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28"/>
  </p:notesMasterIdLst>
  <p:sldIdLst>
    <p:sldId id="280" r:id="rId3"/>
    <p:sldId id="281" r:id="rId4"/>
    <p:sldId id="282" r:id="rId5"/>
    <p:sldId id="283" r:id="rId6"/>
    <p:sldId id="285" r:id="rId7"/>
    <p:sldId id="284" r:id="rId8"/>
    <p:sldId id="286" r:id="rId9"/>
    <p:sldId id="320" r:id="rId10"/>
    <p:sldId id="304" r:id="rId11"/>
    <p:sldId id="288" r:id="rId12"/>
    <p:sldId id="316" r:id="rId13"/>
    <p:sldId id="289" r:id="rId14"/>
    <p:sldId id="305" r:id="rId15"/>
    <p:sldId id="294" r:id="rId16"/>
    <p:sldId id="293" r:id="rId17"/>
    <p:sldId id="319" r:id="rId18"/>
    <p:sldId id="322" r:id="rId19"/>
    <p:sldId id="321" r:id="rId20"/>
    <p:sldId id="323" r:id="rId21"/>
    <p:sldId id="324" r:id="rId22"/>
    <p:sldId id="308" r:id="rId23"/>
    <p:sldId id="300" r:id="rId24"/>
    <p:sldId id="309" r:id="rId25"/>
    <p:sldId id="301" r:id="rId26"/>
    <p:sldId id="546"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708" userDrawn="1">
          <p15:clr>
            <a:srgbClr val="A4A3A4"/>
          </p15:clr>
        </p15:guide>
        <p15:guide id="3" orient="horz" pos="42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EB"/>
    <a:srgbClr val="2ACABE"/>
    <a:srgbClr val="2FCCB7"/>
    <a:srgbClr val="37D0B1"/>
    <a:srgbClr val="FF0000"/>
    <a:srgbClr val="D100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94270" autoAdjust="0"/>
  </p:normalViewPr>
  <p:slideViewPr>
    <p:cSldViewPr snapToGrid="0" showGuides="1">
      <p:cViewPr varScale="1">
        <p:scale>
          <a:sx n="68" d="100"/>
          <a:sy n="68" d="100"/>
        </p:scale>
        <p:origin x="828" y="66"/>
      </p:cViewPr>
      <p:guideLst>
        <p:guide pos="1708"/>
        <p:guide orient="horz" pos="42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8C7337"/>
            </a:solidFill>
            <a:ln w="12700" cap="flat">
              <a:noFill/>
              <a:miter lim="400000"/>
            </a:ln>
            <a:effectLst/>
          </c:spPr>
          <c:dPt>
            <c:idx val="0"/>
            <c:bubble3D val="0"/>
            <c:spPr>
              <a:solidFill>
                <a:schemeClr val="accent2"/>
              </a:solidFill>
              <a:ln w="12700" cap="flat">
                <a:noFill/>
                <a:miter lim="400000"/>
              </a:ln>
              <a:effectLst/>
            </c:spPr>
            <c:extLst>
              <c:ext xmlns:c16="http://schemas.microsoft.com/office/drawing/2014/chart" uri="{C3380CC4-5D6E-409C-BE32-E72D297353CC}">
                <c16:uniqueId val="{00000001-50F2-4F49-BDE1-5F522F0A5DD4}"/>
              </c:ext>
            </c:extLst>
          </c:dPt>
          <c:dPt>
            <c:idx val="1"/>
            <c:bubble3D val="0"/>
            <c:spPr>
              <a:noFill/>
              <a:ln w="12700" cap="flat">
                <a:noFill/>
                <a:miter lim="400000"/>
              </a:ln>
              <a:effectLst/>
            </c:spPr>
            <c:extLst>
              <c:ext xmlns:c16="http://schemas.microsoft.com/office/drawing/2014/chart" uri="{C3380CC4-5D6E-409C-BE32-E72D297353CC}">
                <c16:uniqueId val="{00000003-50F2-4F49-BDE1-5F522F0A5DD4}"/>
              </c:ext>
            </c:extLst>
          </c:dPt>
          <c:cat>
            <c:strRef>
              <c:f>Sheet1!$B$1:$C$1</c:f>
              <c:strCache>
                <c:ptCount val="2"/>
                <c:pt idx="0">
                  <c:v>April</c:v>
                </c:pt>
                <c:pt idx="1">
                  <c:v>May</c:v>
                </c:pt>
              </c:strCache>
            </c:strRef>
          </c:cat>
          <c:val>
            <c:numRef>
              <c:f>Sheet1!$B$2:$C$2</c:f>
              <c:numCache>
                <c:formatCode>General</c:formatCode>
                <c:ptCount val="2"/>
                <c:pt idx="0">
                  <c:v>91</c:v>
                </c:pt>
                <c:pt idx="1">
                  <c:v>76</c:v>
                </c:pt>
              </c:numCache>
            </c:numRef>
          </c:val>
          <c:extLst>
            <c:ext xmlns:c16="http://schemas.microsoft.com/office/drawing/2014/chart" uri="{C3380CC4-5D6E-409C-BE32-E72D297353CC}">
              <c16:uniqueId val="{00000004-50F2-4F49-BDE1-5F522F0A5DD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8C7337"/>
            </a:solidFill>
            <a:ln w="12700" cap="flat">
              <a:noFill/>
              <a:miter lim="400000"/>
            </a:ln>
            <a:effectLst/>
          </c:spPr>
          <c:dPt>
            <c:idx val="0"/>
            <c:bubble3D val="0"/>
            <c:spPr>
              <a:solidFill>
                <a:schemeClr val="accent2"/>
              </a:solidFill>
              <a:ln w="12700" cap="flat">
                <a:noFill/>
                <a:miter lim="400000"/>
              </a:ln>
              <a:effectLst/>
            </c:spPr>
            <c:extLst>
              <c:ext xmlns:c16="http://schemas.microsoft.com/office/drawing/2014/chart" uri="{C3380CC4-5D6E-409C-BE32-E72D297353CC}">
                <c16:uniqueId val="{00000001-068E-450B-80B4-813ACE06C75C}"/>
              </c:ext>
            </c:extLst>
          </c:dPt>
          <c:dPt>
            <c:idx val="1"/>
            <c:bubble3D val="0"/>
            <c:spPr>
              <a:noFill/>
              <a:ln w="12700" cap="flat">
                <a:noFill/>
                <a:miter lim="400000"/>
              </a:ln>
              <a:effectLst/>
            </c:spPr>
            <c:extLst>
              <c:ext xmlns:c16="http://schemas.microsoft.com/office/drawing/2014/chart" uri="{C3380CC4-5D6E-409C-BE32-E72D297353CC}">
                <c16:uniqueId val="{00000003-068E-450B-80B4-813ACE06C75C}"/>
              </c:ext>
            </c:extLst>
          </c:dPt>
          <c:cat>
            <c:strRef>
              <c:f>Sheet1!$B$1:$C$1</c:f>
              <c:strCache>
                <c:ptCount val="2"/>
                <c:pt idx="0">
                  <c:v>April</c:v>
                </c:pt>
                <c:pt idx="1">
                  <c:v>May</c:v>
                </c:pt>
              </c:strCache>
            </c:strRef>
          </c:cat>
          <c:val>
            <c:numRef>
              <c:f>Sheet1!$B$2:$C$2</c:f>
              <c:numCache>
                <c:formatCode>General</c:formatCode>
                <c:ptCount val="2"/>
                <c:pt idx="0">
                  <c:v>200</c:v>
                </c:pt>
                <c:pt idx="1">
                  <c:v>76</c:v>
                </c:pt>
              </c:numCache>
            </c:numRef>
          </c:val>
          <c:extLst>
            <c:ext xmlns:c16="http://schemas.microsoft.com/office/drawing/2014/chart" uri="{C3380CC4-5D6E-409C-BE32-E72D297353CC}">
              <c16:uniqueId val="{00000004-068E-450B-80B4-813ACE06C75C}"/>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8C7337"/>
            </a:solidFill>
            <a:ln w="12700" cap="flat">
              <a:noFill/>
              <a:miter lim="400000"/>
            </a:ln>
            <a:effectLst/>
          </c:spPr>
          <c:dPt>
            <c:idx val="0"/>
            <c:bubble3D val="0"/>
            <c:spPr>
              <a:solidFill>
                <a:schemeClr val="accent2"/>
              </a:solidFill>
              <a:ln w="12700" cap="flat">
                <a:noFill/>
                <a:miter lim="400000"/>
              </a:ln>
              <a:effectLst/>
            </c:spPr>
            <c:extLst>
              <c:ext xmlns:c16="http://schemas.microsoft.com/office/drawing/2014/chart" uri="{C3380CC4-5D6E-409C-BE32-E72D297353CC}">
                <c16:uniqueId val="{00000001-28A6-4313-916E-B357F1587805}"/>
              </c:ext>
            </c:extLst>
          </c:dPt>
          <c:dPt>
            <c:idx val="1"/>
            <c:bubble3D val="0"/>
            <c:spPr>
              <a:noFill/>
              <a:ln w="12700" cap="flat">
                <a:noFill/>
                <a:miter lim="400000"/>
              </a:ln>
              <a:effectLst/>
            </c:spPr>
            <c:extLst>
              <c:ext xmlns:c16="http://schemas.microsoft.com/office/drawing/2014/chart" uri="{C3380CC4-5D6E-409C-BE32-E72D297353CC}">
                <c16:uniqueId val="{00000003-28A6-4313-916E-B357F1587805}"/>
              </c:ext>
            </c:extLst>
          </c:dPt>
          <c:cat>
            <c:strRef>
              <c:f>Sheet1!$B$1:$C$1</c:f>
              <c:strCache>
                <c:ptCount val="2"/>
                <c:pt idx="0">
                  <c:v>April</c:v>
                </c:pt>
                <c:pt idx="1">
                  <c:v>May</c:v>
                </c:pt>
              </c:strCache>
            </c:strRef>
          </c:cat>
          <c:val>
            <c:numRef>
              <c:f>Sheet1!$B$2:$C$2</c:f>
              <c:numCache>
                <c:formatCode>General</c:formatCode>
                <c:ptCount val="2"/>
                <c:pt idx="0">
                  <c:v>20</c:v>
                </c:pt>
                <c:pt idx="1">
                  <c:v>76</c:v>
                </c:pt>
              </c:numCache>
            </c:numRef>
          </c:val>
          <c:extLst>
            <c:ext xmlns:c16="http://schemas.microsoft.com/office/drawing/2014/chart" uri="{C3380CC4-5D6E-409C-BE32-E72D297353CC}">
              <c16:uniqueId val="{00000004-28A6-4313-916E-B357F158780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8C7337"/>
            </a:solidFill>
            <a:ln w="12700" cap="flat">
              <a:noFill/>
              <a:miter lim="400000"/>
            </a:ln>
            <a:effectLst/>
          </c:spPr>
          <c:dPt>
            <c:idx val="0"/>
            <c:bubble3D val="0"/>
            <c:spPr>
              <a:solidFill>
                <a:schemeClr val="accent2"/>
              </a:solidFill>
              <a:ln w="12700" cap="flat">
                <a:noFill/>
                <a:miter lim="400000"/>
              </a:ln>
              <a:effectLst/>
            </c:spPr>
            <c:extLst>
              <c:ext xmlns:c16="http://schemas.microsoft.com/office/drawing/2014/chart" uri="{C3380CC4-5D6E-409C-BE32-E72D297353CC}">
                <c16:uniqueId val="{00000001-D74D-4C6D-B8EC-97AA1EDE0A99}"/>
              </c:ext>
            </c:extLst>
          </c:dPt>
          <c:dPt>
            <c:idx val="1"/>
            <c:bubble3D val="0"/>
            <c:spPr>
              <a:solidFill>
                <a:schemeClr val="accent1"/>
              </a:solidFill>
              <a:ln w="12700" cap="flat">
                <a:noFill/>
                <a:miter lim="400000"/>
              </a:ln>
              <a:effectLst/>
            </c:spPr>
            <c:extLst>
              <c:ext xmlns:c16="http://schemas.microsoft.com/office/drawing/2014/chart" uri="{C3380CC4-5D6E-409C-BE32-E72D297353CC}">
                <c16:uniqueId val="{00000003-D74D-4C6D-B8EC-97AA1EDE0A99}"/>
              </c:ext>
            </c:extLst>
          </c:dPt>
          <c:dPt>
            <c:idx val="2"/>
            <c:bubble3D val="0"/>
            <c:spPr>
              <a:solidFill>
                <a:schemeClr val="accent3"/>
              </a:solidFill>
              <a:ln w="12700" cap="flat">
                <a:noFill/>
                <a:miter lim="400000"/>
              </a:ln>
              <a:effectLst/>
            </c:spPr>
            <c:extLst>
              <c:ext xmlns:c16="http://schemas.microsoft.com/office/drawing/2014/chart" uri="{C3380CC4-5D6E-409C-BE32-E72D297353CC}">
                <c16:uniqueId val="{00000005-D74D-4C6D-B8EC-97AA1EDE0A99}"/>
              </c:ext>
            </c:extLst>
          </c:dPt>
          <c:dPt>
            <c:idx val="3"/>
            <c:bubble3D val="0"/>
            <c:spPr>
              <a:solidFill>
                <a:schemeClr val="bg1"/>
              </a:solidFill>
              <a:ln w="12700" cap="flat">
                <a:noFill/>
                <a:miter lim="400000"/>
              </a:ln>
              <a:effectLst/>
            </c:spPr>
            <c:extLst>
              <c:ext xmlns:c16="http://schemas.microsoft.com/office/drawing/2014/chart" uri="{C3380CC4-5D6E-409C-BE32-E72D297353CC}">
                <c16:uniqueId val="{00000007-D74D-4C6D-B8EC-97AA1EDE0A99}"/>
              </c:ext>
            </c:extLst>
          </c:dPt>
          <c:cat>
            <c:strRef>
              <c:f>Sheet1!$B$1:$E$1</c:f>
              <c:strCache>
                <c:ptCount val="4"/>
                <c:pt idx="0">
                  <c:v>April</c:v>
                </c:pt>
                <c:pt idx="1">
                  <c:v>May</c:v>
                </c:pt>
                <c:pt idx="2">
                  <c:v>June</c:v>
                </c:pt>
                <c:pt idx="3">
                  <c:v>July</c:v>
                </c:pt>
              </c:strCache>
            </c:strRef>
          </c:cat>
          <c:val>
            <c:numRef>
              <c:f>Sheet1!$B$2:$E$2</c:f>
              <c:numCache>
                <c:formatCode>General</c:formatCode>
                <c:ptCount val="4"/>
                <c:pt idx="0">
                  <c:v>91</c:v>
                </c:pt>
                <c:pt idx="1">
                  <c:v>76</c:v>
                </c:pt>
                <c:pt idx="2">
                  <c:v>28</c:v>
                </c:pt>
                <c:pt idx="3">
                  <c:v>26</c:v>
                </c:pt>
              </c:numCache>
            </c:numRef>
          </c:val>
          <c:extLst>
            <c:ext xmlns:c16="http://schemas.microsoft.com/office/drawing/2014/chart" uri="{C3380CC4-5D6E-409C-BE32-E72D297353CC}">
              <c16:uniqueId val="{00000008-D74D-4C6D-B8EC-97AA1EDE0A9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8C7337"/>
            </a:solidFill>
            <a:ln w="12700" cap="flat">
              <a:noFill/>
              <a:miter lim="400000"/>
            </a:ln>
            <a:effectLst/>
          </c:spPr>
          <c:dPt>
            <c:idx val="0"/>
            <c:bubble3D val="0"/>
            <c:spPr>
              <a:solidFill>
                <a:schemeClr val="accent2"/>
              </a:solidFill>
              <a:ln w="12700" cap="flat">
                <a:noFill/>
                <a:miter lim="400000"/>
              </a:ln>
              <a:effectLst/>
            </c:spPr>
            <c:extLst>
              <c:ext xmlns:c16="http://schemas.microsoft.com/office/drawing/2014/chart" uri="{C3380CC4-5D6E-409C-BE32-E72D297353CC}">
                <c16:uniqueId val="{00000001-9F89-45F3-8299-514138D1EF34}"/>
              </c:ext>
            </c:extLst>
          </c:dPt>
          <c:dPt>
            <c:idx val="1"/>
            <c:bubble3D val="0"/>
            <c:spPr>
              <a:solidFill>
                <a:schemeClr val="accent1"/>
              </a:solidFill>
              <a:ln w="12700" cap="flat">
                <a:noFill/>
                <a:miter lim="400000"/>
              </a:ln>
              <a:effectLst/>
            </c:spPr>
            <c:extLst>
              <c:ext xmlns:c16="http://schemas.microsoft.com/office/drawing/2014/chart" uri="{C3380CC4-5D6E-409C-BE32-E72D297353CC}">
                <c16:uniqueId val="{00000003-9F89-45F3-8299-514138D1EF34}"/>
              </c:ext>
            </c:extLst>
          </c:dPt>
          <c:dPt>
            <c:idx val="2"/>
            <c:bubble3D val="0"/>
            <c:spPr>
              <a:solidFill>
                <a:schemeClr val="accent3"/>
              </a:solidFill>
              <a:ln w="12700" cap="flat">
                <a:noFill/>
                <a:miter lim="400000"/>
              </a:ln>
              <a:effectLst/>
            </c:spPr>
            <c:extLst>
              <c:ext xmlns:c16="http://schemas.microsoft.com/office/drawing/2014/chart" uri="{C3380CC4-5D6E-409C-BE32-E72D297353CC}">
                <c16:uniqueId val="{00000005-9F89-45F3-8299-514138D1EF34}"/>
              </c:ext>
            </c:extLst>
          </c:dPt>
          <c:dPt>
            <c:idx val="3"/>
            <c:bubble3D val="0"/>
            <c:spPr>
              <a:solidFill>
                <a:schemeClr val="bg1"/>
              </a:solidFill>
              <a:ln w="12700" cap="flat">
                <a:noFill/>
                <a:miter lim="400000"/>
              </a:ln>
              <a:effectLst/>
            </c:spPr>
            <c:extLst>
              <c:ext xmlns:c16="http://schemas.microsoft.com/office/drawing/2014/chart" uri="{C3380CC4-5D6E-409C-BE32-E72D297353CC}">
                <c16:uniqueId val="{00000007-9F89-45F3-8299-514138D1EF34}"/>
              </c:ext>
            </c:extLst>
          </c:dPt>
          <c:cat>
            <c:strRef>
              <c:f>Sheet1!$B$1:$E$1</c:f>
              <c:strCache>
                <c:ptCount val="4"/>
                <c:pt idx="0">
                  <c:v>April</c:v>
                </c:pt>
                <c:pt idx="1">
                  <c:v>May</c:v>
                </c:pt>
                <c:pt idx="2">
                  <c:v>June</c:v>
                </c:pt>
                <c:pt idx="3">
                  <c:v>July</c:v>
                </c:pt>
              </c:strCache>
            </c:strRef>
          </c:cat>
          <c:val>
            <c:numRef>
              <c:f>Sheet1!$B$2:$E$2</c:f>
              <c:numCache>
                <c:formatCode>General</c:formatCode>
                <c:ptCount val="4"/>
                <c:pt idx="0">
                  <c:v>91</c:v>
                </c:pt>
                <c:pt idx="1">
                  <c:v>76</c:v>
                </c:pt>
                <c:pt idx="2">
                  <c:v>28</c:v>
                </c:pt>
                <c:pt idx="3">
                  <c:v>26</c:v>
                </c:pt>
              </c:numCache>
            </c:numRef>
          </c:val>
          <c:extLst>
            <c:ext xmlns:c16="http://schemas.microsoft.com/office/drawing/2014/chart" uri="{C3380CC4-5D6E-409C-BE32-E72D297353CC}">
              <c16:uniqueId val="{00000008-9F89-45F3-8299-514138D1EF3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8C7337"/>
            </a:solidFill>
            <a:ln w="12700" cap="flat">
              <a:noFill/>
              <a:miter lim="400000"/>
            </a:ln>
            <a:effectLst/>
          </c:spPr>
          <c:dPt>
            <c:idx val="0"/>
            <c:bubble3D val="0"/>
            <c:spPr>
              <a:solidFill>
                <a:schemeClr val="accent2"/>
              </a:solidFill>
              <a:ln w="12700" cap="flat">
                <a:noFill/>
                <a:miter lim="400000"/>
              </a:ln>
              <a:effectLst/>
            </c:spPr>
            <c:extLst>
              <c:ext xmlns:c16="http://schemas.microsoft.com/office/drawing/2014/chart" uri="{C3380CC4-5D6E-409C-BE32-E72D297353CC}">
                <c16:uniqueId val="{00000001-4400-4A8F-A202-382385DB7372}"/>
              </c:ext>
            </c:extLst>
          </c:dPt>
          <c:dPt>
            <c:idx val="1"/>
            <c:bubble3D val="0"/>
            <c:spPr>
              <a:solidFill>
                <a:schemeClr val="accent1"/>
              </a:solidFill>
              <a:ln w="12700" cap="flat">
                <a:noFill/>
                <a:miter lim="400000"/>
              </a:ln>
              <a:effectLst/>
            </c:spPr>
            <c:extLst>
              <c:ext xmlns:c16="http://schemas.microsoft.com/office/drawing/2014/chart" uri="{C3380CC4-5D6E-409C-BE32-E72D297353CC}">
                <c16:uniqueId val="{00000003-4400-4A8F-A202-382385DB7372}"/>
              </c:ext>
            </c:extLst>
          </c:dPt>
          <c:dPt>
            <c:idx val="2"/>
            <c:bubble3D val="0"/>
            <c:spPr>
              <a:solidFill>
                <a:schemeClr val="accent3"/>
              </a:solidFill>
              <a:ln w="12700" cap="flat">
                <a:noFill/>
                <a:miter lim="400000"/>
              </a:ln>
              <a:effectLst/>
            </c:spPr>
            <c:extLst>
              <c:ext xmlns:c16="http://schemas.microsoft.com/office/drawing/2014/chart" uri="{C3380CC4-5D6E-409C-BE32-E72D297353CC}">
                <c16:uniqueId val="{00000005-4400-4A8F-A202-382385DB7372}"/>
              </c:ext>
            </c:extLst>
          </c:dPt>
          <c:dPt>
            <c:idx val="3"/>
            <c:bubble3D val="0"/>
            <c:spPr>
              <a:solidFill>
                <a:schemeClr val="bg1"/>
              </a:solidFill>
              <a:ln w="12700" cap="flat">
                <a:noFill/>
                <a:miter lim="400000"/>
              </a:ln>
              <a:effectLst/>
            </c:spPr>
            <c:extLst>
              <c:ext xmlns:c16="http://schemas.microsoft.com/office/drawing/2014/chart" uri="{C3380CC4-5D6E-409C-BE32-E72D297353CC}">
                <c16:uniqueId val="{00000007-4400-4A8F-A202-382385DB7372}"/>
              </c:ext>
            </c:extLst>
          </c:dPt>
          <c:cat>
            <c:strRef>
              <c:f>Sheet1!$B$1:$E$1</c:f>
              <c:strCache>
                <c:ptCount val="4"/>
                <c:pt idx="0">
                  <c:v>April</c:v>
                </c:pt>
                <c:pt idx="1">
                  <c:v>May</c:v>
                </c:pt>
                <c:pt idx="2">
                  <c:v>June</c:v>
                </c:pt>
                <c:pt idx="3">
                  <c:v>July</c:v>
                </c:pt>
              </c:strCache>
            </c:strRef>
          </c:cat>
          <c:val>
            <c:numRef>
              <c:f>Sheet1!$B$2:$E$2</c:f>
              <c:numCache>
                <c:formatCode>General</c:formatCode>
                <c:ptCount val="4"/>
                <c:pt idx="0">
                  <c:v>91</c:v>
                </c:pt>
                <c:pt idx="1">
                  <c:v>76</c:v>
                </c:pt>
                <c:pt idx="2">
                  <c:v>28</c:v>
                </c:pt>
                <c:pt idx="3">
                  <c:v>26</c:v>
                </c:pt>
              </c:numCache>
            </c:numRef>
          </c:val>
          <c:extLst>
            <c:ext xmlns:c16="http://schemas.microsoft.com/office/drawing/2014/chart" uri="{C3380CC4-5D6E-409C-BE32-E72D297353CC}">
              <c16:uniqueId val="{00000008-4400-4A8F-A202-382385DB737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4.2176199999999997E-2"/>
          <c:y val="5.6526899999999998E-2"/>
          <c:w val="0.43858399999999997"/>
          <c:h val="0.84951600000000005"/>
        </c:manualLayout>
      </c:layout>
      <c:barChart>
        <c:barDir val="col"/>
        <c:grouping val="stacked"/>
        <c:varyColors val="0"/>
        <c:ser>
          <c:idx val="0"/>
          <c:order val="0"/>
          <c:tx>
            <c:strRef>
              <c:f>Sheet1!$A$2</c:f>
              <c:strCache>
                <c:ptCount val="1"/>
                <c:pt idx="0">
                  <c:v>Region 1</c:v>
                </c:pt>
              </c:strCache>
            </c:strRef>
          </c:tx>
          <c:spPr>
            <a:solidFill>
              <a:schemeClr val="bg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c:v>
                </c:pt>
                <c:pt idx="1">
                  <c:v>36</c:v>
                </c:pt>
                <c:pt idx="2">
                  <c:v>63</c:v>
                </c:pt>
                <c:pt idx="3">
                  <c:v>143</c:v>
                </c:pt>
              </c:numCache>
            </c:numRef>
          </c:val>
          <c:extLst>
            <c:ext xmlns:c16="http://schemas.microsoft.com/office/drawing/2014/chart" uri="{C3380CC4-5D6E-409C-BE32-E72D297353CC}">
              <c16:uniqueId val="{00000000-2455-4614-B9C4-13E4680D4533}"/>
            </c:ext>
          </c:extLst>
        </c:ser>
        <c:ser>
          <c:idx val="1"/>
          <c:order val="1"/>
          <c:tx>
            <c:strRef>
              <c:f>Sheet1!$A$3</c:f>
              <c:strCache>
                <c:ptCount val="1"/>
                <c:pt idx="0">
                  <c:v>Region 2</c:v>
                </c:pt>
              </c:strCache>
            </c:strRef>
          </c:tx>
          <c:spPr>
            <a:solidFill>
              <a:schemeClr val="accent3"/>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80</c:v>
                </c:pt>
                <c:pt idx="3">
                  <c:v>48</c:v>
                </c:pt>
              </c:numCache>
            </c:numRef>
          </c:val>
          <c:extLst>
            <c:ext xmlns:c16="http://schemas.microsoft.com/office/drawing/2014/chart" uri="{C3380CC4-5D6E-409C-BE32-E72D297353CC}">
              <c16:uniqueId val="{00000001-2455-4614-B9C4-13E4680D4533}"/>
            </c:ext>
          </c:extLst>
        </c:ser>
        <c:ser>
          <c:idx val="2"/>
          <c:order val="2"/>
          <c:tx>
            <c:strRef>
              <c:f>Sheet1!$A$4</c:f>
              <c:strCache>
                <c:ptCount val="1"/>
                <c:pt idx="0">
                  <c:v>Region 3</c:v>
                </c:pt>
              </c:strCache>
            </c:strRef>
          </c:tx>
          <c:spPr>
            <a:solidFill>
              <a:schemeClr val="accent5"/>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Sheet1!$B$4:$E$4</c:f>
              <c:numCache>
                <c:formatCode>General</c:formatCode>
                <c:ptCount val="4"/>
                <c:pt idx="0">
                  <c:v>66</c:v>
                </c:pt>
                <c:pt idx="1">
                  <c:v>15</c:v>
                </c:pt>
                <c:pt idx="2">
                  <c:v>77</c:v>
                </c:pt>
                <c:pt idx="3">
                  <c:v>66</c:v>
                </c:pt>
              </c:numCache>
            </c:numRef>
          </c:val>
          <c:extLst>
            <c:ext xmlns:c16="http://schemas.microsoft.com/office/drawing/2014/chart" uri="{C3380CC4-5D6E-409C-BE32-E72D297353CC}">
              <c16:uniqueId val="{00000002-2455-4614-B9C4-13E4680D4533}"/>
            </c:ext>
          </c:extLst>
        </c:ser>
        <c:ser>
          <c:idx val="3"/>
          <c:order val="3"/>
          <c:tx>
            <c:strRef>
              <c:f>Sheet1!$A$5</c:f>
              <c:strCache>
                <c:ptCount val="1"/>
                <c:pt idx="0">
                  <c:v>Region 4</c:v>
                </c:pt>
              </c:strCache>
            </c:strRef>
          </c:tx>
          <c:spPr>
            <a:solidFill>
              <a:schemeClr val="accent1">
                <a:lumMod val="40000"/>
                <a:lumOff val="60000"/>
              </a:schemeClr>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Sheet1!$B$5:$E$5</c:f>
              <c:numCache>
                <c:formatCode>General</c:formatCode>
                <c:ptCount val="4"/>
                <c:pt idx="0">
                  <c:v>15</c:v>
                </c:pt>
                <c:pt idx="1">
                  <c:v>66</c:v>
                </c:pt>
                <c:pt idx="2">
                  <c:v>15</c:v>
                </c:pt>
                <c:pt idx="3">
                  <c:v>77</c:v>
                </c:pt>
              </c:numCache>
            </c:numRef>
          </c:val>
          <c:extLst>
            <c:ext xmlns:c16="http://schemas.microsoft.com/office/drawing/2014/chart" uri="{C3380CC4-5D6E-409C-BE32-E72D297353CC}">
              <c16:uniqueId val="{00000003-2455-4614-B9C4-13E4680D4533}"/>
            </c:ext>
          </c:extLst>
        </c:ser>
        <c:dLbls>
          <c:showLegendKey val="0"/>
          <c:showVal val="0"/>
          <c:showCatName val="0"/>
          <c:showSerName val="0"/>
          <c:showPercent val="0"/>
          <c:showBubbleSize val="0"/>
        </c:dLbls>
        <c:gapWidth val="450"/>
        <c:overlap val="100"/>
        <c:axId val="-2099368240"/>
        <c:axId val="-2099366320"/>
      </c:barChart>
      <c:catAx>
        <c:axId val="-2099368240"/>
        <c:scaling>
          <c:orientation val="minMax"/>
        </c:scaling>
        <c:delete val="0"/>
        <c:axPos val="b"/>
        <c:numFmt formatCode="General" sourceLinked="0"/>
        <c:majorTickMark val="none"/>
        <c:minorTickMark val="none"/>
        <c:tickLblPos val="low"/>
        <c:spPr>
          <a:ln w="12700" cap="flat">
            <a:solidFill>
              <a:srgbClr val="A7A6A6"/>
            </a:solidFill>
            <a:prstDash val="solid"/>
            <a:miter lim="400000"/>
          </a:ln>
        </c:spPr>
        <c:txPr>
          <a:bodyPr rot="0"/>
          <a:lstStyle/>
          <a:p>
            <a:pPr>
              <a:defRPr sz="2300" b="0" i="0" u="none" strike="noStrike">
                <a:solidFill>
                  <a:schemeClr val="bg1"/>
                </a:solidFill>
                <a:latin typeface="造字工房朗宋（非商用）常规体" pitchFamily="2" charset="-122"/>
                <a:ea typeface="造字工房朗宋（非商用）常规体" pitchFamily="2" charset="-122"/>
              </a:defRPr>
            </a:pPr>
            <a:endParaRPr lang="zh-CN"/>
          </a:p>
        </c:txPr>
        <c:crossAx val="-2099366320"/>
        <c:crosses val="autoZero"/>
        <c:auto val="1"/>
        <c:lblAlgn val="ctr"/>
        <c:lblOffset val="100"/>
        <c:noMultiLvlLbl val="1"/>
      </c:catAx>
      <c:valAx>
        <c:axId val="-2099366320"/>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a:defRPr sz="2300" b="0" i="0" u="none" strike="noStrike">
                <a:solidFill>
                  <a:schemeClr val="bg1"/>
                </a:solidFill>
                <a:latin typeface="造字工房朗宋（非商用）常规体" pitchFamily="2" charset="-122"/>
                <a:ea typeface="造字工房朗宋（非商用）常规体" pitchFamily="2" charset="-122"/>
              </a:defRPr>
            </a:pPr>
            <a:endParaRPr lang="zh-CN"/>
          </a:p>
        </c:txPr>
        <c:crossAx val="-2099368240"/>
        <c:crosses val="autoZero"/>
        <c:crossBetween val="between"/>
        <c:majorUnit val="100"/>
        <c:minorUnit val="50"/>
      </c:valAx>
      <c:spPr>
        <a:noFill/>
        <a:ln w="12700" cap="flat">
          <a:noFill/>
          <a:miter lim="400000"/>
        </a:ln>
        <a:effectLst/>
      </c:spPr>
    </c:plotArea>
    <c:legend>
      <c:legendPos val="r"/>
      <c:layout>
        <c:manualLayout>
          <c:xMode val="edge"/>
          <c:yMode val="edge"/>
          <c:x val="0.54090700000000003"/>
          <c:y val="0.85702900000000004"/>
          <c:w val="0.45909299999999997"/>
          <c:h val="8.1526899999999999E-2"/>
        </c:manualLayout>
      </c:layout>
      <c:overlay val="1"/>
      <c:spPr>
        <a:noFill/>
        <a:ln w="12700" cap="flat">
          <a:noFill/>
          <a:miter lim="400000"/>
        </a:ln>
        <a:effectLst/>
      </c:spPr>
      <c:txPr>
        <a:bodyPr rot="0"/>
        <a:lstStyle/>
        <a:p>
          <a:pPr>
            <a:defRPr sz="2300" b="0" i="0" u="none" strike="noStrike">
              <a:solidFill>
                <a:schemeClr val="bg1"/>
              </a:solidFill>
              <a:latin typeface="造字工房朗宋（非商用）常规体" pitchFamily="2" charset="-122"/>
              <a:ea typeface="造字工房朗宋（非商用）常规体" pitchFamily="2" charset="-122"/>
            </a:defRPr>
          </a:pPr>
          <a:endParaRPr lang="zh-CN"/>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374C3-5ECE-4455-8A4C-05F642211072}" type="datetimeFigureOut">
              <a:rPr lang="zh-CN" altLang="en-US" smtClean="0"/>
              <a:t>2019/7/19 Friday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97FDE-A9D9-498E-A14B-914A01036786}" type="slidenum">
              <a:rPr lang="zh-CN" altLang="en-US" smtClean="0"/>
              <a:t>‹#›</a:t>
            </a:fld>
            <a:endParaRPr lang="zh-CN" altLang="en-US"/>
          </a:p>
        </p:txBody>
      </p:sp>
    </p:spTree>
    <p:extLst>
      <p:ext uri="{BB962C8B-B14F-4D97-AF65-F5344CB8AC3E}">
        <p14:creationId xmlns:p14="http://schemas.microsoft.com/office/powerpoint/2010/main" val="2119799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1</a:t>
            </a:fld>
            <a:endParaRPr lang="zh-CN" altLang="en-US"/>
          </a:p>
        </p:txBody>
      </p:sp>
    </p:spTree>
    <p:extLst>
      <p:ext uri="{BB962C8B-B14F-4D97-AF65-F5344CB8AC3E}">
        <p14:creationId xmlns:p14="http://schemas.microsoft.com/office/powerpoint/2010/main" val="1611867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10</a:t>
            </a:fld>
            <a:endParaRPr lang="zh-CN" altLang="en-US"/>
          </a:p>
        </p:txBody>
      </p:sp>
    </p:spTree>
    <p:extLst>
      <p:ext uri="{BB962C8B-B14F-4D97-AF65-F5344CB8AC3E}">
        <p14:creationId xmlns:p14="http://schemas.microsoft.com/office/powerpoint/2010/main" val="2670078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11</a:t>
            </a:fld>
            <a:endParaRPr lang="zh-CN" altLang="en-US"/>
          </a:p>
        </p:txBody>
      </p:sp>
    </p:spTree>
    <p:extLst>
      <p:ext uri="{BB962C8B-B14F-4D97-AF65-F5344CB8AC3E}">
        <p14:creationId xmlns:p14="http://schemas.microsoft.com/office/powerpoint/2010/main" val="3786408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12</a:t>
            </a:fld>
            <a:endParaRPr lang="zh-CN" altLang="en-US"/>
          </a:p>
        </p:txBody>
      </p:sp>
    </p:spTree>
    <p:extLst>
      <p:ext uri="{BB962C8B-B14F-4D97-AF65-F5344CB8AC3E}">
        <p14:creationId xmlns:p14="http://schemas.microsoft.com/office/powerpoint/2010/main" val="924233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13</a:t>
            </a:fld>
            <a:endParaRPr lang="zh-CN" altLang="en-US"/>
          </a:p>
        </p:txBody>
      </p:sp>
    </p:spTree>
    <p:extLst>
      <p:ext uri="{BB962C8B-B14F-4D97-AF65-F5344CB8AC3E}">
        <p14:creationId xmlns:p14="http://schemas.microsoft.com/office/powerpoint/2010/main" val="3841899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14</a:t>
            </a:fld>
            <a:endParaRPr lang="zh-CN" altLang="en-US"/>
          </a:p>
        </p:txBody>
      </p:sp>
    </p:spTree>
    <p:extLst>
      <p:ext uri="{BB962C8B-B14F-4D97-AF65-F5344CB8AC3E}">
        <p14:creationId xmlns:p14="http://schemas.microsoft.com/office/powerpoint/2010/main" val="502716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15</a:t>
            </a:fld>
            <a:endParaRPr lang="zh-CN" altLang="en-US"/>
          </a:p>
        </p:txBody>
      </p:sp>
    </p:spTree>
    <p:extLst>
      <p:ext uri="{BB962C8B-B14F-4D97-AF65-F5344CB8AC3E}">
        <p14:creationId xmlns:p14="http://schemas.microsoft.com/office/powerpoint/2010/main" val="783997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16</a:t>
            </a:fld>
            <a:endParaRPr lang="zh-CN" altLang="en-US"/>
          </a:p>
        </p:txBody>
      </p:sp>
    </p:spTree>
    <p:extLst>
      <p:ext uri="{BB962C8B-B14F-4D97-AF65-F5344CB8AC3E}">
        <p14:creationId xmlns:p14="http://schemas.microsoft.com/office/powerpoint/2010/main" val="840911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17</a:t>
            </a:fld>
            <a:endParaRPr lang="zh-CN" altLang="en-US"/>
          </a:p>
        </p:txBody>
      </p:sp>
    </p:spTree>
    <p:extLst>
      <p:ext uri="{BB962C8B-B14F-4D97-AF65-F5344CB8AC3E}">
        <p14:creationId xmlns:p14="http://schemas.microsoft.com/office/powerpoint/2010/main" val="2151465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18</a:t>
            </a:fld>
            <a:endParaRPr lang="zh-CN" altLang="en-US"/>
          </a:p>
        </p:txBody>
      </p:sp>
    </p:spTree>
    <p:extLst>
      <p:ext uri="{BB962C8B-B14F-4D97-AF65-F5344CB8AC3E}">
        <p14:creationId xmlns:p14="http://schemas.microsoft.com/office/powerpoint/2010/main" val="477451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19</a:t>
            </a:fld>
            <a:endParaRPr lang="zh-CN" altLang="en-US"/>
          </a:p>
        </p:txBody>
      </p:sp>
    </p:spTree>
    <p:extLst>
      <p:ext uri="{BB962C8B-B14F-4D97-AF65-F5344CB8AC3E}">
        <p14:creationId xmlns:p14="http://schemas.microsoft.com/office/powerpoint/2010/main" val="507403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2</a:t>
            </a:fld>
            <a:endParaRPr lang="zh-CN" altLang="en-US"/>
          </a:p>
        </p:txBody>
      </p:sp>
    </p:spTree>
    <p:extLst>
      <p:ext uri="{BB962C8B-B14F-4D97-AF65-F5344CB8AC3E}">
        <p14:creationId xmlns:p14="http://schemas.microsoft.com/office/powerpoint/2010/main" val="1441950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20</a:t>
            </a:fld>
            <a:endParaRPr lang="zh-CN" altLang="en-US"/>
          </a:p>
        </p:txBody>
      </p:sp>
    </p:spTree>
    <p:extLst>
      <p:ext uri="{BB962C8B-B14F-4D97-AF65-F5344CB8AC3E}">
        <p14:creationId xmlns:p14="http://schemas.microsoft.com/office/powerpoint/2010/main" val="3304543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21</a:t>
            </a:fld>
            <a:endParaRPr lang="zh-CN" altLang="en-US"/>
          </a:p>
        </p:txBody>
      </p:sp>
    </p:spTree>
    <p:extLst>
      <p:ext uri="{BB962C8B-B14F-4D97-AF65-F5344CB8AC3E}">
        <p14:creationId xmlns:p14="http://schemas.microsoft.com/office/powerpoint/2010/main" val="1953357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22</a:t>
            </a:fld>
            <a:endParaRPr lang="zh-CN" altLang="en-US"/>
          </a:p>
        </p:txBody>
      </p:sp>
    </p:spTree>
    <p:extLst>
      <p:ext uri="{BB962C8B-B14F-4D97-AF65-F5344CB8AC3E}">
        <p14:creationId xmlns:p14="http://schemas.microsoft.com/office/powerpoint/2010/main" val="2318122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23</a:t>
            </a:fld>
            <a:endParaRPr lang="zh-CN" altLang="en-US"/>
          </a:p>
        </p:txBody>
      </p:sp>
    </p:spTree>
    <p:extLst>
      <p:ext uri="{BB962C8B-B14F-4D97-AF65-F5344CB8AC3E}">
        <p14:creationId xmlns:p14="http://schemas.microsoft.com/office/powerpoint/2010/main" val="4109840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24</a:t>
            </a:fld>
            <a:endParaRPr lang="zh-CN" altLang="en-US"/>
          </a:p>
        </p:txBody>
      </p:sp>
    </p:spTree>
    <p:extLst>
      <p:ext uri="{BB962C8B-B14F-4D97-AF65-F5344CB8AC3E}">
        <p14:creationId xmlns:p14="http://schemas.microsoft.com/office/powerpoint/2010/main" val="2932774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25</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3</a:t>
            </a:fld>
            <a:endParaRPr lang="zh-CN" altLang="en-US"/>
          </a:p>
        </p:txBody>
      </p:sp>
    </p:spTree>
    <p:extLst>
      <p:ext uri="{BB962C8B-B14F-4D97-AF65-F5344CB8AC3E}">
        <p14:creationId xmlns:p14="http://schemas.microsoft.com/office/powerpoint/2010/main" val="3998302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4</a:t>
            </a:fld>
            <a:endParaRPr lang="zh-CN" altLang="en-US"/>
          </a:p>
        </p:txBody>
      </p:sp>
    </p:spTree>
    <p:extLst>
      <p:ext uri="{BB962C8B-B14F-4D97-AF65-F5344CB8AC3E}">
        <p14:creationId xmlns:p14="http://schemas.microsoft.com/office/powerpoint/2010/main" val="335405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5</a:t>
            </a:fld>
            <a:endParaRPr lang="zh-CN" altLang="en-US"/>
          </a:p>
        </p:txBody>
      </p:sp>
    </p:spTree>
    <p:extLst>
      <p:ext uri="{BB962C8B-B14F-4D97-AF65-F5344CB8AC3E}">
        <p14:creationId xmlns:p14="http://schemas.microsoft.com/office/powerpoint/2010/main" val="377475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6</a:t>
            </a:fld>
            <a:endParaRPr lang="zh-CN" altLang="en-US"/>
          </a:p>
        </p:txBody>
      </p:sp>
    </p:spTree>
    <p:extLst>
      <p:ext uri="{BB962C8B-B14F-4D97-AF65-F5344CB8AC3E}">
        <p14:creationId xmlns:p14="http://schemas.microsoft.com/office/powerpoint/2010/main" val="61928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7</a:t>
            </a:fld>
            <a:endParaRPr lang="zh-CN" altLang="en-US"/>
          </a:p>
        </p:txBody>
      </p:sp>
    </p:spTree>
    <p:extLst>
      <p:ext uri="{BB962C8B-B14F-4D97-AF65-F5344CB8AC3E}">
        <p14:creationId xmlns:p14="http://schemas.microsoft.com/office/powerpoint/2010/main" val="1779211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8</a:t>
            </a:fld>
            <a:endParaRPr lang="zh-CN" altLang="en-US"/>
          </a:p>
        </p:txBody>
      </p:sp>
    </p:spTree>
    <p:extLst>
      <p:ext uri="{BB962C8B-B14F-4D97-AF65-F5344CB8AC3E}">
        <p14:creationId xmlns:p14="http://schemas.microsoft.com/office/powerpoint/2010/main" val="2163007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C97FDE-A9D9-498E-A14B-914A01036786}" type="slidenum">
              <a:rPr lang="zh-CN" altLang="en-US" smtClean="0"/>
              <a:t>9</a:t>
            </a:fld>
            <a:endParaRPr lang="zh-CN" altLang="en-US"/>
          </a:p>
        </p:txBody>
      </p:sp>
    </p:spTree>
    <p:extLst>
      <p:ext uri="{BB962C8B-B14F-4D97-AF65-F5344CB8AC3E}">
        <p14:creationId xmlns:p14="http://schemas.microsoft.com/office/powerpoint/2010/main" val="1422826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9CC664E-48C7-402C-A3B4-F08571CB2ECA}" type="datetimeFigureOut">
              <a:rPr lang="zh-CN" altLang="en-US" smtClean="0"/>
              <a:t>2019/7/19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2845369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CC664E-48C7-402C-A3B4-F08571CB2ECA}" type="datetimeFigureOut">
              <a:rPr lang="zh-CN" altLang="en-US" smtClean="0"/>
              <a:t>2019/7/19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2794330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CC664E-48C7-402C-A3B4-F08571CB2ECA}" type="datetimeFigureOut">
              <a:rPr lang="zh-CN" altLang="en-US" smtClean="0"/>
              <a:t>2019/7/19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1259049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oder_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826272" y="2727101"/>
            <a:ext cx="2535183" cy="2102507"/>
          </a:xfrm>
          <a:custGeom>
            <a:avLst/>
            <a:gdLst>
              <a:gd name="connsiteX0" fmla="*/ 0 w 2794000"/>
              <a:gd name="connsiteY0" fmla="*/ 2794000 h 2794000"/>
              <a:gd name="connsiteX1" fmla="*/ 698500 w 2794000"/>
              <a:gd name="connsiteY1" fmla="*/ 0 h 2794000"/>
              <a:gd name="connsiteX2" fmla="*/ 2095500 w 2794000"/>
              <a:gd name="connsiteY2" fmla="*/ 0 h 2794000"/>
              <a:gd name="connsiteX3" fmla="*/ 2794000 w 2794000"/>
              <a:gd name="connsiteY3" fmla="*/ 2794000 h 2794000"/>
              <a:gd name="connsiteX4" fmla="*/ 0 w 2794000"/>
              <a:gd name="connsiteY4" fmla="*/ 2794000 h 2794000"/>
              <a:gd name="connsiteX0" fmla="*/ 0 w 2095500"/>
              <a:gd name="connsiteY0" fmla="*/ 2794000 h 2794000"/>
              <a:gd name="connsiteX1" fmla="*/ 698500 w 2095500"/>
              <a:gd name="connsiteY1" fmla="*/ 0 h 2794000"/>
              <a:gd name="connsiteX2" fmla="*/ 2095500 w 2095500"/>
              <a:gd name="connsiteY2" fmla="*/ 0 h 2794000"/>
              <a:gd name="connsiteX3" fmla="*/ 0 w 2095500"/>
              <a:gd name="connsiteY3" fmla="*/ 2794000 h 2794000"/>
              <a:gd name="connsiteX0" fmla="*/ 723900 w 1397000"/>
              <a:gd name="connsiteY0" fmla="*/ 3022600 h 3022600"/>
              <a:gd name="connsiteX1" fmla="*/ 0 w 1397000"/>
              <a:gd name="connsiteY1" fmla="*/ 0 h 3022600"/>
              <a:gd name="connsiteX2" fmla="*/ 1397000 w 1397000"/>
              <a:gd name="connsiteY2" fmla="*/ 0 h 3022600"/>
              <a:gd name="connsiteX3" fmla="*/ 723900 w 1397000"/>
              <a:gd name="connsiteY3" fmla="*/ 3022600 h 3022600"/>
              <a:gd name="connsiteX0" fmla="*/ 723900 w 5086131"/>
              <a:gd name="connsiteY0" fmla="*/ 3030483 h 3030483"/>
              <a:gd name="connsiteX1" fmla="*/ 0 w 5086131"/>
              <a:gd name="connsiteY1" fmla="*/ 7883 h 3030483"/>
              <a:gd name="connsiteX2" fmla="*/ 5086131 w 5086131"/>
              <a:gd name="connsiteY2" fmla="*/ 0 h 3030483"/>
              <a:gd name="connsiteX3" fmla="*/ 723900 w 5086131"/>
              <a:gd name="connsiteY3" fmla="*/ 3030483 h 3030483"/>
              <a:gd name="connsiteX0" fmla="*/ 723900 w 5109779"/>
              <a:gd name="connsiteY0" fmla="*/ 3022600 h 3022600"/>
              <a:gd name="connsiteX1" fmla="*/ 0 w 5109779"/>
              <a:gd name="connsiteY1" fmla="*/ 0 h 3022600"/>
              <a:gd name="connsiteX2" fmla="*/ 5109779 w 5109779"/>
              <a:gd name="connsiteY2" fmla="*/ 7883 h 3022600"/>
              <a:gd name="connsiteX3" fmla="*/ 723900 w 5109779"/>
              <a:gd name="connsiteY3" fmla="*/ 3022600 h 3022600"/>
              <a:gd name="connsiteX0" fmla="*/ 723900 w 5070365"/>
              <a:gd name="connsiteY0" fmla="*/ 3022600 h 3022600"/>
              <a:gd name="connsiteX1" fmla="*/ 0 w 5070365"/>
              <a:gd name="connsiteY1" fmla="*/ 0 h 3022600"/>
              <a:gd name="connsiteX2" fmla="*/ 5070365 w 5070365"/>
              <a:gd name="connsiteY2" fmla="*/ 0 h 3022600"/>
              <a:gd name="connsiteX3" fmla="*/ 723900 w 5070365"/>
              <a:gd name="connsiteY3" fmla="*/ 3022600 h 3022600"/>
              <a:gd name="connsiteX0" fmla="*/ 2544817 w 5070365"/>
              <a:gd name="connsiteY0" fmla="*/ 4205013 h 4205013"/>
              <a:gd name="connsiteX1" fmla="*/ 0 w 5070365"/>
              <a:gd name="connsiteY1" fmla="*/ 0 h 4205013"/>
              <a:gd name="connsiteX2" fmla="*/ 5070365 w 5070365"/>
              <a:gd name="connsiteY2" fmla="*/ 0 h 4205013"/>
              <a:gd name="connsiteX3" fmla="*/ 2544817 w 5070365"/>
              <a:gd name="connsiteY3" fmla="*/ 4205013 h 4205013"/>
            </a:gdLst>
            <a:ahLst/>
            <a:cxnLst>
              <a:cxn ang="0">
                <a:pos x="connsiteX0" y="connsiteY0"/>
              </a:cxn>
              <a:cxn ang="0">
                <a:pos x="connsiteX1" y="connsiteY1"/>
              </a:cxn>
              <a:cxn ang="0">
                <a:pos x="connsiteX2" y="connsiteY2"/>
              </a:cxn>
              <a:cxn ang="0">
                <a:pos x="connsiteX3" y="connsiteY3"/>
              </a:cxn>
            </a:cxnLst>
            <a:rect l="l" t="t" r="r" b="b"/>
            <a:pathLst>
              <a:path w="5070365" h="4205013">
                <a:moveTo>
                  <a:pt x="2544817" y="4205013"/>
                </a:moveTo>
                <a:lnTo>
                  <a:pt x="0" y="0"/>
                </a:lnTo>
                <a:lnTo>
                  <a:pt x="5070365" y="0"/>
                </a:lnTo>
                <a:lnTo>
                  <a:pt x="2544817" y="4205013"/>
                </a:ln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10" name="Picture Placeholder 2"/>
          <p:cNvSpPr>
            <a:spLocks noGrp="1"/>
          </p:cNvSpPr>
          <p:nvPr>
            <p:ph type="pic" sz="quarter" idx="13"/>
          </p:nvPr>
        </p:nvSpPr>
        <p:spPr>
          <a:xfrm>
            <a:off x="1259315" y="2727101"/>
            <a:ext cx="2535183" cy="2102507"/>
          </a:xfrm>
          <a:custGeom>
            <a:avLst/>
            <a:gdLst>
              <a:gd name="connsiteX0" fmla="*/ 0 w 2794000"/>
              <a:gd name="connsiteY0" fmla="*/ 2794000 h 2794000"/>
              <a:gd name="connsiteX1" fmla="*/ 698500 w 2794000"/>
              <a:gd name="connsiteY1" fmla="*/ 0 h 2794000"/>
              <a:gd name="connsiteX2" fmla="*/ 2095500 w 2794000"/>
              <a:gd name="connsiteY2" fmla="*/ 0 h 2794000"/>
              <a:gd name="connsiteX3" fmla="*/ 2794000 w 2794000"/>
              <a:gd name="connsiteY3" fmla="*/ 2794000 h 2794000"/>
              <a:gd name="connsiteX4" fmla="*/ 0 w 2794000"/>
              <a:gd name="connsiteY4" fmla="*/ 2794000 h 2794000"/>
              <a:gd name="connsiteX0" fmla="*/ 0 w 2095500"/>
              <a:gd name="connsiteY0" fmla="*/ 2794000 h 2794000"/>
              <a:gd name="connsiteX1" fmla="*/ 698500 w 2095500"/>
              <a:gd name="connsiteY1" fmla="*/ 0 h 2794000"/>
              <a:gd name="connsiteX2" fmla="*/ 2095500 w 2095500"/>
              <a:gd name="connsiteY2" fmla="*/ 0 h 2794000"/>
              <a:gd name="connsiteX3" fmla="*/ 0 w 2095500"/>
              <a:gd name="connsiteY3" fmla="*/ 2794000 h 2794000"/>
              <a:gd name="connsiteX0" fmla="*/ 723900 w 1397000"/>
              <a:gd name="connsiteY0" fmla="*/ 3022600 h 3022600"/>
              <a:gd name="connsiteX1" fmla="*/ 0 w 1397000"/>
              <a:gd name="connsiteY1" fmla="*/ 0 h 3022600"/>
              <a:gd name="connsiteX2" fmla="*/ 1397000 w 1397000"/>
              <a:gd name="connsiteY2" fmla="*/ 0 h 3022600"/>
              <a:gd name="connsiteX3" fmla="*/ 723900 w 1397000"/>
              <a:gd name="connsiteY3" fmla="*/ 3022600 h 3022600"/>
              <a:gd name="connsiteX0" fmla="*/ 723900 w 5086131"/>
              <a:gd name="connsiteY0" fmla="*/ 3030483 h 3030483"/>
              <a:gd name="connsiteX1" fmla="*/ 0 w 5086131"/>
              <a:gd name="connsiteY1" fmla="*/ 7883 h 3030483"/>
              <a:gd name="connsiteX2" fmla="*/ 5086131 w 5086131"/>
              <a:gd name="connsiteY2" fmla="*/ 0 h 3030483"/>
              <a:gd name="connsiteX3" fmla="*/ 723900 w 5086131"/>
              <a:gd name="connsiteY3" fmla="*/ 3030483 h 3030483"/>
              <a:gd name="connsiteX0" fmla="*/ 723900 w 5109779"/>
              <a:gd name="connsiteY0" fmla="*/ 3022600 h 3022600"/>
              <a:gd name="connsiteX1" fmla="*/ 0 w 5109779"/>
              <a:gd name="connsiteY1" fmla="*/ 0 h 3022600"/>
              <a:gd name="connsiteX2" fmla="*/ 5109779 w 5109779"/>
              <a:gd name="connsiteY2" fmla="*/ 7883 h 3022600"/>
              <a:gd name="connsiteX3" fmla="*/ 723900 w 5109779"/>
              <a:gd name="connsiteY3" fmla="*/ 3022600 h 3022600"/>
              <a:gd name="connsiteX0" fmla="*/ 723900 w 5070365"/>
              <a:gd name="connsiteY0" fmla="*/ 3022600 h 3022600"/>
              <a:gd name="connsiteX1" fmla="*/ 0 w 5070365"/>
              <a:gd name="connsiteY1" fmla="*/ 0 h 3022600"/>
              <a:gd name="connsiteX2" fmla="*/ 5070365 w 5070365"/>
              <a:gd name="connsiteY2" fmla="*/ 0 h 3022600"/>
              <a:gd name="connsiteX3" fmla="*/ 723900 w 5070365"/>
              <a:gd name="connsiteY3" fmla="*/ 3022600 h 3022600"/>
              <a:gd name="connsiteX0" fmla="*/ 2544817 w 5070365"/>
              <a:gd name="connsiteY0" fmla="*/ 4205013 h 4205013"/>
              <a:gd name="connsiteX1" fmla="*/ 0 w 5070365"/>
              <a:gd name="connsiteY1" fmla="*/ 0 h 4205013"/>
              <a:gd name="connsiteX2" fmla="*/ 5070365 w 5070365"/>
              <a:gd name="connsiteY2" fmla="*/ 0 h 4205013"/>
              <a:gd name="connsiteX3" fmla="*/ 2544817 w 5070365"/>
              <a:gd name="connsiteY3" fmla="*/ 4205013 h 4205013"/>
            </a:gdLst>
            <a:ahLst/>
            <a:cxnLst>
              <a:cxn ang="0">
                <a:pos x="connsiteX0" y="connsiteY0"/>
              </a:cxn>
              <a:cxn ang="0">
                <a:pos x="connsiteX1" y="connsiteY1"/>
              </a:cxn>
              <a:cxn ang="0">
                <a:pos x="connsiteX2" y="connsiteY2"/>
              </a:cxn>
              <a:cxn ang="0">
                <a:pos x="connsiteX3" y="connsiteY3"/>
              </a:cxn>
            </a:cxnLst>
            <a:rect l="l" t="t" r="r" b="b"/>
            <a:pathLst>
              <a:path w="5070365" h="4205013">
                <a:moveTo>
                  <a:pt x="2544817" y="4205013"/>
                </a:moveTo>
                <a:lnTo>
                  <a:pt x="0" y="0"/>
                </a:lnTo>
                <a:lnTo>
                  <a:pt x="5070365" y="0"/>
                </a:lnTo>
                <a:lnTo>
                  <a:pt x="2544817" y="4205013"/>
                </a:ln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11" name="Picture Placeholder 2"/>
          <p:cNvSpPr>
            <a:spLocks noGrp="1"/>
          </p:cNvSpPr>
          <p:nvPr>
            <p:ph type="pic" sz="quarter" idx="14"/>
          </p:nvPr>
        </p:nvSpPr>
        <p:spPr>
          <a:xfrm>
            <a:off x="8393229" y="2727101"/>
            <a:ext cx="2535183" cy="2102507"/>
          </a:xfrm>
          <a:custGeom>
            <a:avLst/>
            <a:gdLst>
              <a:gd name="connsiteX0" fmla="*/ 0 w 2794000"/>
              <a:gd name="connsiteY0" fmla="*/ 2794000 h 2794000"/>
              <a:gd name="connsiteX1" fmla="*/ 698500 w 2794000"/>
              <a:gd name="connsiteY1" fmla="*/ 0 h 2794000"/>
              <a:gd name="connsiteX2" fmla="*/ 2095500 w 2794000"/>
              <a:gd name="connsiteY2" fmla="*/ 0 h 2794000"/>
              <a:gd name="connsiteX3" fmla="*/ 2794000 w 2794000"/>
              <a:gd name="connsiteY3" fmla="*/ 2794000 h 2794000"/>
              <a:gd name="connsiteX4" fmla="*/ 0 w 2794000"/>
              <a:gd name="connsiteY4" fmla="*/ 2794000 h 2794000"/>
              <a:gd name="connsiteX0" fmla="*/ 0 w 2095500"/>
              <a:gd name="connsiteY0" fmla="*/ 2794000 h 2794000"/>
              <a:gd name="connsiteX1" fmla="*/ 698500 w 2095500"/>
              <a:gd name="connsiteY1" fmla="*/ 0 h 2794000"/>
              <a:gd name="connsiteX2" fmla="*/ 2095500 w 2095500"/>
              <a:gd name="connsiteY2" fmla="*/ 0 h 2794000"/>
              <a:gd name="connsiteX3" fmla="*/ 0 w 2095500"/>
              <a:gd name="connsiteY3" fmla="*/ 2794000 h 2794000"/>
              <a:gd name="connsiteX0" fmla="*/ 723900 w 1397000"/>
              <a:gd name="connsiteY0" fmla="*/ 3022600 h 3022600"/>
              <a:gd name="connsiteX1" fmla="*/ 0 w 1397000"/>
              <a:gd name="connsiteY1" fmla="*/ 0 h 3022600"/>
              <a:gd name="connsiteX2" fmla="*/ 1397000 w 1397000"/>
              <a:gd name="connsiteY2" fmla="*/ 0 h 3022600"/>
              <a:gd name="connsiteX3" fmla="*/ 723900 w 1397000"/>
              <a:gd name="connsiteY3" fmla="*/ 3022600 h 3022600"/>
              <a:gd name="connsiteX0" fmla="*/ 723900 w 5086131"/>
              <a:gd name="connsiteY0" fmla="*/ 3030483 h 3030483"/>
              <a:gd name="connsiteX1" fmla="*/ 0 w 5086131"/>
              <a:gd name="connsiteY1" fmla="*/ 7883 h 3030483"/>
              <a:gd name="connsiteX2" fmla="*/ 5086131 w 5086131"/>
              <a:gd name="connsiteY2" fmla="*/ 0 h 3030483"/>
              <a:gd name="connsiteX3" fmla="*/ 723900 w 5086131"/>
              <a:gd name="connsiteY3" fmla="*/ 3030483 h 3030483"/>
              <a:gd name="connsiteX0" fmla="*/ 723900 w 5109779"/>
              <a:gd name="connsiteY0" fmla="*/ 3022600 h 3022600"/>
              <a:gd name="connsiteX1" fmla="*/ 0 w 5109779"/>
              <a:gd name="connsiteY1" fmla="*/ 0 h 3022600"/>
              <a:gd name="connsiteX2" fmla="*/ 5109779 w 5109779"/>
              <a:gd name="connsiteY2" fmla="*/ 7883 h 3022600"/>
              <a:gd name="connsiteX3" fmla="*/ 723900 w 5109779"/>
              <a:gd name="connsiteY3" fmla="*/ 3022600 h 3022600"/>
              <a:gd name="connsiteX0" fmla="*/ 723900 w 5070365"/>
              <a:gd name="connsiteY0" fmla="*/ 3022600 h 3022600"/>
              <a:gd name="connsiteX1" fmla="*/ 0 w 5070365"/>
              <a:gd name="connsiteY1" fmla="*/ 0 h 3022600"/>
              <a:gd name="connsiteX2" fmla="*/ 5070365 w 5070365"/>
              <a:gd name="connsiteY2" fmla="*/ 0 h 3022600"/>
              <a:gd name="connsiteX3" fmla="*/ 723900 w 5070365"/>
              <a:gd name="connsiteY3" fmla="*/ 3022600 h 3022600"/>
              <a:gd name="connsiteX0" fmla="*/ 2544817 w 5070365"/>
              <a:gd name="connsiteY0" fmla="*/ 4205013 h 4205013"/>
              <a:gd name="connsiteX1" fmla="*/ 0 w 5070365"/>
              <a:gd name="connsiteY1" fmla="*/ 0 h 4205013"/>
              <a:gd name="connsiteX2" fmla="*/ 5070365 w 5070365"/>
              <a:gd name="connsiteY2" fmla="*/ 0 h 4205013"/>
              <a:gd name="connsiteX3" fmla="*/ 2544817 w 5070365"/>
              <a:gd name="connsiteY3" fmla="*/ 4205013 h 4205013"/>
            </a:gdLst>
            <a:ahLst/>
            <a:cxnLst>
              <a:cxn ang="0">
                <a:pos x="connsiteX0" y="connsiteY0"/>
              </a:cxn>
              <a:cxn ang="0">
                <a:pos x="connsiteX1" y="connsiteY1"/>
              </a:cxn>
              <a:cxn ang="0">
                <a:pos x="connsiteX2" y="connsiteY2"/>
              </a:cxn>
              <a:cxn ang="0">
                <a:pos x="connsiteX3" y="connsiteY3"/>
              </a:cxn>
            </a:cxnLst>
            <a:rect l="l" t="t" r="r" b="b"/>
            <a:pathLst>
              <a:path w="5070365" h="4205013">
                <a:moveTo>
                  <a:pt x="2544817" y="4205013"/>
                </a:moveTo>
                <a:lnTo>
                  <a:pt x="0" y="0"/>
                </a:lnTo>
                <a:lnTo>
                  <a:pt x="5070365" y="0"/>
                </a:lnTo>
                <a:lnTo>
                  <a:pt x="2544817" y="4205013"/>
                </a:ln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97926954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_block">
    <p:spTree>
      <p:nvGrpSpPr>
        <p:cNvPr id="1" name=""/>
        <p:cNvGrpSpPr/>
        <p:nvPr/>
      </p:nvGrpSpPr>
      <p:grpSpPr>
        <a:xfrm>
          <a:off x="0" y="0"/>
          <a:ext cx="0" cy="0"/>
          <a:chOff x="0" y="0"/>
          <a:chExt cx="0" cy="0"/>
        </a:xfrm>
      </p:grpSpPr>
      <p:sp>
        <p:nvSpPr>
          <p:cNvPr id="9" name="Picture Placeholder 6"/>
          <p:cNvSpPr>
            <a:spLocks noGrp="1"/>
          </p:cNvSpPr>
          <p:nvPr>
            <p:ph type="pic" sz="quarter" idx="11"/>
          </p:nvPr>
        </p:nvSpPr>
        <p:spPr>
          <a:xfrm>
            <a:off x="5028128" y="2907102"/>
            <a:ext cx="2617613" cy="2578526"/>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 fmla="*/ 0 w 5227637"/>
              <a:gd name="connsiteY0" fmla="*/ 2396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0 w 5227637"/>
              <a:gd name="connsiteY5" fmla="*/ 2396 h 5157051"/>
              <a:gd name="connsiteX0" fmla="*/ 0 w 5227637"/>
              <a:gd name="connsiteY0" fmla="*/ 2396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6" fmla="*/ 0 w 5227637"/>
              <a:gd name="connsiteY6" fmla="*/ 2396 h 5157051"/>
              <a:gd name="connsiteX0" fmla="*/ 1048 w 5227637"/>
              <a:gd name="connsiteY0" fmla="*/ 638354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48 w 5227637"/>
              <a:gd name="connsiteY0" fmla="*/ 638354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48 w 5227637"/>
              <a:gd name="connsiteY0" fmla="*/ 638354 h 5157051"/>
              <a:gd name="connsiteX1" fmla="*/ 742919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5226" h="5157051">
                <a:moveTo>
                  <a:pt x="10" y="724619"/>
                </a:moveTo>
                <a:cubicBezTo>
                  <a:pt x="290608" y="477586"/>
                  <a:pt x="414248" y="287147"/>
                  <a:pt x="750508" y="0"/>
                </a:cubicBezTo>
                <a:lnTo>
                  <a:pt x="5235226" y="2396"/>
                </a:lnTo>
                <a:lnTo>
                  <a:pt x="5235226" y="5157051"/>
                </a:lnTo>
                <a:lnTo>
                  <a:pt x="7589" y="5157051"/>
                </a:lnTo>
                <a:cubicBezTo>
                  <a:pt x="7938" y="3650819"/>
                  <a:pt x="-339" y="2230851"/>
                  <a:pt x="10" y="724619"/>
                </a:cubicBez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10" name="Picture Placeholder 6"/>
          <p:cNvSpPr>
            <a:spLocks noGrp="1"/>
          </p:cNvSpPr>
          <p:nvPr>
            <p:ph type="pic" sz="quarter" idx="12"/>
          </p:nvPr>
        </p:nvSpPr>
        <p:spPr>
          <a:xfrm>
            <a:off x="8728238" y="2907102"/>
            <a:ext cx="2617613" cy="2578526"/>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 fmla="*/ 0 w 5227637"/>
              <a:gd name="connsiteY0" fmla="*/ 2396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0 w 5227637"/>
              <a:gd name="connsiteY5" fmla="*/ 2396 h 5157051"/>
              <a:gd name="connsiteX0" fmla="*/ 0 w 5227637"/>
              <a:gd name="connsiteY0" fmla="*/ 2396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6" fmla="*/ 0 w 5227637"/>
              <a:gd name="connsiteY6" fmla="*/ 2396 h 5157051"/>
              <a:gd name="connsiteX0" fmla="*/ 1048 w 5227637"/>
              <a:gd name="connsiteY0" fmla="*/ 638354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48 w 5227637"/>
              <a:gd name="connsiteY0" fmla="*/ 638354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48 w 5227637"/>
              <a:gd name="connsiteY0" fmla="*/ 638354 h 5157051"/>
              <a:gd name="connsiteX1" fmla="*/ 742919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5226" h="5157051">
                <a:moveTo>
                  <a:pt x="10" y="724619"/>
                </a:moveTo>
                <a:cubicBezTo>
                  <a:pt x="290608" y="477586"/>
                  <a:pt x="414248" y="287147"/>
                  <a:pt x="750508" y="0"/>
                </a:cubicBezTo>
                <a:lnTo>
                  <a:pt x="5235226" y="2396"/>
                </a:lnTo>
                <a:lnTo>
                  <a:pt x="5235226" y="5157051"/>
                </a:lnTo>
                <a:lnTo>
                  <a:pt x="7589" y="5157051"/>
                </a:lnTo>
                <a:cubicBezTo>
                  <a:pt x="7938" y="3650819"/>
                  <a:pt x="-339" y="2230851"/>
                  <a:pt x="10" y="724619"/>
                </a:cubicBez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7" name="Picture Placeholder 6"/>
          <p:cNvSpPr>
            <a:spLocks noGrp="1"/>
          </p:cNvSpPr>
          <p:nvPr>
            <p:ph type="pic" sz="quarter" idx="10"/>
          </p:nvPr>
        </p:nvSpPr>
        <p:spPr>
          <a:xfrm>
            <a:off x="1324150" y="2907102"/>
            <a:ext cx="2617613" cy="2578526"/>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 fmla="*/ 0 w 5227637"/>
              <a:gd name="connsiteY0" fmla="*/ 2396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0 w 5227637"/>
              <a:gd name="connsiteY5" fmla="*/ 2396 h 5157051"/>
              <a:gd name="connsiteX0" fmla="*/ 0 w 5227637"/>
              <a:gd name="connsiteY0" fmla="*/ 2396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6" fmla="*/ 0 w 5227637"/>
              <a:gd name="connsiteY6" fmla="*/ 2396 h 5157051"/>
              <a:gd name="connsiteX0" fmla="*/ 1048 w 5227637"/>
              <a:gd name="connsiteY0" fmla="*/ 638354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48 w 5227637"/>
              <a:gd name="connsiteY0" fmla="*/ 638354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48 w 5227637"/>
              <a:gd name="connsiteY0" fmla="*/ 638354 h 5157051"/>
              <a:gd name="connsiteX1" fmla="*/ 742919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5226" h="5157051">
                <a:moveTo>
                  <a:pt x="10" y="724619"/>
                </a:moveTo>
                <a:cubicBezTo>
                  <a:pt x="290608" y="477586"/>
                  <a:pt x="414248" y="287147"/>
                  <a:pt x="750508" y="0"/>
                </a:cubicBezTo>
                <a:lnTo>
                  <a:pt x="5235226" y="2396"/>
                </a:lnTo>
                <a:lnTo>
                  <a:pt x="5235226" y="5157051"/>
                </a:lnTo>
                <a:lnTo>
                  <a:pt x="7589" y="5157051"/>
                </a:lnTo>
                <a:cubicBezTo>
                  <a:pt x="7938" y="3650819"/>
                  <a:pt x="-339" y="2230851"/>
                  <a:pt x="10" y="724619"/>
                </a:cubicBez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90760750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oder_3">
    <p:spTree>
      <p:nvGrpSpPr>
        <p:cNvPr id="1" name=""/>
        <p:cNvGrpSpPr/>
        <p:nvPr/>
      </p:nvGrpSpPr>
      <p:grpSpPr>
        <a:xfrm>
          <a:off x="0" y="0"/>
          <a:ext cx="0" cy="0"/>
          <a:chOff x="0" y="0"/>
          <a:chExt cx="0" cy="0"/>
        </a:xfrm>
      </p:grpSpPr>
      <p:sp>
        <p:nvSpPr>
          <p:cNvPr id="30" name="Shape 30"/>
          <p:cNvSpPr>
            <a:spLocks noGrp="1"/>
          </p:cNvSpPr>
          <p:nvPr>
            <p:ph type="sldNum" sz="quarter" idx="2"/>
          </p:nvPr>
        </p:nvSpPr>
        <p:spPr>
          <a:prstGeom prst="rect">
            <a:avLst/>
          </a:prstGeom>
        </p:spPr>
        <p:txBody>
          <a:bodyPr/>
          <a:lstStyle/>
          <a:p>
            <a:fld id="{86CB4B4D-7CA3-9044-876B-883B54F8677D}" type="slidenum">
              <a:t>‹#›</a:t>
            </a:fld>
            <a:endParaRPr dirty="0"/>
          </a:p>
        </p:txBody>
      </p:sp>
      <p:sp>
        <p:nvSpPr>
          <p:cNvPr id="4" name="Picture Placeholder 3"/>
          <p:cNvSpPr>
            <a:spLocks noGrp="1"/>
          </p:cNvSpPr>
          <p:nvPr>
            <p:ph type="pic" sz="quarter" idx="10"/>
          </p:nvPr>
        </p:nvSpPr>
        <p:spPr>
          <a:xfrm>
            <a:off x="8519074" y="2760254"/>
            <a:ext cx="4447372" cy="3681773"/>
          </a:xfrm>
          <a:prstGeom prst="triangle">
            <a:avLst/>
          </a:prstGeom>
        </p:spPr>
        <p:txBody>
          <a:bodyPr/>
          <a:lstStyle/>
          <a:p>
            <a:endParaRPr lang="en-US"/>
          </a:p>
        </p:txBody>
      </p:sp>
      <p:sp>
        <p:nvSpPr>
          <p:cNvPr id="19" name="Picture Placeholder 3"/>
          <p:cNvSpPr>
            <a:spLocks noGrp="1"/>
          </p:cNvSpPr>
          <p:nvPr>
            <p:ph type="pic" sz="quarter" idx="11"/>
          </p:nvPr>
        </p:nvSpPr>
        <p:spPr>
          <a:xfrm rot="10800000">
            <a:off x="7534824" y="486604"/>
            <a:ext cx="4447372" cy="3681773"/>
          </a:xfrm>
          <a:prstGeom prst="triangle">
            <a:avLst/>
          </a:prstGeom>
        </p:spPr>
        <p:txBody>
          <a:bodyPr/>
          <a:lstStyle/>
          <a:p>
            <a:endParaRPr lang="en-US"/>
          </a:p>
        </p:txBody>
      </p:sp>
    </p:spTree>
    <p:extLst>
      <p:ext uri="{BB962C8B-B14F-4D97-AF65-F5344CB8AC3E}">
        <p14:creationId xmlns:p14="http://schemas.microsoft.com/office/powerpoint/2010/main" val="279114237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Photos_no page number">
    <p:spTree>
      <p:nvGrpSpPr>
        <p:cNvPr id="1" name=""/>
        <p:cNvGrpSpPr/>
        <p:nvPr/>
      </p:nvGrpSpPr>
      <p:grpSpPr>
        <a:xfrm>
          <a:off x="0" y="0"/>
          <a:ext cx="0" cy="0"/>
          <a:chOff x="0" y="0"/>
          <a:chExt cx="0" cy="0"/>
        </a:xfrm>
      </p:grpSpPr>
      <p:sp>
        <p:nvSpPr>
          <p:cNvPr id="21" name="Shape 21"/>
          <p:cNvSpPr>
            <a:spLocks noGrp="1"/>
          </p:cNvSpPr>
          <p:nvPr>
            <p:ph type="sldNum" sz="quarter" idx="2"/>
          </p:nvPr>
        </p:nvSpPr>
        <p:spPr>
          <a:xfrm>
            <a:off x="5985557" y="5762625"/>
            <a:ext cx="216124" cy="241301"/>
          </a:xfrm>
          <a:prstGeom prst="rect">
            <a:avLst/>
          </a:prstGeom>
        </p:spPr>
        <p:txBody>
          <a:bodyPr wrap="none"/>
          <a:lstStyle>
            <a:lvl1pPr>
              <a:defRPr sz="1200" cap="none" spc="0">
                <a:latin typeface="Roboto Regular"/>
                <a:ea typeface="Roboto Regular"/>
                <a:cs typeface="Roboto Regular"/>
                <a:sym typeface="Roboto Regular"/>
              </a:defRPr>
            </a:lvl1pPr>
          </a:lstStyle>
          <a:p>
            <a:fld id="{86CB4B4D-7CA3-9044-876B-883B54F8677D}" type="slidenum">
              <a:t>‹#›</a:t>
            </a:fld>
            <a:endParaRPr/>
          </a:p>
        </p:txBody>
      </p:sp>
      <p:sp>
        <p:nvSpPr>
          <p:cNvPr id="3" name="Picture Placeholder 2"/>
          <p:cNvSpPr>
            <a:spLocks noGrp="1"/>
          </p:cNvSpPr>
          <p:nvPr>
            <p:ph type="pic" sz="quarter" idx="10"/>
          </p:nvPr>
        </p:nvSpPr>
        <p:spPr>
          <a:xfrm>
            <a:off x="1136145" y="1371600"/>
            <a:ext cx="1814513" cy="1815307"/>
          </a:xfrm>
        </p:spPr>
        <p:txBody>
          <a:bodyPr/>
          <a:lstStyle/>
          <a:p>
            <a:endParaRPr lang="en-US"/>
          </a:p>
        </p:txBody>
      </p:sp>
      <p:sp>
        <p:nvSpPr>
          <p:cNvPr id="4" name="Picture Placeholder 2"/>
          <p:cNvSpPr>
            <a:spLocks noGrp="1"/>
          </p:cNvSpPr>
          <p:nvPr>
            <p:ph type="pic" sz="quarter" idx="11"/>
          </p:nvPr>
        </p:nvSpPr>
        <p:spPr>
          <a:xfrm>
            <a:off x="3165836" y="1371600"/>
            <a:ext cx="1814513" cy="1815307"/>
          </a:xfrm>
        </p:spPr>
        <p:txBody>
          <a:bodyPr/>
          <a:lstStyle/>
          <a:p>
            <a:endParaRPr lang="en-US"/>
          </a:p>
        </p:txBody>
      </p:sp>
      <p:sp>
        <p:nvSpPr>
          <p:cNvPr id="5" name="Picture Placeholder 2"/>
          <p:cNvSpPr>
            <a:spLocks noGrp="1"/>
          </p:cNvSpPr>
          <p:nvPr>
            <p:ph type="pic" sz="quarter" idx="12"/>
          </p:nvPr>
        </p:nvSpPr>
        <p:spPr>
          <a:xfrm>
            <a:off x="5195526" y="1371600"/>
            <a:ext cx="1814513" cy="1815307"/>
          </a:xfrm>
        </p:spPr>
        <p:txBody>
          <a:bodyPr/>
          <a:lstStyle/>
          <a:p>
            <a:endParaRPr lang="en-US"/>
          </a:p>
        </p:txBody>
      </p:sp>
      <p:sp>
        <p:nvSpPr>
          <p:cNvPr id="6" name="Picture Placeholder 2"/>
          <p:cNvSpPr>
            <a:spLocks noGrp="1"/>
          </p:cNvSpPr>
          <p:nvPr>
            <p:ph type="pic" sz="quarter" idx="13"/>
          </p:nvPr>
        </p:nvSpPr>
        <p:spPr>
          <a:xfrm>
            <a:off x="7225216" y="1371600"/>
            <a:ext cx="1814513" cy="1815307"/>
          </a:xfrm>
        </p:spPr>
        <p:txBody>
          <a:bodyPr/>
          <a:lstStyle/>
          <a:p>
            <a:endParaRPr lang="en-US"/>
          </a:p>
        </p:txBody>
      </p:sp>
      <p:sp>
        <p:nvSpPr>
          <p:cNvPr id="7" name="Picture Placeholder 2"/>
          <p:cNvSpPr>
            <a:spLocks noGrp="1"/>
          </p:cNvSpPr>
          <p:nvPr>
            <p:ph type="pic" sz="quarter" idx="14"/>
          </p:nvPr>
        </p:nvSpPr>
        <p:spPr>
          <a:xfrm>
            <a:off x="9254907" y="1371600"/>
            <a:ext cx="1814513" cy="1815307"/>
          </a:xfrm>
        </p:spPr>
        <p:txBody>
          <a:bodyPr/>
          <a:lstStyle/>
          <a:p>
            <a:endParaRPr lang="en-US"/>
          </a:p>
        </p:txBody>
      </p:sp>
      <p:sp>
        <p:nvSpPr>
          <p:cNvPr id="8" name="Picture Placeholder 2"/>
          <p:cNvSpPr>
            <a:spLocks noGrp="1"/>
          </p:cNvSpPr>
          <p:nvPr>
            <p:ph type="pic" sz="quarter" idx="15"/>
          </p:nvPr>
        </p:nvSpPr>
        <p:spPr>
          <a:xfrm>
            <a:off x="1136145" y="3401291"/>
            <a:ext cx="1814513" cy="1815307"/>
          </a:xfrm>
        </p:spPr>
        <p:txBody>
          <a:bodyPr/>
          <a:lstStyle/>
          <a:p>
            <a:endParaRPr lang="en-US"/>
          </a:p>
        </p:txBody>
      </p:sp>
      <p:sp>
        <p:nvSpPr>
          <p:cNvPr id="9" name="Picture Placeholder 2"/>
          <p:cNvSpPr>
            <a:spLocks noGrp="1"/>
          </p:cNvSpPr>
          <p:nvPr>
            <p:ph type="pic" sz="quarter" idx="16"/>
          </p:nvPr>
        </p:nvSpPr>
        <p:spPr>
          <a:xfrm>
            <a:off x="3165836" y="3401291"/>
            <a:ext cx="1814513" cy="1815307"/>
          </a:xfrm>
        </p:spPr>
        <p:txBody>
          <a:bodyPr/>
          <a:lstStyle/>
          <a:p>
            <a:endParaRPr lang="en-US"/>
          </a:p>
        </p:txBody>
      </p:sp>
      <p:sp>
        <p:nvSpPr>
          <p:cNvPr id="10" name="Picture Placeholder 2"/>
          <p:cNvSpPr>
            <a:spLocks noGrp="1"/>
          </p:cNvSpPr>
          <p:nvPr>
            <p:ph type="pic" sz="quarter" idx="17"/>
          </p:nvPr>
        </p:nvSpPr>
        <p:spPr>
          <a:xfrm>
            <a:off x="5195526" y="3401291"/>
            <a:ext cx="1814513" cy="1815307"/>
          </a:xfrm>
        </p:spPr>
        <p:txBody>
          <a:bodyPr/>
          <a:lstStyle/>
          <a:p>
            <a:endParaRPr lang="en-US"/>
          </a:p>
        </p:txBody>
      </p:sp>
      <p:sp>
        <p:nvSpPr>
          <p:cNvPr id="11" name="Picture Placeholder 2"/>
          <p:cNvSpPr>
            <a:spLocks noGrp="1"/>
          </p:cNvSpPr>
          <p:nvPr>
            <p:ph type="pic" sz="quarter" idx="18"/>
          </p:nvPr>
        </p:nvSpPr>
        <p:spPr>
          <a:xfrm>
            <a:off x="7225216" y="3401291"/>
            <a:ext cx="1814513" cy="1815307"/>
          </a:xfrm>
        </p:spPr>
        <p:txBody>
          <a:bodyPr/>
          <a:lstStyle/>
          <a:p>
            <a:endParaRPr lang="en-US"/>
          </a:p>
        </p:txBody>
      </p:sp>
      <p:sp>
        <p:nvSpPr>
          <p:cNvPr id="12" name="Picture Placeholder 2"/>
          <p:cNvSpPr>
            <a:spLocks noGrp="1"/>
          </p:cNvSpPr>
          <p:nvPr>
            <p:ph type="pic" sz="quarter" idx="19"/>
          </p:nvPr>
        </p:nvSpPr>
        <p:spPr>
          <a:xfrm>
            <a:off x="9254907" y="3401290"/>
            <a:ext cx="1814513" cy="1815307"/>
          </a:xfrm>
        </p:spPr>
        <p:txBody>
          <a:bodyPr/>
          <a:lstStyle/>
          <a:p>
            <a:endParaRPr lang="en-US"/>
          </a:p>
        </p:txBody>
      </p:sp>
    </p:spTree>
    <p:extLst>
      <p:ext uri="{BB962C8B-B14F-4D97-AF65-F5344CB8AC3E}">
        <p14:creationId xmlns:p14="http://schemas.microsoft.com/office/powerpoint/2010/main" val="406154012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hotos">
    <p:spTree>
      <p:nvGrpSpPr>
        <p:cNvPr id="1" name=""/>
        <p:cNvGrpSpPr/>
        <p:nvPr/>
      </p:nvGrpSpPr>
      <p:grpSpPr>
        <a:xfrm>
          <a:off x="0" y="0"/>
          <a:ext cx="0" cy="0"/>
          <a:chOff x="0" y="0"/>
          <a:chExt cx="0" cy="0"/>
        </a:xfrm>
      </p:grpSpPr>
      <p:sp>
        <p:nvSpPr>
          <p:cNvPr id="30" name="Shape 30"/>
          <p:cNvSpPr>
            <a:spLocks noGrp="1"/>
          </p:cNvSpPr>
          <p:nvPr>
            <p:ph type="sldNum" sz="quarter" idx="2"/>
          </p:nvPr>
        </p:nvSpPr>
        <p:spPr>
          <a:prstGeom prst="rect">
            <a:avLst/>
          </a:prstGeom>
        </p:spPr>
        <p:txBody>
          <a:bodyPr/>
          <a:lstStyle/>
          <a:p>
            <a:fld id="{86CB4B4D-7CA3-9044-876B-883B54F8677D}" type="slidenum">
              <a:t>‹#›</a:t>
            </a:fld>
            <a:endParaRPr dirty="0"/>
          </a:p>
        </p:txBody>
      </p:sp>
      <p:sp>
        <p:nvSpPr>
          <p:cNvPr id="3" name="Picture Placeholder 2"/>
          <p:cNvSpPr>
            <a:spLocks noGrp="1"/>
          </p:cNvSpPr>
          <p:nvPr>
            <p:ph type="pic" sz="quarter" idx="10"/>
          </p:nvPr>
        </p:nvSpPr>
        <p:spPr>
          <a:xfrm>
            <a:off x="1136145" y="1371600"/>
            <a:ext cx="1814513" cy="1815307"/>
          </a:xfrm>
        </p:spPr>
        <p:txBody>
          <a:bodyPr/>
          <a:lstStyle/>
          <a:p>
            <a:endParaRPr lang="en-US"/>
          </a:p>
        </p:txBody>
      </p:sp>
      <p:sp>
        <p:nvSpPr>
          <p:cNvPr id="7" name="Picture Placeholder 2"/>
          <p:cNvSpPr>
            <a:spLocks noGrp="1"/>
          </p:cNvSpPr>
          <p:nvPr>
            <p:ph type="pic" sz="quarter" idx="11"/>
          </p:nvPr>
        </p:nvSpPr>
        <p:spPr>
          <a:xfrm>
            <a:off x="3165836" y="1371600"/>
            <a:ext cx="1814513" cy="1815307"/>
          </a:xfrm>
        </p:spPr>
        <p:txBody>
          <a:bodyPr/>
          <a:lstStyle/>
          <a:p>
            <a:endParaRPr lang="en-US"/>
          </a:p>
        </p:txBody>
      </p:sp>
      <p:sp>
        <p:nvSpPr>
          <p:cNvPr id="8" name="Picture Placeholder 2"/>
          <p:cNvSpPr>
            <a:spLocks noGrp="1"/>
          </p:cNvSpPr>
          <p:nvPr>
            <p:ph type="pic" sz="quarter" idx="12"/>
          </p:nvPr>
        </p:nvSpPr>
        <p:spPr>
          <a:xfrm>
            <a:off x="5195526" y="1371600"/>
            <a:ext cx="1814513" cy="1815307"/>
          </a:xfrm>
        </p:spPr>
        <p:txBody>
          <a:bodyPr/>
          <a:lstStyle/>
          <a:p>
            <a:endParaRPr lang="en-US"/>
          </a:p>
        </p:txBody>
      </p:sp>
      <p:sp>
        <p:nvSpPr>
          <p:cNvPr id="9" name="Picture Placeholder 2"/>
          <p:cNvSpPr>
            <a:spLocks noGrp="1"/>
          </p:cNvSpPr>
          <p:nvPr>
            <p:ph type="pic" sz="quarter" idx="13"/>
          </p:nvPr>
        </p:nvSpPr>
        <p:spPr>
          <a:xfrm>
            <a:off x="7225216" y="1371600"/>
            <a:ext cx="1814513" cy="1815307"/>
          </a:xfrm>
        </p:spPr>
        <p:txBody>
          <a:bodyPr/>
          <a:lstStyle/>
          <a:p>
            <a:endParaRPr lang="en-US"/>
          </a:p>
        </p:txBody>
      </p:sp>
      <p:sp>
        <p:nvSpPr>
          <p:cNvPr id="10" name="Picture Placeholder 2"/>
          <p:cNvSpPr>
            <a:spLocks noGrp="1"/>
          </p:cNvSpPr>
          <p:nvPr>
            <p:ph type="pic" sz="quarter" idx="14"/>
          </p:nvPr>
        </p:nvSpPr>
        <p:spPr>
          <a:xfrm>
            <a:off x="9254907" y="1371600"/>
            <a:ext cx="1814513" cy="1815307"/>
          </a:xfrm>
        </p:spPr>
        <p:txBody>
          <a:bodyPr/>
          <a:lstStyle/>
          <a:p>
            <a:endParaRPr lang="en-US"/>
          </a:p>
        </p:txBody>
      </p:sp>
      <p:sp>
        <p:nvSpPr>
          <p:cNvPr id="11" name="Picture Placeholder 2"/>
          <p:cNvSpPr>
            <a:spLocks noGrp="1"/>
          </p:cNvSpPr>
          <p:nvPr>
            <p:ph type="pic" sz="quarter" idx="15"/>
          </p:nvPr>
        </p:nvSpPr>
        <p:spPr>
          <a:xfrm>
            <a:off x="1136145" y="3401291"/>
            <a:ext cx="1814513" cy="1815307"/>
          </a:xfrm>
        </p:spPr>
        <p:txBody>
          <a:bodyPr/>
          <a:lstStyle/>
          <a:p>
            <a:endParaRPr lang="en-US"/>
          </a:p>
        </p:txBody>
      </p:sp>
      <p:sp>
        <p:nvSpPr>
          <p:cNvPr id="12" name="Picture Placeholder 2"/>
          <p:cNvSpPr>
            <a:spLocks noGrp="1"/>
          </p:cNvSpPr>
          <p:nvPr>
            <p:ph type="pic" sz="quarter" idx="16"/>
          </p:nvPr>
        </p:nvSpPr>
        <p:spPr>
          <a:xfrm>
            <a:off x="3165836" y="3401291"/>
            <a:ext cx="1814513" cy="1815307"/>
          </a:xfrm>
        </p:spPr>
        <p:txBody>
          <a:bodyPr/>
          <a:lstStyle/>
          <a:p>
            <a:endParaRPr lang="en-US"/>
          </a:p>
        </p:txBody>
      </p:sp>
      <p:sp>
        <p:nvSpPr>
          <p:cNvPr id="13" name="Picture Placeholder 2"/>
          <p:cNvSpPr>
            <a:spLocks noGrp="1"/>
          </p:cNvSpPr>
          <p:nvPr>
            <p:ph type="pic" sz="quarter" idx="17"/>
          </p:nvPr>
        </p:nvSpPr>
        <p:spPr>
          <a:xfrm>
            <a:off x="5195526" y="3401291"/>
            <a:ext cx="1814513" cy="1815307"/>
          </a:xfrm>
        </p:spPr>
        <p:txBody>
          <a:bodyPr/>
          <a:lstStyle/>
          <a:p>
            <a:endParaRPr lang="en-US"/>
          </a:p>
        </p:txBody>
      </p:sp>
      <p:sp>
        <p:nvSpPr>
          <p:cNvPr id="14" name="Picture Placeholder 2"/>
          <p:cNvSpPr>
            <a:spLocks noGrp="1"/>
          </p:cNvSpPr>
          <p:nvPr>
            <p:ph type="pic" sz="quarter" idx="18"/>
          </p:nvPr>
        </p:nvSpPr>
        <p:spPr>
          <a:xfrm>
            <a:off x="7225216" y="3401291"/>
            <a:ext cx="1814513" cy="1815307"/>
          </a:xfrm>
        </p:spPr>
        <p:txBody>
          <a:bodyPr/>
          <a:lstStyle/>
          <a:p>
            <a:endParaRPr lang="en-US"/>
          </a:p>
        </p:txBody>
      </p:sp>
      <p:sp>
        <p:nvSpPr>
          <p:cNvPr id="15" name="Picture Placeholder 2"/>
          <p:cNvSpPr>
            <a:spLocks noGrp="1"/>
          </p:cNvSpPr>
          <p:nvPr>
            <p:ph type="pic" sz="quarter" idx="19"/>
          </p:nvPr>
        </p:nvSpPr>
        <p:spPr>
          <a:xfrm>
            <a:off x="9254907" y="3401290"/>
            <a:ext cx="1814513" cy="1815307"/>
          </a:xfrm>
        </p:spPr>
        <p:txBody>
          <a:bodyPr/>
          <a:lstStyle/>
          <a:p>
            <a:endParaRPr lang="en-US"/>
          </a:p>
        </p:txBody>
      </p:sp>
    </p:spTree>
    <p:extLst>
      <p:ext uri="{BB962C8B-B14F-4D97-AF65-F5344CB8AC3E}">
        <p14:creationId xmlns:p14="http://schemas.microsoft.com/office/powerpoint/2010/main" val="229381744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ig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5875834" cy="6858000"/>
          </a:xfrm>
          <a:custGeom>
            <a:avLst/>
            <a:gdLst>
              <a:gd name="connsiteX0" fmla="*/ 0 w 11751667"/>
              <a:gd name="connsiteY0" fmla="*/ 0 h 13716000"/>
              <a:gd name="connsiteX1" fmla="*/ 11751667 w 11751667"/>
              <a:gd name="connsiteY1" fmla="*/ 0 h 13716000"/>
              <a:gd name="connsiteX2" fmla="*/ 11751667 w 11751667"/>
              <a:gd name="connsiteY2" fmla="*/ 13716000 h 13716000"/>
              <a:gd name="connsiteX3" fmla="*/ 0 w 11751667"/>
              <a:gd name="connsiteY3" fmla="*/ 13716000 h 13716000"/>
              <a:gd name="connsiteX4" fmla="*/ 0 w 11751667"/>
              <a:gd name="connsiteY4" fmla="*/ 0 h 13716000"/>
              <a:gd name="connsiteX0" fmla="*/ 0 w 11751667"/>
              <a:gd name="connsiteY0" fmla="*/ 0 h 13716000"/>
              <a:gd name="connsiteX1" fmla="*/ 11751667 w 11751667"/>
              <a:gd name="connsiteY1" fmla="*/ 0 h 13716000"/>
              <a:gd name="connsiteX2" fmla="*/ 3572867 w 11751667"/>
              <a:gd name="connsiteY2" fmla="*/ 13716000 h 13716000"/>
              <a:gd name="connsiteX3" fmla="*/ 0 w 11751667"/>
              <a:gd name="connsiteY3" fmla="*/ 13716000 h 13716000"/>
              <a:gd name="connsiteX4" fmla="*/ 0 w 11751667"/>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1667" h="13716000">
                <a:moveTo>
                  <a:pt x="0" y="0"/>
                </a:moveTo>
                <a:lnTo>
                  <a:pt x="11751667" y="0"/>
                </a:lnTo>
                <a:lnTo>
                  <a:pt x="3572867" y="13716000"/>
                </a:lnTo>
                <a:lnTo>
                  <a:pt x="0" y="13716000"/>
                </a:lnTo>
                <a:lnTo>
                  <a:pt x="0" y="0"/>
                </a:ln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7687644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1" name="Shape 21"/>
          <p:cNvSpPr>
            <a:spLocks noGrp="1"/>
          </p:cNvSpPr>
          <p:nvPr>
            <p:ph type="sldNum" sz="quarter" idx="2"/>
          </p:nvPr>
        </p:nvSpPr>
        <p:spPr>
          <a:xfrm>
            <a:off x="5961371" y="5762625"/>
            <a:ext cx="264496" cy="261610"/>
          </a:xfrm>
          <a:prstGeom prst="rect">
            <a:avLst/>
          </a:prstGeom>
        </p:spPr>
        <p:txBody>
          <a:bodyPr wrap="none"/>
          <a:lstStyle>
            <a:lvl1pPr>
              <a:defRPr sz="1200" cap="none" spc="0">
                <a:latin typeface="Roboto Regular"/>
                <a:ea typeface="Roboto Regular"/>
                <a:cs typeface="Roboto Regular"/>
                <a:sym typeface="Roboto Regular"/>
              </a:defRPr>
            </a:lvl1pPr>
          </a:lstStyle>
          <a:p>
            <a:fld id="{86CB4B4D-7CA3-9044-876B-883B54F8677D}" type="slidenum">
              <a:t>‹#›</a:t>
            </a:fld>
            <a:endParaRPr/>
          </a:p>
        </p:txBody>
      </p:sp>
    </p:spTree>
    <p:extLst>
      <p:ext uri="{BB962C8B-B14F-4D97-AF65-F5344CB8AC3E}">
        <p14:creationId xmlns:p14="http://schemas.microsoft.com/office/powerpoint/2010/main" val="248657456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hotos_no page number">
    <p:spTree>
      <p:nvGrpSpPr>
        <p:cNvPr id="1" name=""/>
        <p:cNvGrpSpPr/>
        <p:nvPr/>
      </p:nvGrpSpPr>
      <p:grpSpPr>
        <a:xfrm>
          <a:off x="0" y="0"/>
          <a:ext cx="0" cy="0"/>
          <a:chOff x="0" y="0"/>
          <a:chExt cx="0" cy="0"/>
        </a:xfrm>
      </p:grpSpPr>
      <p:sp>
        <p:nvSpPr>
          <p:cNvPr id="21" name="Shape 21"/>
          <p:cNvSpPr>
            <a:spLocks noGrp="1"/>
          </p:cNvSpPr>
          <p:nvPr>
            <p:ph type="sldNum" sz="quarter" idx="2"/>
          </p:nvPr>
        </p:nvSpPr>
        <p:spPr>
          <a:xfrm>
            <a:off x="5961371" y="5762625"/>
            <a:ext cx="264496" cy="261610"/>
          </a:xfrm>
          <a:prstGeom prst="rect">
            <a:avLst/>
          </a:prstGeom>
        </p:spPr>
        <p:txBody>
          <a:bodyPr wrap="none"/>
          <a:lstStyle>
            <a:lvl1pPr>
              <a:defRPr sz="1200" cap="none" spc="0">
                <a:latin typeface="Roboto Regular"/>
                <a:ea typeface="Roboto Regular"/>
                <a:cs typeface="Roboto Regular"/>
                <a:sym typeface="Roboto Regular"/>
              </a:defRPr>
            </a:lvl1pPr>
          </a:lstStyle>
          <a:p>
            <a:fld id="{86CB4B4D-7CA3-9044-876B-883B54F8677D}" type="slidenum">
              <a:t>‹#›</a:t>
            </a:fld>
            <a:endParaRPr/>
          </a:p>
        </p:txBody>
      </p:sp>
      <p:sp>
        <p:nvSpPr>
          <p:cNvPr id="3" name="Picture Placeholder 2"/>
          <p:cNvSpPr>
            <a:spLocks noGrp="1"/>
          </p:cNvSpPr>
          <p:nvPr>
            <p:ph type="pic" sz="quarter" idx="10"/>
          </p:nvPr>
        </p:nvSpPr>
        <p:spPr>
          <a:xfrm>
            <a:off x="1136145" y="1371600"/>
            <a:ext cx="1814513" cy="1815307"/>
          </a:xfrm>
        </p:spPr>
        <p:txBody>
          <a:bodyPr/>
          <a:lstStyle/>
          <a:p>
            <a:endParaRPr lang="en-US"/>
          </a:p>
        </p:txBody>
      </p:sp>
      <p:sp>
        <p:nvSpPr>
          <p:cNvPr id="4" name="Picture Placeholder 2"/>
          <p:cNvSpPr>
            <a:spLocks noGrp="1"/>
          </p:cNvSpPr>
          <p:nvPr>
            <p:ph type="pic" sz="quarter" idx="11"/>
          </p:nvPr>
        </p:nvSpPr>
        <p:spPr>
          <a:xfrm>
            <a:off x="3165836" y="1371600"/>
            <a:ext cx="1814513" cy="1815307"/>
          </a:xfrm>
        </p:spPr>
        <p:txBody>
          <a:bodyPr/>
          <a:lstStyle/>
          <a:p>
            <a:endParaRPr lang="en-US"/>
          </a:p>
        </p:txBody>
      </p:sp>
      <p:sp>
        <p:nvSpPr>
          <p:cNvPr id="5" name="Picture Placeholder 2"/>
          <p:cNvSpPr>
            <a:spLocks noGrp="1"/>
          </p:cNvSpPr>
          <p:nvPr>
            <p:ph type="pic" sz="quarter" idx="12"/>
          </p:nvPr>
        </p:nvSpPr>
        <p:spPr>
          <a:xfrm>
            <a:off x="5195526" y="1371600"/>
            <a:ext cx="1814513" cy="1815307"/>
          </a:xfrm>
        </p:spPr>
        <p:txBody>
          <a:bodyPr/>
          <a:lstStyle/>
          <a:p>
            <a:endParaRPr lang="en-US"/>
          </a:p>
        </p:txBody>
      </p:sp>
      <p:sp>
        <p:nvSpPr>
          <p:cNvPr id="6" name="Picture Placeholder 2"/>
          <p:cNvSpPr>
            <a:spLocks noGrp="1"/>
          </p:cNvSpPr>
          <p:nvPr>
            <p:ph type="pic" sz="quarter" idx="13"/>
          </p:nvPr>
        </p:nvSpPr>
        <p:spPr>
          <a:xfrm>
            <a:off x="7225216" y="1371600"/>
            <a:ext cx="1814513" cy="1815307"/>
          </a:xfrm>
        </p:spPr>
        <p:txBody>
          <a:bodyPr/>
          <a:lstStyle/>
          <a:p>
            <a:endParaRPr lang="en-US"/>
          </a:p>
        </p:txBody>
      </p:sp>
      <p:sp>
        <p:nvSpPr>
          <p:cNvPr id="7" name="Picture Placeholder 2"/>
          <p:cNvSpPr>
            <a:spLocks noGrp="1"/>
          </p:cNvSpPr>
          <p:nvPr>
            <p:ph type="pic" sz="quarter" idx="14"/>
          </p:nvPr>
        </p:nvSpPr>
        <p:spPr>
          <a:xfrm>
            <a:off x="9254907" y="1371600"/>
            <a:ext cx="1814513" cy="1815307"/>
          </a:xfrm>
        </p:spPr>
        <p:txBody>
          <a:bodyPr/>
          <a:lstStyle/>
          <a:p>
            <a:endParaRPr lang="en-US"/>
          </a:p>
        </p:txBody>
      </p:sp>
      <p:sp>
        <p:nvSpPr>
          <p:cNvPr id="8" name="Picture Placeholder 2"/>
          <p:cNvSpPr>
            <a:spLocks noGrp="1"/>
          </p:cNvSpPr>
          <p:nvPr>
            <p:ph type="pic" sz="quarter" idx="15"/>
          </p:nvPr>
        </p:nvSpPr>
        <p:spPr>
          <a:xfrm>
            <a:off x="1136145" y="3401291"/>
            <a:ext cx="1814513" cy="1815307"/>
          </a:xfrm>
        </p:spPr>
        <p:txBody>
          <a:bodyPr/>
          <a:lstStyle/>
          <a:p>
            <a:endParaRPr lang="en-US"/>
          </a:p>
        </p:txBody>
      </p:sp>
      <p:sp>
        <p:nvSpPr>
          <p:cNvPr id="9" name="Picture Placeholder 2"/>
          <p:cNvSpPr>
            <a:spLocks noGrp="1"/>
          </p:cNvSpPr>
          <p:nvPr>
            <p:ph type="pic" sz="quarter" idx="16"/>
          </p:nvPr>
        </p:nvSpPr>
        <p:spPr>
          <a:xfrm>
            <a:off x="3165836" y="3401291"/>
            <a:ext cx="1814513" cy="1815307"/>
          </a:xfrm>
        </p:spPr>
        <p:txBody>
          <a:bodyPr/>
          <a:lstStyle/>
          <a:p>
            <a:endParaRPr lang="en-US"/>
          </a:p>
        </p:txBody>
      </p:sp>
      <p:sp>
        <p:nvSpPr>
          <p:cNvPr id="10" name="Picture Placeholder 2"/>
          <p:cNvSpPr>
            <a:spLocks noGrp="1"/>
          </p:cNvSpPr>
          <p:nvPr>
            <p:ph type="pic" sz="quarter" idx="17"/>
          </p:nvPr>
        </p:nvSpPr>
        <p:spPr>
          <a:xfrm>
            <a:off x="5195526" y="3401291"/>
            <a:ext cx="1814513" cy="1815307"/>
          </a:xfrm>
        </p:spPr>
        <p:txBody>
          <a:bodyPr/>
          <a:lstStyle/>
          <a:p>
            <a:endParaRPr lang="en-US"/>
          </a:p>
        </p:txBody>
      </p:sp>
      <p:sp>
        <p:nvSpPr>
          <p:cNvPr id="11" name="Picture Placeholder 2"/>
          <p:cNvSpPr>
            <a:spLocks noGrp="1"/>
          </p:cNvSpPr>
          <p:nvPr>
            <p:ph type="pic" sz="quarter" idx="18"/>
          </p:nvPr>
        </p:nvSpPr>
        <p:spPr>
          <a:xfrm>
            <a:off x="7225216" y="3401291"/>
            <a:ext cx="1814513" cy="1815307"/>
          </a:xfrm>
        </p:spPr>
        <p:txBody>
          <a:bodyPr/>
          <a:lstStyle/>
          <a:p>
            <a:endParaRPr lang="en-US"/>
          </a:p>
        </p:txBody>
      </p:sp>
      <p:sp>
        <p:nvSpPr>
          <p:cNvPr id="12" name="Picture Placeholder 2"/>
          <p:cNvSpPr>
            <a:spLocks noGrp="1"/>
          </p:cNvSpPr>
          <p:nvPr>
            <p:ph type="pic" sz="quarter" idx="19"/>
          </p:nvPr>
        </p:nvSpPr>
        <p:spPr>
          <a:xfrm>
            <a:off x="9254907" y="3401290"/>
            <a:ext cx="1814513" cy="1815307"/>
          </a:xfrm>
        </p:spPr>
        <p:txBody>
          <a:bodyPr/>
          <a:lstStyle/>
          <a:p>
            <a:endParaRPr lang="en-US"/>
          </a:p>
        </p:txBody>
      </p:sp>
    </p:spTree>
    <p:extLst>
      <p:ext uri="{BB962C8B-B14F-4D97-AF65-F5344CB8AC3E}">
        <p14:creationId xmlns:p14="http://schemas.microsoft.com/office/powerpoint/2010/main" val="137968305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CC664E-48C7-402C-A3B4-F08571CB2ECA}" type="datetimeFigureOut">
              <a:rPr lang="zh-CN" altLang="en-US" smtClean="0"/>
              <a:t>2019/7/19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3170830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r>
              <a:rPr dirty="0"/>
              <a:t>Title Text</a:t>
            </a:r>
          </a:p>
        </p:txBody>
      </p:sp>
      <p:sp>
        <p:nvSpPr>
          <p:cNvPr id="29" name="Shape 2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14008774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0" name="Shape 30"/>
          <p:cNvSpPr>
            <a:spLocks noGrp="1"/>
          </p:cNvSpPr>
          <p:nvPr>
            <p:ph type="sldNum" sz="quarter" idx="2"/>
          </p:nvPr>
        </p:nvSpPr>
        <p:spPr>
          <a:prstGeom prst="rect">
            <a:avLst/>
          </a:prstGeom>
        </p:spPr>
        <p:txBody>
          <a:bodyPr/>
          <a:lstStyle/>
          <a:p>
            <a:fld id="{86CB4B4D-7CA3-9044-876B-883B54F8677D}" type="slidenum">
              <a:t>‹#›</a:t>
            </a:fld>
            <a:endParaRPr dirty="0"/>
          </a:p>
        </p:txBody>
      </p:sp>
      <p:sp>
        <p:nvSpPr>
          <p:cNvPr id="3" name="Picture Placeholder 2"/>
          <p:cNvSpPr>
            <a:spLocks noGrp="1"/>
          </p:cNvSpPr>
          <p:nvPr>
            <p:ph type="pic" sz="quarter" idx="10"/>
          </p:nvPr>
        </p:nvSpPr>
        <p:spPr>
          <a:xfrm>
            <a:off x="1136145" y="1371600"/>
            <a:ext cx="1814513" cy="1815307"/>
          </a:xfrm>
        </p:spPr>
        <p:txBody>
          <a:bodyPr/>
          <a:lstStyle/>
          <a:p>
            <a:endParaRPr lang="en-US"/>
          </a:p>
        </p:txBody>
      </p:sp>
      <p:sp>
        <p:nvSpPr>
          <p:cNvPr id="7" name="Picture Placeholder 2"/>
          <p:cNvSpPr>
            <a:spLocks noGrp="1"/>
          </p:cNvSpPr>
          <p:nvPr>
            <p:ph type="pic" sz="quarter" idx="11"/>
          </p:nvPr>
        </p:nvSpPr>
        <p:spPr>
          <a:xfrm>
            <a:off x="3165836" y="1371600"/>
            <a:ext cx="1814513" cy="1815307"/>
          </a:xfrm>
        </p:spPr>
        <p:txBody>
          <a:bodyPr/>
          <a:lstStyle/>
          <a:p>
            <a:endParaRPr lang="en-US"/>
          </a:p>
        </p:txBody>
      </p:sp>
      <p:sp>
        <p:nvSpPr>
          <p:cNvPr id="8" name="Picture Placeholder 2"/>
          <p:cNvSpPr>
            <a:spLocks noGrp="1"/>
          </p:cNvSpPr>
          <p:nvPr>
            <p:ph type="pic" sz="quarter" idx="12"/>
          </p:nvPr>
        </p:nvSpPr>
        <p:spPr>
          <a:xfrm>
            <a:off x="5195526" y="1371600"/>
            <a:ext cx="1814513" cy="1815307"/>
          </a:xfrm>
        </p:spPr>
        <p:txBody>
          <a:bodyPr/>
          <a:lstStyle/>
          <a:p>
            <a:endParaRPr lang="en-US"/>
          </a:p>
        </p:txBody>
      </p:sp>
      <p:sp>
        <p:nvSpPr>
          <p:cNvPr id="9" name="Picture Placeholder 2"/>
          <p:cNvSpPr>
            <a:spLocks noGrp="1"/>
          </p:cNvSpPr>
          <p:nvPr>
            <p:ph type="pic" sz="quarter" idx="13"/>
          </p:nvPr>
        </p:nvSpPr>
        <p:spPr>
          <a:xfrm>
            <a:off x="7225216" y="1371600"/>
            <a:ext cx="1814513" cy="1815307"/>
          </a:xfrm>
        </p:spPr>
        <p:txBody>
          <a:bodyPr/>
          <a:lstStyle/>
          <a:p>
            <a:endParaRPr lang="en-US"/>
          </a:p>
        </p:txBody>
      </p:sp>
      <p:sp>
        <p:nvSpPr>
          <p:cNvPr id="10" name="Picture Placeholder 2"/>
          <p:cNvSpPr>
            <a:spLocks noGrp="1"/>
          </p:cNvSpPr>
          <p:nvPr>
            <p:ph type="pic" sz="quarter" idx="14"/>
          </p:nvPr>
        </p:nvSpPr>
        <p:spPr>
          <a:xfrm>
            <a:off x="9254907" y="1371600"/>
            <a:ext cx="1814513" cy="1815307"/>
          </a:xfrm>
        </p:spPr>
        <p:txBody>
          <a:bodyPr/>
          <a:lstStyle/>
          <a:p>
            <a:endParaRPr lang="en-US"/>
          </a:p>
        </p:txBody>
      </p:sp>
      <p:sp>
        <p:nvSpPr>
          <p:cNvPr id="11" name="Picture Placeholder 2"/>
          <p:cNvSpPr>
            <a:spLocks noGrp="1"/>
          </p:cNvSpPr>
          <p:nvPr>
            <p:ph type="pic" sz="quarter" idx="15"/>
          </p:nvPr>
        </p:nvSpPr>
        <p:spPr>
          <a:xfrm>
            <a:off x="1136145" y="3401291"/>
            <a:ext cx="1814513" cy="1815307"/>
          </a:xfrm>
        </p:spPr>
        <p:txBody>
          <a:bodyPr/>
          <a:lstStyle/>
          <a:p>
            <a:endParaRPr lang="en-US"/>
          </a:p>
        </p:txBody>
      </p:sp>
      <p:sp>
        <p:nvSpPr>
          <p:cNvPr id="12" name="Picture Placeholder 2"/>
          <p:cNvSpPr>
            <a:spLocks noGrp="1"/>
          </p:cNvSpPr>
          <p:nvPr>
            <p:ph type="pic" sz="quarter" idx="16"/>
          </p:nvPr>
        </p:nvSpPr>
        <p:spPr>
          <a:xfrm>
            <a:off x="3165836" y="3401291"/>
            <a:ext cx="1814513" cy="1815307"/>
          </a:xfrm>
        </p:spPr>
        <p:txBody>
          <a:bodyPr/>
          <a:lstStyle/>
          <a:p>
            <a:endParaRPr lang="en-US"/>
          </a:p>
        </p:txBody>
      </p:sp>
      <p:sp>
        <p:nvSpPr>
          <p:cNvPr id="13" name="Picture Placeholder 2"/>
          <p:cNvSpPr>
            <a:spLocks noGrp="1"/>
          </p:cNvSpPr>
          <p:nvPr>
            <p:ph type="pic" sz="quarter" idx="17"/>
          </p:nvPr>
        </p:nvSpPr>
        <p:spPr>
          <a:xfrm>
            <a:off x="5195526" y="3401291"/>
            <a:ext cx="1814513" cy="1815307"/>
          </a:xfrm>
        </p:spPr>
        <p:txBody>
          <a:bodyPr/>
          <a:lstStyle/>
          <a:p>
            <a:endParaRPr lang="en-US"/>
          </a:p>
        </p:txBody>
      </p:sp>
      <p:sp>
        <p:nvSpPr>
          <p:cNvPr id="14" name="Picture Placeholder 2"/>
          <p:cNvSpPr>
            <a:spLocks noGrp="1"/>
          </p:cNvSpPr>
          <p:nvPr>
            <p:ph type="pic" sz="quarter" idx="18"/>
          </p:nvPr>
        </p:nvSpPr>
        <p:spPr>
          <a:xfrm>
            <a:off x="7225216" y="3401291"/>
            <a:ext cx="1814513" cy="1815307"/>
          </a:xfrm>
        </p:spPr>
        <p:txBody>
          <a:bodyPr/>
          <a:lstStyle/>
          <a:p>
            <a:endParaRPr lang="en-US"/>
          </a:p>
        </p:txBody>
      </p:sp>
      <p:sp>
        <p:nvSpPr>
          <p:cNvPr id="15" name="Picture Placeholder 2"/>
          <p:cNvSpPr>
            <a:spLocks noGrp="1"/>
          </p:cNvSpPr>
          <p:nvPr>
            <p:ph type="pic" sz="quarter" idx="19"/>
          </p:nvPr>
        </p:nvSpPr>
        <p:spPr>
          <a:xfrm>
            <a:off x="9254907" y="3401290"/>
            <a:ext cx="1814513" cy="1815307"/>
          </a:xfrm>
        </p:spPr>
        <p:txBody>
          <a:bodyPr/>
          <a:lstStyle/>
          <a:p>
            <a:endParaRPr lang="en-US"/>
          </a:p>
        </p:txBody>
      </p:sp>
    </p:spTree>
    <p:extLst>
      <p:ext uri="{BB962C8B-B14F-4D97-AF65-F5344CB8AC3E}">
        <p14:creationId xmlns:p14="http://schemas.microsoft.com/office/powerpoint/2010/main" val="259489581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der_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499096" y="2760254"/>
            <a:ext cx="4447372" cy="3681773"/>
          </a:xfrm>
          <a:prstGeom prst="triangle">
            <a:avLst/>
          </a:prstGeom>
        </p:spPr>
        <p:txBody>
          <a:bodyPr/>
          <a:lstStyle/>
          <a:p>
            <a:endParaRPr lang="en-US"/>
          </a:p>
        </p:txBody>
      </p:sp>
      <p:sp>
        <p:nvSpPr>
          <p:cNvPr id="19" name="Picture Placeholder 3"/>
          <p:cNvSpPr>
            <a:spLocks noGrp="1"/>
          </p:cNvSpPr>
          <p:nvPr>
            <p:ph type="pic" sz="quarter" idx="11"/>
          </p:nvPr>
        </p:nvSpPr>
        <p:spPr>
          <a:xfrm rot="10800000">
            <a:off x="514846" y="486604"/>
            <a:ext cx="4447372" cy="3681773"/>
          </a:xfrm>
          <a:prstGeom prst="triangle">
            <a:avLst/>
          </a:prstGeom>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02893237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der_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826272" y="2727101"/>
            <a:ext cx="2535183" cy="2102507"/>
          </a:xfrm>
          <a:custGeom>
            <a:avLst/>
            <a:gdLst>
              <a:gd name="connsiteX0" fmla="*/ 0 w 2794000"/>
              <a:gd name="connsiteY0" fmla="*/ 2794000 h 2794000"/>
              <a:gd name="connsiteX1" fmla="*/ 698500 w 2794000"/>
              <a:gd name="connsiteY1" fmla="*/ 0 h 2794000"/>
              <a:gd name="connsiteX2" fmla="*/ 2095500 w 2794000"/>
              <a:gd name="connsiteY2" fmla="*/ 0 h 2794000"/>
              <a:gd name="connsiteX3" fmla="*/ 2794000 w 2794000"/>
              <a:gd name="connsiteY3" fmla="*/ 2794000 h 2794000"/>
              <a:gd name="connsiteX4" fmla="*/ 0 w 2794000"/>
              <a:gd name="connsiteY4" fmla="*/ 2794000 h 2794000"/>
              <a:gd name="connsiteX0" fmla="*/ 0 w 2095500"/>
              <a:gd name="connsiteY0" fmla="*/ 2794000 h 2794000"/>
              <a:gd name="connsiteX1" fmla="*/ 698500 w 2095500"/>
              <a:gd name="connsiteY1" fmla="*/ 0 h 2794000"/>
              <a:gd name="connsiteX2" fmla="*/ 2095500 w 2095500"/>
              <a:gd name="connsiteY2" fmla="*/ 0 h 2794000"/>
              <a:gd name="connsiteX3" fmla="*/ 0 w 2095500"/>
              <a:gd name="connsiteY3" fmla="*/ 2794000 h 2794000"/>
              <a:gd name="connsiteX0" fmla="*/ 723900 w 1397000"/>
              <a:gd name="connsiteY0" fmla="*/ 3022600 h 3022600"/>
              <a:gd name="connsiteX1" fmla="*/ 0 w 1397000"/>
              <a:gd name="connsiteY1" fmla="*/ 0 h 3022600"/>
              <a:gd name="connsiteX2" fmla="*/ 1397000 w 1397000"/>
              <a:gd name="connsiteY2" fmla="*/ 0 h 3022600"/>
              <a:gd name="connsiteX3" fmla="*/ 723900 w 1397000"/>
              <a:gd name="connsiteY3" fmla="*/ 3022600 h 3022600"/>
              <a:gd name="connsiteX0" fmla="*/ 723900 w 5086131"/>
              <a:gd name="connsiteY0" fmla="*/ 3030483 h 3030483"/>
              <a:gd name="connsiteX1" fmla="*/ 0 w 5086131"/>
              <a:gd name="connsiteY1" fmla="*/ 7883 h 3030483"/>
              <a:gd name="connsiteX2" fmla="*/ 5086131 w 5086131"/>
              <a:gd name="connsiteY2" fmla="*/ 0 h 3030483"/>
              <a:gd name="connsiteX3" fmla="*/ 723900 w 5086131"/>
              <a:gd name="connsiteY3" fmla="*/ 3030483 h 3030483"/>
              <a:gd name="connsiteX0" fmla="*/ 723900 w 5109779"/>
              <a:gd name="connsiteY0" fmla="*/ 3022600 h 3022600"/>
              <a:gd name="connsiteX1" fmla="*/ 0 w 5109779"/>
              <a:gd name="connsiteY1" fmla="*/ 0 h 3022600"/>
              <a:gd name="connsiteX2" fmla="*/ 5109779 w 5109779"/>
              <a:gd name="connsiteY2" fmla="*/ 7883 h 3022600"/>
              <a:gd name="connsiteX3" fmla="*/ 723900 w 5109779"/>
              <a:gd name="connsiteY3" fmla="*/ 3022600 h 3022600"/>
              <a:gd name="connsiteX0" fmla="*/ 723900 w 5070365"/>
              <a:gd name="connsiteY0" fmla="*/ 3022600 h 3022600"/>
              <a:gd name="connsiteX1" fmla="*/ 0 w 5070365"/>
              <a:gd name="connsiteY1" fmla="*/ 0 h 3022600"/>
              <a:gd name="connsiteX2" fmla="*/ 5070365 w 5070365"/>
              <a:gd name="connsiteY2" fmla="*/ 0 h 3022600"/>
              <a:gd name="connsiteX3" fmla="*/ 723900 w 5070365"/>
              <a:gd name="connsiteY3" fmla="*/ 3022600 h 3022600"/>
              <a:gd name="connsiteX0" fmla="*/ 2544817 w 5070365"/>
              <a:gd name="connsiteY0" fmla="*/ 4205013 h 4205013"/>
              <a:gd name="connsiteX1" fmla="*/ 0 w 5070365"/>
              <a:gd name="connsiteY1" fmla="*/ 0 h 4205013"/>
              <a:gd name="connsiteX2" fmla="*/ 5070365 w 5070365"/>
              <a:gd name="connsiteY2" fmla="*/ 0 h 4205013"/>
              <a:gd name="connsiteX3" fmla="*/ 2544817 w 5070365"/>
              <a:gd name="connsiteY3" fmla="*/ 4205013 h 4205013"/>
            </a:gdLst>
            <a:ahLst/>
            <a:cxnLst>
              <a:cxn ang="0">
                <a:pos x="connsiteX0" y="connsiteY0"/>
              </a:cxn>
              <a:cxn ang="0">
                <a:pos x="connsiteX1" y="connsiteY1"/>
              </a:cxn>
              <a:cxn ang="0">
                <a:pos x="connsiteX2" y="connsiteY2"/>
              </a:cxn>
              <a:cxn ang="0">
                <a:pos x="connsiteX3" y="connsiteY3"/>
              </a:cxn>
            </a:cxnLst>
            <a:rect l="l" t="t" r="r" b="b"/>
            <a:pathLst>
              <a:path w="5070365" h="4205013">
                <a:moveTo>
                  <a:pt x="2544817" y="4205013"/>
                </a:moveTo>
                <a:lnTo>
                  <a:pt x="0" y="0"/>
                </a:lnTo>
                <a:lnTo>
                  <a:pt x="5070365" y="0"/>
                </a:lnTo>
                <a:lnTo>
                  <a:pt x="2544817" y="4205013"/>
                </a:ln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10" name="Picture Placeholder 2"/>
          <p:cNvSpPr>
            <a:spLocks noGrp="1"/>
          </p:cNvSpPr>
          <p:nvPr>
            <p:ph type="pic" sz="quarter" idx="13"/>
          </p:nvPr>
        </p:nvSpPr>
        <p:spPr>
          <a:xfrm>
            <a:off x="1259315" y="2727101"/>
            <a:ext cx="2535183" cy="2102507"/>
          </a:xfrm>
          <a:custGeom>
            <a:avLst/>
            <a:gdLst>
              <a:gd name="connsiteX0" fmla="*/ 0 w 2794000"/>
              <a:gd name="connsiteY0" fmla="*/ 2794000 h 2794000"/>
              <a:gd name="connsiteX1" fmla="*/ 698500 w 2794000"/>
              <a:gd name="connsiteY1" fmla="*/ 0 h 2794000"/>
              <a:gd name="connsiteX2" fmla="*/ 2095500 w 2794000"/>
              <a:gd name="connsiteY2" fmla="*/ 0 h 2794000"/>
              <a:gd name="connsiteX3" fmla="*/ 2794000 w 2794000"/>
              <a:gd name="connsiteY3" fmla="*/ 2794000 h 2794000"/>
              <a:gd name="connsiteX4" fmla="*/ 0 w 2794000"/>
              <a:gd name="connsiteY4" fmla="*/ 2794000 h 2794000"/>
              <a:gd name="connsiteX0" fmla="*/ 0 w 2095500"/>
              <a:gd name="connsiteY0" fmla="*/ 2794000 h 2794000"/>
              <a:gd name="connsiteX1" fmla="*/ 698500 w 2095500"/>
              <a:gd name="connsiteY1" fmla="*/ 0 h 2794000"/>
              <a:gd name="connsiteX2" fmla="*/ 2095500 w 2095500"/>
              <a:gd name="connsiteY2" fmla="*/ 0 h 2794000"/>
              <a:gd name="connsiteX3" fmla="*/ 0 w 2095500"/>
              <a:gd name="connsiteY3" fmla="*/ 2794000 h 2794000"/>
              <a:gd name="connsiteX0" fmla="*/ 723900 w 1397000"/>
              <a:gd name="connsiteY0" fmla="*/ 3022600 h 3022600"/>
              <a:gd name="connsiteX1" fmla="*/ 0 w 1397000"/>
              <a:gd name="connsiteY1" fmla="*/ 0 h 3022600"/>
              <a:gd name="connsiteX2" fmla="*/ 1397000 w 1397000"/>
              <a:gd name="connsiteY2" fmla="*/ 0 h 3022600"/>
              <a:gd name="connsiteX3" fmla="*/ 723900 w 1397000"/>
              <a:gd name="connsiteY3" fmla="*/ 3022600 h 3022600"/>
              <a:gd name="connsiteX0" fmla="*/ 723900 w 5086131"/>
              <a:gd name="connsiteY0" fmla="*/ 3030483 h 3030483"/>
              <a:gd name="connsiteX1" fmla="*/ 0 w 5086131"/>
              <a:gd name="connsiteY1" fmla="*/ 7883 h 3030483"/>
              <a:gd name="connsiteX2" fmla="*/ 5086131 w 5086131"/>
              <a:gd name="connsiteY2" fmla="*/ 0 h 3030483"/>
              <a:gd name="connsiteX3" fmla="*/ 723900 w 5086131"/>
              <a:gd name="connsiteY3" fmla="*/ 3030483 h 3030483"/>
              <a:gd name="connsiteX0" fmla="*/ 723900 w 5109779"/>
              <a:gd name="connsiteY0" fmla="*/ 3022600 h 3022600"/>
              <a:gd name="connsiteX1" fmla="*/ 0 w 5109779"/>
              <a:gd name="connsiteY1" fmla="*/ 0 h 3022600"/>
              <a:gd name="connsiteX2" fmla="*/ 5109779 w 5109779"/>
              <a:gd name="connsiteY2" fmla="*/ 7883 h 3022600"/>
              <a:gd name="connsiteX3" fmla="*/ 723900 w 5109779"/>
              <a:gd name="connsiteY3" fmla="*/ 3022600 h 3022600"/>
              <a:gd name="connsiteX0" fmla="*/ 723900 w 5070365"/>
              <a:gd name="connsiteY0" fmla="*/ 3022600 h 3022600"/>
              <a:gd name="connsiteX1" fmla="*/ 0 w 5070365"/>
              <a:gd name="connsiteY1" fmla="*/ 0 h 3022600"/>
              <a:gd name="connsiteX2" fmla="*/ 5070365 w 5070365"/>
              <a:gd name="connsiteY2" fmla="*/ 0 h 3022600"/>
              <a:gd name="connsiteX3" fmla="*/ 723900 w 5070365"/>
              <a:gd name="connsiteY3" fmla="*/ 3022600 h 3022600"/>
              <a:gd name="connsiteX0" fmla="*/ 2544817 w 5070365"/>
              <a:gd name="connsiteY0" fmla="*/ 4205013 h 4205013"/>
              <a:gd name="connsiteX1" fmla="*/ 0 w 5070365"/>
              <a:gd name="connsiteY1" fmla="*/ 0 h 4205013"/>
              <a:gd name="connsiteX2" fmla="*/ 5070365 w 5070365"/>
              <a:gd name="connsiteY2" fmla="*/ 0 h 4205013"/>
              <a:gd name="connsiteX3" fmla="*/ 2544817 w 5070365"/>
              <a:gd name="connsiteY3" fmla="*/ 4205013 h 4205013"/>
            </a:gdLst>
            <a:ahLst/>
            <a:cxnLst>
              <a:cxn ang="0">
                <a:pos x="connsiteX0" y="connsiteY0"/>
              </a:cxn>
              <a:cxn ang="0">
                <a:pos x="connsiteX1" y="connsiteY1"/>
              </a:cxn>
              <a:cxn ang="0">
                <a:pos x="connsiteX2" y="connsiteY2"/>
              </a:cxn>
              <a:cxn ang="0">
                <a:pos x="connsiteX3" y="connsiteY3"/>
              </a:cxn>
            </a:cxnLst>
            <a:rect l="l" t="t" r="r" b="b"/>
            <a:pathLst>
              <a:path w="5070365" h="4205013">
                <a:moveTo>
                  <a:pt x="2544817" y="4205013"/>
                </a:moveTo>
                <a:lnTo>
                  <a:pt x="0" y="0"/>
                </a:lnTo>
                <a:lnTo>
                  <a:pt x="5070365" y="0"/>
                </a:lnTo>
                <a:lnTo>
                  <a:pt x="2544817" y="4205013"/>
                </a:ln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11" name="Picture Placeholder 2"/>
          <p:cNvSpPr>
            <a:spLocks noGrp="1"/>
          </p:cNvSpPr>
          <p:nvPr>
            <p:ph type="pic" sz="quarter" idx="14"/>
          </p:nvPr>
        </p:nvSpPr>
        <p:spPr>
          <a:xfrm>
            <a:off x="8393229" y="2727101"/>
            <a:ext cx="2535183" cy="2102507"/>
          </a:xfrm>
          <a:custGeom>
            <a:avLst/>
            <a:gdLst>
              <a:gd name="connsiteX0" fmla="*/ 0 w 2794000"/>
              <a:gd name="connsiteY0" fmla="*/ 2794000 h 2794000"/>
              <a:gd name="connsiteX1" fmla="*/ 698500 w 2794000"/>
              <a:gd name="connsiteY1" fmla="*/ 0 h 2794000"/>
              <a:gd name="connsiteX2" fmla="*/ 2095500 w 2794000"/>
              <a:gd name="connsiteY2" fmla="*/ 0 h 2794000"/>
              <a:gd name="connsiteX3" fmla="*/ 2794000 w 2794000"/>
              <a:gd name="connsiteY3" fmla="*/ 2794000 h 2794000"/>
              <a:gd name="connsiteX4" fmla="*/ 0 w 2794000"/>
              <a:gd name="connsiteY4" fmla="*/ 2794000 h 2794000"/>
              <a:gd name="connsiteX0" fmla="*/ 0 w 2095500"/>
              <a:gd name="connsiteY0" fmla="*/ 2794000 h 2794000"/>
              <a:gd name="connsiteX1" fmla="*/ 698500 w 2095500"/>
              <a:gd name="connsiteY1" fmla="*/ 0 h 2794000"/>
              <a:gd name="connsiteX2" fmla="*/ 2095500 w 2095500"/>
              <a:gd name="connsiteY2" fmla="*/ 0 h 2794000"/>
              <a:gd name="connsiteX3" fmla="*/ 0 w 2095500"/>
              <a:gd name="connsiteY3" fmla="*/ 2794000 h 2794000"/>
              <a:gd name="connsiteX0" fmla="*/ 723900 w 1397000"/>
              <a:gd name="connsiteY0" fmla="*/ 3022600 h 3022600"/>
              <a:gd name="connsiteX1" fmla="*/ 0 w 1397000"/>
              <a:gd name="connsiteY1" fmla="*/ 0 h 3022600"/>
              <a:gd name="connsiteX2" fmla="*/ 1397000 w 1397000"/>
              <a:gd name="connsiteY2" fmla="*/ 0 h 3022600"/>
              <a:gd name="connsiteX3" fmla="*/ 723900 w 1397000"/>
              <a:gd name="connsiteY3" fmla="*/ 3022600 h 3022600"/>
              <a:gd name="connsiteX0" fmla="*/ 723900 w 5086131"/>
              <a:gd name="connsiteY0" fmla="*/ 3030483 h 3030483"/>
              <a:gd name="connsiteX1" fmla="*/ 0 w 5086131"/>
              <a:gd name="connsiteY1" fmla="*/ 7883 h 3030483"/>
              <a:gd name="connsiteX2" fmla="*/ 5086131 w 5086131"/>
              <a:gd name="connsiteY2" fmla="*/ 0 h 3030483"/>
              <a:gd name="connsiteX3" fmla="*/ 723900 w 5086131"/>
              <a:gd name="connsiteY3" fmla="*/ 3030483 h 3030483"/>
              <a:gd name="connsiteX0" fmla="*/ 723900 w 5109779"/>
              <a:gd name="connsiteY0" fmla="*/ 3022600 h 3022600"/>
              <a:gd name="connsiteX1" fmla="*/ 0 w 5109779"/>
              <a:gd name="connsiteY1" fmla="*/ 0 h 3022600"/>
              <a:gd name="connsiteX2" fmla="*/ 5109779 w 5109779"/>
              <a:gd name="connsiteY2" fmla="*/ 7883 h 3022600"/>
              <a:gd name="connsiteX3" fmla="*/ 723900 w 5109779"/>
              <a:gd name="connsiteY3" fmla="*/ 3022600 h 3022600"/>
              <a:gd name="connsiteX0" fmla="*/ 723900 w 5070365"/>
              <a:gd name="connsiteY0" fmla="*/ 3022600 h 3022600"/>
              <a:gd name="connsiteX1" fmla="*/ 0 w 5070365"/>
              <a:gd name="connsiteY1" fmla="*/ 0 h 3022600"/>
              <a:gd name="connsiteX2" fmla="*/ 5070365 w 5070365"/>
              <a:gd name="connsiteY2" fmla="*/ 0 h 3022600"/>
              <a:gd name="connsiteX3" fmla="*/ 723900 w 5070365"/>
              <a:gd name="connsiteY3" fmla="*/ 3022600 h 3022600"/>
              <a:gd name="connsiteX0" fmla="*/ 2544817 w 5070365"/>
              <a:gd name="connsiteY0" fmla="*/ 4205013 h 4205013"/>
              <a:gd name="connsiteX1" fmla="*/ 0 w 5070365"/>
              <a:gd name="connsiteY1" fmla="*/ 0 h 4205013"/>
              <a:gd name="connsiteX2" fmla="*/ 5070365 w 5070365"/>
              <a:gd name="connsiteY2" fmla="*/ 0 h 4205013"/>
              <a:gd name="connsiteX3" fmla="*/ 2544817 w 5070365"/>
              <a:gd name="connsiteY3" fmla="*/ 4205013 h 4205013"/>
            </a:gdLst>
            <a:ahLst/>
            <a:cxnLst>
              <a:cxn ang="0">
                <a:pos x="connsiteX0" y="connsiteY0"/>
              </a:cxn>
              <a:cxn ang="0">
                <a:pos x="connsiteX1" y="connsiteY1"/>
              </a:cxn>
              <a:cxn ang="0">
                <a:pos x="connsiteX2" y="connsiteY2"/>
              </a:cxn>
              <a:cxn ang="0">
                <a:pos x="connsiteX3" y="connsiteY3"/>
              </a:cxn>
            </a:cxnLst>
            <a:rect l="l" t="t" r="r" b="b"/>
            <a:pathLst>
              <a:path w="5070365" h="4205013">
                <a:moveTo>
                  <a:pt x="2544817" y="4205013"/>
                </a:moveTo>
                <a:lnTo>
                  <a:pt x="0" y="0"/>
                </a:lnTo>
                <a:lnTo>
                  <a:pt x="5070365" y="0"/>
                </a:lnTo>
                <a:lnTo>
                  <a:pt x="2544817" y="4205013"/>
                </a:ln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27508671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der_3">
    <p:spTree>
      <p:nvGrpSpPr>
        <p:cNvPr id="1" name=""/>
        <p:cNvGrpSpPr/>
        <p:nvPr/>
      </p:nvGrpSpPr>
      <p:grpSpPr>
        <a:xfrm>
          <a:off x="0" y="0"/>
          <a:ext cx="0" cy="0"/>
          <a:chOff x="0" y="0"/>
          <a:chExt cx="0" cy="0"/>
        </a:xfrm>
      </p:grpSpPr>
      <p:sp>
        <p:nvSpPr>
          <p:cNvPr id="30" name="Shape 30"/>
          <p:cNvSpPr>
            <a:spLocks noGrp="1"/>
          </p:cNvSpPr>
          <p:nvPr>
            <p:ph type="sldNum" sz="quarter" idx="2"/>
          </p:nvPr>
        </p:nvSpPr>
        <p:spPr>
          <a:prstGeom prst="rect">
            <a:avLst/>
          </a:prstGeom>
        </p:spPr>
        <p:txBody>
          <a:bodyPr/>
          <a:lstStyle/>
          <a:p>
            <a:fld id="{86CB4B4D-7CA3-9044-876B-883B54F8677D}" type="slidenum">
              <a:t>‹#›</a:t>
            </a:fld>
            <a:endParaRPr dirty="0"/>
          </a:p>
        </p:txBody>
      </p:sp>
      <p:sp>
        <p:nvSpPr>
          <p:cNvPr id="4" name="Picture Placeholder 3"/>
          <p:cNvSpPr>
            <a:spLocks noGrp="1"/>
          </p:cNvSpPr>
          <p:nvPr>
            <p:ph type="pic" sz="quarter" idx="10"/>
          </p:nvPr>
        </p:nvSpPr>
        <p:spPr>
          <a:xfrm>
            <a:off x="8519074" y="2760254"/>
            <a:ext cx="4447372" cy="3681773"/>
          </a:xfrm>
          <a:prstGeom prst="triangle">
            <a:avLst/>
          </a:prstGeom>
        </p:spPr>
        <p:txBody>
          <a:bodyPr/>
          <a:lstStyle/>
          <a:p>
            <a:endParaRPr lang="en-US"/>
          </a:p>
        </p:txBody>
      </p:sp>
      <p:sp>
        <p:nvSpPr>
          <p:cNvPr id="19" name="Picture Placeholder 3"/>
          <p:cNvSpPr>
            <a:spLocks noGrp="1"/>
          </p:cNvSpPr>
          <p:nvPr>
            <p:ph type="pic" sz="quarter" idx="11"/>
          </p:nvPr>
        </p:nvSpPr>
        <p:spPr>
          <a:xfrm rot="10800000">
            <a:off x="7534824" y="486604"/>
            <a:ext cx="4447372" cy="3681773"/>
          </a:xfrm>
          <a:prstGeom prst="triangle">
            <a:avLst/>
          </a:prstGeom>
        </p:spPr>
        <p:txBody>
          <a:bodyPr/>
          <a:lstStyle/>
          <a:p>
            <a:endParaRPr lang="en-US"/>
          </a:p>
        </p:txBody>
      </p:sp>
    </p:spTree>
    <p:extLst>
      <p:ext uri="{BB962C8B-B14F-4D97-AF65-F5344CB8AC3E}">
        <p14:creationId xmlns:p14="http://schemas.microsoft.com/office/powerpoint/2010/main" val="124119573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5875834" cy="6858000"/>
          </a:xfrm>
          <a:custGeom>
            <a:avLst/>
            <a:gdLst>
              <a:gd name="connsiteX0" fmla="*/ 0 w 11751667"/>
              <a:gd name="connsiteY0" fmla="*/ 0 h 13716000"/>
              <a:gd name="connsiteX1" fmla="*/ 11751667 w 11751667"/>
              <a:gd name="connsiteY1" fmla="*/ 0 h 13716000"/>
              <a:gd name="connsiteX2" fmla="*/ 11751667 w 11751667"/>
              <a:gd name="connsiteY2" fmla="*/ 13716000 h 13716000"/>
              <a:gd name="connsiteX3" fmla="*/ 0 w 11751667"/>
              <a:gd name="connsiteY3" fmla="*/ 13716000 h 13716000"/>
              <a:gd name="connsiteX4" fmla="*/ 0 w 11751667"/>
              <a:gd name="connsiteY4" fmla="*/ 0 h 13716000"/>
              <a:gd name="connsiteX0" fmla="*/ 0 w 11751667"/>
              <a:gd name="connsiteY0" fmla="*/ 0 h 13716000"/>
              <a:gd name="connsiteX1" fmla="*/ 11751667 w 11751667"/>
              <a:gd name="connsiteY1" fmla="*/ 0 h 13716000"/>
              <a:gd name="connsiteX2" fmla="*/ 3572867 w 11751667"/>
              <a:gd name="connsiteY2" fmla="*/ 13716000 h 13716000"/>
              <a:gd name="connsiteX3" fmla="*/ 0 w 11751667"/>
              <a:gd name="connsiteY3" fmla="*/ 13716000 h 13716000"/>
              <a:gd name="connsiteX4" fmla="*/ 0 w 11751667"/>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1667" h="13716000">
                <a:moveTo>
                  <a:pt x="0" y="0"/>
                </a:moveTo>
                <a:lnTo>
                  <a:pt x="11751667" y="0"/>
                </a:lnTo>
                <a:lnTo>
                  <a:pt x="3572867" y="13716000"/>
                </a:lnTo>
                <a:lnTo>
                  <a:pt x="0" y="13716000"/>
                </a:lnTo>
                <a:lnTo>
                  <a:pt x="0" y="0"/>
                </a:ln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51174372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_block">
    <p:spTree>
      <p:nvGrpSpPr>
        <p:cNvPr id="1" name=""/>
        <p:cNvGrpSpPr/>
        <p:nvPr/>
      </p:nvGrpSpPr>
      <p:grpSpPr>
        <a:xfrm>
          <a:off x="0" y="0"/>
          <a:ext cx="0" cy="0"/>
          <a:chOff x="0" y="0"/>
          <a:chExt cx="0" cy="0"/>
        </a:xfrm>
      </p:grpSpPr>
      <p:sp>
        <p:nvSpPr>
          <p:cNvPr id="9" name="Picture Placeholder 6"/>
          <p:cNvSpPr>
            <a:spLocks noGrp="1"/>
          </p:cNvSpPr>
          <p:nvPr>
            <p:ph type="pic" sz="quarter" idx="11"/>
          </p:nvPr>
        </p:nvSpPr>
        <p:spPr>
          <a:xfrm>
            <a:off x="5028128" y="2907102"/>
            <a:ext cx="2617613" cy="2578526"/>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 fmla="*/ 0 w 5227637"/>
              <a:gd name="connsiteY0" fmla="*/ 2396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0 w 5227637"/>
              <a:gd name="connsiteY5" fmla="*/ 2396 h 5157051"/>
              <a:gd name="connsiteX0" fmla="*/ 0 w 5227637"/>
              <a:gd name="connsiteY0" fmla="*/ 2396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6" fmla="*/ 0 w 5227637"/>
              <a:gd name="connsiteY6" fmla="*/ 2396 h 5157051"/>
              <a:gd name="connsiteX0" fmla="*/ 1048 w 5227637"/>
              <a:gd name="connsiteY0" fmla="*/ 638354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48 w 5227637"/>
              <a:gd name="connsiteY0" fmla="*/ 638354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48 w 5227637"/>
              <a:gd name="connsiteY0" fmla="*/ 638354 h 5157051"/>
              <a:gd name="connsiteX1" fmla="*/ 742919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5226" h="5157051">
                <a:moveTo>
                  <a:pt x="10" y="724619"/>
                </a:moveTo>
                <a:cubicBezTo>
                  <a:pt x="290608" y="477586"/>
                  <a:pt x="414248" y="287147"/>
                  <a:pt x="750508" y="0"/>
                </a:cubicBezTo>
                <a:lnTo>
                  <a:pt x="5235226" y="2396"/>
                </a:lnTo>
                <a:lnTo>
                  <a:pt x="5235226" y="5157051"/>
                </a:lnTo>
                <a:lnTo>
                  <a:pt x="7589" y="5157051"/>
                </a:lnTo>
                <a:cubicBezTo>
                  <a:pt x="7938" y="3650819"/>
                  <a:pt x="-339" y="2230851"/>
                  <a:pt x="10" y="724619"/>
                </a:cubicBez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10" name="Picture Placeholder 6"/>
          <p:cNvSpPr>
            <a:spLocks noGrp="1"/>
          </p:cNvSpPr>
          <p:nvPr>
            <p:ph type="pic" sz="quarter" idx="12"/>
          </p:nvPr>
        </p:nvSpPr>
        <p:spPr>
          <a:xfrm>
            <a:off x="8728238" y="2907102"/>
            <a:ext cx="2617613" cy="2578526"/>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 fmla="*/ 0 w 5227637"/>
              <a:gd name="connsiteY0" fmla="*/ 2396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0 w 5227637"/>
              <a:gd name="connsiteY5" fmla="*/ 2396 h 5157051"/>
              <a:gd name="connsiteX0" fmla="*/ 0 w 5227637"/>
              <a:gd name="connsiteY0" fmla="*/ 2396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6" fmla="*/ 0 w 5227637"/>
              <a:gd name="connsiteY6" fmla="*/ 2396 h 5157051"/>
              <a:gd name="connsiteX0" fmla="*/ 1048 w 5227637"/>
              <a:gd name="connsiteY0" fmla="*/ 638354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48 w 5227637"/>
              <a:gd name="connsiteY0" fmla="*/ 638354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48 w 5227637"/>
              <a:gd name="connsiteY0" fmla="*/ 638354 h 5157051"/>
              <a:gd name="connsiteX1" fmla="*/ 742919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5226" h="5157051">
                <a:moveTo>
                  <a:pt x="10" y="724619"/>
                </a:moveTo>
                <a:cubicBezTo>
                  <a:pt x="290608" y="477586"/>
                  <a:pt x="414248" y="287147"/>
                  <a:pt x="750508" y="0"/>
                </a:cubicBezTo>
                <a:lnTo>
                  <a:pt x="5235226" y="2396"/>
                </a:lnTo>
                <a:lnTo>
                  <a:pt x="5235226" y="5157051"/>
                </a:lnTo>
                <a:lnTo>
                  <a:pt x="7589" y="5157051"/>
                </a:lnTo>
                <a:cubicBezTo>
                  <a:pt x="7938" y="3650819"/>
                  <a:pt x="-339" y="2230851"/>
                  <a:pt x="10" y="724619"/>
                </a:cubicBez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7" name="Picture Placeholder 6"/>
          <p:cNvSpPr>
            <a:spLocks noGrp="1"/>
          </p:cNvSpPr>
          <p:nvPr>
            <p:ph type="pic" sz="quarter" idx="10"/>
          </p:nvPr>
        </p:nvSpPr>
        <p:spPr>
          <a:xfrm>
            <a:off x="1324150" y="2907102"/>
            <a:ext cx="2617613" cy="2578526"/>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 fmla="*/ 0 w 5227637"/>
              <a:gd name="connsiteY0" fmla="*/ 2396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0 w 5227637"/>
              <a:gd name="connsiteY5" fmla="*/ 2396 h 5157051"/>
              <a:gd name="connsiteX0" fmla="*/ 0 w 5227637"/>
              <a:gd name="connsiteY0" fmla="*/ 2396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6" fmla="*/ 0 w 5227637"/>
              <a:gd name="connsiteY6" fmla="*/ 2396 h 5157051"/>
              <a:gd name="connsiteX0" fmla="*/ 1048 w 5227637"/>
              <a:gd name="connsiteY0" fmla="*/ 638354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48 w 5227637"/>
              <a:gd name="connsiteY0" fmla="*/ 638354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48 w 5227637"/>
              <a:gd name="connsiteY0" fmla="*/ 638354 h 5157051"/>
              <a:gd name="connsiteX1" fmla="*/ 742919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5226" h="5157051">
                <a:moveTo>
                  <a:pt x="10" y="724619"/>
                </a:moveTo>
                <a:cubicBezTo>
                  <a:pt x="290608" y="477586"/>
                  <a:pt x="414248" y="287147"/>
                  <a:pt x="750508" y="0"/>
                </a:cubicBezTo>
                <a:lnTo>
                  <a:pt x="5235226" y="2396"/>
                </a:lnTo>
                <a:lnTo>
                  <a:pt x="5235226" y="5157051"/>
                </a:lnTo>
                <a:lnTo>
                  <a:pt x="7589" y="5157051"/>
                </a:lnTo>
                <a:cubicBezTo>
                  <a:pt x="7938" y="3650819"/>
                  <a:pt x="-339" y="2230851"/>
                  <a:pt x="10" y="724619"/>
                </a:cubicBez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79916215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_block (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732" y="-22225"/>
            <a:ext cx="3040399" cy="4217194"/>
          </a:xfrm>
          <a:custGeom>
            <a:avLst/>
            <a:gdLst>
              <a:gd name="connsiteX0" fmla="*/ 0 w 6080126"/>
              <a:gd name="connsiteY0" fmla="*/ 0 h 8434388"/>
              <a:gd name="connsiteX1" fmla="*/ 6080126 w 6080126"/>
              <a:gd name="connsiteY1" fmla="*/ 0 h 8434388"/>
              <a:gd name="connsiteX2" fmla="*/ 6080126 w 6080126"/>
              <a:gd name="connsiteY2" fmla="*/ 8434388 h 8434388"/>
              <a:gd name="connsiteX3" fmla="*/ 0 w 6080126"/>
              <a:gd name="connsiteY3" fmla="*/ 8434388 h 8434388"/>
              <a:gd name="connsiteX4" fmla="*/ 0 w 6080126"/>
              <a:gd name="connsiteY4" fmla="*/ 0 h 8434388"/>
              <a:gd name="connsiteX0" fmla="*/ 0 w 6080126"/>
              <a:gd name="connsiteY0" fmla="*/ 0 h 8434388"/>
              <a:gd name="connsiteX1" fmla="*/ 6080126 w 6080126"/>
              <a:gd name="connsiteY1" fmla="*/ 0 h 8434388"/>
              <a:gd name="connsiteX2" fmla="*/ 6080126 w 6080126"/>
              <a:gd name="connsiteY2" fmla="*/ 8434388 h 8434388"/>
              <a:gd name="connsiteX3" fmla="*/ 4781374 w 6080126"/>
              <a:gd name="connsiteY3" fmla="*/ 8432094 h 8434388"/>
              <a:gd name="connsiteX4" fmla="*/ 0 w 6080126"/>
              <a:gd name="connsiteY4" fmla="*/ 8434388 h 8434388"/>
              <a:gd name="connsiteX5" fmla="*/ 0 w 6080126"/>
              <a:gd name="connsiteY5" fmla="*/ 0 h 8434388"/>
              <a:gd name="connsiteX0" fmla="*/ 0 w 6080126"/>
              <a:gd name="connsiteY0" fmla="*/ 0 h 8434388"/>
              <a:gd name="connsiteX1" fmla="*/ 6080126 w 6080126"/>
              <a:gd name="connsiteY1" fmla="*/ 0 h 8434388"/>
              <a:gd name="connsiteX2" fmla="*/ 6068307 w 6080126"/>
              <a:gd name="connsiteY2" fmla="*/ 7133872 h 8434388"/>
              <a:gd name="connsiteX3" fmla="*/ 6080126 w 6080126"/>
              <a:gd name="connsiteY3" fmla="*/ 8434388 h 8434388"/>
              <a:gd name="connsiteX4" fmla="*/ 4781374 w 6080126"/>
              <a:gd name="connsiteY4" fmla="*/ 8432094 h 8434388"/>
              <a:gd name="connsiteX5" fmla="*/ 0 w 6080126"/>
              <a:gd name="connsiteY5" fmla="*/ 8434388 h 8434388"/>
              <a:gd name="connsiteX6" fmla="*/ 0 w 6080126"/>
              <a:gd name="connsiteY6" fmla="*/ 0 h 8434388"/>
              <a:gd name="connsiteX0" fmla="*/ 0 w 6080126"/>
              <a:gd name="connsiteY0" fmla="*/ 0 h 8456966"/>
              <a:gd name="connsiteX1" fmla="*/ 6080126 w 6080126"/>
              <a:gd name="connsiteY1" fmla="*/ 0 h 8456966"/>
              <a:gd name="connsiteX2" fmla="*/ 6068307 w 6080126"/>
              <a:gd name="connsiteY2" fmla="*/ 7133872 h 8456966"/>
              <a:gd name="connsiteX3" fmla="*/ 6068837 w 6080126"/>
              <a:gd name="connsiteY3" fmla="*/ 8456966 h 8456966"/>
              <a:gd name="connsiteX4" fmla="*/ 4781374 w 6080126"/>
              <a:gd name="connsiteY4" fmla="*/ 8432094 h 8456966"/>
              <a:gd name="connsiteX5" fmla="*/ 0 w 6080126"/>
              <a:gd name="connsiteY5" fmla="*/ 8434388 h 8456966"/>
              <a:gd name="connsiteX6" fmla="*/ 0 w 6080126"/>
              <a:gd name="connsiteY6" fmla="*/ 0 h 8456966"/>
              <a:gd name="connsiteX0" fmla="*/ 0 w 6080126"/>
              <a:gd name="connsiteY0" fmla="*/ 0 h 8434388"/>
              <a:gd name="connsiteX1" fmla="*/ 6080126 w 6080126"/>
              <a:gd name="connsiteY1" fmla="*/ 0 h 8434388"/>
              <a:gd name="connsiteX2" fmla="*/ 6068307 w 6080126"/>
              <a:gd name="connsiteY2" fmla="*/ 7133872 h 8434388"/>
              <a:gd name="connsiteX3" fmla="*/ 4781374 w 6080126"/>
              <a:gd name="connsiteY3" fmla="*/ 8432094 h 8434388"/>
              <a:gd name="connsiteX4" fmla="*/ 0 w 6080126"/>
              <a:gd name="connsiteY4" fmla="*/ 8434388 h 8434388"/>
              <a:gd name="connsiteX5" fmla="*/ 0 w 6080126"/>
              <a:gd name="connsiteY5" fmla="*/ 0 h 8434388"/>
              <a:gd name="connsiteX0" fmla="*/ 0 w 6080126"/>
              <a:gd name="connsiteY0" fmla="*/ 0 h 8434388"/>
              <a:gd name="connsiteX1" fmla="*/ 6080126 w 6080126"/>
              <a:gd name="connsiteY1" fmla="*/ 0 h 8434388"/>
              <a:gd name="connsiteX2" fmla="*/ 6068307 w 6080126"/>
              <a:gd name="connsiteY2" fmla="*/ 7133872 h 8434388"/>
              <a:gd name="connsiteX3" fmla="*/ 4781374 w 6080126"/>
              <a:gd name="connsiteY3" fmla="*/ 8432094 h 8434388"/>
              <a:gd name="connsiteX4" fmla="*/ 0 w 6080126"/>
              <a:gd name="connsiteY4" fmla="*/ 8434388 h 8434388"/>
              <a:gd name="connsiteX5" fmla="*/ 0 w 6080126"/>
              <a:gd name="connsiteY5" fmla="*/ 0 h 8434388"/>
              <a:gd name="connsiteX0" fmla="*/ 0 w 6080126"/>
              <a:gd name="connsiteY0" fmla="*/ 0 h 8434388"/>
              <a:gd name="connsiteX1" fmla="*/ 6080126 w 6080126"/>
              <a:gd name="connsiteY1" fmla="*/ 0 h 8434388"/>
              <a:gd name="connsiteX2" fmla="*/ 6068307 w 6080126"/>
              <a:gd name="connsiteY2" fmla="*/ 7133872 h 8434388"/>
              <a:gd name="connsiteX3" fmla="*/ 4781374 w 6080126"/>
              <a:gd name="connsiteY3" fmla="*/ 8432094 h 8434388"/>
              <a:gd name="connsiteX4" fmla="*/ 0 w 6080126"/>
              <a:gd name="connsiteY4" fmla="*/ 8434388 h 8434388"/>
              <a:gd name="connsiteX5" fmla="*/ 0 w 6080126"/>
              <a:gd name="connsiteY5" fmla="*/ 0 h 8434388"/>
              <a:gd name="connsiteX0" fmla="*/ 0 w 6080798"/>
              <a:gd name="connsiteY0" fmla="*/ 0 h 8434388"/>
              <a:gd name="connsiteX1" fmla="*/ 6080126 w 6080798"/>
              <a:gd name="connsiteY1" fmla="*/ 0 h 8434388"/>
              <a:gd name="connsiteX2" fmla="*/ 6079596 w 6080798"/>
              <a:gd name="connsiteY2" fmla="*/ 7145161 h 8434388"/>
              <a:gd name="connsiteX3" fmla="*/ 4781374 w 6080798"/>
              <a:gd name="connsiteY3" fmla="*/ 8432094 h 8434388"/>
              <a:gd name="connsiteX4" fmla="*/ 0 w 6080798"/>
              <a:gd name="connsiteY4" fmla="*/ 8434388 h 8434388"/>
              <a:gd name="connsiteX5" fmla="*/ 0 w 6080798"/>
              <a:gd name="connsiteY5" fmla="*/ 0 h 843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0798" h="8434388">
                <a:moveTo>
                  <a:pt x="0" y="0"/>
                </a:moveTo>
                <a:lnTo>
                  <a:pt x="6080126" y="0"/>
                </a:lnTo>
                <a:cubicBezTo>
                  <a:pt x="6076186" y="2377957"/>
                  <a:pt x="6083536" y="4767204"/>
                  <a:pt x="6079596" y="7145161"/>
                </a:cubicBezTo>
                <a:cubicBezTo>
                  <a:pt x="5727670" y="7511932"/>
                  <a:pt x="5363781" y="7854096"/>
                  <a:pt x="4781374" y="8432094"/>
                </a:cubicBezTo>
                <a:lnTo>
                  <a:pt x="0" y="8434388"/>
                </a:lnTo>
                <a:lnTo>
                  <a:pt x="0" y="0"/>
                </a:ln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9" name="Picture Placeholder 6"/>
          <p:cNvSpPr>
            <a:spLocks noGrp="1"/>
          </p:cNvSpPr>
          <p:nvPr>
            <p:ph type="pic" sz="quarter" idx="11"/>
          </p:nvPr>
        </p:nvSpPr>
        <p:spPr>
          <a:xfrm>
            <a:off x="3031067" y="2986985"/>
            <a:ext cx="3641184" cy="3866985"/>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 fmla="*/ 0 w 5227637"/>
              <a:gd name="connsiteY0" fmla="*/ 2396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0 w 5227637"/>
              <a:gd name="connsiteY5" fmla="*/ 2396 h 5157051"/>
              <a:gd name="connsiteX0" fmla="*/ 0 w 5227637"/>
              <a:gd name="connsiteY0" fmla="*/ 2396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6" fmla="*/ 0 w 5227637"/>
              <a:gd name="connsiteY6" fmla="*/ 2396 h 5157051"/>
              <a:gd name="connsiteX0" fmla="*/ 1048 w 5227637"/>
              <a:gd name="connsiteY0" fmla="*/ 638354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48 w 5227637"/>
              <a:gd name="connsiteY0" fmla="*/ 638354 h 5157051"/>
              <a:gd name="connsiteX1" fmla="*/ 656655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48 w 5227637"/>
              <a:gd name="connsiteY0" fmla="*/ 638354 h 5157051"/>
              <a:gd name="connsiteX1" fmla="*/ 742919 w 5227637"/>
              <a:gd name="connsiteY1" fmla="*/ 0 h 5157051"/>
              <a:gd name="connsiteX2" fmla="*/ 5227637 w 5227637"/>
              <a:gd name="connsiteY2" fmla="*/ 2396 h 5157051"/>
              <a:gd name="connsiteX3" fmla="*/ 5227637 w 5227637"/>
              <a:gd name="connsiteY3" fmla="*/ 5157051 h 5157051"/>
              <a:gd name="connsiteX4" fmla="*/ 0 w 5227637"/>
              <a:gd name="connsiteY4" fmla="*/ 5157051 h 5157051"/>
              <a:gd name="connsiteX5" fmla="*/ 1048 w 5227637"/>
              <a:gd name="connsiteY5" fmla="*/ 638354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4619 h 5157051"/>
              <a:gd name="connsiteX1" fmla="*/ 750508 w 5235226"/>
              <a:gd name="connsiteY1" fmla="*/ 0 h 5157051"/>
              <a:gd name="connsiteX2" fmla="*/ 5235226 w 5235226"/>
              <a:gd name="connsiteY2" fmla="*/ 2396 h 5157051"/>
              <a:gd name="connsiteX3" fmla="*/ 5235226 w 5235226"/>
              <a:gd name="connsiteY3" fmla="*/ 5157051 h 5157051"/>
              <a:gd name="connsiteX4" fmla="*/ 7589 w 5235226"/>
              <a:gd name="connsiteY4" fmla="*/ 5157051 h 5157051"/>
              <a:gd name="connsiteX5" fmla="*/ 10 w 5235226"/>
              <a:gd name="connsiteY5" fmla="*/ 724619 h 5157051"/>
              <a:gd name="connsiteX0" fmla="*/ 10 w 5235226"/>
              <a:gd name="connsiteY0" fmla="*/ 722223 h 5154655"/>
              <a:gd name="connsiteX1" fmla="*/ 988025 w 5235226"/>
              <a:gd name="connsiteY1" fmla="*/ 7501 h 5154655"/>
              <a:gd name="connsiteX2" fmla="*/ 5235226 w 5235226"/>
              <a:gd name="connsiteY2" fmla="*/ 0 h 5154655"/>
              <a:gd name="connsiteX3" fmla="*/ 5235226 w 5235226"/>
              <a:gd name="connsiteY3" fmla="*/ 5154655 h 5154655"/>
              <a:gd name="connsiteX4" fmla="*/ 7589 w 5235226"/>
              <a:gd name="connsiteY4" fmla="*/ 5154655 h 5154655"/>
              <a:gd name="connsiteX5" fmla="*/ 10 w 5235226"/>
              <a:gd name="connsiteY5" fmla="*/ 722223 h 5154655"/>
              <a:gd name="connsiteX0" fmla="*/ 2317 w 5227637"/>
              <a:gd name="connsiteY0" fmla="*/ 999327 h 5154655"/>
              <a:gd name="connsiteX1" fmla="*/ 980436 w 5227637"/>
              <a:gd name="connsiteY1" fmla="*/ 7501 h 5154655"/>
              <a:gd name="connsiteX2" fmla="*/ 5227637 w 5227637"/>
              <a:gd name="connsiteY2" fmla="*/ 0 h 5154655"/>
              <a:gd name="connsiteX3" fmla="*/ 5227637 w 5227637"/>
              <a:gd name="connsiteY3" fmla="*/ 5154655 h 5154655"/>
              <a:gd name="connsiteX4" fmla="*/ 0 w 5227637"/>
              <a:gd name="connsiteY4" fmla="*/ 5154655 h 5154655"/>
              <a:gd name="connsiteX5" fmla="*/ 2317 w 5227637"/>
              <a:gd name="connsiteY5" fmla="*/ 999327 h 5154655"/>
              <a:gd name="connsiteX0" fmla="*/ 2317 w 5227637"/>
              <a:gd name="connsiteY0" fmla="*/ 999327 h 5154655"/>
              <a:gd name="connsiteX1" fmla="*/ 980436 w 5227637"/>
              <a:gd name="connsiteY1" fmla="*/ 7501 h 5154655"/>
              <a:gd name="connsiteX2" fmla="*/ 5227637 w 5227637"/>
              <a:gd name="connsiteY2" fmla="*/ 0 h 5154655"/>
              <a:gd name="connsiteX3" fmla="*/ 5227637 w 5227637"/>
              <a:gd name="connsiteY3" fmla="*/ 5154655 h 5154655"/>
              <a:gd name="connsiteX4" fmla="*/ 0 w 5227637"/>
              <a:gd name="connsiteY4" fmla="*/ 5154655 h 5154655"/>
              <a:gd name="connsiteX5" fmla="*/ 2317 w 5227637"/>
              <a:gd name="connsiteY5" fmla="*/ 999327 h 5154655"/>
              <a:gd name="connsiteX0" fmla="*/ 2317 w 5227637"/>
              <a:gd name="connsiteY0" fmla="*/ 999327 h 5154655"/>
              <a:gd name="connsiteX1" fmla="*/ 980436 w 5227637"/>
              <a:gd name="connsiteY1" fmla="*/ 7501 h 5154655"/>
              <a:gd name="connsiteX2" fmla="*/ 5227637 w 5227637"/>
              <a:gd name="connsiteY2" fmla="*/ 0 h 5154655"/>
              <a:gd name="connsiteX3" fmla="*/ 5227637 w 5227637"/>
              <a:gd name="connsiteY3" fmla="*/ 5154655 h 5154655"/>
              <a:gd name="connsiteX4" fmla="*/ 0 w 5227637"/>
              <a:gd name="connsiteY4" fmla="*/ 5154655 h 5154655"/>
              <a:gd name="connsiteX5" fmla="*/ 2317 w 5227637"/>
              <a:gd name="connsiteY5" fmla="*/ 999327 h 5154655"/>
              <a:gd name="connsiteX0" fmla="*/ 11 w 5225331"/>
              <a:gd name="connsiteY0" fmla="*/ 999327 h 6777690"/>
              <a:gd name="connsiteX1" fmla="*/ 978130 w 5225331"/>
              <a:gd name="connsiteY1" fmla="*/ 7501 h 6777690"/>
              <a:gd name="connsiteX2" fmla="*/ 5225331 w 5225331"/>
              <a:gd name="connsiteY2" fmla="*/ 0 h 6777690"/>
              <a:gd name="connsiteX3" fmla="*/ 5225331 w 5225331"/>
              <a:gd name="connsiteY3" fmla="*/ 5154655 h 6777690"/>
              <a:gd name="connsiteX4" fmla="*/ 7591 w 5225331"/>
              <a:gd name="connsiteY4" fmla="*/ 6777690 h 6777690"/>
              <a:gd name="connsiteX5" fmla="*/ 11 w 5225331"/>
              <a:gd name="connsiteY5" fmla="*/ 999327 h 6777690"/>
              <a:gd name="connsiteX0" fmla="*/ 5 w 5225325"/>
              <a:gd name="connsiteY0" fmla="*/ 999327 h 6757897"/>
              <a:gd name="connsiteX1" fmla="*/ 978124 w 5225325"/>
              <a:gd name="connsiteY1" fmla="*/ 7501 h 6757897"/>
              <a:gd name="connsiteX2" fmla="*/ 5225325 w 5225325"/>
              <a:gd name="connsiteY2" fmla="*/ 0 h 6757897"/>
              <a:gd name="connsiteX3" fmla="*/ 5225325 w 5225325"/>
              <a:gd name="connsiteY3" fmla="*/ 5154655 h 6757897"/>
              <a:gd name="connsiteX4" fmla="*/ 17482 w 5225325"/>
              <a:gd name="connsiteY4" fmla="*/ 6757897 h 6757897"/>
              <a:gd name="connsiteX5" fmla="*/ 5 w 5225325"/>
              <a:gd name="connsiteY5" fmla="*/ 999327 h 6757897"/>
              <a:gd name="connsiteX0" fmla="*/ 12213 w 5237533"/>
              <a:gd name="connsiteY0" fmla="*/ 999327 h 6757897"/>
              <a:gd name="connsiteX1" fmla="*/ 990332 w 5237533"/>
              <a:gd name="connsiteY1" fmla="*/ 7501 h 6757897"/>
              <a:gd name="connsiteX2" fmla="*/ 5237533 w 5237533"/>
              <a:gd name="connsiteY2" fmla="*/ 0 h 6757897"/>
              <a:gd name="connsiteX3" fmla="*/ 5237533 w 5237533"/>
              <a:gd name="connsiteY3" fmla="*/ 5154655 h 6757897"/>
              <a:gd name="connsiteX4" fmla="*/ 0 w 5237533"/>
              <a:gd name="connsiteY4" fmla="*/ 6757897 h 6757897"/>
              <a:gd name="connsiteX5" fmla="*/ 12213 w 5237533"/>
              <a:gd name="connsiteY5" fmla="*/ 999327 h 6757897"/>
              <a:gd name="connsiteX0" fmla="*/ 11 w 5225331"/>
              <a:gd name="connsiteY0" fmla="*/ 999327 h 6787586"/>
              <a:gd name="connsiteX1" fmla="*/ 978130 w 5225331"/>
              <a:gd name="connsiteY1" fmla="*/ 7501 h 6787586"/>
              <a:gd name="connsiteX2" fmla="*/ 5225331 w 5225331"/>
              <a:gd name="connsiteY2" fmla="*/ 0 h 6787586"/>
              <a:gd name="connsiteX3" fmla="*/ 5225331 w 5225331"/>
              <a:gd name="connsiteY3" fmla="*/ 5154655 h 6787586"/>
              <a:gd name="connsiteX4" fmla="*/ 7591 w 5225331"/>
              <a:gd name="connsiteY4" fmla="*/ 6787586 h 6787586"/>
              <a:gd name="connsiteX5" fmla="*/ 11 w 5225331"/>
              <a:gd name="connsiteY5" fmla="*/ 999327 h 6787586"/>
              <a:gd name="connsiteX0" fmla="*/ 11 w 6383227"/>
              <a:gd name="connsiteY0" fmla="*/ 991826 h 6780085"/>
              <a:gd name="connsiteX1" fmla="*/ 978130 w 6383227"/>
              <a:gd name="connsiteY1" fmla="*/ 0 h 6780085"/>
              <a:gd name="connsiteX2" fmla="*/ 6383227 w 6383227"/>
              <a:gd name="connsiteY2" fmla="*/ 2395 h 6780085"/>
              <a:gd name="connsiteX3" fmla="*/ 5225331 w 6383227"/>
              <a:gd name="connsiteY3" fmla="*/ 5147154 h 6780085"/>
              <a:gd name="connsiteX4" fmla="*/ 7591 w 6383227"/>
              <a:gd name="connsiteY4" fmla="*/ 6780085 h 6780085"/>
              <a:gd name="connsiteX5" fmla="*/ 11 w 6383227"/>
              <a:gd name="connsiteY5" fmla="*/ 991826 h 6780085"/>
              <a:gd name="connsiteX0" fmla="*/ 11 w 6383227"/>
              <a:gd name="connsiteY0" fmla="*/ 991826 h 6799878"/>
              <a:gd name="connsiteX1" fmla="*/ 978130 w 6383227"/>
              <a:gd name="connsiteY1" fmla="*/ 0 h 6799878"/>
              <a:gd name="connsiteX2" fmla="*/ 6383227 w 6383227"/>
              <a:gd name="connsiteY2" fmla="*/ 2395 h 6799878"/>
              <a:gd name="connsiteX3" fmla="*/ 6373331 w 6383227"/>
              <a:gd name="connsiteY3" fmla="*/ 6799878 h 6799878"/>
              <a:gd name="connsiteX4" fmla="*/ 7591 w 6383227"/>
              <a:gd name="connsiteY4" fmla="*/ 6780085 h 6799878"/>
              <a:gd name="connsiteX5" fmla="*/ 11 w 6383227"/>
              <a:gd name="connsiteY5" fmla="*/ 991826 h 6799878"/>
              <a:gd name="connsiteX0" fmla="*/ 11 w 6383227"/>
              <a:gd name="connsiteY0" fmla="*/ 991826 h 6809775"/>
              <a:gd name="connsiteX1" fmla="*/ 978130 w 6383227"/>
              <a:gd name="connsiteY1" fmla="*/ 0 h 6809775"/>
              <a:gd name="connsiteX2" fmla="*/ 6383227 w 6383227"/>
              <a:gd name="connsiteY2" fmla="*/ 2395 h 6809775"/>
              <a:gd name="connsiteX3" fmla="*/ 6373331 w 6383227"/>
              <a:gd name="connsiteY3" fmla="*/ 6809775 h 6809775"/>
              <a:gd name="connsiteX4" fmla="*/ 7591 w 6383227"/>
              <a:gd name="connsiteY4" fmla="*/ 6780085 h 6809775"/>
              <a:gd name="connsiteX5" fmla="*/ 11 w 6383227"/>
              <a:gd name="connsiteY5" fmla="*/ 991826 h 6809775"/>
              <a:gd name="connsiteX0" fmla="*/ 11 w 6393563"/>
              <a:gd name="connsiteY0" fmla="*/ 991826 h 6799878"/>
              <a:gd name="connsiteX1" fmla="*/ 978130 w 6393563"/>
              <a:gd name="connsiteY1" fmla="*/ 0 h 6799878"/>
              <a:gd name="connsiteX2" fmla="*/ 6383227 w 6393563"/>
              <a:gd name="connsiteY2" fmla="*/ 2395 h 6799878"/>
              <a:gd name="connsiteX3" fmla="*/ 6393125 w 6393563"/>
              <a:gd name="connsiteY3" fmla="*/ 6799878 h 6799878"/>
              <a:gd name="connsiteX4" fmla="*/ 7591 w 6393563"/>
              <a:gd name="connsiteY4" fmla="*/ 6780085 h 6799878"/>
              <a:gd name="connsiteX5" fmla="*/ 11 w 6393563"/>
              <a:gd name="connsiteY5" fmla="*/ 991826 h 6799878"/>
              <a:gd name="connsiteX0" fmla="*/ 11 w 6384181"/>
              <a:gd name="connsiteY0" fmla="*/ 991826 h 6780085"/>
              <a:gd name="connsiteX1" fmla="*/ 978130 w 6384181"/>
              <a:gd name="connsiteY1" fmla="*/ 0 h 6780085"/>
              <a:gd name="connsiteX2" fmla="*/ 6383227 w 6384181"/>
              <a:gd name="connsiteY2" fmla="*/ 2395 h 6780085"/>
              <a:gd name="connsiteX3" fmla="*/ 6383229 w 6384181"/>
              <a:gd name="connsiteY3" fmla="*/ 6780085 h 6780085"/>
              <a:gd name="connsiteX4" fmla="*/ 7591 w 6384181"/>
              <a:gd name="connsiteY4" fmla="*/ 6780085 h 6780085"/>
              <a:gd name="connsiteX5" fmla="*/ 11 w 6384181"/>
              <a:gd name="connsiteY5" fmla="*/ 991826 h 678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4181" h="6780085">
                <a:moveTo>
                  <a:pt x="11" y="991826"/>
                </a:moveTo>
                <a:cubicBezTo>
                  <a:pt x="320299" y="685414"/>
                  <a:pt x="671560" y="306940"/>
                  <a:pt x="978130" y="0"/>
                </a:cubicBezTo>
                <a:lnTo>
                  <a:pt x="6383227" y="2395"/>
                </a:lnTo>
                <a:cubicBezTo>
                  <a:pt x="6379928" y="2268223"/>
                  <a:pt x="6386528" y="4514257"/>
                  <a:pt x="6383229" y="6780085"/>
                </a:cubicBezTo>
                <a:lnTo>
                  <a:pt x="7591" y="6780085"/>
                </a:lnTo>
                <a:cubicBezTo>
                  <a:pt x="7940" y="5273853"/>
                  <a:pt x="-338" y="2498058"/>
                  <a:pt x="11" y="991826"/>
                </a:cubicBezTo>
                <a:close/>
              </a:path>
            </a:pathLst>
          </a:custGeom>
          <a:ln w="3175">
            <a:miter lim="400000"/>
          </a:ln>
          <a:extLst>
            <a:ext uri="{C572A759-6A51-4108-AA02-DFA0A04FC94B}">
              <ma14:wrappingTextBoxFlag xmlns="" xmlns:ma14="http://schemas.microsoft.com/office/mac/drawingml/2011/main" val="1"/>
            </a:ext>
          </a:extLst>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75897758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CC664E-48C7-402C-A3B4-F08571CB2ECA}" type="datetimeFigureOut">
              <a:rPr lang="zh-CN" altLang="en-US" smtClean="0"/>
              <a:t>2019/7/19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3704321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CC664E-48C7-402C-A3B4-F08571CB2ECA}" type="datetimeFigureOut">
              <a:rPr lang="zh-CN" altLang="en-US" smtClean="0"/>
              <a:t>2019/7/19 Friday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3813289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CC664E-48C7-402C-A3B4-F08571CB2ECA}" type="datetimeFigureOut">
              <a:rPr lang="zh-CN" altLang="en-US" smtClean="0"/>
              <a:t>2019/7/19 Friday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275248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CC664E-48C7-402C-A3B4-F08571CB2ECA}" type="datetimeFigureOut">
              <a:rPr lang="zh-CN" altLang="en-US" smtClean="0"/>
              <a:t>2019/7/19 Friday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850632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CC664E-48C7-402C-A3B4-F08571CB2ECA}" type="datetimeFigureOut">
              <a:rPr lang="zh-CN" altLang="en-US" smtClean="0"/>
              <a:t>2019/7/19 Friday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418162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CC664E-48C7-402C-A3B4-F08571CB2ECA}" type="datetimeFigureOut">
              <a:rPr lang="zh-CN" altLang="en-US" smtClean="0"/>
              <a:t>2019/7/19 Friday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2368228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CC664E-48C7-402C-A3B4-F08571CB2ECA}" type="datetimeFigureOut">
              <a:rPr lang="zh-CN" altLang="en-US" smtClean="0"/>
              <a:t>2019/7/19 Friday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369385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C664E-48C7-402C-A3B4-F08571CB2ECA}" type="datetimeFigureOut">
              <a:rPr lang="zh-CN" altLang="en-US" smtClean="0"/>
              <a:t>2019/7/19 Friday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ACDBE1-4A2D-4AEE-9C5E-7775B638E795}"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2338900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6" r:id="rId16"/>
    <p:sldLayoutId id="214748367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975320" y="860307"/>
            <a:ext cx="8241360" cy="1088418"/>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rPr dirty="0"/>
              <a:t>Title Text</a:t>
            </a:r>
          </a:p>
        </p:txBody>
      </p:sp>
      <p:sp>
        <p:nvSpPr>
          <p:cNvPr id="3" name="Shape 3"/>
          <p:cNvSpPr>
            <a:spLocks noGrp="1"/>
          </p:cNvSpPr>
          <p:nvPr>
            <p:ph type="body" idx="1"/>
          </p:nvPr>
        </p:nvSpPr>
        <p:spPr>
          <a:xfrm>
            <a:off x="801368" y="2315022"/>
            <a:ext cx="10589265" cy="3509647"/>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t>Body Level One</a:t>
            </a:r>
          </a:p>
          <a:p>
            <a:pPr lvl="1"/>
            <a:r>
              <a:t>Body Level Two</a:t>
            </a:r>
          </a:p>
          <a:p>
            <a:pPr lvl="2"/>
            <a:r>
              <a:t>Body Level Three</a:t>
            </a:r>
          </a:p>
          <a:p>
            <a:pPr lvl="3"/>
            <a:r>
              <a:t>Body Level Four</a:t>
            </a:r>
          </a:p>
          <a:p>
            <a:pPr lvl="4"/>
            <a:r>
              <a:t>Body Level Five</a:t>
            </a:r>
          </a:p>
        </p:txBody>
      </p:sp>
      <p:grpSp>
        <p:nvGrpSpPr>
          <p:cNvPr id="12" name="Group 12"/>
          <p:cNvGrpSpPr/>
          <p:nvPr/>
        </p:nvGrpSpPr>
        <p:grpSpPr>
          <a:xfrm>
            <a:off x="10092296" y="6080316"/>
            <a:ext cx="1036586" cy="237925"/>
            <a:chOff x="0" y="0"/>
            <a:chExt cx="2073170" cy="475848"/>
          </a:xfrm>
        </p:grpSpPr>
        <p:sp>
          <p:nvSpPr>
            <p:cNvPr id="4" name="Shape 4"/>
            <p:cNvSpPr/>
            <p:nvPr/>
          </p:nvSpPr>
          <p:spPr>
            <a:xfrm>
              <a:off x="0" y="0"/>
              <a:ext cx="475849" cy="475849"/>
            </a:xfrm>
            <a:prstGeom prst="ellipse">
              <a:avLst/>
            </a:prstGeom>
            <a:solidFill>
              <a:schemeClr val="bg2"/>
            </a:solidFill>
            <a:ln w="3175" cap="flat">
              <a:noFill/>
              <a:miter lim="400000"/>
            </a:ln>
            <a:effectLst/>
          </p:spPr>
          <p:txBody>
            <a:bodyPr wrap="square" lIns="71437" tIns="71437" rIns="71437" bIns="71437" numCol="1" anchor="ctr">
              <a:noAutofit/>
            </a:bodyPr>
            <a:lstStyle/>
            <a:p>
              <a:pPr algn="ctr" defTabSz="410766">
                <a:defRPr sz="3200">
                  <a:solidFill>
                    <a:srgbClr val="FFFFFF"/>
                  </a:solidFill>
                  <a:latin typeface="Helvetica Light"/>
                  <a:ea typeface="Helvetica Light"/>
                  <a:cs typeface="Helvetica Light"/>
                  <a:sym typeface="Helvetica Light"/>
                </a:defRPr>
              </a:pPr>
              <a:endParaRPr sz="1600"/>
            </a:p>
          </p:txBody>
        </p:sp>
        <p:sp>
          <p:nvSpPr>
            <p:cNvPr id="5" name="Shape 5"/>
            <p:cNvSpPr/>
            <p:nvPr/>
          </p:nvSpPr>
          <p:spPr>
            <a:xfrm>
              <a:off x="532440" y="0"/>
              <a:ext cx="475849" cy="475849"/>
            </a:xfrm>
            <a:prstGeom prst="ellipse">
              <a:avLst/>
            </a:prstGeom>
            <a:solidFill>
              <a:schemeClr val="bg2"/>
            </a:solidFill>
            <a:ln w="3175" cap="flat">
              <a:noFill/>
              <a:miter lim="400000"/>
            </a:ln>
            <a:effectLst/>
          </p:spPr>
          <p:txBody>
            <a:bodyPr wrap="square" lIns="71437" tIns="71437" rIns="71437" bIns="71437" numCol="1" anchor="ctr">
              <a:noAutofit/>
            </a:bodyPr>
            <a:lstStyle/>
            <a:p>
              <a:pPr algn="ctr" defTabSz="410766">
                <a:defRPr sz="3200">
                  <a:solidFill>
                    <a:srgbClr val="FFFFFF"/>
                  </a:solidFill>
                  <a:latin typeface="Helvetica Light"/>
                  <a:ea typeface="Helvetica Light"/>
                  <a:cs typeface="Helvetica Light"/>
                  <a:sym typeface="Helvetica Light"/>
                </a:defRPr>
              </a:pPr>
              <a:endParaRPr sz="1600"/>
            </a:p>
          </p:txBody>
        </p:sp>
        <p:sp>
          <p:nvSpPr>
            <p:cNvPr id="6" name="Shape 6"/>
            <p:cNvSpPr/>
            <p:nvPr/>
          </p:nvSpPr>
          <p:spPr>
            <a:xfrm>
              <a:off x="1064880" y="0"/>
              <a:ext cx="475849" cy="475849"/>
            </a:xfrm>
            <a:prstGeom prst="ellipse">
              <a:avLst/>
            </a:prstGeom>
            <a:solidFill>
              <a:schemeClr val="bg2"/>
            </a:solidFill>
            <a:ln w="3175" cap="flat">
              <a:noFill/>
              <a:miter lim="400000"/>
            </a:ln>
            <a:effectLst/>
          </p:spPr>
          <p:txBody>
            <a:bodyPr wrap="square" lIns="71437" tIns="71437" rIns="71437" bIns="71437" numCol="1" anchor="ctr">
              <a:noAutofit/>
            </a:bodyPr>
            <a:lstStyle/>
            <a:p>
              <a:pPr algn="ctr" defTabSz="410766">
                <a:defRPr sz="3200">
                  <a:solidFill>
                    <a:srgbClr val="FFFFFF"/>
                  </a:solidFill>
                  <a:latin typeface="Helvetica Light"/>
                  <a:ea typeface="Helvetica Light"/>
                  <a:cs typeface="Helvetica Light"/>
                  <a:sym typeface="Helvetica Light"/>
                </a:defRPr>
              </a:pPr>
              <a:endParaRPr sz="1600"/>
            </a:p>
          </p:txBody>
        </p:sp>
        <p:sp>
          <p:nvSpPr>
            <p:cNvPr id="7" name="Shape 7"/>
            <p:cNvSpPr/>
            <p:nvPr/>
          </p:nvSpPr>
          <p:spPr>
            <a:xfrm>
              <a:off x="1597322" y="0"/>
              <a:ext cx="475849" cy="475849"/>
            </a:xfrm>
            <a:prstGeom prst="ellipse">
              <a:avLst/>
            </a:prstGeom>
            <a:solidFill>
              <a:schemeClr val="bg2"/>
            </a:solidFill>
            <a:ln w="3175" cap="flat">
              <a:noFill/>
              <a:miter lim="400000"/>
            </a:ln>
            <a:effectLst/>
          </p:spPr>
          <p:txBody>
            <a:bodyPr wrap="square" lIns="71437" tIns="71437" rIns="71437" bIns="71437" numCol="1" anchor="ctr">
              <a:noAutofit/>
            </a:bodyPr>
            <a:lstStyle/>
            <a:p>
              <a:pPr algn="ctr" defTabSz="410766">
                <a:defRPr sz="3200">
                  <a:solidFill>
                    <a:srgbClr val="FFFFFF"/>
                  </a:solidFill>
                  <a:latin typeface="Helvetica Light"/>
                  <a:ea typeface="Helvetica Light"/>
                  <a:cs typeface="Helvetica Light"/>
                  <a:sym typeface="Helvetica Light"/>
                </a:defRPr>
              </a:pPr>
              <a:endParaRPr sz="1600"/>
            </a:p>
          </p:txBody>
        </p:sp>
        <p:sp>
          <p:nvSpPr>
            <p:cNvPr id="8" name="Shape 8"/>
            <p:cNvSpPr/>
            <p:nvPr/>
          </p:nvSpPr>
          <p:spPr>
            <a:xfrm>
              <a:off x="634731" y="129810"/>
              <a:ext cx="271268" cy="216228"/>
            </a:xfrm>
            <a:custGeom>
              <a:avLst/>
              <a:gdLst/>
              <a:ahLst/>
              <a:cxnLst>
                <a:cxn ang="0">
                  <a:pos x="wd2" y="hd2"/>
                </a:cxn>
                <a:cxn ang="5400000">
                  <a:pos x="wd2" y="hd2"/>
                </a:cxn>
                <a:cxn ang="10800000">
                  <a:pos x="wd2" y="hd2"/>
                </a:cxn>
                <a:cxn ang="16200000">
                  <a:pos x="wd2" y="hd2"/>
                </a:cxn>
              </a:cxnLst>
              <a:rect l="0" t="0" r="r" b="b"/>
              <a:pathLst>
                <a:path w="21600" h="21600" extrusionOk="0">
                  <a:moveTo>
                    <a:pt x="19237" y="5082"/>
                  </a:moveTo>
                  <a:cubicBezTo>
                    <a:pt x="19237" y="5506"/>
                    <a:pt x="19237" y="5929"/>
                    <a:pt x="19237" y="5929"/>
                  </a:cubicBezTo>
                  <a:cubicBezTo>
                    <a:pt x="19237" y="13129"/>
                    <a:pt x="14850" y="21600"/>
                    <a:pt x="6750" y="21600"/>
                  </a:cubicBezTo>
                  <a:cubicBezTo>
                    <a:pt x="4388" y="21600"/>
                    <a:pt x="2025" y="20753"/>
                    <a:pt x="0" y="19059"/>
                  </a:cubicBezTo>
                  <a:cubicBezTo>
                    <a:pt x="338" y="19059"/>
                    <a:pt x="675" y="19059"/>
                    <a:pt x="1013" y="19059"/>
                  </a:cubicBezTo>
                  <a:cubicBezTo>
                    <a:pt x="3038" y="19059"/>
                    <a:pt x="5063" y="18212"/>
                    <a:pt x="6413" y="16941"/>
                  </a:cubicBezTo>
                  <a:cubicBezTo>
                    <a:pt x="4725" y="16941"/>
                    <a:pt x="3038" y="15247"/>
                    <a:pt x="2363" y="13129"/>
                  </a:cubicBezTo>
                  <a:cubicBezTo>
                    <a:pt x="2700" y="13129"/>
                    <a:pt x="3038" y="13129"/>
                    <a:pt x="3375" y="13129"/>
                  </a:cubicBezTo>
                  <a:cubicBezTo>
                    <a:pt x="3713" y="13129"/>
                    <a:pt x="4050" y="13129"/>
                    <a:pt x="4388" y="13129"/>
                  </a:cubicBezTo>
                  <a:cubicBezTo>
                    <a:pt x="2363" y="12282"/>
                    <a:pt x="1013" y="10165"/>
                    <a:pt x="1013" y="7624"/>
                  </a:cubicBezTo>
                  <a:cubicBezTo>
                    <a:pt x="1013" y="7624"/>
                    <a:pt x="1013" y="7624"/>
                    <a:pt x="1013" y="7624"/>
                  </a:cubicBezTo>
                  <a:cubicBezTo>
                    <a:pt x="1688" y="8047"/>
                    <a:pt x="2363" y="8047"/>
                    <a:pt x="3038" y="8047"/>
                  </a:cubicBezTo>
                  <a:cubicBezTo>
                    <a:pt x="1688" y="7200"/>
                    <a:pt x="1013" y="5506"/>
                    <a:pt x="1013" y="3812"/>
                  </a:cubicBezTo>
                  <a:cubicBezTo>
                    <a:pt x="1013" y="2541"/>
                    <a:pt x="1350" y="1694"/>
                    <a:pt x="1688" y="847"/>
                  </a:cubicBezTo>
                  <a:cubicBezTo>
                    <a:pt x="3713" y="4235"/>
                    <a:pt x="7088" y="6353"/>
                    <a:pt x="10463" y="6776"/>
                  </a:cubicBezTo>
                  <a:cubicBezTo>
                    <a:pt x="10463" y="6353"/>
                    <a:pt x="10463" y="5929"/>
                    <a:pt x="10463" y="5506"/>
                  </a:cubicBezTo>
                  <a:cubicBezTo>
                    <a:pt x="10463" y="2118"/>
                    <a:pt x="12487" y="0"/>
                    <a:pt x="14850" y="0"/>
                  </a:cubicBezTo>
                  <a:cubicBezTo>
                    <a:pt x="16200" y="0"/>
                    <a:pt x="17212" y="424"/>
                    <a:pt x="18225" y="1694"/>
                  </a:cubicBezTo>
                  <a:cubicBezTo>
                    <a:pt x="18900" y="1271"/>
                    <a:pt x="19912" y="847"/>
                    <a:pt x="20925" y="424"/>
                  </a:cubicBezTo>
                  <a:cubicBezTo>
                    <a:pt x="20587" y="1694"/>
                    <a:pt x="19912" y="2541"/>
                    <a:pt x="18900" y="3388"/>
                  </a:cubicBezTo>
                  <a:cubicBezTo>
                    <a:pt x="19912" y="2965"/>
                    <a:pt x="20587" y="2965"/>
                    <a:pt x="21600" y="2541"/>
                  </a:cubicBezTo>
                  <a:cubicBezTo>
                    <a:pt x="20925" y="3388"/>
                    <a:pt x="20250" y="4659"/>
                    <a:pt x="19237" y="5082"/>
                  </a:cubicBezTo>
                  <a:close/>
                </a:path>
              </a:pathLst>
            </a:custGeom>
            <a:solidFill>
              <a:srgbClr val="FFFFFF"/>
            </a:solidFill>
            <a:ln w="3175" cap="flat">
              <a:noFill/>
              <a:miter lim="400000"/>
            </a:ln>
            <a:effectLst/>
          </p:spPr>
          <p:txBody>
            <a:bodyPr wrap="square" lIns="45719" tIns="45719" rIns="45719" bIns="45719" numCol="1" anchor="t">
              <a:noAutofit/>
            </a:bodyPr>
            <a:lstStyle/>
            <a:p>
              <a:pPr defTabSz="228600">
                <a:defRPr sz="2400">
                  <a:solidFill>
                    <a:srgbClr val="000000"/>
                  </a:solidFill>
                  <a:latin typeface="Calibri"/>
                  <a:ea typeface="Calibri"/>
                  <a:cs typeface="Calibri"/>
                  <a:sym typeface="Calibri"/>
                </a:defRPr>
              </a:pPr>
              <a:endParaRPr sz="1200"/>
            </a:p>
          </p:txBody>
        </p:sp>
        <p:sp>
          <p:nvSpPr>
            <p:cNvPr id="9" name="Shape 9"/>
            <p:cNvSpPr/>
            <p:nvPr/>
          </p:nvSpPr>
          <p:spPr>
            <a:xfrm>
              <a:off x="163227" y="95411"/>
              <a:ext cx="149394" cy="285027"/>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rgbClr val="FFFFFF"/>
            </a:solidFill>
            <a:ln w="3175" cap="flat">
              <a:noFill/>
              <a:miter lim="400000"/>
            </a:ln>
            <a:effectLst/>
          </p:spPr>
          <p:txBody>
            <a:bodyPr wrap="square" lIns="45719" tIns="45719" rIns="45719" bIns="45719" numCol="1" anchor="t">
              <a:noAutofit/>
            </a:bodyPr>
            <a:lstStyle/>
            <a:p>
              <a:pPr defTabSz="228600">
                <a:defRPr sz="2400">
                  <a:solidFill>
                    <a:srgbClr val="000000"/>
                  </a:solidFill>
                  <a:latin typeface="Calibri"/>
                  <a:ea typeface="Calibri"/>
                  <a:cs typeface="Calibri"/>
                  <a:sym typeface="Calibri"/>
                </a:defRPr>
              </a:pPr>
              <a:endParaRPr sz="1200"/>
            </a:p>
          </p:txBody>
        </p:sp>
        <p:sp>
          <p:nvSpPr>
            <p:cNvPr id="10" name="Shape 10"/>
            <p:cNvSpPr/>
            <p:nvPr/>
          </p:nvSpPr>
          <p:spPr>
            <a:xfrm>
              <a:off x="1218409" y="104461"/>
              <a:ext cx="168791" cy="2669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900" y="1029"/>
                    <a:pt x="18900" y="1029"/>
                    <a:pt x="18900" y="1029"/>
                  </a:cubicBezTo>
                  <a:cubicBezTo>
                    <a:pt x="16200" y="1029"/>
                    <a:pt x="16200" y="1029"/>
                    <a:pt x="16200" y="1029"/>
                  </a:cubicBezTo>
                  <a:cubicBezTo>
                    <a:pt x="17820" y="2057"/>
                    <a:pt x="19440" y="3086"/>
                    <a:pt x="19440" y="4800"/>
                  </a:cubicBezTo>
                  <a:cubicBezTo>
                    <a:pt x="19440" y="8229"/>
                    <a:pt x="14580" y="8571"/>
                    <a:pt x="14580" y="10286"/>
                  </a:cubicBezTo>
                  <a:cubicBezTo>
                    <a:pt x="14580" y="12000"/>
                    <a:pt x="20520" y="12686"/>
                    <a:pt x="20520" y="16114"/>
                  </a:cubicBezTo>
                  <a:cubicBezTo>
                    <a:pt x="20520" y="17143"/>
                    <a:pt x="20520" y="17829"/>
                    <a:pt x="19980" y="18514"/>
                  </a:cubicBezTo>
                  <a:cubicBezTo>
                    <a:pt x="17820" y="20914"/>
                    <a:pt x="12960" y="21600"/>
                    <a:pt x="9180" y="21600"/>
                  </a:cubicBezTo>
                  <a:cubicBezTo>
                    <a:pt x="6480" y="21600"/>
                    <a:pt x="2700" y="20914"/>
                    <a:pt x="540" y="19200"/>
                  </a:cubicBezTo>
                  <a:cubicBezTo>
                    <a:pt x="0" y="18857"/>
                    <a:pt x="0" y="18171"/>
                    <a:pt x="0" y="17486"/>
                  </a:cubicBezTo>
                  <a:cubicBezTo>
                    <a:pt x="0" y="16114"/>
                    <a:pt x="1620" y="14743"/>
                    <a:pt x="3240" y="14057"/>
                  </a:cubicBezTo>
                  <a:cubicBezTo>
                    <a:pt x="5940" y="13029"/>
                    <a:pt x="8640" y="13029"/>
                    <a:pt x="11340" y="12686"/>
                  </a:cubicBezTo>
                  <a:cubicBezTo>
                    <a:pt x="10800" y="12000"/>
                    <a:pt x="10260" y="11657"/>
                    <a:pt x="10260" y="10971"/>
                  </a:cubicBezTo>
                  <a:cubicBezTo>
                    <a:pt x="10260" y="10286"/>
                    <a:pt x="10260" y="9943"/>
                    <a:pt x="10800" y="9600"/>
                  </a:cubicBezTo>
                  <a:cubicBezTo>
                    <a:pt x="10260" y="9943"/>
                    <a:pt x="9720" y="9943"/>
                    <a:pt x="9180" y="9943"/>
                  </a:cubicBezTo>
                  <a:cubicBezTo>
                    <a:pt x="5400" y="9943"/>
                    <a:pt x="2160" y="7886"/>
                    <a:pt x="2160" y="5486"/>
                  </a:cubicBezTo>
                  <a:cubicBezTo>
                    <a:pt x="2160" y="3771"/>
                    <a:pt x="3240" y="2400"/>
                    <a:pt x="4860" y="1714"/>
                  </a:cubicBezTo>
                  <a:cubicBezTo>
                    <a:pt x="7020" y="343"/>
                    <a:pt x="10260" y="0"/>
                    <a:pt x="12960" y="0"/>
                  </a:cubicBezTo>
                  <a:lnTo>
                    <a:pt x="21600" y="0"/>
                  </a:lnTo>
                  <a:close/>
                  <a:moveTo>
                    <a:pt x="12960" y="13714"/>
                  </a:moveTo>
                  <a:cubicBezTo>
                    <a:pt x="12960" y="13714"/>
                    <a:pt x="12420" y="13714"/>
                    <a:pt x="11880" y="13714"/>
                  </a:cubicBezTo>
                  <a:cubicBezTo>
                    <a:pt x="8640" y="13714"/>
                    <a:pt x="3780" y="14400"/>
                    <a:pt x="3780" y="16800"/>
                  </a:cubicBezTo>
                  <a:cubicBezTo>
                    <a:pt x="3780" y="19543"/>
                    <a:pt x="8100" y="20229"/>
                    <a:pt x="11340" y="20229"/>
                  </a:cubicBezTo>
                  <a:cubicBezTo>
                    <a:pt x="14580" y="20229"/>
                    <a:pt x="17820" y="19543"/>
                    <a:pt x="17820" y="17486"/>
                  </a:cubicBezTo>
                  <a:cubicBezTo>
                    <a:pt x="17820" y="15429"/>
                    <a:pt x="15120" y="14400"/>
                    <a:pt x="12960" y="13714"/>
                  </a:cubicBezTo>
                  <a:close/>
                  <a:moveTo>
                    <a:pt x="9720" y="1029"/>
                  </a:moveTo>
                  <a:cubicBezTo>
                    <a:pt x="8640" y="1029"/>
                    <a:pt x="7560" y="1371"/>
                    <a:pt x="7020" y="2057"/>
                  </a:cubicBezTo>
                  <a:cubicBezTo>
                    <a:pt x="5940" y="2400"/>
                    <a:pt x="5940" y="3086"/>
                    <a:pt x="5940" y="4114"/>
                  </a:cubicBezTo>
                  <a:cubicBezTo>
                    <a:pt x="5940" y="5829"/>
                    <a:pt x="7560" y="8914"/>
                    <a:pt x="11340" y="8914"/>
                  </a:cubicBezTo>
                  <a:cubicBezTo>
                    <a:pt x="12420" y="8914"/>
                    <a:pt x="13500" y="8571"/>
                    <a:pt x="14580" y="8229"/>
                  </a:cubicBezTo>
                  <a:cubicBezTo>
                    <a:pt x="15120" y="7543"/>
                    <a:pt x="15660" y="6857"/>
                    <a:pt x="15660" y="6171"/>
                  </a:cubicBezTo>
                  <a:cubicBezTo>
                    <a:pt x="15660" y="4114"/>
                    <a:pt x="13500" y="1029"/>
                    <a:pt x="9720" y="1029"/>
                  </a:cubicBezTo>
                  <a:close/>
                </a:path>
              </a:pathLst>
            </a:custGeom>
            <a:solidFill>
              <a:srgbClr val="FFFFFF"/>
            </a:solidFill>
            <a:ln w="3175" cap="flat">
              <a:noFill/>
              <a:miter lim="400000"/>
            </a:ln>
            <a:effectLst/>
          </p:spPr>
          <p:txBody>
            <a:bodyPr wrap="square" lIns="45719" tIns="45719" rIns="45719" bIns="45719" numCol="1" anchor="t">
              <a:noAutofit/>
            </a:bodyPr>
            <a:lstStyle/>
            <a:p>
              <a:pPr defTabSz="228600">
                <a:defRPr sz="2400">
                  <a:solidFill>
                    <a:srgbClr val="000000"/>
                  </a:solidFill>
                  <a:latin typeface="Calibri"/>
                  <a:ea typeface="Calibri"/>
                  <a:cs typeface="Calibri"/>
                  <a:sym typeface="Calibri"/>
                </a:defRPr>
              </a:pPr>
              <a:endParaRPr sz="1200"/>
            </a:p>
          </p:txBody>
        </p:sp>
        <p:sp>
          <p:nvSpPr>
            <p:cNvPr id="11" name="Shape 11"/>
            <p:cNvSpPr/>
            <p:nvPr/>
          </p:nvSpPr>
          <p:spPr>
            <a:xfrm>
              <a:off x="1690988" y="133902"/>
              <a:ext cx="288515" cy="208045"/>
            </a:xfrm>
            <a:custGeom>
              <a:avLst/>
              <a:gdLst/>
              <a:ahLst/>
              <a:cxnLst>
                <a:cxn ang="0">
                  <a:pos x="wd2" y="hd2"/>
                </a:cxn>
                <a:cxn ang="5400000">
                  <a:pos x="wd2" y="hd2"/>
                </a:cxn>
                <a:cxn ang="10800000">
                  <a:pos x="wd2" y="hd2"/>
                </a:cxn>
                <a:cxn ang="16200000">
                  <a:pos x="wd2" y="hd2"/>
                </a:cxn>
              </a:cxnLst>
              <a:rect l="0" t="0" r="r" b="b"/>
              <a:pathLst>
                <a:path w="21600" h="21600" extrusionOk="0">
                  <a:moveTo>
                    <a:pt x="21282" y="18073"/>
                  </a:moveTo>
                  <a:cubicBezTo>
                    <a:pt x="20965" y="19837"/>
                    <a:pt x="20012" y="21159"/>
                    <a:pt x="18741" y="21159"/>
                  </a:cubicBezTo>
                  <a:cubicBezTo>
                    <a:pt x="16200" y="21600"/>
                    <a:pt x="13341" y="21600"/>
                    <a:pt x="10800" y="21600"/>
                  </a:cubicBezTo>
                  <a:cubicBezTo>
                    <a:pt x="7941" y="21600"/>
                    <a:pt x="5400" y="21600"/>
                    <a:pt x="2541" y="21159"/>
                  </a:cubicBezTo>
                  <a:cubicBezTo>
                    <a:pt x="1588" y="21159"/>
                    <a:pt x="635" y="19837"/>
                    <a:pt x="318" y="18073"/>
                  </a:cubicBezTo>
                  <a:cubicBezTo>
                    <a:pt x="0" y="15869"/>
                    <a:pt x="0" y="13224"/>
                    <a:pt x="0" y="11020"/>
                  </a:cubicBezTo>
                  <a:cubicBezTo>
                    <a:pt x="0" y="8376"/>
                    <a:pt x="0" y="6171"/>
                    <a:pt x="318" y="3527"/>
                  </a:cubicBezTo>
                  <a:cubicBezTo>
                    <a:pt x="635" y="2204"/>
                    <a:pt x="1588" y="882"/>
                    <a:pt x="2541" y="441"/>
                  </a:cubicBezTo>
                  <a:cubicBezTo>
                    <a:pt x="5400" y="0"/>
                    <a:pt x="7941" y="0"/>
                    <a:pt x="10800" y="0"/>
                  </a:cubicBezTo>
                  <a:cubicBezTo>
                    <a:pt x="13341" y="0"/>
                    <a:pt x="16200" y="0"/>
                    <a:pt x="18741" y="441"/>
                  </a:cubicBezTo>
                  <a:cubicBezTo>
                    <a:pt x="20012" y="882"/>
                    <a:pt x="20965" y="2204"/>
                    <a:pt x="21282" y="3527"/>
                  </a:cubicBezTo>
                  <a:cubicBezTo>
                    <a:pt x="21600" y="6171"/>
                    <a:pt x="21600" y="8376"/>
                    <a:pt x="21600" y="11020"/>
                  </a:cubicBezTo>
                  <a:cubicBezTo>
                    <a:pt x="21600" y="13224"/>
                    <a:pt x="21600" y="15869"/>
                    <a:pt x="21282" y="18073"/>
                  </a:cubicBezTo>
                  <a:close/>
                  <a:moveTo>
                    <a:pt x="14929" y="10139"/>
                  </a:moveTo>
                  <a:cubicBezTo>
                    <a:pt x="8894" y="4849"/>
                    <a:pt x="8894" y="4849"/>
                    <a:pt x="8894" y="4849"/>
                  </a:cubicBezTo>
                  <a:cubicBezTo>
                    <a:pt x="8576" y="4408"/>
                    <a:pt x="8259" y="4408"/>
                    <a:pt x="7941" y="4408"/>
                  </a:cubicBezTo>
                  <a:cubicBezTo>
                    <a:pt x="7941" y="4849"/>
                    <a:pt x="7624" y="5290"/>
                    <a:pt x="7624" y="5731"/>
                  </a:cubicBezTo>
                  <a:cubicBezTo>
                    <a:pt x="7624" y="16310"/>
                    <a:pt x="7624" y="16310"/>
                    <a:pt x="7624" y="16310"/>
                  </a:cubicBezTo>
                  <a:cubicBezTo>
                    <a:pt x="7624" y="16751"/>
                    <a:pt x="7941" y="17192"/>
                    <a:pt x="7941" y="17192"/>
                  </a:cubicBezTo>
                  <a:cubicBezTo>
                    <a:pt x="8259" y="17192"/>
                    <a:pt x="8259" y="17192"/>
                    <a:pt x="8259" y="17192"/>
                  </a:cubicBezTo>
                  <a:cubicBezTo>
                    <a:pt x="8576" y="17192"/>
                    <a:pt x="8576" y="17192"/>
                    <a:pt x="8894" y="17192"/>
                  </a:cubicBezTo>
                  <a:cubicBezTo>
                    <a:pt x="14929" y="11902"/>
                    <a:pt x="14929" y="11902"/>
                    <a:pt x="14929" y="11902"/>
                  </a:cubicBezTo>
                  <a:cubicBezTo>
                    <a:pt x="15247" y="11461"/>
                    <a:pt x="15247" y="11461"/>
                    <a:pt x="15247" y="11020"/>
                  </a:cubicBezTo>
                  <a:cubicBezTo>
                    <a:pt x="15247" y="10580"/>
                    <a:pt x="15247" y="10139"/>
                    <a:pt x="14929" y="10139"/>
                  </a:cubicBezTo>
                  <a:close/>
                </a:path>
              </a:pathLst>
            </a:custGeom>
            <a:solidFill>
              <a:srgbClr val="FFFFFF"/>
            </a:solidFill>
            <a:ln w="3175" cap="flat">
              <a:noFill/>
              <a:miter lim="400000"/>
            </a:ln>
            <a:effectLst/>
          </p:spPr>
          <p:txBody>
            <a:bodyPr wrap="square" lIns="45719" tIns="45719" rIns="45719" bIns="45719" numCol="1" anchor="t">
              <a:noAutofit/>
            </a:bodyPr>
            <a:lstStyle/>
            <a:p>
              <a:pPr defTabSz="228600">
                <a:defRPr sz="2400">
                  <a:solidFill>
                    <a:srgbClr val="000000"/>
                  </a:solidFill>
                  <a:latin typeface="Calibri"/>
                  <a:ea typeface="Calibri"/>
                  <a:cs typeface="Calibri"/>
                  <a:sym typeface="Calibri"/>
                </a:defRPr>
              </a:pPr>
              <a:endParaRPr sz="1200"/>
            </a:p>
          </p:txBody>
        </p:sp>
      </p:grpSp>
      <p:sp>
        <p:nvSpPr>
          <p:cNvPr id="13" name="Shape 13"/>
          <p:cNvSpPr/>
          <p:nvPr/>
        </p:nvSpPr>
        <p:spPr>
          <a:xfrm>
            <a:off x="11270138" y="6010764"/>
            <a:ext cx="377029" cy="377029"/>
          </a:xfrm>
          <a:prstGeom prst="ellipse">
            <a:avLst/>
          </a:prstGeom>
          <a:solidFill>
            <a:schemeClr val="accent1"/>
          </a:solidFill>
          <a:ln w="3175">
            <a:miter lim="400000"/>
          </a:ln>
        </p:spPr>
        <p:txBody>
          <a:bodyPr lIns="35719" tIns="35719" rIns="35719" bIns="35719" anchor="ctr"/>
          <a:lstStyle/>
          <a:p>
            <a:pPr algn="ctr" defTabSz="410766">
              <a:defRPr sz="3200">
                <a:solidFill>
                  <a:srgbClr val="FFFFFF"/>
                </a:solidFill>
                <a:latin typeface="Helvetica Light"/>
                <a:ea typeface="Helvetica Light"/>
                <a:cs typeface="Helvetica Light"/>
                <a:sym typeface="Helvetica Light"/>
              </a:defRPr>
            </a:pPr>
            <a:endParaRPr sz="1600"/>
          </a:p>
        </p:txBody>
      </p:sp>
      <p:sp>
        <p:nvSpPr>
          <p:cNvPr id="14" name="Shape 14"/>
          <p:cNvSpPr>
            <a:spLocks noGrp="1"/>
          </p:cNvSpPr>
          <p:nvPr>
            <p:ph type="sldNum" sz="quarter" idx="2"/>
          </p:nvPr>
        </p:nvSpPr>
        <p:spPr>
          <a:xfrm>
            <a:off x="11306675" y="6116728"/>
            <a:ext cx="303954" cy="215444"/>
          </a:xfrm>
          <a:prstGeom prst="rect">
            <a:avLst/>
          </a:prstGeom>
          <a:ln w="3175">
            <a:miter lim="400000"/>
          </a:ln>
        </p:spPr>
        <p:txBody>
          <a:bodyPr lIns="38100" tIns="38100" rIns="38100" bIns="38100">
            <a:spAutoFit/>
          </a:bodyPr>
          <a:lstStyle>
            <a:lvl1pPr algn="ctr">
              <a:defRPr sz="900" cap="all" spc="180">
                <a:solidFill>
                  <a:srgbClr val="FFFFFF"/>
                </a:solidFill>
                <a:latin typeface="+mn-lt"/>
                <a:ea typeface="+mn-ea"/>
                <a:cs typeface="+mn-cs"/>
                <a:sym typeface="Montserrat-Regular"/>
              </a:defRPr>
            </a:lvl1pPr>
          </a:lstStyle>
          <a:p>
            <a:fld id="{86CB4B4D-7CA3-9044-876B-883B54F8677D}" type="slidenum">
              <a:t>‹#›</a:t>
            </a:fld>
            <a:endParaRPr/>
          </a:p>
        </p:txBody>
      </p:sp>
    </p:spTree>
    <p:extLst>
      <p:ext uri="{BB962C8B-B14F-4D97-AF65-F5344CB8AC3E}">
        <p14:creationId xmlns:p14="http://schemas.microsoft.com/office/powerpoint/2010/main" val="3160091698"/>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p:transition spd="med"/>
  <p:txStyles>
    <p:titleStyle>
      <a:lvl1pPr marL="0" marR="0" indent="0" algn="ctr" defTabSz="412750" rtl="0" latinLnBrk="0">
        <a:lnSpc>
          <a:spcPct val="100000"/>
        </a:lnSpc>
        <a:spcBef>
          <a:spcPts val="0"/>
        </a:spcBef>
        <a:spcAft>
          <a:spcPts val="0"/>
        </a:spcAft>
        <a:buClrTx/>
        <a:buSzTx/>
        <a:buFontTx/>
        <a:buNone/>
        <a:tabLst/>
        <a:defRPr sz="56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114300" algn="ctr" defTabSz="412750" rtl="0" latinLnBrk="0">
        <a:lnSpc>
          <a:spcPct val="100000"/>
        </a:lnSpc>
        <a:spcBef>
          <a:spcPts val="0"/>
        </a:spcBef>
        <a:spcAft>
          <a:spcPts val="0"/>
        </a:spcAft>
        <a:buClrTx/>
        <a:buSzTx/>
        <a:buFontTx/>
        <a:buNone/>
        <a:tabLst/>
        <a:defRPr sz="56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228600" algn="ctr" defTabSz="412750" rtl="0" latinLnBrk="0">
        <a:lnSpc>
          <a:spcPct val="100000"/>
        </a:lnSpc>
        <a:spcBef>
          <a:spcPts val="0"/>
        </a:spcBef>
        <a:spcAft>
          <a:spcPts val="0"/>
        </a:spcAft>
        <a:buClrTx/>
        <a:buSzTx/>
        <a:buFontTx/>
        <a:buNone/>
        <a:tabLst/>
        <a:defRPr sz="56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342900" algn="ctr" defTabSz="412750" rtl="0" latinLnBrk="0">
        <a:lnSpc>
          <a:spcPct val="100000"/>
        </a:lnSpc>
        <a:spcBef>
          <a:spcPts val="0"/>
        </a:spcBef>
        <a:spcAft>
          <a:spcPts val="0"/>
        </a:spcAft>
        <a:buClrTx/>
        <a:buSzTx/>
        <a:buFontTx/>
        <a:buNone/>
        <a:tabLst/>
        <a:defRPr sz="56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457200" algn="ctr" defTabSz="412750" rtl="0" latinLnBrk="0">
        <a:lnSpc>
          <a:spcPct val="100000"/>
        </a:lnSpc>
        <a:spcBef>
          <a:spcPts val="0"/>
        </a:spcBef>
        <a:spcAft>
          <a:spcPts val="0"/>
        </a:spcAft>
        <a:buClrTx/>
        <a:buSzTx/>
        <a:buFontTx/>
        <a:buNone/>
        <a:tabLst/>
        <a:defRPr sz="56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571500" algn="ctr" defTabSz="412750" rtl="0" latinLnBrk="0">
        <a:lnSpc>
          <a:spcPct val="100000"/>
        </a:lnSpc>
        <a:spcBef>
          <a:spcPts val="0"/>
        </a:spcBef>
        <a:spcAft>
          <a:spcPts val="0"/>
        </a:spcAft>
        <a:buClrTx/>
        <a:buSzTx/>
        <a:buFontTx/>
        <a:buNone/>
        <a:tabLst/>
        <a:defRPr sz="56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685800" algn="ctr" defTabSz="412750" rtl="0" latinLnBrk="0">
        <a:lnSpc>
          <a:spcPct val="100000"/>
        </a:lnSpc>
        <a:spcBef>
          <a:spcPts val="0"/>
        </a:spcBef>
        <a:spcAft>
          <a:spcPts val="0"/>
        </a:spcAft>
        <a:buClrTx/>
        <a:buSzTx/>
        <a:buFontTx/>
        <a:buNone/>
        <a:tabLst/>
        <a:defRPr sz="56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800100" algn="ctr" defTabSz="412750" rtl="0" latinLnBrk="0">
        <a:lnSpc>
          <a:spcPct val="100000"/>
        </a:lnSpc>
        <a:spcBef>
          <a:spcPts val="0"/>
        </a:spcBef>
        <a:spcAft>
          <a:spcPts val="0"/>
        </a:spcAft>
        <a:buClrTx/>
        <a:buSzTx/>
        <a:buFontTx/>
        <a:buNone/>
        <a:tabLst/>
        <a:defRPr sz="56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914400" algn="ctr" defTabSz="412750" rtl="0" latinLnBrk="0">
        <a:lnSpc>
          <a:spcPct val="100000"/>
        </a:lnSpc>
        <a:spcBef>
          <a:spcPts val="0"/>
        </a:spcBef>
        <a:spcAft>
          <a:spcPts val="0"/>
        </a:spcAft>
        <a:buClrTx/>
        <a:buSzTx/>
        <a:buFontTx/>
        <a:buNone/>
        <a:tabLst/>
        <a:defRPr sz="56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p:titleStyle>
    <p:bodyStyle>
      <a:lvl1pPr marL="0" marR="0" indent="0" algn="l" defTabSz="412750" rtl="0" latinLnBrk="0">
        <a:lnSpc>
          <a:spcPct val="100000"/>
        </a:lnSpc>
        <a:spcBef>
          <a:spcPts val="0"/>
        </a:spcBef>
        <a:spcAft>
          <a:spcPts val="0"/>
        </a:spcAft>
        <a:buClrTx/>
        <a:buSzTx/>
        <a:buFontTx/>
        <a:buNone/>
        <a:tabLst/>
        <a:defRPr sz="1150" b="0" i="0" u="none" strike="noStrike" cap="none" spc="0" baseline="0">
          <a:ln>
            <a:noFill/>
          </a:ln>
          <a:solidFill>
            <a:schemeClr val="bg2"/>
          </a:solidFill>
          <a:uFillTx/>
          <a:latin typeface="PT Sans"/>
          <a:ea typeface="PT Sans"/>
          <a:cs typeface="PT Sans"/>
          <a:sym typeface="PT Sans"/>
        </a:defRPr>
      </a:lvl1pPr>
      <a:lvl2pPr marL="0" marR="0" indent="114300" algn="l" defTabSz="412750" rtl="0" latinLnBrk="0">
        <a:lnSpc>
          <a:spcPct val="100000"/>
        </a:lnSpc>
        <a:spcBef>
          <a:spcPts val="0"/>
        </a:spcBef>
        <a:spcAft>
          <a:spcPts val="0"/>
        </a:spcAft>
        <a:buClrTx/>
        <a:buSzTx/>
        <a:buFontTx/>
        <a:buNone/>
        <a:tabLst/>
        <a:defRPr sz="1150" b="0" i="0" u="none" strike="noStrike" cap="none" spc="0" baseline="0">
          <a:ln>
            <a:noFill/>
          </a:ln>
          <a:solidFill>
            <a:schemeClr val="bg2"/>
          </a:solidFill>
          <a:uFillTx/>
          <a:latin typeface="PT Sans"/>
          <a:ea typeface="PT Sans"/>
          <a:cs typeface="PT Sans"/>
          <a:sym typeface="PT Sans"/>
        </a:defRPr>
      </a:lvl2pPr>
      <a:lvl3pPr marL="0" marR="0" indent="228600" algn="l" defTabSz="412750" rtl="0" latinLnBrk="0">
        <a:lnSpc>
          <a:spcPct val="100000"/>
        </a:lnSpc>
        <a:spcBef>
          <a:spcPts val="0"/>
        </a:spcBef>
        <a:spcAft>
          <a:spcPts val="0"/>
        </a:spcAft>
        <a:buClrTx/>
        <a:buSzTx/>
        <a:buFontTx/>
        <a:buNone/>
        <a:tabLst/>
        <a:defRPr sz="1150" b="0" i="0" u="none" strike="noStrike" cap="none" spc="0" baseline="0">
          <a:ln>
            <a:noFill/>
          </a:ln>
          <a:solidFill>
            <a:schemeClr val="bg2"/>
          </a:solidFill>
          <a:uFillTx/>
          <a:latin typeface="PT Sans"/>
          <a:ea typeface="PT Sans"/>
          <a:cs typeface="PT Sans"/>
          <a:sym typeface="PT Sans"/>
        </a:defRPr>
      </a:lvl3pPr>
      <a:lvl4pPr marL="0" marR="0" indent="342900" algn="l" defTabSz="412750" rtl="0" latinLnBrk="0">
        <a:lnSpc>
          <a:spcPct val="100000"/>
        </a:lnSpc>
        <a:spcBef>
          <a:spcPts val="0"/>
        </a:spcBef>
        <a:spcAft>
          <a:spcPts val="0"/>
        </a:spcAft>
        <a:buClrTx/>
        <a:buSzTx/>
        <a:buFontTx/>
        <a:buNone/>
        <a:tabLst/>
        <a:defRPr sz="1150" b="0" i="0" u="none" strike="noStrike" cap="none" spc="0" baseline="0">
          <a:ln>
            <a:noFill/>
          </a:ln>
          <a:solidFill>
            <a:schemeClr val="bg2"/>
          </a:solidFill>
          <a:uFillTx/>
          <a:latin typeface="PT Sans"/>
          <a:ea typeface="PT Sans"/>
          <a:cs typeface="PT Sans"/>
          <a:sym typeface="PT Sans"/>
        </a:defRPr>
      </a:lvl4pPr>
      <a:lvl5pPr marL="0" marR="0" indent="457200" algn="l" defTabSz="412750" rtl="0" latinLnBrk="0">
        <a:lnSpc>
          <a:spcPct val="100000"/>
        </a:lnSpc>
        <a:spcBef>
          <a:spcPts val="0"/>
        </a:spcBef>
        <a:spcAft>
          <a:spcPts val="0"/>
        </a:spcAft>
        <a:buClrTx/>
        <a:buSzTx/>
        <a:buFontTx/>
        <a:buNone/>
        <a:tabLst/>
        <a:defRPr sz="1150" b="0" i="0" u="none" strike="noStrike" cap="none" spc="0" baseline="0">
          <a:ln>
            <a:noFill/>
          </a:ln>
          <a:solidFill>
            <a:schemeClr val="bg2"/>
          </a:solidFill>
          <a:uFillTx/>
          <a:latin typeface="PT Sans"/>
          <a:ea typeface="PT Sans"/>
          <a:cs typeface="PT Sans"/>
          <a:sym typeface="PT Sans"/>
        </a:defRPr>
      </a:lvl5pPr>
      <a:lvl6pPr marL="0" marR="0" indent="571500" algn="l" defTabSz="412750" rtl="0" latinLnBrk="0">
        <a:lnSpc>
          <a:spcPct val="100000"/>
        </a:lnSpc>
        <a:spcBef>
          <a:spcPts val="0"/>
        </a:spcBef>
        <a:spcAft>
          <a:spcPts val="0"/>
        </a:spcAft>
        <a:buClrTx/>
        <a:buSzTx/>
        <a:buFontTx/>
        <a:buNone/>
        <a:tabLst/>
        <a:defRPr sz="1150" b="0" i="0" u="none" strike="noStrike" cap="none" spc="0" baseline="0">
          <a:ln>
            <a:noFill/>
          </a:ln>
          <a:solidFill>
            <a:srgbClr val="A9A9A9"/>
          </a:solidFill>
          <a:uFillTx/>
          <a:latin typeface="PT Sans"/>
          <a:ea typeface="PT Sans"/>
          <a:cs typeface="PT Sans"/>
          <a:sym typeface="PT Sans"/>
        </a:defRPr>
      </a:lvl6pPr>
      <a:lvl7pPr marL="0" marR="0" indent="685800" algn="l" defTabSz="412750" rtl="0" latinLnBrk="0">
        <a:lnSpc>
          <a:spcPct val="100000"/>
        </a:lnSpc>
        <a:spcBef>
          <a:spcPts val="0"/>
        </a:spcBef>
        <a:spcAft>
          <a:spcPts val="0"/>
        </a:spcAft>
        <a:buClrTx/>
        <a:buSzTx/>
        <a:buFontTx/>
        <a:buNone/>
        <a:tabLst/>
        <a:defRPr sz="1150" b="0" i="0" u="none" strike="noStrike" cap="none" spc="0" baseline="0">
          <a:ln>
            <a:noFill/>
          </a:ln>
          <a:solidFill>
            <a:srgbClr val="A9A9A9"/>
          </a:solidFill>
          <a:uFillTx/>
          <a:latin typeface="PT Sans"/>
          <a:ea typeface="PT Sans"/>
          <a:cs typeface="PT Sans"/>
          <a:sym typeface="PT Sans"/>
        </a:defRPr>
      </a:lvl7pPr>
      <a:lvl8pPr marL="0" marR="0" indent="800100" algn="l" defTabSz="412750" rtl="0" latinLnBrk="0">
        <a:lnSpc>
          <a:spcPct val="100000"/>
        </a:lnSpc>
        <a:spcBef>
          <a:spcPts val="0"/>
        </a:spcBef>
        <a:spcAft>
          <a:spcPts val="0"/>
        </a:spcAft>
        <a:buClrTx/>
        <a:buSzTx/>
        <a:buFontTx/>
        <a:buNone/>
        <a:tabLst/>
        <a:defRPr sz="1150" b="0" i="0" u="none" strike="noStrike" cap="none" spc="0" baseline="0">
          <a:ln>
            <a:noFill/>
          </a:ln>
          <a:solidFill>
            <a:srgbClr val="A9A9A9"/>
          </a:solidFill>
          <a:uFillTx/>
          <a:latin typeface="PT Sans"/>
          <a:ea typeface="PT Sans"/>
          <a:cs typeface="PT Sans"/>
          <a:sym typeface="PT Sans"/>
        </a:defRPr>
      </a:lvl8pPr>
      <a:lvl9pPr marL="0" marR="0" indent="914400" algn="l" defTabSz="412750" rtl="0" latinLnBrk="0">
        <a:lnSpc>
          <a:spcPct val="100000"/>
        </a:lnSpc>
        <a:spcBef>
          <a:spcPts val="0"/>
        </a:spcBef>
        <a:spcAft>
          <a:spcPts val="0"/>
        </a:spcAft>
        <a:buClrTx/>
        <a:buSzTx/>
        <a:buFontTx/>
        <a:buNone/>
        <a:tabLst/>
        <a:defRPr sz="1150" b="0" i="0" u="none" strike="noStrike" cap="none" spc="0" baseline="0">
          <a:ln>
            <a:noFill/>
          </a:ln>
          <a:solidFill>
            <a:srgbClr val="A9A9A9"/>
          </a:solidFill>
          <a:uFillTx/>
          <a:latin typeface="PT Sans"/>
          <a:ea typeface="PT Sans"/>
          <a:cs typeface="PT Sans"/>
          <a:sym typeface="PT Sans"/>
        </a:defRPr>
      </a:lvl9pPr>
    </p:bodyStyle>
    <p:otherStyle>
      <a:lvl1pPr marL="0" marR="0" indent="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1pPr>
      <a:lvl2pPr marL="0" marR="0" indent="1143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2pPr>
      <a:lvl3pPr marL="0" marR="0" indent="2286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3pPr>
      <a:lvl4pPr marL="0" marR="0" indent="3429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4pPr>
      <a:lvl5pPr marL="0" marR="0" indent="4572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5pPr>
      <a:lvl6pPr marL="0" marR="0" indent="5715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6pPr>
      <a:lvl7pPr marL="0" marR="0" indent="6858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7pPr>
      <a:lvl8pPr marL="0" marR="0" indent="8001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8pPr>
      <a:lvl9pPr marL="0" marR="0" indent="9144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1.xml"/><Relationship Id="rId3" Type="http://schemas.openxmlformats.org/officeDocument/2006/relationships/tags" Target="../tags/tag4.xml"/><Relationship Id="rId21" Type="http://schemas.openxmlformats.org/officeDocument/2006/relationships/image" Target="../media/image2.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7.xml"/><Relationship Id="rId2" Type="http://schemas.openxmlformats.org/officeDocument/2006/relationships/tags" Target="../tags/tag3.xml"/><Relationship Id="rId16" Type="http://schemas.openxmlformats.org/officeDocument/2006/relationships/tags" Target="../tags/tag15.xml"/><Relationship Id="rId20" Type="http://schemas.microsoft.com/office/2007/relationships/hdphoto" Target="../media/hdphoto1.wdp"/><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audio" Target="../media/media1.mp3"/><Relationship Id="rId10" Type="http://schemas.openxmlformats.org/officeDocument/2006/relationships/tags" Target="../tags/tag11.xml"/><Relationship Id="rId19" Type="http://schemas.openxmlformats.org/officeDocument/2006/relationships/image" Target="../media/image1.png"/><Relationship Id="rId4" Type="http://schemas.openxmlformats.org/officeDocument/2006/relationships/tags" Target="../tags/tag5.xml"/><Relationship Id="rId9" Type="http://schemas.openxmlformats.org/officeDocument/2006/relationships/tags" Target="../tags/tag10.xml"/><Relationship Id="rId14" Type="http://schemas.microsoft.com/office/2007/relationships/media"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任意多边形 3"/>
          <p:cNvSpPr/>
          <p:nvPr>
            <p:custDataLst>
              <p:tags r:id="rId1"/>
            </p:custDataLst>
          </p:nvPr>
        </p:nvSpPr>
        <p:spPr>
          <a:xfrm>
            <a:off x="4485509" y="-139123"/>
            <a:ext cx="8352485" cy="8207596"/>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2485" h="8207596">
                <a:moveTo>
                  <a:pt x="188337" y="96253"/>
                </a:moveTo>
                <a:cubicBezTo>
                  <a:pt x="38944" y="609600"/>
                  <a:pt x="-110448" y="1122947"/>
                  <a:pt x="116147" y="1600200"/>
                </a:cubicBezTo>
                <a:cubicBezTo>
                  <a:pt x="342742" y="2077453"/>
                  <a:pt x="1013667" y="2654250"/>
                  <a:pt x="1547905" y="2959769"/>
                </a:cubicBezTo>
                <a:cubicBezTo>
                  <a:pt x="2082143" y="3265288"/>
                  <a:pt x="2642779" y="3282616"/>
                  <a:pt x="3075916" y="4006516"/>
                </a:cubicBezTo>
                <a:cubicBezTo>
                  <a:pt x="3509053" y="4730416"/>
                  <a:pt x="3394753" y="6631406"/>
                  <a:pt x="4146726" y="7303169"/>
                </a:cubicBezTo>
                <a:cubicBezTo>
                  <a:pt x="4898699" y="7974932"/>
                  <a:pt x="6952090" y="8488279"/>
                  <a:pt x="7587758" y="8037095"/>
                </a:cubicBezTo>
                <a:cubicBezTo>
                  <a:pt x="8223427" y="7585911"/>
                  <a:pt x="7886542" y="5935579"/>
                  <a:pt x="7960737" y="4596063"/>
                </a:cubicBezTo>
                <a:cubicBezTo>
                  <a:pt x="8034932" y="3256547"/>
                  <a:pt x="8756826" y="772026"/>
                  <a:pt x="8032926" y="0"/>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椭圆 5"/>
          <p:cNvSpPr/>
          <p:nvPr>
            <p:custDataLst>
              <p:tags r:id="rId2"/>
            </p:custDataLst>
          </p:nvPr>
        </p:nvSpPr>
        <p:spPr>
          <a:xfrm rot="19031956">
            <a:off x="5507175" y="265108"/>
            <a:ext cx="2418088" cy="2493890"/>
          </a:xfrm>
          <a:prstGeom prst="ellipse">
            <a:avLst/>
          </a:prstGeom>
          <a:gradFill flip="none" rotWithShape="1">
            <a:gsLst>
              <a:gs pos="19000">
                <a:schemeClr val="bg1">
                  <a:alpha val="21000"/>
                </a:schemeClr>
              </a:gs>
              <a:gs pos="7300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PA_组合 1">
            <a:extLst>
              <a:ext uri="{FF2B5EF4-FFF2-40B4-BE49-F238E27FC236}">
                <a16:creationId xmlns:a16="http://schemas.microsoft.com/office/drawing/2014/main" id="{79BA2F3A-B811-4D73-A279-52966C3A989C}"/>
              </a:ext>
            </a:extLst>
          </p:cNvPr>
          <p:cNvGrpSpPr/>
          <p:nvPr>
            <p:custDataLst>
              <p:tags r:id="rId3"/>
            </p:custDataLst>
          </p:nvPr>
        </p:nvGrpSpPr>
        <p:grpSpPr>
          <a:xfrm>
            <a:off x="5835938" y="-23379"/>
            <a:ext cx="5868126" cy="7679773"/>
            <a:chOff x="5835938" y="-23379"/>
            <a:chExt cx="5868126" cy="7679773"/>
          </a:xfrm>
        </p:grpSpPr>
        <p:sp>
          <p:nvSpPr>
            <p:cNvPr id="12" name="任意多边形 11"/>
            <p:cNvSpPr/>
            <p:nvPr/>
          </p:nvSpPr>
          <p:spPr>
            <a:xfrm>
              <a:off x="8664622" y="4585648"/>
              <a:ext cx="448039" cy="3070746"/>
            </a:xfrm>
            <a:custGeom>
              <a:avLst/>
              <a:gdLst>
                <a:gd name="connsiteX0" fmla="*/ 315605 w 448039"/>
                <a:gd name="connsiteY0" fmla="*/ 0 h 3070746"/>
                <a:gd name="connsiteX1" fmla="*/ 1706 w 448039"/>
                <a:gd name="connsiteY1" fmla="*/ 1078173 h 3070746"/>
                <a:gd name="connsiteX2" fmla="*/ 438435 w 448039"/>
                <a:gd name="connsiteY2" fmla="*/ 1910686 h 3070746"/>
                <a:gd name="connsiteX3" fmla="*/ 261014 w 448039"/>
                <a:gd name="connsiteY3" fmla="*/ 3070746 h 3070746"/>
              </a:gdLst>
              <a:ahLst/>
              <a:cxnLst>
                <a:cxn ang="0">
                  <a:pos x="connsiteX0" y="connsiteY0"/>
                </a:cxn>
                <a:cxn ang="0">
                  <a:pos x="connsiteX1" y="connsiteY1"/>
                </a:cxn>
                <a:cxn ang="0">
                  <a:pos x="connsiteX2" y="connsiteY2"/>
                </a:cxn>
                <a:cxn ang="0">
                  <a:pos x="connsiteX3" y="connsiteY3"/>
                </a:cxn>
              </a:cxnLst>
              <a:rect l="l" t="t" r="r" b="b"/>
              <a:pathLst>
                <a:path w="448039" h="3070746">
                  <a:moveTo>
                    <a:pt x="315605" y="0"/>
                  </a:moveTo>
                  <a:cubicBezTo>
                    <a:pt x="148419" y="379862"/>
                    <a:pt x="-18766" y="759725"/>
                    <a:pt x="1706" y="1078173"/>
                  </a:cubicBezTo>
                  <a:cubicBezTo>
                    <a:pt x="22178" y="1396621"/>
                    <a:pt x="395217" y="1578591"/>
                    <a:pt x="438435" y="1910686"/>
                  </a:cubicBezTo>
                  <a:cubicBezTo>
                    <a:pt x="481653" y="2242781"/>
                    <a:pt x="371333" y="2656763"/>
                    <a:pt x="261014" y="3070746"/>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19" cstate="print">
              <a:extLst>
                <a:ext uri="{BEBA8EAE-BF5A-486C-A8C5-ECC9F3942E4B}">
                  <a14:imgProps xmlns:a14="http://schemas.microsoft.com/office/drawing/2010/main">
                    <a14:imgLayer r:embed="rId20">
                      <a14:imgEffect>
                        <a14:backgroundRemoval t="937" b="100000" l="527" r="98770">
                          <a14:backgroundMark x1="76698" y1="87763" x2="79098" y2="90164"/>
                        </a14:backgroundRemoval>
                      </a14:imgEffect>
                    </a14:imgLayer>
                  </a14:imgProps>
                </a:ext>
                <a:ext uri="{28A0092B-C50C-407E-A947-70E740481C1C}">
                  <a14:useLocalDpi xmlns:a14="http://schemas.microsoft.com/office/drawing/2010/main" val="0"/>
                </a:ext>
              </a:extLst>
            </a:blip>
            <a:stretch>
              <a:fillRect/>
            </a:stretch>
          </p:blipFill>
          <p:spPr>
            <a:xfrm>
              <a:off x="5835938" y="-23379"/>
              <a:ext cx="5868126" cy="5868126"/>
            </a:xfrm>
            <a:prstGeom prst="rect">
              <a:avLst/>
            </a:prstGeom>
          </p:spPr>
        </p:pic>
      </p:grpSp>
      <p:sp>
        <p:nvSpPr>
          <p:cNvPr id="5" name="PA_任意多边形 4"/>
          <p:cNvSpPr/>
          <p:nvPr>
            <p:custDataLst>
              <p:tags r:id="rId4"/>
            </p:custDataLst>
          </p:nvPr>
        </p:nvSpPr>
        <p:spPr>
          <a:xfrm>
            <a:off x="-463438" y="5844747"/>
            <a:ext cx="2475216" cy="4087629"/>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PA_直接连接符 13"/>
          <p:cNvCxnSpPr/>
          <p:nvPr>
            <p:custDataLst>
              <p:tags r:id="rId5"/>
            </p:custDataLst>
          </p:nvPr>
        </p:nvCxnSpPr>
        <p:spPr>
          <a:xfrm>
            <a:off x="0" y="6858000"/>
            <a:ext cx="2011778"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PA_文本框 17"/>
          <p:cNvSpPr txBox="1"/>
          <p:nvPr>
            <p:custDataLst>
              <p:tags r:id="rId6"/>
            </p:custDataLst>
          </p:nvPr>
        </p:nvSpPr>
        <p:spPr>
          <a:xfrm>
            <a:off x="686478" y="2375153"/>
            <a:ext cx="5109412" cy="1323439"/>
          </a:xfrm>
          <a:prstGeom prst="rect">
            <a:avLst/>
          </a:prstGeom>
          <a:noFill/>
        </p:spPr>
        <p:txBody>
          <a:bodyPr wrap="none" rtlCol="0">
            <a:spAutoFit/>
          </a:bodyPr>
          <a:lstStyle/>
          <a:p>
            <a:r>
              <a:rPr lang="zh-CN" altLang="en-US" sz="4000" dirty="0">
                <a:latin typeface="Arial" panose="020B0604020202020204" pitchFamily="34" charset="0"/>
                <a:ea typeface="造字工房朗宋（非商用）常规体" pitchFamily="2" charset="-122"/>
                <a:cs typeface="Arial" panose="020B0604020202020204" pitchFamily="34" charset="0"/>
              </a:rPr>
              <a:t>Creative Gradients</a:t>
            </a:r>
            <a:endParaRPr lang="en-US" altLang="zh-CN" sz="4000" dirty="0">
              <a:latin typeface="Arial" panose="020B0604020202020204" pitchFamily="34" charset="0"/>
              <a:ea typeface="造字工房朗宋（非商用）常规体" pitchFamily="2" charset="-122"/>
              <a:cs typeface="Arial" panose="020B0604020202020204" pitchFamily="34" charset="0"/>
            </a:endParaRPr>
          </a:p>
          <a:p>
            <a:r>
              <a:rPr lang="zh-CN" altLang="en-US" sz="4000" dirty="0">
                <a:latin typeface="Arial" panose="020B0604020202020204" pitchFamily="34" charset="0"/>
                <a:ea typeface="造字工房朗宋（非商用）常规体" pitchFamily="2" charset="-122"/>
                <a:cs typeface="Arial" panose="020B0604020202020204" pitchFamily="34" charset="0"/>
              </a:rPr>
              <a:t>     Web layout design</a:t>
            </a:r>
          </a:p>
        </p:txBody>
      </p:sp>
      <p:sp>
        <p:nvSpPr>
          <p:cNvPr id="19" name="PA_文本框 18"/>
          <p:cNvSpPr txBox="1"/>
          <p:nvPr>
            <p:custDataLst>
              <p:tags r:id="rId7"/>
            </p:custDataLst>
          </p:nvPr>
        </p:nvSpPr>
        <p:spPr>
          <a:xfrm>
            <a:off x="208876" y="218364"/>
            <a:ext cx="797013" cy="369332"/>
          </a:xfrm>
          <a:prstGeom prst="rect">
            <a:avLst/>
          </a:prstGeom>
          <a:noFill/>
        </p:spPr>
        <p:txBody>
          <a:bodyPr wrap="none" rtlCol="0">
            <a:spAutoFit/>
          </a:bodyPr>
          <a:lstStyle/>
          <a:p>
            <a:r>
              <a:rPr lang="en-US" altLang="zh-CN" dirty="0">
                <a:solidFill>
                  <a:srgbClr val="2ACABE"/>
                </a:solidFill>
              </a:rPr>
              <a:t>LOGO</a:t>
            </a:r>
            <a:endParaRPr lang="zh-CN" altLang="en-US" dirty="0">
              <a:solidFill>
                <a:srgbClr val="2ACABE"/>
              </a:solidFill>
            </a:endParaRPr>
          </a:p>
        </p:txBody>
      </p:sp>
      <p:sp>
        <p:nvSpPr>
          <p:cNvPr id="20" name="PA_矩形 19"/>
          <p:cNvSpPr/>
          <p:nvPr>
            <p:custDataLst>
              <p:tags r:id="rId8"/>
            </p:custDataLst>
          </p:nvPr>
        </p:nvSpPr>
        <p:spPr>
          <a:xfrm>
            <a:off x="300250" y="546752"/>
            <a:ext cx="853029" cy="45719"/>
          </a:xfrm>
          <a:prstGeom prst="rect">
            <a:avLst/>
          </a:pr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PA_矩形 20"/>
          <p:cNvSpPr/>
          <p:nvPr>
            <p:custDataLst>
              <p:tags r:id="rId9"/>
            </p:custDataLst>
          </p:nvPr>
        </p:nvSpPr>
        <p:spPr>
          <a:xfrm>
            <a:off x="929181" y="3957851"/>
            <a:ext cx="1854962" cy="627797"/>
          </a:xfrm>
          <a:prstGeom prst="rect">
            <a:avLst/>
          </a:pr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PA_矩形 21"/>
          <p:cNvSpPr/>
          <p:nvPr>
            <p:custDataLst>
              <p:tags r:id="rId10"/>
            </p:custDataLst>
          </p:nvPr>
        </p:nvSpPr>
        <p:spPr>
          <a:xfrm>
            <a:off x="2998527" y="3957850"/>
            <a:ext cx="1940762" cy="6277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PA_矩形 22"/>
          <p:cNvSpPr/>
          <p:nvPr>
            <p:custDataLst>
              <p:tags r:id="rId11"/>
            </p:custDataLst>
          </p:nvPr>
        </p:nvSpPr>
        <p:spPr>
          <a:xfrm>
            <a:off x="1153279" y="4087082"/>
            <a:ext cx="877163" cy="369332"/>
          </a:xfrm>
          <a:prstGeom prst="rect">
            <a:avLst/>
          </a:prstGeom>
        </p:spPr>
        <p:txBody>
          <a:bodyPr wrap="none">
            <a:spAutoFit/>
          </a:bodyPr>
          <a:lstStyle/>
          <a:p>
            <a:r>
              <a:rPr lang="zh-CN" altLang="en-US" dirty="0">
                <a:solidFill>
                  <a:schemeClr val="bg1"/>
                </a:solidFill>
                <a:latin typeface="造字工房朗宋（非商用）常规体" pitchFamily="2" charset="-122"/>
                <a:ea typeface="造字工房朗宋（非商用）常规体" pitchFamily="2" charset="-122"/>
              </a:rPr>
              <a:t>Subtitle</a:t>
            </a:r>
          </a:p>
        </p:txBody>
      </p:sp>
      <p:sp>
        <p:nvSpPr>
          <p:cNvPr id="24" name="PA_矩形 23"/>
          <p:cNvSpPr/>
          <p:nvPr>
            <p:custDataLst>
              <p:tags r:id="rId12"/>
            </p:custDataLst>
          </p:nvPr>
        </p:nvSpPr>
        <p:spPr>
          <a:xfrm>
            <a:off x="3040954" y="4080466"/>
            <a:ext cx="1882182" cy="369332"/>
          </a:xfrm>
          <a:prstGeom prst="rect">
            <a:avLst/>
          </a:prstGeom>
        </p:spPr>
        <p:txBody>
          <a:bodyPr wrap="none">
            <a:spAutoFit/>
          </a:bodyPr>
          <a:lstStyle/>
          <a:p>
            <a:r>
              <a:rPr lang="en-US" altLang="zh-CN" dirty="0">
                <a:gradFill>
                  <a:gsLst>
                    <a:gs pos="50000">
                      <a:srgbClr val="2FCCB7"/>
                    </a:gs>
                    <a:gs pos="0">
                      <a:srgbClr val="37D0B1"/>
                    </a:gs>
                    <a:gs pos="100000">
                      <a:srgbClr val="2ACABE"/>
                    </a:gs>
                  </a:gsLst>
                  <a:lin ang="5400000" scaled="1"/>
                </a:gradFill>
                <a:latin typeface="造字工房朗宋（非商用）常规体" pitchFamily="2" charset="-122"/>
                <a:ea typeface="造字工房朗宋（非商用）常规体" pitchFamily="2" charset="-122"/>
              </a:rPr>
              <a:t>FREEPPT7.COM</a:t>
            </a:r>
            <a:endParaRPr lang="zh-CN" altLang="en-US" dirty="0">
              <a:gradFill>
                <a:gsLst>
                  <a:gs pos="50000">
                    <a:srgbClr val="2FCCB7"/>
                  </a:gs>
                  <a:gs pos="0">
                    <a:srgbClr val="37D0B1"/>
                  </a:gs>
                  <a:gs pos="100000">
                    <a:srgbClr val="2ACABE"/>
                  </a:gs>
                </a:gsLst>
                <a:lin ang="5400000" scaled="1"/>
              </a:gradFill>
              <a:latin typeface="造字工房朗宋（非商用）常规体" pitchFamily="2" charset="-122"/>
              <a:ea typeface="造字工房朗宋（非商用）常规体" pitchFamily="2" charset="-122"/>
            </a:endParaRPr>
          </a:p>
        </p:txBody>
      </p:sp>
      <p:sp>
        <p:nvSpPr>
          <p:cNvPr id="25" name="PA_椭圆 24"/>
          <p:cNvSpPr/>
          <p:nvPr>
            <p:custDataLst>
              <p:tags r:id="rId13"/>
            </p:custDataLst>
          </p:nvPr>
        </p:nvSpPr>
        <p:spPr>
          <a:xfrm rot="19031956">
            <a:off x="2484648" y="1602306"/>
            <a:ext cx="2418088" cy="2493890"/>
          </a:xfrm>
          <a:prstGeom prst="ellipse">
            <a:avLst/>
          </a:prstGeom>
          <a:gradFill flip="none" rotWithShape="1">
            <a:gsLst>
              <a:gs pos="19000">
                <a:srgbClr val="2ACABE">
                  <a:alpha val="25000"/>
                </a:srgbClr>
              </a:gs>
              <a:gs pos="7300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A_July - My Soul">
            <a:hlinkClick r:id="" action="ppaction://media"/>
          </p:cNvPr>
          <p:cNvPicPr>
            <a:picLocks noChangeAspect="1"/>
          </p:cNvPicPr>
          <p:nvPr>
            <a:audioFile r:link="rId15"/>
            <p:custDataLst>
              <p:tags r:id="rId16"/>
            </p:custDataLst>
            <p:extLst>
              <p:ext uri="{DAA4B4D4-6D71-4841-9C94-3DE7FCFB9230}">
                <p14:media xmlns:p14="http://schemas.microsoft.com/office/powerpoint/2010/main" r:embed="rId14"/>
              </p:ext>
            </p:extLst>
          </p:nvPr>
        </p:nvPicPr>
        <p:blipFill>
          <a:blip r:embed="rId21"/>
          <a:stretch>
            <a:fillRect/>
          </a:stretch>
        </p:blipFill>
        <p:spPr>
          <a:xfrm>
            <a:off x="6582771" y="-833943"/>
            <a:ext cx="609600" cy="609600"/>
          </a:xfrm>
          <a:prstGeom prst="rect">
            <a:avLst/>
          </a:prstGeom>
        </p:spPr>
      </p:pic>
    </p:spTree>
    <p:extLst>
      <p:ext uri="{BB962C8B-B14F-4D97-AF65-F5344CB8AC3E}">
        <p14:creationId xmlns:p14="http://schemas.microsoft.com/office/powerpoint/2010/main" val="3502283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childTnLst>
                                </p:cTn>
                              </p:par>
                              <p:par>
                                <p:cTn id="11" presetID="42" presetClass="path" presetSubtype="0" decel="30000" fill="hold" nodeType="withEffect">
                                  <p:stCondLst>
                                    <p:cond delay="0"/>
                                  </p:stCondLst>
                                  <p:childTnLst>
                                    <p:animMotion origin="layout" path="M 1.04167E-6 -0.03981 L 1.04167E-6 0.14815 " pathEditMode="relative" rAng="0" ptsTypes="AA">
                                      <p:cBhvr>
                                        <p:cTn id="12" dur="750" spd="-100000" fill="hold"/>
                                        <p:tgtEl>
                                          <p:spTgt spid="2"/>
                                        </p:tgtEl>
                                        <p:attrNameLst>
                                          <p:attrName>ppt_x</p:attrName>
                                          <p:attrName>ppt_y</p:attrName>
                                        </p:attrNameLst>
                                      </p:cBhvr>
                                      <p:rCtr x="0" y="9398"/>
                                    </p:animMotion>
                                  </p:childTnLst>
                                </p:cTn>
                              </p:par>
                              <p:par>
                                <p:cTn id="13" presetID="42" presetClass="path" presetSubtype="0" accel="30000" decel="30000" fill="hold" nodeType="withEffect">
                                  <p:stCondLst>
                                    <p:cond delay="750"/>
                                  </p:stCondLst>
                                  <p:childTnLst>
                                    <p:animMotion origin="layout" path="M 1.04167E-6 -0.03981 L 1.04167E-6 -7.40741E-7 " pathEditMode="relative" rAng="0" ptsTypes="AA">
                                      <p:cBhvr>
                                        <p:cTn id="14" dur="1250" fill="hold"/>
                                        <p:tgtEl>
                                          <p:spTgt spid="2"/>
                                        </p:tgtEl>
                                        <p:attrNameLst>
                                          <p:attrName>ppt_x</p:attrName>
                                          <p:attrName>ppt_y</p:attrName>
                                        </p:attrNameLst>
                                      </p:cBhvr>
                                      <p:rCtr x="0" y="1991"/>
                                    </p:animMotion>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750"/>
                                        <p:tgtEl>
                                          <p:spTgt spid="18"/>
                                        </p:tgtEl>
                                      </p:cBhvr>
                                    </p:animEffect>
                                  </p:childTnLst>
                                </p:cTn>
                              </p:par>
                              <p:par>
                                <p:cTn id="19" presetID="42" presetClass="path" presetSubtype="0" decel="30000" fill="hold" grpId="1" nodeType="withEffect">
                                  <p:stCondLst>
                                    <p:cond delay="0"/>
                                  </p:stCondLst>
                                  <p:childTnLst>
                                    <p:animMotion origin="layout" path="M 1.04167E-6 -0.03981 L 1.04167E-6 0.14815 " pathEditMode="relative" rAng="0" ptsTypes="AA">
                                      <p:cBhvr>
                                        <p:cTn id="20" dur="750" spd="-100000" fill="hold"/>
                                        <p:tgtEl>
                                          <p:spTgt spid="18"/>
                                        </p:tgtEl>
                                        <p:attrNameLst>
                                          <p:attrName>ppt_x</p:attrName>
                                          <p:attrName>ppt_y</p:attrName>
                                        </p:attrNameLst>
                                      </p:cBhvr>
                                      <p:rCtr x="0" y="9398"/>
                                    </p:animMotion>
                                  </p:childTnLst>
                                </p:cTn>
                              </p:par>
                              <p:par>
                                <p:cTn id="21" presetID="42" presetClass="path" presetSubtype="0" accel="30000" decel="30000" fill="hold" grpId="2" nodeType="withEffect">
                                  <p:stCondLst>
                                    <p:cond delay="750"/>
                                  </p:stCondLst>
                                  <p:childTnLst>
                                    <p:animMotion origin="layout" path="M 1.04167E-6 -0.03981 L 1.04167E-6 -7.40741E-7 " pathEditMode="relative" rAng="0" ptsTypes="AA">
                                      <p:cBhvr>
                                        <p:cTn id="22" dur="1250" fill="hold"/>
                                        <p:tgtEl>
                                          <p:spTgt spid="18"/>
                                        </p:tgtEl>
                                        <p:attrNameLst>
                                          <p:attrName>ppt_x</p:attrName>
                                          <p:attrName>ppt_y</p:attrName>
                                        </p:attrNameLst>
                                      </p:cBhvr>
                                      <p:rCtr x="0" y="1991"/>
                                    </p:animMotion>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750"/>
                                        <p:tgtEl>
                                          <p:spTgt spid="21"/>
                                        </p:tgtEl>
                                      </p:cBhvr>
                                    </p:animEffect>
                                  </p:childTnLst>
                                </p:cTn>
                              </p:par>
                              <p:par>
                                <p:cTn id="27" presetID="42" presetClass="path" presetSubtype="0" decel="30000" fill="hold" grpId="1" nodeType="withEffect">
                                  <p:stCondLst>
                                    <p:cond delay="0"/>
                                  </p:stCondLst>
                                  <p:childTnLst>
                                    <p:animMotion origin="layout" path="M 1.04167E-6 -0.03981 L 1.04167E-6 0.14815 " pathEditMode="relative" rAng="0" ptsTypes="AA">
                                      <p:cBhvr>
                                        <p:cTn id="28" dur="750" spd="-100000" fill="hold"/>
                                        <p:tgtEl>
                                          <p:spTgt spid="21"/>
                                        </p:tgtEl>
                                        <p:attrNameLst>
                                          <p:attrName>ppt_x</p:attrName>
                                          <p:attrName>ppt_y</p:attrName>
                                        </p:attrNameLst>
                                      </p:cBhvr>
                                      <p:rCtr x="0" y="9398"/>
                                    </p:animMotion>
                                  </p:childTnLst>
                                </p:cTn>
                              </p:par>
                              <p:par>
                                <p:cTn id="29" presetID="42" presetClass="path" presetSubtype="0" accel="30000" decel="30000" fill="hold" grpId="2" nodeType="withEffect">
                                  <p:stCondLst>
                                    <p:cond delay="750"/>
                                  </p:stCondLst>
                                  <p:childTnLst>
                                    <p:animMotion origin="layout" path="M 1.04167E-6 -0.03981 L 1.04167E-6 -7.40741E-7 " pathEditMode="relative" rAng="0" ptsTypes="AA">
                                      <p:cBhvr>
                                        <p:cTn id="30" dur="1250" fill="hold"/>
                                        <p:tgtEl>
                                          <p:spTgt spid="21"/>
                                        </p:tgtEl>
                                        <p:attrNameLst>
                                          <p:attrName>ppt_x</p:attrName>
                                          <p:attrName>ppt_y</p:attrName>
                                        </p:attrNameLst>
                                      </p:cBhvr>
                                      <p:rCtr x="0" y="1991"/>
                                    </p:animMotion>
                                  </p:childTnLst>
                                </p:cTn>
                              </p:par>
                            </p:childTnLst>
                          </p:cTn>
                        </p:par>
                        <p:par>
                          <p:cTn id="31" fill="hold">
                            <p:stCondLst>
                              <p:cond delay="6000"/>
                            </p:stCondLst>
                            <p:childTnLst>
                              <p:par>
                                <p:cTn id="32" presetID="10" presetClass="entr" presetSubtype="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750"/>
                                        <p:tgtEl>
                                          <p:spTgt spid="22"/>
                                        </p:tgtEl>
                                      </p:cBhvr>
                                    </p:animEffect>
                                  </p:childTnLst>
                                </p:cTn>
                              </p:par>
                              <p:par>
                                <p:cTn id="35" presetID="42" presetClass="path" presetSubtype="0" decel="30000" fill="hold" grpId="1" nodeType="withEffect">
                                  <p:stCondLst>
                                    <p:cond delay="0"/>
                                  </p:stCondLst>
                                  <p:childTnLst>
                                    <p:animMotion origin="layout" path="M 1.04167E-6 -0.03981 L 1.04167E-6 0.14815 " pathEditMode="relative" rAng="0" ptsTypes="AA">
                                      <p:cBhvr>
                                        <p:cTn id="36" dur="750" spd="-100000" fill="hold"/>
                                        <p:tgtEl>
                                          <p:spTgt spid="22"/>
                                        </p:tgtEl>
                                        <p:attrNameLst>
                                          <p:attrName>ppt_x</p:attrName>
                                          <p:attrName>ppt_y</p:attrName>
                                        </p:attrNameLst>
                                      </p:cBhvr>
                                      <p:rCtr x="0" y="9398"/>
                                    </p:animMotion>
                                  </p:childTnLst>
                                </p:cTn>
                              </p:par>
                              <p:par>
                                <p:cTn id="37" presetID="42" presetClass="path" presetSubtype="0" accel="30000" decel="30000" fill="hold" grpId="2" nodeType="withEffect">
                                  <p:stCondLst>
                                    <p:cond delay="750"/>
                                  </p:stCondLst>
                                  <p:childTnLst>
                                    <p:animMotion origin="layout" path="M 1.04167E-6 -0.03981 L 1.04167E-6 -7.40741E-7 " pathEditMode="relative" rAng="0" ptsTypes="AA">
                                      <p:cBhvr>
                                        <p:cTn id="38" dur="1250" fill="hold"/>
                                        <p:tgtEl>
                                          <p:spTgt spid="22"/>
                                        </p:tgtEl>
                                        <p:attrNameLst>
                                          <p:attrName>ppt_x</p:attrName>
                                          <p:attrName>ppt_y</p:attrName>
                                        </p:attrNameLst>
                                      </p:cBhvr>
                                      <p:rCtr x="0" y="1991"/>
                                    </p:animMotion>
                                  </p:childTnLst>
                                </p:cTn>
                              </p:par>
                            </p:childTnLst>
                          </p:cTn>
                        </p:par>
                        <p:par>
                          <p:cTn id="39" fill="hold">
                            <p:stCondLst>
                              <p:cond delay="8000"/>
                            </p:stCondLst>
                            <p:childTnLst>
                              <p:par>
                                <p:cTn id="40" presetID="10"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750"/>
                                        <p:tgtEl>
                                          <p:spTgt spid="24"/>
                                        </p:tgtEl>
                                      </p:cBhvr>
                                    </p:animEffect>
                                  </p:childTnLst>
                                </p:cTn>
                              </p:par>
                              <p:par>
                                <p:cTn id="43" presetID="42" presetClass="path" presetSubtype="0" decel="30000" fill="hold" grpId="1" nodeType="withEffect">
                                  <p:stCondLst>
                                    <p:cond delay="0"/>
                                  </p:stCondLst>
                                  <p:childTnLst>
                                    <p:animMotion origin="layout" path="M 1.04167E-6 -0.03981 L 1.04167E-6 0.14815 " pathEditMode="relative" rAng="0" ptsTypes="AA">
                                      <p:cBhvr>
                                        <p:cTn id="44" dur="750" spd="-100000" fill="hold"/>
                                        <p:tgtEl>
                                          <p:spTgt spid="24"/>
                                        </p:tgtEl>
                                        <p:attrNameLst>
                                          <p:attrName>ppt_x</p:attrName>
                                          <p:attrName>ppt_y</p:attrName>
                                        </p:attrNameLst>
                                      </p:cBhvr>
                                      <p:rCtr x="0" y="9398"/>
                                    </p:animMotion>
                                  </p:childTnLst>
                                </p:cTn>
                              </p:par>
                              <p:par>
                                <p:cTn id="45" presetID="42" presetClass="path" presetSubtype="0" accel="30000" decel="30000" fill="hold" grpId="2" nodeType="withEffect">
                                  <p:stCondLst>
                                    <p:cond delay="750"/>
                                  </p:stCondLst>
                                  <p:childTnLst>
                                    <p:animMotion origin="layout" path="M 1.04167E-6 -0.03981 L 1.04167E-6 -7.40741E-7 " pathEditMode="relative" rAng="0" ptsTypes="AA">
                                      <p:cBhvr>
                                        <p:cTn id="46" dur="1250" fill="hold"/>
                                        <p:tgtEl>
                                          <p:spTgt spid="24"/>
                                        </p:tgtEl>
                                        <p:attrNameLst>
                                          <p:attrName>ppt_x</p:attrName>
                                          <p:attrName>ppt_y</p:attrName>
                                        </p:attrNameLst>
                                      </p:cBhvr>
                                      <p:rCtr x="0" y="199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hold" display="0">
                  <p:stCondLst>
                    <p:cond delay="indefinite"/>
                  </p:stCondLst>
                  <p:endCondLst>
                    <p:cond evt="onStopAudio" delay="0">
                      <p:tgtEl>
                        <p:sldTgt/>
                      </p:tgtEl>
                    </p:cond>
                  </p:endCondLst>
                </p:cTn>
                <p:tgtEl>
                  <p:spTgt spid="7"/>
                </p:tgtEl>
              </p:cMediaNode>
            </p:audio>
          </p:childTnLst>
        </p:cTn>
      </p:par>
    </p:tnLst>
    <p:bldLst>
      <p:bldP spid="18" grpId="0"/>
      <p:bldP spid="18" grpId="1"/>
      <p:bldP spid="18" grpId="2"/>
      <p:bldP spid="21" grpId="0" animBg="1"/>
      <p:bldP spid="21" grpId="1" animBg="1"/>
      <p:bldP spid="21" grpId="2" animBg="1"/>
      <p:bldP spid="22" grpId="0" animBg="1"/>
      <p:bldP spid="22" grpId="1" animBg="1"/>
      <p:bldP spid="22" grpId="2" animBg="1"/>
      <p:bldP spid="24" grpId="0"/>
      <p:bldP spid="24" grpId="1"/>
      <p:bldP spid="24"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0686197" y="-3140633"/>
            <a:ext cx="5025251" cy="4177863"/>
            <a:chOff x="10686197" y="3724191"/>
            <a:chExt cx="5025251" cy="4177863"/>
          </a:xfrm>
        </p:grpSpPr>
        <p:sp>
          <p:nvSpPr>
            <p:cNvPr id="15" name="任意多边形 14"/>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0686197" y="7451678"/>
              <a:ext cx="450376" cy="450376"/>
            </a:xfrm>
            <a:prstGeom prst="ellipse">
              <a:avLst/>
            </a:pr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Group 702">
            <a:extLst>
              <a:ext uri="{FF2B5EF4-FFF2-40B4-BE49-F238E27FC236}">
                <a16:creationId xmlns:a16="http://schemas.microsoft.com/office/drawing/2014/main" id="{55789559-E341-4168-B073-203BE4B91211}"/>
              </a:ext>
            </a:extLst>
          </p:cNvPr>
          <p:cNvGrpSpPr/>
          <p:nvPr/>
        </p:nvGrpSpPr>
        <p:grpSpPr>
          <a:xfrm>
            <a:off x="1197886" y="2502331"/>
            <a:ext cx="2559898" cy="2975365"/>
            <a:chOff x="70723" y="269358"/>
            <a:chExt cx="5119794" cy="5950726"/>
          </a:xfrm>
        </p:grpSpPr>
        <p:sp>
          <p:nvSpPr>
            <p:cNvPr id="70" name="Shape 697">
              <a:extLst>
                <a:ext uri="{FF2B5EF4-FFF2-40B4-BE49-F238E27FC236}">
                  <a16:creationId xmlns:a16="http://schemas.microsoft.com/office/drawing/2014/main" id="{C6B0E418-605A-4AA7-9220-859A5A3119AE}"/>
                </a:ext>
              </a:extLst>
            </p:cNvPr>
            <p:cNvSpPr/>
            <p:nvPr/>
          </p:nvSpPr>
          <p:spPr>
            <a:xfrm>
              <a:off x="838586" y="2204991"/>
              <a:ext cx="4351931" cy="4015093"/>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square" lIns="19050" tIns="19050" rIns="19050" bIns="19050" numCol="1" anchor="t">
              <a:normAutofit/>
            </a:bodyPr>
            <a:lstStyle/>
            <a:p>
              <a:r>
                <a:rPr sz="900" dirty="0">
                  <a:latin typeface="造字工房朗宋（非商用）常规体" pitchFamily="2" charset="-122"/>
                  <a:ea typeface="造字工房朗宋（非商用）常规体" pitchFamily="2" charset="-122"/>
                </a:rPr>
                <a:t>Lorem Ipsum is simple dummy typeset industry. Lorem Ipsum has had the industry y's standard dummy text ever since beth the 1500s, when an undonald hadter a galley of the typ e and scrambled it to make a type type case book. It has has survived not only unchanged. It wassed in 1960s printing and typesetting industry.</a:t>
              </a:r>
            </a:p>
          </p:txBody>
        </p:sp>
        <p:grpSp>
          <p:nvGrpSpPr>
            <p:cNvPr id="71" name="Group 701">
              <a:extLst>
                <a:ext uri="{FF2B5EF4-FFF2-40B4-BE49-F238E27FC236}">
                  <a16:creationId xmlns:a16="http://schemas.microsoft.com/office/drawing/2014/main" id="{A3C326EB-808D-413A-AF46-9CB6392E1D89}"/>
                </a:ext>
              </a:extLst>
            </p:cNvPr>
            <p:cNvGrpSpPr/>
            <p:nvPr/>
          </p:nvGrpSpPr>
          <p:grpSpPr>
            <a:xfrm>
              <a:off x="70723" y="269358"/>
              <a:ext cx="1736425" cy="2204295"/>
              <a:chOff x="173042" y="269358"/>
              <a:chExt cx="1736424" cy="2204294"/>
            </a:xfrm>
          </p:grpSpPr>
          <p:sp>
            <p:nvSpPr>
              <p:cNvPr id="72" name="Shape 698">
                <a:extLst>
                  <a:ext uri="{FF2B5EF4-FFF2-40B4-BE49-F238E27FC236}">
                    <a16:creationId xmlns:a16="http://schemas.microsoft.com/office/drawing/2014/main" id="{07BA9CA6-8CE6-48C7-8174-5F10490C4494}"/>
                  </a:ext>
                </a:extLst>
              </p:cNvPr>
              <p:cNvSpPr/>
              <p:nvPr/>
            </p:nvSpPr>
            <p:spPr>
              <a:xfrm>
                <a:off x="486928" y="269358"/>
                <a:ext cx="1102865" cy="1615825"/>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none" lIns="19050" tIns="19050" rIns="19050" bIns="19050" numCol="1" anchor="ctr">
                <a:spAutoFit/>
              </a:bodyPr>
              <a:lstStyle>
                <a:lvl1pPr algn="ctr">
                  <a:defRPr sz="10000">
                    <a:solidFill>
                      <a:srgbClr val="828282"/>
                    </a:solidFill>
                    <a:latin typeface="Playfair Display Black"/>
                    <a:ea typeface="Playfair Display Black"/>
                    <a:cs typeface="Playfair Display Black"/>
                    <a:sym typeface="Playfair Display Black"/>
                  </a:defRPr>
                </a:lvl1pPr>
              </a:lstStyle>
              <a:p>
                <a:r>
                  <a:rPr sz="5000" dirty="0">
                    <a:solidFill>
                      <a:schemeClr val="tx1"/>
                    </a:solidFill>
                    <a:latin typeface="造字工房朗宋（非商用）常规体" pitchFamily="2" charset="-122"/>
                    <a:ea typeface="造字工房朗宋（非商用）常规体" pitchFamily="2" charset="-122"/>
                  </a:rPr>
                  <a:t>01</a:t>
                </a:r>
              </a:p>
            </p:txBody>
          </p:sp>
          <p:sp>
            <p:nvSpPr>
              <p:cNvPr id="73" name="Shape 699">
                <a:extLst>
                  <a:ext uri="{FF2B5EF4-FFF2-40B4-BE49-F238E27FC236}">
                    <a16:creationId xmlns:a16="http://schemas.microsoft.com/office/drawing/2014/main" id="{AE5D7ED2-FA35-419E-9701-7397B2C6A2BF}"/>
                  </a:ext>
                </a:extLst>
              </p:cNvPr>
              <p:cNvSpPr/>
              <p:nvPr/>
            </p:nvSpPr>
            <p:spPr>
              <a:xfrm>
                <a:off x="1091739" y="1057150"/>
                <a:ext cx="498054" cy="508228"/>
              </a:xfrm>
              <a:custGeom>
                <a:avLst/>
                <a:gdLst/>
                <a:ahLst/>
                <a:cxnLst>
                  <a:cxn ang="0">
                    <a:pos x="wd2" y="hd2"/>
                  </a:cxn>
                  <a:cxn ang="5400000">
                    <a:pos x="wd2" y="hd2"/>
                  </a:cxn>
                  <a:cxn ang="10800000">
                    <a:pos x="wd2" y="hd2"/>
                  </a:cxn>
                  <a:cxn ang="16200000">
                    <a:pos x="wd2" y="hd2"/>
                  </a:cxn>
                </a:cxnLst>
                <a:rect l="0" t="0" r="r" b="b"/>
                <a:pathLst>
                  <a:path w="21600" h="21600" extrusionOk="0">
                    <a:moveTo>
                      <a:pt x="0" y="21143"/>
                    </a:moveTo>
                    <a:lnTo>
                      <a:pt x="21600" y="0"/>
                    </a:lnTo>
                    <a:lnTo>
                      <a:pt x="21600" y="21600"/>
                    </a:lnTo>
                    <a:lnTo>
                      <a:pt x="0" y="21143"/>
                    </a:lnTo>
                    <a:close/>
                  </a:path>
                </a:pathLst>
              </a:custGeom>
              <a:solidFill>
                <a:srgbClr val="FFFFFF"/>
              </a:solidFill>
              <a:ln w="12700" cap="flat">
                <a:noFill/>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74" name="Shape 700">
                <a:extLst>
                  <a:ext uri="{FF2B5EF4-FFF2-40B4-BE49-F238E27FC236}">
                    <a16:creationId xmlns:a16="http://schemas.microsoft.com/office/drawing/2014/main" id="{452DD0B8-C4F1-40A6-B582-F7086DB84B29}"/>
                  </a:ext>
                </a:extLst>
              </p:cNvPr>
              <p:cNvSpPr/>
              <p:nvPr/>
            </p:nvSpPr>
            <p:spPr>
              <a:xfrm flipV="1">
                <a:off x="173042" y="737228"/>
                <a:ext cx="1736424" cy="1736424"/>
              </a:xfrm>
              <a:prstGeom prst="line">
                <a:avLst/>
              </a:prstGeom>
              <a:noFill/>
              <a:ln w="38100" cap="flat">
                <a:solidFill>
                  <a:srgbClr val="000000"/>
                </a:solidFill>
                <a:prstDash val="solid"/>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grpSp>
      </p:grpSp>
      <p:grpSp>
        <p:nvGrpSpPr>
          <p:cNvPr id="75" name="Group 708">
            <a:extLst>
              <a:ext uri="{FF2B5EF4-FFF2-40B4-BE49-F238E27FC236}">
                <a16:creationId xmlns:a16="http://schemas.microsoft.com/office/drawing/2014/main" id="{3F2634E7-5759-43B3-957C-D584148FB8C9}"/>
              </a:ext>
            </a:extLst>
          </p:cNvPr>
          <p:cNvGrpSpPr/>
          <p:nvPr/>
        </p:nvGrpSpPr>
        <p:grpSpPr>
          <a:xfrm>
            <a:off x="4865482" y="2525987"/>
            <a:ext cx="2559898" cy="2951709"/>
            <a:chOff x="70722" y="316670"/>
            <a:chExt cx="5119795" cy="5903414"/>
          </a:xfrm>
        </p:grpSpPr>
        <p:sp>
          <p:nvSpPr>
            <p:cNvPr id="76" name="Shape 703">
              <a:extLst>
                <a:ext uri="{FF2B5EF4-FFF2-40B4-BE49-F238E27FC236}">
                  <a16:creationId xmlns:a16="http://schemas.microsoft.com/office/drawing/2014/main" id="{E9FEABB9-FA09-43F1-9B74-2C683F9EDA89}"/>
                </a:ext>
              </a:extLst>
            </p:cNvPr>
            <p:cNvSpPr/>
            <p:nvPr/>
          </p:nvSpPr>
          <p:spPr>
            <a:xfrm>
              <a:off x="838586" y="2204991"/>
              <a:ext cx="4351931" cy="4015093"/>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square" lIns="19050" tIns="19050" rIns="19050" bIns="19050" numCol="1" anchor="t">
              <a:normAutofit/>
            </a:bodyPr>
            <a:lstStyle/>
            <a:p>
              <a:r>
                <a:rPr sz="900" dirty="0">
                  <a:latin typeface="造字工房朗宋（非商用）常规体" pitchFamily="2" charset="-122"/>
                  <a:ea typeface="造字工房朗宋（非商用）常规体" pitchFamily="2" charset="-122"/>
                </a:rPr>
                <a:t>Lorem Ipsum is simple dummy typeset industry. Lorem Ipsum has had the industry y's standard dummy text ever since beth the 1500s, when an undonald hadter a galley of the typ e and scrambled it to make a type type case book. It has has survived not only unchanged. It wassed in 1960s printing and typesetting industry.</a:t>
              </a:r>
            </a:p>
          </p:txBody>
        </p:sp>
        <p:grpSp>
          <p:nvGrpSpPr>
            <p:cNvPr id="77" name="Group 707">
              <a:extLst>
                <a:ext uri="{FF2B5EF4-FFF2-40B4-BE49-F238E27FC236}">
                  <a16:creationId xmlns:a16="http://schemas.microsoft.com/office/drawing/2014/main" id="{CE244A24-2E3C-48FC-8A34-ED9AC223863E}"/>
                </a:ext>
              </a:extLst>
            </p:cNvPr>
            <p:cNvGrpSpPr/>
            <p:nvPr/>
          </p:nvGrpSpPr>
          <p:grpSpPr>
            <a:xfrm>
              <a:off x="70722" y="316670"/>
              <a:ext cx="1736426" cy="2156983"/>
              <a:chOff x="173042" y="316670"/>
              <a:chExt cx="1736424" cy="2156982"/>
            </a:xfrm>
          </p:grpSpPr>
          <p:sp>
            <p:nvSpPr>
              <p:cNvPr id="78" name="Shape 704">
                <a:extLst>
                  <a:ext uri="{FF2B5EF4-FFF2-40B4-BE49-F238E27FC236}">
                    <a16:creationId xmlns:a16="http://schemas.microsoft.com/office/drawing/2014/main" id="{217958EB-CF6D-48B9-AB96-A6A6225D8D9C}"/>
                  </a:ext>
                </a:extLst>
              </p:cNvPr>
              <p:cNvSpPr/>
              <p:nvPr/>
            </p:nvSpPr>
            <p:spPr>
              <a:xfrm>
                <a:off x="471686" y="316670"/>
                <a:ext cx="1102865" cy="1615825"/>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none" lIns="19050" tIns="19050" rIns="19050" bIns="19050" numCol="1" anchor="ctr">
                <a:spAutoFit/>
              </a:bodyPr>
              <a:lstStyle>
                <a:lvl1pPr algn="ctr">
                  <a:defRPr sz="10000">
                    <a:solidFill>
                      <a:srgbClr val="8C7337"/>
                    </a:solidFill>
                    <a:latin typeface="Playfair Display Black"/>
                    <a:ea typeface="Playfair Display Black"/>
                    <a:cs typeface="Playfair Display Black"/>
                    <a:sym typeface="Playfair Display Black"/>
                  </a:defRPr>
                </a:lvl1pPr>
              </a:lstStyle>
              <a:p>
                <a:r>
                  <a:rPr sz="5000" dirty="0">
                    <a:solidFill>
                      <a:schemeClr val="tx1"/>
                    </a:solidFill>
                    <a:latin typeface="造字工房朗宋（非商用）常规体" pitchFamily="2" charset="-122"/>
                    <a:ea typeface="造字工房朗宋（非商用）常规体" pitchFamily="2" charset="-122"/>
                  </a:rPr>
                  <a:t>02</a:t>
                </a:r>
              </a:p>
            </p:txBody>
          </p:sp>
          <p:sp>
            <p:nvSpPr>
              <p:cNvPr id="79" name="Shape 705">
                <a:extLst>
                  <a:ext uri="{FF2B5EF4-FFF2-40B4-BE49-F238E27FC236}">
                    <a16:creationId xmlns:a16="http://schemas.microsoft.com/office/drawing/2014/main" id="{EE11962A-A59E-4AEC-A2EF-81D85D948095}"/>
                  </a:ext>
                </a:extLst>
              </p:cNvPr>
              <p:cNvSpPr/>
              <p:nvPr/>
            </p:nvSpPr>
            <p:spPr>
              <a:xfrm>
                <a:off x="1091739" y="1057150"/>
                <a:ext cx="498054" cy="508228"/>
              </a:xfrm>
              <a:custGeom>
                <a:avLst/>
                <a:gdLst/>
                <a:ahLst/>
                <a:cxnLst>
                  <a:cxn ang="0">
                    <a:pos x="wd2" y="hd2"/>
                  </a:cxn>
                  <a:cxn ang="5400000">
                    <a:pos x="wd2" y="hd2"/>
                  </a:cxn>
                  <a:cxn ang="10800000">
                    <a:pos x="wd2" y="hd2"/>
                  </a:cxn>
                  <a:cxn ang="16200000">
                    <a:pos x="wd2" y="hd2"/>
                  </a:cxn>
                </a:cxnLst>
                <a:rect l="0" t="0" r="r" b="b"/>
                <a:pathLst>
                  <a:path w="21600" h="21600" extrusionOk="0">
                    <a:moveTo>
                      <a:pt x="0" y="21143"/>
                    </a:moveTo>
                    <a:lnTo>
                      <a:pt x="21600" y="0"/>
                    </a:lnTo>
                    <a:lnTo>
                      <a:pt x="21600" y="21600"/>
                    </a:lnTo>
                    <a:lnTo>
                      <a:pt x="0" y="21143"/>
                    </a:lnTo>
                    <a:close/>
                  </a:path>
                </a:pathLst>
              </a:custGeom>
              <a:solidFill>
                <a:srgbClr val="FFFFFF"/>
              </a:solidFill>
              <a:ln w="12700" cap="flat">
                <a:noFill/>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80" name="Shape 706">
                <a:extLst>
                  <a:ext uri="{FF2B5EF4-FFF2-40B4-BE49-F238E27FC236}">
                    <a16:creationId xmlns:a16="http://schemas.microsoft.com/office/drawing/2014/main" id="{AB6F47A6-D28F-456E-8B27-77719A0D848E}"/>
                  </a:ext>
                </a:extLst>
              </p:cNvPr>
              <p:cNvSpPr/>
              <p:nvPr/>
            </p:nvSpPr>
            <p:spPr>
              <a:xfrm flipV="1">
                <a:off x="173042" y="737228"/>
                <a:ext cx="1736424" cy="1736424"/>
              </a:xfrm>
              <a:prstGeom prst="line">
                <a:avLst/>
              </a:prstGeom>
              <a:noFill/>
              <a:ln w="38100" cap="flat">
                <a:solidFill>
                  <a:srgbClr val="000000"/>
                </a:solidFill>
                <a:prstDash val="solid"/>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grpSp>
      </p:grpSp>
      <p:grpSp>
        <p:nvGrpSpPr>
          <p:cNvPr id="81" name="Group 714">
            <a:extLst>
              <a:ext uri="{FF2B5EF4-FFF2-40B4-BE49-F238E27FC236}">
                <a16:creationId xmlns:a16="http://schemas.microsoft.com/office/drawing/2014/main" id="{B86C5704-E696-4183-A492-8ACC11049964}"/>
              </a:ext>
            </a:extLst>
          </p:cNvPr>
          <p:cNvGrpSpPr/>
          <p:nvPr/>
        </p:nvGrpSpPr>
        <p:grpSpPr>
          <a:xfrm>
            <a:off x="8533079" y="2530087"/>
            <a:ext cx="2559898" cy="2947609"/>
            <a:chOff x="70722" y="324870"/>
            <a:chExt cx="5119795" cy="5895214"/>
          </a:xfrm>
        </p:grpSpPr>
        <p:sp>
          <p:nvSpPr>
            <p:cNvPr id="82" name="Shape 709">
              <a:extLst>
                <a:ext uri="{FF2B5EF4-FFF2-40B4-BE49-F238E27FC236}">
                  <a16:creationId xmlns:a16="http://schemas.microsoft.com/office/drawing/2014/main" id="{4E523ED7-078F-4BA6-A23C-002358245094}"/>
                </a:ext>
              </a:extLst>
            </p:cNvPr>
            <p:cNvSpPr/>
            <p:nvPr/>
          </p:nvSpPr>
          <p:spPr>
            <a:xfrm>
              <a:off x="838586" y="2204991"/>
              <a:ext cx="4351931" cy="4015093"/>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square" lIns="19050" tIns="19050" rIns="19050" bIns="19050" numCol="1" anchor="t">
              <a:normAutofit/>
            </a:bodyPr>
            <a:lstStyle/>
            <a:p>
              <a:r>
                <a:rPr sz="900" dirty="0">
                  <a:latin typeface="造字工房朗宋（非商用）常规体" pitchFamily="2" charset="-122"/>
                  <a:ea typeface="造字工房朗宋（非商用）常规体" pitchFamily="2" charset="-122"/>
                </a:rPr>
                <a:t>Lorem Ipsum is simple dummy typeset industry. Lorem Ipsum has had the industry y's standard dummy text ever since beth the 1500s, when an undonald hadter a galley of the typ e and scrambled it to make a type type case book. It has has survived not only unchanged. It wassed in 1960s printing and typesetting industry.</a:t>
              </a:r>
            </a:p>
          </p:txBody>
        </p:sp>
        <p:grpSp>
          <p:nvGrpSpPr>
            <p:cNvPr id="83" name="Group 713">
              <a:extLst>
                <a:ext uri="{FF2B5EF4-FFF2-40B4-BE49-F238E27FC236}">
                  <a16:creationId xmlns:a16="http://schemas.microsoft.com/office/drawing/2014/main" id="{E10D40AB-47FA-44A0-8264-5AA130485142}"/>
                </a:ext>
              </a:extLst>
            </p:cNvPr>
            <p:cNvGrpSpPr/>
            <p:nvPr/>
          </p:nvGrpSpPr>
          <p:grpSpPr>
            <a:xfrm>
              <a:off x="70722" y="324870"/>
              <a:ext cx="1736426" cy="2148783"/>
              <a:chOff x="173042" y="324870"/>
              <a:chExt cx="1736424" cy="2148782"/>
            </a:xfrm>
          </p:grpSpPr>
          <p:sp>
            <p:nvSpPr>
              <p:cNvPr id="84" name="Shape 710">
                <a:extLst>
                  <a:ext uri="{FF2B5EF4-FFF2-40B4-BE49-F238E27FC236}">
                    <a16:creationId xmlns:a16="http://schemas.microsoft.com/office/drawing/2014/main" id="{9ADBCC05-D89E-4222-8414-EA670C3CFB35}"/>
                  </a:ext>
                </a:extLst>
              </p:cNvPr>
              <p:cNvSpPr/>
              <p:nvPr/>
            </p:nvSpPr>
            <p:spPr>
              <a:xfrm>
                <a:off x="456312" y="324870"/>
                <a:ext cx="1102865" cy="1615825"/>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none" lIns="19050" tIns="19050" rIns="19050" bIns="19050" numCol="1" anchor="ctr">
                <a:spAutoFit/>
              </a:bodyPr>
              <a:lstStyle>
                <a:lvl1pPr algn="ctr">
                  <a:defRPr sz="10000">
                    <a:solidFill>
                      <a:srgbClr val="828282"/>
                    </a:solidFill>
                    <a:latin typeface="Playfair Display Black"/>
                    <a:ea typeface="Playfair Display Black"/>
                    <a:cs typeface="Playfair Display Black"/>
                    <a:sym typeface="Playfair Display Black"/>
                  </a:defRPr>
                </a:lvl1pPr>
              </a:lstStyle>
              <a:p>
                <a:r>
                  <a:rPr sz="5000" dirty="0">
                    <a:solidFill>
                      <a:schemeClr val="tx1"/>
                    </a:solidFill>
                    <a:latin typeface="造字工房朗宋（非商用）常规体" pitchFamily="2" charset="-122"/>
                    <a:ea typeface="造字工房朗宋（非商用）常规体" pitchFamily="2" charset="-122"/>
                  </a:rPr>
                  <a:t>03</a:t>
                </a:r>
              </a:p>
            </p:txBody>
          </p:sp>
          <p:sp>
            <p:nvSpPr>
              <p:cNvPr id="85" name="Shape 711">
                <a:extLst>
                  <a:ext uri="{FF2B5EF4-FFF2-40B4-BE49-F238E27FC236}">
                    <a16:creationId xmlns:a16="http://schemas.microsoft.com/office/drawing/2014/main" id="{DF3ADB0F-F974-4C03-92A0-057F1E5691C5}"/>
                  </a:ext>
                </a:extLst>
              </p:cNvPr>
              <p:cNvSpPr/>
              <p:nvPr/>
            </p:nvSpPr>
            <p:spPr>
              <a:xfrm>
                <a:off x="990139" y="987300"/>
                <a:ext cx="648118" cy="661357"/>
              </a:xfrm>
              <a:custGeom>
                <a:avLst/>
                <a:gdLst/>
                <a:ahLst/>
                <a:cxnLst>
                  <a:cxn ang="0">
                    <a:pos x="wd2" y="hd2"/>
                  </a:cxn>
                  <a:cxn ang="5400000">
                    <a:pos x="wd2" y="hd2"/>
                  </a:cxn>
                  <a:cxn ang="10800000">
                    <a:pos x="wd2" y="hd2"/>
                  </a:cxn>
                  <a:cxn ang="16200000">
                    <a:pos x="wd2" y="hd2"/>
                  </a:cxn>
                </a:cxnLst>
                <a:rect l="0" t="0" r="r" b="b"/>
                <a:pathLst>
                  <a:path w="21600" h="21600" extrusionOk="0">
                    <a:moveTo>
                      <a:pt x="0" y="21143"/>
                    </a:moveTo>
                    <a:lnTo>
                      <a:pt x="21600" y="0"/>
                    </a:lnTo>
                    <a:lnTo>
                      <a:pt x="21600" y="21600"/>
                    </a:lnTo>
                    <a:lnTo>
                      <a:pt x="0" y="21143"/>
                    </a:lnTo>
                    <a:close/>
                  </a:path>
                </a:pathLst>
              </a:custGeom>
              <a:solidFill>
                <a:srgbClr val="FFFFFF"/>
              </a:solidFill>
              <a:ln w="12700" cap="flat">
                <a:noFill/>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86" name="Shape 712">
                <a:extLst>
                  <a:ext uri="{FF2B5EF4-FFF2-40B4-BE49-F238E27FC236}">
                    <a16:creationId xmlns:a16="http://schemas.microsoft.com/office/drawing/2014/main" id="{AA317AB1-C03E-4727-8821-CECBD15C0179}"/>
                  </a:ext>
                </a:extLst>
              </p:cNvPr>
              <p:cNvSpPr/>
              <p:nvPr/>
            </p:nvSpPr>
            <p:spPr>
              <a:xfrm flipV="1">
                <a:off x="173042" y="737228"/>
                <a:ext cx="1736424" cy="1736424"/>
              </a:xfrm>
              <a:prstGeom prst="line">
                <a:avLst/>
              </a:prstGeom>
              <a:noFill/>
              <a:ln w="38100" cap="flat">
                <a:solidFill>
                  <a:srgbClr val="000000"/>
                </a:solidFill>
                <a:prstDash val="solid"/>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grpSp>
      </p:grpSp>
      <p:grpSp>
        <p:nvGrpSpPr>
          <p:cNvPr id="87" name="Group 23">
            <a:extLst>
              <a:ext uri="{FF2B5EF4-FFF2-40B4-BE49-F238E27FC236}">
                <a16:creationId xmlns:a16="http://schemas.microsoft.com/office/drawing/2014/main" id="{ADB08C05-1692-4FAF-863F-CAB83DE798CE}"/>
              </a:ext>
            </a:extLst>
          </p:cNvPr>
          <p:cNvGrpSpPr/>
          <p:nvPr/>
        </p:nvGrpSpPr>
        <p:grpSpPr>
          <a:xfrm>
            <a:off x="2049337" y="814671"/>
            <a:ext cx="8241360" cy="1121133"/>
            <a:chOff x="4103040" y="1807584"/>
            <a:chExt cx="16482720" cy="2242265"/>
          </a:xfrm>
        </p:grpSpPr>
        <p:sp>
          <p:nvSpPr>
            <p:cNvPr id="88" name="Shape 67">
              <a:extLst>
                <a:ext uri="{FF2B5EF4-FFF2-40B4-BE49-F238E27FC236}">
                  <a16:creationId xmlns:a16="http://schemas.microsoft.com/office/drawing/2014/main" id="{3537BBC6-63AD-4678-8E82-2DD4EE6B2799}"/>
                </a:ext>
              </a:extLst>
            </p:cNvPr>
            <p:cNvSpPr txBox="1">
              <a:spLocks/>
            </p:cNvSpPr>
            <p:nvPr/>
          </p:nvSpPr>
          <p:spPr>
            <a:xfrm>
              <a:off x="4103040" y="1873014"/>
              <a:ext cx="16482720" cy="2176835"/>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ormAutofit/>
            </a:bodyPr>
            <a:lstStyle>
              <a:lvl1pPr marL="0" marR="0" indent="0" algn="ctr" defTabSz="825500" rtl="0" latinLnBrk="0">
                <a:lnSpc>
                  <a:spcPct val="100000"/>
                </a:lnSpc>
                <a:spcBef>
                  <a:spcPts val="0"/>
                </a:spcBef>
                <a:spcAft>
                  <a:spcPts val="0"/>
                </a:spcAft>
                <a:buClrTx/>
                <a:buSzTx/>
                <a:buFontTx/>
                <a:buNone/>
                <a:tabLst/>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en-US" sz="5600" dirty="0">
                  <a:solidFill>
                    <a:schemeClr val="tx1"/>
                  </a:solidFill>
                  <a:latin typeface="造字工房朗宋（非商用）常规体" pitchFamily="2" charset="-122"/>
                  <a:ea typeface="造字工房朗宋（非商用）常规体" pitchFamily="2" charset="-122"/>
                </a:rPr>
                <a:t>Title text demo</a:t>
              </a:r>
            </a:p>
          </p:txBody>
        </p:sp>
        <p:sp>
          <p:nvSpPr>
            <p:cNvPr id="89" name="Shape 69">
              <a:extLst>
                <a:ext uri="{FF2B5EF4-FFF2-40B4-BE49-F238E27FC236}">
                  <a16:creationId xmlns:a16="http://schemas.microsoft.com/office/drawing/2014/main" id="{10942711-D1FB-475A-9722-A8F28A72A7E2}"/>
                </a:ext>
              </a:extLst>
            </p:cNvPr>
            <p:cNvSpPr/>
            <p:nvPr/>
          </p:nvSpPr>
          <p:spPr>
            <a:xfrm>
              <a:off x="10565672" y="1807584"/>
              <a:ext cx="3878924" cy="353944"/>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chor="ctr">
              <a:spAutoFit/>
            </a:bodyPr>
            <a:lstStyle>
              <a:lvl1pPr algn="ctr">
                <a:defRPr sz="1800" cap="all" spc="360">
                  <a:solidFill>
                    <a:srgbClr val="818181"/>
                  </a:solidFill>
                  <a:latin typeface="+mn-lt"/>
                  <a:ea typeface="+mn-ea"/>
                  <a:cs typeface="+mn-cs"/>
                  <a:sym typeface="Montserrat-Regular"/>
                </a:defRPr>
              </a:lvl1pPr>
            </a:lstStyle>
            <a:p>
              <a:r>
                <a:rPr sz="900">
                  <a:solidFill>
                    <a:schemeClr val="tx1"/>
                  </a:solidFill>
                  <a:latin typeface="造字工房朗宋（非商用）常规体" pitchFamily="2" charset="-122"/>
                  <a:ea typeface="造字工房朗宋（非商用）常规体" pitchFamily="2" charset="-122"/>
                </a:rPr>
                <a:t>demo slide</a:t>
              </a:r>
            </a:p>
          </p:txBody>
        </p:sp>
      </p:grpSp>
    </p:spTree>
    <p:extLst>
      <p:ext uri="{BB962C8B-B14F-4D97-AF65-F5344CB8AC3E}">
        <p14:creationId xmlns:p14="http://schemas.microsoft.com/office/powerpoint/2010/main" val="37167127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500" fill="hold"/>
                                        <p:tgtEl>
                                          <p:spTgt spid="69"/>
                                        </p:tgtEl>
                                        <p:attrNameLst>
                                          <p:attrName>ppt_x</p:attrName>
                                        </p:attrNameLst>
                                      </p:cBhvr>
                                      <p:tavLst>
                                        <p:tav tm="0">
                                          <p:val>
                                            <p:strVal val="#ppt_x"/>
                                          </p:val>
                                        </p:tav>
                                        <p:tav tm="100000">
                                          <p:val>
                                            <p:strVal val="#ppt_x"/>
                                          </p:val>
                                        </p:tav>
                                      </p:tavLst>
                                    </p:anim>
                                    <p:anim calcmode="lin" valueType="num">
                                      <p:cBhvr additive="base">
                                        <p:cTn id="13"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5"/>
                                        </p:tgtEl>
                                        <p:attrNameLst>
                                          <p:attrName>style.visibility</p:attrName>
                                        </p:attrNameLst>
                                      </p:cBhvr>
                                      <p:to>
                                        <p:strVal val="visible"/>
                                      </p:to>
                                    </p:set>
                                    <p:anim calcmode="lin" valueType="num">
                                      <p:cBhvr additive="base">
                                        <p:cTn id="18" dur="500" fill="hold"/>
                                        <p:tgtEl>
                                          <p:spTgt spid="75"/>
                                        </p:tgtEl>
                                        <p:attrNameLst>
                                          <p:attrName>ppt_x</p:attrName>
                                        </p:attrNameLst>
                                      </p:cBhvr>
                                      <p:tavLst>
                                        <p:tav tm="0">
                                          <p:val>
                                            <p:strVal val="#ppt_x"/>
                                          </p:val>
                                        </p:tav>
                                        <p:tav tm="100000">
                                          <p:val>
                                            <p:strVal val="#ppt_x"/>
                                          </p:val>
                                        </p:tav>
                                      </p:tavLst>
                                    </p:anim>
                                    <p:anim calcmode="lin" valueType="num">
                                      <p:cBhvr additive="base">
                                        <p:cTn id="19"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1"/>
                                        </p:tgtEl>
                                        <p:attrNameLst>
                                          <p:attrName>style.visibility</p:attrName>
                                        </p:attrNameLst>
                                      </p:cBhvr>
                                      <p:to>
                                        <p:strVal val="visible"/>
                                      </p:to>
                                    </p:set>
                                    <p:anim calcmode="lin" valueType="num">
                                      <p:cBhvr additive="base">
                                        <p:cTn id="24" dur="500" fill="hold"/>
                                        <p:tgtEl>
                                          <p:spTgt spid="81"/>
                                        </p:tgtEl>
                                        <p:attrNameLst>
                                          <p:attrName>ppt_x</p:attrName>
                                        </p:attrNameLst>
                                      </p:cBhvr>
                                      <p:tavLst>
                                        <p:tav tm="0">
                                          <p:val>
                                            <p:strVal val="#ppt_x"/>
                                          </p:val>
                                        </p:tav>
                                        <p:tav tm="100000">
                                          <p:val>
                                            <p:strVal val="#ppt_x"/>
                                          </p:val>
                                        </p:tav>
                                      </p:tavLst>
                                    </p:anim>
                                    <p:anim calcmode="lin" valueType="num">
                                      <p:cBhvr additive="base">
                                        <p:cTn id="25"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2">
            <a:extLst>
              <a:ext uri="{FF2B5EF4-FFF2-40B4-BE49-F238E27FC236}">
                <a16:creationId xmlns:a16="http://schemas.microsoft.com/office/drawing/2014/main" id="{82650BE0-9FB8-466A-9542-1F31D25D916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2591" y="0"/>
            <a:ext cx="4847126" cy="6853238"/>
          </a:xfrm>
        </p:spPr>
      </p:pic>
      <p:sp>
        <p:nvSpPr>
          <p:cNvPr id="16" name="任意多边形 3">
            <a:extLst>
              <a:ext uri="{FF2B5EF4-FFF2-40B4-BE49-F238E27FC236}">
                <a16:creationId xmlns:a16="http://schemas.microsoft.com/office/drawing/2014/main" id="{10C60421-9957-426C-8162-8893E533C4CE}"/>
              </a:ext>
            </a:extLst>
          </p:cNvPr>
          <p:cNvSpPr/>
          <p:nvPr/>
        </p:nvSpPr>
        <p:spPr>
          <a:xfrm>
            <a:off x="4485509" y="-139123"/>
            <a:ext cx="8352485" cy="8207596"/>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2485" h="8207596">
                <a:moveTo>
                  <a:pt x="188337" y="96253"/>
                </a:moveTo>
                <a:cubicBezTo>
                  <a:pt x="38944" y="609600"/>
                  <a:pt x="-110448" y="1122947"/>
                  <a:pt x="116147" y="1600200"/>
                </a:cubicBezTo>
                <a:cubicBezTo>
                  <a:pt x="342742" y="2077453"/>
                  <a:pt x="1013667" y="2654250"/>
                  <a:pt x="1547905" y="2959769"/>
                </a:cubicBezTo>
                <a:cubicBezTo>
                  <a:pt x="2082143" y="3265288"/>
                  <a:pt x="2642779" y="3282616"/>
                  <a:pt x="3075916" y="4006516"/>
                </a:cubicBezTo>
                <a:cubicBezTo>
                  <a:pt x="3509053" y="4730416"/>
                  <a:pt x="3394753" y="6631406"/>
                  <a:pt x="4146726" y="7303169"/>
                </a:cubicBezTo>
                <a:cubicBezTo>
                  <a:pt x="4898699" y="7974932"/>
                  <a:pt x="6952090" y="8488279"/>
                  <a:pt x="7587758" y="8037095"/>
                </a:cubicBezTo>
                <a:cubicBezTo>
                  <a:pt x="8223427" y="7585911"/>
                  <a:pt x="7886542" y="5935579"/>
                  <a:pt x="7960737" y="4596063"/>
                </a:cubicBezTo>
                <a:cubicBezTo>
                  <a:pt x="8034932" y="3256547"/>
                  <a:pt x="8756826" y="772026"/>
                  <a:pt x="8032926" y="0"/>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887" name="Shape 887"/>
          <p:cNvSpPr/>
          <p:nvPr/>
        </p:nvSpPr>
        <p:spPr>
          <a:xfrm rot="16200000">
            <a:off x="5226790" y="1546789"/>
            <a:ext cx="1122358" cy="929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bg1"/>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888" name="Shape 888"/>
          <p:cNvSpPr/>
          <p:nvPr/>
        </p:nvSpPr>
        <p:spPr>
          <a:xfrm rot="16200000">
            <a:off x="5080852" y="1546789"/>
            <a:ext cx="1122358" cy="929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889" name="Shape 889"/>
          <p:cNvSpPr/>
          <p:nvPr/>
        </p:nvSpPr>
        <p:spPr>
          <a:xfrm rot="16200000">
            <a:off x="5226790" y="1546789"/>
            <a:ext cx="1122358" cy="929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noFill/>
          <a:ln w="38100" cap="flat">
            <a:solidFill>
              <a:schemeClr val="bg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891" name="Shape 891"/>
          <p:cNvSpPr/>
          <p:nvPr/>
        </p:nvSpPr>
        <p:spPr>
          <a:xfrm rot="5400000">
            <a:off x="5963322" y="3967052"/>
            <a:ext cx="583222" cy="4828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bg1"/>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892" name="Shape 892"/>
          <p:cNvSpPr/>
          <p:nvPr/>
        </p:nvSpPr>
        <p:spPr>
          <a:xfrm rot="5400000">
            <a:off x="6039157" y="3967052"/>
            <a:ext cx="583222" cy="4828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893" name="Shape 893"/>
          <p:cNvSpPr/>
          <p:nvPr/>
        </p:nvSpPr>
        <p:spPr>
          <a:xfrm rot="5400000">
            <a:off x="5963322" y="3967052"/>
            <a:ext cx="583222" cy="4828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noFill/>
          <a:ln w="38100" cap="flat">
            <a:solidFill>
              <a:schemeClr val="bg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895" name="Shape 895"/>
          <p:cNvSpPr/>
          <p:nvPr/>
        </p:nvSpPr>
        <p:spPr>
          <a:xfrm flipV="1">
            <a:off x="6096000" y="-214873"/>
            <a:ext cx="1" cy="6114490"/>
          </a:xfrm>
          <a:prstGeom prst="line">
            <a:avLst/>
          </a:prstGeom>
          <a:ln w="38100">
            <a:solidFill>
              <a:srgbClr val="BBEFEB"/>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896" name="Shape 896"/>
          <p:cNvSpPr/>
          <p:nvPr/>
        </p:nvSpPr>
        <p:spPr>
          <a:xfrm>
            <a:off x="6749442" y="1538351"/>
            <a:ext cx="4005455" cy="1122357"/>
          </a:xfrm>
          <a:prstGeom prst="rect">
            <a:avLst/>
          </a:prstGeom>
          <a:ln w="3175">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ormAutofit/>
          </a:bodyPr>
          <a:lstStyle/>
          <a:p>
            <a:r>
              <a:rPr sz="900" dirty="0">
                <a:latin typeface="造字工房朗宋（非商用）常规体" pitchFamily="2" charset="-122"/>
                <a:ea typeface="造字工房朗宋（非商用）常规体" pitchFamily="2" charset="-122"/>
              </a:rPr>
              <a:t>Lorem Ipsum is simple dummy text of the printing and typeset industry. Lorem Ipsum has had the industry y's standard dummy text ever since beth the 1500s, when an undonald hadter a galley of the typ e and scrambled it to make a type type case book. It hashas survived not only five-centuries</a:t>
            </a:r>
          </a:p>
        </p:txBody>
      </p:sp>
      <p:sp>
        <p:nvSpPr>
          <p:cNvPr id="897" name="Shape 897"/>
          <p:cNvSpPr/>
          <p:nvPr/>
        </p:nvSpPr>
        <p:spPr>
          <a:xfrm>
            <a:off x="6262615" y="3455548"/>
            <a:ext cx="3199009" cy="1404230"/>
          </a:xfrm>
          <a:prstGeom prst="rect">
            <a:avLst/>
          </a:prstGeom>
          <a:ln w="3175">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ormAutofit/>
          </a:bodyPr>
          <a:lstStyle>
            <a:lvl1pPr algn="ctr">
              <a:defRPr sz="14000">
                <a:solidFill>
                  <a:srgbClr val="000000"/>
                </a:solidFill>
                <a:latin typeface="Playfair Display Black"/>
                <a:ea typeface="Playfair Display Black"/>
                <a:cs typeface="Playfair Display Black"/>
                <a:sym typeface="Playfair Display Black"/>
              </a:defRPr>
            </a:lvl1pPr>
          </a:lstStyle>
          <a:p>
            <a:r>
              <a:rPr sz="7000" dirty="0">
                <a:solidFill>
                  <a:schemeClr val="tx1"/>
                </a:solidFill>
                <a:latin typeface="造字工房朗宋（非商用）常规体" pitchFamily="2" charset="-122"/>
                <a:ea typeface="造字工房朗宋（非商用）常规体" pitchFamily="2" charset="-122"/>
              </a:rPr>
              <a:t>201</a:t>
            </a:r>
            <a:r>
              <a:rPr lang="en-US" altLang="zh-CN" sz="7000" dirty="0">
                <a:solidFill>
                  <a:schemeClr val="tx1"/>
                </a:solidFill>
                <a:latin typeface="造字工房朗宋（非商用）常规体" pitchFamily="2" charset="-122"/>
                <a:ea typeface="造字工房朗宋（非商用）常规体" pitchFamily="2" charset="-122"/>
              </a:rPr>
              <a:t>9th</a:t>
            </a:r>
            <a:endParaRPr sz="7000" dirty="0">
              <a:solidFill>
                <a:schemeClr val="tx1"/>
              </a:solidFill>
              <a:latin typeface="造字工房朗宋（非商用）常规体" pitchFamily="2" charset="-122"/>
              <a:ea typeface="造字工房朗宋（非商用）常规体" pitchFamily="2" charset="-122"/>
            </a:endParaRPr>
          </a:p>
        </p:txBody>
      </p:sp>
      <p:sp>
        <p:nvSpPr>
          <p:cNvPr id="898" name="Shape 898"/>
          <p:cNvSpPr/>
          <p:nvPr/>
        </p:nvSpPr>
        <p:spPr>
          <a:xfrm>
            <a:off x="6096000" y="5892009"/>
            <a:ext cx="6132588" cy="1"/>
          </a:xfrm>
          <a:prstGeom prst="line">
            <a:avLst/>
          </a:prstGeom>
          <a:ln w="38100">
            <a:solidFill>
              <a:srgbClr val="BBEFEB"/>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899" name="Shape 899"/>
          <p:cNvSpPr/>
          <p:nvPr/>
        </p:nvSpPr>
        <p:spPr>
          <a:xfrm rot="5400000">
            <a:off x="11419224" y="4854073"/>
            <a:ext cx="237088" cy="1962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lumMod val="40000"/>
              <a:lumOff val="60000"/>
            </a:scheme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7" name="椭圆 16">
            <a:extLst>
              <a:ext uri="{FF2B5EF4-FFF2-40B4-BE49-F238E27FC236}">
                <a16:creationId xmlns:a16="http://schemas.microsoft.com/office/drawing/2014/main" id="{84A6F0DD-D5CA-42D8-B498-BA1CA5857757}"/>
              </a:ext>
            </a:extLst>
          </p:cNvPr>
          <p:cNvSpPr/>
          <p:nvPr/>
        </p:nvSpPr>
        <p:spPr>
          <a:xfrm rot="19031956">
            <a:off x="5507175" y="265108"/>
            <a:ext cx="2418088" cy="2493890"/>
          </a:xfrm>
          <a:prstGeom prst="ellipse">
            <a:avLst/>
          </a:prstGeom>
          <a:gradFill flip="none" rotWithShape="1">
            <a:gsLst>
              <a:gs pos="19000">
                <a:schemeClr val="bg1">
                  <a:alpha val="21000"/>
                </a:schemeClr>
              </a:gs>
              <a:gs pos="7300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8" name="任意多边形 4">
            <a:extLst>
              <a:ext uri="{FF2B5EF4-FFF2-40B4-BE49-F238E27FC236}">
                <a16:creationId xmlns:a16="http://schemas.microsoft.com/office/drawing/2014/main" id="{880FF2FC-5F68-469C-9C4D-31A400A4F1CE}"/>
              </a:ext>
            </a:extLst>
          </p:cNvPr>
          <p:cNvSpPr/>
          <p:nvPr/>
        </p:nvSpPr>
        <p:spPr>
          <a:xfrm>
            <a:off x="-463438" y="5844747"/>
            <a:ext cx="2475216" cy="4087629"/>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Tree>
    <p:extLst>
      <p:ext uri="{BB962C8B-B14F-4D97-AF65-F5344CB8AC3E}">
        <p14:creationId xmlns:p14="http://schemas.microsoft.com/office/powerpoint/2010/main" val="868859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6"/>
                                        </p:tgtEl>
                                        <p:attrNameLst>
                                          <p:attrName>style.visibility</p:attrName>
                                        </p:attrNameLst>
                                      </p:cBhvr>
                                      <p:to>
                                        <p:strVal val="visible"/>
                                      </p:to>
                                    </p:set>
                                    <p:animEffect transition="in" filter="fade">
                                      <p:cBhvr>
                                        <p:cTn id="7" dur="500"/>
                                        <p:tgtEl>
                                          <p:spTgt spid="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5579" y="-13292649"/>
            <a:ext cx="12301394" cy="15905254"/>
            <a:chOff x="-145579" y="-6398752"/>
            <a:chExt cx="12301394" cy="15905254"/>
          </a:xfrm>
        </p:grpSpPr>
        <p:sp>
          <p:nvSpPr>
            <p:cNvPr id="6" name="椭圆 5"/>
            <p:cNvSpPr/>
            <p:nvPr/>
          </p:nvSpPr>
          <p:spPr>
            <a:xfrm rot="19031956">
              <a:off x="4734798" y="-6398752"/>
              <a:ext cx="2418088" cy="2493890"/>
            </a:xfrm>
            <a:prstGeom prst="ellipse">
              <a:avLst/>
            </a:prstGeom>
            <a:gradFill flip="none" rotWithShape="1">
              <a:gsLst>
                <a:gs pos="19000">
                  <a:schemeClr val="bg1">
                    <a:alpha val="21000"/>
                  </a:schemeClr>
                </a:gs>
                <a:gs pos="7300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任意多边形 14"/>
          <p:cNvSpPr/>
          <p:nvPr/>
        </p:nvSpPr>
        <p:spPr>
          <a:xfrm>
            <a:off x="-832513" y="2749084"/>
            <a:ext cx="8175009" cy="3724802"/>
          </a:xfrm>
          <a:custGeom>
            <a:avLst/>
            <a:gdLst>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6550 h 6084417"/>
              <a:gd name="connsiteX1" fmla="*/ 873457 w 4949842"/>
              <a:gd name="connsiteY1" fmla="*/ 409505 h 6084417"/>
              <a:gd name="connsiteX2" fmla="*/ 1296537 w 4949842"/>
              <a:gd name="connsiteY2" fmla="*/ 846234 h 6084417"/>
              <a:gd name="connsiteX3" fmla="*/ 2511188 w 4949842"/>
              <a:gd name="connsiteY3" fmla="*/ 655165 h 6084417"/>
              <a:gd name="connsiteX4" fmla="*/ 3684895 w 4949842"/>
              <a:gd name="connsiteY4" fmla="*/ 73 h 6084417"/>
              <a:gd name="connsiteX5" fmla="*/ 4763068 w 4949842"/>
              <a:gd name="connsiteY5" fmla="*/ 532335 h 6084417"/>
              <a:gd name="connsiteX6" fmla="*/ 4899546 w 4949842"/>
              <a:gd name="connsiteY6" fmla="*/ 1924407 h 6084417"/>
              <a:gd name="connsiteX7" fmla="*/ 4217158 w 4949842"/>
              <a:gd name="connsiteY7" fmla="*/ 2988932 h 6084417"/>
              <a:gd name="connsiteX8" fmla="*/ 4558352 w 4949842"/>
              <a:gd name="connsiteY8" fmla="*/ 4940562 h 6084417"/>
              <a:gd name="connsiteX9" fmla="*/ 3589361 w 4949842"/>
              <a:gd name="connsiteY9" fmla="*/ 6073326 h 6084417"/>
              <a:gd name="connsiteX10" fmla="*/ 1528549 w 4949842"/>
              <a:gd name="connsiteY10" fmla="*/ 5459177 h 6084417"/>
              <a:gd name="connsiteX11" fmla="*/ 0 w 4949842"/>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39314"/>
              <a:gd name="connsiteY0" fmla="*/ 136550 h 6084417"/>
              <a:gd name="connsiteX1" fmla="*/ 873457 w 4939314"/>
              <a:gd name="connsiteY1" fmla="*/ 409505 h 6084417"/>
              <a:gd name="connsiteX2" fmla="*/ 1296537 w 4939314"/>
              <a:gd name="connsiteY2" fmla="*/ 846234 h 6084417"/>
              <a:gd name="connsiteX3" fmla="*/ 2511188 w 4939314"/>
              <a:gd name="connsiteY3" fmla="*/ 655165 h 6084417"/>
              <a:gd name="connsiteX4" fmla="*/ 3684895 w 4939314"/>
              <a:gd name="connsiteY4" fmla="*/ 73 h 6084417"/>
              <a:gd name="connsiteX5" fmla="*/ 4763068 w 4939314"/>
              <a:gd name="connsiteY5" fmla="*/ 532335 h 6084417"/>
              <a:gd name="connsiteX6" fmla="*/ 4899546 w 4939314"/>
              <a:gd name="connsiteY6" fmla="*/ 1924407 h 6084417"/>
              <a:gd name="connsiteX7" fmla="*/ 4217158 w 4939314"/>
              <a:gd name="connsiteY7" fmla="*/ 2988932 h 6084417"/>
              <a:gd name="connsiteX8" fmla="*/ 4558352 w 4939314"/>
              <a:gd name="connsiteY8" fmla="*/ 4940562 h 6084417"/>
              <a:gd name="connsiteX9" fmla="*/ 3589361 w 4939314"/>
              <a:gd name="connsiteY9" fmla="*/ 6073326 h 6084417"/>
              <a:gd name="connsiteX10" fmla="*/ 1528549 w 4939314"/>
              <a:gd name="connsiteY10" fmla="*/ 5459177 h 6084417"/>
              <a:gd name="connsiteX11" fmla="*/ 0 w 4939314"/>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938" h="6084417">
                <a:moveTo>
                  <a:pt x="409433" y="136550"/>
                </a:moveTo>
                <a:cubicBezTo>
                  <a:pt x="567519" y="213887"/>
                  <a:pt x="739253" y="236633"/>
                  <a:pt x="873457" y="409505"/>
                </a:cubicBezTo>
                <a:cubicBezTo>
                  <a:pt x="1007661" y="582377"/>
                  <a:pt x="982638" y="764348"/>
                  <a:pt x="1296537" y="846234"/>
                </a:cubicBezTo>
                <a:cubicBezTo>
                  <a:pt x="1610436" y="928120"/>
                  <a:pt x="2126776" y="837135"/>
                  <a:pt x="2511188" y="655165"/>
                </a:cubicBezTo>
                <a:cubicBezTo>
                  <a:pt x="2895600" y="473195"/>
                  <a:pt x="3282286" y="-6750"/>
                  <a:pt x="3684895" y="73"/>
                </a:cubicBezTo>
                <a:cubicBezTo>
                  <a:pt x="4087504" y="6896"/>
                  <a:pt x="4533331" y="211613"/>
                  <a:pt x="4763068" y="532335"/>
                </a:cubicBezTo>
                <a:cubicBezTo>
                  <a:pt x="4992805" y="853057"/>
                  <a:pt x="5017826" y="1501326"/>
                  <a:pt x="4899546" y="1924407"/>
                </a:cubicBezTo>
                <a:cubicBezTo>
                  <a:pt x="4781266" y="2347488"/>
                  <a:pt x="4219432" y="2458945"/>
                  <a:pt x="4217158" y="2988932"/>
                </a:cubicBezTo>
                <a:cubicBezTo>
                  <a:pt x="4214884" y="3518919"/>
                  <a:pt x="4662985" y="4426496"/>
                  <a:pt x="4558352" y="4940562"/>
                </a:cubicBezTo>
                <a:cubicBezTo>
                  <a:pt x="4453719" y="5454628"/>
                  <a:pt x="4094328" y="5986890"/>
                  <a:pt x="3589361" y="6073326"/>
                </a:cubicBezTo>
                <a:cubicBezTo>
                  <a:pt x="3084394" y="6159762"/>
                  <a:pt x="2126776" y="5720759"/>
                  <a:pt x="1528549" y="5459177"/>
                </a:cubicBezTo>
                <a:cubicBezTo>
                  <a:pt x="930322" y="5197595"/>
                  <a:pt x="465161" y="4850714"/>
                  <a:pt x="0" y="4503834"/>
                </a:cubicBezTo>
              </a:path>
            </a:pathLst>
          </a:custGeom>
          <a:gradFill flip="none" rotWithShape="1">
            <a:gsLst>
              <a:gs pos="19000">
                <a:srgbClr val="2ACABE">
                  <a:alpha val="13000"/>
                </a:srgbClr>
              </a:gs>
              <a:gs pos="60000">
                <a:srgbClr val="BBEFEB">
                  <a:alpha val="25000"/>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 name="Group 2">
            <a:extLst>
              <a:ext uri="{FF2B5EF4-FFF2-40B4-BE49-F238E27FC236}">
                <a16:creationId xmlns:a16="http://schemas.microsoft.com/office/drawing/2014/main" id="{E38776BA-7454-42AA-95A4-9FBE908EECBC}"/>
              </a:ext>
            </a:extLst>
          </p:cNvPr>
          <p:cNvGrpSpPr/>
          <p:nvPr/>
        </p:nvGrpSpPr>
        <p:grpSpPr>
          <a:xfrm>
            <a:off x="1497668" y="2451362"/>
            <a:ext cx="2175966" cy="3132668"/>
            <a:chOff x="2995335" y="4902723"/>
            <a:chExt cx="4351932" cy="6265335"/>
          </a:xfrm>
        </p:grpSpPr>
        <p:sp>
          <p:nvSpPr>
            <p:cNvPr id="104" name="Shape 826">
              <a:extLst>
                <a:ext uri="{FF2B5EF4-FFF2-40B4-BE49-F238E27FC236}">
                  <a16:creationId xmlns:a16="http://schemas.microsoft.com/office/drawing/2014/main" id="{600B1E89-F30C-4945-882F-3E0A5E5BC0B9}"/>
                </a:ext>
              </a:extLst>
            </p:cNvPr>
            <p:cNvSpPr/>
            <p:nvPr/>
          </p:nvSpPr>
          <p:spPr>
            <a:xfrm>
              <a:off x="2995335" y="8991224"/>
              <a:ext cx="4351932" cy="2176834"/>
            </a:xfrm>
            <a:prstGeom prst="rect">
              <a:avLst/>
            </a:prstGeom>
            <a:ln w="3175">
              <a:miter lim="400000"/>
            </a:ln>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lIns="19050" tIns="19050" rIns="19050" bIns="19050">
              <a:normAutofit/>
            </a:bodyPr>
            <a:lstStyle>
              <a:lvl1pPr algn="ctr"/>
            </a:lstStyle>
            <a:p>
              <a:r>
                <a:rPr sz="900" dirty="0"/>
                <a:t>Lorem Ipsum is simple dummy typeset industry. Lorem Ipsum has been the industry's standard galley of type and scrambled it to make a type type book.</a:t>
              </a:r>
            </a:p>
          </p:txBody>
        </p:sp>
        <p:grpSp>
          <p:nvGrpSpPr>
            <p:cNvPr id="105" name="Group 829">
              <a:extLst>
                <a:ext uri="{FF2B5EF4-FFF2-40B4-BE49-F238E27FC236}">
                  <a16:creationId xmlns:a16="http://schemas.microsoft.com/office/drawing/2014/main" id="{28922B72-8211-47AA-BA3C-2A5115573D43}"/>
                </a:ext>
              </a:extLst>
            </p:cNvPr>
            <p:cNvGrpSpPr/>
            <p:nvPr/>
          </p:nvGrpSpPr>
          <p:grpSpPr>
            <a:xfrm>
              <a:off x="3367555" y="4902723"/>
              <a:ext cx="3607492" cy="3607493"/>
              <a:chOff x="0" y="0"/>
              <a:chExt cx="3607491" cy="3607491"/>
            </a:xfrm>
          </p:grpSpPr>
          <p:graphicFrame>
            <p:nvGraphicFramePr>
              <p:cNvPr id="107" name="Chart 827">
                <a:extLst>
                  <a:ext uri="{FF2B5EF4-FFF2-40B4-BE49-F238E27FC236}">
                    <a16:creationId xmlns:a16="http://schemas.microsoft.com/office/drawing/2014/main" id="{A179080C-2102-473A-9F93-66F433F5CEB4}"/>
                  </a:ext>
                </a:extLst>
              </p:cNvPr>
              <p:cNvGraphicFramePr/>
              <p:nvPr/>
            </p:nvGraphicFramePr>
            <p:xfrm>
              <a:off x="0" y="0"/>
              <a:ext cx="3607492" cy="3607492"/>
            </p:xfrm>
            <a:graphic>
              <a:graphicData uri="http://schemas.openxmlformats.org/drawingml/2006/chart">
                <c:chart xmlns:c="http://schemas.openxmlformats.org/drawingml/2006/chart" xmlns:r="http://schemas.openxmlformats.org/officeDocument/2006/relationships" r:id="rId3"/>
              </a:graphicData>
            </a:graphic>
          </p:graphicFrame>
          <p:sp>
            <p:nvSpPr>
              <p:cNvPr id="108" name="Shape 828">
                <a:extLst>
                  <a:ext uri="{FF2B5EF4-FFF2-40B4-BE49-F238E27FC236}">
                    <a16:creationId xmlns:a16="http://schemas.microsoft.com/office/drawing/2014/main" id="{13F80E80-0DE6-46B6-996E-6D8133C61495}"/>
                  </a:ext>
                </a:extLst>
              </p:cNvPr>
              <p:cNvSpPr/>
              <p:nvPr/>
            </p:nvSpPr>
            <p:spPr>
              <a:xfrm>
                <a:off x="154438" y="154438"/>
                <a:ext cx="3298616" cy="3298616"/>
              </a:xfrm>
              <a:prstGeom prst="ellipse">
                <a:avLst/>
              </a:prstGeom>
              <a:solidFill>
                <a:srgbClr val="FFFFFF"/>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grpSp>
        <p:sp>
          <p:nvSpPr>
            <p:cNvPr id="106" name="Shape 830">
              <a:extLst>
                <a:ext uri="{FF2B5EF4-FFF2-40B4-BE49-F238E27FC236}">
                  <a16:creationId xmlns:a16="http://schemas.microsoft.com/office/drawing/2014/main" id="{1FDA13CE-FB06-443A-B896-5CA1A3B890C6}"/>
                </a:ext>
              </a:extLst>
            </p:cNvPr>
            <p:cNvSpPr/>
            <p:nvPr/>
          </p:nvSpPr>
          <p:spPr>
            <a:xfrm>
              <a:off x="4952721" y="6270329"/>
              <a:ext cx="676468" cy="897682"/>
            </a:xfrm>
            <a:prstGeom prst="rect">
              <a:avLst/>
            </a:prstGeom>
            <a:ln w="3175">
              <a:miter lim="400000"/>
            </a:ln>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wrap="none" lIns="19050" tIns="19050" rIns="19050" bIns="19050" anchor="ctr">
              <a:spAutoFit/>
            </a:bodyPr>
            <a:lstStyle>
              <a:lvl1pPr algn="ctr" defTabSz="642937">
                <a:spcBef>
                  <a:spcPts val="43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000" baseline="-2500">
                  <a:solidFill>
                    <a:srgbClr val="000000"/>
                  </a:solidFill>
                  <a:latin typeface="et-line"/>
                  <a:ea typeface="et-line"/>
                  <a:cs typeface="et-line"/>
                  <a:sym typeface="et-line"/>
                </a:defRPr>
              </a:lvl1pPr>
            </a:lstStyle>
            <a:p>
              <a:endParaRPr/>
            </a:p>
          </p:txBody>
        </p:sp>
      </p:grpSp>
      <p:grpSp>
        <p:nvGrpSpPr>
          <p:cNvPr id="109" name="Group 3">
            <a:extLst>
              <a:ext uri="{FF2B5EF4-FFF2-40B4-BE49-F238E27FC236}">
                <a16:creationId xmlns:a16="http://schemas.microsoft.com/office/drawing/2014/main" id="{52D595E2-1574-4AFF-BD78-1384DB8C7533}"/>
              </a:ext>
            </a:extLst>
          </p:cNvPr>
          <p:cNvGrpSpPr/>
          <p:nvPr/>
        </p:nvGrpSpPr>
        <p:grpSpPr>
          <a:xfrm>
            <a:off x="5008018" y="2451362"/>
            <a:ext cx="2175966" cy="3132668"/>
            <a:chOff x="10016035" y="4902723"/>
            <a:chExt cx="4351931" cy="6265335"/>
          </a:xfrm>
        </p:grpSpPr>
        <p:sp>
          <p:nvSpPr>
            <p:cNvPr id="110" name="Shape 831">
              <a:extLst>
                <a:ext uri="{FF2B5EF4-FFF2-40B4-BE49-F238E27FC236}">
                  <a16:creationId xmlns:a16="http://schemas.microsoft.com/office/drawing/2014/main" id="{C42924B8-056D-47BD-AEC4-674DD92061E7}"/>
                </a:ext>
              </a:extLst>
            </p:cNvPr>
            <p:cNvSpPr/>
            <p:nvPr/>
          </p:nvSpPr>
          <p:spPr>
            <a:xfrm>
              <a:off x="10016035" y="8991224"/>
              <a:ext cx="4351931" cy="2176834"/>
            </a:xfrm>
            <a:prstGeom prst="rect">
              <a:avLst/>
            </a:prstGeom>
            <a:ln w="3175">
              <a:miter lim="400000"/>
            </a:ln>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lIns="19050" tIns="19050" rIns="19050" bIns="19050">
              <a:normAutofit/>
            </a:bodyPr>
            <a:lstStyle>
              <a:lvl1pPr algn="ctr"/>
            </a:lstStyle>
            <a:p>
              <a:r>
                <a:rPr sz="900"/>
                <a:t>Lorem Ipsum is simple dummy typeset industry. Lorem Ipsum has been the industry's standard galley of type and scrambled it to make a type type book.</a:t>
              </a:r>
            </a:p>
          </p:txBody>
        </p:sp>
        <p:grpSp>
          <p:nvGrpSpPr>
            <p:cNvPr id="111" name="Group 834">
              <a:extLst>
                <a:ext uri="{FF2B5EF4-FFF2-40B4-BE49-F238E27FC236}">
                  <a16:creationId xmlns:a16="http://schemas.microsoft.com/office/drawing/2014/main" id="{BD2F6596-DA9F-4E29-97A8-C88C941D526D}"/>
                </a:ext>
              </a:extLst>
            </p:cNvPr>
            <p:cNvGrpSpPr/>
            <p:nvPr/>
          </p:nvGrpSpPr>
          <p:grpSpPr>
            <a:xfrm>
              <a:off x="10388254" y="4902723"/>
              <a:ext cx="3607492" cy="3607493"/>
              <a:chOff x="0" y="0"/>
              <a:chExt cx="3607491" cy="3607491"/>
            </a:xfrm>
          </p:grpSpPr>
          <p:graphicFrame>
            <p:nvGraphicFramePr>
              <p:cNvPr id="113" name="Chart 832">
                <a:extLst>
                  <a:ext uri="{FF2B5EF4-FFF2-40B4-BE49-F238E27FC236}">
                    <a16:creationId xmlns:a16="http://schemas.microsoft.com/office/drawing/2014/main" id="{24BFA716-60A1-4931-A70B-EC5C24E024B3}"/>
                  </a:ext>
                </a:extLst>
              </p:cNvPr>
              <p:cNvGraphicFramePr/>
              <p:nvPr/>
            </p:nvGraphicFramePr>
            <p:xfrm>
              <a:off x="0" y="0"/>
              <a:ext cx="3607492" cy="3607492"/>
            </p:xfrm>
            <a:graphic>
              <a:graphicData uri="http://schemas.openxmlformats.org/drawingml/2006/chart">
                <c:chart xmlns:c="http://schemas.openxmlformats.org/drawingml/2006/chart" xmlns:r="http://schemas.openxmlformats.org/officeDocument/2006/relationships" r:id="rId4"/>
              </a:graphicData>
            </a:graphic>
          </p:graphicFrame>
          <p:sp>
            <p:nvSpPr>
              <p:cNvPr id="114" name="Shape 833">
                <a:extLst>
                  <a:ext uri="{FF2B5EF4-FFF2-40B4-BE49-F238E27FC236}">
                    <a16:creationId xmlns:a16="http://schemas.microsoft.com/office/drawing/2014/main" id="{C05C2F2F-D60C-40DE-81A6-80BCAF3FC45B}"/>
                  </a:ext>
                </a:extLst>
              </p:cNvPr>
              <p:cNvSpPr/>
              <p:nvPr/>
            </p:nvSpPr>
            <p:spPr>
              <a:xfrm>
                <a:off x="154438" y="154438"/>
                <a:ext cx="3298616" cy="3298616"/>
              </a:xfrm>
              <a:prstGeom prst="ellipse">
                <a:avLst/>
              </a:prstGeom>
              <a:solidFill>
                <a:srgbClr val="FFFFFF"/>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grpSp>
        <p:sp>
          <p:nvSpPr>
            <p:cNvPr id="112" name="Shape 835">
              <a:extLst>
                <a:ext uri="{FF2B5EF4-FFF2-40B4-BE49-F238E27FC236}">
                  <a16:creationId xmlns:a16="http://schemas.microsoft.com/office/drawing/2014/main" id="{8F4FFFAE-4B01-4616-9927-B69D675FC5F0}"/>
                </a:ext>
              </a:extLst>
            </p:cNvPr>
            <p:cNvSpPr/>
            <p:nvPr/>
          </p:nvSpPr>
          <p:spPr>
            <a:xfrm>
              <a:off x="11716683" y="6250397"/>
              <a:ext cx="974628" cy="897682"/>
            </a:xfrm>
            <a:prstGeom prst="rect">
              <a:avLst/>
            </a:prstGeom>
            <a:ln w="3175">
              <a:miter lim="400000"/>
            </a:ln>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wrap="none" lIns="19050" tIns="19050" rIns="19050" bIns="19050" anchor="ctr">
              <a:spAutoFit/>
            </a:bodyPr>
            <a:lstStyle>
              <a:lvl1pPr algn="ctr" defTabSz="642937">
                <a:spcBef>
                  <a:spcPts val="43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000" baseline="-2500">
                  <a:solidFill>
                    <a:srgbClr val="8C7337"/>
                  </a:solidFill>
                  <a:latin typeface="et-line"/>
                  <a:ea typeface="et-line"/>
                  <a:cs typeface="et-line"/>
                  <a:sym typeface="et-line"/>
                </a:defRPr>
              </a:lvl1pPr>
            </a:lstStyle>
            <a:p>
              <a:endParaRPr/>
            </a:p>
          </p:txBody>
        </p:sp>
      </p:grpSp>
      <p:grpSp>
        <p:nvGrpSpPr>
          <p:cNvPr id="115" name="Group 4">
            <a:extLst>
              <a:ext uri="{FF2B5EF4-FFF2-40B4-BE49-F238E27FC236}">
                <a16:creationId xmlns:a16="http://schemas.microsoft.com/office/drawing/2014/main" id="{8DA033A0-2A6E-41C2-A4D4-5326D9D49E0F}"/>
              </a:ext>
            </a:extLst>
          </p:cNvPr>
          <p:cNvGrpSpPr/>
          <p:nvPr/>
        </p:nvGrpSpPr>
        <p:grpSpPr>
          <a:xfrm>
            <a:off x="8518368" y="2451362"/>
            <a:ext cx="2175966" cy="3132668"/>
            <a:chOff x="17036735" y="4902723"/>
            <a:chExt cx="4351931" cy="6265335"/>
          </a:xfrm>
        </p:grpSpPr>
        <p:sp>
          <p:nvSpPr>
            <p:cNvPr id="116" name="Shape 836">
              <a:extLst>
                <a:ext uri="{FF2B5EF4-FFF2-40B4-BE49-F238E27FC236}">
                  <a16:creationId xmlns:a16="http://schemas.microsoft.com/office/drawing/2014/main" id="{A97FEBFF-21C1-4F00-8B6B-B5D737905FAE}"/>
                </a:ext>
              </a:extLst>
            </p:cNvPr>
            <p:cNvSpPr/>
            <p:nvPr/>
          </p:nvSpPr>
          <p:spPr>
            <a:xfrm>
              <a:off x="17036735" y="8991224"/>
              <a:ext cx="4351931" cy="2176834"/>
            </a:xfrm>
            <a:prstGeom prst="rect">
              <a:avLst/>
            </a:prstGeom>
            <a:ln w="3175">
              <a:miter lim="400000"/>
            </a:ln>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lIns="19050" tIns="19050" rIns="19050" bIns="19050">
              <a:normAutofit/>
            </a:bodyPr>
            <a:lstStyle>
              <a:lvl1pPr algn="ctr"/>
            </a:lstStyle>
            <a:p>
              <a:r>
                <a:rPr sz="900"/>
                <a:t>Lorem Ipsum is simple dummy typeset industry. Lorem Ipsum has been the industry's standard galley of type and scrambled it to make a type type book.</a:t>
              </a:r>
            </a:p>
          </p:txBody>
        </p:sp>
        <p:grpSp>
          <p:nvGrpSpPr>
            <p:cNvPr id="117" name="Group 839">
              <a:extLst>
                <a:ext uri="{FF2B5EF4-FFF2-40B4-BE49-F238E27FC236}">
                  <a16:creationId xmlns:a16="http://schemas.microsoft.com/office/drawing/2014/main" id="{24B59B63-97D4-451B-843E-E6B651EBC6B6}"/>
                </a:ext>
              </a:extLst>
            </p:cNvPr>
            <p:cNvGrpSpPr/>
            <p:nvPr/>
          </p:nvGrpSpPr>
          <p:grpSpPr>
            <a:xfrm>
              <a:off x="17408955" y="4902723"/>
              <a:ext cx="3607493" cy="3607493"/>
              <a:chOff x="0" y="0"/>
              <a:chExt cx="3607491" cy="3607491"/>
            </a:xfrm>
          </p:grpSpPr>
          <p:graphicFrame>
            <p:nvGraphicFramePr>
              <p:cNvPr id="119" name="Chart 837">
                <a:extLst>
                  <a:ext uri="{FF2B5EF4-FFF2-40B4-BE49-F238E27FC236}">
                    <a16:creationId xmlns:a16="http://schemas.microsoft.com/office/drawing/2014/main" id="{7173C0B7-3F76-4DF9-AC93-381FE65DFC82}"/>
                  </a:ext>
                </a:extLst>
              </p:cNvPr>
              <p:cNvGraphicFramePr/>
              <p:nvPr/>
            </p:nvGraphicFramePr>
            <p:xfrm>
              <a:off x="0" y="0"/>
              <a:ext cx="3607492" cy="3607492"/>
            </p:xfrm>
            <a:graphic>
              <a:graphicData uri="http://schemas.openxmlformats.org/drawingml/2006/chart">
                <c:chart xmlns:c="http://schemas.openxmlformats.org/drawingml/2006/chart" xmlns:r="http://schemas.openxmlformats.org/officeDocument/2006/relationships" r:id="rId5"/>
              </a:graphicData>
            </a:graphic>
          </p:graphicFrame>
          <p:sp>
            <p:nvSpPr>
              <p:cNvPr id="120" name="Shape 838">
                <a:extLst>
                  <a:ext uri="{FF2B5EF4-FFF2-40B4-BE49-F238E27FC236}">
                    <a16:creationId xmlns:a16="http://schemas.microsoft.com/office/drawing/2014/main" id="{D0A1D5F3-2054-4A1B-874D-F2AF97A15CC5}"/>
                  </a:ext>
                </a:extLst>
              </p:cNvPr>
              <p:cNvSpPr/>
              <p:nvPr/>
            </p:nvSpPr>
            <p:spPr>
              <a:xfrm>
                <a:off x="154438" y="154438"/>
                <a:ext cx="3298616" cy="3298616"/>
              </a:xfrm>
              <a:prstGeom prst="ellipse">
                <a:avLst/>
              </a:prstGeom>
              <a:solidFill>
                <a:srgbClr val="FFFFFF"/>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grpSp>
        <p:sp>
          <p:nvSpPr>
            <p:cNvPr id="118" name="Shape 840">
              <a:extLst>
                <a:ext uri="{FF2B5EF4-FFF2-40B4-BE49-F238E27FC236}">
                  <a16:creationId xmlns:a16="http://schemas.microsoft.com/office/drawing/2014/main" id="{0EE08CB9-3DE2-4500-91A4-416908BD290E}"/>
                </a:ext>
              </a:extLst>
            </p:cNvPr>
            <p:cNvSpPr/>
            <p:nvPr/>
          </p:nvSpPr>
          <p:spPr>
            <a:xfrm>
              <a:off x="18813299" y="6278913"/>
              <a:ext cx="888064" cy="897682"/>
            </a:xfrm>
            <a:prstGeom prst="rect">
              <a:avLst/>
            </a:prstGeom>
            <a:ln w="3175">
              <a:miter lim="400000"/>
            </a:ln>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wrap="none" lIns="19050" tIns="19050" rIns="19050" bIns="19050" anchor="ctr">
              <a:spAutoFit/>
            </a:bodyPr>
            <a:lstStyle>
              <a:lvl1pPr algn="ctr" defTabSz="642937">
                <a:spcBef>
                  <a:spcPts val="43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000" baseline="-2500">
                  <a:solidFill>
                    <a:srgbClr val="000000"/>
                  </a:solidFill>
                  <a:latin typeface="et-line"/>
                  <a:ea typeface="et-line"/>
                  <a:cs typeface="et-line"/>
                  <a:sym typeface="et-line"/>
                </a:defRPr>
              </a:lvl1pPr>
            </a:lstStyle>
            <a:p>
              <a:endParaRPr/>
            </a:p>
          </p:txBody>
        </p:sp>
      </p:grpSp>
      <p:grpSp>
        <p:nvGrpSpPr>
          <p:cNvPr id="121" name="Group 20">
            <a:extLst>
              <a:ext uri="{FF2B5EF4-FFF2-40B4-BE49-F238E27FC236}">
                <a16:creationId xmlns:a16="http://schemas.microsoft.com/office/drawing/2014/main" id="{9FC1A516-D56A-485B-A8BE-5C30E32D3AFF}"/>
              </a:ext>
            </a:extLst>
          </p:cNvPr>
          <p:cNvGrpSpPr/>
          <p:nvPr/>
        </p:nvGrpSpPr>
        <p:grpSpPr>
          <a:xfrm>
            <a:off x="2049337" y="814671"/>
            <a:ext cx="8241360" cy="1121133"/>
            <a:chOff x="4103040" y="1807584"/>
            <a:chExt cx="16482720" cy="2242265"/>
          </a:xfrm>
        </p:grpSpPr>
        <p:sp>
          <p:nvSpPr>
            <p:cNvPr id="122" name="Shape 67">
              <a:extLst>
                <a:ext uri="{FF2B5EF4-FFF2-40B4-BE49-F238E27FC236}">
                  <a16:creationId xmlns:a16="http://schemas.microsoft.com/office/drawing/2014/main" id="{15D42ADE-4B9C-43A4-84C1-9788CC7CE170}"/>
                </a:ext>
              </a:extLst>
            </p:cNvPr>
            <p:cNvSpPr txBox="1">
              <a:spLocks/>
            </p:cNvSpPr>
            <p:nvPr/>
          </p:nvSpPr>
          <p:spPr>
            <a:xfrm>
              <a:off x="4103040" y="1873014"/>
              <a:ext cx="16482720" cy="2176835"/>
            </a:xfrm>
            <a:prstGeom prst="rect">
              <a:avLst/>
            </a:prstGeom>
            <a:ln w="3175">
              <a:miter lim="400000"/>
            </a:ln>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lIns="19050" tIns="19050" rIns="19050" bIns="19050">
              <a:normAutofit/>
            </a:bodyPr>
            <a:lstStyle>
              <a:lvl1pPr marL="0" marR="0" indent="0" algn="ctr" defTabSz="825500" rtl="0" latinLnBrk="0">
                <a:lnSpc>
                  <a:spcPct val="100000"/>
                </a:lnSpc>
                <a:spcBef>
                  <a:spcPts val="0"/>
                </a:spcBef>
                <a:spcAft>
                  <a:spcPts val="0"/>
                </a:spcAft>
                <a:buClrTx/>
                <a:buSzTx/>
                <a:buFontTx/>
                <a:buNone/>
                <a:tabLst/>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en-US" sz="5600" dirty="0">
                  <a:latin typeface="造字工房朗宋（非商用）常规体" pitchFamily="2" charset="-122"/>
                  <a:ea typeface="造字工房朗宋（非商用）常规体" pitchFamily="2" charset="-122"/>
                </a:rPr>
                <a:t>Title text demo</a:t>
              </a:r>
            </a:p>
          </p:txBody>
        </p:sp>
        <p:sp>
          <p:nvSpPr>
            <p:cNvPr id="123" name="Shape 69">
              <a:extLst>
                <a:ext uri="{FF2B5EF4-FFF2-40B4-BE49-F238E27FC236}">
                  <a16:creationId xmlns:a16="http://schemas.microsoft.com/office/drawing/2014/main" id="{BC721A0F-195A-4B8B-8EBF-5593BAACC60F}"/>
                </a:ext>
              </a:extLst>
            </p:cNvPr>
            <p:cNvSpPr/>
            <p:nvPr/>
          </p:nvSpPr>
          <p:spPr>
            <a:xfrm>
              <a:off x="10565672" y="1807584"/>
              <a:ext cx="3878924" cy="353944"/>
            </a:xfrm>
            <a:prstGeom prst="rect">
              <a:avLst/>
            </a:prstGeom>
            <a:ln w="3175">
              <a:miter lim="400000"/>
            </a:ln>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lIns="19050" tIns="19050" rIns="19050" bIns="19050" anchor="ctr">
              <a:spAutoFit/>
            </a:bodyPr>
            <a:lstStyle>
              <a:lvl1pPr algn="ctr">
                <a:defRPr sz="1800" cap="all" spc="360">
                  <a:solidFill>
                    <a:srgbClr val="818181"/>
                  </a:solidFill>
                  <a:latin typeface="+mn-lt"/>
                  <a:ea typeface="+mn-ea"/>
                  <a:cs typeface="+mn-cs"/>
                  <a:sym typeface="Montserrat-Regular"/>
                </a:defRPr>
              </a:lvl1pPr>
            </a:lstStyle>
            <a:p>
              <a:r>
                <a:rPr sz="900">
                  <a:solidFill>
                    <a:schemeClr val="accent3"/>
                  </a:solidFill>
                  <a:latin typeface="造字工房朗宋（非商用）常规体" pitchFamily="2" charset="-122"/>
                  <a:ea typeface="造字工房朗宋（非商用）常规体" pitchFamily="2" charset="-122"/>
                </a:rPr>
                <a:t>demo slide</a:t>
              </a:r>
            </a:p>
          </p:txBody>
        </p:sp>
      </p:grpSp>
    </p:spTree>
    <p:extLst>
      <p:ext uri="{BB962C8B-B14F-4D97-AF65-F5344CB8AC3E}">
        <p14:creationId xmlns:p14="http://schemas.microsoft.com/office/powerpoint/2010/main" val="454136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 calcmode="lin" valueType="num">
                                      <p:cBhvr additive="base">
                                        <p:cTn id="12" dur="500" fill="hold"/>
                                        <p:tgtEl>
                                          <p:spTgt spid="103"/>
                                        </p:tgtEl>
                                        <p:attrNameLst>
                                          <p:attrName>ppt_x</p:attrName>
                                        </p:attrNameLst>
                                      </p:cBhvr>
                                      <p:tavLst>
                                        <p:tav tm="0">
                                          <p:val>
                                            <p:strVal val="#ppt_x"/>
                                          </p:val>
                                        </p:tav>
                                        <p:tav tm="100000">
                                          <p:val>
                                            <p:strVal val="#ppt_x"/>
                                          </p:val>
                                        </p:tav>
                                      </p:tavLst>
                                    </p:anim>
                                    <p:anim calcmode="lin" valueType="num">
                                      <p:cBhvr additive="base">
                                        <p:cTn id="13"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9"/>
                                        </p:tgtEl>
                                        <p:attrNameLst>
                                          <p:attrName>style.visibility</p:attrName>
                                        </p:attrNameLst>
                                      </p:cBhvr>
                                      <p:to>
                                        <p:strVal val="visible"/>
                                      </p:to>
                                    </p:set>
                                    <p:anim calcmode="lin" valueType="num">
                                      <p:cBhvr additive="base">
                                        <p:cTn id="18" dur="500" fill="hold"/>
                                        <p:tgtEl>
                                          <p:spTgt spid="109"/>
                                        </p:tgtEl>
                                        <p:attrNameLst>
                                          <p:attrName>ppt_x</p:attrName>
                                        </p:attrNameLst>
                                      </p:cBhvr>
                                      <p:tavLst>
                                        <p:tav tm="0">
                                          <p:val>
                                            <p:strVal val="#ppt_x"/>
                                          </p:val>
                                        </p:tav>
                                        <p:tav tm="100000">
                                          <p:val>
                                            <p:strVal val="#ppt_x"/>
                                          </p:val>
                                        </p:tav>
                                      </p:tavLst>
                                    </p:anim>
                                    <p:anim calcmode="lin" valueType="num">
                                      <p:cBhvr additive="base">
                                        <p:cTn id="19"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5"/>
                                        </p:tgtEl>
                                        <p:attrNameLst>
                                          <p:attrName>style.visibility</p:attrName>
                                        </p:attrNameLst>
                                      </p:cBhvr>
                                      <p:to>
                                        <p:strVal val="visible"/>
                                      </p:to>
                                    </p:set>
                                    <p:anim calcmode="lin" valueType="num">
                                      <p:cBhvr additive="base">
                                        <p:cTn id="24" dur="500" fill="hold"/>
                                        <p:tgtEl>
                                          <p:spTgt spid="115"/>
                                        </p:tgtEl>
                                        <p:attrNameLst>
                                          <p:attrName>ppt_x</p:attrName>
                                        </p:attrNameLst>
                                      </p:cBhvr>
                                      <p:tavLst>
                                        <p:tav tm="0">
                                          <p:val>
                                            <p:strVal val="#ppt_x"/>
                                          </p:val>
                                        </p:tav>
                                        <p:tav tm="100000">
                                          <p:val>
                                            <p:strVal val="#ppt_x"/>
                                          </p:val>
                                        </p:tav>
                                      </p:tavLst>
                                    </p:anim>
                                    <p:anim calcmode="lin" valueType="num">
                                      <p:cBhvr additive="base">
                                        <p:cTn id="25"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3991756" y="-69201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161768" y="-351253"/>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Shape 878">
            <a:extLst>
              <a:ext uri="{FF2B5EF4-FFF2-40B4-BE49-F238E27FC236}">
                <a16:creationId xmlns:a16="http://schemas.microsoft.com/office/drawing/2014/main" id="{DDA29B63-84F0-4E60-A259-C7C97376C126}"/>
              </a:ext>
            </a:extLst>
          </p:cNvPr>
          <p:cNvSpPr/>
          <p:nvPr/>
        </p:nvSpPr>
        <p:spPr>
          <a:xfrm flipV="1">
            <a:off x="6096000" y="3098548"/>
            <a:ext cx="1" cy="3974324"/>
          </a:xfrm>
          <a:prstGeom prst="line">
            <a:avLst/>
          </a:prstGeom>
          <a:ln w="38100">
            <a:solidFill>
              <a:srgbClr val="BBEFEB"/>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86" name="Shape 879">
            <a:extLst>
              <a:ext uri="{FF2B5EF4-FFF2-40B4-BE49-F238E27FC236}">
                <a16:creationId xmlns:a16="http://schemas.microsoft.com/office/drawing/2014/main" id="{A9F0E168-BE7C-4133-B022-AC028BE25C8E}"/>
              </a:ext>
            </a:extLst>
          </p:cNvPr>
          <p:cNvSpPr/>
          <p:nvPr/>
        </p:nvSpPr>
        <p:spPr>
          <a:xfrm rot="10800000">
            <a:off x="5200272" y="2791661"/>
            <a:ext cx="1791457" cy="14830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bg1"/>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87" name="Shape 880">
            <a:extLst>
              <a:ext uri="{FF2B5EF4-FFF2-40B4-BE49-F238E27FC236}">
                <a16:creationId xmlns:a16="http://schemas.microsoft.com/office/drawing/2014/main" id="{5B7C4034-9B84-431F-8FDF-AFDD3D90634D}"/>
              </a:ext>
            </a:extLst>
          </p:cNvPr>
          <p:cNvSpPr/>
          <p:nvPr/>
        </p:nvSpPr>
        <p:spPr>
          <a:xfrm rot="10800000">
            <a:off x="5200272" y="3024600"/>
            <a:ext cx="1791457" cy="14830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88" name="Shape 881">
            <a:extLst>
              <a:ext uri="{FF2B5EF4-FFF2-40B4-BE49-F238E27FC236}">
                <a16:creationId xmlns:a16="http://schemas.microsoft.com/office/drawing/2014/main" id="{6474DE53-71FC-43B9-A519-06A8833E560E}"/>
              </a:ext>
            </a:extLst>
          </p:cNvPr>
          <p:cNvSpPr/>
          <p:nvPr/>
        </p:nvSpPr>
        <p:spPr>
          <a:xfrm rot="10800000">
            <a:off x="5200272" y="2791661"/>
            <a:ext cx="1791457" cy="14830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noFill/>
          <a:ln w="38100" cap="flat">
            <a:solidFill>
              <a:schemeClr val="bg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89" name="Shape 883">
            <a:extLst>
              <a:ext uri="{FF2B5EF4-FFF2-40B4-BE49-F238E27FC236}">
                <a16:creationId xmlns:a16="http://schemas.microsoft.com/office/drawing/2014/main" id="{E0E2A4E2-D6E1-439E-ABD3-069FAB957087}"/>
              </a:ext>
            </a:extLst>
          </p:cNvPr>
          <p:cNvSpPr/>
          <p:nvPr/>
        </p:nvSpPr>
        <p:spPr>
          <a:xfrm>
            <a:off x="5606805" y="3327814"/>
            <a:ext cx="978390" cy="176972"/>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chor="ctr">
            <a:spAutoFit/>
          </a:bodyPr>
          <a:lstStyle>
            <a:lvl1pPr algn="ctr">
              <a:defRPr sz="1800" cap="all" spc="360">
                <a:solidFill>
                  <a:srgbClr val="FFFFFF"/>
                </a:solidFill>
                <a:latin typeface="+mn-lt"/>
                <a:ea typeface="+mn-ea"/>
                <a:cs typeface="+mn-cs"/>
                <a:sym typeface="Montserrat-Regular"/>
              </a:defRPr>
            </a:lvl1pPr>
          </a:lstStyle>
          <a:p>
            <a:r>
              <a:rPr sz="900">
                <a:solidFill>
                  <a:schemeClr val="tx1"/>
                </a:solidFill>
                <a:latin typeface="造字工房朗宋（非商用）常规体" pitchFamily="2" charset="-122"/>
                <a:ea typeface="造字工房朗宋（非商用）常规体" pitchFamily="2" charset="-122"/>
              </a:rPr>
              <a:t>Start</a:t>
            </a:r>
          </a:p>
        </p:txBody>
      </p:sp>
      <p:sp>
        <p:nvSpPr>
          <p:cNvPr id="90" name="Shape 884">
            <a:extLst>
              <a:ext uri="{FF2B5EF4-FFF2-40B4-BE49-F238E27FC236}">
                <a16:creationId xmlns:a16="http://schemas.microsoft.com/office/drawing/2014/main" id="{8DC65720-010C-4750-8F17-E35EB0721A50}"/>
              </a:ext>
            </a:extLst>
          </p:cNvPr>
          <p:cNvSpPr/>
          <p:nvPr/>
        </p:nvSpPr>
        <p:spPr>
          <a:xfrm>
            <a:off x="1955191" y="3976751"/>
            <a:ext cx="2608009" cy="1716003"/>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ormAutofit/>
          </a:bodyPr>
          <a:lstStyle/>
          <a:p>
            <a:r>
              <a:rPr sz="900" dirty="0">
                <a:latin typeface="造字工房朗宋（非商用）常规体" pitchFamily="2" charset="-122"/>
                <a:ea typeface="造字工房朗宋（非商用）常规体" pitchFamily="2" charset="-122"/>
              </a:rPr>
              <a:t>Lorem Ipsum is simple dummy text of the printing and typeset industry. Lorem Ipsum has had the industry y's standard dummy text ever since beth the 1500s, when an undonald hadter a galley of the typ e and scrambled it to make a type type case book. It hashas survived not only five-centuries</a:t>
            </a:r>
          </a:p>
        </p:txBody>
      </p:sp>
      <p:sp>
        <p:nvSpPr>
          <p:cNvPr id="91" name="Shape 885">
            <a:extLst>
              <a:ext uri="{FF2B5EF4-FFF2-40B4-BE49-F238E27FC236}">
                <a16:creationId xmlns:a16="http://schemas.microsoft.com/office/drawing/2014/main" id="{A1AA0191-1CAF-4465-8920-FF15A900ECB4}"/>
              </a:ext>
            </a:extLst>
          </p:cNvPr>
          <p:cNvSpPr/>
          <p:nvPr/>
        </p:nvSpPr>
        <p:spPr>
          <a:xfrm rot="10800000">
            <a:off x="7825124" y="5514473"/>
            <a:ext cx="237088" cy="1962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lumMod val="40000"/>
              <a:lumOff val="60000"/>
            </a:scheme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grpSp>
        <p:nvGrpSpPr>
          <p:cNvPr id="92" name="Group 10">
            <a:extLst>
              <a:ext uri="{FF2B5EF4-FFF2-40B4-BE49-F238E27FC236}">
                <a16:creationId xmlns:a16="http://schemas.microsoft.com/office/drawing/2014/main" id="{ADB00E16-4F0B-4F4E-B810-E82820D50A08}"/>
              </a:ext>
            </a:extLst>
          </p:cNvPr>
          <p:cNvGrpSpPr/>
          <p:nvPr/>
        </p:nvGrpSpPr>
        <p:grpSpPr>
          <a:xfrm>
            <a:off x="2049337" y="814671"/>
            <a:ext cx="8241360" cy="1121133"/>
            <a:chOff x="4103040" y="1807584"/>
            <a:chExt cx="16482720" cy="2242265"/>
          </a:xfrm>
        </p:grpSpPr>
        <p:sp>
          <p:nvSpPr>
            <p:cNvPr id="93" name="Shape 67">
              <a:extLst>
                <a:ext uri="{FF2B5EF4-FFF2-40B4-BE49-F238E27FC236}">
                  <a16:creationId xmlns:a16="http://schemas.microsoft.com/office/drawing/2014/main" id="{990C90EC-B07A-499D-951D-53DBC4FC8F5E}"/>
                </a:ext>
              </a:extLst>
            </p:cNvPr>
            <p:cNvSpPr txBox="1">
              <a:spLocks/>
            </p:cNvSpPr>
            <p:nvPr/>
          </p:nvSpPr>
          <p:spPr>
            <a:xfrm>
              <a:off x="4103040" y="1873014"/>
              <a:ext cx="16482720" cy="2176835"/>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ormAutofit/>
            </a:bodyPr>
            <a:lstStyle>
              <a:lvl1pPr marL="0" marR="0" indent="0" algn="ctr" defTabSz="825500" rtl="0" latinLnBrk="0">
                <a:lnSpc>
                  <a:spcPct val="100000"/>
                </a:lnSpc>
                <a:spcBef>
                  <a:spcPts val="0"/>
                </a:spcBef>
                <a:spcAft>
                  <a:spcPts val="0"/>
                </a:spcAft>
                <a:buClrTx/>
                <a:buSzTx/>
                <a:buFontTx/>
                <a:buNone/>
                <a:tabLst/>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en-US" sz="5600">
                  <a:solidFill>
                    <a:schemeClr val="tx1"/>
                  </a:solidFill>
                  <a:latin typeface="造字工房朗宋（非商用）常规体" pitchFamily="2" charset="-122"/>
                  <a:ea typeface="造字工房朗宋（非商用）常规体" pitchFamily="2" charset="-122"/>
                </a:rPr>
                <a:t>Title text demo</a:t>
              </a:r>
              <a:endParaRPr lang="en-US" sz="5600" dirty="0">
                <a:solidFill>
                  <a:schemeClr val="tx1"/>
                </a:solidFill>
                <a:latin typeface="造字工房朗宋（非商用）常规体" pitchFamily="2" charset="-122"/>
                <a:ea typeface="造字工房朗宋（非商用）常规体" pitchFamily="2" charset="-122"/>
              </a:endParaRPr>
            </a:p>
          </p:txBody>
        </p:sp>
        <p:sp>
          <p:nvSpPr>
            <p:cNvPr id="94" name="Shape 69">
              <a:extLst>
                <a:ext uri="{FF2B5EF4-FFF2-40B4-BE49-F238E27FC236}">
                  <a16:creationId xmlns:a16="http://schemas.microsoft.com/office/drawing/2014/main" id="{ED2C4AD3-B5EF-49E9-B058-7AC58077D4C5}"/>
                </a:ext>
              </a:extLst>
            </p:cNvPr>
            <p:cNvSpPr/>
            <p:nvPr/>
          </p:nvSpPr>
          <p:spPr>
            <a:xfrm>
              <a:off x="10565672" y="1807584"/>
              <a:ext cx="3878924" cy="353944"/>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chor="ctr">
              <a:spAutoFit/>
            </a:bodyPr>
            <a:lstStyle>
              <a:lvl1pPr algn="ctr">
                <a:defRPr sz="1800" cap="all" spc="360">
                  <a:solidFill>
                    <a:srgbClr val="818181"/>
                  </a:solidFill>
                  <a:latin typeface="+mn-lt"/>
                  <a:ea typeface="+mn-ea"/>
                  <a:cs typeface="+mn-cs"/>
                  <a:sym typeface="Montserrat-Regular"/>
                </a:defRPr>
              </a:lvl1pPr>
            </a:lstStyle>
            <a:p>
              <a:r>
                <a:rPr sz="900">
                  <a:solidFill>
                    <a:schemeClr val="tx1"/>
                  </a:solidFill>
                  <a:latin typeface="造字工房朗宋（非商用）常规体" pitchFamily="2" charset="-122"/>
                  <a:ea typeface="造字工房朗宋（非商用）常规体" pitchFamily="2" charset="-122"/>
                </a:rPr>
                <a:t>demo slide</a:t>
              </a:r>
            </a:p>
          </p:txBody>
        </p:sp>
      </p:grpSp>
    </p:spTree>
    <p:extLst>
      <p:ext uri="{BB962C8B-B14F-4D97-AF65-F5344CB8AC3E}">
        <p14:creationId xmlns:p14="http://schemas.microsoft.com/office/powerpoint/2010/main" val="339764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rot="19031956">
            <a:off x="5826618" y="466072"/>
            <a:ext cx="2418088" cy="2493890"/>
          </a:xfrm>
          <a:prstGeom prst="ellipse">
            <a:avLst/>
          </a:prstGeom>
          <a:gradFill flip="none" rotWithShape="1">
            <a:gsLst>
              <a:gs pos="19000">
                <a:schemeClr val="bg1">
                  <a:alpha val="21000"/>
                </a:schemeClr>
              </a:gs>
              <a:gs pos="7300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504967" y="190996"/>
            <a:ext cx="4968938" cy="6084417"/>
          </a:xfrm>
          <a:custGeom>
            <a:avLst/>
            <a:gdLst>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6550 h 6084417"/>
              <a:gd name="connsiteX1" fmla="*/ 873457 w 4949842"/>
              <a:gd name="connsiteY1" fmla="*/ 409505 h 6084417"/>
              <a:gd name="connsiteX2" fmla="*/ 1296537 w 4949842"/>
              <a:gd name="connsiteY2" fmla="*/ 846234 h 6084417"/>
              <a:gd name="connsiteX3" fmla="*/ 2511188 w 4949842"/>
              <a:gd name="connsiteY3" fmla="*/ 655165 h 6084417"/>
              <a:gd name="connsiteX4" fmla="*/ 3684895 w 4949842"/>
              <a:gd name="connsiteY4" fmla="*/ 73 h 6084417"/>
              <a:gd name="connsiteX5" fmla="*/ 4763068 w 4949842"/>
              <a:gd name="connsiteY5" fmla="*/ 532335 h 6084417"/>
              <a:gd name="connsiteX6" fmla="*/ 4899546 w 4949842"/>
              <a:gd name="connsiteY6" fmla="*/ 1924407 h 6084417"/>
              <a:gd name="connsiteX7" fmla="*/ 4217158 w 4949842"/>
              <a:gd name="connsiteY7" fmla="*/ 2988932 h 6084417"/>
              <a:gd name="connsiteX8" fmla="*/ 4558352 w 4949842"/>
              <a:gd name="connsiteY8" fmla="*/ 4940562 h 6084417"/>
              <a:gd name="connsiteX9" fmla="*/ 3589361 w 4949842"/>
              <a:gd name="connsiteY9" fmla="*/ 6073326 h 6084417"/>
              <a:gd name="connsiteX10" fmla="*/ 1528549 w 4949842"/>
              <a:gd name="connsiteY10" fmla="*/ 5459177 h 6084417"/>
              <a:gd name="connsiteX11" fmla="*/ 0 w 4949842"/>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39314"/>
              <a:gd name="connsiteY0" fmla="*/ 136550 h 6084417"/>
              <a:gd name="connsiteX1" fmla="*/ 873457 w 4939314"/>
              <a:gd name="connsiteY1" fmla="*/ 409505 h 6084417"/>
              <a:gd name="connsiteX2" fmla="*/ 1296537 w 4939314"/>
              <a:gd name="connsiteY2" fmla="*/ 846234 h 6084417"/>
              <a:gd name="connsiteX3" fmla="*/ 2511188 w 4939314"/>
              <a:gd name="connsiteY3" fmla="*/ 655165 h 6084417"/>
              <a:gd name="connsiteX4" fmla="*/ 3684895 w 4939314"/>
              <a:gd name="connsiteY4" fmla="*/ 73 h 6084417"/>
              <a:gd name="connsiteX5" fmla="*/ 4763068 w 4939314"/>
              <a:gd name="connsiteY5" fmla="*/ 532335 h 6084417"/>
              <a:gd name="connsiteX6" fmla="*/ 4899546 w 4939314"/>
              <a:gd name="connsiteY6" fmla="*/ 1924407 h 6084417"/>
              <a:gd name="connsiteX7" fmla="*/ 4217158 w 4939314"/>
              <a:gd name="connsiteY7" fmla="*/ 2988932 h 6084417"/>
              <a:gd name="connsiteX8" fmla="*/ 4558352 w 4939314"/>
              <a:gd name="connsiteY8" fmla="*/ 4940562 h 6084417"/>
              <a:gd name="connsiteX9" fmla="*/ 3589361 w 4939314"/>
              <a:gd name="connsiteY9" fmla="*/ 6073326 h 6084417"/>
              <a:gd name="connsiteX10" fmla="*/ 1528549 w 4939314"/>
              <a:gd name="connsiteY10" fmla="*/ 5459177 h 6084417"/>
              <a:gd name="connsiteX11" fmla="*/ 0 w 4939314"/>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938" h="6084417">
                <a:moveTo>
                  <a:pt x="409433" y="136550"/>
                </a:moveTo>
                <a:cubicBezTo>
                  <a:pt x="567519" y="213887"/>
                  <a:pt x="739253" y="236633"/>
                  <a:pt x="873457" y="409505"/>
                </a:cubicBezTo>
                <a:cubicBezTo>
                  <a:pt x="1007661" y="582377"/>
                  <a:pt x="982638" y="764348"/>
                  <a:pt x="1296537" y="846234"/>
                </a:cubicBezTo>
                <a:cubicBezTo>
                  <a:pt x="1610436" y="928120"/>
                  <a:pt x="2126776" y="837135"/>
                  <a:pt x="2511188" y="655165"/>
                </a:cubicBezTo>
                <a:cubicBezTo>
                  <a:pt x="2895600" y="473195"/>
                  <a:pt x="3282286" y="-6750"/>
                  <a:pt x="3684895" y="73"/>
                </a:cubicBezTo>
                <a:cubicBezTo>
                  <a:pt x="4087504" y="6896"/>
                  <a:pt x="4533331" y="211613"/>
                  <a:pt x="4763068" y="532335"/>
                </a:cubicBezTo>
                <a:cubicBezTo>
                  <a:pt x="4992805" y="853057"/>
                  <a:pt x="5017826" y="1501326"/>
                  <a:pt x="4899546" y="1924407"/>
                </a:cubicBezTo>
                <a:cubicBezTo>
                  <a:pt x="4781266" y="2347488"/>
                  <a:pt x="4219432" y="2458945"/>
                  <a:pt x="4217158" y="2988932"/>
                </a:cubicBezTo>
                <a:cubicBezTo>
                  <a:pt x="4214884" y="3518919"/>
                  <a:pt x="4662985" y="4426496"/>
                  <a:pt x="4558352" y="4940562"/>
                </a:cubicBezTo>
                <a:cubicBezTo>
                  <a:pt x="4453719" y="5454628"/>
                  <a:pt x="4094328" y="5986890"/>
                  <a:pt x="3589361" y="6073326"/>
                </a:cubicBezTo>
                <a:cubicBezTo>
                  <a:pt x="3084394" y="6159762"/>
                  <a:pt x="2126776" y="5720759"/>
                  <a:pt x="1528549" y="5459177"/>
                </a:cubicBezTo>
                <a:cubicBezTo>
                  <a:pt x="930322" y="5197595"/>
                  <a:pt x="465161" y="4850714"/>
                  <a:pt x="0" y="4503834"/>
                </a:cubicBezTo>
              </a:path>
            </a:pathLst>
          </a:custGeom>
          <a:gradFill flip="none" rotWithShape="1">
            <a:gsLst>
              <a:gs pos="19000">
                <a:srgbClr val="2ACABE">
                  <a:alpha val="49000"/>
                </a:srgbClr>
              </a:gs>
              <a:gs pos="73000">
                <a:srgbClr val="BBEFEB"/>
              </a:gs>
              <a:gs pos="100000">
                <a:schemeClr val="bg1">
                  <a:alpha val="4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0686197" y="3724191"/>
            <a:ext cx="5025251" cy="4177863"/>
            <a:chOff x="10686197" y="3724191"/>
            <a:chExt cx="5025251" cy="4177863"/>
          </a:xfrm>
        </p:grpSpPr>
        <p:sp>
          <p:nvSpPr>
            <p:cNvPr id="18" name="任意多边形 17"/>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10686197" y="7451678"/>
              <a:ext cx="450376" cy="450376"/>
            </a:xfrm>
            <a:prstGeom prst="ellipse">
              <a:avLst/>
            </a:pr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4" name="Shape 913">
            <a:extLst>
              <a:ext uri="{FF2B5EF4-FFF2-40B4-BE49-F238E27FC236}">
                <a16:creationId xmlns:a16="http://schemas.microsoft.com/office/drawing/2014/main" id="{C319EA47-A139-4FB3-8AC4-7A4A8F6CAE0A}"/>
              </a:ext>
            </a:extLst>
          </p:cNvPr>
          <p:cNvSpPr/>
          <p:nvPr/>
        </p:nvSpPr>
        <p:spPr>
          <a:xfrm rot="5400000">
            <a:off x="5964223" y="1646941"/>
            <a:ext cx="583222" cy="4828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bg1"/>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15" name="Shape 914">
            <a:extLst>
              <a:ext uri="{FF2B5EF4-FFF2-40B4-BE49-F238E27FC236}">
                <a16:creationId xmlns:a16="http://schemas.microsoft.com/office/drawing/2014/main" id="{0BD3DD01-9485-42A8-8009-08C93A983D0B}"/>
              </a:ext>
            </a:extLst>
          </p:cNvPr>
          <p:cNvSpPr/>
          <p:nvPr/>
        </p:nvSpPr>
        <p:spPr>
          <a:xfrm rot="5400000">
            <a:off x="6039157" y="1646941"/>
            <a:ext cx="583222" cy="4828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16" name="Shape 915">
            <a:extLst>
              <a:ext uri="{FF2B5EF4-FFF2-40B4-BE49-F238E27FC236}">
                <a16:creationId xmlns:a16="http://schemas.microsoft.com/office/drawing/2014/main" id="{7A9D8BFD-6089-4A65-B5F3-5F1AA3EF7724}"/>
              </a:ext>
            </a:extLst>
          </p:cNvPr>
          <p:cNvSpPr/>
          <p:nvPr/>
        </p:nvSpPr>
        <p:spPr>
          <a:xfrm rot="5400000">
            <a:off x="5963322" y="1646941"/>
            <a:ext cx="583222" cy="4828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noFill/>
          <a:ln w="38100" cap="flat">
            <a:solidFill>
              <a:schemeClr val="bg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17" name="Shape 918">
            <a:extLst>
              <a:ext uri="{FF2B5EF4-FFF2-40B4-BE49-F238E27FC236}">
                <a16:creationId xmlns:a16="http://schemas.microsoft.com/office/drawing/2014/main" id="{CEB1E1AD-E543-4329-8FB2-BADB995D9B51}"/>
              </a:ext>
            </a:extLst>
          </p:cNvPr>
          <p:cNvSpPr/>
          <p:nvPr/>
        </p:nvSpPr>
        <p:spPr>
          <a:xfrm flipV="1">
            <a:off x="6096000" y="-582646"/>
            <a:ext cx="0" cy="4578418"/>
          </a:xfrm>
          <a:prstGeom prst="line">
            <a:avLst/>
          </a:prstGeom>
          <a:ln w="38100">
            <a:solidFill>
              <a:srgbClr val="BBEFEB"/>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18" name="Shape 919">
            <a:extLst>
              <a:ext uri="{FF2B5EF4-FFF2-40B4-BE49-F238E27FC236}">
                <a16:creationId xmlns:a16="http://schemas.microsoft.com/office/drawing/2014/main" id="{1C7966C2-009E-4F48-B88D-85BA6D5478E2}"/>
              </a:ext>
            </a:extLst>
          </p:cNvPr>
          <p:cNvSpPr/>
          <p:nvPr/>
        </p:nvSpPr>
        <p:spPr>
          <a:xfrm rot="10800000">
            <a:off x="5200272" y="3579061"/>
            <a:ext cx="1791457" cy="14830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bg1"/>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19" name="Shape 920">
            <a:extLst>
              <a:ext uri="{FF2B5EF4-FFF2-40B4-BE49-F238E27FC236}">
                <a16:creationId xmlns:a16="http://schemas.microsoft.com/office/drawing/2014/main" id="{4DFE104A-437B-4E84-A9AF-BCFC578BF9CA}"/>
              </a:ext>
            </a:extLst>
          </p:cNvPr>
          <p:cNvSpPr/>
          <p:nvPr/>
        </p:nvSpPr>
        <p:spPr>
          <a:xfrm rot="10800000">
            <a:off x="5200272" y="3812000"/>
            <a:ext cx="1791457" cy="14830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20" name="Shape 921">
            <a:extLst>
              <a:ext uri="{FF2B5EF4-FFF2-40B4-BE49-F238E27FC236}">
                <a16:creationId xmlns:a16="http://schemas.microsoft.com/office/drawing/2014/main" id="{93467CE3-0853-4CA5-8AA9-A72037B3698B}"/>
              </a:ext>
            </a:extLst>
          </p:cNvPr>
          <p:cNvSpPr/>
          <p:nvPr/>
        </p:nvSpPr>
        <p:spPr>
          <a:xfrm rot="10800000">
            <a:off x="5200272" y="3579062"/>
            <a:ext cx="1791457" cy="14830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noFill/>
          <a:ln w="38100" cap="flat">
            <a:solidFill>
              <a:schemeClr val="bg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21" name="Shape 923">
            <a:extLst>
              <a:ext uri="{FF2B5EF4-FFF2-40B4-BE49-F238E27FC236}">
                <a16:creationId xmlns:a16="http://schemas.microsoft.com/office/drawing/2014/main" id="{9333AF08-0BFF-46C8-9088-90637B340F6C}"/>
              </a:ext>
            </a:extLst>
          </p:cNvPr>
          <p:cNvSpPr/>
          <p:nvPr/>
        </p:nvSpPr>
        <p:spPr>
          <a:xfrm>
            <a:off x="5606805" y="4115214"/>
            <a:ext cx="978390" cy="176972"/>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chor="ctr">
            <a:spAutoFit/>
          </a:bodyPr>
          <a:lstStyle>
            <a:lvl1pPr algn="ctr">
              <a:defRPr sz="1800" cap="all" spc="360">
                <a:solidFill>
                  <a:srgbClr val="FFFFFF"/>
                </a:solidFill>
                <a:latin typeface="+mn-lt"/>
                <a:ea typeface="+mn-ea"/>
                <a:cs typeface="+mn-cs"/>
                <a:sym typeface="Montserrat-Regular"/>
              </a:defRPr>
            </a:lvl1pPr>
          </a:lstStyle>
          <a:p>
            <a:r>
              <a:rPr sz="900">
                <a:solidFill>
                  <a:schemeClr val="tx1"/>
                </a:solidFill>
                <a:latin typeface="造字工房朗宋（非商用）常规体" pitchFamily="2" charset="-122"/>
                <a:ea typeface="造字工房朗宋（非商用）常规体" pitchFamily="2" charset="-122"/>
              </a:rPr>
              <a:t>Finish</a:t>
            </a:r>
          </a:p>
        </p:txBody>
      </p:sp>
      <p:sp>
        <p:nvSpPr>
          <p:cNvPr id="122" name="Shape 924">
            <a:extLst>
              <a:ext uri="{FF2B5EF4-FFF2-40B4-BE49-F238E27FC236}">
                <a16:creationId xmlns:a16="http://schemas.microsoft.com/office/drawing/2014/main" id="{C2837EBA-9462-4E27-95FE-BC89F7DACB01}"/>
              </a:ext>
            </a:extLst>
          </p:cNvPr>
          <p:cNvSpPr/>
          <p:nvPr/>
        </p:nvSpPr>
        <p:spPr>
          <a:xfrm>
            <a:off x="7378091" y="1220851"/>
            <a:ext cx="2608009" cy="1716003"/>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ormAutofit/>
          </a:bodyPr>
          <a:lstStyle/>
          <a:p>
            <a:r>
              <a:rPr sz="900" dirty="0">
                <a:latin typeface="造字工房朗宋（非商用）常规体" pitchFamily="2" charset="-122"/>
                <a:ea typeface="造字工房朗宋（非商用）常规体" pitchFamily="2" charset="-122"/>
              </a:rPr>
              <a:t>Lorem Ipsum is simple dummy text of the printing and typeset industry. Lorem Ipsum has had the industry y's standard dummy text ever since beth the 1500s, when an undonald hadter a galley of the typ e and scrambled it to make a type type case book. It hashas survived not only five-centuries</a:t>
            </a:r>
          </a:p>
        </p:txBody>
      </p:sp>
      <p:sp>
        <p:nvSpPr>
          <p:cNvPr id="123" name="Shape 925">
            <a:extLst>
              <a:ext uri="{FF2B5EF4-FFF2-40B4-BE49-F238E27FC236}">
                <a16:creationId xmlns:a16="http://schemas.microsoft.com/office/drawing/2014/main" id="{3D4AA3EC-102A-4680-8579-2EEAF897D223}"/>
              </a:ext>
            </a:extLst>
          </p:cNvPr>
          <p:cNvSpPr txBox="1">
            <a:spLocks/>
          </p:cNvSpPr>
          <p:nvPr/>
        </p:nvSpPr>
        <p:spPr>
          <a:xfrm>
            <a:off x="381185" y="3352543"/>
            <a:ext cx="4224963" cy="2169040"/>
          </a:xfrm>
          <a:prstGeom prst="rect">
            <a:avLst/>
          </a:prstGeom>
        </p:spPr>
        <p:txBody>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造字工房朗宋（非商用）常规体" pitchFamily="2" charset="-122"/>
                <a:ea typeface="造字工房朗宋（非商用）常规体" pitchFamily="2" charset="-122"/>
              </a:rPr>
              <a:t>Title text demo</a:t>
            </a:r>
            <a:endParaRPr lang="en-US" dirty="0">
              <a:latin typeface="造字工房朗宋（非商用）常规体" pitchFamily="2" charset="-122"/>
              <a:ea typeface="造字工房朗宋（非商用）常规体" pitchFamily="2" charset="-122"/>
            </a:endParaRPr>
          </a:p>
        </p:txBody>
      </p:sp>
    </p:spTree>
    <p:extLst>
      <p:ext uri="{BB962C8B-B14F-4D97-AF65-F5344CB8AC3E}">
        <p14:creationId xmlns:p14="http://schemas.microsoft.com/office/powerpoint/2010/main" val="1206732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3"/>
                                        </p:tgtEl>
                                        <p:attrNameLst>
                                          <p:attrName>style.visibility</p:attrName>
                                        </p:attrNameLst>
                                      </p:cBhvr>
                                      <p:to>
                                        <p:strVal val="visible"/>
                                      </p:to>
                                    </p:set>
                                    <p:anim calcmode="lin" valueType="num">
                                      <p:cBhvr additive="base">
                                        <p:cTn id="12" dur="500" fill="hold"/>
                                        <p:tgtEl>
                                          <p:spTgt spid="123"/>
                                        </p:tgtEl>
                                        <p:attrNameLst>
                                          <p:attrName>ppt_x</p:attrName>
                                        </p:attrNameLst>
                                      </p:cBhvr>
                                      <p:tavLst>
                                        <p:tav tm="0">
                                          <p:val>
                                            <p:strVal val="0-#ppt_w/2"/>
                                          </p:val>
                                        </p:tav>
                                        <p:tav tm="100000">
                                          <p:val>
                                            <p:strVal val="#ppt_x"/>
                                          </p:val>
                                        </p:tav>
                                      </p:tavLst>
                                    </p:anim>
                                    <p:anim calcmode="lin" valueType="num">
                                      <p:cBhvr additive="base">
                                        <p:cTn id="13" dur="500" fill="hold"/>
                                        <p:tgtEl>
                                          <p:spTgt spid="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4485509" y="-7003748"/>
            <a:ext cx="8352485" cy="8207596"/>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2485" h="8207596">
                <a:moveTo>
                  <a:pt x="188337" y="96253"/>
                </a:moveTo>
                <a:cubicBezTo>
                  <a:pt x="38944" y="609600"/>
                  <a:pt x="-110448" y="1122947"/>
                  <a:pt x="116147" y="1600200"/>
                </a:cubicBezTo>
                <a:cubicBezTo>
                  <a:pt x="342742" y="2077453"/>
                  <a:pt x="1013667" y="2654250"/>
                  <a:pt x="1547905" y="2959769"/>
                </a:cubicBezTo>
                <a:cubicBezTo>
                  <a:pt x="2082143" y="3265288"/>
                  <a:pt x="2642779" y="3282616"/>
                  <a:pt x="3075916" y="4006516"/>
                </a:cubicBezTo>
                <a:cubicBezTo>
                  <a:pt x="3509053" y="4730416"/>
                  <a:pt x="3394753" y="6631406"/>
                  <a:pt x="4146726" y="7303169"/>
                </a:cubicBezTo>
                <a:cubicBezTo>
                  <a:pt x="4898699" y="7974932"/>
                  <a:pt x="6952090" y="8488279"/>
                  <a:pt x="7587758" y="8037095"/>
                </a:cubicBezTo>
                <a:cubicBezTo>
                  <a:pt x="8223427" y="7585911"/>
                  <a:pt x="7886542" y="5935579"/>
                  <a:pt x="7960737" y="4596063"/>
                </a:cubicBezTo>
                <a:cubicBezTo>
                  <a:pt x="8034932" y="3256547"/>
                  <a:pt x="8756826" y="772026"/>
                  <a:pt x="8032926" y="0"/>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463438" y="-1016243"/>
            <a:ext cx="2475216" cy="4107485"/>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107485"/>
              <a:gd name="connsiteX1" fmla="*/ 1527963 w 2475216"/>
              <a:gd name="connsiteY1" fmla="*/ 89986 h 4107485"/>
              <a:gd name="connsiteX2" fmla="*/ 2469659 w 2475216"/>
              <a:gd name="connsiteY2" fmla="*/ 1563944 h 4107485"/>
              <a:gd name="connsiteX3" fmla="*/ 1104883 w 2475216"/>
              <a:gd name="connsiteY3" fmla="*/ 2614822 h 4107485"/>
              <a:gd name="connsiteX4" fmla="*/ 627211 w 2475216"/>
              <a:gd name="connsiteY4" fmla="*/ 3638404 h 4107485"/>
              <a:gd name="connsiteX5" fmla="*/ 190483 w 2475216"/>
              <a:gd name="connsiteY5" fmla="*/ 3870416 h 4107485"/>
              <a:gd name="connsiteX6" fmla="*/ 94948 w 2475216"/>
              <a:gd name="connsiteY6" fmla="*/ 567658 h 410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107485">
                <a:moveTo>
                  <a:pt x="94948" y="567658"/>
                </a:moveTo>
                <a:cubicBezTo>
                  <a:pt x="317861" y="-62414"/>
                  <a:pt x="1132178" y="-76062"/>
                  <a:pt x="1527963" y="89986"/>
                </a:cubicBezTo>
                <a:cubicBezTo>
                  <a:pt x="1923748" y="256034"/>
                  <a:pt x="2540172" y="1143138"/>
                  <a:pt x="2469659" y="1563944"/>
                </a:cubicBezTo>
                <a:cubicBezTo>
                  <a:pt x="2399146" y="1984750"/>
                  <a:pt x="1466549" y="2310023"/>
                  <a:pt x="1104883" y="2614822"/>
                </a:cubicBezTo>
                <a:cubicBezTo>
                  <a:pt x="743217" y="2919621"/>
                  <a:pt x="670429" y="3347252"/>
                  <a:pt x="627211" y="3638404"/>
                </a:cubicBezTo>
                <a:cubicBezTo>
                  <a:pt x="583993" y="3943204"/>
                  <a:pt x="281468" y="4386756"/>
                  <a:pt x="190483" y="3870416"/>
                </a:cubicBezTo>
                <a:cubicBezTo>
                  <a:pt x="99498" y="3354076"/>
                  <a:pt x="-127965" y="1197730"/>
                  <a:pt x="94948" y="567658"/>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0" name="Group 1">
            <a:extLst>
              <a:ext uri="{FF2B5EF4-FFF2-40B4-BE49-F238E27FC236}">
                <a16:creationId xmlns:a16="http://schemas.microsoft.com/office/drawing/2014/main" id="{3D8D2860-1A04-4164-9C96-353E9B6CB6DD}"/>
              </a:ext>
            </a:extLst>
          </p:cNvPr>
          <p:cNvGrpSpPr/>
          <p:nvPr/>
        </p:nvGrpSpPr>
        <p:grpSpPr>
          <a:xfrm>
            <a:off x="1515504" y="1715406"/>
            <a:ext cx="10177245" cy="2169040"/>
            <a:chOff x="3183407" y="3590382"/>
            <a:chExt cx="20354489" cy="4338079"/>
          </a:xfrm>
        </p:grpSpPr>
        <p:sp>
          <p:nvSpPr>
            <p:cNvPr id="341" name="Shape 907">
              <a:extLst>
                <a:ext uri="{FF2B5EF4-FFF2-40B4-BE49-F238E27FC236}">
                  <a16:creationId xmlns:a16="http://schemas.microsoft.com/office/drawing/2014/main" id="{C21228E6-2449-435F-A383-541CE6FAD705}"/>
                </a:ext>
              </a:extLst>
            </p:cNvPr>
            <p:cNvSpPr/>
            <p:nvPr/>
          </p:nvSpPr>
          <p:spPr>
            <a:xfrm>
              <a:off x="3183407" y="3660901"/>
              <a:ext cx="4128282" cy="4197040"/>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ormAutofit/>
            </a:bodyPr>
            <a:lstStyle/>
            <a:p>
              <a:r>
                <a:rPr sz="900">
                  <a:latin typeface="造字工房朗宋（非商用）常规体" pitchFamily="2" charset="-122"/>
                  <a:ea typeface="造字工房朗宋（非商用）常规体" pitchFamily="2" charset="-122"/>
                </a:rPr>
                <a:t>Lorem Ipsum is simple dummy text of the printing and typeset industry. Lorem Ipsum has had the industry y's standard dummy text ever since beth the 1500s, when an undonald hadter a galley of the typ e and scrambled it to make a type type case book. It hashas survived not only five-centuries</a:t>
              </a:r>
            </a:p>
          </p:txBody>
        </p:sp>
        <p:sp>
          <p:nvSpPr>
            <p:cNvPr id="342" name="Shape 909">
              <a:extLst>
                <a:ext uri="{FF2B5EF4-FFF2-40B4-BE49-F238E27FC236}">
                  <a16:creationId xmlns:a16="http://schemas.microsoft.com/office/drawing/2014/main" id="{F0D7BA76-8581-4F7E-B841-7C927D89812D}"/>
                </a:ext>
              </a:extLst>
            </p:cNvPr>
            <p:cNvSpPr/>
            <p:nvPr/>
          </p:nvSpPr>
          <p:spPr>
            <a:xfrm>
              <a:off x="8771407" y="3660901"/>
              <a:ext cx="4128282" cy="4197040"/>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ormAutofit/>
            </a:bodyPr>
            <a:lstStyle/>
            <a:p>
              <a:r>
                <a:rPr sz="900" dirty="0">
                  <a:latin typeface="造字工房朗宋（非商用）常规体" pitchFamily="2" charset="-122"/>
                  <a:ea typeface="造字工房朗宋（非商用）常规体" pitchFamily="2" charset="-122"/>
                </a:rPr>
                <a:t>Lorem Ipsum is simple dummy text of the printing and typeset industry. Lorem Ipsum has had the industry y's standard dummy text ever since beth the 1500s, when an undonald hadter a galley of the typ e and scrambled it to make a type type case book. It hashas survived not only five-centuries</a:t>
              </a:r>
            </a:p>
          </p:txBody>
        </p:sp>
        <p:sp>
          <p:nvSpPr>
            <p:cNvPr id="343" name="Shape 910">
              <a:extLst>
                <a:ext uri="{FF2B5EF4-FFF2-40B4-BE49-F238E27FC236}">
                  <a16:creationId xmlns:a16="http://schemas.microsoft.com/office/drawing/2014/main" id="{D534A4E8-1331-4B06-9AC7-F569DF0D8276}"/>
                </a:ext>
              </a:extLst>
            </p:cNvPr>
            <p:cNvSpPr txBox="1">
              <a:spLocks/>
            </p:cNvSpPr>
            <p:nvPr/>
          </p:nvSpPr>
          <p:spPr>
            <a:xfrm>
              <a:off x="14359407" y="3590382"/>
              <a:ext cx="9178489" cy="4338079"/>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ormAutofit/>
            </a:bodyPr>
            <a:lstStyle>
              <a:lvl1pPr marL="0" marR="0" indent="0" algn="l" defTabSz="825500" rtl="0" latinLnBrk="0">
                <a:lnSpc>
                  <a:spcPct val="100000"/>
                </a:lnSpc>
                <a:spcBef>
                  <a:spcPts val="0"/>
                </a:spcBef>
                <a:spcAft>
                  <a:spcPts val="0"/>
                </a:spcAft>
                <a:buClrTx/>
                <a:buSzTx/>
                <a:buFontTx/>
                <a:buNone/>
                <a:tabLst/>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en-US" sz="5600">
                  <a:solidFill>
                    <a:schemeClr val="tx1"/>
                  </a:solidFill>
                  <a:latin typeface="造字工房朗宋（非商用）常规体" pitchFamily="2" charset="-122"/>
                  <a:ea typeface="造字工房朗宋（非商用）常规体" pitchFamily="2" charset="-122"/>
                </a:rPr>
                <a:t>Title text demo</a:t>
              </a:r>
              <a:endParaRPr lang="en-US" sz="5600" dirty="0">
                <a:solidFill>
                  <a:schemeClr val="tx1"/>
                </a:solidFill>
                <a:latin typeface="造字工房朗宋（非商用）常规体" pitchFamily="2" charset="-122"/>
                <a:ea typeface="造字工房朗宋（非商用）常规体" pitchFamily="2" charset="-122"/>
              </a:endParaRPr>
            </a:p>
          </p:txBody>
        </p:sp>
      </p:grpSp>
      <p:sp>
        <p:nvSpPr>
          <p:cNvPr id="344" name="Shape 902">
            <a:extLst>
              <a:ext uri="{FF2B5EF4-FFF2-40B4-BE49-F238E27FC236}">
                <a16:creationId xmlns:a16="http://schemas.microsoft.com/office/drawing/2014/main" id="{BFF08DC5-5A92-48FD-B85E-0D4E11E1E701}"/>
              </a:ext>
            </a:extLst>
          </p:cNvPr>
          <p:cNvSpPr/>
          <p:nvPr/>
        </p:nvSpPr>
        <p:spPr>
          <a:xfrm flipV="1">
            <a:off x="6096000" y="5876135"/>
            <a:ext cx="1" cy="6114490"/>
          </a:xfrm>
          <a:prstGeom prst="line">
            <a:avLst/>
          </a:prstGeom>
          <a:ln w="38100">
            <a:solidFill>
              <a:srgbClr val="BBEFEB"/>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45" name="Shape 903">
            <a:extLst>
              <a:ext uri="{FF2B5EF4-FFF2-40B4-BE49-F238E27FC236}">
                <a16:creationId xmlns:a16="http://schemas.microsoft.com/office/drawing/2014/main" id="{7BFC86BB-E70B-4653-B354-2035F6235BFD}"/>
              </a:ext>
            </a:extLst>
          </p:cNvPr>
          <p:cNvSpPr/>
          <p:nvPr/>
        </p:nvSpPr>
        <p:spPr>
          <a:xfrm>
            <a:off x="2143921" y="5099557"/>
            <a:ext cx="1122358" cy="929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bg1"/>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346" name="Shape 904">
            <a:extLst>
              <a:ext uri="{FF2B5EF4-FFF2-40B4-BE49-F238E27FC236}">
                <a16:creationId xmlns:a16="http://schemas.microsoft.com/office/drawing/2014/main" id="{D0A53BC3-486A-422E-A3EF-4451F2CDEF72}"/>
              </a:ext>
            </a:extLst>
          </p:cNvPr>
          <p:cNvSpPr/>
          <p:nvPr/>
        </p:nvSpPr>
        <p:spPr>
          <a:xfrm>
            <a:off x="2143921" y="4953620"/>
            <a:ext cx="1122358" cy="929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347" name="Shape 905">
            <a:extLst>
              <a:ext uri="{FF2B5EF4-FFF2-40B4-BE49-F238E27FC236}">
                <a16:creationId xmlns:a16="http://schemas.microsoft.com/office/drawing/2014/main" id="{E034E65A-DAB8-4A89-AF64-7B8F9DDED91F}"/>
              </a:ext>
            </a:extLst>
          </p:cNvPr>
          <p:cNvSpPr/>
          <p:nvPr/>
        </p:nvSpPr>
        <p:spPr>
          <a:xfrm>
            <a:off x="2143921" y="5099557"/>
            <a:ext cx="1122358" cy="929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noFill/>
          <a:ln w="38100" cap="flat">
            <a:solidFill>
              <a:schemeClr val="bg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348" name="Shape 908">
            <a:extLst>
              <a:ext uri="{FF2B5EF4-FFF2-40B4-BE49-F238E27FC236}">
                <a16:creationId xmlns:a16="http://schemas.microsoft.com/office/drawing/2014/main" id="{8D0DFF4C-C31A-4CF0-9B86-CD6E8D747389}"/>
              </a:ext>
            </a:extLst>
          </p:cNvPr>
          <p:cNvSpPr/>
          <p:nvPr/>
        </p:nvSpPr>
        <p:spPr>
          <a:xfrm>
            <a:off x="-38101" y="5892009"/>
            <a:ext cx="6132588" cy="1"/>
          </a:xfrm>
          <a:prstGeom prst="line">
            <a:avLst/>
          </a:prstGeom>
          <a:ln w="38100">
            <a:solidFill>
              <a:srgbClr val="BBEFEB"/>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49" name="Shape 911">
            <a:extLst>
              <a:ext uri="{FF2B5EF4-FFF2-40B4-BE49-F238E27FC236}">
                <a16:creationId xmlns:a16="http://schemas.microsoft.com/office/drawing/2014/main" id="{73A88479-4278-42F2-8C86-A7EF01C7926F}"/>
              </a:ext>
            </a:extLst>
          </p:cNvPr>
          <p:cNvSpPr/>
          <p:nvPr/>
        </p:nvSpPr>
        <p:spPr>
          <a:xfrm rot="10800000">
            <a:off x="7234574" y="5882773"/>
            <a:ext cx="237088" cy="1962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lumMod val="40000"/>
              <a:lumOff val="60000"/>
            </a:scheme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0431345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12">
            <a:extLst>
              <a:ext uri="{FF2B5EF4-FFF2-40B4-BE49-F238E27FC236}">
                <a16:creationId xmlns:a16="http://schemas.microsoft.com/office/drawing/2014/main" id="{C15B541D-B9D2-4E69-9F47-2FEDE7CB87DE}"/>
              </a:ext>
            </a:extLst>
          </p:cNvPr>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造字工房朗宋（非商用）常规体" pitchFamily="2" charset="-122"/>
              <a:ea typeface="造字工房朗宋（非商用）常规体" pitchFamily="2" charset="-122"/>
            </a:endParaRPr>
          </a:p>
        </p:txBody>
      </p:sp>
      <p:cxnSp>
        <p:nvCxnSpPr>
          <p:cNvPr id="9" name="直接连接符 8">
            <a:extLst>
              <a:ext uri="{FF2B5EF4-FFF2-40B4-BE49-F238E27FC236}">
                <a16:creationId xmlns:a16="http://schemas.microsoft.com/office/drawing/2014/main" id="{92F12639-A282-4F1A-9D30-A3F1ADF8ADC5}"/>
              </a:ext>
            </a:extLst>
          </p:cNvPr>
          <p:cNvCxnSpPr/>
          <p:nvPr/>
        </p:nvCxnSpPr>
        <p:spPr>
          <a:xfrm>
            <a:off x="-690156" y="6858000"/>
            <a:ext cx="1484471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FD542B2B-B4D2-4C50-9EFF-254B22C8BF72}"/>
              </a:ext>
            </a:extLst>
          </p:cNvPr>
          <p:cNvGrpSpPr/>
          <p:nvPr/>
        </p:nvGrpSpPr>
        <p:grpSpPr>
          <a:xfrm>
            <a:off x="10686197" y="-3140633"/>
            <a:ext cx="5025251" cy="4177863"/>
            <a:chOff x="10686197" y="3724191"/>
            <a:chExt cx="5025251" cy="4177863"/>
          </a:xfrm>
        </p:grpSpPr>
        <p:sp>
          <p:nvSpPr>
            <p:cNvPr id="11" name="任意多边形 24">
              <a:extLst>
                <a:ext uri="{FF2B5EF4-FFF2-40B4-BE49-F238E27FC236}">
                  <a16:creationId xmlns:a16="http://schemas.microsoft.com/office/drawing/2014/main" id="{D6962BC6-0564-4814-B27F-3AADBFFDB97C}"/>
                </a:ext>
              </a:extLst>
            </p:cNvPr>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造字工房朗宋（非商用）常规体" pitchFamily="2" charset="-122"/>
                <a:ea typeface="造字工房朗宋（非商用）常规体" pitchFamily="2" charset="-122"/>
              </a:endParaRPr>
            </a:p>
          </p:txBody>
        </p:sp>
        <p:sp>
          <p:nvSpPr>
            <p:cNvPr id="12" name="椭圆 11">
              <a:extLst>
                <a:ext uri="{FF2B5EF4-FFF2-40B4-BE49-F238E27FC236}">
                  <a16:creationId xmlns:a16="http://schemas.microsoft.com/office/drawing/2014/main" id="{09D845E2-F882-48B8-A51B-3F00A8636F1E}"/>
                </a:ext>
              </a:extLst>
            </p:cNvPr>
            <p:cNvSpPr/>
            <p:nvPr/>
          </p:nvSpPr>
          <p:spPr>
            <a:xfrm>
              <a:off x="10686197" y="7451678"/>
              <a:ext cx="450376" cy="450376"/>
            </a:xfrm>
            <a:prstGeom prst="ellipse">
              <a:avLst/>
            </a:pr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造字工房朗宋（非商用）常规体" pitchFamily="2" charset="-122"/>
                <a:ea typeface="造字工房朗宋（非商用）常规体" pitchFamily="2" charset="-122"/>
              </a:endParaRPr>
            </a:p>
          </p:txBody>
        </p:sp>
      </p:grpSp>
      <p:pic>
        <p:nvPicPr>
          <p:cNvPr id="951" name="Phone+hand_2-filtered.png"/>
          <p:cNvPicPr>
            <a:picLocks noChangeAspect="1"/>
          </p:cNvPicPr>
          <p:nvPr/>
        </p:nvPicPr>
        <p:blipFill>
          <a:blip r:embed="rId3"/>
          <a:stretch>
            <a:fillRect/>
          </a:stretch>
        </p:blipFill>
        <p:spPr>
          <a:xfrm>
            <a:off x="1207869" y="768018"/>
            <a:ext cx="5028782" cy="6858001"/>
          </a:xfrm>
          <a:prstGeom prst="rect">
            <a:avLst/>
          </a:prstGeom>
          <a:ln w="3175">
            <a:miter lim="400000"/>
          </a:ln>
        </p:spPr>
      </p:pic>
      <p:grpSp>
        <p:nvGrpSpPr>
          <p:cNvPr id="2" name="Group 1"/>
          <p:cNvGrpSpPr/>
          <p:nvPr/>
        </p:nvGrpSpPr>
        <p:grpSpPr>
          <a:xfrm>
            <a:off x="6168913" y="1002548"/>
            <a:ext cx="4589245" cy="4852905"/>
            <a:chOff x="12337825" y="2005095"/>
            <a:chExt cx="9178490" cy="9705810"/>
          </a:xfrm>
        </p:grpSpPr>
        <p:sp>
          <p:nvSpPr>
            <p:cNvPr id="17" name="Shape 950"/>
            <p:cNvSpPr/>
            <p:nvPr/>
          </p:nvSpPr>
          <p:spPr>
            <a:xfrm>
              <a:off x="12354566" y="6365900"/>
              <a:ext cx="7867490" cy="5345005"/>
            </a:xfrm>
            <a:prstGeom prst="rect">
              <a:avLst/>
            </a:prstGeom>
            <a:ln w="3175">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ormAutofit/>
            </a:bodyPr>
            <a:lstStyle/>
            <a:p>
              <a:r>
                <a:rPr sz="900" dirty="0">
                  <a:latin typeface="造字工房朗宋（非商用）常规体" pitchFamily="2" charset="-122"/>
                  <a:ea typeface="造字工房朗宋（非商用）常规体" pitchFamily="2" charset="-122"/>
                </a:rPr>
                <a:t>Lorem Ipsum is simple dummy text of the printing and typeset industry. Lorem Ipsum has had the industry y's standard dummy text ever since beth the 1500s, when an undonald hadter a galley of the typ e and scrambled it to make a type type case book. It hasws survived not only only five-centuries, but also also also also also also the leap into edd typeset, remaining essentially unchanged.  It wassed in 1960s with the release of letraset sheets yn lorem hasd not only Ipsum is simply dummy text of the printing and typeset industry. Lorem Ipsum has been the industry's standard dummy text ever since salyit it to make a</a:t>
              </a:r>
            </a:p>
          </p:txBody>
        </p:sp>
        <p:sp>
          <p:nvSpPr>
            <p:cNvPr id="18" name="Shape 952"/>
            <p:cNvSpPr txBox="1">
              <a:spLocks/>
            </p:cNvSpPr>
            <p:nvPr/>
          </p:nvSpPr>
          <p:spPr>
            <a:xfrm>
              <a:off x="12337825" y="2005095"/>
              <a:ext cx="9178490" cy="4338079"/>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en-US" sz="5600">
                  <a:solidFill>
                    <a:schemeClr val="tx1"/>
                  </a:solidFill>
                  <a:latin typeface="造字工房朗宋（非商用）常规体" pitchFamily="2" charset="-122"/>
                  <a:ea typeface="造字工房朗宋（非商用）常规体" pitchFamily="2" charset="-122"/>
                </a:rPr>
                <a:t>Title text demo</a:t>
              </a:r>
              <a:endParaRPr lang="en-US" sz="5600" dirty="0">
                <a:solidFill>
                  <a:schemeClr val="tx1"/>
                </a:solidFill>
                <a:latin typeface="造字工房朗宋（非商用）常规体" pitchFamily="2" charset="-122"/>
                <a:ea typeface="造字工房朗宋（非商用）常规体" pitchFamily="2" charset="-122"/>
              </a:endParaRPr>
            </a:p>
          </p:txBody>
        </p:sp>
      </p:grpSp>
      <p:pic>
        <p:nvPicPr>
          <p:cNvPr id="5" name="图片占位符 4">
            <a:extLst>
              <a:ext uri="{FF2B5EF4-FFF2-40B4-BE49-F238E27FC236}">
                <a16:creationId xmlns:a16="http://schemas.microsoft.com/office/drawing/2014/main" id="{03E982AB-959B-4F24-96EA-24A9185CC600}"/>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31019" r="31019"/>
          <a:stretch>
            <a:fillRect/>
          </a:stretch>
        </p:blipFill>
        <p:spPr>
          <a:xfrm>
            <a:off x="2109938" y="1511301"/>
            <a:ext cx="1814362" cy="3147786"/>
          </a:xfrm>
        </p:spPr>
      </p:pic>
    </p:spTree>
    <p:extLst>
      <p:ext uri="{BB962C8B-B14F-4D97-AF65-F5344CB8AC3E}">
        <p14:creationId xmlns:p14="http://schemas.microsoft.com/office/powerpoint/2010/main" val="868081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51"/>
                                        </p:tgtEl>
                                        <p:attrNameLst>
                                          <p:attrName>style.visibility</p:attrName>
                                        </p:attrNameLst>
                                      </p:cBhvr>
                                      <p:to>
                                        <p:strVal val="visible"/>
                                      </p:to>
                                    </p:set>
                                    <p:anim calcmode="lin" valueType="num">
                                      <p:cBhvr additive="base">
                                        <p:cTn id="7" dur="500" fill="hold"/>
                                        <p:tgtEl>
                                          <p:spTgt spid="951"/>
                                        </p:tgtEl>
                                        <p:attrNameLst>
                                          <p:attrName>ppt_x</p:attrName>
                                        </p:attrNameLst>
                                      </p:cBhvr>
                                      <p:tavLst>
                                        <p:tav tm="0">
                                          <p:val>
                                            <p:strVal val="#ppt_x"/>
                                          </p:val>
                                        </p:tav>
                                        <p:tav tm="100000">
                                          <p:val>
                                            <p:strVal val="#ppt_x"/>
                                          </p:val>
                                        </p:tav>
                                      </p:tavLst>
                                    </p:anim>
                                    <p:anim calcmode="lin" valueType="num">
                                      <p:cBhvr additive="base">
                                        <p:cTn id="8" dur="500" fill="hold"/>
                                        <p:tgtEl>
                                          <p:spTgt spid="9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a:extLst>
              <a:ext uri="{FF2B5EF4-FFF2-40B4-BE49-F238E27FC236}">
                <a16:creationId xmlns:a16="http://schemas.microsoft.com/office/drawing/2014/main" id="{2898F3D4-D342-49E0-A2FC-FC5C00F11559}"/>
              </a:ext>
            </a:extLst>
          </p:cNvPr>
          <p:cNvSpPr/>
          <p:nvPr/>
        </p:nvSpPr>
        <p:spPr>
          <a:xfrm>
            <a:off x="4010806" y="-240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造字工房朗宋（非商用）常规体" pitchFamily="2" charset="-122"/>
              <a:ea typeface="造字工房朗宋（非商用）常规体" pitchFamily="2" charset="-122"/>
            </a:endParaRPr>
          </a:p>
        </p:txBody>
      </p:sp>
      <p:sp>
        <p:nvSpPr>
          <p:cNvPr id="11" name="椭圆 11">
            <a:extLst>
              <a:ext uri="{FF2B5EF4-FFF2-40B4-BE49-F238E27FC236}">
                <a16:creationId xmlns:a16="http://schemas.microsoft.com/office/drawing/2014/main" id="{41984710-D712-4E2A-9542-DC69ADBE1FC8}"/>
              </a:ext>
            </a:extLst>
          </p:cNvPr>
          <p:cNvSpPr/>
          <p:nvPr/>
        </p:nvSpPr>
        <p:spPr>
          <a:xfrm>
            <a:off x="1161768" y="6506747"/>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造字工房朗宋（非商用）常规体" pitchFamily="2" charset="-122"/>
              <a:ea typeface="造字工房朗宋（非商用）常规体" pitchFamily="2" charset="-122"/>
            </a:endParaRPr>
          </a:p>
        </p:txBody>
      </p:sp>
      <p:pic>
        <p:nvPicPr>
          <p:cNvPr id="6" name="图片占位符 5">
            <a:extLst>
              <a:ext uri="{FF2B5EF4-FFF2-40B4-BE49-F238E27FC236}">
                <a16:creationId xmlns:a16="http://schemas.microsoft.com/office/drawing/2014/main" id="{1ADBB7F1-4B51-4474-8995-125888F0A3B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6452" r="26452"/>
          <a:stretch>
            <a:fillRect/>
          </a:stretch>
        </p:blipFill>
        <p:spPr>
          <a:xfrm>
            <a:off x="1230313" y="1038225"/>
            <a:ext cx="2697162" cy="3817938"/>
          </a:xfrm>
        </p:spPr>
      </p:pic>
      <p:grpSp>
        <p:nvGrpSpPr>
          <p:cNvPr id="4" name="Group 3"/>
          <p:cNvGrpSpPr/>
          <p:nvPr/>
        </p:nvGrpSpPr>
        <p:grpSpPr>
          <a:xfrm>
            <a:off x="1273192" y="5075780"/>
            <a:ext cx="2612218" cy="669948"/>
            <a:chOff x="2546383" y="10151561"/>
            <a:chExt cx="5224436" cy="1339895"/>
          </a:xfrm>
        </p:grpSpPr>
        <p:sp>
          <p:nvSpPr>
            <p:cNvPr id="19" name="Shape 758"/>
            <p:cNvSpPr/>
            <p:nvPr/>
          </p:nvSpPr>
          <p:spPr>
            <a:xfrm>
              <a:off x="2763359" y="11137512"/>
              <a:ext cx="4790484" cy="353944"/>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ctr">
              <a:spAutoFit/>
            </a:bodyPr>
            <a:lstStyle>
              <a:lvl1pPr algn="ctr">
                <a:defRPr sz="1800" cap="all" spc="360">
                  <a:solidFill>
                    <a:srgbClr val="8C7337"/>
                  </a:solidFill>
                  <a:latin typeface="+mn-lt"/>
                  <a:ea typeface="+mn-ea"/>
                  <a:cs typeface="+mn-cs"/>
                  <a:sym typeface="Montserrat-Regular"/>
                </a:defRPr>
              </a:lvl1pPr>
            </a:lstStyle>
            <a:p>
              <a:r>
                <a:rPr sz="900" dirty="0">
                  <a:solidFill>
                    <a:schemeClr val="tx1"/>
                  </a:solidFill>
                  <a:latin typeface="造字工房朗宋（非商用）常规体" pitchFamily="2" charset="-122"/>
                  <a:ea typeface="造字工房朗宋（非商用）常规体" pitchFamily="2" charset="-122"/>
                </a:rPr>
                <a:t>C.E.O.</a:t>
              </a:r>
            </a:p>
          </p:txBody>
        </p:sp>
        <p:sp>
          <p:nvSpPr>
            <p:cNvPr id="20" name="Shape 759"/>
            <p:cNvSpPr/>
            <p:nvPr/>
          </p:nvSpPr>
          <p:spPr>
            <a:xfrm>
              <a:off x="2546383" y="10151561"/>
              <a:ext cx="5224436" cy="769441"/>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ctr">
              <a:spAutoFit/>
            </a:bodyPr>
            <a:lstStyle>
              <a:lvl1pPr algn="ctr">
                <a:defRPr sz="4500">
                  <a:solidFill>
                    <a:srgbClr val="000000"/>
                  </a:solidFill>
                  <a:latin typeface="Playfair Display Black"/>
                  <a:ea typeface="Playfair Display Black"/>
                  <a:cs typeface="Playfair Display Black"/>
                  <a:sym typeface="Playfair Display Black"/>
                </a:defRPr>
              </a:lvl1pPr>
            </a:lstStyle>
            <a:p>
              <a:r>
                <a:rPr sz="2250" dirty="0">
                  <a:solidFill>
                    <a:schemeClr val="tx1"/>
                  </a:solidFill>
                  <a:latin typeface="造字工房朗宋（非商用）常规体" pitchFamily="2" charset="-122"/>
                  <a:ea typeface="造字工房朗宋（非商用）常规体" pitchFamily="2" charset="-122"/>
                </a:rPr>
                <a:t>Mary Stark</a:t>
              </a:r>
            </a:p>
          </p:txBody>
        </p:sp>
      </p:grpSp>
      <p:grpSp>
        <p:nvGrpSpPr>
          <p:cNvPr id="3" name="Group 2"/>
          <p:cNvGrpSpPr/>
          <p:nvPr/>
        </p:nvGrpSpPr>
        <p:grpSpPr>
          <a:xfrm>
            <a:off x="5117491" y="1674937"/>
            <a:ext cx="5602926" cy="2881669"/>
            <a:chOff x="10234982" y="3349873"/>
            <a:chExt cx="11205852" cy="5763338"/>
          </a:xfrm>
        </p:grpSpPr>
        <p:sp>
          <p:nvSpPr>
            <p:cNvPr id="21" name="Shape 761"/>
            <p:cNvSpPr/>
            <p:nvPr/>
          </p:nvSpPr>
          <p:spPr>
            <a:xfrm>
              <a:off x="10234982" y="3349873"/>
              <a:ext cx="4881253" cy="5763338"/>
            </a:xfrm>
            <a:prstGeom prst="rect">
              <a:avLst/>
            </a:prstGeom>
            <a:ln w="3175">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ormAutofit/>
            </a:bodyPr>
            <a:lstStyle/>
            <a:p>
              <a:r>
                <a:rPr sz="900" dirty="0">
                  <a:latin typeface="造字工房朗宋（非商用）常规体" pitchFamily="2" charset="-122"/>
                  <a:ea typeface="造字工房朗宋（非商用）常规体" pitchFamily="2" charset="-122"/>
                </a:rPr>
                <a:t>Lorem Ipsum is simple dummy text of the printing and typeset industry. Lorem Ipsum has has beth the 1500s, make a type of right book. It haswyed not only five-centuries, but also also essentially unchanged.  It wassed in 1960s with the release of letraset sheets yn lorem hasd not only Ipsum is simply dummy text of the printing and typeset industry. Lorem Ipsum has been the industry y's standard dummy text ever since salyit it to make a typeset, remaining essential ly</a:t>
              </a:r>
            </a:p>
          </p:txBody>
        </p:sp>
        <p:sp>
          <p:nvSpPr>
            <p:cNvPr id="22" name="Shape 762"/>
            <p:cNvSpPr/>
            <p:nvPr/>
          </p:nvSpPr>
          <p:spPr>
            <a:xfrm>
              <a:off x="16559581" y="3349873"/>
              <a:ext cx="4881253" cy="5763338"/>
            </a:xfrm>
            <a:prstGeom prst="rect">
              <a:avLst/>
            </a:prstGeom>
            <a:ln w="3175">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ormAutofit/>
            </a:bodyPr>
            <a:lstStyle/>
            <a:p>
              <a:r>
                <a:rPr sz="900">
                  <a:latin typeface="造字工房朗宋（非商用）常规体" pitchFamily="2" charset="-122"/>
                  <a:ea typeface="造字工房朗宋（非商用）常规体" pitchFamily="2" charset="-122"/>
                </a:rPr>
                <a:t>Lorem Ipsum is simple dummy text of the printing and typeset industry. Lorem Ipsum has has beth the 1500s, make a type of right book. It haswyed not only five-centuries, but also also essentially unchanged.  It wassed in 1960s with the release of letraset sheets yn lorem hasd not only Ipsum is simply dummy text of the printing and typeset industry. Lorem Ipsum has been the industry y's standard dummy text ever since salyit it to make a typeset, remaining essential ly</a:t>
              </a:r>
            </a:p>
          </p:txBody>
        </p:sp>
      </p:grpSp>
    </p:spTree>
    <p:extLst>
      <p:ext uri="{BB962C8B-B14F-4D97-AF65-F5344CB8AC3E}">
        <p14:creationId xmlns:p14="http://schemas.microsoft.com/office/powerpoint/2010/main" val="96788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94D9F5FA-C60A-47AC-AB20-6793825DDE52}"/>
              </a:ext>
            </a:extLst>
          </p:cNvPr>
          <p:cNvGrpSpPr/>
          <p:nvPr/>
        </p:nvGrpSpPr>
        <p:grpSpPr>
          <a:xfrm>
            <a:off x="-145579" y="-13292649"/>
            <a:ext cx="12301394" cy="15905254"/>
            <a:chOff x="-145579" y="-6398752"/>
            <a:chExt cx="12301394" cy="15905254"/>
          </a:xfrm>
        </p:grpSpPr>
        <p:sp>
          <p:nvSpPr>
            <p:cNvPr id="16" name="椭圆 15">
              <a:extLst>
                <a:ext uri="{FF2B5EF4-FFF2-40B4-BE49-F238E27FC236}">
                  <a16:creationId xmlns:a16="http://schemas.microsoft.com/office/drawing/2014/main" id="{289D1030-2EA6-40D1-9B77-594C918157D7}"/>
                </a:ext>
              </a:extLst>
            </p:cNvPr>
            <p:cNvSpPr/>
            <p:nvPr/>
          </p:nvSpPr>
          <p:spPr>
            <a:xfrm rot="19031956">
              <a:off x="4734798" y="-6398752"/>
              <a:ext cx="2418088" cy="2493890"/>
            </a:xfrm>
            <a:prstGeom prst="ellipse">
              <a:avLst/>
            </a:prstGeom>
            <a:gradFill flip="none" rotWithShape="1">
              <a:gsLst>
                <a:gs pos="19000">
                  <a:schemeClr val="bg1">
                    <a:alpha val="21000"/>
                  </a:schemeClr>
                </a:gs>
                <a:gs pos="7300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造字工房朗宋（非商用）常规体" pitchFamily="2" charset="-122"/>
                <a:ea typeface="造字工房朗宋（非商用）常规体" pitchFamily="2" charset="-122"/>
              </a:endParaRPr>
            </a:p>
          </p:txBody>
        </p:sp>
        <p:sp>
          <p:nvSpPr>
            <p:cNvPr id="17" name="任意多边形 12">
              <a:extLst>
                <a:ext uri="{FF2B5EF4-FFF2-40B4-BE49-F238E27FC236}">
                  <a16:creationId xmlns:a16="http://schemas.microsoft.com/office/drawing/2014/main" id="{43628BB3-BB78-4EFA-AC31-C1AD03349F9B}"/>
                </a:ext>
              </a:extLst>
            </p:cNvPr>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造字工房朗宋（非商用）常规体" pitchFamily="2" charset="-122"/>
                <a:ea typeface="造字工房朗宋（非商用）常规体" pitchFamily="2" charset="-122"/>
              </a:endParaRPr>
            </a:p>
          </p:txBody>
        </p:sp>
      </p:grpSp>
      <p:sp>
        <p:nvSpPr>
          <p:cNvPr id="18" name="任意多边形 14">
            <a:extLst>
              <a:ext uri="{FF2B5EF4-FFF2-40B4-BE49-F238E27FC236}">
                <a16:creationId xmlns:a16="http://schemas.microsoft.com/office/drawing/2014/main" id="{114CA2B5-4497-447B-8CB2-7D80F7231896}"/>
              </a:ext>
            </a:extLst>
          </p:cNvPr>
          <p:cNvSpPr/>
          <p:nvPr/>
        </p:nvSpPr>
        <p:spPr>
          <a:xfrm>
            <a:off x="-832513" y="2749084"/>
            <a:ext cx="8175009" cy="3724802"/>
          </a:xfrm>
          <a:custGeom>
            <a:avLst/>
            <a:gdLst>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6550 h 6084417"/>
              <a:gd name="connsiteX1" fmla="*/ 873457 w 4949842"/>
              <a:gd name="connsiteY1" fmla="*/ 409505 h 6084417"/>
              <a:gd name="connsiteX2" fmla="*/ 1296537 w 4949842"/>
              <a:gd name="connsiteY2" fmla="*/ 846234 h 6084417"/>
              <a:gd name="connsiteX3" fmla="*/ 2511188 w 4949842"/>
              <a:gd name="connsiteY3" fmla="*/ 655165 h 6084417"/>
              <a:gd name="connsiteX4" fmla="*/ 3684895 w 4949842"/>
              <a:gd name="connsiteY4" fmla="*/ 73 h 6084417"/>
              <a:gd name="connsiteX5" fmla="*/ 4763068 w 4949842"/>
              <a:gd name="connsiteY5" fmla="*/ 532335 h 6084417"/>
              <a:gd name="connsiteX6" fmla="*/ 4899546 w 4949842"/>
              <a:gd name="connsiteY6" fmla="*/ 1924407 h 6084417"/>
              <a:gd name="connsiteX7" fmla="*/ 4217158 w 4949842"/>
              <a:gd name="connsiteY7" fmla="*/ 2988932 h 6084417"/>
              <a:gd name="connsiteX8" fmla="*/ 4558352 w 4949842"/>
              <a:gd name="connsiteY8" fmla="*/ 4940562 h 6084417"/>
              <a:gd name="connsiteX9" fmla="*/ 3589361 w 4949842"/>
              <a:gd name="connsiteY9" fmla="*/ 6073326 h 6084417"/>
              <a:gd name="connsiteX10" fmla="*/ 1528549 w 4949842"/>
              <a:gd name="connsiteY10" fmla="*/ 5459177 h 6084417"/>
              <a:gd name="connsiteX11" fmla="*/ 0 w 4949842"/>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39314"/>
              <a:gd name="connsiteY0" fmla="*/ 136550 h 6084417"/>
              <a:gd name="connsiteX1" fmla="*/ 873457 w 4939314"/>
              <a:gd name="connsiteY1" fmla="*/ 409505 h 6084417"/>
              <a:gd name="connsiteX2" fmla="*/ 1296537 w 4939314"/>
              <a:gd name="connsiteY2" fmla="*/ 846234 h 6084417"/>
              <a:gd name="connsiteX3" fmla="*/ 2511188 w 4939314"/>
              <a:gd name="connsiteY3" fmla="*/ 655165 h 6084417"/>
              <a:gd name="connsiteX4" fmla="*/ 3684895 w 4939314"/>
              <a:gd name="connsiteY4" fmla="*/ 73 h 6084417"/>
              <a:gd name="connsiteX5" fmla="*/ 4763068 w 4939314"/>
              <a:gd name="connsiteY5" fmla="*/ 532335 h 6084417"/>
              <a:gd name="connsiteX6" fmla="*/ 4899546 w 4939314"/>
              <a:gd name="connsiteY6" fmla="*/ 1924407 h 6084417"/>
              <a:gd name="connsiteX7" fmla="*/ 4217158 w 4939314"/>
              <a:gd name="connsiteY7" fmla="*/ 2988932 h 6084417"/>
              <a:gd name="connsiteX8" fmla="*/ 4558352 w 4939314"/>
              <a:gd name="connsiteY8" fmla="*/ 4940562 h 6084417"/>
              <a:gd name="connsiteX9" fmla="*/ 3589361 w 4939314"/>
              <a:gd name="connsiteY9" fmla="*/ 6073326 h 6084417"/>
              <a:gd name="connsiteX10" fmla="*/ 1528549 w 4939314"/>
              <a:gd name="connsiteY10" fmla="*/ 5459177 h 6084417"/>
              <a:gd name="connsiteX11" fmla="*/ 0 w 4939314"/>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938" h="6084417">
                <a:moveTo>
                  <a:pt x="409433" y="136550"/>
                </a:moveTo>
                <a:cubicBezTo>
                  <a:pt x="567519" y="213887"/>
                  <a:pt x="739253" y="236633"/>
                  <a:pt x="873457" y="409505"/>
                </a:cubicBezTo>
                <a:cubicBezTo>
                  <a:pt x="1007661" y="582377"/>
                  <a:pt x="982638" y="764348"/>
                  <a:pt x="1296537" y="846234"/>
                </a:cubicBezTo>
                <a:cubicBezTo>
                  <a:pt x="1610436" y="928120"/>
                  <a:pt x="2126776" y="837135"/>
                  <a:pt x="2511188" y="655165"/>
                </a:cubicBezTo>
                <a:cubicBezTo>
                  <a:pt x="2895600" y="473195"/>
                  <a:pt x="3282286" y="-6750"/>
                  <a:pt x="3684895" y="73"/>
                </a:cubicBezTo>
                <a:cubicBezTo>
                  <a:pt x="4087504" y="6896"/>
                  <a:pt x="4533331" y="211613"/>
                  <a:pt x="4763068" y="532335"/>
                </a:cubicBezTo>
                <a:cubicBezTo>
                  <a:pt x="4992805" y="853057"/>
                  <a:pt x="5017826" y="1501326"/>
                  <a:pt x="4899546" y="1924407"/>
                </a:cubicBezTo>
                <a:cubicBezTo>
                  <a:pt x="4781266" y="2347488"/>
                  <a:pt x="4219432" y="2458945"/>
                  <a:pt x="4217158" y="2988932"/>
                </a:cubicBezTo>
                <a:cubicBezTo>
                  <a:pt x="4214884" y="3518919"/>
                  <a:pt x="4662985" y="4426496"/>
                  <a:pt x="4558352" y="4940562"/>
                </a:cubicBezTo>
                <a:cubicBezTo>
                  <a:pt x="4453719" y="5454628"/>
                  <a:pt x="4094328" y="5986890"/>
                  <a:pt x="3589361" y="6073326"/>
                </a:cubicBezTo>
                <a:cubicBezTo>
                  <a:pt x="3084394" y="6159762"/>
                  <a:pt x="2126776" y="5720759"/>
                  <a:pt x="1528549" y="5459177"/>
                </a:cubicBezTo>
                <a:cubicBezTo>
                  <a:pt x="930322" y="5197595"/>
                  <a:pt x="465161" y="4850714"/>
                  <a:pt x="0" y="4503834"/>
                </a:cubicBezTo>
              </a:path>
            </a:pathLst>
          </a:custGeom>
          <a:gradFill flip="none" rotWithShape="1">
            <a:gsLst>
              <a:gs pos="19000">
                <a:srgbClr val="2ACABE">
                  <a:alpha val="13000"/>
                </a:srgbClr>
              </a:gs>
              <a:gs pos="60000">
                <a:srgbClr val="BBEFEB">
                  <a:alpha val="25000"/>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造字工房朗宋（非商用）常规体" pitchFamily="2" charset="-122"/>
              <a:ea typeface="造字工房朗宋（非商用）常规体" pitchFamily="2" charset="-122"/>
            </a:endParaRPr>
          </a:p>
        </p:txBody>
      </p:sp>
      <p:pic>
        <p:nvPicPr>
          <p:cNvPr id="13" name="图片占位符 12">
            <a:extLst>
              <a:ext uri="{FF2B5EF4-FFF2-40B4-BE49-F238E27FC236}">
                <a16:creationId xmlns:a16="http://schemas.microsoft.com/office/drawing/2014/main" id="{22FBB5F9-F7F7-4FEA-9425-4012C84AA832}"/>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6455" r="26455"/>
          <a:stretch>
            <a:fillRect/>
          </a:stretch>
        </p:blipFill>
        <p:spPr>
          <a:xfrm>
            <a:off x="8240713" y="1038225"/>
            <a:ext cx="2695575" cy="3817938"/>
          </a:xfrm>
        </p:spPr>
      </p:pic>
      <p:pic>
        <p:nvPicPr>
          <p:cNvPr id="9" name="图片占位符 8">
            <a:extLst>
              <a:ext uri="{FF2B5EF4-FFF2-40B4-BE49-F238E27FC236}">
                <a16:creationId xmlns:a16="http://schemas.microsoft.com/office/drawing/2014/main" id="{DEFBC85D-154D-44E2-8344-6BAD9FB167F9}"/>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26452" r="26452"/>
          <a:stretch>
            <a:fillRect/>
          </a:stretch>
        </p:blipFill>
        <p:spPr>
          <a:xfrm>
            <a:off x="1230313" y="1038225"/>
            <a:ext cx="2697162" cy="3817938"/>
          </a:xfrm>
        </p:spPr>
      </p:pic>
      <p:pic>
        <p:nvPicPr>
          <p:cNvPr id="11" name="图片占位符 10">
            <a:extLst>
              <a:ext uri="{FF2B5EF4-FFF2-40B4-BE49-F238E27FC236}">
                <a16:creationId xmlns:a16="http://schemas.microsoft.com/office/drawing/2014/main" id="{922DF32F-01D4-402A-B470-1A0B2CF3FE08}"/>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26449" r="26449"/>
          <a:stretch>
            <a:fillRect/>
          </a:stretch>
        </p:blipFill>
        <p:spPr>
          <a:xfrm>
            <a:off x="4735513" y="1038225"/>
            <a:ext cx="2697162" cy="3817938"/>
          </a:xfrm>
        </p:spPr>
      </p:pic>
      <p:sp>
        <p:nvSpPr>
          <p:cNvPr id="742" name="Shape 742"/>
          <p:cNvSpPr>
            <a:spLocks noGrp="1"/>
          </p:cNvSpPr>
          <p:nvPr>
            <p:ph type="sldNum" sz="quarter" idx="2"/>
          </p:nvPr>
        </p:nvSpPr>
        <p:spPr>
          <a:prstGeom prst="rect">
            <a:avLst/>
          </a:prstGeom>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a:lstStyle/>
          <a:p>
            <a:fld id="{86CB4B4D-7CA3-9044-876B-883B54F8677D}" type="slidenum">
              <a:rPr>
                <a:solidFill>
                  <a:schemeClr val="tx1"/>
                </a:solidFill>
                <a:latin typeface="造字工房朗宋（非商用）常规体" pitchFamily="2" charset="-122"/>
                <a:ea typeface="造字工房朗宋（非商用）常规体" pitchFamily="2" charset="-122"/>
              </a:rPr>
              <a:t>18</a:t>
            </a:fld>
            <a:endParaRPr>
              <a:solidFill>
                <a:schemeClr val="tx1"/>
              </a:solidFill>
              <a:latin typeface="造字工房朗宋（非商用）常规体" pitchFamily="2" charset="-122"/>
              <a:ea typeface="造字工房朗宋（非商用）常规体" pitchFamily="2" charset="-122"/>
            </a:endParaRPr>
          </a:p>
        </p:txBody>
      </p:sp>
      <p:grpSp>
        <p:nvGrpSpPr>
          <p:cNvPr id="5" name="Group 4"/>
          <p:cNvGrpSpPr/>
          <p:nvPr/>
        </p:nvGrpSpPr>
        <p:grpSpPr>
          <a:xfrm>
            <a:off x="1273192" y="5075780"/>
            <a:ext cx="2612218" cy="669948"/>
            <a:chOff x="2546383" y="10151561"/>
            <a:chExt cx="5224436" cy="1339895"/>
          </a:xfrm>
        </p:grpSpPr>
        <p:sp>
          <p:nvSpPr>
            <p:cNvPr id="22" name="Shape 744"/>
            <p:cNvSpPr/>
            <p:nvPr/>
          </p:nvSpPr>
          <p:spPr>
            <a:xfrm>
              <a:off x="2763359" y="11137512"/>
              <a:ext cx="4790484" cy="353944"/>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ctr">
              <a:spAutoFit/>
            </a:bodyPr>
            <a:lstStyle>
              <a:lvl1pPr algn="ctr">
                <a:defRPr sz="1800" cap="all" spc="360">
                  <a:solidFill>
                    <a:srgbClr val="8C7337"/>
                  </a:solidFill>
                  <a:latin typeface="+mn-lt"/>
                  <a:ea typeface="+mn-ea"/>
                  <a:cs typeface="+mn-cs"/>
                  <a:sym typeface="Montserrat-Regular"/>
                </a:defRPr>
              </a:lvl1pPr>
            </a:lstStyle>
            <a:p>
              <a:r>
                <a:rPr sz="900">
                  <a:solidFill>
                    <a:schemeClr val="tx1"/>
                  </a:solidFill>
                  <a:latin typeface="造字工房朗宋（非商用）常规体" pitchFamily="2" charset="-122"/>
                  <a:ea typeface="造字工房朗宋（非商用）常规体" pitchFamily="2" charset="-122"/>
                </a:rPr>
                <a:t>C.E.O.</a:t>
              </a:r>
            </a:p>
          </p:txBody>
        </p:sp>
        <p:sp>
          <p:nvSpPr>
            <p:cNvPr id="23" name="Shape 745"/>
            <p:cNvSpPr/>
            <p:nvPr/>
          </p:nvSpPr>
          <p:spPr>
            <a:xfrm>
              <a:off x="2546383" y="10151561"/>
              <a:ext cx="5224436" cy="769441"/>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ctr">
              <a:spAutoFit/>
            </a:bodyPr>
            <a:lstStyle>
              <a:lvl1pPr algn="ctr">
                <a:defRPr sz="4500">
                  <a:solidFill>
                    <a:srgbClr val="000000"/>
                  </a:solidFill>
                  <a:latin typeface="Playfair Display Black"/>
                  <a:ea typeface="Playfair Display Black"/>
                  <a:cs typeface="Playfair Display Black"/>
                  <a:sym typeface="Playfair Display Black"/>
                </a:defRPr>
              </a:lvl1pPr>
            </a:lstStyle>
            <a:p>
              <a:r>
                <a:rPr sz="2250" dirty="0">
                  <a:solidFill>
                    <a:schemeClr val="tx1"/>
                  </a:solidFill>
                  <a:latin typeface="造字工房朗宋（非商用）常规体" pitchFamily="2" charset="-122"/>
                  <a:ea typeface="造字工房朗宋（非商用）常规体" pitchFamily="2" charset="-122"/>
                </a:rPr>
                <a:t>Mary Stark</a:t>
              </a:r>
            </a:p>
          </p:txBody>
        </p:sp>
      </p:grpSp>
      <p:grpSp>
        <p:nvGrpSpPr>
          <p:cNvPr id="6" name="Group 5"/>
          <p:cNvGrpSpPr/>
          <p:nvPr/>
        </p:nvGrpSpPr>
        <p:grpSpPr>
          <a:xfrm>
            <a:off x="4777792" y="5075780"/>
            <a:ext cx="2612218" cy="669948"/>
            <a:chOff x="9555583" y="10151561"/>
            <a:chExt cx="5224435" cy="1339895"/>
          </a:xfrm>
        </p:grpSpPr>
        <p:sp>
          <p:nvSpPr>
            <p:cNvPr id="24" name="Shape 748"/>
            <p:cNvSpPr/>
            <p:nvPr/>
          </p:nvSpPr>
          <p:spPr>
            <a:xfrm>
              <a:off x="9772559" y="11137512"/>
              <a:ext cx="4790483" cy="353944"/>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ctr">
              <a:spAutoFit/>
            </a:bodyPr>
            <a:lstStyle>
              <a:lvl1pPr algn="ctr">
                <a:defRPr sz="1800" cap="all" spc="360">
                  <a:solidFill>
                    <a:srgbClr val="8C7337"/>
                  </a:solidFill>
                  <a:latin typeface="+mn-lt"/>
                  <a:ea typeface="+mn-ea"/>
                  <a:cs typeface="+mn-cs"/>
                  <a:sym typeface="Montserrat-Regular"/>
                </a:defRPr>
              </a:lvl1pPr>
            </a:lstStyle>
            <a:p>
              <a:r>
                <a:rPr sz="900">
                  <a:solidFill>
                    <a:schemeClr val="tx1"/>
                  </a:solidFill>
                  <a:latin typeface="造字工房朗宋（非商用）常规体" pitchFamily="2" charset="-122"/>
                  <a:ea typeface="造字工房朗宋（非商用）常规体" pitchFamily="2" charset="-122"/>
                </a:rPr>
                <a:t>Manager</a:t>
              </a:r>
            </a:p>
          </p:txBody>
        </p:sp>
        <p:sp>
          <p:nvSpPr>
            <p:cNvPr id="25" name="Shape 749"/>
            <p:cNvSpPr/>
            <p:nvPr/>
          </p:nvSpPr>
          <p:spPr>
            <a:xfrm>
              <a:off x="9555583" y="10151561"/>
              <a:ext cx="5224435" cy="769441"/>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ctr">
              <a:spAutoFit/>
            </a:bodyPr>
            <a:lstStyle>
              <a:lvl1pPr algn="ctr">
                <a:defRPr sz="4500">
                  <a:solidFill>
                    <a:srgbClr val="000000"/>
                  </a:solidFill>
                  <a:latin typeface="Playfair Display Black"/>
                  <a:ea typeface="Playfair Display Black"/>
                  <a:cs typeface="Playfair Display Black"/>
                  <a:sym typeface="Playfair Display Black"/>
                </a:defRPr>
              </a:lvl1pPr>
            </a:lstStyle>
            <a:p>
              <a:r>
                <a:rPr sz="2250">
                  <a:solidFill>
                    <a:schemeClr val="tx1"/>
                  </a:solidFill>
                  <a:latin typeface="造字工房朗宋（非商用）常规体" pitchFamily="2" charset="-122"/>
                  <a:ea typeface="造字工房朗宋（非商用）常规体" pitchFamily="2" charset="-122"/>
                </a:rPr>
                <a:t>Anny Brown</a:t>
              </a:r>
            </a:p>
          </p:txBody>
        </p:sp>
      </p:grpSp>
      <p:grpSp>
        <p:nvGrpSpPr>
          <p:cNvPr id="7" name="Group 6"/>
          <p:cNvGrpSpPr/>
          <p:nvPr/>
        </p:nvGrpSpPr>
        <p:grpSpPr>
          <a:xfrm>
            <a:off x="8282391" y="5075780"/>
            <a:ext cx="2612218" cy="669948"/>
            <a:chOff x="16564782" y="10151561"/>
            <a:chExt cx="5224436" cy="1339895"/>
          </a:xfrm>
        </p:grpSpPr>
        <p:sp>
          <p:nvSpPr>
            <p:cNvPr id="26" name="Shape 752"/>
            <p:cNvSpPr/>
            <p:nvPr/>
          </p:nvSpPr>
          <p:spPr>
            <a:xfrm>
              <a:off x="16781758" y="11137512"/>
              <a:ext cx="4790484" cy="353944"/>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ctr">
              <a:spAutoFit/>
            </a:bodyPr>
            <a:lstStyle>
              <a:lvl1pPr algn="ctr">
                <a:defRPr sz="1800" cap="all" spc="360">
                  <a:solidFill>
                    <a:srgbClr val="8C7337"/>
                  </a:solidFill>
                  <a:latin typeface="+mn-lt"/>
                  <a:ea typeface="+mn-ea"/>
                  <a:cs typeface="+mn-cs"/>
                  <a:sym typeface="Montserrat-Regular"/>
                </a:defRPr>
              </a:lvl1pPr>
            </a:lstStyle>
            <a:p>
              <a:r>
                <a:rPr sz="900">
                  <a:solidFill>
                    <a:schemeClr val="tx1"/>
                  </a:solidFill>
                  <a:latin typeface="造字工房朗宋（非商用）常规体" pitchFamily="2" charset="-122"/>
                  <a:ea typeface="造字工房朗宋（非商用）常规体" pitchFamily="2" charset="-122"/>
                </a:rPr>
                <a:t>Manager</a:t>
              </a:r>
            </a:p>
          </p:txBody>
        </p:sp>
        <p:sp>
          <p:nvSpPr>
            <p:cNvPr id="27" name="Shape 753"/>
            <p:cNvSpPr/>
            <p:nvPr/>
          </p:nvSpPr>
          <p:spPr>
            <a:xfrm>
              <a:off x="16564782" y="10151561"/>
              <a:ext cx="5224436" cy="769441"/>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ctr">
              <a:spAutoFit/>
            </a:bodyPr>
            <a:lstStyle>
              <a:lvl1pPr algn="ctr">
                <a:defRPr sz="4500">
                  <a:solidFill>
                    <a:srgbClr val="000000"/>
                  </a:solidFill>
                  <a:latin typeface="Playfair Display Black"/>
                  <a:ea typeface="Playfair Display Black"/>
                  <a:cs typeface="Playfair Display Black"/>
                  <a:sym typeface="Playfair Display Black"/>
                </a:defRPr>
              </a:lvl1pPr>
            </a:lstStyle>
            <a:p>
              <a:r>
                <a:rPr sz="2250">
                  <a:solidFill>
                    <a:schemeClr val="tx1"/>
                  </a:solidFill>
                  <a:latin typeface="造字工房朗宋（非商用）常规体" pitchFamily="2" charset="-122"/>
                  <a:ea typeface="造字工房朗宋（非商用）常规体" pitchFamily="2" charset="-122"/>
                </a:rPr>
                <a:t>Anastasia Lee</a:t>
              </a:r>
            </a:p>
          </p:txBody>
        </p:sp>
      </p:grpSp>
    </p:spTree>
    <p:extLst>
      <p:ext uri="{BB962C8B-B14F-4D97-AF65-F5344CB8AC3E}">
        <p14:creationId xmlns:p14="http://schemas.microsoft.com/office/powerpoint/2010/main" val="2145297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多边形 9">
            <a:extLst>
              <a:ext uri="{FF2B5EF4-FFF2-40B4-BE49-F238E27FC236}">
                <a16:creationId xmlns:a16="http://schemas.microsoft.com/office/drawing/2014/main" id="{D3A0A576-FBA0-4A26-A472-0D0F4E755152}"/>
              </a:ext>
            </a:extLst>
          </p:cNvPr>
          <p:cNvSpPr/>
          <p:nvPr/>
        </p:nvSpPr>
        <p:spPr>
          <a:xfrm>
            <a:off x="3991756" y="-69201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造字工房朗宋（非商用）常规体" pitchFamily="2" charset="-122"/>
              <a:ea typeface="造字工房朗宋（非商用）常规体" pitchFamily="2" charset="-122"/>
            </a:endParaRPr>
          </a:p>
        </p:txBody>
      </p:sp>
      <p:pic>
        <p:nvPicPr>
          <p:cNvPr id="13" name="图片占位符 12">
            <a:extLst>
              <a:ext uri="{FF2B5EF4-FFF2-40B4-BE49-F238E27FC236}">
                <a16:creationId xmlns:a16="http://schemas.microsoft.com/office/drawing/2014/main" id="{A9EA2349-56D3-45EA-8457-511545126EB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5313" r="5313"/>
          <a:stretch>
            <a:fillRect/>
          </a:stretch>
        </p:blipFill>
        <p:spPr>
          <a:xfrm>
            <a:off x="1155700" y="1471613"/>
            <a:ext cx="1617663" cy="1206500"/>
          </a:xfrm>
        </p:spPr>
      </p:pic>
      <p:pic>
        <p:nvPicPr>
          <p:cNvPr id="15" name="图片占位符 14">
            <a:extLst>
              <a:ext uri="{FF2B5EF4-FFF2-40B4-BE49-F238E27FC236}">
                <a16:creationId xmlns:a16="http://schemas.microsoft.com/office/drawing/2014/main" id="{8D0D3719-5A9C-49B1-B6DE-950EAFCB2FAF}"/>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5026" r="5026"/>
          <a:stretch>
            <a:fillRect/>
          </a:stretch>
        </p:blipFill>
        <p:spPr>
          <a:xfrm>
            <a:off x="2773363" y="1477963"/>
            <a:ext cx="1619250" cy="1200150"/>
          </a:xfrm>
        </p:spPr>
      </p:pic>
      <p:pic>
        <p:nvPicPr>
          <p:cNvPr id="17" name="图片占位符 16">
            <a:extLst>
              <a:ext uri="{FF2B5EF4-FFF2-40B4-BE49-F238E27FC236}">
                <a16:creationId xmlns:a16="http://schemas.microsoft.com/office/drawing/2014/main" id="{BA3E5377-8FFC-40D5-A42F-5BDAC490954F}"/>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434" r="5434"/>
          <a:stretch>
            <a:fillRect/>
          </a:stretch>
        </p:blipFill>
        <p:spPr>
          <a:xfrm>
            <a:off x="4392613" y="1471613"/>
            <a:ext cx="1612900" cy="1206500"/>
          </a:xfrm>
        </p:spPr>
      </p:pic>
      <p:pic>
        <p:nvPicPr>
          <p:cNvPr id="33" name="图片占位符 32">
            <a:extLst>
              <a:ext uri="{FF2B5EF4-FFF2-40B4-BE49-F238E27FC236}">
                <a16:creationId xmlns:a16="http://schemas.microsoft.com/office/drawing/2014/main" id="{35F37E98-72AF-448B-B541-6DEB46B25623}"/>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t="12623" b="12623"/>
          <a:stretch>
            <a:fillRect/>
          </a:stretch>
        </p:blipFill>
        <p:spPr>
          <a:xfrm>
            <a:off x="4389438" y="3870325"/>
            <a:ext cx="1616075" cy="1208088"/>
          </a:xfrm>
        </p:spPr>
      </p:pic>
      <p:pic>
        <p:nvPicPr>
          <p:cNvPr id="29" name="图片占位符 28">
            <a:extLst>
              <a:ext uri="{FF2B5EF4-FFF2-40B4-BE49-F238E27FC236}">
                <a16:creationId xmlns:a16="http://schemas.microsoft.com/office/drawing/2014/main" id="{31B572A1-A451-4ABF-AE29-35A8BE0100DD}"/>
              </a:ext>
            </a:extLst>
          </p:cNvPr>
          <p:cNvPicPr>
            <a:picLocks noGrp="1" noChangeAspect="1"/>
          </p:cNvPicPr>
          <p:nvPr>
            <p:ph type="pic" sz="quarter" idx="14"/>
          </p:nvPr>
        </p:nvPicPr>
        <p:blipFill>
          <a:blip r:embed="rId7" cstate="print">
            <a:extLst>
              <a:ext uri="{28A0092B-C50C-407E-A947-70E740481C1C}">
                <a14:useLocalDpi xmlns:a14="http://schemas.microsoft.com/office/drawing/2010/main" val="0"/>
              </a:ext>
            </a:extLst>
          </a:blip>
          <a:srcRect l="5541" r="5541"/>
          <a:stretch>
            <a:fillRect/>
          </a:stretch>
        </p:blipFill>
        <p:spPr>
          <a:xfrm>
            <a:off x="1160463" y="3875088"/>
            <a:ext cx="1604962" cy="1203325"/>
          </a:xfrm>
        </p:spPr>
      </p:pic>
      <p:pic>
        <p:nvPicPr>
          <p:cNvPr id="19" name="图片占位符 18">
            <a:extLst>
              <a:ext uri="{FF2B5EF4-FFF2-40B4-BE49-F238E27FC236}">
                <a16:creationId xmlns:a16="http://schemas.microsoft.com/office/drawing/2014/main" id="{7AA25235-89C0-461C-A4BC-40CB24C2D5E9}"/>
              </a:ext>
            </a:extLst>
          </p:cNvPr>
          <p:cNvPicPr>
            <a:picLocks noGrp="1" noChangeAspect="1"/>
          </p:cNvPicPr>
          <p:nvPr>
            <p:ph type="pic" sz="quarter" idx="15"/>
          </p:nvPr>
        </p:nvPicPr>
        <p:blipFill>
          <a:blip r:embed="rId8" cstate="print">
            <a:extLst>
              <a:ext uri="{28A0092B-C50C-407E-A947-70E740481C1C}">
                <a14:useLocalDpi xmlns:a14="http://schemas.microsoft.com/office/drawing/2010/main" val="0"/>
              </a:ext>
            </a:extLst>
          </a:blip>
          <a:srcRect t="22390" b="22390"/>
          <a:stretch>
            <a:fillRect/>
          </a:stretch>
        </p:blipFill>
        <p:spPr>
          <a:xfrm>
            <a:off x="1152525" y="2682875"/>
            <a:ext cx="1619250" cy="1192213"/>
          </a:xfrm>
        </p:spPr>
      </p:pic>
      <p:pic>
        <p:nvPicPr>
          <p:cNvPr id="25" name="图片占位符 24">
            <a:extLst>
              <a:ext uri="{FF2B5EF4-FFF2-40B4-BE49-F238E27FC236}">
                <a16:creationId xmlns:a16="http://schemas.microsoft.com/office/drawing/2014/main" id="{5096F65F-395B-4089-A126-253CA75B70CA}"/>
              </a:ext>
            </a:extLst>
          </p:cNvPr>
          <p:cNvPicPr>
            <a:picLocks noGrp="1" noChangeAspect="1"/>
          </p:cNvPicPr>
          <p:nvPr>
            <p:ph type="pic" sz="quarter" idx="16"/>
          </p:nvPr>
        </p:nvPicPr>
        <p:blipFill>
          <a:blip r:embed="rId9" cstate="print">
            <a:extLst>
              <a:ext uri="{28A0092B-C50C-407E-A947-70E740481C1C}">
                <a14:useLocalDpi xmlns:a14="http://schemas.microsoft.com/office/drawing/2010/main" val="0"/>
              </a:ext>
            </a:extLst>
          </a:blip>
          <a:srcRect t="1020" b="1020"/>
          <a:stretch>
            <a:fillRect/>
          </a:stretch>
        </p:blipFill>
        <p:spPr>
          <a:xfrm>
            <a:off x="2771775" y="2682875"/>
            <a:ext cx="1620838" cy="1192213"/>
          </a:xfrm>
        </p:spPr>
      </p:pic>
      <p:pic>
        <p:nvPicPr>
          <p:cNvPr id="27" name="图片占位符 26">
            <a:extLst>
              <a:ext uri="{FF2B5EF4-FFF2-40B4-BE49-F238E27FC236}">
                <a16:creationId xmlns:a16="http://schemas.microsoft.com/office/drawing/2014/main" id="{5F2945F0-06BB-4629-8D03-1D9C499B2591}"/>
              </a:ext>
            </a:extLst>
          </p:cNvPr>
          <p:cNvPicPr>
            <a:picLocks noGrp="1" noChangeAspect="1"/>
          </p:cNvPicPr>
          <p:nvPr>
            <p:ph type="pic" sz="quarter" idx="17"/>
          </p:nvPr>
        </p:nvPicPr>
        <p:blipFill>
          <a:blip r:embed="rId10" cstate="print">
            <a:extLst>
              <a:ext uri="{28A0092B-C50C-407E-A947-70E740481C1C}">
                <a14:useLocalDpi xmlns:a14="http://schemas.microsoft.com/office/drawing/2010/main" val="0"/>
              </a:ext>
            </a:extLst>
          </a:blip>
          <a:srcRect l="4812" r="4812"/>
          <a:stretch>
            <a:fillRect/>
          </a:stretch>
        </p:blipFill>
        <p:spPr>
          <a:xfrm>
            <a:off x="4389438" y="2682875"/>
            <a:ext cx="1616075" cy="1192213"/>
          </a:xfrm>
        </p:spPr>
      </p:pic>
      <p:pic>
        <p:nvPicPr>
          <p:cNvPr id="31" name="图片占位符 30">
            <a:extLst>
              <a:ext uri="{FF2B5EF4-FFF2-40B4-BE49-F238E27FC236}">
                <a16:creationId xmlns:a16="http://schemas.microsoft.com/office/drawing/2014/main" id="{7D2A950D-E810-4B22-878D-9424D85F9116}"/>
              </a:ext>
            </a:extLst>
          </p:cNvPr>
          <p:cNvPicPr>
            <a:picLocks noGrp="1" noChangeAspect="1"/>
          </p:cNvPicPr>
          <p:nvPr>
            <p:ph type="pic" sz="quarter" idx="18"/>
          </p:nvPr>
        </p:nvPicPr>
        <p:blipFill>
          <a:blip r:embed="rId11" cstate="print">
            <a:extLst>
              <a:ext uri="{28A0092B-C50C-407E-A947-70E740481C1C}">
                <a14:useLocalDpi xmlns:a14="http://schemas.microsoft.com/office/drawing/2010/main" val="0"/>
              </a:ext>
            </a:extLst>
          </a:blip>
          <a:srcRect l="5101" r="5101"/>
          <a:stretch>
            <a:fillRect/>
          </a:stretch>
        </p:blipFill>
        <p:spPr>
          <a:xfrm>
            <a:off x="2771775" y="3870325"/>
            <a:ext cx="1620838" cy="1203325"/>
          </a:xfrm>
        </p:spPr>
      </p:pic>
      <p:grpSp>
        <p:nvGrpSpPr>
          <p:cNvPr id="771" name="Group 771"/>
          <p:cNvGrpSpPr/>
          <p:nvPr/>
        </p:nvGrpSpPr>
        <p:grpSpPr>
          <a:xfrm>
            <a:off x="1152517" y="1471959"/>
            <a:ext cx="4853584" cy="3609283"/>
            <a:chOff x="0" y="0"/>
            <a:chExt cx="9707165" cy="7218565"/>
          </a:xfrm>
        </p:grpSpPr>
        <p:sp>
          <p:nvSpPr>
            <p:cNvPr id="767" name="Shape 767"/>
            <p:cNvSpPr/>
            <p:nvPr/>
          </p:nvSpPr>
          <p:spPr>
            <a:xfrm flipV="1">
              <a:off x="3242733" y="0"/>
              <a:ext cx="1" cy="7218566"/>
            </a:xfrm>
            <a:prstGeom prst="line">
              <a:avLst/>
            </a:prstGeom>
            <a:noFill/>
            <a:ln w="12700" cap="flat">
              <a:solidFill>
                <a:schemeClr val="bg2"/>
              </a:solidFill>
              <a:prstDash val="solid"/>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768" name="Shape 768"/>
            <p:cNvSpPr/>
            <p:nvPr/>
          </p:nvSpPr>
          <p:spPr>
            <a:xfrm flipV="1">
              <a:off x="6485466" y="10684"/>
              <a:ext cx="1" cy="7192703"/>
            </a:xfrm>
            <a:prstGeom prst="line">
              <a:avLst/>
            </a:prstGeom>
            <a:noFill/>
            <a:ln w="12700" cap="flat">
              <a:solidFill>
                <a:schemeClr val="bg2"/>
              </a:solidFill>
              <a:prstDash val="solid"/>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769" name="Shape 769"/>
            <p:cNvSpPr/>
            <p:nvPr/>
          </p:nvSpPr>
          <p:spPr>
            <a:xfrm>
              <a:off x="0" y="2411283"/>
              <a:ext cx="9707166" cy="1"/>
            </a:xfrm>
            <a:prstGeom prst="line">
              <a:avLst/>
            </a:prstGeom>
            <a:noFill/>
            <a:ln w="12700" cap="flat">
              <a:solidFill>
                <a:schemeClr val="bg2"/>
              </a:solidFill>
              <a:prstDash val="solid"/>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770" name="Shape 770"/>
            <p:cNvSpPr/>
            <p:nvPr/>
          </p:nvSpPr>
          <p:spPr>
            <a:xfrm>
              <a:off x="0" y="4807350"/>
              <a:ext cx="9707166" cy="1"/>
            </a:xfrm>
            <a:prstGeom prst="line">
              <a:avLst/>
            </a:prstGeom>
            <a:noFill/>
            <a:ln w="12700" cap="flat">
              <a:solidFill>
                <a:schemeClr val="bg2"/>
              </a:solidFill>
              <a:prstDash val="solid"/>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grpSp>
      <p:grpSp>
        <p:nvGrpSpPr>
          <p:cNvPr id="2" name="Group 1"/>
          <p:cNvGrpSpPr/>
          <p:nvPr/>
        </p:nvGrpSpPr>
        <p:grpSpPr>
          <a:xfrm>
            <a:off x="6653438" y="1216048"/>
            <a:ext cx="4589245" cy="4256360"/>
            <a:chOff x="13306876" y="2432096"/>
            <a:chExt cx="9178489" cy="8512719"/>
          </a:xfrm>
        </p:grpSpPr>
        <p:sp>
          <p:nvSpPr>
            <p:cNvPr id="21" name="Shape 765"/>
            <p:cNvSpPr/>
            <p:nvPr/>
          </p:nvSpPr>
          <p:spPr>
            <a:xfrm>
              <a:off x="13308958" y="6783220"/>
              <a:ext cx="7289836" cy="4161595"/>
            </a:xfrm>
            <a:prstGeom prst="rect">
              <a:avLst/>
            </a:prstGeom>
            <a:ln w="3175">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ormAutofit/>
            </a:bodyPr>
            <a:lstStyle/>
            <a:p>
              <a:r>
                <a:rPr sz="900" dirty="0">
                  <a:latin typeface="造字工房朗宋（非商用）常规体" pitchFamily="2" charset="-122"/>
                  <a:ea typeface="造字工房朗宋（非商用）常规体" pitchFamily="2" charset="-122"/>
                </a:rPr>
                <a:t>Lorem Ipsum is simple dummy text of the printing and typeset industry. Lorem Ipsum has has been the industry's uned printer ter took a galley of typeset, remaining essentially unchanged. It wassed in 1960s with the release of letraset sheets yn lorem hasprinting and typeset industry . Lorem Ipsum has been the industry's standard dummy text ever since salyit it to make a type type type book. etype setting, remaining essentially unchanged. It was sedised in</a:t>
              </a:r>
            </a:p>
          </p:txBody>
        </p:sp>
        <p:sp>
          <p:nvSpPr>
            <p:cNvPr id="22" name="Shape 766"/>
            <p:cNvSpPr txBox="1">
              <a:spLocks/>
            </p:cNvSpPr>
            <p:nvPr/>
          </p:nvSpPr>
          <p:spPr>
            <a:xfrm>
              <a:off x="13306876" y="2432096"/>
              <a:ext cx="9178489" cy="4338079"/>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en-US" sz="5600">
                  <a:solidFill>
                    <a:schemeClr val="tx1"/>
                  </a:solidFill>
                  <a:latin typeface="造字工房朗宋（非商用）常规体" pitchFamily="2" charset="-122"/>
                  <a:ea typeface="造字工房朗宋（非商用）常规体" pitchFamily="2" charset="-122"/>
                </a:rPr>
                <a:t>Title text demo</a:t>
              </a:r>
              <a:endParaRPr lang="en-US" sz="5600" dirty="0">
                <a:solidFill>
                  <a:schemeClr val="tx1"/>
                </a:solidFill>
                <a:latin typeface="造字工房朗宋（非商用）常规体" pitchFamily="2" charset="-122"/>
                <a:ea typeface="造字工房朗宋（非商用）常规体" pitchFamily="2" charset="-122"/>
              </a:endParaRPr>
            </a:p>
          </p:txBody>
        </p:sp>
      </p:grpSp>
      <p:sp>
        <p:nvSpPr>
          <p:cNvPr id="23" name="椭圆 11">
            <a:extLst>
              <a:ext uri="{FF2B5EF4-FFF2-40B4-BE49-F238E27FC236}">
                <a16:creationId xmlns:a16="http://schemas.microsoft.com/office/drawing/2014/main" id="{DBB933BB-4B5F-4A49-9A53-C81D5F1DEEF0}"/>
              </a:ext>
            </a:extLst>
          </p:cNvPr>
          <p:cNvSpPr/>
          <p:nvPr/>
        </p:nvSpPr>
        <p:spPr>
          <a:xfrm>
            <a:off x="1161768" y="-351253"/>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造字工房朗宋（非商用）常规体" pitchFamily="2" charset="-122"/>
              <a:ea typeface="造字工房朗宋（非商用）常规体" pitchFamily="2" charset="-122"/>
            </a:endParaRPr>
          </a:p>
        </p:txBody>
      </p:sp>
    </p:spTree>
    <p:extLst>
      <p:ext uri="{BB962C8B-B14F-4D97-AF65-F5344CB8AC3E}">
        <p14:creationId xmlns:p14="http://schemas.microsoft.com/office/powerpoint/2010/main" val="2815880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500"/>
                                        <p:tgtEl>
                                          <p:spTgt spid="7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rot="19031956">
            <a:off x="5826618" y="466072"/>
            <a:ext cx="2418088" cy="2493890"/>
          </a:xfrm>
          <a:prstGeom prst="ellipse">
            <a:avLst/>
          </a:prstGeom>
          <a:gradFill flip="none" rotWithShape="1">
            <a:gsLst>
              <a:gs pos="19000">
                <a:schemeClr val="bg1">
                  <a:alpha val="21000"/>
                </a:schemeClr>
              </a:gs>
              <a:gs pos="7300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7" name="任意多边形 16"/>
          <p:cNvSpPr/>
          <p:nvPr/>
        </p:nvSpPr>
        <p:spPr>
          <a:xfrm>
            <a:off x="-504967" y="190996"/>
            <a:ext cx="4968938" cy="6084417"/>
          </a:xfrm>
          <a:custGeom>
            <a:avLst/>
            <a:gdLst>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6550 h 6084417"/>
              <a:gd name="connsiteX1" fmla="*/ 873457 w 4949842"/>
              <a:gd name="connsiteY1" fmla="*/ 409505 h 6084417"/>
              <a:gd name="connsiteX2" fmla="*/ 1296537 w 4949842"/>
              <a:gd name="connsiteY2" fmla="*/ 846234 h 6084417"/>
              <a:gd name="connsiteX3" fmla="*/ 2511188 w 4949842"/>
              <a:gd name="connsiteY3" fmla="*/ 655165 h 6084417"/>
              <a:gd name="connsiteX4" fmla="*/ 3684895 w 4949842"/>
              <a:gd name="connsiteY4" fmla="*/ 73 h 6084417"/>
              <a:gd name="connsiteX5" fmla="*/ 4763068 w 4949842"/>
              <a:gd name="connsiteY5" fmla="*/ 532335 h 6084417"/>
              <a:gd name="connsiteX6" fmla="*/ 4899546 w 4949842"/>
              <a:gd name="connsiteY6" fmla="*/ 1924407 h 6084417"/>
              <a:gd name="connsiteX7" fmla="*/ 4217158 w 4949842"/>
              <a:gd name="connsiteY7" fmla="*/ 2988932 h 6084417"/>
              <a:gd name="connsiteX8" fmla="*/ 4558352 w 4949842"/>
              <a:gd name="connsiteY8" fmla="*/ 4940562 h 6084417"/>
              <a:gd name="connsiteX9" fmla="*/ 3589361 w 4949842"/>
              <a:gd name="connsiteY9" fmla="*/ 6073326 h 6084417"/>
              <a:gd name="connsiteX10" fmla="*/ 1528549 w 4949842"/>
              <a:gd name="connsiteY10" fmla="*/ 5459177 h 6084417"/>
              <a:gd name="connsiteX11" fmla="*/ 0 w 4949842"/>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39314"/>
              <a:gd name="connsiteY0" fmla="*/ 136550 h 6084417"/>
              <a:gd name="connsiteX1" fmla="*/ 873457 w 4939314"/>
              <a:gd name="connsiteY1" fmla="*/ 409505 h 6084417"/>
              <a:gd name="connsiteX2" fmla="*/ 1296537 w 4939314"/>
              <a:gd name="connsiteY2" fmla="*/ 846234 h 6084417"/>
              <a:gd name="connsiteX3" fmla="*/ 2511188 w 4939314"/>
              <a:gd name="connsiteY3" fmla="*/ 655165 h 6084417"/>
              <a:gd name="connsiteX4" fmla="*/ 3684895 w 4939314"/>
              <a:gd name="connsiteY4" fmla="*/ 73 h 6084417"/>
              <a:gd name="connsiteX5" fmla="*/ 4763068 w 4939314"/>
              <a:gd name="connsiteY5" fmla="*/ 532335 h 6084417"/>
              <a:gd name="connsiteX6" fmla="*/ 4899546 w 4939314"/>
              <a:gd name="connsiteY6" fmla="*/ 1924407 h 6084417"/>
              <a:gd name="connsiteX7" fmla="*/ 4217158 w 4939314"/>
              <a:gd name="connsiteY7" fmla="*/ 2988932 h 6084417"/>
              <a:gd name="connsiteX8" fmla="*/ 4558352 w 4939314"/>
              <a:gd name="connsiteY8" fmla="*/ 4940562 h 6084417"/>
              <a:gd name="connsiteX9" fmla="*/ 3589361 w 4939314"/>
              <a:gd name="connsiteY9" fmla="*/ 6073326 h 6084417"/>
              <a:gd name="connsiteX10" fmla="*/ 1528549 w 4939314"/>
              <a:gd name="connsiteY10" fmla="*/ 5459177 h 6084417"/>
              <a:gd name="connsiteX11" fmla="*/ 0 w 4939314"/>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938" h="6084417">
                <a:moveTo>
                  <a:pt x="409433" y="136550"/>
                </a:moveTo>
                <a:cubicBezTo>
                  <a:pt x="567519" y="213887"/>
                  <a:pt x="739253" y="236633"/>
                  <a:pt x="873457" y="409505"/>
                </a:cubicBezTo>
                <a:cubicBezTo>
                  <a:pt x="1007661" y="582377"/>
                  <a:pt x="982638" y="764348"/>
                  <a:pt x="1296537" y="846234"/>
                </a:cubicBezTo>
                <a:cubicBezTo>
                  <a:pt x="1610436" y="928120"/>
                  <a:pt x="2126776" y="837135"/>
                  <a:pt x="2511188" y="655165"/>
                </a:cubicBezTo>
                <a:cubicBezTo>
                  <a:pt x="2895600" y="473195"/>
                  <a:pt x="3282286" y="-6750"/>
                  <a:pt x="3684895" y="73"/>
                </a:cubicBezTo>
                <a:cubicBezTo>
                  <a:pt x="4087504" y="6896"/>
                  <a:pt x="4533331" y="211613"/>
                  <a:pt x="4763068" y="532335"/>
                </a:cubicBezTo>
                <a:cubicBezTo>
                  <a:pt x="4992805" y="853057"/>
                  <a:pt x="5017826" y="1501326"/>
                  <a:pt x="4899546" y="1924407"/>
                </a:cubicBezTo>
                <a:cubicBezTo>
                  <a:pt x="4781266" y="2347488"/>
                  <a:pt x="4219432" y="2458945"/>
                  <a:pt x="4217158" y="2988932"/>
                </a:cubicBezTo>
                <a:cubicBezTo>
                  <a:pt x="4214884" y="3518919"/>
                  <a:pt x="4662985" y="4426496"/>
                  <a:pt x="4558352" y="4940562"/>
                </a:cubicBezTo>
                <a:cubicBezTo>
                  <a:pt x="4453719" y="5454628"/>
                  <a:pt x="4094328" y="5986890"/>
                  <a:pt x="3589361" y="6073326"/>
                </a:cubicBezTo>
                <a:cubicBezTo>
                  <a:pt x="3084394" y="6159762"/>
                  <a:pt x="2126776" y="5720759"/>
                  <a:pt x="1528549" y="5459177"/>
                </a:cubicBezTo>
                <a:cubicBezTo>
                  <a:pt x="930322" y="5197595"/>
                  <a:pt x="465161" y="4850714"/>
                  <a:pt x="0" y="4503834"/>
                </a:cubicBezTo>
              </a:path>
            </a:pathLst>
          </a:custGeom>
          <a:gradFill flip="none" rotWithShape="1">
            <a:gsLst>
              <a:gs pos="19000">
                <a:srgbClr val="2ACABE">
                  <a:alpha val="49000"/>
                </a:srgbClr>
              </a:gs>
              <a:gs pos="73000">
                <a:srgbClr val="BBEFEB"/>
              </a:gs>
              <a:gs pos="100000">
                <a:schemeClr val="bg1">
                  <a:alpha val="4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nvGrpSpPr>
          <p:cNvPr id="23" name="组合 22"/>
          <p:cNvGrpSpPr/>
          <p:nvPr/>
        </p:nvGrpSpPr>
        <p:grpSpPr>
          <a:xfrm>
            <a:off x="10686197" y="3724191"/>
            <a:ext cx="5025251" cy="4177863"/>
            <a:chOff x="10686197" y="3724191"/>
            <a:chExt cx="5025251" cy="4177863"/>
          </a:xfrm>
        </p:grpSpPr>
        <p:sp>
          <p:nvSpPr>
            <p:cNvPr id="18" name="任意多边形 17"/>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9" name="椭圆 18"/>
            <p:cNvSpPr/>
            <p:nvPr/>
          </p:nvSpPr>
          <p:spPr>
            <a:xfrm>
              <a:off x="10686197" y="7451678"/>
              <a:ext cx="450376" cy="450376"/>
            </a:xfrm>
            <a:prstGeom prst="ellipse">
              <a:avLst/>
            </a:pr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grpSp>
        <p:nvGrpSpPr>
          <p:cNvPr id="98" name="Group 95">
            <a:extLst>
              <a:ext uri="{FF2B5EF4-FFF2-40B4-BE49-F238E27FC236}">
                <a16:creationId xmlns:a16="http://schemas.microsoft.com/office/drawing/2014/main" id="{61BA6B02-14DD-4CB1-A417-1574E3A0B1EF}"/>
              </a:ext>
            </a:extLst>
          </p:cNvPr>
          <p:cNvGrpSpPr/>
          <p:nvPr/>
        </p:nvGrpSpPr>
        <p:grpSpPr>
          <a:xfrm>
            <a:off x="997824" y="773050"/>
            <a:ext cx="10196354" cy="5019807"/>
            <a:chOff x="0" y="196924"/>
            <a:chExt cx="20392705" cy="10039611"/>
          </a:xfrm>
        </p:grpSpPr>
        <p:sp>
          <p:nvSpPr>
            <p:cNvPr id="99" name="Shape 88">
              <a:extLst>
                <a:ext uri="{FF2B5EF4-FFF2-40B4-BE49-F238E27FC236}">
                  <a16:creationId xmlns:a16="http://schemas.microsoft.com/office/drawing/2014/main" id="{C2F299DD-CD2E-440D-AD6E-6B0DDB61015D}"/>
                </a:ext>
              </a:extLst>
            </p:cNvPr>
            <p:cNvSpPr/>
            <p:nvPr/>
          </p:nvSpPr>
          <p:spPr>
            <a:xfrm>
              <a:off x="13248330" y="4365048"/>
              <a:ext cx="7144375" cy="4803326"/>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square" lIns="19050" tIns="19050" rIns="19050" bIns="19050" numCol="1" anchor="t">
              <a:normAutofit/>
            </a:bodyPr>
            <a:lstStyle/>
            <a:p>
              <a:r>
                <a:rPr sz="900" dirty="0">
                  <a:latin typeface="造字工房朗宋（非商用）常规体" pitchFamily="2" charset="-122"/>
                  <a:ea typeface="造字工房朗宋（非商用）常规体" pitchFamily="2" charset="-122"/>
                </a:rPr>
                <a:t>Lorem Ipsum is simple dummy text of the printing and typeset industry. Lorem Ipsum has had the industry y's standard dummy text ever since beth the 1500s, when an undonald hadter a galley of the typ e and scrambled it to make a type type case book. It hasws survived not only only five-centuries, but also also also also also also the leap into edd typeset, remaining essentially unchanged. It was</a:t>
              </a:r>
              <a:r>
                <a:rPr sz="900" dirty="0" err="1">
                  <a:latin typeface="造字工房朗宋（非商用）常规体" pitchFamily="2" charset="-122"/>
                  <a:ea typeface="造字工房朗宋（非商用）常规体" pitchFamily="2" charset="-122"/>
                </a:rPr>
                <a:t>popularised</a:t>
              </a:r>
              <a:r>
                <a:rPr sz="900" dirty="0">
                  <a:latin typeface="造字工房朗宋（非商用）常规体" pitchFamily="2" charset="-122"/>
                  <a:ea typeface="造字工房朗宋（非商用）常规体" pitchFamily="2" charset="-122"/>
                </a:rPr>
                <a:t> in the 1960s with the release of the of </a:t>
              </a:r>
              <a:r>
                <a:rPr sz="900" dirty="0" err="1">
                  <a:latin typeface="造字工房朗宋（非商用）常规体" pitchFamily="2" charset="-122"/>
                  <a:ea typeface="造字工房朗宋（非商用）常规体" pitchFamily="2" charset="-122"/>
                </a:rPr>
                <a:t>Letraset</a:t>
              </a:r>
              <a:r>
                <a:rPr sz="900" dirty="0">
                  <a:latin typeface="造字工房朗宋（非商用）常规体" pitchFamily="2" charset="-122"/>
                  <a:ea typeface="造字工房朗宋（非商用）常规体" pitchFamily="2" charset="-122"/>
                </a:rPr>
                <a:t> Sheets lating Lorem hassurvived not only only ipsum is simply dummy text of the printing and typeset industry. Lorem Ipsum has been the industry's standard</a:t>
              </a:r>
            </a:p>
          </p:txBody>
        </p:sp>
        <p:sp>
          <p:nvSpPr>
            <p:cNvPr id="100" name="Shape 89">
              <a:extLst>
                <a:ext uri="{FF2B5EF4-FFF2-40B4-BE49-F238E27FC236}">
                  <a16:creationId xmlns:a16="http://schemas.microsoft.com/office/drawing/2014/main" id="{3E01F3E1-F8F8-4C19-B2E9-102C1B112F0D}"/>
                </a:ext>
              </a:extLst>
            </p:cNvPr>
            <p:cNvSpPr/>
            <p:nvPr/>
          </p:nvSpPr>
          <p:spPr>
            <a:xfrm>
              <a:off x="3766635" y="6312384"/>
              <a:ext cx="3424013" cy="3924151"/>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none" lIns="19050" tIns="19050" rIns="19050" bIns="19050" numCol="1" anchor="ctr">
              <a:spAutoFit/>
            </a:bodyPr>
            <a:lstStyle>
              <a:lvl1pPr algn="ctr">
                <a:defRPr sz="25000">
                  <a:solidFill>
                    <a:srgbClr val="828282"/>
                  </a:solidFill>
                  <a:latin typeface="Playfair Display Black"/>
                  <a:ea typeface="Playfair Display Black"/>
                  <a:cs typeface="Playfair Display Black"/>
                  <a:sym typeface="Playfair Display Black"/>
                </a:defRPr>
              </a:lvl1pPr>
            </a:lstStyle>
            <a:p>
              <a:r>
                <a:rPr sz="12500" dirty="0">
                  <a:solidFill>
                    <a:schemeClr val="tx1"/>
                  </a:solidFill>
                  <a:latin typeface="造字工房朗宋（非商用）常规体" pitchFamily="2" charset="-122"/>
                  <a:ea typeface="造字工房朗宋（非商用）常规体" pitchFamily="2" charset="-122"/>
                </a:rPr>
                <a:t>No</a:t>
              </a:r>
            </a:p>
          </p:txBody>
        </p:sp>
        <p:sp>
          <p:nvSpPr>
            <p:cNvPr id="101" name="Shape 90">
              <a:extLst>
                <a:ext uri="{FF2B5EF4-FFF2-40B4-BE49-F238E27FC236}">
                  <a16:creationId xmlns:a16="http://schemas.microsoft.com/office/drawing/2014/main" id="{F4400E67-80ED-411F-BDE9-4B4BA26864A4}"/>
                </a:ext>
              </a:extLst>
            </p:cNvPr>
            <p:cNvSpPr/>
            <p:nvPr/>
          </p:nvSpPr>
          <p:spPr>
            <a:xfrm>
              <a:off x="13656356" y="196924"/>
              <a:ext cx="4258345" cy="3924151"/>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none" lIns="19050" tIns="19050" rIns="19050" bIns="19050" numCol="1" anchor="ctr">
              <a:spAutoFit/>
            </a:bodyPr>
            <a:lstStyle>
              <a:lvl1pPr algn="ctr">
                <a:defRPr sz="25000">
                  <a:solidFill>
                    <a:srgbClr val="8C7337"/>
                  </a:solidFill>
                  <a:latin typeface="Playfair Display Black"/>
                  <a:ea typeface="Playfair Display Black"/>
                  <a:cs typeface="Playfair Display Black"/>
                  <a:sym typeface="Playfair Display Black"/>
                </a:defRPr>
              </a:lvl1pPr>
            </a:lstStyle>
            <a:p>
              <a:r>
                <a:rPr sz="12500" dirty="0">
                  <a:solidFill>
                    <a:schemeClr val="accent2"/>
                  </a:solidFill>
                  <a:latin typeface="造字工房朗宋（非商用）常规体" pitchFamily="2" charset="-122"/>
                  <a:ea typeface="造字工房朗宋（非商用）常规体" pitchFamily="2" charset="-122"/>
                </a:rPr>
                <a:t>Yes</a:t>
              </a:r>
            </a:p>
          </p:txBody>
        </p:sp>
        <p:sp>
          <p:nvSpPr>
            <p:cNvPr id="102" name="Shape 91">
              <a:extLst>
                <a:ext uri="{FF2B5EF4-FFF2-40B4-BE49-F238E27FC236}">
                  <a16:creationId xmlns:a16="http://schemas.microsoft.com/office/drawing/2014/main" id="{8709F15A-2571-4F35-A112-3270DEA95AE1}"/>
                </a:ext>
              </a:extLst>
            </p:cNvPr>
            <p:cNvSpPr/>
            <p:nvPr/>
          </p:nvSpPr>
          <p:spPr>
            <a:xfrm>
              <a:off x="0" y="1408718"/>
              <a:ext cx="7144374" cy="4803326"/>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square" lIns="19050" tIns="19050" rIns="19050" bIns="19050" numCol="1" anchor="t">
              <a:normAutofit/>
            </a:bodyPr>
            <a:lstStyle>
              <a:lvl1pPr algn="r"/>
            </a:lstStyle>
            <a:p>
              <a:r>
                <a:rPr sz="900" dirty="0">
                  <a:latin typeface="造字工房朗宋（非商用）常规体" pitchFamily="2" charset="-122"/>
                  <a:ea typeface="造字工房朗宋（非商用）常规体" pitchFamily="2" charset="-122"/>
                </a:rPr>
                <a:t>Lorem Ipsum is simple dummy text of the printing and typeset industry. Lorem Ipsum has had the industry y's standard dummy text ever since beth the 1500s, when an undonald hadter a galley of the typ e and scrambled it to make a type type case book. It hasws survived not only only five-centuries, but also also also also also also the leap into edd typeset, remaining essentially unchanged.  It wassed in 1960s with the release of letraset sheets yn lorem hasd not only Ipsum is simply dummy text of the printing and typeset industry. Lorem Ipsum has been the industry's standard</a:t>
              </a:r>
            </a:p>
          </p:txBody>
        </p:sp>
        <p:sp>
          <p:nvSpPr>
            <p:cNvPr id="103" name="Shape 92">
              <a:extLst>
                <a:ext uri="{FF2B5EF4-FFF2-40B4-BE49-F238E27FC236}">
                  <a16:creationId xmlns:a16="http://schemas.microsoft.com/office/drawing/2014/main" id="{D7C4F108-2665-4924-8F64-99914F8C7F54}"/>
                </a:ext>
              </a:extLst>
            </p:cNvPr>
            <p:cNvSpPr/>
            <p:nvPr/>
          </p:nvSpPr>
          <p:spPr>
            <a:xfrm>
              <a:off x="6007234" y="7899349"/>
              <a:ext cx="1441774" cy="1480161"/>
            </a:xfrm>
            <a:custGeom>
              <a:avLst/>
              <a:gdLst/>
              <a:ahLst/>
              <a:cxnLst>
                <a:cxn ang="0">
                  <a:pos x="wd2" y="hd2"/>
                </a:cxn>
                <a:cxn ang="5400000">
                  <a:pos x="wd2" y="hd2"/>
                </a:cxn>
                <a:cxn ang="10800000">
                  <a:pos x="wd2" y="hd2"/>
                </a:cxn>
                <a:cxn ang="16200000">
                  <a:pos x="wd2" y="hd2"/>
                </a:cxn>
              </a:cxnLst>
              <a:rect l="0" t="0" r="r" b="b"/>
              <a:pathLst>
                <a:path w="21600" h="21600" extrusionOk="0">
                  <a:moveTo>
                    <a:pt x="0" y="21252"/>
                  </a:moveTo>
                  <a:lnTo>
                    <a:pt x="21600" y="0"/>
                  </a:lnTo>
                  <a:lnTo>
                    <a:pt x="21600" y="21600"/>
                  </a:lnTo>
                  <a:lnTo>
                    <a:pt x="0" y="21252"/>
                  </a:lnTo>
                  <a:close/>
                </a:path>
              </a:pathLst>
            </a:custGeom>
            <a:solidFill>
              <a:srgbClr val="FFFFFF"/>
            </a:solidFill>
            <a:ln w="12700" cap="flat">
              <a:noFill/>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04" name="Shape 93">
              <a:extLst>
                <a:ext uri="{FF2B5EF4-FFF2-40B4-BE49-F238E27FC236}">
                  <a16:creationId xmlns:a16="http://schemas.microsoft.com/office/drawing/2014/main" id="{948107C4-DB2E-465B-ACD3-D306E17BD4B9}"/>
                </a:ext>
              </a:extLst>
            </p:cNvPr>
            <p:cNvSpPr/>
            <p:nvPr/>
          </p:nvSpPr>
          <p:spPr>
            <a:xfrm>
              <a:off x="13051260" y="774136"/>
              <a:ext cx="1482782" cy="1462876"/>
            </a:xfrm>
            <a:custGeom>
              <a:avLst/>
              <a:gdLst/>
              <a:ahLst/>
              <a:cxnLst>
                <a:cxn ang="0">
                  <a:pos x="wd2" y="hd2"/>
                </a:cxn>
                <a:cxn ang="5400000">
                  <a:pos x="wd2" y="hd2"/>
                </a:cxn>
                <a:cxn ang="10800000">
                  <a:pos x="wd2" y="hd2"/>
                </a:cxn>
                <a:cxn ang="16200000">
                  <a:pos x="wd2" y="hd2"/>
                </a:cxn>
              </a:cxnLst>
              <a:rect l="0" t="0" r="r" b="b"/>
              <a:pathLst>
                <a:path w="21600" h="21600" extrusionOk="0">
                  <a:moveTo>
                    <a:pt x="7568" y="14275"/>
                  </a:moveTo>
                  <a:lnTo>
                    <a:pt x="21600" y="0"/>
                  </a:lnTo>
                  <a:lnTo>
                    <a:pt x="0" y="0"/>
                  </a:lnTo>
                  <a:lnTo>
                    <a:pt x="0" y="21600"/>
                  </a:lnTo>
                  <a:lnTo>
                    <a:pt x="7568" y="14275"/>
                  </a:lnTo>
                  <a:close/>
                </a:path>
              </a:pathLst>
            </a:custGeom>
            <a:solidFill>
              <a:srgbClr val="FFFFFF"/>
            </a:solidFill>
            <a:ln w="12700" cap="flat">
              <a:noFill/>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05" name="Shape 94">
              <a:extLst>
                <a:ext uri="{FF2B5EF4-FFF2-40B4-BE49-F238E27FC236}">
                  <a16:creationId xmlns:a16="http://schemas.microsoft.com/office/drawing/2014/main" id="{F7F8D690-F3F5-4B19-B9E0-F042635A1D7A}"/>
                </a:ext>
              </a:extLst>
            </p:cNvPr>
            <p:cNvSpPr/>
            <p:nvPr/>
          </p:nvSpPr>
          <p:spPr>
            <a:xfrm flipV="1">
              <a:off x="5723918" y="816988"/>
              <a:ext cx="8810125" cy="8810125"/>
            </a:xfrm>
            <a:prstGeom prst="line">
              <a:avLst/>
            </a:prstGeom>
            <a:noFill/>
            <a:ln w="38100" cap="flat">
              <a:solidFill>
                <a:srgbClr val="000000"/>
              </a:solidFill>
              <a:prstDash val="solid"/>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grpSp>
    </p:spTree>
    <p:extLst>
      <p:ext uri="{BB962C8B-B14F-4D97-AF65-F5344CB8AC3E}">
        <p14:creationId xmlns:p14="http://schemas.microsoft.com/office/powerpoint/2010/main" val="739696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750"/>
                                        <p:tgtEl>
                                          <p:spTgt spid="98"/>
                                        </p:tgtEl>
                                      </p:cBhvr>
                                    </p:animEffect>
                                  </p:childTnLst>
                                </p:cTn>
                              </p:par>
                              <p:par>
                                <p:cTn id="8" presetID="42" presetClass="path" presetSubtype="0" decel="30000" fill="hold" nodeType="withEffect">
                                  <p:stCondLst>
                                    <p:cond delay="0"/>
                                  </p:stCondLst>
                                  <p:childTnLst>
                                    <p:animMotion origin="layout" path="M 1.04167E-6 -0.03981 L 1.04167E-6 0.14815 " pathEditMode="relative" rAng="0" ptsTypes="AA">
                                      <p:cBhvr>
                                        <p:cTn id="9" dur="750" spd="-100000" fill="hold"/>
                                        <p:tgtEl>
                                          <p:spTgt spid="98"/>
                                        </p:tgtEl>
                                        <p:attrNameLst>
                                          <p:attrName>ppt_x</p:attrName>
                                          <p:attrName>ppt_y</p:attrName>
                                        </p:attrNameLst>
                                      </p:cBhvr>
                                      <p:rCtr x="0" y="9398"/>
                                    </p:animMotion>
                                  </p:childTnLst>
                                </p:cTn>
                              </p:par>
                              <p:par>
                                <p:cTn id="10" presetID="42" presetClass="path" presetSubtype="0" accel="30000" decel="30000" fill="hold" nodeType="withEffect">
                                  <p:stCondLst>
                                    <p:cond delay="750"/>
                                  </p:stCondLst>
                                  <p:childTnLst>
                                    <p:animMotion origin="layout" path="M 1.04167E-6 -0.03981 L 1.04167E-6 -7.40741E-7 " pathEditMode="relative" rAng="0" ptsTypes="AA">
                                      <p:cBhvr>
                                        <p:cTn id="11" dur="1250" fill="hold"/>
                                        <p:tgtEl>
                                          <p:spTgt spid="98"/>
                                        </p:tgtEl>
                                        <p:attrNameLst>
                                          <p:attrName>ppt_x</p:attrName>
                                          <p:attrName>ppt_y</p:attrName>
                                        </p:attrNameLst>
                                      </p:cBhvr>
                                      <p:rCtr x="0" y="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a:extLst>
              <a:ext uri="{FF2B5EF4-FFF2-40B4-BE49-F238E27FC236}">
                <a16:creationId xmlns:a16="http://schemas.microsoft.com/office/drawing/2014/main" id="{EA742530-ABB2-416F-83E4-B3667616981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1447" r="21447"/>
          <a:stretch>
            <a:fillRect/>
          </a:stretch>
        </p:blipFill>
        <p:spPr/>
      </p:pic>
      <p:sp>
        <p:nvSpPr>
          <p:cNvPr id="790" name="Shape 790"/>
          <p:cNvSpPr/>
          <p:nvPr/>
        </p:nvSpPr>
        <p:spPr>
          <a:xfrm>
            <a:off x="4201279" y="366806"/>
            <a:ext cx="3327246" cy="27824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38100">
            <a:solidFill>
              <a:srgbClr val="BBEFEB"/>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grpSp>
        <p:nvGrpSpPr>
          <p:cNvPr id="2" name="Group 1"/>
          <p:cNvGrpSpPr/>
          <p:nvPr/>
        </p:nvGrpSpPr>
        <p:grpSpPr>
          <a:xfrm>
            <a:off x="6653438" y="1216048"/>
            <a:ext cx="4589245" cy="4068142"/>
            <a:chOff x="13306876" y="2432096"/>
            <a:chExt cx="9178489" cy="8136283"/>
          </a:xfrm>
        </p:grpSpPr>
        <p:sp>
          <p:nvSpPr>
            <p:cNvPr id="31" name="Shape 791"/>
            <p:cNvSpPr/>
            <p:nvPr/>
          </p:nvSpPr>
          <p:spPr>
            <a:xfrm>
              <a:off x="13308958" y="6783220"/>
              <a:ext cx="7289836" cy="3785159"/>
            </a:xfrm>
            <a:prstGeom prst="rect">
              <a:avLst/>
            </a:prstGeom>
            <a:ln w="3175">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ormAutofit/>
            </a:bodyPr>
            <a:lstStyle/>
            <a:p>
              <a:r>
                <a:rPr sz="900" dirty="0">
                  <a:latin typeface="造字工房朗宋（非商用）常规体" pitchFamily="2" charset="-122"/>
                  <a:ea typeface="造字工房朗宋（非商用）常规体" pitchFamily="2" charset="-122"/>
                </a:rPr>
                <a:t>Lorem Ipsum is simple dummy text of the printing and typeset industry. Lorem Ipsum has has been the industry's uned printer ter took a galley of typeset, remaining essentially unchanged. It wassed in 1960s with the release of letraset sheets yn lorem hasprinting and typeset industry . Lorem Ipsum has been the industry's standard dummy text ever since salyit it to make a type type type book. etype setting, remaining essentially unchanged. It was sedised in</a:t>
              </a:r>
            </a:p>
          </p:txBody>
        </p:sp>
        <p:sp>
          <p:nvSpPr>
            <p:cNvPr id="32" name="Shape 792"/>
            <p:cNvSpPr txBox="1">
              <a:spLocks/>
            </p:cNvSpPr>
            <p:nvPr/>
          </p:nvSpPr>
          <p:spPr>
            <a:xfrm>
              <a:off x="13306876" y="2432096"/>
              <a:ext cx="9178489" cy="4338079"/>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en-US" sz="5600" dirty="0">
                  <a:solidFill>
                    <a:schemeClr val="tx1"/>
                  </a:solidFill>
                  <a:latin typeface="造字工房朗宋（非商用）常规体" pitchFamily="2" charset="-122"/>
                  <a:ea typeface="造字工房朗宋（非商用）常规体" pitchFamily="2" charset="-122"/>
                </a:rPr>
                <a:t>Title text demo</a:t>
              </a:r>
            </a:p>
          </p:txBody>
        </p:sp>
      </p:grpSp>
      <p:sp>
        <p:nvSpPr>
          <p:cNvPr id="14" name="任意多边形 16">
            <a:extLst>
              <a:ext uri="{FF2B5EF4-FFF2-40B4-BE49-F238E27FC236}">
                <a16:creationId xmlns:a16="http://schemas.microsoft.com/office/drawing/2014/main" id="{3CD69CAF-2F8E-4868-8C7F-927E7EBF3EB3}"/>
              </a:ext>
            </a:extLst>
          </p:cNvPr>
          <p:cNvSpPr/>
          <p:nvPr/>
        </p:nvSpPr>
        <p:spPr>
          <a:xfrm>
            <a:off x="-504967" y="190996"/>
            <a:ext cx="4968938" cy="6084417"/>
          </a:xfrm>
          <a:custGeom>
            <a:avLst/>
            <a:gdLst>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6550 h 6084417"/>
              <a:gd name="connsiteX1" fmla="*/ 873457 w 4949842"/>
              <a:gd name="connsiteY1" fmla="*/ 409505 h 6084417"/>
              <a:gd name="connsiteX2" fmla="*/ 1296537 w 4949842"/>
              <a:gd name="connsiteY2" fmla="*/ 846234 h 6084417"/>
              <a:gd name="connsiteX3" fmla="*/ 2511188 w 4949842"/>
              <a:gd name="connsiteY3" fmla="*/ 655165 h 6084417"/>
              <a:gd name="connsiteX4" fmla="*/ 3684895 w 4949842"/>
              <a:gd name="connsiteY4" fmla="*/ 73 h 6084417"/>
              <a:gd name="connsiteX5" fmla="*/ 4763068 w 4949842"/>
              <a:gd name="connsiteY5" fmla="*/ 532335 h 6084417"/>
              <a:gd name="connsiteX6" fmla="*/ 4899546 w 4949842"/>
              <a:gd name="connsiteY6" fmla="*/ 1924407 h 6084417"/>
              <a:gd name="connsiteX7" fmla="*/ 4217158 w 4949842"/>
              <a:gd name="connsiteY7" fmla="*/ 2988932 h 6084417"/>
              <a:gd name="connsiteX8" fmla="*/ 4558352 w 4949842"/>
              <a:gd name="connsiteY8" fmla="*/ 4940562 h 6084417"/>
              <a:gd name="connsiteX9" fmla="*/ 3589361 w 4949842"/>
              <a:gd name="connsiteY9" fmla="*/ 6073326 h 6084417"/>
              <a:gd name="connsiteX10" fmla="*/ 1528549 w 4949842"/>
              <a:gd name="connsiteY10" fmla="*/ 5459177 h 6084417"/>
              <a:gd name="connsiteX11" fmla="*/ 0 w 4949842"/>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39314"/>
              <a:gd name="connsiteY0" fmla="*/ 136550 h 6084417"/>
              <a:gd name="connsiteX1" fmla="*/ 873457 w 4939314"/>
              <a:gd name="connsiteY1" fmla="*/ 409505 h 6084417"/>
              <a:gd name="connsiteX2" fmla="*/ 1296537 w 4939314"/>
              <a:gd name="connsiteY2" fmla="*/ 846234 h 6084417"/>
              <a:gd name="connsiteX3" fmla="*/ 2511188 w 4939314"/>
              <a:gd name="connsiteY3" fmla="*/ 655165 h 6084417"/>
              <a:gd name="connsiteX4" fmla="*/ 3684895 w 4939314"/>
              <a:gd name="connsiteY4" fmla="*/ 73 h 6084417"/>
              <a:gd name="connsiteX5" fmla="*/ 4763068 w 4939314"/>
              <a:gd name="connsiteY5" fmla="*/ 532335 h 6084417"/>
              <a:gd name="connsiteX6" fmla="*/ 4899546 w 4939314"/>
              <a:gd name="connsiteY6" fmla="*/ 1924407 h 6084417"/>
              <a:gd name="connsiteX7" fmla="*/ 4217158 w 4939314"/>
              <a:gd name="connsiteY7" fmla="*/ 2988932 h 6084417"/>
              <a:gd name="connsiteX8" fmla="*/ 4558352 w 4939314"/>
              <a:gd name="connsiteY8" fmla="*/ 4940562 h 6084417"/>
              <a:gd name="connsiteX9" fmla="*/ 3589361 w 4939314"/>
              <a:gd name="connsiteY9" fmla="*/ 6073326 h 6084417"/>
              <a:gd name="connsiteX10" fmla="*/ 1528549 w 4939314"/>
              <a:gd name="connsiteY10" fmla="*/ 5459177 h 6084417"/>
              <a:gd name="connsiteX11" fmla="*/ 0 w 4939314"/>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938" h="6084417">
                <a:moveTo>
                  <a:pt x="409433" y="136550"/>
                </a:moveTo>
                <a:cubicBezTo>
                  <a:pt x="567519" y="213887"/>
                  <a:pt x="739253" y="236633"/>
                  <a:pt x="873457" y="409505"/>
                </a:cubicBezTo>
                <a:cubicBezTo>
                  <a:pt x="1007661" y="582377"/>
                  <a:pt x="982638" y="764348"/>
                  <a:pt x="1296537" y="846234"/>
                </a:cubicBezTo>
                <a:cubicBezTo>
                  <a:pt x="1610436" y="928120"/>
                  <a:pt x="2126776" y="837135"/>
                  <a:pt x="2511188" y="655165"/>
                </a:cubicBezTo>
                <a:cubicBezTo>
                  <a:pt x="2895600" y="473195"/>
                  <a:pt x="3282286" y="-6750"/>
                  <a:pt x="3684895" y="73"/>
                </a:cubicBezTo>
                <a:cubicBezTo>
                  <a:pt x="4087504" y="6896"/>
                  <a:pt x="4533331" y="211613"/>
                  <a:pt x="4763068" y="532335"/>
                </a:cubicBezTo>
                <a:cubicBezTo>
                  <a:pt x="4992805" y="853057"/>
                  <a:pt x="5017826" y="1501326"/>
                  <a:pt x="4899546" y="1924407"/>
                </a:cubicBezTo>
                <a:cubicBezTo>
                  <a:pt x="4781266" y="2347488"/>
                  <a:pt x="4219432" y="2458945"/>
                  <a:pt x="4217158" y="2988932"/>
                </a:cubicBezTo>
                <a:cubicBezTo>
                  <a:pt x="4214884" y="3518919"/>
                  <a:pt x="4662985" y="4426496"/>
                  <a:pt x="4558352" y="4940562"/>
                </a:cubicBezTo>
                <a:cubicBezTo>
                  <a:pt x="4453719" y="5454628"/>
                  <a:pt x="4094328" y="5986890"/>
                  <a:pt x="3589361" y="6073326"/>
                </a:cubicBezTo>
                <a:cubicBezTo>
                  <a:pt x="3084394" y="6159762"/>
                  <a:pt x="2126776" y="5720759"/>
                  <a:pt x="1528549" y="5459177"/>
                </a:cubicBezTo>
                <a:cubicBezTo>
                  <a:pt x="930322" y="5197595"/>
                  <a:pt x="465161" y="4850714"/>
                  <a:pt x="0" y="4503834"/>
                </a:cubicBezTo>
              </a:path>
            </a:pathLst>
          </a:custGeom>
          <a:gradFill flip="none" rotWithShape="1">
            <a:gsLst>
              <a:gs pos="19000">
                <a:srgbClr val="2ACABE">
                  <a:alpha val="49000"/>
                </a:srgbClr>
              </a:gs>
              <a:gs pos="73000">
                <a:srgbClr val="BBEFEB"/>
              </a:gs>
              <a:gs pos="100000">
                <a:schemeClr val="bg1">
                  <a:alpha val="4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7">
            <a:extLst>
              <a:ext uri="{FF2B5EF4-FFF2-40B4-BE49-F238E27FC236}">
                <a16:creationId xmlns:a16="http://schemas.microsoft.com/office/drawing/2014/main" id="{E1EADC86-9EA0-4A37-9CE5-A0DB8DAA09DE}"/>
              </a:ext>
            </a:extLst>
          </p:cNvPr>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A3E88FF6-C9C7-42AC-B13D-AFA9B4320CC1}"/>
              </a:ext>
            </a:extLst>
          </p:cNvPr>
          <p:cNvSpPr/>
          <p:nvPr/>
        </p:nvSpPr>
        <p:spPr>
          <a:xfrm>
            <a:off x="10686197" y="7451678"/>
            <a:ext cx="450376" cy="450376"/>
          </a:xfrm>
          <a:prstGeom prst="ellipse">
            <a:avLst/>
          </a:pr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9" name="Shape 789"/>
          <p:cNvSpPr/>
          <p:nvPr/>
        </p:nvSpPr>
        <p:spPr>
          <a:xfrm rot="10800000">
            <a:off x="1635879" y="3342986"/>
            <a:ext cx="3361006" cy="27824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38100">
            <a:solidFill>
              <a:srgbClr val="BBEFEB"/>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793" name="Shape 793"/>
          <p:cNvSpPr/>
          <p:nvPr/>
        </p:nvSpPr>
        <p:spPr>
          <a:xfrm>
            <a:off x="2932512" y="5284520"/>
            <a:ext cx="2220702" cy="18384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38100">
            <a:solidFill>
              <a:srgbClr val="BBEFEB"/>
            </a:solidFill>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chor="ctr"/>
          <a:lstStyle>
            <a:lvl1pPr algn="ctr">
              <a:defRPr sz="3000">
                <a:solidFill>
                  <a:srgbClr val="FFFFFF"/>
                </a:solidFill>
                <a:latin typeface="Helvetica Light"/>
                <a:ea typeface="Helvetica Light"/>
                <a:cs typeface="Helvetica Light"/>
                <a:sym typeface="Helvetica Light"/>
              </a:defRPr>
            </a:lvl1pPr>
          </a:lstStyle>
          <a:p>
            <a:r>
              <a:rPr sz="1500">
                <a:solidFill>
                  <a:schemeClr val="tx1"/>
                </a:solidFill>
                <a:latin typeface="造字工房朗宋（非商用）常规体" pitchFamily="2" charset="-122"/>
                <a:ea typeface="造字工房朗宋（非商用）常规体" pitchFamily="2" charset="-122"/>
              </a:rPr>
              <a:t>  </a:t>
            </a:r>
          </a:p>
        </p:txBody>
      </p:sp>
    </p:spTree>
    <p:extLst>
      <p:ext uri="{BB962C8B-B14F-4D97-AF65-F5344CB8AC3E}">
        <p14:creationId xmlns:p14="http://schemas.microsoft.com/office/powerpoint/2010/main" val="3288818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4010806" y="-240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11"/>
          <p:cNvSpPr/>
          <p:nvPr/>
        </p:nvSpPr>
        <p:spPr>
          <a:xfrm>
            <a:off x="1161768" y="6506747"/>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770C6321-83C2-4523-88BA-077DABB35457}"/>
              </a:ext>
            </a:extLst>
          </p:cNvPr>
          <p:cNvSpPr/>
          <p:nvPr/>
        </p:nvSpPr>
        <p:spPr>
          <a:xfrm>
            <a:off x="1978079" y="1302583"/>
            <a:ext cx="4312766" cy="4312766"/>
          </a:xfrm>
          <a:prstGeom prst="ellipse">
            <a:avLst/>
          </a:prstGeom>
          <a:blipFill dpi="0" rotWithShape="1">
            <a:blip r:embed="rId3"/>
            <a:srcRect/>
            <a:stretch>
              <a:fillRect/>
            </a:stretch>
          </a:blipFill>
          <a:ln>
            <a:solidFill>
              <a:srgbClr val="BBEFE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ffectLst>
                <a:outerShdw blurRad="38100" dist="38100" dir="2700000" algn="tl">
                  <a:srgbClr val="000000">
                    <a:alpha val="43137"/>
                  </a:srgbClr>
                </a:outerShdw>
              </a:effectLst>
              <a:latin typeface="华康娃娃体W5" panose="040B0509000000000000" pitchFamily="81" charset="-122"/>
              <a:ea typeface="华康娃娃体W5" panose="040B0509000000000000" pitchFamily="81" charset="-122"/>
            </a:endParaRPr>
          </a:p>
        </p:txBody>
      </p:sp>
      <p:sp>
        <p:nvSpPr>
          <p:cNvPr id="5" name="矩形 4">
            <a:extLst>
              <a:ext uri="{FF2B5EF4-FFF2-40B4-BE49-F238E27FC236}">
                <a16:creationId xmlns:a16="http://schemas.microsoft.com/office/drawing/2014/main" id="{D8A4291B-C752-4447-9790-644C52896C40}"/>
              </a:ext>
            </a:extLst>
          </p:cNvPr>
          <p:cNvSpPr/>
          <p:nvPr/>
        </p:nvSpPr>
        <p:spPr>
          <a:xfrm>
            <a:off x="9263960" y="1731828"/>
            <a:ext cx="841321" cy="3803557"/>
          </a:xfrm>
          <a:prstGeom prst="rect">
            <a:avLst/>
          </a:prstGeom>
        </p:spPr>
        <p:txBody>
          <a:bodyPr vert="eaVert" wrap="square">
            <a:spAutoFit/>
          </a:bodyPr>
          <a:lstStyle/>
          <a:p>
            <a:pPr algn="dist"/>
            <a:r>
              <a:rPr lang="zh-CN" altLang="en-US" sz="4267" b="1" spc="800" dirty="0">
                <a:solidFill>
                  <a:schemeClr val="bg1"/>
                </a:solidFill>
                <a:latin typeface="造字工房朗宋（非商用）常规体" pitchFamily="2" charset="-122"/>
                <a:ea typeface="造字工房朗宋（非商用）常规体" pitchFamily="2" charset="-122"/>
              </a:rPr>
              <a:t>Fresh Style</a:t>
            </a:r>
          </a:p>
        </p:txBody>
      </p:sp>
      <p:sp>
        <p:nvSpPr>
          <p:cNvPr id="6" name="椭圆 5">
            <a:extLst>
              <a:ext uri="{FF2B5EF4-FFF2-40B4-BE49-F238E27FC236}">
                <a16:creationId xmlns:a16="http://schemas.microsoft.com/office/drawing/2014/main" id="{7F37A916-D6FA-415A-AEB3-E94731EF7373}"/>
              </a:ext>
            </a:extLst>
          </p:cNvPr>
          <p:cNvSpPr/>
          <p:nvPr/>
        </p:nvSpPr>
        <p:spPr>
          <a:xfrm>
            <a:off x="9313394" y="1731829"/>
            <a:ext cx="680963" cy="678755"/>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造字工房朗宋（非商用）常规体" pitchFamily="2" charset="-122"/>
              <a:ea typeface="造字工房朗宋（非商用）常规体" pitchFamily="2" charset="-122"/>
            </a:endParaRPr>
          </a:p>
        </p:txBody>
      </p:sp>
      <p:sp>
        <p:nvSpPr>
          <p:cNvPr id="7" name="矩形 6">
            <a:extLst>
              <a:ext uri="{FF2B5EF4-FFF2-40B4-BE49-F238E27FC236}">
                <a16:creationId xmlns:a16="http://schemas.microsoft.com/office/drawing/2014/main" id="{B1188C26-7093-4282-8F8F-8F8AEEDE1645}"/>
              </a:ext>
            </a:extLst>
          </p:cNvPr>
          <p:cNvSpPr/>
          <p:nvPr/>
        </p:nvSpPr>
        <p:spPr>
          <a:xfrm>
            <a:off x="10067727" y="1474464"/>
            <a:ext cx="1161280" cy="4227971"/>
          </a:xfrm>
          <a:prstGeom prst="rect">
            <a:avLst/>
          </a:prstGeom>
        </p:spPr>
        <p:txBody>
          <a:bodyPr vert="wordArtVertRtl" wrap="square">
            <a:spAutoFit/>
          </a:bodyPr>
          <a:lstStyle/>
          <a:p>
            <a:pPr algn="ctr"/>
            <a:r>
              <a:rPr lang="zh-CN" altLang="en-US" sz="1600" spc="-400" dirty="0">
                <a:solidFill>
                  <a:schemeClr val="bg1"/>
                </a:solidFill>
                <a:latin typeface="造字工房朗宋（非商用）常规体" pitchFamily="2" charset="-122"/>
                <a:ea typeface="造字工房朗宋（非商用）常规体" pitchFamily="2" charset="-122"/>
                <a:cs typeface="HAKUYOGuiFanZi3500" panose="02000600000000000000" pitchFamily="2" charset="-122"/>
              </a:rPr>
              <a:t>Last year the stranger song away from the song, today Junshu far away.</a:t>
            </a:r>
          </a:p>
          <a:p>
            <a:pPr algn="ctr"/>
            <a:r>
              <a:rPr lang="zh-CN" altLang="en-US" sz="1600" spc="-400" dirty="0">
                <a:solidFill>
                  <a:schemeClr val="bg1"/>
                </a:solidFill>
                <a:latin typeface="造字工房朗宋（非商用）常规体" pitchFamily="2" charset="-122"/>
                <a:ea typeface="造字工房朗宋（非商用）常规体" pitchFamily="2" charset="-122"/>
                <a:cs typeface="HAKUYOGuiFanZi3500" panose="02000600000000000000" pitchFamily="2" charset="-122"/>
              </a:rPr>
              <a:t>Curtain flowers blooming February wind, tears in front of the stage thousands of bamboo.</a:t>
            </a:r>
          </a:p>
          <a:p>
            <a:pPr algn="ctr"/>
            <a:r>
              <a:rPr lang="zh-CN" altLang="en-US" sz="1600" spc="-400" dirty="0">
                <a:solidFill>
                  <a:schemeClr val="bg1"/>
                </a:solidFill>
                <a:latin typeface="造字工房朗宋（非商用）常规体" pitchFamily="2" charset="-122"/>
                <a:ea typeface="造字工房朗宋（非商用）常规体" pitchFamily="2" charset="-122"/>
                <a:cs typeface="HAKUYOGuiFanZi3500" panose="02000600000000000000" pitchFamily="2" charset="-122"/>
              </a:rPr>
              <a:t>The heart and intestines, this night is still on.</a:t>
            </a:r>
          </a:p>
        </p:txBody>
      </p:sp>
      <p:sp>
        <p:nvSpPr>
          <p:cNvPr id="8" name="椭圆 7">
            <a:extLst>
              <a:ext uri="{FF2B5EF4-FFF2-40B4-BE49-F238E27FC236}">
                <a16:creationId xmlns:a16="http://schemas.microsoft.com/office/drawing/2014/main" id="{94AC19B3-7B20-41F4-B040-95EF6C109B61}"/>
              </a:ext>
            </a:extLst>
          </p:cNvPr>
          <p:cNvSpPr/>
          <p:nvPr/>
        </p:nvSpPr>
        <p:spPr>
          <a:xfrm>
            <a:off x="9313394" y="2772880"/>
            <a:ext cx="680963" cy="678755"/>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造字工房朗宋（非商用）常规体" pitchFamily="2" charset="-122"/>
              <a:ea typeface="造字工房朗宋（非商用）常规体" pitchFamily="2" charset="-122"/>
            </a:endParaRPr>
          </a:p>
        </p:txBody>
      </p:sp>
    </p:spTree>
    <p:extLst>
      <p:ext uri="{BB962C8B-B14F-4D97-AF65-F5344CB8AC3E}">
        <p14:creationId xmlns:p14="http://schemas.microsoft.com/office/powerpoint/2010/main" val="1070886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a:off x="-690156" y="6858000"/>
            <a:ext cx="1484471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0686197" y="-3140633"/>
            <a:ext cx="5025251" cy="4177863"/>
            <a:chOff x="10686197" y="3724191"/>
            <a:chExt cx="5025251" cy="4177863"/>
          </a:xfrm>
        </p:grpSpPr>
        <p:sp>
          <p:nvSpPr>
            <p:cNvPr id="15" name="任意多边形 14"/>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0686197" y="7451678"/>
              <a:ext cx="450376" cy="450376"/>
            </a:xfrm>
            <a:prstGeom prst="ellipse">
              <a:avLst/>
            </a:pr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9" name="Shape 873">
            <a:extLst>
              <a:ext uri="{FF2B5EF4-FFF2-40B4-BE49-F238E27FC236}">
                <a16:creationId xmlns:a16="http://schemas.microsoft.com/office/drawing/2014/main" id="{73972C30-8C48-4F2A-A9E1-58D38CABBF2F}"/>
              </a:ext>
            </a:extLst>
          </p:cNvPr>
          <p:cNvSpPr/>
          <p:nvPr/>
        </p:nvSpPr>
        <p:spPr>
          <a:xfrm>
            <a:off x="6336691" y="2205410"/>
            <a:ext cx="4267988" cy="2215961"/>
          </a:xfrm>
          <a:prstGeom prst="rect">
            <a:avLst/>
          </a:prstGeom>
          <a:ln w="3175">
            <a:miter lim="400000"/>
          </a:ln>
          <a:extLst>
            <a:ext uri="{C572A759-6A51-4108-AA02-DFA0A04FC94B}">
              <ma14:wrappingTextBoxFlag xmlns:ma14="http://schemas.microsoft.com/office/mac/drawingml/2011/main" xmlns:c="http://schemas.openxmlformats.org/drawingml/2006/chart" xmlns:p14="http://schemas.microsoft.com/office/powerpoint/2010/main" xmlns:a16="http://schemas.microsoft.com/office/drawing/2014/main" xmlns="" val="1"/>
            </a:ext>
          </a:extLst>
        </p:spPr>
        <p:txBody>
          <a:bodyPr lIns="19050" tIns="19050" rIns="19050" bIns="19050">
            <a:normAutofit/>
          </a:bodyPr>
          <a:lstStyle/>
          <a:p>
            <a:r>
              <a:rPr sz="900">
                <a:latin typeface="造字工房朗宋（非商用）常规体" pitchFamily="2" charset="-122"/>
                <a:ea typeface="造字工房朗宋（非商用）常规体" pitchFamily="2" charset="-122"/>
              </a:rPr>
              <a:t>Lorem Ipsum is simple dummy text of the printing and typeset industry. Lorem Ipsum has had the industry y's standard dummy text ever since beth the 1500s, when an undonald hadter a galley of the typ e and scrambled it to make a type type case book. It hasws survived not only only five-centuries, but also also also also also also the leap into edd typeset, remaining essentially unchanged.  It wassed in 1960s with the release of letraset sheets yn lorem hasd not only Ipsum is simply dummy text of the printing and typeset industry. Lorem Ipsum has been the industry's standard dummy text ever since salyit it to make a type type type book. etype setting, remaining essentially unchanged. It was</a:t>
            </a:r>
          </a:p>
        </p:txBody>
      </p:sp>
      <p:graphicFrame>
        <p:nvGraphicFramePr>
          <p:cNvPr id="90" name="Chart 874">
            <a:extLst>
              <a:ext uri="{FF2B5EF4-FFF2-40B4-BE49-F238E27FC236}">
                <a16:creationId xmlns:a16="http://schemas.microsoft.com/office/drawing/2014/main" id="{247F0CD1-EA35-424E-BC80-F7E3484479A0}"/>
              </a:ext>
            </a:extLst>
          </p:cNvPr>
          <p:cNvGraphicFramePr/>
          <p:nvPr>
            <p:extLst>
              <p:ext uri="{D42A27DB-BD31-4B8C-83A1-F6EECF244321}">
                <p14:modId xmlns:p14="http://schemas.microsoft.com/office/powerpoint/2010/main" val="91393437"/>
              </p:ext>
            </p:extLst>
          </p:nvPr>
        </p:nvGraphicFramePr>
        <p:xfrm>
          <a:off x="1505093" y="1897698"/>
          <a:ext cx="8601271" cy="30626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2466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3991756" y="-69201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2" name="椭圆 11"/>
          <p:cNvSpPr/>
          <p:nvPr/>
        </p:nvSpPr>
        <p:spPr>
          <a:xfrm>
            <a:off x="1161768" y="-351253"/>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319" name="椭圆 318">
            <a:extLst>
              <a:ext uri="{FF2B5EF4-FFF2-40B4-BE49-F238E27FC236}">
                <a16:creationId xmlns:a16="http://schemas.microsoft.com/office/drawing/2014/main" id="{E1F3F2B8-6586-4752-AB74-8B0A2B86E1F5}"/>
              </a:ext>
            </a:extLst>
          </p:cNvPr>
          <p:cNvSpPr/>
          <p:nvPr/>
        </p:nvSpPr>
        <p:spPr>
          <a:xfrm>
            <a:off x="4013835" y="1346835"/>
            <a:ext cx="4164965" cy="41649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造字工房朗宋（非商用）常规体" pitchFamily="2" charset="-122"/>
              <a:ea typeface="造字工房朗宋（非商用）常规体" pitchFamily="2" charset="-122"/>
            </a:endParaRPr>
          </a:p>
        </p:txBody>
      </p:sp>
      <p:pic>
        <p:nvPicPr>
          <p:cNvPr id="320" name="图片 319">
            <a:extLst>
              <a:ext uri="{FF2B5EF4-FFF2-40B4-BE49-F238E27FC236}">
                <a16:creationId xmlns:a16="http://schemas.microsoft.com/office/drawing/2014/main" id="{74DDB256-BB22-448D-9B8B-992D8A77E6C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291781" y="794657"/>
            <a:ext cx="7608437" cy="5064851"/>
          </a:xfrm>
          <a:prstGeom prst="ellipse">
            <a:avLst/>
          </a:prstGeom>
        </p:spPr>
      </p:pic>
      <p:sp>
        <p:nvSpPr>
          <p:cNvPr id="321" name="矩形 320">
            <a:extLst>
              <a:ext uri="{FF2B5EF4-FFF2-40B4-BE49-F238E27FC236}">
                <a16:creationId xmlns:a16="http://schemas.microsoft.com/office/drawing/2014/main" id="{F68467B8-2715-48F9-A3AA-41B4F46D4F7B}"/>
              </a:ext>
            </a:extLst>
          </p:cNvPr>
          <p:cNvSpPr/>
          <p:nvPr/>
        </p:nvSpPr>
        <p:spPr>
          <a:xfrm>
            <a:off x="801858" y="1748108"/>
            <a:ext cx="2792242" cy="3613297"/>
          </a:xfrm>
          <a:prstGeom prst="rect">
            <a:avLst/>
          </a:prstGeom>
        </p:spPr>
        <p:txBody>
          <a:bodyPr wrap="square">
            <a:spAutoFit/>
          </a:bodyPr>
          <a:lstStyle/>
          <a:p>
            <a:pPr algn="just">
              <a:lnSpc>
                <a:spcPct val="130000"/>
              </a:lnSpc>
            </a:pPr>
            <a:r>
              <a:rPr lang="zh-CN" altLang="en-US" sz="1600" dirty="0">
                <a:latin typeface="造字工房朗宋（非商用）常规体" pitchFamily="2" charset="-122"/>
                <a:ea typeface="造字工房朗宋（非商用）常规体" pitchFamily="2" charset="-122"/>
              </a:rPr>
              <a:t>After you've played your content here, or by copying your text, choose paste in this box, and choose to keep only text Your content hit here, or by copying your text, choose paste in this box, and choose to keep only text</a:t>
            </a:r>
          </a:p>
          <a:p>
            <a:pPr algn="just">
              <a:lnSpc>
                <a:spcPct val="130000"/>
              </a:lnSpc>
            </a:pPr>
            <a:endParaRPr lang="zh-CN" altLang="en-US" sz="1600" dirty="0">
              <a:latin typeface="造字工房朗宋（非商用）常规体" pitchFamily="2" charset="-122"/>
              <a:ea typeface="造字工房朗宋（非商用）常规体" pitchFamily="2" charset="-122"/>
            </a:endParaRPr>
          </a:p>
        </p:txBody>
      </p:sp>
      <p:sp>
        <p:nvSpPr>
          <p:cNvPr id="322" name="矩形 321">
            <a:extLst>
              <a:ext uri="{FF2B5EF4-FFF2-40B4-BE49-F238E27FC236}">
                <a16:creationId xmlns:a16="http://schemas.microsoft.com/office/drawing/2014/main" id="{7BF99CC1-715B-42B8-B472-A8C345C0C423}"/>
              </a:ext>
            </a:extLst>
          </p:cNvPr>
          <p:cNvSpPr/>
          <p:nvPr/>
        </p:nvSpPr>
        <p:spPr>
          <a:xfrm>
            <a:off x="8380095" y="1817953"/>
            <a:ext cx="3010046" cy="2301784"/>
          </a:xfrm>
          <a:prstGeom prst="rect">
            <a:avLst/>
          </a:prstGeom>
        </p:spPr>
        <p:txBody>
          <a:bodyPr wrap="square">
            <a:spAutoFit/>
          </a:bodyPr>
          <a:lstStyle/>
          <a:p>
            <a:pPr algn="r">
              <a:lnSpc>
                <a:spcPct val="130000"/>
              </a:lnSpc>
            </a:pPr>
            <a:r>
              <a:rPr lang="zh-CN" altLang="en-US" sz="1600" dirty="0">
                <a:latin typeface="造字工房朗宋（非商用）常规体" pitchFamily="2" charset="-122"/>
                <a:ea typeface="造字工房朗宋（非商用）常规体" pitchFamily="2" charset="-122"/>
              </a:rPr>
              <a:t>After your content is played here, or by copying your text, choose paste in this box, and choose to keep only the text your content hit here, or by copying your text, select in this box</a:t>
            </a:r>
          </a:p>
        </p:txBody>
      </p:sp>
    </p:spTree>
    <p:extLst>
      <p:ext uri="{BB962C8B-B14F-4D97-AF65-F5344CB8AC3E}">
        <p14:creationId xmlns:p14="http://schemas.microsoft.com/office/powerpoint/2010/main" val="763290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wedge">
                                      <p:cBhvr>
                                        <p:cTn id="7" dur="500"/>
                                        <p:tgtEl>
                                          <p:spTgt spid="319"/>
                                        </p:tgtEl>
                                      </p:cBhvr>
                                    </p:animEffect>
                                  </p:childTnLst>
                                </p:cTn>
                              </p:par>
                            </p:childTnLst>
                          </p:cTn>
                        </p:par>
                        <p:par>
                          <p:cTn id="8" fill="hold">
                            <p:stCondLst>
                              <p:cond delay="500"/>
                            </p:stCondLst>
                            <p:childTnLst>
                              <p:par>
                                <p:cTn id="9" presetID="12" presetClass="entr" presetSubtype="4" fill="hold" grpId="1" nodeType="afterEffect">
                                  <p:stCondLst>
                                    <p:cond delay="0"/>
                                  </p:stCondLst>
                                  <p:childTnLst>
                                    <p:set>
                                      <p:cBhvr>
                                        <p:cTn id="10" dur="1" fill="hold">
                                          <p:stCondLst>
                                            <p:cond delay="0"/>
                                          </p:stCondLst>
                                        </p:cTn>
                                        <p:tgtEl>
                                          <p:spTgt spid="321"/>
                                        </p:tgtEl>
                                        <p:attrNameLst>
                                          <p:attrName>style.visibility</p:attrName>
                                        </p:attrNameLst>
                                      </p:cBhvr>
                                      <p:to>
                                        <p:strVal val="visible"/>
                                      </p:to>
                                    </p:set>
                                    <p:anim calcmode="lin" valueType="num">
                                      <p:cBhvr additive="base">
                                        <p:cTn id="11" dur="1000"/>
                                        <p:tgtEl>
                                          <p:spTgt spid="321"/>
                                        </p:tgtEl>
                                        <p:attrNameLst>
                                          <p:attrName>ppt_y</p:attrName>
                                        </p:attrNameLst>
                                      </p:cBhvr>
                                      <p:tavLst>
                                        <p:tav tm="0">
                                          <p:val>
                                            <p:strVal val="#ppt_y+#ppt_h*1.125000"/>
                                          </p:val>
                                        </p:tav>
                                        <p:tav tm="100000">
                                          <p:val>
                                            <p:strVal val="#ppt_y"/>
                                          </p:val>
                                        </p:tav>
                                      </p:tavLst>
                                    </p:anim>
                                    <p:animEffect transition="in" filter="wipe(up)">
                                      <p:cBhvr>
                                        <p:cTn id="12" dur="1000"/>
                                        <p:tgtEl>
                                          <p:spTgt spid="321"/>
                                        </p:tgtEl>
                                      </p:cBhvr>
                                    </p:animEffect>
                                  </p:childTnLst>
                                </p:cTn>
                              </p:par>
                            </p:childTnLst>
                          </p:cTn>
                        </p:par>
                        <p:par>
                          <p:cTn id="13" fill="hold">
                            <p:stCondLst>
                              <p:cond delay="1500"/>
                            </p:stCondLst>
                            <p:childTnLst>
                              <p:par>
                                <p:cTn id="14" presetID="12" presetClass="entr" presetSubtype="4" fill="hold" grpId="1" nodeType="afterEffect">
                                  <p:stCondLst>
                                    <p:cond delay="0"/>
                                  </p:stCondLst>
                                  <p:childTnLst>
                                    <p:set>
                                      <p:cBhvr>
                                        <p:cTn id="15" dur="1" fill="hold">
                                          <p:stCondLst>
                                            <p:cond delay="0"/>
                                          </p:stCondLst>
                                        </p:cTn>
                                        <p:tgtEl>
                                          <p:spTgt spid="322"/>
                                        </p:tgtEl>
                                        <p:attrNameLst>
                                          <p:attrName>style.visibility</p:attrName>
                                        </p:attrNameLst>
                                      </p:cBhvr>
                                      <p:to>
                                        <p:strVal val="visible"/>
                                      </p:to>
                                    </p:set>
                                    <p:anim calcmode="lin" valueType="num">
                                      <p:cBhvr additive="base">
                                        <p:cTn id="16" dur="1000"/>
                                        <p:tgtEl>
                                          <p:spTgt spid="322"/>
                                        </p:tgtEl>
                                        <p:attrNameLst>
                                          <p:attrName>ppt_y</p:attrName>
                                        </p:attrNameLst>
                                      </p:cBhvr>
                                      <p:tavLst>
                                        <p:tav tm="0">
                                          <p:val>
                                            <p:strVal val="#ppt_y+#ppt_h*1.125000"/>
                                          </p:val>
                                        </p:tav>
                                        <p:tav tm="100000">
                                          <p:val>
                                            <p:strVal val="#ppt_y"/>
                                          </p:val>
                                        </p:tav>
                                      </p:tavLst>
                                    </p:anim>
                                    <p:animEffect transition="in" filter="wipe(up)">
                                      <p:cBhvr>
                                        <p:cTn id="17" dur="1000"/>
                                        <p:tgtEl>
                                          <p:spTgt spid="322"/>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20"/>
                                        </p:tgtEl>
                                        <p:attrNameLst>
                                          <p:attrName>style.visibility</p:attrName>
                                        </p:attrNameLst>
                                      </p:cBhvr>
                                      <p:to>
                                        <p:strVal val="visible"/>
                                      </p:to>
                                    </p:set>
                                    <p:animEffect transition="in" filter="fade">
                                      <p:cBhvr>
                                        <p:cTn id="21" dur="750"/>
                                        <p:tgtEl>
                                          <p:spTgt spid="320"/>
                                        </p:tgtEl>
                                      </p:cBhvr>
                                    </p:animEffect>
                                  </p:childTnLst>
                                </p:cTn>
                              </p:par>
                              <p:par>
                                <p:cTn id="22" presetID="42" presetClass="path" presetSubtype="0" decel="30000" fill="hold" nodeType="withEffect">
                                  <p:stCondLst>
                                    <p:cond delay="0"/>
                                  </p:stCondLst>
                                  <p:childTnLst>
                                    <p:animMotion origin="layout" path="M 1.04167E-6 -0.03981 L 1.04167E-6 0.14815 " pathEditMode="relative" rAng="0" ptsTypes="AA">
                                      <p:cBhvr>
                                        <p:cTn id="23" dur="750" spd="-100000" fill="hold"/>
                                        <p:tgtEl>
                                          <p:spTgt spid="320"/>
                                        </p:tgtEl>
                                        <p:attrNameLst>
                                          <p:attrName>ppt_x</p:attrName>
                                          <p:attrName>ppt_y</p:attrName>
                                        </p:attrNameLst>
                                      </p:cBhvr>
                                      <p:rCtr x="0" y="9398"/>
                                    </p:animMotion>
                                  </p:childTnLst>
                                </p:cTn>
                              </p:par>
                              <p:par>
                                <p:cTn id="24" presetID="42" presetClass="path" presetSubtype="0" accel="30000" decel="30000" fill="hold" nodeType="withEffect">
                                  <p:stCondLst>
                                    <p:cond delay="750"/>
                                  </p:stCondLst>
                                  <p:childTnLst>
                                    <p:animMotion origin="layout" path="M 1.04167E-6 -0.03981 L 1.04167E-6 -7.40741E-7 " pathEditMode="relative" rAng="0" ptsTypes="AA">
                                      <p:cBhvr>
                                        <p:cTn id="25" dur="1250" fill="hold"/>
                                        <p:tgtEl>
                                          <p:spTgt spid="320"/>
                                        </p:tgtEl>
                                        <p:attrNameLst>
                                          <p:attrName>ppt_x</p:attrName>
                                          <p:attrName>ppt_y</p:attrName>
                                        </p:attrNameLst>
                                      </p:cBhvr>
                                      <p:rCtr x="0" y="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p:bldP spid="321" grpId="0"/>
      <p:bldP spid="321" grpId="1"/>
      <p:bldP spid="322" grpId="0"/>
      <p:bldP spid="32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5579" y="-13292649"/>
            <a:ext cx="12301394" cy="15905254"/>
            <a:chOff x="-145579" y="-6398752"/>
            <a:chExt cx="12301394" cy="15905254"/>
          </a:xfrm>
        </p:grpSpPr>
        <p:sp>
          <p:nvSpPr>
            <p:cNvPr id="6" name="椭圆 5"/>
            <p:cNvSpPr/>
            <p:nvPr/>
          </p:nvSpPr>
          <p:spPr>
            <a:xfrm rot="19031956">
              <a:off x="4734798" y="-6398752"/>
              <a:ext cx="2418088" cy="2493890"/>
            </a:xfrm>
            <a:prstGeom prst="ellipse">
              <a:avLst/>
            </a:prstGeom>
            <a:gradFill flip="none" rotWithShape="1">
              <a:gsLst>
                <a:gs pos="19000">
                  <a:schemeClr val="bg1">
                    <a:alpha val="21000"/>
                  </a:schemeClr>
                </a:gs>
                <a:gs pos="7300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3" name="任意多边形 12"/>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15" name="任意多边形 14"/>
          <p:cNvSpPr/>
          <p:nvPr/>
        </p:nvSpPr>
        <p:spPr>
          <a:xfrm>
            <a:off x="-832513" y="2749084"/>
            <a:ext cx="8175009" cy="3724802"/>
          </a:xfrm>
          <a:custGeom>
            <a:avLst/>
            <a:gdLst>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6550 h 6084417"/>
              <a:gd name="connsiteX1" fmla="*/ 873457 w 4949842"/>
              <a:gd name="connsiteY1" fmla="*/ 409505 h 6084417"/>
              <a:gd name="connsiteX2" fmla="*/ 1296537 w 4949842"/>
              <a:gd name="connsiteY2" fmla="*/ 846234 h 6084417"/>
              <a:gd name="connsiteX3" fmla="*/ 2511188 w 4949842"/>
              <a:gd name="connsiteY3" fmla="*/ 655165 h 6084417"/>
              <a:gd name="connsiteX4" fmla="*/ 3684895 w 4949842"/>
              <a:gd name="connsiteY4" fmla="*/ 73 h 6084417"/>
              <a:gd name="connsiteX5" fmla="*/ 4763068 w 4949842"/>
              <a:gd name="connsiteY5" fmla="*/ 532335 h 6084417"/>
              <a:gd name="connsiteX6" fmla="*/ 4899546 w 4949842"/>
              <a:gd name="connsiteY6" fmla="*/ 1924407 h 6084417"/>
              <a:gd name="connsiteX7" fmla="*/ 4217158 w 4949842"/>
              <a:gd name="connsiteY7" fmla="*/ 2988932 h 6084417"/>
              <a:gd name="connsiteX8" fmla="*/ 4558352 w 4949842"/>
              <a:gd name="connsiteY8" fmla="*/ 4940562 h 6084417"/>
              <a:gd name="connsiteX9" fmla="*/ 3589361 w 4949842"/>
              <a:gd name="connsiteY9" fmla="*/ 6073326 h 6084417"/>
              <a:gd name="connsiteX10" fmla="*/ 1528549 w 4949842"/>
              <a:gd name="connsiteY10" fmla="*/ 5459177 h 6084417"/>
              <a:gd name="connsiteX11" fmla="*/ 0 w 4949842"/>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39314"/>
              <a:gd name="connsiteY0" fmla="*/ 136550 h 6084417"/>
              <a:gd name="connsiteX1" fmla="*/ 873457 w 4939314"/>
              <a:gd name="connsiteY1" fmla="*/ 409505 h 6084417"/>
              <a:gd name="connsiteX2" fmla="*/ 1296537 w 4939314"/>
              <a:gd name="connsiteY2" fmla="*/ 846234 h 6084417"/>
              <a:gd name="connsiteX3" fmla="*/ 2511188 w 4939314"/>
              <a:gd name="connsiteY3" fmla="*/ 655165 h 6084417"/>
              <a:gd name="connsiteX4" fmla="*/ 3684895 w 4939314"/>
              <a:gd name="connsiteY4" fmla="*/ 73 h 6084417"/>
              <a:gd name="connsiteX5" fmla="*/ 4763068 w 4939314"/>
              <a:gd name="connsiteY5" fmla="*/ 532335 h 6084417"/>
              <a:gd name="connsiteX6" fmla="*/ 4899546 w 4939314"/>
              <a:gd name="connsiteY6" fmla="*/ 1924407 h 6084417"/>
              <a:gd name="connsiteX7" fmla="*/ 4217158 w 4939314"/>
              <a:gd name="connsiteY7" fmla="*/ 2988932 h 6084417"/>
              <a:gd name="connsiteX8" fmla="*/ 4558352 w 4939314"/>
              <a:gd name="connsiteY8" fmla="*/ 4940562 h 6084417"/>
              <a:gd name="connsiteX9" fmla="*/ 3589361 w 4939314"/>
              <a:gd name="connsiteY9" fmla="*/ 6073326 h 6084417"/>
              <a:gd name="connsiteX10" fmla="*/ 1528549 w 4939314"/>
              <a:gd name="connsiteY10" fmla="*/ 5459177 h 6084417"/>
              <a:gd name="connsiteX11" fmla="*/ 0 w 4939314"/>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938" h="6084417">
                <a:moveTo>
                  <a:pt x="409433" y="136550"/>
                </a:moveTo>
                <a:cubicBezTo>
                  <a:pt x="567519" y="213887"/>
                  <a:pt x="739253" y="236633"/>
                  <a:pt x="873457" y="409505"/>
                </a:cubicBezTo>
                <a:cubicBezTo>
                  <a:pt x="1007661" y="582377"/>
                  <a:pt x="982638" y="764348"/>
                  <a:pt x="1296537" y="846234"/>
                </a:cubicBezTo>
                <a:cubicBezTo>
                  <a:pt x="1610436" y="928120"/>
                  <a:pt x="2126776" y="837135"/>
                  <a:pt x="2511188" y="655165"/>
                </a:cubicBezTo>
                <a:cubicBezTo>
                  <a:pt x="2895600" y="473195"/>
                  <a:pt x="3282286" y="-6750"/>
                  <a:pt x="3684895" y="73"/>
                </a:cubicBezTo>
                <a:cubicBezTo>
                  <a:pt x="4087504" y="6896"/>
                  <a:pt x="4533331" y="211613"/>
                  <a:pt x="4763068" y="532335"/>
                </a:cubicBezTo>
                <a:cubicBezTo>
                  <a:pt x="4992805" y="853057"/>
                  <a:pt x="5017826" y="1501326"/>
                  <a:pt x="4899546" y="1924407"/>
                </a:cubicBezTo>
                <a:cubicBezTo>
                  <a:pt x="4781266" y="2347488"/>
                  <a:pt x="4219432" y="2458945"/>
                  <a:pt x="4217158" y="2988932"/>
                </a:cubicBezTo>
                <a:cubicBezTo>
                  <a:pt x="4214884" y="3518919"/>
                  <a:pt x="4662985" y="4426496"/>
                  <a:pt x="4558352" y="4940562"/>
                </a:cubicBezTo>
                <a:cubicBezTo>
                  <a:pt x="4453719" y="5454628"/>
                  <a:pt x="4094328" y="5986890"/>
                  <a:pt x="3589361" y="6073326"/>
                </a:cubicBezTo>
                <a:cubicBezTo>
                  <a:pt x="3084394" y="6159762"/>
                  <a:pt x="2126776" y="5720759"/>
                  <a:pt x="1528549" y="5459177"/>
                </a:cubicBezTo>
                <a:cubicBezTo>
                  <a:pt x="930322" y="5197595"/>
                  <a:pt x="465161" y="4850714"/>
                  <a:pt x="0" y="4503834"/>
                </a:cubicBezTo>
              </a:path>
            </a:pathLst>
          </a:custGeom>
          <a:gradFill flip="none" rotWithShape="1">
            <a:gsLst>
              <a:gs pos="19000">
                <a:srgbClr val="2ACABE">
                  <a:alpha val="13000"/>
                </a:srgbClr>
              </a:gs>
              <a:gs pos="60000">
                <a:srgbClr val="BBEFEB">
                  <a:alpha val="25000"/>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pic>
        <p:nvPicPr>
          <p:cNvPr id="141" name="图片 140">
            <a:extLst>
              <a:ext uri="{FF2B5EF4-FFF2-40B4-BE49-F238E27FC236}">
                <a16:creationId xmlns:a16="http://schemas.microsoft.com/office/drawing/2014/main" id="{09B273B9-EF20-41F7-819C-2C91F1A50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471" y="2068024"/>
            <a:ext cx="3250264" cy="3220837"/>
          </a:xfrm>
          <a:custGeom>
            <a:avLst/>
            <a:gdLst>
              <a:gd name="connsiteX0" fmla="*/ 1599962 w 3199924"/>
              <a:gd name="connsiteY0" fmla="*/ 0 h 3199924"/>
              <a:gd name="connsiteX1" fmla="*/ 3199924 w 3199924"/>
              <a:gd name="connsiteY1" fmla="*/ 1599962 h 3199924"/>
              <a:gd name="connsiteX2" fmla="*/ 1599962 w 3199924"/>
              <a:gd name="connsiteY2" fmla="*/ 3199924 h 3199924"/>
              <a:gd name="connsiteX3" fmla="*/ 0 w 3199924"/>
              <a:gd name="connsiteY3" fmla="*/ 1599962 h 3199924"/>
              <a:gd name="connsiteX4" fmla="*/ 1599962 w 3199924"/>
              <a:gd name="connsiteY4" fmla="*/ 0 h 319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9924" h="3199924">
                <a:moveTo>
                  <a:pt x="1599962" y="0"/>
                </a:moveTo>
                <a:cubicBezTo>
                  <a:pt x="2483597" y="0"/>
                  <a:pt x="3199924" y="716327"/>
                  <a:pt x="3199924" y="1599962"/>
                </a:cubicBezTo>
                <a:cubicBezTo>
                  <a:pt x="3199924" y="2483597"/>
                  <a:pt x="2483597" y="3199924"/>
                  <a:pt x="1599962" y="3199924"/>
                </a:cubicBezTo>
                <a:cubicBezTo>
                  <a:pt x="716327" y="3199924"/>
                  <a:pt x="0" y="2483597"/>
                  <a:pt x="0" y="1599962"/>
                </a:cubicBezTo>
                <a:cubicBezTo>
                  <a:pt x="0" y="716327"/>
                  <a:pt x="716327" y="0"/>
                  <a:pt x="1599962" y="0"/>
                </a:cubicBezTo>
                <a:close/>
              </a:path>
            </a:pathLst>
          </a:custGeom>
          <a:blipFill>
            <a:blip r:embed="rId4"/>
            <a:stretch>
              <a:fillRect/>
            </a:stretch>
          </a:blipFill>
        </p:spPr>
      </p:pic>
      <p:sp>
        <p:nvSpPr>
          <p:cNvPr id="142" name="等腰三角形 141">
            <a:extLst>
              <a:ext uri="{FF2B5EF4-FFF2-40B4-BE49-F238E27FC236}">
                <a16:creationId xmlns:a16="http://schemas.microsoft.com/office/drawing/2014/main" id="{D8BA1A90-519B-4FEA-A2CA-C39AEC700E7E}"/>
              </a:ext>
            </a:extLst>
          </p:cNvPr>
          <p:cNvSpPr/>
          <p:nvPr/>
        </p:nvSpPr>
        <p:spPr>
          <a:xfrm>
            <a:off x="1954628" y="1686290"/>
            <a:ext cx="3736171" cy="3220837"/>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造字工房朗宋（非商用）常规体" pitchFamily="2" charset="-122"/>
              <a:ea typeface="造字工房朗宋（非商用）常规体" pitchFamily="2" charset="-122"/>
            </a:endParaRPr>
          </a:p>
        </p:txBody>
      </p:sp>
      <p:grpSp>
        <p:nvGrpSpPr>
          <p:cNvPr id="143" name="组合 142">
            <a:extLst>
              <a:ext uri="{FF2B5EF4-FFF2-40B4-BE49-F238E27FC236}">
                <a16:creationId xmlns:a16="http://schemas.microsoft.com/office/drawing/2014/main" id="{5AC53877-9D42-4AE6-A879-5B1B19541ADF}"/>
              </a:ext>
            </a:extLst>
          </p:cNvPr>
          <p:cNvGrpSpPr/>
          <p:nvPr/>
        </p:nvGrpSpPr>
        <p:grpSpPr>
          <a:xfrm>
            <a:off x="5922433" y="1676188"/>
            <a:ext cx="4445000" cy="2456999"/>
            <a:chOff x="651933" y="1911351"/>
            <a:chExt cx="4445000" cy="2456999"/>
          </a:xfrm>
        </p:grpSpPr>
        <p:sp>
          <p:nvSpPr>
            <p:cNvPr id="144" name="TextBox 1">
              <a:extLst>
                <a:ext uri="{FF2B5EF4-FFF2-40B4-BE49-F238E27FC236}">
                  <a16:creationId xmlns:a16="http://schemas.microsoft.com/office/drawing/2014/main" id="{CA7DB3DF-7216-4238-9548-C2D008000F7E}"/>
                </a:ext>
              </a:extLst>
            </p:cNvPr>
            <p:cNvSpPr txBox="1"/>
            <p:nvPr/>
          </p:nvSpPr>
          <p:spPr>
            <a:xfrm>
              <a:off x="1575040" y="1911351"/>
              <a:ext cx="2598788" cy="523220"/>
            </a:xfrm>
            <a:prstGeom prst="rect">
              <a:avLst/>
            </a:prstGeom>
            <a:noFill/>
          </p:spPr>
          <p:txBody>
            <a:bodyPr wrap="square">
              <a:spAutoFit/>
            </a:bodyPr>
            <a:lstStyle/>
            <a:p>
              <a:pPr algn="ctr"/>
              <a:r>
                <a:rPr lang="zh-CN" altLang="en-US" sz="2800" dirty="0">
                  <a:latin typeface="造字工房朗宋（非商用）常规体" pitchFamily="2" charset="-122"/>
                  <a:ea typeface="造字工房朗宋（非商用）常规体" pitchFamily="2" charset="-122"/>
                  <a:cs typeface="Segoe UI" panose="020B0502040204020203" pitchFamily="34" charset="0"/>
                </a:rPr>
                <a:t>Add a title name</a:t>
              </a:r>
            </a:p>
          </p:txBody>
        </p:sp>
        <p:sp>
          <p:nvSpPr>
            <p:cNvPr id="145" name="Rectangle 2">
              <a:extLst>
                <a:ext uri="{FF2B5EF4-FFF2-40B4-BE49-F238E27FC236}">
                  <a16:creationId xmlns:a16="http://schemas.microsoft.com/office/drawing/2014/main" id="{0325C877-D336-4475-8C3E-8B485BB3BAD3}"/>
                </a:ext>
              </a:extLst>
            </p:cNvPr>
            <p:cNvSpPr/>
            <p:nvPr/>
          </p:nvSpPr>
          <p:spPr>
            <a:xfrm>
              <a:off x="651933" y="3014133"/>
              <a:ext cx="4445000" cy="1354217"/>
            </a:xfrm>
            <a:prstGeom prst="rect">
              <a:avLst/>
            </a:prstGeom>
          </p:spPr>
          <p:txBody>
            <a:bodyPr wrap="square">
              <a:spAutoFit/>
            </a:bodyPr>
            <a:lstStyle/>
            <a:p>
              <a:pPr algn="ctr">
                <a:defRPr/>
              </a:pPr>
              <a:r>
                <a:rPr lang="zh-CN" altLang="en-US" sz="1600" dirty="0">
                  <a:latin typeface="造字工房朗宋（非商用）常规体" pitchFamily="2" charset="-122"/>
                  <a:ea typeface="造字工房朗宋（非商用）常规体" pitchFamily="2" charset="-122"/>
                  <a:cs typeface="Segoe UI" panose="020B0502040204020203" pitchFamily="34" charset="0"/>
                </a:rPr>
                <a:t>Add a detailed text description here, suggesting that it is relevant to the title and conforms to the overall language style, and the language description is as concise and vivid as possible.  Try to control the number of words per slide</a:t>
              </a:r>
              <a:r>
                <a:rPr lang="en-US" altLang="zh-CN" sz="1600" dirty="0">
                  <a:latin typeface="造字工房朗宋（非商用）常规体" pitchFamily="2" charset="-122"/>
                  <a:ea typeface="造字工房朗宋（非商用）常规体" pitchFamily="2" charset="-122"/>
                  <a:cs typeface="Segoe UI" panose="020B0502040204020203" pitchFamily="34" charset="0"/>
                </a:rPr>
                <a:t>200</a:t>
              </a:r>
              <a:r>
                <a:rPr lang="zh-CN" altLang="en-US" sz="1600" dirty="0">
                  <a:latin typeface="造字工房朗宋（非商用）常规体" pitchFamily="2" charset="-122"/>
                  <a:ea typeface="造字工房朗宋（非商用）常规体" pitchFamily="2" charset="-122"/>
                  <a:cs typeface="Segoe UI" panose="020B0502040204020203" pitchFamily="34" charset="0"/>
                </a:rPr>
                <a:t>within the word of the statistics each page slide the best control</a:t>
              </a:r>
              <a:r>
                <a:rPr lang="en-US" altLang="zh-CN" sz="1600" dirty="0">
                  <a:latin typeface="造字工房朗宋（非商用）常规体" pitchFamily="2" charset="-122"/>
                  <a:ea typeface="造字工房朗宋（非商用）常规体" pitchFamily="2" charset="-122"/>
                  <a:cs typeface="Segoe UI" panose="020B0502040204020203" pitchFamily="34" charset="0"/>
                </a:rPr>
                <a:t>5th</a:t>
              </a:r>
              <a:r>
                <a:rPr lang="zh-CN" altLang="en-US" sz="1600" dirty="0">
                  <a:latin typeface="造字工房朗宋（非商用）常规体" pitchFamily="2" charset="-122"/>
                  <a:ea typeface="造字工房朗宋（非商用）常规体" pitchFamily="2" charset="-122"/>
                  <a:cs typeface="Segoe UI" panose="020B0502040204020203" pitchFamily="34" charset="0"/>
                </a:rPr>
                <a:t>Within minutes.</a:t>
              </a:r>
            </a:p>
            <a:p>
              <a:pPr algn="ctr">
                <a:defRPr/>
              </a:pPr>
              <a:endParaRPr lang="zh-CN" altLang="en-US" sz="1600" dirty="0">
                <a:latin typeface="造字工房朗宋（非商用）常规体" pitchFamily="2" charset="-122"/>
                <a:ea typeface="造字工房朗宋（非商用）常规体" pitchFamily="2" charset="-122"/>
                <a:cs typeface="Segoe UI" panose="020B0502040204020203" pitchFamily="34" charset="0"/>
              </a:endParaRPr>
            </a:p>
          </p:txBody>
        </p:sp>
        <p:cxnSp>
          <p:nvCxnSpPr>
            <p:cNvPr id="146" name="直接连接符 145">
              <a:extLst>
                <a:ext uri="{FF2B5EF4-FFF2-40B4-BE49-F238E27FC236}">
                  <a16:creationId xmlns:a16="http://schemas.microsoft.com/office/drawing/2014/main" id="{3D83FA7F-5415-4352-B0DA-5F746E44BEFB}"/>
                </a:ext>
              </a:extLst>
            </p:cNvPr>
            <p:cNvCxnSpPr/>
            <p:nvPr/>
          </p:nvCxnSpPr>
          <p:spPr>
            <a:xfrm>
              <a:off x="1807633" y="3014133"/>
              <a:ext cx="2133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7" name="圆角矩形 10">
            <a:extLst>
              <a:ext uri="{FF2B5EF4-FFF2-40B4-BE49-F238E27FC236}">
                <a16:creationId xmlns:a16="http://schemas.microsoft.com/office/drawing/2014/main" id="{DF083298-29D7-4FD9-8BFE-4EA1988E8CAF}"/>
              </a:ext>
            </a:extLst>
          </p:cNvPr>
          <p:cNvSpPr/>
          <p:nvPr/>
        </p:nvSpPr>
        <p:spPr>
          <a:xfrm>
            <a:off x="7312141" y="5070812"/>
            <a:ext cx="1674055" cy="436099"/>
          </a:xfrm>
          <a:prstGeom prst="roundRect">
            <a:avLst/>
          </a:prstGeom>
          <a:solidFill>
            <a:schemeClr val="accent5"/>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1" dirty="0">
                <a:solidFill>
                  <a:schemeClr val="tx1"/>
                </a:solidFill>
                <a:latin typeface="造字工房朗宋（非商用）常规体" pitchFamily="2" charset="-122"/>
                <a:ea typeface="造字工房朗宋（非商用）常规体" pitchFamily="2" charset="-122"/>
                <a:cs typeface="Segoe UI" panose="020B0502040204020203" pitchFamily="34" charset="0"/>
              </a:rPr>
              <a:t>You text</a:t>
            </a:r>
            <a:endParaRPr lang="zh-CN" altLang="en-US" sz="1351" dirty="0">
              <a:solidFill>
                <a:schemeClr val="tx1"/>
              </a:solidFill>
              <a:latin typeface="造字工房朗宋（非商用）常规体" pitchFamily="2" charset="-122"/>
              <a:ea typeface="造字工房朗宋（非商用）常规体" pitchFamily="2" charset="-122"/>
              <a:cs typeface="Segoe UI" panose="020B0502040204020203" pitchFamily="34" charset="0"/>
            </a:endParaRPr>
          </a:p>
        </p:txBody>
      </p:sp>
    </p:spTree>
    <p:extLst>
      <p:ext uri="{BB962C8B-B14F-4D97-AF65-F5344CB8AC3E}">
        <p14:creationId xmlns:p14="http://schemas.microsoft.com/office/powerpoint/2010/main" val="3573017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p:cTn id="7" dur="500" fill="hold"/>
                                        <p:tgtEl>
                                          <p:spTgt spid="142"/>
                                        </p:tgtEl>
                                        <p:attrNameLst>
                                          <p:attrName>ppt_w</p:attrName>
                                        </p:attrNameLst>
                                      </p:cBhvr>
                                      <p:tavLst>
                                        <p:tav tm="0">
                                          <p:val>
                                            <p:fltVal val="0"/>
                                          </p:val>
                                        </p:tav>
                                        <p:tav tm="100000">
                                          <p:val>
                                            <p:strVal val="#ppt_w"/>
                                          </p:val>
                                        </p:tav>
                                      </p:tavLst>
                                    </p:anim>
                                    <p:anim calcmode="lin" valueType="num">
                                      <p:cBhvr>
                                        <p:cTn id="8" dur="500" fill="hold"/>
                                        <p:tgtEl>
                                          <p:spTgt spid="14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41"/>
                                        </p:tgtEl>
                                        <p:attrNameLst>
                                          <p:attrName>style.visibility</p:attrName>
                                        </p:attrNameLst>
                                      </p:cBhvr>
                                      <p:to>
                                        <p:strVal val="visible"/>
                                      </p:to>
                                    </p:set>
                                    <p:animEffect transition="in" filter="fade">
                                      <p:cBhvr>
                                        <p:cTn id="12" dur="500"/>
                                        <p:tgtEl>
                                          <p:spTgt spid="14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47"/>
                                        </p:tgtEl>
                                        <p:attrNameLst>
                                          <p:attrName>style.visibility</p:attrName>
                                        </p:attrNameLst>
                                      </p:cBhvr>
                                      <p:to>
                                        <p:strVal val="visible"/>
                                      </p:to>
                                    </p:set>
                                    <p:animEffect transition="in" filter="fade">
                                      <p:cBhvr>
                                        <p:cTn id="16" dur="1000"/>
                                        <p:tgtEl>
                                          <p:spTgt spid="147"/>
                                        </p:tgtEl>
                                      </p:cBhvr>
                                    </p:animEffect>
                                    <p:anim calcmode="lin" valueType="num">
                                      <p:cBhvr>
                                        <p:cTn id="17" dur="1000" fill="hold"/>
                                        <p:tgtEl>
                                          <p:spTgt spid="147"/>
                                        </p:tgtEl>
                                        <p:attrNameLst>
                                          <p:attrName>ppt_x</p:attrName>
                                        </p:attrNameLst>
                                      </p:cBhvr>
                                      <p:tavLst>
                                        <p:tav tm="0">
                                          <p:val>
                                            <p:strVal val="#ppt_x"/>
                                          </p:val>
                                        </p:tav>
                                        <p:tav tm="100000">
                                          <p:val>
                                            <p:strVal val="#ppt_x"/>
                                          </p:val>
                                        </p:tav>
                                      </p:tavLst>
                                    </p:anim>
                                    <p:anim calcmode="lin" valueType="num">
                                      <p:cBhvr>
                                        <p:cTn id="18" dur="1000" fill="hold"/>
                                        <p:tgtEl>
                                          <p:spTgt spid="147"/>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43"/>
                                        </p:tgtEl>
                                        <p:attrNameLst>
                                          <p:attrName>style.visibility</p:attrName>
                                        </p:attrNameLst>
                                      </p:cBhvr>
                                      <p:to>
                                        <p:strVal val="visible"/>
                                      </p:to>
                                    </p:set>
                                    <p:animEffect transition="in" filter="fade">
                                      <p:cBhvr>
                                        <p:cTn id="21" dur="750"/>
                                        <p:tgtEl>
                                          <p:spTgt spid="143"/>
                                        </p:tgtEl>
                                      </p:cBhvr>
                                    </p:animEffect>
                                  </p:childTnLst>
                                </p:cTn>
                              </p:par>
                              <p:par>
                                <p:cTn id="22" presetID="42" presetClass="path" presetSubtype="0" decel="30000" fill="hold" nodeType="withEffect">
                                  <p:stCondLst>
                                    <p:cond delay="0"/>
                                  </p:stCondLst>
                                  <p:childTnLst>
                                    <p:animMotion origin="layout" path="M 1.04167E-6 -0.03981 L 1.04167E-6 0.14815 " pathEditMode="relative" rAng="0" ptsTypes="AA">
                                      <p:cBhvr>
                                        <p:cTn id="23" dur="750" spd="-100000" fill="hold"/>
                                        <p:tgtEl>
                                          <p:spTgt spid="143"/>
                                        </p:tgtEl>
                                        <p:attrNameLst>
                                          <p:attrName>ppt_x</p:attrName>
                                          <p:attrName>ppt_y</p:attrName>
                                        </p:attrNameLst>
                                      </p:cBhvr>
                                      <p:rCtr x="0" y="9398"/>
                                    </p:animMotion>
                                  </p:childTnLst>
                                </p:cTn>
                              </p:par>
                              <p:par>
                                <p:cTn id="24" presetID="42" presetClass="path" presetSubtype="0" accel="30000" decel="30000" fill="hold" nodeType="withEffect">
                                  <p:stCondLst>
                                    <p:cond delay="750"/>
                                  </p:stCondLst>
                                  <p:childTnLst>
                                    <p:animMotion origin="layout" path="M 1.04167E-6 -0.03981 L 1.04167E-6 -7.40741E-7 " pathEditMode="relative" rAng="0" ptsTypes="AA">
                                      <p:cBhvr>
                                        <p:cTn id="25" dur="1250" fill="hold"/>
                                        <p:tgtEl>
                                          <p:spTgt spid="143"/>
                                        </p:tgtEl>
                                        <p:attrNameLst>
                                          <p:attrName>ppt_x</p:attrName>
                                          <p:attrName>ppt_y</p:attrName>
                                        </p:attrNameLst>
                                      </p:cBhvr>
                                      <p:rCtr x="0" y="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1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551" y="3807886"/>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BBEF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4" name="矩形 3"/>
          <p:cNvSpPr/>
          <p:nvPr/>
        </p:nvSpPr>
        <p:spPr>
          <a:xfrm>
            <a:off x="2832101" y="3810001"/>
            <a:ext cx="9359900" cy="658284"/>
          </a:xfrm>
          <a:prstGeom prst="rect">
            <a:avLst/>
          </a:prstGeom>
          <a:solidFill>
            <a:srgbClr val="2ACAB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3767"/>
            <a:ext cx="9313333" cy="77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1218" y="3039534"/>
            <a:ext cx="855133" cy="778933"/>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15365" name="矩形 11"/>
          <p:cNvSpPr/>
          <p:nvPr/>
        </p:nvSpPr>
        <p:spPr>
          <a:xfrm>
            <a:off x="2643718" y="3920068"/>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1051" y="844553"/>
            <a:ext cx="5549900" cy="128058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4485509" y="-7003748"/>
            <a:ext cx="8352485" cy="8207596"/>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2485" h="8207596">
                <a:moveTo>
                  <a:pt x="188337" y="96253"/>
                </a:moveTo>
                <a:cubicBezTo>
                  <a:pt x="38944" y="609600"/>
                  <a:pt x="-110448" y="1122947"/>
                  <a:pt x="116147" y="1600200"/>
                </a:cubicBezTo>
                <a:cubicBezTo>
                  <a:pt x="342742" y="2077453"/>
                  <a:pt x="1013667" y="2654250"/>
                  <a:pt x="1547905" y="2959769"/>
                </a:cubicBezTo>
                <a:cubicBezTo>
                  <a:pt x="2082143" y="3265288"/>
                  <a:pt x="2642779" y="3282616"/>
                  <a:pt x="3075916" y="4006516"/>
                </a:cubicBezTo>
                <a:cubicBezTo>
                  <a:pt x="3509053" y="4730416"/>
                  <a:pt x="3394753" y="6631406"/>
                  <a:pt x="4146726" y="7303169"/>
                </a:cubicBezTo>
                <a:cubicBezTo>
                  <a:pt x="4898699" y="7974932"/>
                  <a:pt x="6952090" y="8488279"/>
                  <a:pt x="7587758" y="8037095"/>
                </a:cubicBezTo>
                <a:cubicBezTo>
                  <a:pt x="8223427" y="7585911"/>
                  <a:pt x="7886542" y="5935579"/>
                  <a:pt x="7960737" y="4596063"/>
                </a:cubicBezTo>
                <a:cubicBezTo>
                  <a:pt x="8034932" y="3256547"/>
                  <a:pt x="8756826" y="772026"/>
                  <a:pt x="8032926" y="0"/>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463438" y="-1016243"/>
            <a:ext cx="2475216" cy="4107485"/>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107485"/>
              <a:gd name="connsiteX1" fmla="*/ 1527963 w 2475216"/>
              <a:gd name="connsiteY1" fmla="*/ 89986 h 4107485"/>
              <a:gd name="connsiteX2" fmla="*/ 2469659 w 2475216"/>
              <a:gd name="connsiteY2" fmla="*/ 1563944 h 4107485"/>
              <a:gd name="connsiteX3" fmla="*/ 1104883 w 2475216"/>
              <a:gd name="connsiteY3" fmla="*/ 2614822 h 4107485"/>
              <a:gd name="connsiteX4" fmla="*/ 627211 w 2475216"/>
              <a:gd name="connsiteY4" fmla="*/ 3638404 h 4107485"/>
              <a:gd name="connsiteX5" fmla="*/ 190483 w 2475216"/>
              <a:gd name="connsiteY5" fmla="*/ 3870416 h 4107485"/>
              <a:gd name="connsiteX6" fmla="*/ 94948 w 2475216"/>
              <a:gd name="connsiteY6" fmla="*/ 567658 h 410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107485">
                <a:moveTo>
                  <a:pt x="94948" y="567658"/>
                </a:moveTo>
                <a:cubicBezTo>
                  <a:pt x="317861" y="-62414"/>
                  <a:pt x="1132178" y="-76062"/>
                  <a:pt x="1527963" y="89986"/>
                </a:cubicBezTo>
                <a:cubicBezTo>
                  <a:pt x="1923748" y="256034"/>
                  <a:pt x="2540172" y="1143138"/>
                  <a:pt x="2469659" y="1563944"/>
                </a:cubicBezTo>
                <a:cubicBezTo>
                  <a:pt x="2399146" y="1984750"/>
                  <a:pt x="1466549" y="2310023"/>
                  <a:pt x="1104883" y="2614822"/>
                </a:cubicBezTo>
                <a:cubicBezTo>
                  <a:pt x="743217" y="2919621"/>
                  <a:pt x="670429" y="3347252"/>
                  <a:pt x="627211" y="3638404"/>
                </a:cubicBezTo>
                <a:cubicBezTo>
                  <a:pt x="583993" y="3943204"/>
                  <a:pt x="281468" y="4386756"/>
                  <a:pt x="190483" y="3870416"/>
                </a:cubicBezTo>
                <a:cubicBezTo>
                  <a:pt x="99498" y="3354076"/>
                  <a:pt x="-127965" y="1197730"/>
                  <a:pt x="94948" y="567658"/>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08876" y="218364"/>
            <a:ext cx="797013" cy="369332"/>
          </a:xfrm>
          <a:prstGeom prst="rect">
            <a:avLst/>
          </a:prstGeom>
          <a:noFill/>
        </p:spPr>
        <p:txBody>
          <a:bodyPr wrap="none" rtlCol="0">
            <a:spAutoFit/>
          </a:bodyPr>
          <a:lstStyle/>
          <a:p>
            <a:r>
              <a:rPr lang="en-US" altLang="zh-CN" dirty="0">
                <a:solidFill>
                  <a:srgbClr val="2ACABE"/>
                </a:solidFill>
              </a:rPr>
              <a:t>LOGO</a:t>
            </a:r>
            <a:endParaRPr lang="zh-CN" altLang="en-US" dirty="0">
              <a:solidFill>
                <a:srgbClr val="2ACABE"/>
              </a:solidFill>
            </a:endParaRPr>
          </a:p>
        </p:txBody>
      </p:sp>
      <p:sp>
        <p:nvSpPr>
          <p:cNvPr id="20" name="矩形 19"/>
          <p:cNvSpPr/>
          <p:nvPr/>
        </p:nvSpPr>
        <p:spPr>
          <a:xfrm>
            <a:off x="300250" y="546752"/>
            <a:ext cx="853029" cy="45719"/>
          </a:xfrm>
          <a:prstGeom prst="rect">
            <a:avLst/>
          </a:pr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8664622" y="-2279176"/>
            <a:ext cx="448039" cy="3070746"/>
          </a:xfrm>
          <a:custGeom>
            <a:avLst/>
            <a:gdLst>
              <a:gd name="connsiteX0" fmla="*/ 315605 w 448039"/>
              <a:gd name="connsiteY0" fmla="*/ 0 h 3070746"/>
              <a:gd name="connsiteX1" fmla="*/ 1706 w 448039"/>
              <a:gd name="connsiteY1" fmla="*/ 1078173 h 3070746"/>
              <a:gd name="connsiteX2" fmla="*/ 438435 w 448039"/>
              <a:gd name="connsiteY2" fmla="*/ 1910686 h 3070746"/>
              <a:gd name="connsiteX3" fmla="*/ 261014 w 448039"/>
              <a:gd name="connsiteY3" fmla="*/ 3070746 h 3070746"/>
            </a:gdLst>
            <a:ahLst/>
            <a:cxnLst>
              <a:cxn ang="0">
                <a:pos x="connsiteX0" y="connsiteY0"/>
              </a:cxn>
              <a:cxn ang="0">
                <a:pos x="connsiteX1" y="connsiteY1"/>
              </a:cxn>
              <a:cxn ang="0">
                <a:pos x="connsiteX2" y="connsiteY2"/>
              </a:cxn>
              <a:cxn ang="0">
                <a:pos x="connsiteX3" y="connsiteY3"/>
              </a:cxn>
            </a:cxnLst>
            <a:rect l="l" t="t" r="r" b="b"/>
            <a:pathLst>
              <a:path w="448039" h="3070746">
                <a:moveTo>
                  <a:pt x="315605" y="0"/>
                </a:moveTo>
                <a:cubicBezTo>
                  <a:pt x="148419" y="379862"/>
                  <a:pt x="-18766" y="759725"/>
                  <a:pt x="1706" y="1078173"/>
                </a:cubicBezTo>
                <a:cubicBezTo>
                  <a:pt x="22178" y="1396621"/>
                  <a:pt x="395217" y="1578591"/>
                  <a:pt x="438435" y="1910686"/>
                </a:cubicBezTo>
                <a:cubicBezTo>
                  <a:pt x="481653" y="2242781"/>
                  <a:pt x="371333" y="2656763"/>
                  <a:pt x="261014" y="3070746"/>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rot="5112601">
            <a:off x="4953741" y="-113755"/>
            <a:ext cx="2418088" cy="2493890"/>
          </a:xfrm>
          <a:prstGeom prst="ellipse">
            <a:avLst/>
          </a:prstGeom>
          <a:gradFill flip="none" rotWithShape="1">
            <a:gsLst>
              <a:gs pos="19000">
                <a:srgbClr val="2ACABE">
                  <a:alpha val="25000"/>
                </a:srgbClr>
              </a:gs>
              <a:gs pos="7300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2343973" y="2340168"/>
            <a:ext cx="774571" cy="1862048"/>
          </a:xfrm>
          <a:prstGeom prst="rect">
            <a:avLst/>
          </a:prstGeom>
        </p:spPr>
        <p:txBody>
          <a:bodyPr wrap="none">
            <a:spAutoFit/>
          </a:bodyPr>
          <a:lstStyle/>
          <a:p>
            <a:pPr algn="ctr"/>
            <a:r>
              <a:rPr lang="en-US" altLang="zh-CN" sz="11500" dirty="0">
                <a:gradFill>
                  <a:gsLst>
                    <a:gs pos="50000">
                      <a:srgbClr val="2FCCB7"/>
                    </a:gs>
                    <a:gs pos="0">
                      <a:srgbClr val="37D0B1"/>
                    </a:gs>
                    <a:gs pos="100000">
                      <a:srgbClr val="2ACABE"/>
                    </a:gs>
                  </a:gsLst>
                  <a:lin ang="5400000" scaled="1"/>
                </a:gradFill>
                <a:latin typeface="造字工房朗宋（非商用）常规体" pitchFamily="2" charset="-122"/>
                <a:ea typeface="造字工房朗宋（非商用）常规体" pitchFamily="2" charset="-122"/>
              </a:rPr>
              <a:t>1st</a:t>
            </a:r>
            <a:endParaRPr lang="zh-CN" altLang="en-US" sz="11500" dirty="0">
              <a:gradFill>
                <a:gsLst>
                  <a:gs pos="50000">
                    <a:srgbClr val="2FCCB7"/>
                  </a:gs>
                  <a:gs pos="0">
                    <a:srgbClr val="37D0B1"/>
                  </a:gs>
                  <a:gs pos="100000">
                    <a:srgbClr val="2ACABE"/>
                  </a:gs>
                </a:gsLst>
                <a:lin ang="5400000" scaled="1"/>
              </a:gradFill>
              <a:latin typeface="造字工房朗宋（非商用）常规体" pitchFamily="2" charset="-122"/>
              <a:ea typeface="造字工房朗宋（非商用）常规体" pitchFamily="2" charset="-122"/>
            </a:endParaRPr>
          </a:p>
        </p:txBody>
      </p:sp>
      <p:sp>
        <p:nvSpPr>
          <p:cNvPr id="31" name="矩形 30"/>
          <p:cNvSpPr/>
          <p:nvPr/>
        </p:nvSpPr>
        <p:spPr>
          <a:xfrm>
            <a:off x="1952038" y="3971383"/>
            <a:ext cx="1558440" cy="461665"/>
          </a:xfrm>
          <a:prstGeom prst="rect">
            <a:avLst/>
          </a:prstGeom>
        </p:spPr>
        <p:txBody>
          <a:bodyPr wrap="none">
            <a:spAutoFit/>
          </a:bodyPr>
          <a:lstStyle/>
          <a:p>
            <a:pPr algn="ctr"/>
            <a:r>
              <a:rPr lang="en-US" altLang="zh-CN" sz="2400" dirty="0">
                <a:latin typeface="造字工房朗宋（非商用）常规体" pitchFamily="2" charset="-122"/>
                <a:ea typeface="造字工房朗宋（非商用）常规体" pitchFamily="2" charset="-122"/>
              </a:rPr>
              <a:t>PART ONE</a:t>
            </a:r>
            <a:endParaRPr lang="zh-CN" altLang="en-US" sz="2400" dirty="0">
              <a:latin typeface="造字工房朗宋（非商用）常规体" pitchFamily="2" charset="-122"/>
              <a:ea typeface="造字工房朗宋（非商用）常规体" pitchFamily="2" charset="-122"/>
            </a:endParaRPr>
          </a:p>
        </p:txBody>
      </p:sp>
      <p:sp>
        <p:nvSpPr>
          <p:cNvPr id="32" name="文本框 31"/>
          <p:cNvSpPr txBox="1"/>
          <p:nvPr/>
        </p:nvSpPr>
        <p:spPr>
          <a:xfrm>
            <a:off x="1395483" y="4448436"/>
            <a:ext cx="2671550" cy="1384995"/>
          </a:xfrm>
          <a:prstGeom prst="rect">
            <a:avLst/>
          </a:prstGeom>
          <a:noFill/>
        </p:spPr>
        <p:txBody>
          <a:bodyPr wrap="square" rtlCol="0">
            <a:spAutoFit/>
          </a:bodyPr>
          <a:lstStyle/>
          <a:p>
            <a:pPr algn="ctr"/>
            <a:r>
              <a:rPr lang="en-US" altLang="zh-CN" sz="1400" dirty="0">
                <a:solidFill>
                  <a:schemeClr val="tx1">
                    <a:lumMod val="65000"/>
                    <a:lumOff val="35000"/>
                  </a:schemeClr>
                </a:solidFill>
                <a:latin typeface="造字工房朗宋（非商用）常规体" pitchFamily="2" charset="-122"/>
                <a:ea typeface="造字工房朗宋（非商用）常规体" pitchFamily="2" charset="-122"/>
              </a:rPr>
              <a:t>olive-creative-powerpoint-templateolive-creative-powerpoint-templateolive-creative-creative-power-point-creative-creative-powe rpoint-template</a:t>
            </a:r>
            <a:endParaRPr lang="zh-CN" altLang="en-US" sz="1400" dirty="0">
              <a:solidFill>
                <a:schemeClr val="tx1">
                  <a:lumMod val="65000"/>
                  <a:lumOff val="35000"/>
                </a:schemeClr>
              </a:solidFill>
              <a:latin typeface="造字工房朗宋（非商用）常规体" pitchFamily="2" charset="-122"/>
              <a:ea typeface="造字工房朗宋（非商用）常规体" pitchFamily="2" charset="-122"/>
            </a:endParaRPr>
          </a:p>
          <a:p>
            <a:pPr algn="ctr"/>
            <a:endParaRPr lang="zh-CN" altLang="en-US" sz="1400" dirty="0">
              <a:solidFill>
                <a:schemeClr val="tx1">
                  <a:lumMod val="65000"/>
                  <a:lumOff val="35000"/>
                </a:schemeClr>
              </a:solidFill>
              <a:latin typeface="造字工房朗宋（非商用）常规体" pitchFamily="2" charset="-122"/>
              <a:ea typeface="造字工房朗宋（非商用）常规体" pitchFamily="2" charset="-122"/>
            </a:endParaRPr>
          </a:p>
        </p:txBody>
      </p:sp>
      <p:sp>
        <p:nvSpPr>
          <p:cNvPr id="33" name="矩形 32"/>
          <p:cNvSpPr/>
          <p:nvPr/>
        </p:nvSpPr>
        <p:spPr>
          <a:xfrm>
            <a:off x="5693257" y="2340168"/>
            <a:ext cx="774571" cy="1862048"/>
          </a:xfrm>
          <a:prstGeom prst="rect">
            <a:avLst/>
          </a:prstGeom>
        </p:spPr>
        <p:txBody>
          <a:bodyPr wrap="none">
            <a:spAutoFit/>
          </a:bodyPr>
          <a:lstStyle/>
          <a:p>
            <a:pPr algn="ctr"/>
            <a:r>
              <a:rPr lang="en-US" altLang="zh-CN" sz="11500" dirty="0">
                <a:gradFill>
                  <a:gsLst>
                    <a:gs pos="50000">
                      <a:srgbClr val="2FCCB7"/>
                    </a:gs>
                    <a:gs pos="0">
                      <a:srgbClr val="37D0B1"/>
                    </a:gs>
                    <a:gs pos="100000">
                      <a:srgbClr val="2ACABE"/>
                    </a:gs>
                  </a:gsLst>
                  <a:lin ang="5400000" scaled="1"/>
                </a:gradFill>
                <a:latin typeface="造字工房朗宋（非商用）常规体" pitchFamily="2" charset="-122"/>
                <a:ea typeface="造字工房朗宋（非商用）常规体" pitchFamily="2" charset="-122"/>
              </a:rPr>
              <a:t>2</a:t>
            </a:r>
            <a:endParaRPr lang="zh-CN" altLang="en-US" sz="11500" dirty="0">
              <a:gradFill>
                <a:gsLst>
                  <a:gs pos="50000">
                    <a:srgbClr val="2FCCB7"/>
                  </a:gs>
                  <a:gs pos="0">
                    <a:srgbClr val="37D0B1"/>
                  </a:gs>
                  <a:gs pos="100000">
                    <a:srgbClr val="2ACABE"/>
                  </a:gs>
                </a:gsLst>
                <a:lin ang="5400000" scaled="1"/>
              </a:gradFill>
              <a:latin typeface="造字工房朗宋（非商用）常规体" pitchFamily="2" charset="-122"/>
              <a:ea typeface="造字工房朗宋（非商用）常规体" pitchFamily="2" charset="-122"/>
            </a:endParaRPr>
          </a:p>
        </p:txBody>
      </p:sp>
      <p:sp>
        <p:nvSpPr>
          <p:cNvPr id="34" name="矩形 33"/>
          <p:cNvSpPr/>
          <p:nvPr/>
        </p:nvSpPr>
        <p:spPr>
          <a:xfrm>
            <a:off x="5301322" y="3971383"/>
            <a:ext cx="1558440" cy="461665"/>
          </a:xfrm>
          <a:prstGeom prst="rect">
            <a:avLst/>
          </a:prstGeom>
        </p:spPr>
        <p:txBody>
          <a:bodyPr wrap="none">
            <a:spAutoFit/>
          </a:bodyPr>
          <a:lstStyle/>
          <a:p>
            <a:pPr algn="ctr"/>
            <a:r>
              <a:rPr lang="en-US" altLang="zh-CN" sz="2400" dirty="0">
                <a:latin typeface="造字工房朗宋（非商用）常规体" pitchFamily="2" charset="-122"/>
                <a:ea typeface="造字工房朗宋（非商用）常规体" pitchFamily="2" charset="-122"/>
              </a:rPr>
              <a:t>PART ONE</a:t>
            </a:r>
            <a:endParaRPr lang="zh-CN" altLang="en-US" sz="2400" dirty="0">
              <a:latin typeface="造字工房朗宋（非商用）常规体" pitchFamily="2" charset="-122"/>
              <a:ea typeface="造字工房朗宋（非商用）常规体" pitchFamily="2" charset="-122"/>
            </a:endParaRPr>
          </a:p>
        </p:txBody>
      </p:sp>
      <p:sp>
        <p:nvSpPr>
          <p:cNvPr id="35" name="文本框 34"/>
          <p:cNvSpPr txBox="1"/>
          <p:nvPr/>
        </p:nvSpPr>
        <p:spPr>
          <a:xfrm>
            <a:off x="4744767" y="4448436"/>
            <a:ext cx="2671550" cy="1384995"/>
          </a:xfrm>
          <a:prstGeom prst="rect">
            <a:avLst/>
          </a:prstGeom>
          <a:noFill/>
        </p:spPr>
        <p:txBody>
          <a:bodyPr wrap="square" rtlCol="0">
            <a:spAutoFit/>
          </a:bodyPr>
          <a:lstStyle/>
          <a:p>
            <a:pPr algn="ctr"/>
            <a:r>
              <a:rPr lang="en-US" altLang="zh-CN" sz="1400" dirty="0">
                <a:solidFill>
                  <a:schemeClr val="tx1">
                    <a:lumMod val="65000"/>
                    <a:lumOff val="35000"/>
                  </a:schemeClr>
                </a:solidFill>
                <a:latin typeface="造字工房朗宋（非商用）常规体" pitchFamily="2" charset="-122"/>
                <a:ea typeface="造字工房朗宋（非商用）常规体" pitchFamily="2" charset="-122"/>
              </a:rPr>
              <a:t>olive-creative-powerpoint-templateolive-creative-powerpoint-templateolive-creative-creative-power-point-creative-creative-powe rpoint-template</a:t>
            </a:r>
            <a:endParaRPr lang="zh-CN" altLang="en-US" sz="1400" dirty="0">
              <a:solidFill>
                <a:schemeClr val="tx1">
                  <a:lumMod val="65000"/>
                  <a:lumOff val="35000"/>
                </a:schemeClr>
              </a:solidFill>
              <a:latin typeface="造字工房朗宋（非商用）常规体" pitchFamily="2" charset="-122"/>
              <a:ea typeface="造字工房朗宋（非商用）常规体" pitchFamily="2" charset="-122"/>
            </a:endParaRPr>
          </a:p>
          <a:p>
            <a:pPr algn="ctr"/>
            <a:endParaRPr lang="zh-CN" altLang="en-US" sz="1400" dirty="0">
              <a:solidFill>
                <a:schemeClr val="tx1">
                  <a:lumMod val="65000"/>
                  <a:lumOff val="35000"/>
                </a:schemeClr>
              </a:solidFill>
              <a:latin typeface="造字工房朗宋（非商用）常规体" pitchFamily="2" charset="-122"/>
              <a:ea typeface="造字工房朗宋（非商用）常规体" pitchFamily="2" charset="-122"/>
            </a:endParaRPr>
          </a:p>
        </p:txBody>
      </p:sp>
      <p:sp>
        <p:nvSpPr>
          <p:cNvPr id="36" name="矩形 35"/>
          <p:cNvSpPr/>
          <p:nvPr/>
        </p:nvSpPr>
        <p:spPr>
          <a:xfrm>
            <a:off x="9129226" y="2340168"/>
            <a:ext cx="774571" cy="1862048"/>
          </a:xfrm>
          <a:prstGeom prst="rect">
            <a:avLst/>
          </a:prstGeom>
        </p:spPr>
        <p:txBody>
          <a:bodyPr wrap="none">
            <a:spAutoFit/>
          </a:bodyPr>
          <a:lstStyle/>
          <a:p>
            <a:pPr algn="ctr"/>
            <a:r>
              <a:rPr lang="en-US" altLang="zh-CN" sz="11500" dirty="0">
                <a:gradFill>
                  <a:gsLst>
                    <a:gs pos="50000">
                      <a:srgbClr val="2FCCB7"/>
                    </a:gs>
                    <a:gs pos="0">
                      <a:srgbClr val="37D0B1"/>
                    </a:gs>
                    <a:gs pos="100000">
                      <a:srgbClr val="2ACABE"/>
                    </a:gs>
                  </a:gsLst>
                  <a:lin ang="5400000" scaled="1"/>
                </a:gradFill>
                <a:latin typeface="造字工房朗宋（非商用）常规体" pitchFamily="2" charset="-122"/>
                <a:ea typeface="造字工房朗宋（非商用）常规体" pitchFamily="2" charset="-122"/>
              </a:rPr>
              <a:t>3rd</a:t>
            </a:r>
            <a:endParaRPr lang="zh-CN" altLang="en-US" sz="11500" dirty="0">
              <a:gradFill>
                <a:gsLst>
                  <a:gs pos="50000">
                    <a:srgbClr val="2FCCB7"/>
                  </a:gs>
                  <a:gs pos="0">
                    <a:srgbClr val="37D0B1"/>
                  </a:gs>
                  <a:gs pos="100000">
                    <a:srgbClr val="2ACABE"/>
                  </a:gs>
                </a:gsLst>
                <a:lin ang="5400000" scaled="1"/>
              </a:gradFill>
              <a:latin typeface="造字工房朗宋（非商用）常规体" pitchFamily="2" charset="-122"/>
              <a:ea typeface="造字工房朗宋（非商用）常规体" pitchFamily="2" charset="-122"/>
            </a:endParaRPr>
          </a:p>
        </p:txBody>
      </p:sp>
      <p:sp>
        <p:nvSpPr>
          <p:cNvPr id="37" name="矩形 36"/>
          <p:cNvSpPr/>
          <p:nvPr/>
        </p:nvSpPr>
        <p:spPr>
          <a:xfrm>
            <a:off x="8737291" y="3971383"/>
            <a:ext cx="1558440" cy="461665"/>
          </a:xfrm>
          <a:prstGeom prst="rect">
            <a:avLst/>
          </a:prstGeom>
        </p:spPr>
        <p:txBody>
          <a:bodyPr wrap="none">
            <a:spAutoFit/>
          </a:bodyPr>
          <a:lstStyle/>
          <a:p>
            <a:pPr algn="ctr"/>
            <a:r>
              <a:rPr lang="en-US" altLang="zh-CN" sz="2400" dirty="0">
                <a:latin typeface="造字工房朗宋（非商用）常规体" pitchFamily="2" charset="-122"/>
                <a:ea typeface="造字工房朗宋（非商用）常规体" pitchFamily="2" charset="-122"/>
              </a:rPr>
              <a:t>PART ONE</a:t>
            </a:r>
            <a:endParaRPr lang="zh-CN" altLang="en-US" sz="2400" dirty="0">
              <a:latin typeface="造字工房朗宋（非商用）常规体" pitchFamily="2" charset="-122"/>
              <a:ea typeface="造字工房朗宋（非商用）常规体" pitchFamily="2" charset="-122"/>
            </a:endParaRPr>
          </a:p>
        </p:txBody>
      </p:sp>
      <p:sp>
        <p:nvSpPr>
          <p:cNvPr id="38" name="文本框 37"/>
          <p:cNvSpPr txBox="1"/>
          <p:nvPr/>
        </p:nvSpPr>
        <p:spPr>
          <a:xfrm>
            <a:off x="8180736" y="4448436"/>
            <a:ext cx="2671550" cy="1384995"/>
          </a:xfrm>
          <a:prstGeom prst="rect">
            <a:avLst/>
          </a:prstGeom>
          <a:noFill/>
        </p:spPr>
        <p:txBody>
          <a:bodyPr wrap="square" rtlCol="0">
            <a:spAutoFit/>
          </a:bodyPr>
          <a:lstStyle/>
          <a:p>
            <a:pPr algn="ctr"/>
            <a:r>
              <a:rPr lang="en-US" altLang="zh-CN" sz="1400" dirty="0">
                <a:solidFill>
                  <a:schemeClr val="tx1">
                    <a:lumMod val="65000"/>
                    <a:lumOff val="35000"/>
                  </a:schemeClr>
                </a:solidFill>
                <a:latin typeface="造字工房朗宋（非商用）常规体" pitchFamily="2" charset="-122"/>
                <a:ea typeface="造字工房朗宋（非商用）常规体" pitchFamily="2" charset="-122"/>
              </a:rPr>
              <a:t>olive-creative-powerpoint-templateolive-creative-powerpoint-templateolive-creative-creative-power-point-creative-creative-powe rpoint-template</a:t>
            </a:r>
            <a:endParaRPr lang="zh-CN" altLang="en-US" sz="1400" dirty="0">
              <a:solidFill>
                <a:schemeClr val="tx1">
                  <a:lumMod val="65000"/>
                  <a:lumOff val="35000"/>
                </a:schemeClr>
              </a:solidFill>
              <a:latin typeface="造字工房朗宋（非商用）常规体" pitchFamily="2" charset="-122"/>
              <a:ea typeface="造字工房朗宋（非商用）常规体" pitchFamily="2" charset="-122"/>
            </a:endParaRPr>
          </a:p>
          <a:p>
            <a:pPr algn="ctr"/>
            <a:endParaRPr lang="zh-CN" altLang="en-US" sz="1400" dirty="0">
              <a:solidFill>
                <a:schemeClr val="tx1">
                  <a:lumMod val="65000"/>
                  <a:lumOff val="35000"/>
                </a:schemeClr>
              </a:solidFill>
              <a:latin typeface="造字工房朗宋（非商用）常规体" pitchFamily="2" charset="-122"/>
              <a:ea typeface="造字工房朗宋（非商用）常规体" pitchFamily="2" charset="-122"/>
            </a:endParaRPr>
          </a:p>
        </p:txBody>
      </p:sp>
      <p:sp>
        <p:nvSpPr>
          <p:cNvPr id="39" name="文本框 38"/>
          <p:cNvSpPr txBox="1"/>
          <p:nvPr/>
        </p:nvSpPr>
        <p:spPr>
          <a:xfrm>
            <a:off x="5289807" y="791570"/>
            <a:ext cx="1608133" cy="1107996"/>
          </a:xfrm>
          <a:prstGeom prst="rect">
            <a:avLst/>
          </a:prstGeom>
          <a:noFill/>
        </p:spPr>
        <p:txBody>
          <a:bodyPr wrap="none" rtlCol="0">
            <a:spAutoFit/>
          </a:bodyPr>
          <a:lstStyle/>
          <a:p>
            <a:r>
              <a:rPr lang="zh-CN" altLang="en-US" sz="6600" dirty="0">
                <a:latin typeface="造字工房朗宋（非商用）常规体" pitchFamily="2" charset="-122"/>
                <a:ea typeface="造字工房朗宋（非商用）常规体" pitchFamily="2" charset="-122"/>
              </a:rPr>
              <a:t>Directory</a:t>
            </a:r>
          </a:p>
        </p:txBody>
      </p:sp>
    </p:spTree>
    <p:extLst>
      <p:ext uri="{BB962C8B-B14F-4D97-AF65-F5344CB8AC3E}">
        <p14:creationId xmlns:p14="http://schemas.microsoft.com/office/powerpoint/2010/main" val="8922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par>
                                <p:cTn id="8" presetID="42" presetClass="path" presetSubtype="0" decel="30000" fill="hold" grpId="1" nodeType="withEffect">
                                  <p:stCondLst>
                                    <p:cond delay="0"/>
                                  </p:stCondLst>
                                  <p:childTnLst>
                                    <p:animMotion origin="layout" path="M 1.04167E-6 -0.03981 L 1.04167E-6 0.14815 " pathEditMode="relative" rAng="0" ptsTypes="AA">
                                      <p:cBhvr>
                                        <p:cTn id="9" dur="750" spd="-100000" fill="hold"/>
                                        <p:tgtEl>
                                          <p:spTgt spid="30"/>
                                        </p:tgtEl>
                                        <p:attrNameLst>
                                          <p:attrName>ppt_x</p:attrName>
                                          <p:attrName>ppt_y</p:attrName>
                                        </p:attrNameLst>
                                      </p:cBhvr>
                                      <p:rCtr x="0" y="9398"/>
                                    </p:animMotion>
                                  </p:childTnLst>
                                </p:cTn>
                              </p:par>
                              <p:par>
                                <p:cTn id="10" presetID="42" presetClass="path" presetSubtype="0" accel="30000" decel="30000" fill="hold" grpId="2" nodeType="withEffect">
                                  <p:stCondLst>
                                    <p:cond delay="750"/>
                                  </p:stCondLst>
                                  <p:childTnLst>
                                    <p:animMotion origin="layout" path="M 1.04167E-6 -0.03981 L 1.04167E-6 -7.40741E-7 " pathEditMode="relative" rAng="0" ptsTypes="AA">
                                      <p:cBhvr>
                                        <p:cTn id="11" dur="1250" fill="hold"/>
                                        <p:tgtEl>
                                          <p:spTgt spid="30"/>
                                        </p:tgtEl>
                                        <p:attrNameLst>
                                          <p:attrName>ppt_x</p:attrName>
                                          <p:attrName>ppt_y</p:attrName>
                                        </p:attrNameLst>
                                      </p:cBhvr>
                                      <p:rCtr x="0" y="1991"/>
                                    </p:animMotion>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750"/>
                                        <p:tgtEl>
                                          <p:spTgt spid="31"/>
                                        </p:tgtEl>
                                      </p:cBhvr>
                                    </p:animEffect>
                                  </p:childTnLst>
                                </p:cTn>
                              </p:par>
                              <p:par>
                                <p:cTn id="16" presetID="42" presetClass="path" presetSubtype="0" decel="30000" fill="hold" grpId="1" nodeType="withEffect">
                                  <p:stCondLst>
                                    <p:cond delay="0"/>
                                  </p:stCondLst>
                                  <p:childTnLst>
                                    <p:animMotion origin="layout" path="M 1.04167E-6 -0.03981 L 1.04167E-6 0.14815 " pathEditMode="relative" rAng="0" ptsTypes="AA">
                                      <p:cBhvr>
                                        <p:cTn id="17" dur="750" spd="-100000" fill="hold"/>
                                        <p:tgtEl>
                                          <p:spTgt spid="31"/>
                                        </p:tgtEl>
                                        <p:attrNameLst>
                                          <p:attrName>ppt_x</p:attrName>
                                          <p:attrName>ppt_y</p:attrName>
                                        </p:attrNameLst>
                                      </p:cBhvr>
                                      <p:rCtr x="0" y="9398"/>
                                    </p:animMotion>
                                  </p:childTnLst>
                                </p:cTn>
                              </p:par>
                              <p:par>
                                <p:cTn id="18" presetID="42" presetClass="path" presetSubtype="0" accel="30000" decel="30000" fill="hold" grpId="2" nodeType="withEffect">
                                  <p:stCondLst>
                                    <p:cond delay="750"/>
                                  </p:stCondLst>
                                  <p:childTnLst>
                                    <p:animMotion origin="layout" path="M 1.04167E-6 -0.03981 L 1.04167E-6 -7.40741E-7 " pathEditMode="relative" rAng="0" ptsTypes="AA">
                                      <p:cBhvr>
                                        <p:cTn id="19" dur="1250" fill="hold"/>
                                        <p:tgtEl>
                                          <p:spTgt spid="31"/>
                                        </p:tgtEl>
                                        <p:attrNameLst>
                                          <p:attrName>ppt_x</p:attrName>
                                          <p:attrName>ppt_y</p:attrName>
                                        </p:attrNameLst>
                                      </p:cBhvr>
                                      <p:rCtr x="0" y="1991"/>
                                    </p:animMotion>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750"/>
                                        <p:tgtEl>
                                          <p:spTgt spid="32"/>
                                        </p:tgtEl>
                                      </p:cBhvr>
                                    </p:animEffect>
                                  </p:childTnLst>
                                </p:cTn>
                              </p:par>
                              <p:par>
                                <p:cTn id="24" presetID="42" presetClass="path" presetSubtype="0" decel="30000" fill="hold" grpId="1" nodeType="withEffect">
                                  <p:stCondLst>
                                    <p:cond delay="0"/>
                                  </p:stCondLst>
                                  <p:childTnLst>
                                    <p:animMotion origin="layout" path="M 1.04167E-6 -0.03981 L 1.04167E-6 0.14815 " pathEditMode="relative" rAng="0" ptsTypes="AA">
                                      <p:cBhvr>
                                        <p:cTn id="25" dur="750" spd="-100000" fill="hold"/>
                                        <p:tgtEl>
                                          <p:spTgt spid="32"/>
                                        </p:tgtEl>
                                        <p:attrNameLst>
                                          <p:attrName>ppt_x</p:attrName>
                                          <p:attrName>ppt_y</p:attrName>
                                        </p:attrNameLst>
                                      </p:cBhvr>
                                      <p:rCtr x="0" y="9398"/>
                                    </p:animMotion>
                                  </p:childTnLst>
                                </p:cTn>
                              </p:par>
                              <p:par>
                                <p:cTn id="26" presetID="42" presetClass="path" presetSubtype="0" accel="30000" decel="30000" fill="hold" grpId="2" nodeType="withEffect">
                                  <p:stCondLst>
                                    <p:cond delay="750"/>
                                  </p:stCondLst>
                                  <p:childTnLst>
                                    <p:animMotion origin="layout" path="M 1.04167E-6 -0.03981 L 1.04167E-6 -7.40741E-7 " pathEditMode="relative" rAng="0" ptsTypes="AA">
                                      <p:cBhvr>
                                        <p:cTn id="27" dur="1250" fill="hold"/>
                                        <p:tgtEl>
                                          <p:spTgt spid="32"/>
                                        </p:tgtEl>
                                        <p:attrNameLst>
                                          <p:attrName>ppt_x</p:attrName>
                                          <p:attrName>ppt_y</p:attrName>
                                        </p:attrNameLst>
                                      </p:cBhvr>
                                      <p:rCtr x="0" y="1991"/>
                                    </p:animMotion>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750"/>
                                        <p:tgtEl>
                                          <p:spTgt spid="33"/>
                                        </p:tgtEl>
                                      </p:cBhvr>
                                    </p:animEffect>
                                  </p:childTnLst>
                                </p:cTn>
                              </p:par>
                              <p:par>
                                <p:cTn id="32" presetID="42" presetClass="path" presetSubtype="0" decel="30000" fill="hold" grpId="1" nodeType="withEffect">
                                  <p:stCondLst>
                                    <p:cond delay="0"/>
                                  </p:stCondLst>
                                  <p:childTnLst>
                                    <p:animMotion origin="layout" path="M 1.04167E-6 -0.03981 L 1.04167E-6 0.14815 " pathEditMode="relative" rAng="0" ptsTypes="AA">
                                      <p:cBhvr>
                                        <p:cTn id="33" dur="750" spd="-100000" fill="hold"/>
                                        <p:tgtEl>
                                          <p:spTgt spid="33"/>
                                        </p:tgtEl>
                                        <p:attrNameLst>
                                          <p:attrName>ppt_x</p:attrName>
                                          <p:attrName>ppt_y</p:attrName>
                                        </p:attrNameLst>
                                      </p:cBhvr>
                                      <p:rCtr x="0" y="9398"/>
                                    </p:animMotion>
                                  </p:childTnLst>
                                </p:cTn>
                              </p:par>
                              <p:par>
                                <p:cTn id="34" presetID="42" presetClass="path" presetSubtype="0" accel="30000" decel="30000" fill="hold" grpId="2" nodeType="withEffect">
                                  <p:stCondLst>
                                    <p:cond delay="750"/>
                                  </p:stCondLst>
                                  <p:childTnLst>
                                    <p:animMotion origin="layout" path="M 1.04167E-6 -0.03981 L 1.04167E-6 -7.40741E-7 " pathEditMode="relative" rAng="0" ptsTypes="AA">
                                      <p:cBhvr>
                                        <p:cTn id="35" dur="1250" fill="hold"/>
                                        <p:tgtEl>
                                          <p:spTgt spid="33"/>
                                        </p:tgtEl>
                                        <p:attrNameLst>
                                          <p:attrName>ppt_x</p:attrName>
                                          <p:attrName>ppt_y</p:attrName>
                                        </p:attrNameLst>
                                      </p:cBhvr>
                                      <p:rCtr x="0" y="1991"/>
                                    </p:animMotion>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750"/>
                                        <p:tgtEl>
                                          <p:spTgt spid="34"/>
                                        </p:tgtEl>
                                      </p:cBhvr>
                                    </p:animEffect>
                                  </p:childTnLst>
                                </p:cTn>
                              </p:par>
                              <p:par>
                                <p:cTn id="40" presetID="42" presetClass="path" presetSubtype="0" decel="30000" fill="hold" grpId="1" nodeType="withEffect">
                                  <p:stCondLst>
                                    <p:cond delay="0"/>
                                  </p:stCondLst>
                                  <p:childTnLst>
                                    <p:animMotion origin="layout" path="M 1.04167E-6 -0.03981 L 1.04167E-6 0.14815 " pathEditMode="relative" rAng="0" ptsTypes="AA">
                                      <p:cBhvr>
                                        <p:cTn id="41" dur="750" spd="-100000" fill="hold"/>
                                        <p:tgtEl>
                                          <p:spTgt spid="34"/>
                                        </p:tgtEl>
                                        <p:attrNameLst>
                                          <p:attrName>ppt_x</p:attrName>
                                          <p:attrName>ppt_y</p:attrName>
                                        </p:attrNameLst>
                                      </p:cBhvr>
                                      <p:rCtr x="0" y="9398"/>
                                    </p:animMotion>
                                  </p:childTnLst>
                                </p:cTn>
                              </p:par>
                              <p:par>
                                <p:cTn id="42" presetID="42" presetClass="path" presetSubtype="0" accel="30000" decel="30000" fill="hold" grpId="2" nodeType="withEffect">
                                  <p:stCondLst>
                                    <p:cond delay="750"/>
                                  </p:stCondLst>
                                  <p:childTnLst>
                                    <p:animMotion origin="layout" path="M 1.04167E-6 -0.03981 L 1.04167E-6 -7.40741E-7 " pathEditMode="relative" rAng="0" ptsTypes="AA">
                                      <p:cBhvr>
                                        <p:cTn id="43" dur="1250" fill="hold"/>
                                        <p:tgtEl>
                                          <p:spTgt spid="34"/>
                                        </p:tgtEl>
                                        <p:attrNameLst>
                                          <p:attrName>ppt_x</p:attrName>
                                          <p:attrName>ppt_y</p:attrName>
                                        </p:attrNameLst>
                                      </p:cBhvr>
                                      <p:rCtr x="0" y="1991"/>
                                    </p:animMotion>
                                  </p:child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750"/>
                                        <p:tgtEl>
                                          <p:spTgt spid="35"/>
                                        </p:tgtEl>
                                      </p:cBhvr>
                                    </p:animEffect>
                                  </p:childTnLst>
                                </p:cTn>
                              </p:par>
                              <p:par>
                                <p:cTn id="48" presetID="42" presetClass="path" presetSubtype="0" decel="30000" fill="hold" grpId="1" nodeType="withEffect">
                                  <p:stCondLst>
                                    <p:cond delay="0"/>
                                  </p:stCondLst>
                                  <p:childTnLst>
                                    <p:animMotion origin="layout" path="M 1.04167E-6 -0.03981 L 1.04167E-6 0.14815 " pathEditMode="relative" rAng="0" ptsTypes="AA">
                                      <p:cBhvr>
                                        <p:cTn id="49" dur="750" spd="-100000" fill="hold"/>
                                        <p:tgtEl>
                                          <p:spTgt spid="35"/>
                                        </p:tgtEl>
                                        <p:attrNameLst>
                                          <p:attrName>ppt_x</p:attrName>
                                          <p:attrName>ppt_y</p:attrName>
                                        </p:attrNameLst>
                                      </p:cBhvr>
                                      <p:rCtr x="0" y="9398"/>
                                    </p:animMotion>
                                  </p:childTnLst>
                                </p:cTn>
                              </p:par>
                              <p:par>
                                <p:cTn id="50" presetID="42" presetClass="path" presetSubtype="0" accel="30000" decel="30000" fill="hold" grpId="2" nodeType="withEffect">
                                  <p:stCondLst>
                                    <p:cond delay="750"/>
                                  </p:stCondLst>
                                  <p:childTnLst>
                                    <p:animMotion origin="layout" path="M 1.04167E-6 -0.03981 L 1.04167E-6 -7.40741E-7 " pathEditMode="relative" rAng="0" ptsTypes="AA">
                                      <p:cBhvr>
                                        <p:cTn id="51" dur="1250" fill="hold"/>
                                        <p:tgtEl>
                                          <p:spTgt spid="35"/>
                                        </p:tgtEl>
                                        <p:attrNameLst>
                                          <p:attrName>ppt_x</p:attrName>
                                          <p:attrName>ppt_y</p:attrName>
                                        </p:attrNameLst>
                                      </p:cBhvr>
                                      <p:rCtr x="0" y="1991"/>
                                    </p:animMotion>
                                  </p:childTnLst>
                                </p:cTn>
                              </p:par>
                            </p:childTnLst>
                          </p:cTn>
                        </p:par>
                        <p:par>
                          <p:cTn id="52" fill="hold">
                            <p:stCondLst>
                              <p:cond delay="12000"/>
                            </p:stCondLst>
                            <p:childTnLst>
                              <p:par>
                                <p:cTn id="53" presetID="10" presetClass="entr" presetSubtype="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750"/>
                                        <p:tgtEl>
                                          <p:spTgt spid="36"/>
                                        </p:tgtEl>
                                      </p:cBhvr>
                                    </p:animEffect>
                                  </p:childTnLst>
                                </p:cTn>
                              </p:par>
                              <p:par>
                                <p:cTn id="56" presetID="42" presetClass="path" presetSubtype="0" decel="30000" fill="hold" grpId="1" nodeType="withEffect">
                                  <p:stCondLst>
                                    <p:cond delay="0"/>
                                  </p:stCondLst>
                                  <p:childTnLst>
                                    <p:animMotion origin="layout" path="M 1.04167E-6 -0.03981 L 1.04167E-6 0.14815 " pathEditMode="relative" rAng="0" ptsTypes="AA">
                                      <p:cBhvr>
                                        <p:cTn id="57" dur="750" spd="-100000" fill="hold"/>
                                        <p:tgtEl>
                                          <p:spTgt spid="36"/>
                                        </p:tgtEl>
                                        <p:attrNameLst>
                                          <p:attrName>ppt_x</p:attrName>
                                          <p:attrName>ppt_y</p:attrName>
                                        </p:attrNameLst>
                                      </p:cBhvr>
                                      <p:rCtr x="0" y="9398"/>
                                    </p:animMotion>
                                  </p:childTnLst>
                                </p:cTn>
                              </p:par>
                              <p:par>
                                <p:cTn id="58" presetID="42" presetClass="path" presetSubtype="0" accel="30000" decel="30000" fill="hold" grpId="2" nodeType="withEffect">
                                  <p:stCondLst>
                                    <p:cond delay="750"/>
                                  </p:stCondLst>
                                  <p:childTnLst>
                                    <p:animMotion origin="layout" path="M 1.04167E-6 -0.03981 L 1.04167E-6 -7.40741E-7 " pathEditMode="relative" rAng="0" ptsTypes="AA">
                                      <p:cBhvr>
                                        <p:cTn id="59" dur="1250" fill="hold"/>
                                        <p:tgtEl>
                                          <p:spTgt spid="36"/>
                                        </p:tgtEl>
                                        <p:attrNameLst>
                                          <p:attrName>ppt_x</p:attrName>
                                          <p:attrName>ppt_y</p:attrName>
                                        </p:attrNameLst>
                                      </p:cBhvr>
                                      <p:rCtr x="0" y="1991"/>
                                    </p:animMotion>
                                  </p:childTnLst>
                                </p:cTn>
                              </p:par>
                            </p:childTnLst>
                          </p:cTn>
                        </p:par>
                        <p:par>
                          <p:cTn id="60" fill="hold">
                            <p:stCondLst>
                              <p:cond delay="14000"/>
                            </p:stCondLst>
                            <p:childTnLst>
                              <p:par>
                                <p:cTn id="61" presetID="10"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750"/>
                                        <p:tgtEl>
                                          <p:spTgt spid="37"/>
                                        </p:tgtEl>
                                      </p:cBhvr>
                                    </p:animEffect>
                                  </p:childTnLst>
                                </p:cTn>
                              </p:par>
                              <p:par>
                                <p:cTn id="64" presetID="42" presetClass="path" presetSubtype="0" decel="30000" fill="hold" grpId="1" nodeType="withEffect">
                                  <p:stCondLst>
                                    <p:cond delay="0"/>
                                  </p:stCondLst>
                                  <p:childTnLst>
                                    <p:animMotion origin="layout" path="M 1.04167E-6 -0.03981 L 1.04167E-6 0.14815 " pathEditMode="relative" rAng="0" ptsTypes="AA">
                                      <p:cBhvr>
                                        <p:cTn id="65" dur="750" spd="-100000" fill="hold"/>
                                        <p:tgtEl>
                                          <p:spTgt spid="37"/>
                                        </p:tgtEl>
                                        <p:attrNameLst>
                                          <p:attrName>ppt_x</p:attrName>
                                          <p:attrName>ppt_y</p:attrName>
                                        </p:attrNameLst>
                                      </p:cBhvr>
                                      <p:rCtr x="0" y="9398"/>
                                    </p:animMotion>
                                  </p:childTnLst>
                                </p:cTn>
                              </p:par>
                              <p:par>
                                <p:cTn id="66" presetID="42" presetClass="path" presetSubtype="0" accel="30000" decel="30000" fill="hold" grpId="2" nodeType="withEffect">
                                  <p:stCondLst>
                                    <p:cond delay="750"/>
                                  </p:stCondLst>
                                  <p:childTnLst>
                                    <p:animMotion origin="layout" path="M 1.04167E-6 -0.03981 L 1.04167E-6 -7.40741E-7 " pathEditMode="relative" rAng="0" ptsTypes="AA">
                                      <p:cBhvr>
                                        <p:cTn id="67" dur="1250" fill="hold"/>
                                        <p:tgtEl>
                                          <p:spTgt spid="37"/>
                                        </p:tgtEl>
                                        <p:attrNameLst>
                                          <p:attrName>ppt_x</p:attrName>
                                          <p:attrName>ppt_y</p:attrName>
                                        </p:attrNameLst>
                                      </p:cBhvr>
                                      <p:rCtr x="0" y="1991"/>
                                    </p:animMotion>
                                  </p:childTnLst>
                                </p:cTn>
                              </p:par>
                            </p:childTnLst>
                          </p:cTn>
                        </p:par>
                        <p:par>
                          <p:cTn id="68" fill="hold">
                            <p:stCondLst>
                              <p:cond delay="16000"/>
                            </p:stCondLst>
                            <p:childTnLst>
                              <p:par>
                                <p:cTn id="69" presetID="10" presetClass="entr" presetSubtype="0"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750"/>
                                        <p:tgtEl>
                                          <p:spTgt spid="38"/>
                                        </p:tgtEl>
                                      </p:cBhvr>
                                    </p:animEffect>
                                  </p:childTnLst>
                                </p:cTn>
                              </p:par>
                              <p:par>
                                <p:cTn id="72" presetID="42" presetClass="path" presetSubtype="0" decel="30000" fill="hold" grpId="1" nodeType="withEffect">
                                  <p:stCondLst>
                                    <p:cond delay="0"/>
                                  </p:stCondLst>
                                  <p:childTnLst>
                                    <p:animMotion origin="layout" path="M 1.04167E-6 -0.03981 L 1.04167E-6 0.14815 " pathEditMode="relative" rAng="0" ptsTypes="AA">
                                      <p:cBhvr>
                                        <p:cTn id="73" dur="750" spd="-100000" fill="hold"/>
                                        <p:tgtEl>
                                          <p:spTgt spid="38"/>
                                        </p:tgtEl>
                                        <p:attrNameLst>
                                          <p:attrName>ppt_x</p:attrName>
                                          <p:attrName>ppt_y</p:attrName>
                                        </p:attrNameLst>
                                      </p:cBhvr>
                                      <p:rCtr x="0" y="9398"/>
                                    </p:animMotion>
                                  </p:childTnLst>
                                </p:cTn>
                              </p:par>
                              <p:par>
                                <p:cTn id="74" presetID="42" presetClass="path" presetSubtype="0" accel="30000" decel="30000" fill="hold" grpId="2" nodeType="withEffect">
                                  <p:stCondLst>
                                    <p:cond delay="750"/>
                                  </p:stCondLst>
                                  <p:childTnLst>
                                    <p:animMotion origin="layout" path="M 1.04167E-6 -0.03981 L 1.04167E-6 -7.40741E-7 " pathEditMode="relative" rAng="0" ptsTypes="AA">
                                      <p:cBhvr>
                                        <p:cTn id="75" dur="1250" fill="hold"/>
                                        <p:tgtEl>
                                          <p:spTgt spid="38"/>
                                        </p:tgtEl>
                                        <p:attrNameLst>
                                          <p:attrName>ppt_x</p:attrName>
                                          <p:attrName>ppt_y</p:attrName>
                                        </p:attrNameLst>
                                      </p:cBhvr>
                                      <p:rCtr x="0" y="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8" grpId="1"/>
      <p:bldP spid="38"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Shape 563">
            <a:extLst>
              <a:ext uri="{FF2B5EF4-FFF2-40B4-BE49-F238E27FC236}">
                <a16:creationId xmlns:a16="http://schemas.microsoft.com/office/drawing/2014/main" id="{0FEF1AC7-1D7B-4EDE-86B7-1FD56D3A9E42}"/>
              </a:ext>
            </a:extLst>
          </p:cNvPr>
          <p:cNvSpPr/>
          <p:nvPr/>
        </p:nvSpPr>
        <p:spPr>
          <a:xfrm rot="10800000">
            <a:off x="8399640" y="2396902"/>
            <a:ext cx="2539456" cy="21022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bg1"/>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89" name="Shape 558">
            <a:extLst>
              <a:ext uri="{FF2B5EF4-FFF2-40B4-BE49-F238E27FC236}">
                <a16:creationId xmlns:a16="http://schemas.microsoft.com/office/drawing/2014/main" id="{DBE66025-0A28-4F86-A70E-471C46DF5A47}"/>
              </a:ext>
            </a:extLst>
          </p:cNvPr>
          <p:cNvSpPr/>
          <p:nvPr/>
        </p:nvSpPr>
        <p:spPr>
          <a:xfrm rot="10800000">
            <a:off x="4826272" y="2396902"/>
            <a:ext cx="2539456" cy="21022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88" name="Shape 553">
            <a:extLst>
              <a:ext uri="{FF2B5EF4-FFF2-40B4-BE49-F238E27FC236}">
                <a16:creationId xmlns:a16="http://schemas.microsoft.com/office/drawing/2014/main" id="{29ECFCFC-B134-4574-A9CE-2CA0A7DE8A89}"/>
              </a:ext>
            </a:extLst>
          </p:cNvPr>
          <p:cNvSpPr/>
          <p:nvPr/>
        </p:nvSpPr>
        <p:spPr>
          <a:xfrm rot="10800000">
            <a:off x="1252904" y="2396902"/>
            <a:ext cx="2539456" cy="21022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bg1"/>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grpSp>
        <p:nvGrpSpPr>
          <p:cNvPr id="24" name="组合 23"/>
          <p:cNvGrpSpPr/>
          <p:nvPr/>
        </p:nvGrpSpPr>
        <p:grpSpPr>
          <a:xfrm>
            <a:off x="10686197" y="-3140633"/>
            <a:ext cx="5025251" cy="4177863"/>
            <a:chOff x="10686197" y="3724191"/>
            <a:chExt cx="5025251" cy="4177863"/>
          </a:xfrm>
        </p:grpSpPr>
        <p:sp>
          <p:nvSpPr>
            <p:cNvPr id="25" name="任意多边形 24"/>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0686197" y="7451678"/>
              <a:ext cx="450376" cy="450376"/>
            </a:xfrm>
            <a:prstGeom prst="ellipse">
              <a:avLst/>
            </a:pr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占位符 7">
            <a:extLst>
              <a:ext uri="{FF2B5EF4-FFF2-40B4-BE49-F238E27FC236}">
                <a16:creationId xmlns:a16="http://schemas.microsoft.com/office/drawing/2014/main" id="{C753736B-B956-4A1A-9AC4-584454131AE9}"/>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3672" b="3672"/>
          <a:stretch>
            <a:fillRect/>
          </a:stretch>
        </p:blipFill>
        <p:spPr/>
      </p:pic>
      <p:pic>
        <p:nvPicPr>
          <p:cNvPr id="6" name="图片占位符 5">
            <a:extLst>
              <a:ext uri="{FF2B5EF4-FFF2-40B4-BE49-F238E27FC236}">
                <a16:creationId xmlns:a16="http://schemas.microsoft.com/office/drawing/2014/main" id="{40320A98-086E-4CD6-AFFE-1A99A2AC40C0}"/>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9853" r="9853"/>
          <a:stretch>
            <a:fillRect/>
          </a:stretch>
        </p:blipFill>
        <p:spPr/>
      </p:pic>
      <p:pic>
        <p:nvPicPr>
          <p:cNvPr id="10" name="图片占位符 9">
            <a:extLst>
              <a:ext uri="{FF2B5EF4-FFF2-40B4-BE49-F238E27FC236}">
                <a16:creationId xmlns:a16="http://schemas.microsoft.com/office/drawing/2014/main" id="{0EA67D1A-BA19-4487-BED3-43348006CD6D}"/>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9794" r="9794"/>
          <a:stretch>
            <a:fillRect/>
          </a:stretch>
        </p:blipFill>
        <p:spPr>
          <a:xfrm>
            <a:off x="8393229" y="2727101"/>
            <a:ext cx="2535183" cy="2102507"/>
          </a:xfrm>
        </p:spPr>
      </p:pic>
      <p:grpSp>
        <p:nvGrpSpPr>
          <p:cNvPr id="85" name="Group 16">
            <a:extLst>
              <a:ext uri="{FF2B5EF4-FFF2-40B4-BE49-F238E27FC236}">
                <a16:creationId xmlns:a16="http://schemas.microsoft.com/office/drawing/2014/main" id="{3B3D0D61-BF7C-42B0-9CF6-FFFE662AEF8C}"/>
              </a:ext>
            </a:extLst>
          </p:cNvPr>
          <p:cNvGrpSpPr/>
          <p:nvPr/>
        </p:nvGrpSpPr>
        <p:grpSpPr>
          <a:xfrm>
            <a:off x="2049337" y="814671"/>
            <a:ext cx="8241360" cy="1121133"/>
            <a:chOff x="4103040" y="1807584"/>
            <a:chExt cx="16482720" cy="2242265"/>
          </a:xfrm>
        </p:grpSpPr>
        <p:sp>
          <p:nvSpPr>
            <p:cNvPr id="86" name="Shape 67">
              <a:extLst>
                <a:ext uri="{FF2B5EF4-FFF2-40B4-BE49-F238E27FC236}">
                  <a16:creationId xmlns:a16="http://schemas.microsoft.com/office/drawing/2014/main" id="{CC32F5A8-DA7F-4D32-89E7-1321585E0A08}"/>
                </a:ext>
              </a:extLst>
            </p:cNvPr>
            <p:cNvSpPr txBox="1">
              <a:spLocks/>
            </p:cNvSpPr>
            <p:nvPr/>
          </p:nvSpPr>
          <p:spPr>
            <a:xfrm>
              <a:off x="4103040" y="1873014"/>
              <a:ext cx="16482720" cy="2176835"/>
            </a:xfrm>
            <a:prstGeom prst="rect">
              <a:avLst/>
            </a:prstGeom>
            <a:ln w="3175">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ormAutofit/>
            </a:bodyPr>
            <a:lstStyle>
              <a:lvl1pPr marL="0" marR="0" indent="0" algn="ctr" defTabSz="825500" rtl="0" latinLnBrk="0">
                <a:lnSpc>
                  <a:spcPct val="100000"/>
                </a:lnSpc>
                <a:spcBef>
                  <a:spcPts val="0"/>
                </a:spcBef>
                <a:spcAft>
                  <a:spcPts val="0"/>
                </a:spcAft>
                <a:buClrTx/>
                <a:buSzTx/>
                <a:buFontTx/>
                <a:buNone/>
                <a:tabLst/>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en-US" sz="5600" dirty="0">
                  <a:solidFill>
                    <a:schemeClr val="tx1"/>
                  </a:solidFill>
                  <a:latin typeface="造字工房朗宋（非商用）常规体" pitchFamily="2" charset="-122"/>
                  <a:ea typeface="造字工房朗宋（非商用）常规体" pitchFamily="2" charset="-122"/>
                </a:rPr>
                <a:t>Title text demo</a:t>
              </a:r>
            </a:p>
          </p:txBody>
        </p:sp>
        <p:sp>
          <p:nvSpPr>
            <p:cNvPr id="87" name="Shape 69">
              <a:extLst>
                <a:ext uri="{FF2B5EF4-FFF2-40B4-BE49-F238E27FC236}">
                  <a16:creationId xmlns:a16="http://schemas.microsoft.com/office/drawing/2014/main" id="{18FC241E-5C8F-4319-A145-D8D7D1E80FC4}"/>
                </a:ext>
              </a:extLst>
            </p:cNvPr>
            <p:cNvSpPr/>
            <p:nvPr/>
          </p:nvSpPr>
          <p:spPr>
            <a:xfrm>
              <a:off x="10565672" y="1807584"/>
              <a:ext cx="3878924" cy="353944"/>
            </a:xfrm>
            <a:prstGeom prst="rect">
              <a:avLst/>
            </a:prstGeom>
            <a:ln w="3175">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chor="ctr">
              <a:spAutoFit/>
            </a:bodyPr>
            <a:lstStyle>
              <a:lvl1pPr algn="ctr">
                <a:defRPr sz="1800" cap="all" spc="360">
                  <a:solidFill>
                    <a:srgbClr val="818181"/>
                  </a:solidFill>
                  <a:latin typeface="+mn-lt"/>
                  <a:ea typeface="+mn-ea"/>
                  <a:cs typeface="+mn-cs"/>
                  <a:sym typeface="Montserrat-Regular"/>
                </a:defRPr>
              </a:lvl1pPr>
            </a:lstStyle>
            <a:p>
              <a:r>
                <a:rPr sz="900">
                  <a:solidFill>
                    <a:schemeClr val="tx1"/>
                  </a:solidFill>
                  <a:latin typeface="造字工房朗宋（非商用）常规体" pitchFamily="2" charset="-122"/>
                  <a:ea typeface="造字工房朗宋（非商用）常规体" pitchFamily="2" charset="-122"/>
                </a:rPr>
                <a:t>demo slide</a:t>
              </a:r>
            </a:p>
          </p:txBody>
        </p:sp>
      </p:grpSp>
      <p:sp>
        <p:nvSpPr>
          <p:cNvPr id="91" name="Shape 556">
            <a:extLst>
              <a:ext uri="{FF2B5EF4-FFF2-40B4-BE49-F238E27FC236}">
                <a16:creationId xmlns:a16="http://schemas.microsoft.com/office/drawing/2014/main" id="{785DEBA2-FDD5-4A54-9F65-901BB3883F94}"/>
              </a:ext>
            </a:extLst>
          </p:cNvPr>
          <p:cNvSpPr/>
          <p:nvPr/>
        </p:nvSpPr>
        <p:spPr>
          <a:xfrm rot="10800000">
            <a:off x="1252904" y="2396902"/>
            <a:ext cx="2539456" cy="21022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noFill/>
          <a:ln w="38100" cap="flat">
            <a:solidFill>
              <a:schemeClr val="bg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92" name="Shape 560">
            <a:extLst>
              <a:ext uri="{FF2B5EF4-FFF2-40B4-BE49-F238E27FC236}">
                <a16:creationId xmlns:a16="http://schemas.microsoft.com/office/drawing/2014/main" id="{4A6A2C89-2487-4596-97C9-25DB7F84328D}"/>
              </a:ext>
            </a:extLst>
          </p:cNvPr>
          <p:cNvSpPr/>
          <p:nvPr/>
        </p:nvSpPr>
        <p:spPr>
          <a:xfrm rot="10800000">
            <a:off x="4826272" y="2396902"/>
            <a:ext cx="2539456" cy="21022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noFill/>
          <a:ln w="38100" cap="flat">
            <a:solidFill>
              <a:schemeClr val="accent2"/>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93" name="Shape 565">
            <a:extLst>
              <a:ext uri="{FF2B5EF4-FFF2-40B4-BE49-F238E27FC236}">
                <a16:creationId xmlns:a16="http://schemas.microsoft.com/office/drawing/2014/main" id="{CCC055FA-6BF4-4484-BC4A-361767AE35A9}"/>
              </a:ext>
            </a:extLst>
          </p:cNvPr>
          <p:cNvSpPr/>
          <p:nvPr/>
        </p:nvSpPr>
        <p:spPr>
          <a:xfrm rot="10800000">
            <a:off x="8399640" y="2396902"/>
            <a:ext cx="2539456" cy="21022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noFill/>
          <a:ln w="38100" cap="flat">
            <a:solidFill>
              <a:schemeClr val="bg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94" name="Shape 555">
            <a:extLst>
              <a:ext uri="{FF2B5EF4-FFF2-40B4-BE49-F238E27FC236}">
                <a16:creationId xmlns:a16="http://schemas.microsoft.com/office/drawing/2014/main" id="{AB048A68-B7F9-40A0-9BFF-55DA12AF53E0}"/>
              </a:ext>
            </a:extLst>
          </p:cNvPr>
          <p:cNvSpPr/>
          <p:nvPr/>
        </p:nvSpPr>
        <p:spPr>
          <a:xfrm>
            <a:off x="1086989" y="5111314"/>
            <a:ext cx="2871287" cy="798891"/>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t">
            <a:normAutofit/>
          </a:bodyPr>
          <a:lstStyle>
            <a:lvl1pPr algn="ctr"/>
          </a:lstStyle>
          <a:p>
            <a:r>
              <a:rPr sz="900" dirty="0">
                <a:solidFill>
                  <a:schemeClr val="bg2"/>
                </a:solidFill>
              </a:rPr>
              <a:t>Lorem Ipsum is simple dummy text of the printing and typeset industry. Lorem dummy text printer took a galley of type</a:t>
            </a:r>
          </a:p>
        </p:txBody>
      </p:sp>
      <p:sp>
        <p:nvSpPr>
          <p:cNvPr id="95" name="Shape 561">
            <a:extLst>
              <a:ext uri="{FF2B5EF4-FFF2-40B4-BE49-F238E27FC236}">
                <a16:creationId xmlns:a16="http://schemas.microsoft.com/office/drawing/2014/main" id="{30924463-D07F-43B0-9EE6-3274DCDF4DA7}"/>
              </a:ext>
            </a:extLst>
          </p:cNvPr>
          <p:cNvSpPr/>
          <p:nvPr/>
        </p:nvSpPr>
        <p:spPr>
          <a:xfrm>
            <a:off x="4660357" y="5111314"/>
            <a:ext cx="2871287" cy="798891"/>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t">
            <a:normAutofit/>
          </a:bodyPr>
          <a:lstStyle>
            <a:lvl1pPr algn="ctr"/>
          </a:lstStyle>
          <a:p>
            <a:r>
              <a:rPr sz="900">
                <a:solidFill>
                  <a:schemeClr val="bg2"/>
                </a:solidFill>
              </a:rPr>
              <a:t>Lorem Ipsum is simple dummy text of the printing and typeset industry. Lorem dummy text printer took a galley of type</a:t>
            </a:r>
          </a:p>
        </p:txBody>
      </p:sp>
      <p:sp>
        <p:nvSpPr>
          <p:cNvPr id="96" name="Shape 566">
            <a:extLst>
              <a:ext uri="{FF2B5EF4-FFF2-40B4-BE49-F238E27FC236}">
                <a16:creationId xmlns:a16="http://schemas.microsoft.com/office/drawing/2014/main" id="{2C7F0911-4AA5-46BE-BE73-3D2C6BF532F9}"/>
              </a:ext>
            </a:extLst>
          </p:cNvPr>
          <p:cNvSpPr/>
          <p:nvPr/>
        </p:nvSpPr>
        <p:spPr>
          <a:xfrm>
            <a:off x="8233725" y="5111314"/>
            <a:ext cx="2871287" cy="798891"/>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t">
            <a:normAutofit/>
          </a:bodyPr>
          <a:lstStyle>
            <a:lvl1pPr algn="ctr"/>
          </a:lstStyle>
          <a:p>
            <a:r>
              <a:rPr sz="900">
                <a:solidFill>
                  <a:schemeClr val="bg2"/>
                </a:solidFill>
              </a:rPr>
              <a:t>Lorem Ipsum is simple dummy text of the printing and typeset industry. Lorem dummy text printer took a galley of type</a:t>
            </a:r>
          </a:p>
        </p:txBody>
      </p:sp>
    </p:spTree>
    <p:extLst>
      <p:ext uri="{BB962C8B-B14F-4D97-AF65-F5344CB8AC3E}">
        <p14:creationId xmlns:p14="http://schemas.microsoft.com/office/powerpoint/2010/main" val="828783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additive="base">
                                        <p:cTn id="12" dur="500" fill="hold"/>
                                        <p:tgtEl>
                                          <p:spTgt spid="88"/>
                                        </p:tgtEl>
                                        <p:attrNameLst>
                                          <p:attrName>ppt_x</p:attrName>
                                        </p:attrNameLst>
                                      </p:cBhvr>
                                      <p:tavLst>
                                        <p:tav tm="0">
                                          <p:val>
                                            <p:strVal val="#ppt_x"/>
                                          </p:val>
                                        </p:tav>
                                        <p:tav tm="100000">
                                          <p:val>
                                            <p:strVal val="#ppt_x"/>
                                          </p:val>
                                        </p:tav>
                                      </p:tavLst>
                                    </p:anim>
                                    <p:anim calcmode="lin" valueType="num">
                                      <p:cBhvr additive="base">
                                        <p:cTn id="13" dur="500" fill="hold"/>
                                        <p:tgtEl>
                                          <p:spTgt spid="88"/>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91"/>
                                        </p:tgtEl>
                                        <p:attrNameLst>
                                          <p:attrName>style.visibility</p:attrName>
                                        </p:attrNameLst>
                                      </p:cBhvr>
                                      <p:to>
                                        <p:strVal val="visible"/>
                                      </p:to>
                                    </p:set>
                                    <p:anim calcmode="lin" valueType="num">
                                      <p:cBhvr additive="base">
                                        <p:cTn id="16" dur="500" fill="hold"/>
                                        <p:tgtEl>
                                          <p:spTgt spid="91"/>
                                        </p:tgtEl>
                                        <p:attrNameLst>
                                          <p:attrName>ppt_x</p:attrName>
                                        </p:attrNameLst>
                                      </p:cBhvr>
                                      <p:tavLst>
                                        <p:tav tm="0">
                                          <p:val>
                                            <p:strVal val="#ppt_x"/>
                                          </p:val>
                                        </p:tav>
                                        <p:tav tm="100000">
                                          <p:val>
                                            <p:strVal val="#ppt_x"/>
                                          </p:val>
                                        </p:tav>
                                      </p:tavLst>
                                    </p:anim>
                                    <p:anim calcmode="lin" valueType="num">
                                      <p:cBhvr additive="base">
                                        <p:cTn id="17" dur="500" fill="hold"/>
                                        <p:tgtEl>
                                          <p:spTgt spid="91"/>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94"/>
                                        </p:tgtEl>
                                        <p:attrNameLst>
                                          <p:attrName>style.visibility</p:attrName>
                                        </p:attrNameLst>
                                      </p:cBhvr>
                                      <p:to>
                                        <p:strVal val="visible"/>
                                      </p:to>
                                    </p:set>
                                    <p:anim calcmode="lin" valueType="num">
                                      <p:cBhvr additive="base">
                                        <p:cTn id="20" dur="500" fill="hold"/>
                                        <p:tgtEl>
                                          <p:spTgt spid="94"/>
                                        </p:tgtEl>
                                        <p:attrNameLst>
                                          <p:attrName>ppt_x</p:attrName>
                                        </p:attrNameLst>
                                      </p:cBhvr>
                                      <p:tavLst>
                                        <p:tav tm="0">
                                          <p:val>
                                            <p:strVal val="#ppt_x"/>
                                          </p:val>
                                        </p:tav>
                                        <p:tav tm="100000">
                                          <p:val>
                                            <p:strVal val="#ppt_x"/>
                                          </p:val>
                                        </p:tav>
                                      </p:tavLst>
                                    </p:anim>
                                    <p:anim calcmode="lin" valueType="num">
                                      <p:cBhvr additive="base">
                                        <p:cTn id="21" dur="500" fill="hold"/>
                                        <p:tgtEl>
                                          <p:spTgt spid="94"/>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89"/>
                                        </p:tgtEl>
                                        <p:attrNameLst>
                                          <p:attrName>style.visibility</p:attrName>
                                        </p:attrNameLst>
                                      </p:cBhvr>
                                      <p:to>
                                        <p:strVal val="visible"/>
                                      </p:to>
                                    </p:set>
                                    <p:anim calcmode="lin" valueType="num">
                                      <p:cBhvr additive="base">
                                        <p:cTn id="26" dur="500" fill="hold"/>
                                        <p:tgtEl>
                                          <p:spTgt spid="89"/>
                                        </p:tgtEl>
                                        <p:attrNameLst>
                                          <p:attrName>ppt_x</p:attrName>
                                        </p:attrNameLst>
                                      </p:cBhvr>
                                      <p:tavLst>
                                        <p:tav tm="0">
                                          <p:val>
                                            <p:strVal val="#ppt_x"/>
                                          </p:val>
                                        </p:tav>
                                        <p:tav tm="100000">
                                          <p:val>
                                            <p:strVal val="#ppt_x"/>
                                          </p:val>
                                        </p:tav>
                                      </p:tavLst>
                                    </p:anim>
                                    <p:anim calcmode="lin" valueType="num">
                                      <p:cBhvr additive="base">
                                        <p:cTn id="27" dur="500" fill="hold"/>
                                        <p:tgtEl>
                                          <p:spTgt spid="89"/>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92"/>
                                        </p:tgtEl>
                                        <p:attrNameLst>
                                          <p:attrName>style.visibility</p:attrName>
                                        </p:attrNameLst>
                                      </p:cBhvr>
                                      <p:to>
                                        <p:strVal val="visible"/>
                                      </p:to>
                                    </p:set>
                                    <p:anim calcmode="lin" valueType="num">
                                      <p:cBhvr additive="base">
                                        <p:cTn id="30" dur="500" fill="hold"/>
                                        <p:tgtEl>
                                          <p:spTgt spid="92"/>
                                        </p:tgtEl>
                                        <p:attrNameLst>
                                          <p:attrName>ppt_x</p:attrName>
                                        </p:attrNameLst>
                                      </p:cBhvr>
                                      <p:tavLst>
                                        <p:tav tm="0">
                                          <p:val>
                                            <p:strVal val="#ppt_x"/>
                                          </p:val>
                                        </p:tav>
                                        <p:tav tm="100000">
                                          <p:val>
                                            <p:strVal val="#ppt_x"/>
                                          </p:val>
                                        </p:tav>
                                      </p:tavLst>
                                    </p:anim>
                                    <p:anim calcmode="lin" valueType="num">
                                      <p:cBhvr additive="base">
                                        <p:cTn id="31" dur="500" fill="hold"/>
                                        <p:tgtEl>
                                          <p:spTgt spid="92"/>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95"/>
                                        </p:tgtEl>
                                        <p:attrNameLst>
                                          <p:attrName>style.visibility</p:attrName>
                                        </p:attrNameLst>
                                      </p:cBhvr>
                                      <p:to>
                                        <p:strVal val="visible"/>
                                      </p:to>
                                    </p:set>
                                    <p:anim calcmode="lin" valueType="num">
                                      <p:cBhvr additive="base">
                                        <p:cTn id="34" dur="500" fill="hold"/>
                                        <p:tgtEl>
                                          <p:spTgt spid="95"/>
                                        </p:tgtEl>
                                        <p:attrNameLst>
                                          <p:attrName>ppt_x</p:attrName>
                                        </p:attrNameLst>
                                      </p:cBhvr>
                                      <p:tavLst>
                                        <p:tav tm="0">
                                          <p:val>
                                            <p:strVal val="#ppt_x"/>
                                          </p:val>
                                        </p:tav>
                                        <p:tav tm="100000">
                                          <p:val>
                                            <p:strVal val="#ppt_x"/>
                                          </p:val>
                                        </p:tav>
                                      </p:tavLst>
                                    </p:anim>
                                    <p:anim calcmode="lin" valueType="num">
                                      <p:cBhvr additive="base">
                                        <p:cTn id="35" dur="500" fill="hold"/>
                                        <p:tgtEl>
                                          <p:spTgt spid="95"/>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90"/>
                                        </p:tgtEl>
                                        <p:attrNameLst>
                                          <p:attrName>style.visibility</p:attrName>
                                        </p:attrNameLst>
                                      </p:cBhvr>
                                      <p:to>
                                        <p:strVal val="visible"/>
                                      </p:to>
                                    </p:set>
                                    <p:anim calcmode="lin" valueType="num">
                                      <p:cBhvr additive="base">
                                        <p:cTn id="40" dur="500" fill="hold"/>
                                        <p:tgtEl>
                                          <p:spTgt spid="90"/>
                                        </p:tgtEl>
                                        <p:attrNameLst>
                                          <p:attrName>ppt_x</p:attrName>
                                        </p:attrNameLst>
                                      </p:cBhvr>
                                      <p:tavLst>
                                        <p:tav tm="0">
                                          <p:val>
                                            <p:strVal val="#ppt_x"/>
                                          </p:val>
                                        </p:tav>
                                        <p:tav tm="100000">
                                          <p:val>
                                            <p:strVal val="#ppt_x"/>
                                          </p:val>
                                        </p:tav>
                                      </p:tavLst>
                                    </p:anim>
                                    <p:anim calcmode="lin" valueType="num">
                                      <p:cBhvr additive="base">
                                        <p:cTn id="41" dur="500" fill="hold"/>
                                        <p:tgtEl>
                                          <p:spTgt spid="90"/>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93"/>
                                        </p:tgtEl>
                                        <p:attrNameLst>
                                          <p:attrName>style.visibility</p:attrName>
                                        </p:attrNameLst>
                                      </p:cBhvr>
                                      <p:to>
                                        <p:strVal val="visible"/>
                                      </p:to>
                                    </p:set>
                                    <p:anim calcmode="lin" valueType="num">
                                      <p:cBhvr additive="base">
                                        <p:cTn id="44" dur="500" fill="hold"/>
                                        <p:tgtEl>
                                          <p:spTgt spid="93"/>
                                        </p:tgtEl>
                                        <p:attrNameLst>
                                          <p:attrName>ppt_x</p:attrName>
                                        </p:attrNameLst>
                                      </p:cBhvr>
                                      <p:tavLst>
                                        <p:tav tm="0">
                                          <p:val>
                                            <p:strVal val="#ppt_x"/>
                                          </p:val>
                                        </p:tav>
                                        <p:tav tm="100000">
                                          <p:val>
                                            <p:strVal val="#ppt_x"/>
                                          </p:val>
                                        </p:tav>
                                      </p:tavLst>
                                    </p:anim>
                                    <p:anim calcmode="lin" valueType="num">
                                      <p:cBhvr additive="base">
                                        <p:cTn id="45" dur="500" fill="hold"/>
                                        <p:tgtEl>
                                          <p:spTgt spid="93"/>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 calcmode="lin" valueType="num">
                                      <p:cBhvr additive="base">
                                        <p:cTn id="48" dur="500" fill="hold"/>
                                        <p:tgtEl>
                                          <p:spTgt spid="96"/>
                                        </p:tgtEl>
                                        <p:attrNameLst>
                                          <p:attrName>ppt_x</p:attrName>
                                        </p:attrNameLst>
                                      </p:cBhvr>
                                      <p:tavLst>
                                        <p:tav tm="0">
                                          <p:val>
                                            <p:strVal val="#ppt_x"/>
                                          </p:val>
                                        </p:tav>
                                        <p:tav tm="100000">
                                          <p:val>
                                            <p:strVal val="#ppt_x"/>
                                          </p:val>
                                        </p:tav>
                                      </p:tavLst>
                                    </p:anim>
                                    <p:anim calcmode="lin" valueType="num">
                                      <p:cBhvr additive="base">
                                        <p:cTn id="49" dur="500" fill="hold"/>
                                        <p:tgtEl>
                                          <p:spTgt spid="9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89" grpId="0" animBg="1"/>
      <p:bldP spid="88" grpId="0" animBg="1"/>
      <p:bldP spid="91" grpId="0" animBg="1"/>
      <p:bldP spid="92" grpId="0" animBg="1"/>
      <p:bldP spid="93" grpId="0" animBg="1"/>
      <p:bldP spid="94" grpId="0"/>
      <p:bldP spid="95" grpId="0"/>
      <p:bldP spid="9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4010806" y="-240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Shape 611">
            <a:extLst>
              <a:ext uri="{FF2B5EF4-FFF2-40B4-BE49-F238E27FC236}">
                <a16:creationId xmlns:a16="http://schemas.microsoft.com/office/drawing/2014/main" id="{6FF76AC4-DF91-44BA-B4C1-C475C6CC719F}"/>
              </a:ext>
            </a:extLst>
          </p:cNvPr>
          <p:cNvSpPr/>
          <p:nvPr/>
        </p:nvSpPr>
        <p:spPr>
          <a:xfrm>
            <a:off x="7782475" y="4093518"/>
            <a:ext cx="3611158" cy="298951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bg1"/>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182" name="Shape 607">
            <a:extLst>
              <a:ext uri="{FF2B5EF4-FFF2-40B4-BE49-F238E27FC236}">
                <a16:creationId xmlns:a16="http://schemas.microsoft.com/office/drawing/2014/main" id="{50048D4A-A347-456E-BBA9-252003346676}"/>
              </a:ext>
            </a:extLst>
          </p:cNvPr>
          <p:cNvSpPr/>
          <p:nvPr/>
        </p:nvSpPr>
        <p:spPr>
          <a:xfrm rot="10800000">
            <a:off x="7534824" y="-91679"/>
            <a:ext cx="4447372" cy="368177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bg1"/>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32" name="椭圆 11"/>
          <p:cNvSpPr/>
          <p:nvPr/>
        </p:nvSpPr>
        <p:spPr>
          <a:xfrm>
            <a:off x="1161768" y="6506747"/>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占位符 4">
            <a:extLst>
              <a:ext uri="{FF2B5EF4-FFF2-40B4-BE49-F238E27FC236}">
                <a16:creationId xmlns:a16="http://schemas.microsoft.com/office/drawing/2014/main" id="{40B024A0-F322-49BB-A4A0-AE0C4BBD824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0449" b="20449"/>
          <a:stretch>
            <a:fillRect/>
          </a:stretch>
        </p:blipFill>
        <p:spPr/>
      </p:pic>
      <p:pic>
        <p:nvPicPr>
          <p:cNvPr id="7" name="图片占位符 6">
            <a:extLst>
              <a:ext uri="{FF2B5EF4-FFF2-40B4-BE49-F238E27FC236}">
                <a16:creationId xmlns:a16="http://schemas.microsoft.com/office/drawing/2014/main" id="{7DAEC59A-2897-4A6B-AE13-3A33C4EC6214}"/>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9706" r="9706"/>
          <a:stretch>
            <a:fillRect/>
          </a:stretch>
        </p:blipFill>
        <p:spPr/>
      </p:pic>
      <p:sp>
        <p:nvSpPr>
          <p:cNvPr id="183" name="Shape 606">
            <a:extLst>
              <a:ext uri="{FF2B5EF4-FFF2-40B4-BE49-F238E27FC236}">
                <a16:creationId xmlns:a16="http://schemas.microsoft.com/office/drawing/2014/main" id="{8D6C71F2-8A28-4638-A240-87F97DDBC353}"/>
              </a:ext>
            </a:extLst>
          </p:cNvPr>
          <p:cNvSpPr>
            <a:spLocks noGrp="1"/>
          </p:cNvSpPr>
          <p:nvPr>
            <p:ph type="sldNum" sz="quarter" idx="2"/>
          </p:nvPr>
        </p:nvSpPr>
        <p:spPr>
          <a:xfrm>
            <a:off x="8610600" y="6356350"/>
            <a:ext cx="2743200" cy="365125"/>
          </a:xfrm>
          <a:prstGeom prst="rect">
            <a:avLst/>
          </a:prstGeom>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a:lstStyle/>
          <a:p>
            <a:fld id="{86CB4B4D-7CA3-9044-876B-883B54F8677D}" type="slidenum">
              <a:t>5</a:t>
            </a:fld>
            <a:endParaRPr/>
          </a:p>
        </p:txBody>
      </p:sp>
      <p:sp>
        <p:nvSpPr>
          <p:cNvPr id="185" name="Shape 614">
            <a:extLst>
              <a:ext uri="{FF2B5EF4-FFF2-40B4-BE49-F238E27FC236}">
                <a16:creationId xmlns:a16="http://schemas.microsoft.com/office/drawing/2014/main" id="{AFD8F3DF-0229-450A-AD4E-F2CFD3495DA3}"/>
              </a:ext>
            </a:extLst>
          </p:cNvPr>
          <p:cNvSpPr/>
          <p:nvPr/>
        </p:nvSpPr>
        <p:spPr>
          <a:xfrm>
            <a:off x="6645088" y="1624005"/>
            <a:ext cx="2866395" cy="23729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lumMod val="40000"/>
              <a:lumOff val="60000"/>
            </a:scheme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186" name="Shape 615">
            <a:extLst>
              <a:ext uri="{FF2B5EF4-FFF2-40B4-BE49-F238E27FC236}">
                <a16:creationId xmlns:a16="http://schemas.microsoft.com/office/drawing/2014/main" id="{BBBDCAC7-F8FF-4ABF-AF8C-AFEEC5689734}"/>
              </a:ext>
            </a:extLst>
          </p:cNvPr>
          <p:cNvSpPr/>
          <p:nvPr/>
        </p:nvSpPr>
        <p:spPr>
          <a:xfrm rot="10800000">
            <a:off x="10887378" y="2674606"/>
            <a:ext cx="4447372" cy="36817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38100">
            <a:solidFill>
              <a:schemeClr val="bg1"/>
            </a:solidFill>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chor="ctr"/>
          <a:lstStyle>
            <a:lvl1pPr algn="ctr">
              <a:defRPr sz="3000">
                <a:solidFill>
                  <a:srgbClr val="FFFFFF"/>
                </a:solidFill>
                <a:latin typeface="Helvetica Light"/>
                <a:ea typeface="Helvetica Light"/>
                <a:cs typeface="Helvetica Light"/>
                <a:sym typeface="Helvetica Light"/>
              </a:defRPr>
            </a:lvl1pPr>
          </a:lstStyle>
          <a:p>
            <a:r>
              <a:rPr sz="1500"/>
              <a:t>  </a:t>
            </a:r>
          </a:p>
        </p:txBody>
      </p:sp>
      <p:grpSp>
        <p:nvGrpSpPr>
          <p:cNvPr id="187" name="Group 3">
            <a:extLst>
              <a:ext uri="{FF2B5EF4-FFF2-40B4-BE49-F238E27FC236}">
                <a16:creationId xmlns:a16="http://schemas.microsoft.com/office/drawing/2014/main" id="{B5AF36EC-6C18-4130-B933-0290F83B602C}"/>
              </a:ext>
            </a:extLst>
          </p:cNvPr>
          <p:cNvGrpSpPr/>
          <p:nvPr/>
        </p:nvGrpSpPr>
        <p:grpSpPr>
          <a:xfrm>
            <a:off x="1721202" y="2167623"/>
            <a:ext cx="3287677" cy="2515474"/>
            <a:chOff x="3442404" y="4335246"/>
            <a:chExt cx="6575353" cy="5030948"/>
          </a:xfrm>
        </p:grpSpPr>
        <p:sp>
          <p:nvSpPr>
            <p:cNvPr id="188" name="Shape 616">
              <a:extLst>
                <a:ext uri="{FF2B5EF4-FFF2-40B4-BE49-F238E27FC236}">
                  <a16:creationId xmlns:a16="http://schemas.microsoft.com/office/drawing/2014/main" id="{A50ECB9C-0144-4543-A952-034A1F47C1BD}"/>
                </a:ext>
              </a:extLst>
            </p:cNvPr>
            <p:cNvSpPr/>
            <p:nvPr/>
          </p:nvSpPr>
          <p:spPr>
            <a:xfrm>
              <a:off x="3442404" y="4335246"/>
              <a:ext cx="3878923" cy="384720"/>
            </a:xfrm>
            <a:prstGeom prst="rect">
              <a:avLst/>
            </a:prstGeom>
            <a:ln w="3175">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chor="ctr">
              <a:spAutoFit/>
            </a:bodyPr>
            <a:lstStyle>
              <a:lvl1pPr>
                <a:defRPr sz="1800" cap="all" spc="360">
                  <a:solidFill>
                    <a:srgbClr val="818181"/>
                  </a:solidFill>
                  <a:latin typeface="+mn-lt"/>
                  <a:ea typeface="+mn-ea"/>
                  <a:cs typeface="+mn-cs"/>
                  <a:sym typeface="Montserrat-Regular"/>
                </a:defRPr>
              </a:lvl1pPr>
            </a:lstStyle>
            <a:p>
              <a:r>
                <a:rPr sz="1000">
                  <a:solidFill>
                    <a:schemeClr val="tx1"/>
                  </a:solidFill>
                  <a:latin typeface="造字工房朗宋（非商用）常规体" pitchFamily="2" charset="-122"/>
                  <a:ea typeface="造字工房朗宋（非商用）常规体" pitchFamily="2" charset="-122"/>
                </a:rPr>
                <a:t>demo slide</a:t>
              </a:r>
            </a:p>
          </p:txBody>
        </p:sp>
        <p:sp>
          <p:nvSpPr>
            <p:cNvPr id="189" name="Shape 617">
              <a:extLst>
                <a:ext uri="{FF2B5EF4-FFF2-40B4-BE49-F238E27FC236}">
                  <a16:creationId xmlns:a16="http://schemas.microsoft.com/office/drawing/2014/main" id="{5F40C2E2-3B85-43D1-B7EB-DF3A6813F39B}"/>
                </a:ext>
              </a:extLst>
            </p:cNvPr>
            <p:cNvSpPr/>
            <p:nvPr/>
          </p:nvSpPr>
          <p:spPr>
            <a:xfrm>
              <a:off x="3443832" y="5046246"/>
              <a:ext cx="6573925" cy="4319948"/>
            </a:xfrm>
            <a:prstGeom prst="rect">
              <a:avLst/>
            </a:prstGeom>
            <a:ln w="3175">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ormAutofit/>
            </a:bodyPr>
            <a:lstStyle/>
            <a:p>
              <a:r>
                <a:rPr sz="1000" dirty="0">
                  <a:latin typeface="造字工房朗宋（非商用）常规体" pitchFamily="2" charset="-122"/>
                  <a:ea typeface="造字工房朗宋（非商用）常规体" pitchFamily="2" charset="-122"/>
                </a:rPr>
                <a:t>Lorem Ipsum is simple dummy text of the printing and typeset industry. Lorem Ipsum has has bed the 1500s, when an ununed printer took a galley of type and scrambled it to make a property k. It hashas not only only five-centuries, but also also also the leap into the electronic type set, remaining essentially unchanged . It wassed in the stinglore Lorem has survived not only ipsum is simple dummy text of the printing and typesettin g industry. Lorem Ipsum hash hweed not only five typeset, remaining essentially unchanged.</a:t>
              </a:r>
            </a:p>
          </p:txBody>
        </p:sp>
      </p:grpSp>
      <p:sp>
        <p:nvSpPr>
          <p:cNvPr id="190" name="Shape 609">
            <a:extLst>
              <a:ext uri="{FF2B5EF4-FFF2-40B4-BE49-F238E27FC236}">
                <a16:creationId xmlns:a16="http://schemas.microsoft.com/office/drawing/2014/main" id="{3BC8D15C-3853-46CF-AD0B-8736720A4810}"/>
              </a:ext>
            </a:extLst>
          </p:cNvPr>
          <p:cNvSpPr/>
          <p:nvPr/>
        </p:nvSpPr>
        <p:spPr>
          <a:xfrm rot="10800000">
            <a:off x="7534824" y="-91679"/>
            <a:ext cx="4447372" cy="368177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noFill/>
          <a:ln w="38100" cap="flat">
            <a:solidFill>
              <a:schemeClr val="bg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191" name="Shape 613">
            <a:extLst>
              <a:ext uri="{FF2B5EF4-FFF2-40B4-BE49-F238E27FC236}">
                <a16:creationId xmlns:a16="http://schemas.microsoft.com/office/drawing/2014/main" id="{D5F4B7E4-B6C9-4E02-9C30-49E0C58504F6}"/>
              </a:ext>
            </a:extLst>
          </p:cNvPr>
          <p:cNvSpPr/>
          <p:nvPr/>
        </p:nvSpPr>
        <p:spPr>
          <a:xfrm>
            <a:off x="7782475" y="4093518"/>
            <a:ext cx="3611158" cy="298951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38100">
            <a:solidFill>
              <a:schemeClr val="bg1"/>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3756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5579" y="-13292649"/>
            <a:ext cx="12301394" cy="15905254"/>
            <a:chOff x="-145579" y="-6398752"/>
            <a:chExt cx="12301394" cy="15905254"/>
          </a:xfrm>
        </p:grpSpPr>
        <p:sp>
          <p:nvSpPr>
            <p:cNvPr id="6" name="椭圆 5"/>
            <p:cNvSpPr/>
            <p:nvPr/>
          </p:nvSpPr>
          <p:spPr>
            <a:xfrm rot="19031956">
              <a:off x="4734798" y="-6398752"/>
              <a:ext cx="2418088" cy="2493890"/>
            </a:xfrm>
            <a:prstGeom prst="ellipse">
              <a:avLst/>
            </a:prstGeom>
            <a:gradFill flip="none" rotWithShape="1">
              <a:gsLst>
                <a:gs pos="19000">
                  <a:schemeClr val="bg1">
                    <a:alpha val="21000"/>
                  </a:schemeClr>
                </a:gs>
                <a:gs pos="7300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3" name="任意多边形 12"/>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15" name="任意多边形 14"/>
          <p:cNvSpPr/>
          <p:nvPr/>
        </p:nvSpPr>
        <p:spPr>
          <a:xfrm>
            <a:off x="-832513" y="2749084"/>
            <a:ext cx="8175009" cy="3724802"/>
          </a:xfrm>
          <a:custGeom>
            <a:avLst/>
            <a:gdLst>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6550 h 6084417"/>
              <a:gd name="connsiteX1" fmla="*/ 873457 w 4949842"/>
              <a:gd name="connsiteY1" fmla="*/ 409505 h 6084417"/>
              <a:gd name="connsiteX2" fmla="*/ 1296537 w 4949842"/>
              <a:gd name="connsiteY2" fmla="*/ 846234 h 6084417"/>
              <a:gd name="connsiteX3" fmla="*/ 2511188 w 4949842"/>
              <a:gd name="connsiteY3" fmla="*/ 655165 h 6084417"/>
              <a:gd name="connsiteX4" fmla="*/ 3684895 w 4949842"/>
              <a:gd name="connsiteY4" fmla="*/ 73 h 6084417"/>
              <a:gd name="connsiteX5" fmla="*/ 4763068 w 4949842"/>
              <a:gd name="connsiteY5" fmla="*/ 532335 h 6084417"/>
              <a:gd name="connsiteX6" fmla="*/ 4899546 w 4949842"/>
              <a:gd name="connsiteY6" fmla="*/ 1924407 h 6084417"/>
              <a:gd name="connsiteX7" fmla="*/ 4217158 w 4949842"/>
              <a:gd name="connsiteY7" fmla="*/ 2988932 h 6084417"/>
              <a:gd name="connsiteX8" fmla="*/ 4558352 w 4949842"/>
              <a:gd name="connsiteY8" fmla="*/ 4940562 h 6084417"/>
              <a:gd name="connsiteX9" fmla="*/ 3589361 w 4949842"/>
              <a:gd name="connsiteY9" fmla="*/ 6073326 h 6084417"/>
              <a:gd name="connsiteX10" fmla="*/ 1528549 w 4949842"/>
              <a:gd name="connsiteY10" fmla="*/ 5459177 h 6084417"/>
              <a:gd name="connsiteX11" fmla="*/ 0 w 4949842"/>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39314"/>
              <a:gd name="connsiteY0" fmla="*/ 136550 h 6084417"/>
              <a:gd name="connsiteX1" fmla="*/ 873457 w 4939314"/>
              <a:gd name="connsiteY1" fmla="*/ 409505 h 6084417"/>
              <a:gd name="connsiteX2" fmla="*/ 1296537 w 4939314"/>
              <a:gd name="connsiteY2" fmla="*/ 846234 h 6084417"/>
              <a:gd name="connsiteX3" fmla="*/ 2511188 w 4939314"/>
              <a:gd name="connsiteY3" fmla="*/ 655165 h 6084417"/>
              <a:gd name="connsiteX4" fmla="*/ 3684895 w 4939314"/>
              <a:gd name="connsiteY4" fmla="*/ 73 h 6084417"/>
              <a:gd name="connsiteX5" fmla="*/ 4763068 w 4939314"/>
              <a:gd name="connsiteY5" fmla="*/ 532335 h 6084417"/>
              <a:gd name="connsiteX6" fmla="*/ 4899546 w 4939314"/>
              <a:gd name="connsiteY6" fmla="*/ 1924407 h 6084417"/>
              <a:gd name="connsiteX7" fmla="*/ 4217158 w 4939314"/>
              <a:gd name="connsiteY7" fmla="*/ 2988932 h 6084417"/>
              <a:gd name="connsiteX8" fmla="*/ 4558352 w 4939314"/>
              <a:gd name="connsiteY8" fmla="*/ 4940562 h 6084417"/>
              <a:gd name="connsiteX9" fmla="*/ 3589361 w 4939314"/>
              <a:gd name="connsiteY9" fmla="*/ 6073326 h 6084417"/>
              <a:gd name="connsiteX10" fmla="*/ 1528549 w 4939314"/>
              <a:gd name="connsiteY10" fmla="*/ 5459177 h 6084417"/>
              <a:gd name="connsiteX11" fmla="*/ 0 w 4939314"/>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938" h="6084417">
                <a:moveTo>
                  <a:pt x="409433" y="136550"/>
                </a:moveTo>
                <a:cubicBezTo>
                  <a:pt x="567519" y="213887"/>
                  <a:pt x="739253" y="236633"/>
                  <a:pt x="873457" y="409505"/>
                </a:cubicBezTo>
                <a:cubicBezTo>
                  <a:pt x="1007661" y="582377"/>
                  <a:pt x="982638" y="764348"/>
                  <a:pt x="1296537" y="846234"/>
                </a:cubicBezTo>
                <a:cubicBezTo>
                  <a:pt x="1610436" y="928120"/>
                  <a:pt x="2126776" y="837135"/>
                  <a:pt x="2511188" y="655165"/>
                </a:cubicBezTo>
                <a:cubicBezTo>
                  <a:pt x="2895600" y="473195"/>
                  <a:pt x="3282286" y="-6750"/>
                  <a:pt x="3684895" y="73"/>
                </a:cubicBezTo>
                <a:cubicBezTo>
                  <a:pt x="4087504" y="6896"/>
                  <a:pt x="4533331" y="211613"/>
                  <a:pt x="4763068" y="532335"/>
                </a:cubicBezTo>
                <a:cubicBezTo>
                  <a:pt x="4992805" y="853057"/>
                  <a:pt x="5017826" y="1501326"/>
                  <a:pt x="4899546" y="1924407"/>
                </a:cubicBezTo>
                <a:cubicBezTo>
                  <a:pt x="4781266" y="2347488"/>
                  <a:pt x="4219432" y="2458945"/>
                  <a:pt x="4217158" y="2988932"/>
                </a:cubicBezTo>
                <a:cubicBezTo>
                  <a:pt x="4214884" y="3518919"/>
                  <a:pt x="4662985" y="4426496"/>
                  <a:pt x="4558352" y="4940562"/>
                </a:cubicBezTo>
                <a:cubicBezTo>
                  <a:pt x="4453719" y="5454628"/>
                  <a:pt x="4094328" y="5986890"/>
                  <a:pt x="3589361" y="6073326"/>
                </a:cubicBezTo>
                <a:cubicBezTo>
                  <a:pt x="3084394" y="6159762"/>
                  <a:pt x="2126776" y="5720759"/>
                  <a:pt x="1528549" y="5459177"/>
                </a:cubicBezTo>
                <a:cubicBezTo>
                  <a:pt x="930322" y="5197595"/>
                  <a:pt x="465161" y="4850714"/>
                  <a:pt x="0" y="4503834"/>
                </a:cubicBezTo>
              </a:path>
            </a:pathLst>
          </a:custGeom>
          <a:gradFill flip="none" rotWithShape="1">
            <a:gsLst>
              <a:gs pos="19000">
                <a:srgbClr val="2ACABE">
                  <a:alpha val="13000"/>
                </a:srgbClr>
              </a:gs>
              <a:gs pos="60000">
                <a:srgbClr val="BBEFEB">
                  <a:alpha val="25000"/>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pic>
        <p:nvPicPr>
          <p:cNvPr id="7" name="图片占位符 6">
            <a:extLst>
              <a:ext uri="{FF2B5EF4-FFF2-40B4-BE49-F238E27FC236}">
                <a16:creationId xmlns:a16="http://schemas.microsoft.com/office/drawing/2014/main" id="{29715F3A-255A-49E5-AEAC-B93FFF055CF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8183" b="18183"/>
          <a:stretch>
            <a:fillRect/>
          </a:stretch>
        </p:blipFill>
        <p:spPr/>
      </p:pic>
      <p:pic>
        <p:nvPicPr>
          <p:cNvPr id="10" name="图片占位符 9">
            <a:extLst>
              <a:ext uri="{FF2B5EF4-FFF2-40B4-BE49-F238E27FC236}">
                <a16:creationId xmlns:a16="http://schemas.microsoft.com/office/drawing/2014/main" id="{99FD9F14-AB8B-49CC-8D6D-41AF03661988}"/>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13046" b="13046"/>
          <a:stretch>
            <a:fillRect/>
          </a:stretch>
        </p:blipFill>
        <p:spPr/>
      </p:pic>
      <p:pic>
        <p:nvPicPr>
          <p:cNvPr id="12" name="图片占位符 11">
            <a:extLst>
              <a:ext uri="{FF2B5EF4-FFF2-40B4-BE49-F238E27FC236}">
                <a16:creationId xmlns:a16="http://schemas.microsoft.com/office/drawing/2014/main" id="{FE777C29-FD87-465A-87F4-5B9E9B22875C}"/>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8183" b="18183"/>
          <a:stretch>
            <a:fillRect/>
          </a:stretch>
        </p:blipFill>
        <p:spPr/>
      </p:pic>
      <p:sp>
        <p:nvSpPr>
          <p:cNvPr id="107" name="Shape 572">
            <a:extLst>
              <a:ext uri="{FF2B5EF4-FFF2-40B4-BE49-F238E27FC236}">
                <a16:creationId xmlns:a16="http://schemas.microsoft.com/office/drawing/2014/main" id="{4B060326-44AD-487F-940B-1BCB75257A0C}"/>
              </a:ext>
            </a:extLst>
          </p:cNvPr>
          <p:cNvSpPr/>
          <p:nvPr/>
        </p:nvSpPr>
        <p:spPr>
          <a:xfrm>
            <a:off x="4677120" y="2326783"/>
            <a:ext cx="551433" cy="807913"/>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none" lIns="19050" tIns="19050" rIns="19050" bIns="19050" numCol="1" anchor="ctr">
            <a:spAutoFit/>
          </a:bodyPr>
          <a:lstStyle>
            <a:lvl1pPr>
              <a:defRPr sz="10000">
                <a:solidFill>
                  <a:srgbClr val="8C7337"/>
                </a:solidFill>
                <a:latin typeface="Playfair Display Black"/>
                <a:ea typeface="Playfair Display Black"/>
                <a:cs typeface="Playfair Display Black"/>
                <a:sym typeface="Playfair Display Black"/>
              </a:defRPr>
            </a:lvl1pPr>
          </a:lstStyle>
          <a:p>
            <a:r>
              <a:rPr sz="5000" dirty="0">
                <a:solidFill>
                  <a:schemeClr val="accent2"/>
                </a:solidFill>
                <a:latin typeface="造字工房朗宋（非商用）常规体" pitchFamily="2" charset="-122"/>
                <a:ea typeface="造字工房朗宋（非商用）常规体" pitchFamily="2" charset="-122"/>
              </a:rPr>
              <a:t>02</a:t>
            </a:r>
          </a:p>
        </p:txBody>
      </p:sp>
      <p:sp>
        <p:nvSpPr>
          <p:cNvPr id="108" name="Shape 573">
            <a:extLst>
              <a:ext uri="{FF2B5EF4-FFF2-40B4-BE49-F238E27FC236}">
                <a16:creationId xmlns:a16="http://schemas.microsoft.com/office/drawing/2014/main" id="{C5FA8F95-5F00-4E5C-88A0-4BB5AC502CEA}"/>
              </a:ext>
            </a:extLst>
          </p:cNvPr>
          <p:cNvSpPr/>
          <p:nvPr/>
        </p:nvSpPr>
        <p:spPr>
          <a:xfrm>
            <a:off x="5243346" y="2817989"/>
            <a:ext cx="249028" cy="254114"/>
          </a:xfrm>
          <a:custGeom>
            <a:avLst/>
            <a:gdLst/>
            <a:ahLst/>
            <a:cxnLst>
              <a:cxn ang="0">
                <a:pos x="wd2" y="hd2"/>
              </a:cxn>
              <a:cxn ang="5400000">
                <a:pos x="wd2" y="hd2"/>
              </a:cxn>
              <a:cxn ang="10800000">
                <a:pos x="wd2" y="hd2"/>
              </a:cxn>
              <a:cxn ang="16200000">
                <a:pos x="wd2" y="hd2"/>
              </a:cxn>
            </a:cxnLst>
            <a:rect l="0" t="0" r="r" b="b"/>
            <a:pathLst>
              <a:path w="21600" h="21600" extrusionOk="0">
                <a:moveTo>
                  <a:pt x="0" y="21143"/>
                </a:moveTo>
                <a:lnTo>
                  <a:pt x="21600" y="0"/>
                </a:lnTo>
                <a:lnTo>
                  <a:pt x="21600" y="21600"/>
                </a:lnTo>
                <a:lnTo>
                  <a:pt x="0" y="21143"/>
                </a:lnTo>
                <a:close/>
              </a:path>
            </a:pathLst>
          </a:custGeom>
          <a:solidFill>
            <a:srgbClr val="FFFFFF"/>
          </a:solidFill>
          <a:ln w="12700" cap="flat">
            <a:noFill/>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09" name="Shape 577">
            <a:extLst>
              <a:ext uri="{FF2B5EF4-FFF2-40B4-BE49-F238E27FC236}">
                <a16:creationId xmlns:a16="http://schemas.microsoft.com/office/drawing/2014/main" id="{8D57DA5A-C2D7-4E6A-B096-BD8C192E147C}"/>
              </a:ext>
            </a:extLst>
          </p:cNvPr>
          <p:cNvSpPr/>
          <p:nvPr/>
        </p:nvSpPr>
        <p:spPr>
          <a:xfrm>
            <a:off x="8366406" y="2326783"/>
            <a:ext cx="551433" cy="807913"/>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none" lIns="19050" tIns="19050" rIns="19050" bIns="19050" numCol="1" anchor="ctr">
            <a:spAutoFit/>
          </a:bodyPr>
          <a:lstStyle>
            <a:lvl1pPr>
              <a:defRPr sz="10000">
                <a:solidFill>
                  <a:srgbClr val="828282"/>
                </a:solidFill>
                <a:latin typeface="Playfair Display Black"/>
                <a:ea typeface="Playfair Display Black"/>
                <a:cs typeface="Playfair Display Black"/>
                <a:sym typeface="Playfair Display Black"/>
              </a:defRPr>
            </a:lvl1pPr>
          </a:lstStyle>
          <a:p>
            <a:r>
              <a:rPr sz="5000" dirty="0">
                <a:solidFill>
                  <a:schemeClr val="accent3"/>
                </a:solidFill>
                <a:latin typeface="造字工房朗宋（非商用）常规体" pitchFamily="2" charset="-122"/>
                <a:ea typeface="造字工房朗宋（非商用）常规体" pitchFamily="2" charset="-122"/>
              </a:rPr>
              <a:t>03</a:t>
            </a:r>
          </a:p>
        </p:txBody>
      </p:sp>
      <p:sp>
        <p:nvSpPr>
          <p:cNvPr id="110" name="Shape 578">
            <a:extLst>
              <a:ext uri="{FF2B5EF4-FFF2-40B4-BE49-F238E27FC236}">
                <a16:creationId xmlns:a16="http://schemas.microsoft.com/office/drawing/2014/main" id="{70FBEE0F-98CB-418C-81E4-D5C0F36B1E1C}"/>
              </a:ext>
            </a:extLst>
          </p:cNvPr>
          <p:cNvSpPr/>
          <p:nvPr/>
        </p:nvSpPr>
        <p:spPr>
          <a:xfrm>
            <a:off x="8945332" y="2817989"/>
            <a:ext cx="249028" cy="254114"/>
          </a:xfrm>
          <a:custGeom>
            <a:avLst/>
            <a:gdLst/>
            <a:ahLst/>
            <a:cxnLst>
              <a:cxn ang="0">
                <a:pos x="wd2" y="hd2"/>
              </a:cxn>
              <a:cxn ang="5400000">
                <a:pos x="wd2" y="hd2"/>
              </a:cxn>
              <a:cxn ang="10800000">
                <a:pos x="wd2" y="hd2"/>
              </a:cxn>
              <a:cxn ang="16200000">
                <a:pos x="wd2" y="hd2"/>
              </a:cxn>
            </a:cxnLst>
            <a:rect l="0" t="0" r="r" b="b"/>
            <a:pathLst>
              <a:path w="21600" h="21600" extrusionOk="0">
                <a:moveTo>
                  <a:pt x="0" y="21143"/>
                </a:moveTo>
                <a:lnTo>
                  <a:pt x="21600" y="0"/>
                </a:lnTo>
                <a:lnTo>
                  <a:pt x="21600" y="21600"/>
                </a:lnTo>
                <a:lnTo>
                  <a:pt x="0" y="21143"/>
                </a:lnTo>
                <a:close/>
              </a:path>
            </a:pathLst>
          </a:custGeom>
          <a:solidFill>
            <a:srgbClr val="FFFFFF"/>
          </a:solidFill>
          <a:ln w="12700" cap="flat">
            <a:noFill/>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11" name="Shape 582">
            <a:extLst>
              <a:ext uri="{FF2B5EF4-FFF2-40B4-BE49-F238E27FC236}">
                <a16:creationId xmlns:a16="http://schemas.microsoft.com/office/drawing/2014/main" id="{81C47F21-45DC-41E8-9671-2F2E5287EC40}"/>
              </a:ext>
            </a:extLst>
          </p:cNvPr>
          <p:cNvSpPr/>
          <p:nvPr/>
        </p:nvSpPr>
        <p:spPr>
          <a:xfrm>
            <a:off x="1006884" y="2326783"/>
            <a:ext cx="551433" cy="807913"/>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none" lIns="19050" tIns="19050" rIns="19050" bIns="19050" numCol="1" anchor="ctr">
            <a:spAutoFit/>
          </a:bodyPr>
          <a:lstStyle>
            <a:lvl1pPr>
              <a:defRPr sz="10000">
                <a:solidFill>
                  <a:srgbClr val="828282"/>
                </a:solidFill>
                <a:latin typeface="Playfair Display Black"/>
                <a:ea typeface="Playfair Display Black"/>
                <a:cs typeface="Playfair Display Black"/>
                <a:sym typeface="Playfair Display Black"/>
              </a:defRPr>
            </a:lvl1pPr>
          </a:lstStyle>
          <a:p>
            <a:r>
              <a:rPr sz="5000" dirty="0">
                <a:solidFill>
                  <a:schemeClr val="accent3"/>
                </a:solidFill>
                <a:latin typeface="造字工房朗宋（非商用）常规体" pitchFamily="2" charset="-122"/>
                <a:ea typeface="造字工房朗宋（非商用）常规体" pitchFamily="2" charset="-122"/>
              </a:rPr>
              <a:t>01</a:t>
            </a:r>
          </a:p>
        </p:txBody>
      </p:sp>
      <p:sp>
        <p:nvSpPr>
          <p:cNvPr id="112" name="Shape 583">
            <a:extLst>
              <a:ext uri="{FF2B5EF4-FFF2-40B4-BE49-F238E27FC236}">
                <a16:creationId xmlns:a16="http://schemas.microsoft.com/office/drawing/2014/main" id="{CE42022F-2837-4E84-B74B-8E2C1E24E2A1}"/>
              </a:ext>
            </a:extLst>
          </p:cNvPr>
          <p:cNvSpPr/>
          <p:nvPr/>
        </p:nvSpPr>
        <p:spPr>
          <a:xfrm>
            <a:off x="1541361" y="2817989"/>
            <a:ext cx="249028" cy="254114"/>
          </a:xfrm>
          <a:custGeom>
            <a:avLst/>
            <a:gdLst/>
            <a:ahLst/>
            <a:cxnLst>
              <a:cxn ang="0">
                <a:pos x="wd2" y="hd2"/>
              </a:cxn>
              <a:cxn ang="5400000">
                <a:pos x="wd2" y="hd2"/>
              </a:cxn>
              <a:cxn ang="10800000">
                <a:pos x="wd2" y="hd2"/>
              </a:cxn>
              <a:cxn ang="16200000">
                <a:pos x="wd2" y="hd2"/>
              </a:cxn>
            </a:cxnLst>
            <a:rect l="0" t="0" r="r" b="b"/>
            <a:pathLst>
              <a:path w="21600" h="21600" extrusionOk="0">
                <a:moveTo>
                  <a:pt x="0" y="21143"/>
                </a:moveTo>
                <a:lnTo>
                  <a:pt x="21600" y="0"/>
                </a:lnTo>
                <a:lnTo>
                  <a:pt x="21600" y="21600"/>
                </a:lnTo>
                <a:lnTo>
                  <a:pt x="0" y="21143"/>
                </a:lnTo>
                <a:close/>
              </a:path>
            </a:pathLst>
          </a:custGeom>
          <a:solidFill>
            <a:srgbClr val="FFFFFF"/>
          </a:solidFill>
          <a:ln w="12700" cap="flat">
            <a:noFill/>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13" name="Shape 575">
            <a:extLst>
              <a:ext uri="{FF2B5EF4-FFF2-40B4-BE49-F238E27FC236}">
                <a16:creationId xmlns:a16="http://schemas.microsoft.com/office/drawing/2014/main" id="{9F80BE3C-8303-4EC5-8B7D-1150D880F124}"/>
              </a:ext>
            </a:extLst>
          </p:cNvPr>
          <p:cNvSpPr/>
          <p:nvPr/>
        </p:nvSpPr>
        <p:spPr>
          <a:xfrm flipV="1">
            <a:off x="4783998" y="2658028"/>
            <a:ext cx="868212" cy="868213"/>
          </a:xfrm>
          <a:prstGeom prst="line">
            <a:avLst/>
          </a:prstGeom>
          <a:noFill/>
          <a:ln w="38100" cap="flat">
            <a:solidFill>
              <a:srgbClr val="000000"/>
            </a:solidFill>
            <a:prstDash val="solid"/>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14" name="Shape 580">
            <a:extLst>
              <a:ext uri="{FF2B5EF4-FFF2-40B4-BE49-F238E27FC236}">
                <a16:creationId xmlns:a16="http://schemas.microsoft.com/office/drawing/2014/main" id="{7B436D0C-D38C-4137-876C-66E70CEECE8F}"/>
              </a:ext>
            </a:extLst>
          </p:cNvPr>
          <p:cNvSpPr/>
          <p:nvPr/>
        </p:nvSpPr>
        <p:spPr>
          <a:xfrm flipV="1">
            <a:off x="8485984" y="2658028"/>
            <a:ext cx="868213" cy="868213"/>
          </a:xfrm>
          <a:prstGeom prst="line">
            <a:avLst/>
          </a:prstGeom>
          <a:noFill/>
          <a:ln w="38100" cap="flat">
            <a:solidFill>
              <a:srgbClr val="000000"/>
            </a:solidFill>
            <a:prstDash val="solid"/>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15" name="Shape 585">
            <a:extLst>
              <a:ext uri="{FF2B5EF4-FFF2-40B4-BE49-F238E27FC236}">
                <a16:creationId xmlns:a16="http://schemas.microsoft.com/office/drawing/2014/main" id="{E0207843-171D-4CF9-86AC-EB8065ED83D5}"/>
              </a:ext>
            </a:extLst>
          </p:cNvPr>
          <p:cNvSpPr/>
          <p:nvPr/>
        </p:nvSpPr>
        <p:spPr>
          <a:xfrm flipV="1">
            <a:off x="1082012" y="2658028"/>
            <a:ext cx="868212" cy="868213"/>
          </a:xfrm>
          <a:prstGeom prst="line">
            <a:avLst/>
          </a:prstGeom>
          <a:noFill/>
          <a:ln w="38100" cap="flat">
            <a:solidFill>
              <a:srgbClr val="000000"/>
            </a:solidFill>
            <a:prstDash val="solid"/>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grpSp>
        <p:nvGrpSpPr>
          <p:cNvPr id="116" name="Group 16">
            <a:extLst>
              <a:ext uri="{FF2B5EF4-FFF2-40B4-BE49-F238E27FC236}">
                <a16:creationId xmlns:a16="http://schemas.microsoft.com/office/drawing/2014/main" id="{5843C8B6-E457-469E-B55C-8224DB4B6111}"/>
              </a:ext>
            </a:extLst>
          </p:cNvPr>
          <p:cNvGrpSpPr/>
          <p:nvPr/>
        </p:nvGrpSpPr>
        <p:grpSpPr>
          <a:xfrm>
            <a:off x="2049337" y="814671"/>
            <a:ext cx="8241360" cy="1121133"/>
            <a:chOff x="4103040" y="1807584"/>
            <a:chExt cx="16482720" cy="2242265"/>
          </a:xfrm>
        </p:grpSpPr>
        <p:sp>
          <p:nvSpPr>
            <p:cNvPr id="117" name="Shape 67">
              <a:extLst>
                <a:ext uri="{FF2B5EF4-FFF2-40B4-BE49-F238E27FC236}">
                  <a16:creationId xmlns:a16="http://schemas.microsoft.com/office/drawing/2014/main" id="{1C5FDE17-B2DC-46EF-BCAB-16BD2B1C0784}"/>
                </a:ext>
              </a:extLst>
            </p:cNvPr>
            <p:cNvSpPr txBox="1">
              <a:spLocks/>
            </p:cNvSpPr>
            <p:nvPr/>
          </p:nvSpPr>
          <p:spPr>
            <a:xfrm>
              <a:off x="4103040" y="1873014"/>
              <a:ext cx="16482720" cy="2176835"/>
            </a:xfrm>
            <a:prstGeom prst="rect">
              <a:avLst/>
            </a:prstGeom>
            <a:ln w="3175">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ormAutofit/>
            </a:bodyPr>
            <a:lstStyle>
              <a:lvl1pPr marL="0" marR="0" indent="0" algn="ctr" defTabSz="825500" rtl="0" latinLnBrk="0">
                <a:lnSpc>
                  <a:spcPct val="100000"/>
                </a:lnSpc>
                <a:spcBef>
                  <a:spcPts val="0"/>
                </a:spcBef>
                <a:spcAft>
                  <a:spcPts val="0"/>
                </a:spcAft>
                <a:buClrTx/>
                <a:buSzTx/>
                <a:buFontTx/>
                <a:buNone/>
                <a:tabLst/>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en-US" sz="5600" dirty="0">
                  <a:latin typeface="造字工房朗宋（非商用）常规体" pitchFamily="2" charset="-122"/>
                  <a:ea typeface="造字工房朗宋（非商用）常规体" pitchFamily="2" charset="-122"/>
                </a:rPr>
                <a:t>Title text demo</a:t>
              </a:r>
            </a:p>
          </p:txBody>
        </p:sp>
        <p:sp>
          <p:nvSpPr>
            <p:cNvPr id="118" name="Shape 69">
              <a:extLst>
                <a:ext uri="{FF2B5EF4-FFF2-40B4-BE49-F238E27FC236}">
                  <a16:creationId xmlns:a16="http://schemas.microsoft.com/office/drawing/2014/main" id="{3C845E32-1A68-4C25-AFF4-A2D0D31C93AF}"/>
                </a:ext>
              </a:extLst>
            </p:cNvPr>
            <p:cNvSpPr/>
            <p:nvPr/>
          </p:nvSpPr>
          <p:spPr>
            <a:xfrm>
              <a:off x="10565672" y="1807584"/>
              <a:ext cx="3878924" cy="353944"/>
            </a:xfrm>
            <a:prstGeom prst="rect">
              <a:avLst/>
            </a:prstGeom>
            <a:ln w="3175">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lIns="19050" tIns="19050" rIns="19050" bIns="19050" anchor="ctr">
              <a:spAutoFit/>
            </a:bodyPr>
            <a:lstStyle>
              <a:lvl1pPr algn="ctr">
                <a:defRPr sz="1800" cap="all" spc="360">
                  <a:solidFill>
                    <a:srgbClr val="818181"/>
                  </a:solidFill>
                  <a:latin typeface="+mn-lt"/>
                  <a:ea typeface="+mn-ea"/>
                  <a:cs typeface="+mn-cs"/>
                  <a:sym typeface="Montserrat-Regular"/>
                </a:defRPr>
              </a:lvl1pPr>
            </a:lstStyle>
            <a:p>
              <a:r>
                <a:rPr sz="900">
                  <a:solidFill>
                    <a:schemeClr val="accent3"/>
                  </a:solidFill>
                  <a:latin typeface="造字工房朗宋（非商用）常规体" pitchFamily="2" charset="-122"/>
                  <a:ea typeface="造字工房朗宋（非商用）常规体" pitchFamily="2" charset="-122"/>
                </a:rPr>
                <a:t>demo slide</a:t>
              </a:r>
            </a:p>
          </p:txBody>
        </p:sp>
      </p:grpSp>
    </p:spTree>
    <p:extLst>
      <p:ext uri="{BB962C8B-B14F-4D97-AF65-F5344CB8AC3E}">
        <p14:creationId xmlns:p14="http://schemas.microsoft.com/office/powerpoint/2010/main" val="2758468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fade">
                                      <p:cBhvr>
                                        <p:cTn id="12" dur="500"/>
                                        <p:tgtEl>
                                          <p:spTgt spid="1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fade">
                                      <p:cBhvr>
                                        <p:cTn id="23" dur="500"/>
                                        <p:tgtEl>
                                          <p:spTgt spid="10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8"/>
                                        </p:tgtEl>
                                        <p:attrNameLst>
                                          <p:attrName>style.visibility</p:attrName>
                                        </p:attrNameLst>
                                      </p:cBhvr>
                                      <p:to>
                                        <p:strVal val="visible"/>
                                      </p:to>
                                    </p:set>
                                    <p:animEffect transition="in" filter="fade">
                                      <p:cBhvr>
                                        <p:cTn id="26" dur="500"/>
                                        <p:tgtEl>
                                          <p:spTgt spid="10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500"/>
                                        <p:tgtEl>
                                          <p:spTgt spid="1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500"/>
                                        <p:tgtEl>
                                          <p:spTgt spid="10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fade">
                                      <p:cBhvr>
                                        <p:cTn id="37" dur="500"/>
                                        <p:tgtEl>
                                          <p:spTgt spid="1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4"/>
                                        </p:tgtEl>
                                        <p:attrNameLst>
                                          <p:attrName>style.visibility</p:attrName>
                                        </p:attrNameLst>
                                      </p:cBhvr>
                                      <p:to>
                                        <p:strVal val="visible"/>
                                      </p:to>
                                    </p:set>
                                    <p:animEffect transition="in" filter="fade">
                                      <p:cBhvr>
                                        <p:cTn id="40"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animBg="1"/>
      <p:bldP spid="109" grpId="0"/>
      <p:bldP spid="110" grpId="0" animBg="1"/>
      <p:bldP spid="111" grpId="0"/>
      <p:bldP spid="112" grpId="0" animBg="1"/>
      <p:bldP spid="113" grpId="0" animBg="1"/>
      <p:bldP spid="114" grpId="0" animBg="1"/>
      <p:bldP spid="1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3991756" y="-69201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161768" y="-351253"/>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4" name="Group 1">
            <a:extLst>
              <a:ext uri="{FF2B5EF4-FFF2-40B4-BE49-F238E27FC236}">
                <a16:creationId xmlns:a16="http://schemas.microsoft.com/office/drawing/2014/main" id="{54BBB4C0-67AB-478A-BADA-42F97789D8EA}"/>
              </a:ext>
            </a:extLst>
          </p:cNvPr>
          <p:cNvGrpSpPr/>
          <p:nvPr/>
        </p:nvGrpSpPr>
        <p:grpSpPr>
          <a:xfrm>
            <a:off x="1230769" y="831752"/>
            <a:ext cx="2697064" cy="4869853"/>
            <a:chOff x="2461537" y="1663503"/>
            <a:chExt cx="5394128" cy="9739705"/>
          </a:xfrm>
        </p:grpSpPr>
        <p:sp>
          <p:nvSpPr>
            <p:cNvPr id="185" name="Shape 796">
              <a:extLst>
                <a:ext uri="{FF2B5EF4-FFF2-40B4-BE49-F238E27FC236}">
                  <a16:creationId xmlns:a16="http://schemas.microsoft.com/office/drawing/2014/main" id="{39FA5AC2-AC37-4935-85F9-6BB9EAB93CCE}"/>
                </a:ext>
              </a:extLst>
            </p:cNvPr>
            <p:cNvSpPr/>
            <p:nvPr/>
          </p:nvSpPr>
          <p:spPr>
            <a:xfrm>
              <a:off x="2461537" y="1663503"/>
              <a:ext cx="5394128" cy="9739705"/>
            </a:xfrm>
            <a:prstGeom prst="rect">
              <a:avLst/>
            </a:prstGeom>
            <a:ln w="38100">
              <a:solidFill>
                <a:srgbClr val="000000"/>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86" name="Shape 797">
              <a:extLst>
                <a:ext uri="{FF2B5EF4-FFF2-40B4-BE49-F238E27FC236}">
                  <a16:creationId xmlns:a16="http://schemas.microsoft.com/office/drawing/2014/main" id="{143B40FD-8465-47EB-A46B-C76E18CD3D10}"/>
                </a:ext>
              </a:extLst>
            </p:cNvPr>
            <p:cNvSpPr/>
            <p:nvPr/>
          </p:nvSpPr>
          <p:spPr>
            <a:xfrm>
              <a:off x="2763361" y="4248731"/>
              <a:ext cx="4790482" cy="353944"/>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chor="ctr">
              <a:spAutoFit/>
            </a:bodyPr>
            <a:lstStyle>
              <a:lvl1pPr algn="ctr">
                <a:defRPr sz="1800" cap="all" spc="360">
                  <a:solidFill>
                    <a:srgbClr val="8C7337"/>
                  </a:solidFill>
                  <a:latin typeface="+mn-lt"/>
                  <a:ea typeface="+mn-ea"/>
                  <a:cs typeface="+mn-cs"/>
                  <a:sym typeface="Montserrat-Regular"/>
                </a:defRPr>
              </a:lvl1pPr>
            </a:lstStyle>
            <a:p>
              <a:r>
                <a:rPr sz="900" dirty="0">
                  <a:solidFill>
                    <a:schemeClr val="tx1"/>
                  </a:solidFill>
                  <a:latin typeface="造字工房朗宋（非商用）常规体" pitchFamily="2" charset="-122"/>
                  <a:ea typeface="造字工房朗宋（非商用）常规体" pitchFamily="2" charset="-122"/>
                </a:rPr>
                <a:t>premium</a:t>
              </a:r>
            </a:p>
          </p:txBody>
        </p:sp>
        <p:sp>
          <p:nvSpPr>
            <p:cNvPr id="187" name="Shape 798">
              <a:extLst>
                <a:ext uri="{FF2B5EF4-FFF2-40B4-BE49-F238E27FC236}">
                  <a16:creationId xmlns:a16="http://schemas.microsoft.com/office/drawing/2014/main" id="{F45298B5-82A0-4D54-8771-CFB85B209838}"/>
                </a:ext>
              </a:extLst>
            </p:cNvPr>
            <p:cNvSpPr/>
            <p:nvPr/>
          </p:nvSpPr>
          <p:spPr>
            <a:xfrm>
              <a:off x="2533685" y="2245191"/>
              <a:ext cx="5224434" cy="846386"/>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chor="ctr">
              <a:spAutoFit/>
            </a:bodyPr>
            <a:lstStyle>
              <a:lvl1pPr algn="ctr">
                <a:defRPr sz="5000" cap="all" spc="550">
                  <a:solidFill>
                    <a:srgbClr val="000000"/>
                  </a:solidFill>
                  <a:latin typeface="+mn-lt"/>
                  <a:ea typeface="+mn-ea"/>
                  <a:cs typeface="+mn-cs"/>
                  <a:sym typeface="Montserrat-Regular"/>
                </a:defRPr>
              </a:lvl1pPr>
            </a:lstStyle>
            <a:p>
              <a:r>
                <a:rPr sz="2500">
                  <a:solidFill>
                    <a:schemeClr val="tx1"/>
                  </a:solidFill>
                  <a:latin typeface="造字工房朗宋（非商用）常规体" pitchFamily="2" charset="-122"/>
                  <a:ea typeface="造字工房朗宋（非商用）常规体" pitchFamily="2" charset="-122"/>
                </a:rPr>
                <a:t>$57</a:t>
              </a:r>
            </a:p>
          </p:txBody>
        </p:sp>
        <p:sp>
          <p:nvSpPr>
            <p:cNvPr id="188" name="Shape 799">
              <a:extLst>
                <a:ext uri="{FF2B5EF4-FFF2-40B4-BE49-F238E27FC236}">
                  <a16:creationId xmlns:a16="http://schemas.microsoft.com/office/drawing/2014/main" id="{53F85FDE-F917-4D70-963B-EB8B66D343BC}"/>
                </a:ext>
              </a:extLst>
            </p:cNvPr>
            <p:cNvSpPr/>
            <p:nvPr/>
          </p:nvSpPr>
          <p:spPr>
            <a:xfrm>
              <a:off x="2546385" y="3401263"/>
              <a:ext cx="5224434" cy="769442"/>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chor="ctr">
              <a:spAutoFit/>
            </a:bodyPr>
            <a:lstStyle>
              <a:lvl1pPr algn="ctr">
                <a:defRPr sz="4500">
                  <a:solidFill>
                    <a:srgbClr val="000000"/>
                  </a:solidFill>
                  <a:latin typeface="Playfair Display Black"/>
                  <a:ea typeface="Playfair Display Black"/>
                  <a:cs typeface="Playfair Display Black"/>
                  <a:sym typeface="Playfair Display Black"/>
                </a:defRPr>
              </a:lvl1pPr>
            </a:lstStyle>
            <a:p>
              <a:r>
                <a:rPr sz="2250">
                  <a:solidFill>
                    <a:schemeClr val="tx1"/>
                  </a:solidFill>
                  <a:latin typeface="造字工房朗宋（非商用）常规体" pitchFamily="2" charset="-122"/>
                  <a:ea typeface="造字工房朗宋（非商用）常规体" pitchFamily="2" charset="-122"/>
                </a:rPr>
                <a:t>BASE PLAN</a:t>
              </a:r>
            </a:p>
          </p:txBody>
        </p:sp>
        <p:sp>
          <p:nvSpPr>
            <p:cNvPr id="189" name="Shape 800">
              <a:extLst>
                <a:ext uri="{FF2B5EF4-FFF2-40B4-BE49-F238E27FC236}">
                  <a16:creationId xmlns:a16="http://schemas.microsoft.com/office/drawing/2014/main" id="{E8305B7B-3E1A-4FE3-B072-414BF9EAEA39}"/>
                </a:ext>
              </a:extLst>
            </p:cNvPr>
            <p:cNvSpPr/>
            <p:nvPr/>
          </p:nvSpPr>
          <p:spPr>
            <a:xfrm>
              <a:off x="3717625" y="6268295"/>
              <a:ext cx="2856552" cy="2569934"/>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none" lIns="19050" tIns="19050" rIns="19050" bIns="19050" anchor="ctr">
              <a:spAutoFit/>
            </a:bodyPr>
            <a:lstStyle/>
            <a:p>
              <a:pPr algn="ctr"/>
              <a:r>
                <a:rPr sz="900" dirty="0">
                  <a:latin typeface="造字工房朗宋（非商用）常规体" pitchFamily="2" charset="-122"/>
                  <a:ea typeface="造字工房朗宋（非商用）常规体" pitchFamily="2" charset="-122"/>
                </a:rPr>
                <a:t>It was sedised in 1960s</a:t>
              </a:r>
            </a:p>
            <a:p>
              <a:pPr algn="ctr"/>
              <a:r>
                <a:rPr sz="900" dirty="0">
                  <a:latin typeface="造字工房朗宋（非商用）常规体" pitchFamily="2" charset="-122"/>
                  <a:ea typeface="造字工房朗宋（非商用）常规体" pitchFamily="2" charset="-122"/>
                </a:rPr>
                <a:t> </a:t>
              </a:r>
            </a:p>
            <a:p>
              <a:pPr algn="ctr"/>
              <a:r>
                <a:rPr sz="900" dirty="0">
                  <a:latin typeface="造字工房朗宋（非商用）常规体" pitchFamily="2" charset="-122"/>
                  <a:ea typeface="造字工房朗宋（非商用）常规体" pitchFamily="2" charset="-122"/>
                </a:rPr>
                <a:t>with the release of letraset </a:t>
              </a:r>
            </a:p>
            <a:p>
              <a:pPr algn="ctr"/>
              <a:endParaRPr sz="900" dirty="0">
                <a:latin typeface="造字工房朗宋（非商用）常规体" pitchFamily="2" charset="-122"/>
                <a:ea typeface="造字工房朗宋（非商用）常规体" pitchFamily="2" charset="-122"/>
              </a:endParaRPr>
            </a:p>
            <a:p>
              <a:pPr algn="ctr"/>
              <a:r>
                <a:rPr sz="900" dirty="0">
                  <a:latin typeface="造字工房朗宋（非商用）常规体" pitchFamily="2" charset="-122"/>
                  <a:ea typeface="造字工房朗宋（非商用）常规体" pitchFamily="2" charset="-122"/>
                </a:rPr>
                <a:t>Sheets containing Lorem has </a:t>
              </a:r>
            </a:p>
            <a:p>
              <a:pPr algn="ctr"/>
              <a:endParaRPr sz="900" dirty="0">
                <a:latin typeface="造字工房朗宋（非商用）常规体" pitchFamily="2" charset="-122"/>
                <a:ea typeface="造字工房朗宋（非商用）常规体" pitchFamily="2" charset="-122"/>
              </a:endParaRPr>
            </a:p>
            <a:p>
              <a:pPr algn="ctr"/>
              <a:r>
                <a:rPr sz="900" dirty="0">
                  <a:latin typeface="造字工房朗宋（非商用）常规体" pitchFamily="2" charset="-122"/>
                  <a:ea typeface="造字工房朗宋（非商用）常规体" pitchFamily="2" charset="-122"/>
                </a:rPr>
                <a:t>Pprinting and type-type industry</a:t>
              </a:r>
            </a:p>
            <a:p>
              <a:pPr algn="ctr"/>
              <a:endParaRPr sz="900" dirty="0">
                <a:latin typeface="造字工房朗宋（非商用）常规体" pitchFamily="2" charset="-122"/>
                <a:ea typeface="造字工房朗宋（非商用）常规体" pitchFamily="2" charset="-122"/>
              </a:endParaRPr>
            </a:p>
            <a:p>
              <a:pPr algn="ctr"/>
              <a:r>
                <a:rPr sz="900" dirty="0">
                  <a:latin typeface="造字工房朗宋（非商用）常规体" pitchFamily="2" charset="-122"/>
                  <a:ea typeface="造字工房朗宋（非商用）常规体" pitchFamily="2" charset="-122"/>
                </a:rPr>
                <a:t>Lorem Ipsum has has the indy</a:t>
              </a:r>
            </a:p>
          </p:txBody>
        </p:sp>
        <p:sp>
          <p:nvSpPr>
            <p:cNvPr id="190" name="Shape 801">
              <a:extLst>
                <a:ext uri="{FF2B5EF4-FFF2-40B4-BE49-F238E27FC236}">
                  <a16:creationId xmlns:a16="http://schemas.microsoft.com/office/drawing/2014/main" id="{CBC196C4-CA62-4C52-9BF3-BA084E2E4A63}"/>
                </a:ext>
              </a:extLst>
            </p:cNvPr>
            <p:cNvSpPr/>
            <p:nvPr/>
          </p:nvSpPr>
          <p:spPr>
            <a:xfrm>
              <a:off x="4395656" y="5166322"/>
              <a:ext cx="1525890" cy="1"/>
            </a:xfrm>
            <a:prstGeom prst="line">
              <a:avLst/>
            </a:prstGeom>
            <a:ln w="381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91" name="Shape 802">
              <a:extLst>
                <a:ext uri="{FF2B5EF4-FFF2-40B4-BE49-F238E27FC236}">
                  <a16:creationId xmlns:a16="http://schemas.microsoft.com/office/drawing/2014/main" id="{CA99FA95-FE68-4A4B-B564-1305DE63681B}"/>
                </a:ext>
              </a:extLst>
            </p:cNvPr>
            <p:cNvSpPr/>
            <p:nvPr/>
          </p:nvSpPr>
          <p:spPr>
            <a:xfrm>
              <a:off x="3805282" y="9894645"/>
              <a:ext cx="2681238" cy="738807"/>
            </a:xfrm>
            <a:prstGeom prst="roundRect">
              <a:avLst>
                <a:gd name="adj" fmla="val 50000"/>
              </a:avLst>
            </a:prstGeom>
            <a:solidFill>
              <a:schemeClr val="accent3"/>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92" name="Shape 803">
              <a:extLst>
                <a:ext uri="{FF2B5EF4-FFF2-40B4-BE49-F238E27FC236}">
                  <a16:creationId xmlns:a16="http://schemas.microsoft.com/office/drawing/2014/main" id="{AC9FFFD6-3A4C-49A7-A718-16F1246BD7A1}"/>
                </a:ext>
              </a:extLst>
            </p:cNvPr>
            <p:cNvSpPr/>
            <p:nvPr/>
          </p:nvSpPr>
          <p:spPr>
            <a:xfrm>
              <a:off x="4005183" y="10099776"/>
              <a:ext cx="2306838" cy="353944"/>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chor="ctr">
              <a:spAutoFit/>
            </a:bodyPr>
            <a:lstStyle>
              <a:lvl1pPr algn="ctr">
                <a:defRPr sz="1800" cap="all" spc="360">
                  <a:solidFill>
                    <a:srgbClr val="FFFFFF"/>
                  </a:solidFill>
                  <a:latin typeface="+mn-lt"/>
                  <a:ea typeface="+mn-ea"/>
                  <a:cs typeface="+mn-cs"/>
                  <a:sym typeface="Montserrat-Regular"/>
                </a:defRPr>
              </a:lvl1pPr>
            </a:lstStyle>
            <a:p>
              <a:r>
                <a:rPr sz="900" dirty="0">
                  <a:solidFill>
                    <a:schemeClr val="tx1"/>
                  </a:solidFill>
                  <a:latin typeface="造字工房朗宋（非商用）常规体" pitchFamily="2" charset="-122"/>
                  <a:ea typeface="造字工房朗宋（非商用）常规体" pitchFamily="2" charset="-122"/>
                </a:rPr>
                <a:t>More info</a:t>
              </a:r>
            </a:p>
          </p:txBody>
        </p:sp>
      </p:grpSp>
      <p:grpSp>
        <p:nvGrpSpPr>
          <p:cNvPr id="193" name="Group 2">
            <a:extLst>
              <a:ext uri="{FF2B5EF4-FFF2-40B4-BE49-F238E27FC236}">
                <a16:creationId xmlns:a16="http://schemas.microsoft.com/office/drawing/2014/main" id="{E558FE92-977C-4E5F-BCA2-589A6502BC43}"/>
              </a:ext>
            </a:extLst>
          </p:cNvPr>
          <p:cNvGrpSpPr/>
          <p:nvPr/>
        </p:nvGrpSpPr>
        <p:grpSpPr>
          <a:xfrm>
            <a:off x="4747468" y="831752"/>
            <a:ext cx="2697065" cy="4869853"/>
            <a:chOff x="9494936" y="1663503"/>
            <a:chExt cx="5394129" cy="9739706"/>
          </a:xfrm>
        </p:grpSpPr>
        <p:sp>
          <p:nvSpPr>
            <p:cNvPr id="194" name="Shape 804">
              <a:extLst>
                <a:ext uri="{FF2B5EF4-FFF2-40B4-BE49-F238E27FC236}">
                  <a16:creationId xmlns:a16="http://schemas.microsoft.com/office/drawing/2014/main" id="{69EB35FF-FE0E-4702-A582-96346DFF33DE}"/>
                </a:ext>
              </a:extLst>
            </p:cNvPr>
            <p:cNvSpPr/>
            <p:nvPr/>
          </p:nvSpPr>
          <p:spPr>
            <a:xfrm>
              <a:off x="9494936" y="1663503"/>
              <a:ext cx="5394129" cy="9739706"/>
            </a:xfrm>
            <a:prstGeom prst="rect">
              <a:avLst/>
            </a:prstGeom>
            <a:noFill/>
            <a:ln w="38100" cap="flat">
              <a:solidFill>
                <a:schemeClr val="accent2"/>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195" name="Shape 805">
              <a:extLst>
                <a:ext uri="{FF2B5EF4-FFF2-40B4-BE49-F238E27FC236}">
                  <a16:creationId xmlns:a16="http://schemas.microsoft.com/office/drawing/2014/main" id="{75AAE20B-EE92-43DD-88B8-1066B9E1D16B}"/>
                </a:ext>
              </a:extLst>
            </p:cNvPr>
            <p:cNvSpPr/>
            <p:nvPr/>
          </p:nvSpPr>
          <p:spPr>
            <a:xfrm>
              <a:off x="9796758" y="4248731"/>
              <a:ext cx="4790483" cy="353944"/>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square" lIns="19050" tIns="19050" rIns="19050" bIns="19050" numCol="1" anchor="ctr">
              <a:spAutoFit/>
            </a:bodyPr>
            <a:lstStyle>
              <a:lvl1pPr algn="ctr">
                <a:defRPr sz="1800" cap="all" spc="360">
                  <a:solidFill>
                    <a:srgbClr val="8C7337"/>
                  </a:solidFill>
                  <a:latin typeface="+mn-lt"/>
                  <a:ea typeface="+mn-ea"/>
                  <a:cs typeface="+mn-cs"/>
                  <a:sym typeface="Montserrat-Regular"/>
                </a:defRPr>
              </a:lvl1pPr>
            </a:lstStyle>
            <a:p>
              <a:r>
                <a:rPr sz="900">
                  <a:solidFill>
                    <a:schemeClr val="tx1"/>
                  </a:solidFill>
                  <a:latin typeface="造字工房朗宋（非商用）常规体" pitchFamily="2" charset="-122"/>
                  <a:ea typeface="造字工房朗宋（非商用）常规体" pitchFamily="2" charset="-122"/>
                </a:rPr>
                <a:t>premium</a:t>
              </a:r>
            </a:p>
          </p:txBody>
        </p:sp>
        <p:sp>
          <p:nvSpPr>
            <p:cNvPr id="196" name="Shape 806">
              <a:extLst>
                <a:ext uri="{FF2B5EF4-FFF2-40B4-BE49-F238E27FC236}">
                  <a16:creationId xmlns:a16="http://schemas.microsoft.com/office/drawing/2014/main" id="{41D08944-AB12-4AD2-BA44-D9C63A3C2BB9}"/>
                </a:ext>
              </a:extLst>
            </p:cNvPr>
            <p:cNvSpPr/>
            <p:nvPr/>
          </p:nvSpPr>
          <p:spPr>
            <a:xfrm>
              <a:off x="9567082" y="2245191"/>
              <a:ext cx="5224435" cy="846386"/>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square" lIns="19050" tIns="19050" rIns="19050" bIns="19050" numCol="1" anchor="ctr">
              <a:spAutoFit/>
            </a:bodyPr>
            <a:lstStyle>
              <a:lvl1pPr algn="ctr">
                <a:defRPr sz="5000" cap="all" spc="550">
                  <a:solidFill>
                    <a:srgbClr val="000000"/>
                  </a:solidFill>
                  <a:latin typeface="+mn-lt"/>
                  <a:ea typeface="+mn-ea"/>
                  <a:cs typeface="+mn-cs"/>
                  <a:sym typeface="Montserrat-Regular"/>
                </a:defRPr>
              </a:lvl1pPr>
            </a:lstStyle>
            <a:p>
              <a:r>
                <a:rPr sz="2500">
                  <a:solidFill>
                    <a:schemeClr val="tx1"/>
                  </a:solidFill>
                  <a:latin typeface="造字工房朗宋（非商用）常规体" pitchFamily="2" charset="-122"/>
                  <a:ea typeface="造字工房朗宋（非商用）常规体" pitchFamily="2" charset="-122"/>
                </a:rPr>
                <a:t>$99</a:t>
              </a:r>
            </a:p>
          </p:txBody>
        </p:sp>
        <p:sp>
          <p:nvSpPr>
            <p:cNvPr id="197" name="Shape 807">
              <a:extLst>
                <a:ext uri="{FF2B5EF4-FFF2-40B4-BE49-F238E27FC236}">
                  <a16:creationId xmlns:a16="http://schemas.microsoft.com/office/drawing/2014/main" id="{697A0E0F-E6BE-4809-B8BC-38820D03BC39}"/>
                </a:ext>
              </a:extLst>
            </p:cNvPr>
            <p:cNvSpPr/>
            <p:nvPr/>
          </p:nvSpPr>
          <p:spPr>
            <a:xfrm>
              <a:off x="9579782" y="3401263"/>
              <a:ext cx="5224435" cy="769442"/>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square" lIns="19050" tIns="19050" rIns="19050" bIns="19050" numCol="1" anchor="ctr">
              <a:spAutoFit/>
            </a:bodyPr>
            <a:lstStyle>
              <a:lvl1pPr algn="ctr">
                <a:defRPr sz="4500">
                  <a:solidFill>
                    <a:srgbClr val="000000"/>
                  </a:solidFill>
                  <a:latin typeface="Playfair Display Black"/>
                  <a:ea typeface="Playfair Display Black"/>
                  <a:cs typeface="Playfair Display Black"/>
                  <a:sym typeface="Playfair Display Black"/>
                </a:defRPr>
              </a:lvl1pPr>
            </a:lstStyle>
            <a:p>
              <a:r>
                <a:rPr sz="2250">
                  <a:solidFill>
                    <a:schemeClr val="tx1"/>
                  </a:solidFill>
                  <a:latin typeface="造字工房朗宋（非商用）常规体" pitchFamily="2" charset="-122"/>
                  <a:ea typeface="造字工房朗宋（非商用）常规体" pitchFamily="2" charset="-122"/>
                </a:rPr>
                <a:t>STANDART</a:t>
              </a:r>
            </a:p>
          </p:txBody>
        </p:sp>
        <p:sp>
          <p:nvSpPr>
            <p:cNvPr id="198" name="Shape 808">
              <a:extLst>
                <a:ext uri="{FF2B5EF4-FFF2-40B4-BE49-F238E27FC236}">
                  <a16:creationId xmlns:a16="http://schemas.microsoft.com/office/drawing/2014/main" id="{D6EEBE6C-B281-4E22-9C3A-9CD1C8DCC190}"/>
                </a:ext>
              </a:extLst>
            </p:cNvPr>
            <p:cNvSpPr/>
            <p:nvPr/>
          </p:nvSpPr>
          <p:spPr>
            <a:xfrm>
              <a:off x="10751024" y="6268295"/>
              <a:ext cx="2856551" cy="2569934"/>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none" lIns="19050" tIns="19050" rIns="19050" bIns="19050" numCol="1" anchor="ctr">
              <a:spAutoFit/>
            </a:bodyPr>
            <a:lstStyle/>
            <a:p>
              <a:pPr algn="ctr"/>
              <a:r>
                <a:rPr sz="900">
                  <a:latin typeface="造字工房朗宋（非商用）常规体" pitchFamily="2" charset="-122"/>
                  <a:ea typeface="造字工房朗宋（非商用）常规体" pitchFamily="2" charset="-122"/>
                </a:rPr>
                <a:t>It was sedised in 1960s</a:t>
              </a:r>
            </a:p>
            <a:p>
              <a:pPr algn="ctr"/>
              <a:r>
                <a:rPr sz="900">
                  <a:latin typeface="造字工房朗宋（非商用）常规体" pitchFamily="2" charset="-122"/>
                  <a:ea typeface="造字工房朗宋（非商用）常规体" pitchFamily="2" charset="-122"/>
                </a:rPr>
                <a:t> </a:t>
              </a:r>
            </a:p>
            <a:p>
              <a:pPr algn="ctr"/>
              <a:r>
                <a:rPr sz="900">
                  <a:latin typeface="造字工房朗宋（非商用）常规体" pitchFamily="2" charset="-122"/>
                  <a:ea typeface="造字工房朗宋（非商用）常规体" pitchFamily="2" charset="-122"/>
                </a:rPr>
                <a:t>with the release of letraset </a:t>
              </a:r>
            </a:p>
            <a:p>
              <a:pPr algn="ctr"/>
              <a:endParaRPr sz="900">
                <a:latin typeface="造字工房朗宋（非商用）常规体" pitchFamily="2" charset="-122"/>
                <a:ea typeface="造字工房朗宋（非商用）常规体" pitchFamily="2" charset="-122"/>
              </a:endParaRPr>
            </a:p>
            <a:p>
              <a:pPr algn="ctr"/>
              <a:r>
                <a:rPr sz="900">
                  <a:latin typeface="造字工房朗宋（非商用）常规体" pitchFamily="2" charset="-122"/>
                  <a:ea typeface="造字工房朗宋（非商用）常规体" pitchFamily="2" charset="-122"/>
                </a:rPr>
                <a:t>Sheets containing Lorem has </a:t>
              </a:r>
            </a:p>
            <a:p>
              <a:pPr algn="ctr"/>
              <a:endParaRPr sz="900">
                <a:latin typeface="造字工房朗宋（非商用）常规体" pitchFamily="2" charset="-122"/>
                <a:ea typeface="造字工房朗宋（非商用）常规体" pitchFamily="2" charset="-122"/>
              </a:endParaRPr>
            </a:p>
            <a:p>
              <a:pPr algn="ctr"/>
              <a:r>
                <a:rPr sz="900">
                  <a:latin typeface="造字工房朗宋（非商用）常规体" pitchFamily="2" charset="-122"/>
                  <a:ea typeface="造字工房朗宋（非商用）常规体" pitchFamily="2" charset="-122"/>
                </a:rPr>
                <a:t>Pprinting and type-type industry</a:t>
              </a:r>
            </a:p>
            <a:p>
              <a:pPr algn="ctr"/>
              <a:endParaRPr sz="900">
                <a:latin typeface="造字工房朗宋（非商用）常规体" pitchFamily="2" charset="-122"/>
                <a:ea typeface="造字工房朗宋（非商用）常规体" pitchFamily="2" charset="-122"/>
              </a:endParaRPr>
            </a:p>
            <a:p>
              <a:pPr algn="ctr"/>
              <a:r>
                <a:rPr sz="900">
                  <a:latin typeface="造字工房朗宋（非商用）常规体" pitchFamily="2" charset="-122"/>
                  <a:ea typeface="造字工房朗宋（非商用）常规体" pitchFamily="2" charset="-122"/>
                </a:rPr>
                <a:t>Lorem Ipsum has has the indy</a:t>
              </a:r>
            </a:p>
          </p:txBody>
        </p:sp>
        <p:sp>
          <p:nvSpPr>
            <p:cNvPr id="199" name="Shape 809">
              <a:extLst>
                <a:ext uri="{FF2B5EF4-FFF2-40B4-BE49-F238E27FC236}">
                  <a16:creationId xmlns:a16="http://schemas.microsoft.com/office/drawing/2014/main" id="{37783862-B55B-42EE-85C1-F6866E8F276B}"/>
                </a:ext>
              </a:extLst>
            </p:cNvPr>
            <p:cNvSpPr/>
            <p:nvPr/>
          </p:nvSpPr>
          <p:spPr>
            <a:xfrm>
              <a:off x="11429055" y="5166322"/>
              <a:ext cx="1525891" cy="1"/>
            </a:xfrm>
            <a:prstGeom prst="line">
              <a:avLst/>
            </a:prstGeom>
            <a:noFill/>
            <a:ln w="38100" cap="flat">
              <a:solidFill>
                <a:schemeClr val="accent2"/>
              </a:solidFill>
              <a:prstDash val="solid"/>
              <a:miter lim="400000"/>
            </a:ln>
            <a:effectLst/>
          </p:spPr>
          <p:txBody>
            <a:bodyPr wrap="square" lIns="19050" tIns="19050" rIns="19050" bIns="19050" numCol="1" anchor="ctr">
              <a:noAutofit/>
            </a:bodyP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200" name="Shape 810">
              <a:extLst>
                <a:ext uri="{FF2B5EF4-FFF2-40B4-BE49-F238E27FC236}">
                  <a16:creationId xmlns:a16="http://schemas.microsoft.com/office/drawing/2014/main" id="{1F8E08C0-7014-48F2-945E-CC6B92262B1D}"/>
                </a:ext>
              </a:extLst>
            </p:cNvPr>
            <p:cNvSpPr/>
            <p:nvPr/>
          </p:nvSpPr>
          <p:spPr>
            <a:xfrm>
              <a:off x="10838680" y="9894646"/>
              <a:ext cx="2681241" cy="738808"/>
            </a:xfrm>
            <a:prstGeom prst="roundRect">
              <a:avLst>
                <a:gd name="adj" fmla="val 50000"/>
              </a:avLst>
            </a:prstGeom>
            <a:solidFill>
              <a:schemeClr val="accent1"/>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201" name="Shape 811">
              <a:extLst>
                <a:ext uri="{FF2B5EF4-FFF2-40B4-BE49-F238E27FC236}">
                  <a16:creationId xmlns:a16="http://schemas.microsoft.com/office/drawing/2014/main" id="{FA54FEF1-5484-4529-B64A-14C446B71405}"/>
                </a:ext>
              </a:extLst>
            </p:cNvPr>
            <p:cNvSpPr/>
            <p:nvPr/>
          </p:nvSpPr>
          <p:spPr>
            <a:xfrm>
              <a:off x="11038580" y="10099779"/>
              <a:ext cx="2306842" cy="353944"/>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square" lIns="19050" tIns="19050" rIns="19050" bIns="19050" numCol="1" anchor="ctr">
              <a:spAutoFit/>
            </a:bodyPr>
            <a:lstStyle>
              <a:lvl1pPr algn="ctr">
                <a:defRPr sz="1800" cap="all" spc="360">
                  <a:solidFill>
                    <a:srgbClr val="FFFFFF"/>
                  </a:solidFill>
                  <a:latin typeface="+mn-lt"/>
                  <a:ea typeface="+mn-ea"/>
                  <a:cs typeface="+mn-cs"/>
                  <a:sym typeface="Montserrat-Regular"/>
                </a:defRPr>
              </a:lvl1pPr>
            </a:lstStyle>
            <a:p>
              <a:r>
                <a:rPr sz="900">
                  <a:solidFill>
                    <a:schemeClr val="tx1"/>
                  </a:solidFill>
                  <a:latin typeface="造字工房朗宋（非商用）常规体" pitchFamily="2" charset="-122"/>
                  <a:ea typeface="造字工房朗宋（非商用）常规体" pitchFamily="2" charset="-122"/>
                </a:rPr>
                <a:t>More info</a:t>
              </a:r>
            </a:p>
          </p:txBody>
        </p:sp>
      </p:grpSp>
      <p:grpSp>
        <p:nvGrpSpPr>
          <p:cNvPr id="202" name="Group 3">
            <a:extLst>
              <a:ext uri="{FF2B5EF4-FFF2-40B4-BE49-F238E27FC236}">
                <a16:creationId xmlns:a16="http://schemas.microsoft.com/office/drawing/2014/main" id="{E538C5C3-F14B-4CEA-B0A4-36F79F8586B0}"/>
              </a:ext>
            </a:extLst>
          </p:cNvPr>
          <p:cNvGrpSpPr/>
          <p:nvPr/>
        </p:nvGrpSpPr>
        <p:grpSpPr>
          <a:xfrm>
            <a:off x="8264168" y="831752"/>
            <a:ext cx="2697064" cy="4869853"/>
            <a:chOff x="16528335" y="1663503"/>
            <a:chExt cx="5394127" cy="9739705"/>
          </a:xfrm>
        </p:grpSpPr>
        <p:sp>
          <p:nvSpPr>
            <p:cNvPr id="203" name="Shape 814">
              <a:extLst>
                <a:ext uri="{FF2B5EF4-FFF2-40B4-BE49-F238E27FC236}">
                  <a16:creationId xmlns:a16="http://schemas.microsoft.com/office/drawing/2014/main" id="{474EDB80-0FDB-46E2-8F1A-CD25E8EECB4A}"/>
                </a:ext>
              </a:extLst>
            </p:cNvPr>
            <p:cNvSpPr/>
            <p:nvPr/>
          </p:nvSpPr>
          <p:spPr>
            <a:xfrm>
              <a:off x="16528335" y="1663503"/>
              <a:ext cx="5394127" cy="9739705"/>
            </a:xfrm>
            <a:prstGeom prst="rect">
              <a:avLst/>
            </a:prstGeom>
            <a:ln w="38100">
              <a:solidFill>
                <a:srgbClr val="000000"/>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204" name="Shape 815">
              <a:extLst>
                <a:ext uri="{FF2B5EF4-FFF2-40B4-BE49-F238E27FC236}">
                  <a16:creationId xmlns:a16="http://schemas.microsoft.com/office/drawing/2014/main" id="{24F39C31-F1BC-48EF-85BF-CD287AE87B10}"/>
                </a:ext>
              </a:extLst>
            </p:cNvPr>
            <p:cNvSpPr/>
            <p:nvPr/>
          </p:nvSpPr>
          <p:spPr>
            <a:xfrm>
              <a:off x="16830157" y="4248731"/>
              <a:ext cx="4790481" cy="353944"/>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chor="ctr">
              <a:spAutoFit/>
            </a:bodyPr>
            <a:lstStyle>
              <a:lvl1pPr algn="ctr">
                <a:defRPr sz="1800" cap="all" spc="360">
                  <a:solidFill>
                    <a:srgbClr val="8C7337"/>
                  </a:solidFill>
                  <a:latin typeface="+mn-lt"/>
                  <a:ea typeface="+mn-ea"/>
                  <a:cs typeface="+mn-cs"/>
                  <a:sym typeface="Montserrat-Regular"/>
                </a:defRPr>
              </a:lvl1pPr>
            </a:lstStyle>
            <a:p>
              <a:r>
                <a:rPr sz="900">
                  <a:solidFill>
                    <a:schemeClr val="tx1"/>
                  </a:solidFill>
                  <a:latin typeface="造字工房朗宋（非商用）常规体" pitchFamily="2" charset="-122"/>
                  <a:ea typeface="造字工房朗宋（非商用）常规体" pitchFamily="2" charset="-122"/>
                </a:rPr>
                <a:t>premium</a:t>
              </a:r>
            </a:p>
          </p:txBody>
        </p:sp>
        <p:sp>
          <p:nvSpPr>
            <p:cNvPr id="205" name="Shape 816">
              <a:extLst>
                <a:ext uri="{FF2B5EF4-FFF2-40B4-BE49-F238E27FC236}">
                  <a16:creationId xmlns:a16="http://schemas.microsoft.com/office/drawing/2014/main" id="{DDBC1E88-C809-4051-852B-617BC9254AAF}"/>
                </a:ext>
              </a:extLst>
            </p:cNvPr>
            <p:cNvSpPr/>
            <p:nvPr/>
          </p:nvSpPr>
          <p:spPr>
            <a:xfrm>
              <a:off x="16600481" y="2245191"/>
              <a:ext cx="5224433" cy="846386"/>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chor="ctr">
              <a:spAutoFit/>
            </a:bodyPr>
            <a:lstStyle>
              <a:lvl1pPr algn="ctr">
                <a:defRPr sz="5000" cap="all" spc="550">
                  <a:solidFill>
                    <a:srgbClr val="000000"/>
                  </a:solidFill>
                  <a:latin typeface="+mn-lt"/>
                  <a:ea typeface="+mn-ea"/>
                  <a:cs typeface="+mn-cs"/>
                  <a:sym typeface="Montserrat-Regular"/>
                </a:defRPr>
              </a:lvl1pPr>
            </a:lstStyle>
            <a:p>
              <a:r>
                <a:rPr sz="2500">
                  <a:solidFill>
                    <a:schemeClr val="tx1"/>
                  </a:solidFill>
                  <a:latin typeface="造字工房朗宋（非商用）常规体" pitchFamily="2" charset="-122"/>
                  <a:ea typeface="造字工房朗宋（非商用）常规体" pitchFamily="2" charset="-122"/>
                </a:rPr>
                <a:t>$130</a:t>
              </a:r>
            </a:p>
          </p:txBody>
        </p:sp>
        <p:sp>
          <p:nvSpPr>
            <p:cNvPr id="206" name="Shape 817">
              <a:extLst>
                <a:ext uri="{FF2B5EF4-FFF2-40B4-BE49-F238E27FC236}">
                  <a16:creationId xmlns:a16="http://schemas.microsoft.com/office/drawing/2014/main" id="{25790696-CFE0-4370-BEB9-1C7A51222C58}"/>
                </a:ext>
              </a:extLst>
            </p:cNvPr>
            <p:cNvSpPr/>
            <p:nvPr/>
          </p:nvSpPr>
          <p:spPr>
            <a:xfrm>
              <a:off x="16613181" y="3401263"/>
              <a:ext cx="5224433" cy="769442"/>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chor="ctr">
              <a:spAutoFit/>
            </a:bodyPr>
            <a:lstStyle>
              <a:lvl1pPr algn="ctr">
                <a:defRPr sz="4500">
                  <a:solidFill>
                    <a:srgbClr val="000000"/>
                  </a:solidFill>
                  <a:latin typeface="Playfair Display Black"/>
                  <a:ea typeface="Playfair Display Black"/>
                  <a:cs typeface="Playfair Display Black"/>
                  <a:sym typeface="Playfair Display Black"/>
                </a:defRPr>
              </a:lvl1pPr>
            </a:lstStyle>
            <a:p>
              <a:r>
                <a:rPr sz="2250" dirty="0">
                  <a:solidFill>
                    <a:schemeClr val="tx1"/>
                  </a:solidFill>
                  <a:latin typeface="造字工房朗宋（非商用）常规体" pitchFamily="2" charset="-122"/>
                  <a:ea typeface="造字工房朗宋（非商用）常规体" pitchFamily="2" charset="-122"/>
                </a:rPr>
                <a:t>GOLD</a:t>
              </a:r>
            </a:p>
          </p:txBody>
        </p:sp>
        <p:sp>
          <p:nvSpPr>
            <p:cNvPr id="207" name="Shape 818">
              <a:extLst>
                <a:ext uri="{FF2B5EF4-FFF2-40B4-BE49-F238E27FC236}">
                  <a16:creationId xmlns:a16="http://schemas.microsoft.com/office/drawing/2014/main" id="{4E254239-82FA-4B9D-8DC1-5A89A82C2ABE}"/>
                </a:ext>
              </a:extLst>
            </p:cNvPr>
            <p:cNvSpPr/>
            <p:nvPr/>
          </p:nvSpPr>
          <p:spPr>
            <a:xfrm>
              <a:off x="17784421" y="6268295"/>
              <a:ext cx="2856551" cy="2569934"/>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none" lIns="19050" tIns="19050" rIns="19050" bIns="19050" anchor="ctr">
              <a:spAutoFit/>
            </a:bodyPr>
            <a:lstStyle/>
            <a:p>
              <a:pPr algn="ctr"/>
              <a:r>
                <a:rPr sz="900">
                  <a:latin typeface="造字工房朗宋（非商用）常规体" pitchFamily="2" charset="-122"/>
                  <a:ea typeface="造字工房朗宋（非商用）常规体" pitchFamily="2" charset="-122"/>
                </a:rPr>
                <a:t>It was sedised in 1960s</a:t>
              </a:r>
            </a:p>
            <a:p>
              <a:pPr algn="ctr"/>
              <a:r>
                <a:rPr sz="900">
                  <a:latin typeface="造字工房朗宋（非商用）常规体" pitchFamily="2" charset="-122"/>
                  <a:ea typeface="造字工房朗宋（非商用）常规体" pitchFamily="2" charset="-122"/>
                </a:rPr>
                <a:t> </a:t>
              </a:r>
            </a:p>
            <a:p>
              <a:pPr algn="ctr"/>
              <a:r>
                <a:rPr sz="900">
                  <a:latin typeface="造字工房朗宋（非商用）常规体" pitchFamily="2" charset="-122"/>
                  <a:ea typeface="造字工房朗宋（非商用）常规体" pitchFamily="2" charset="-122"/>
                </a:rPr>
                <a:t>with the release of letraset </a:t>
              </a:r>
            </a:p>
            <a:p>
              <a:pPr algn="ctr"/>
              <a:endParaRPr sz="900">
                <a:latin typeface="造字工房朗宋（非商用）常规体" pitchFamily="2" charset="-122"/>
                <a:ea typeface="造字工房朗宋（非商用）常规体" pitchFamily="2" charset="-122"/>
              </a:endParaRPr>
            </a:p>
            <a:p>
              <a:pPr algn="ctr"/>
              <a:r>
                <a:rPr sz="900">
                  <a:latin typeface="造字工房朗宋（非商用）常规体" pitchFamily="2" charset="-122"/>
                  <a:ea typeface="造字工房朗宋（非商用）常规体" pitchFamily="2" charset="-122"/>
                </a:rPr>
                <a:t>Sheets containing Lorem has </a:t>
              </a:r>
            </a:p>
            <a:p>
              <a:pPr algn="ctr"/>
              <a:endParaRPr sz="900">
                <a:latin typeface="造字工房朗宋（非商用）常规体" pitchFamily="2" charset="-122"/>
                <a:ea typeface="造字工房朗宋（非商用）常规体" pitchFamily="2" charset="-122"/>
              </a:endParaRPr>
            </a:p>
            <a:p>
              <a:pPr algn="ctr"/>
              <a:r>
                <a:rPr sz="900">
                  <a:latin typeface="造字工房朗宋（非商用）常规体" pitchFamily="2" charset="-122"/>
                  <a:ea typeface="造字工房朗宋（非商用）常规体" pitchFamily="2" charset="-122"/>
                </a:rPr>
                <a:t>Pprinting and type-type industry</a:t>
              </a:r>
            </a:p>
            <a:p>
              <a:pPr algn="ctr"/>
              <a:endParaRPr sz="900">
                <a:latin typeface="造字工房朗宋（非商用）常规体" pitchFamily="2" charset="-122"/>
                <a:ea typeface="造字工房朗宋（非商用）常规体" pitchFamily="2" charset="-122"/>
              </a:endParaRPr>
            </a:p>
            <a:p>
              <a:pPr algn="ctr"/>
              <a:r>
                <a:rPr sz="900">
                  <a:latin typeface="造字工房朗宋（非商用）常规体" pitchFamily="2" charset="-122"/>
                  <a:ea typeface="造字工房朗宋（非商用）常规体" pitchFamily="2" charset="-122"/>
                </a:rPr>
                <a:t>Lorem Ipsum has has the indy</a:t>
              </a:r>
            </a:p>
          </p:txBody>
        </p:sp>
        <p:sp>
          <p:nvSpPr>
            <p:cNvPr id="208" name="Shape 819">
              <a:extLst>
                <a:ext uri="{FF2B5EF4-FFF2-40B4-BE49-F238E27FC236}">
                  <a16:creationId xmlns:a16="http://schemas.microsoft.com/office/drawing/2014/main" id="{5035D2CD-9EFF-4C3E-A400-5E7D9009A18E}"/>
                </a:ext>
              </a:extLst>
            </p:cNvPr>
            <p:cNvSpPr/>
            <p:nvPr/>
          </p:nvSpPr>
          <p:spPr>
            <a:xfrm>
              <a:off x="18462454" y="5166322"/>
              <a:ext cx="1525890" cy="1"/>
            </a:xfrm>
            <a:prstGeom prst="line">
              <a:avLst/>
            </a:prstGeom>
            <a:ln w="381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209" name="Shape 820">
              <a:extLst>
                <a:ext uri="{FF2B5EF4-FFF2-40B4-BE49-F238E27FC236}">
                  <a16:creationId xmlns:a16="http://schemas.microsoft.com/office/drawing/2014/main" id="{ADB33CA6-AF19-40C8-9BF7-B56D8F8355E2}"/>
                </a:ext>
              </a:extLst>
            </p:cNvPr>
            <p:cNvSpPr/>
            <p:nvPr/>
          </p:nvSpPr>
          <p:spPr>
            <a:xfrm>
              <a:off x="17872079" y="9894645"/>
              <a:ext cx="2681239" cy="738807"/>
            </a:xfrm>
            <a:prstGeom prst="roundRect">
              <a:avLst>
                <a:gd name="adj" fmla="val 50000"/>
              </a:avLst>
            </a:prstGeom>
            <a:solidFill>
              <a:schemeClr val="accent3"/>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210" name="Shape 821">
              <a:extLst>
                <a:ext uri="{FF2B5EF4-FFF2-40B4-BE49-F238E27FC236}">
                  <a16:creationId xmlns:a16="http://schemas.microsoft.com/office/drawing/2014/main" id="{7607422B-1E1C-4E15-93C0-DC29246B52C5}"/>
                </a:ext>
              </a:extLst>
            </p:cNvPr>
            <p:cNvSpPr/>
            <p:nvPr/>
          </p:nvSpPr>
          <p:spPr>
            <a:xfrm>
              <a:off x="18071979" y="10099776"/>
              <a:ext cx="2306838" cy="353944"/>
            </a:xfrm>
            <a:prstGeom prst="rect">
              <a:avLst/>
            </a:prstGeom>
            <a:ln w="3175">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lIns="19050" tIns="19050" rIns="19050" bIns="19050" anchor="ctr">
              <a:spAutoFit/>
            </a:bodyPr>
            <a:lstStyle>
              <a:lvl1pPr algn="ctr">
                <a:defRPr sz="1800" cap="all" spc="360">
                  <a:solidFill>
                    <a:srgbClr val="FFFFFF"/>
                  </a:solidFill>
                  <a:latin typeface="+mn-lt"/>
                  <a:ea typeface="+mn-ea"/>
                  <a:cs typeface="+mn-cs"/>
                  <a:sym typeface="Montserrat-Regular"/>
                </a:defRPr>
              </a:lvl1pPr>
            </a:lstStyle>
            <a:p>
              <a:r>
                <a:rPr sz="900" dirty="0">
                  <a:solidFill>
                    <a:schemeClr val="tx1"/>
                  </a:solidFill>
                  <a:latin typeface="造字工房朗宋（非商用）常规体" pitchFamily="2" charset="-122"/>
                  <a:ea typeface="造字工房朗宋（非商用）常规体" pitchFamily="2" charset="-122"/>
                </a:rPr>
                <a:t>More info</a:t>
              </a:r>
            </a:p>
          </p:txBody>
        </p:sp>
      </p:grpSp>
    </p:spTree>
    <p:extLst>
      <p:ext uri="{BB962C8B-B14F-4D97-AF65-F5344CB8AC3E}">
        <p14:creationId xmlns:p14="http://schemas.microsoft.com/office/powerpoint/2010/main" val="194249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500" fill="hold"/>
                                        <p:tgtEl>
                                          <p:spTgt spid="184"/>
                                        </p:tgtEl>
                                        <p:attrNameLst>
                                          <p:attrName>ppt_x</p:attrName>
                                        </p:attrNameLst>
                                      </p:cBhvr>
                                      <p:tavLst>
                                        <p:tav tm="0">
                                          <p:val>
                                            <p:strVal val="#ppt_x"/>
                                          </p:val>
                                        </p:tav>
                                        <p:tav tm="100000">
                                          <p:val>
                                            <p:strVal val="#ppt_x"/>
                                          </p:val>
                                        </p:tav>
                                      </p:tavLst>
                                    </p:anim>
                                    <p:anim calcmode="lin" valueType="num">
                                      <p:cBhvr additive="base">
                                        <p:cTn id="8" dur="500" fill="hold"/>
                                        <p:tgtEl>
                                          <p:spTgt spid="1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3"/>
                                        </p:tgtEl>
                                        <p:attrNameLst>
                                          <p:attrName>style.visibility</p:attrName>
                                        </p:attrNameLst>
                                      </p:cBhvr>
                                      <p:to>
                                        <p:strVal val="visible"/>
                                      </p:to>
                                    </p:set>
                                    <p:anim calcmode="lin" valueType="num">
                                      <p:cBhvr additive="base">
                                        <p:cTn id="13" dur="500" fill="hold"/>
                                        <p:tgtEl>
                                          <p:spTgt spid="193"/>
                                        </p:tgtEl>
                                        <p:attrNameLst>
                                          <p:attrName>ppt_x</p:attrName>
                                        </p:attrNameLst>
                                      </p:cBhvr>
                                      <p:tavLst>
                                        <p:tav tm="0">
                                          <p:val>
                                            <p:strVal val="#ppt_x"/>
                                          </p:val>
                                        </p:tav>
                                        <p:tav tm="100000">
                                          <p:val>
                                            <p:strVal val="#ppt_x"/>
                                          </p:val>
                                        </p:tav>
                                      </p:tavLst>
                                    </p:anim>
                                    <p:anim calcmode="lin" valueType="num">
                                      <p:cBhvr additive="base">
                                        <p:cTn id="14" dur="500" fill="hold"/>
                                        <p:tgtEl>
                                          <p:spTgt spid="19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2"/>
                                        </p:tgtEl>
                                        <p:attrNameLst>
                                          <p:attrName>style.visibility</p:attrName>
                                        </p:attrNameLst>
                                      </p:cBhvr>
                                      <p:to>
                                        <p:strVal val="visible"/>
                                      </p:to>
                                    </p:set>
                                    <p:anim calcmode="lin" valueType="num">
                                      <p:cBhvr additive="base">
                                        <p:cTn id="19" dur="500" fill="hold"/>
                                        <p:tgtEl>
                                          <p:spTgt spid="202"/>
                                        </p:tgtEl>
                                        <p:attrNameLst>
                                          <p:attrName>ppt_x</p:attrName>
                                        </p:attrNameLst>
                                      </p:cBhvr>
                                      <p:tavLst>
                                        <p:tav tm="0">
                                          <p:val>
                                            <p:strVal val="#ppt_x"/>
                                          </p:val>
                                        </p:tav>
                                        <p:tav tm="100000">
                                          <p:val>
                                            <p:strVal val="#ppt_x"/>
                                          </p:val>
                                        </p:tav>
                                      </p:tavLst>
                                    </p:anim>
                                    <p:anim calcmode="lin" valueType="num">
                                      <p:cBhvr additive="base">
                                        <p:cTn id="20"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6">
            <a:extLst>
              <a:ext uri="{FF2B5EF4-FFF2-40B4-BE49-F238E27FC236}">
                <a16:creationId xmlns:a16="http://schemas.microsoft.com/office/drawing/2014/main" id="{65AC6929-6A9C-41B3-9F23-47264E7BE83C}"/>
              </a:ext>
            </a:extLst>
          </p:cNvPr>
          <p:cNvSpPr/>
          <p:nvPr/>
        </p:nvSpPr>
        <p:spPr>
          <a:xfrm>
            <a:off x="-504967" y="190996"/>
            <a:ext cx="4968938" cy="6084417"/>
          </a:xfrm>
          <a:custGeom>
            <a:avLst/>
            <a:gdLst>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6550 h 6084417"/>
              <a:gd name="connsiteX1" fmla="*/ 873457 w 4949842"/>
              <a:gd name="connsiteY1" fmla="*/ 409505 h 6084417"/>
              <a:gd name="connsiteX2" fmla="*/ 1296537 w 4949842"/>
              <a:gd name="connsiteY2" fmla="*/ 846234 h 6084417"/>
              <a:gd name="connsiteX3" fmla="*/ 2511188 w 4949842"/>
              <a:gd name="connsiteY3" fmla="*/ 655165 h 6084417"/>
              <a:gd name="connsiteX4" fmla="*/ 3684895 w 4949842"/>
              <a:gd name="connsiteY4" fmla="*/ 73 h 6084417"/>
              <a:gd name="connsiteX5" fmla="*/ 4763068 w 4949842"/>
              <a:gd name="connsiteY5" fmla="*/ 532335 h 6084417"/>
              <a:gd name="connsiteX6" fmla="*/ 4899546 w 4949842"/>
              <a:gd name="connsiteY6" fmla="*/ 1924407 h 6084417"/>
              <a:gd name="connsiteX7" fmla="*/ 4217158 w 4949842"/>
              <a:gd name="connsiteY7" fmla="*/ 2988932 h 6084417"/>
              <a:gd name="connsiteX8" fmla="*/ 4558352 w 4949842"/>
              <a:gd name="connsiteY8" fmla="*/ 4940562 h 6084417"/>
              <a:gd name="connsiteX9" fmla="*/ 3589361 w 4949842"/>
              <a:gd name="connsiteY9" fmla="*/ 6073326 h 6084417"/>
              <a:gd name="connsiteX10" fmla="*/ 1528549 w 4949842"/>
              <a:gd name="connsiteY10" fmla="*/ 5459177 h 6084417"/>
              <a:gd name="connsiteX11" fmla="*/ 0 w 4949842"/>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39314"/>
              <a:gd name="connsiteY0" fmla="*/ 136550 h 6084417"/>
              <a:gd name="connsiteX1" fmla="*/ 873457 w 4939314"/>
              <a:gd name="connsiteY1" fmla="*/ 409505 h 6084417"/>
              <a:gd name="connsiteX2" fmla="*/ 1296537 w 4939314"/>
              <a:gd name="connsiteY2" fmla="*/ 846234 h 6084417"/>
              <a:gd name="connsiteX3" fmla="*/ 2511188 w 4939314"/>
              <a:gd name="connsiteY3" fmla="*/ 655165 h 6084417"/>
              <a:gd name="connsiteX4" fmla="*/ 3684895 w 4939314"/>
              <a:gd name="connsiteY4" fmla="*/ 73 h 6084417"/>
              <a:gd name="connsiteX5" fmla="*/ 4763068 w 4939314"/>
              <a:gd name="connsiteY5" fmla="*/ 532335 h 6084417"/>
              <a:gd name="connsiteX6" fmla="*/ 4899546 w 4939314"/>
              <a:gd name="connsiteY6" fmla="*/ 1924407 h 6084417"/>
              <a:gd name="connsiteX7" fmla="*/ 4217158 w 4939314"/>
              <a:gd name="connsiteY7" fmla="*/ 2988932 h 6084417"/>
              <a:gd name="connsiteX8" fmla="*/ 4558352 w 4939314"/>
              <a:gd name="connsiteY8" fmla="*/ 4940562 h 6084417"/>
              <a:gd name="connsiteX9" fmla="*/ 3589361 w 4939314"/>
              <a:gd name="connsiteY9" fmla="*/ 6073326 h 6084417"/>
              <a:gd name="connsiteX10" fmla="*/ 1528549 w 4939314"/>
              <a:gd name="connsiteY10" fmla="*/ 5459177 h 6084417"/>
              <a:gd name="connsiteX11" fmla="*/ 0 w 4939314"/>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938" h="6084417">
                <a:moveTo>
                  <a:pt x="409433" y="136550"/>
                </a:moveTo>
                <a:cubicBezTo>
                  <a:pt x="567519" y="213887"/>
                  <a:pt x="739253" y="236633"/>
                  <a:pt x="873457" y="409505"/>
                </a:cubicBezTo>
                <a:cubicBezTo>
                  <a:pt x="1007661" y="582377"/>
                  <a:pt x="982638" y="764348"/>
                  <a:pt x="1296537" y="846234"/>
                </a:cubicBezTo>
                <a:cubicBezTo>
                  <a:pt x="1610436" y="928120"/>
                  <a:pt x="2126776" y="837135"/>
                  <a:pt x="2511188" y="655165"/>
                </a:cubicBezTo>
                <a:cubicBezTo>
                  <a:pt x="2895600" y="473195"/>
                  <a:pt x="3282286" y="-6750"/>
                  <a:pt x="3684895" y="73"/>
                </a:cubicBezTo>
                <a:cubicBezTo>
                  <a:pt x="4087504" y="6896"/>
                  <a:pt x="4533331" y="211613"/>
                  <a:pt x="4763068" y="532335"/>
                </a:cubicBezTo>
                <a:cubicBezTo>
                  <a:pt x="4992805" y="853057"/>
                  <a:pt x="5017826" y="1501326"/>
                  <a:pt x="4899546" y="1924407"/>
                </a:cubicBezTo>
                <a:cubicBezTo>
                  <a:pt x="4781266" y="2347488"/>
                  <a:pt x="4219432" y="2458945"/>
                  <a:pt x="4217158" y="2988932"/>
                </a:cubicBezTo>
                <a:cubicBezTo>
                  <a:pt x="4214884" y="3518919"/>
                  <a:pt x="4662985" y="4426496"/>
                  <a:pt x="4558352" y="4940562"/>
                </a:cubicBezTo>
                <a:cubicBezTo>
                  <a:pt x="4453719" y="5454628"/>
                  <a:pt x="4094328" y="5986890"/>
                  <a:pt x="3589361" y="6073326"/>
                </a:cubicBezTo>
                <a:cubicBezTo>
                  <a:pt x="3084394" y="6159762"/>
                  <a:pt x="2126776" y="5720759"/>
                  <a:pt x="1528549" y="5459177"/>
                </a:cubicBezTo>
                <a:cubicBezTo>
                  <a:pt x="930322" y="5197595"/>
                  <a:pt x="465161" y="4850714"/>
                  <a:pt x="0" y="4503834"/>
                </a:cubicBezTo>
              </a:path>
            </a:pathLst>
          </a:custGeom>
          <a:gradFill flip="none" rotWithShape="1">
            <a:gsLst>
              <a:gs pos="19000">
                <a:srgbClr val="2ACABE">
                  <a:alpha val="49000"/>
                </a:srgbClr>
              </a:gs>
              <a:gs pos="73000">
                <a:srgbClr val="BBEFEB"/>
              </a:gs>
              <a:gs pos="100000">
                <a:schemeClr val="bg1">
                  <a:alpha val="4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7">
            <a:extLst>
              <a:ext uri="{FF2B5EF4-FFF2-40B4-BE49-F238E27FC236}">
                <a16:creationId xmlns:a16="http://schemas.microsoft.com/office/drawing/2014/main" id="{CB6E4DF2-52CB-4082-A385-07066E26FC50}"/>
              </a:ext>
            </a:extLst>
          </p:cNvPr>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7BA9919B-5D8B-4F9B-A837-92434E0A1C48}"/>
              </a:ext>
            </a:extLst>
          </p:cNvPr>
          <p:cNvSpPr/>
          <p:nvPr/>
        </p:nvSpPr>
        <p:spPr>
          <a:xfrm>
            <a:off x="10686197" y="7451678"/>
            <a:ext cx="450376" cy="450376"/>
          </a:xfrm>
          <a:prstGeom prst="ellipse">
            <a:avLst/>
          </a:pr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占位符 8">
            <a:extLst>
              <a:ext uri="{FF2B5EF4-FFF2-40B4-BE49-F238E27FC236}">
                <a16:creationId xmlns:a16="http://schemas.microsoft.com/office/drawing/2014/main" id="{D4209BA8-BE4E-4893-97A5-DF2ED76AF2F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6201" r="16201"/>
          <a:stretch>
            <a:fillRect/>
          </a:stretch>
        </p:blipFill>
        <p:spPr>
          <a:xfrm>
            <a:off x="4482460" y="1612183"/>
            <a:ext cx="3649663" cy="3598863"/>
          </a:xfrm>
        </p:spPr>
      </p:pic>
      <p:sp>
        <p:nvSpPr>
          <p:cNvPr id="33" name="Shape 688"/>
          <p:cNvSpPr/>
          <p:nvPr/>
        </p:nvSpPr>
        <p:spPr>
          <a:xfrm>
            <a:off x="4463971" y="1527783"/>
            <a:ext cx="853721" cy="856046"/>
          </a:xfrm>
          <a:custGeom>
            <a:avLst/>
            <a:gdLst/>
            <a:ahLst/>
            <a:cxnLst>
              <a:cxn ang="0">
                <a:pos x="wd2" y="hd2"/>
              </a:cxn>
              <a:cxn ang="5400000">
                <a:pos x="wd2" y="hd2"/>
              </a:cxn>
              <a:cxn ang="10800000">
                <a:pos x="wd2" y="hd2"/>
              </a:cxn>
              <a:cxn ang="16200000">
                <a:pos x="wd2" y="hd2"/>
              </a:cxn>
            </a:cxnLst>
            <a:rect l="0" t="0" r="r" b="b"/>
            <a:pathLst>
              <a:path w="21600" h="21600" extrusionOk="0">
                <a:moveTo>
                  <a:pt x="53" y="21600"/>
                </a:moveTo>
                <a:lnTo>
                  <a:pt x="21600" y="0"/>
                </a:lnTo>
                <a:lnTo>
                  <a:pt x="0" y="0"/>
                </a:lnTo>
                <a:lnTo>
                  <a:pt x="53" y="21600"/>
                </a:lnTo>
                <a:close/>
              </a:path>
            </a:pathLst>
          </a:custGeom>
          <a:solidFill>
            <a:srgbClr val="FFFFFF"/>
          </a:solidFill>
          <a:ln w="12700" cap="flat">
            <a:noFill/>
            <a:miter lim="400000"/>
          </a:ln>
          <a:effectLst/>
        </p:spPr>
        <p:txBody>
          <a:bodyPr wrap="square" lIns="19050" tIns="19050" rIns="19050" bIns="19050" numCol="1" anchor="ctr">
            <a:noAutofit/>
          </a:bodyPr>
          <a:lstStyle/>
          <a:p>
            <a:pPr algn="ctr" defTabSz="412750" hangingPunct="0">
              <a:defRPr sz="3000">
                <a:solidFill>
                  <a:srgbClr val="000000"/>
                </a:solidFill>
                <a:latin typeface="Helvetica Light"/>
                <a:ea typeface="Helvetica Light"/>
                <a:cs typeface="Helvetica Light"/>
                <a:sym typeface="Helvetica Light"/>
              </a:defRPr>
            </a:pPr>
            <a:endParaRPr sz="1500" kern="0">
              <a:solidFill>
                <a:srgbClr val="000000"/>
              </a:solidFill>
              <a:latin typeface="Helvetica Light"/>
              <a:sym typeface="Helvetica Light"/>
            </a:endParaRPr>
          </a:p>
        </p:txBody>
      </p:sp>
      <p:sp>
        <p:nvSpPr>
          <p:cNvPr id="34" name="Shape 689"/>
          <p:cNvSpPr/>
          <p:nvPr/>
        </p:nvSpPr>
        <p:spPr>
          <a:xfrm flipV="1">
            <a:off x="4214092" y="1393588"/>
            <a:ext cx="1252762" cy="1252762"/>
          </a:xfrm>
          <a:prstGeom prst="line">
            <a:avLst/>
          </a:prstGeom>
          <a:noFill/>
          <a:ln w="38100" cap="flat">
            <a:solidFill>
              <a:srgbClr val="000000"/>
            </a:solidFill>
            <a:prstDash val="solid"/>
            <a:miter lim="400000"/>
          </a:ln>
          <a:effectLst/>
        </p:spPr>
        <p:txBody>
          <a:bodyPr wrap="square" lIns="19050" tIns="19050" rIns="19050" bIns="19050" numCol="1" anchor="ctr">
            <a:noAutofit/>
          </a:bodyPr>
          <a:lstStyle/>
          <a:p>
            <a:pPr algn="ctr" defTabSz="412750" hangingPunct="0">
              <a:defRPr sz="3000">
                <a:solidFill>
                  <a:srgbClr val="000000"/>
                </a:solidFill>
                <a:latin typeface="Helvetica Light"/>
                <a:ea typeface="Helvetica Light"/>
                <a:cs typeface="Helvetica Light"/>
                <a:sym typeface="Helvetica Light"/>
              </a:defRPr>
            </a:pPr>
            <a:endParaRPr sz="1500" kern="0">
              <a:solidFill>
                <a:srgbClr val="000000"/>
              </a:solidFill>
              <a:latin typeface="Helvetica Light"/>
              <a:sym typeface="Helvetica Light"/>
            </a:endParaRPr>
          </a:p>
        </p:txBody>
      </p:sp>
      <p:grpSp>
        <p:nvGrpSpPr>
          <p:cNvPr id="2" name="Group 1"/>
          <p:cNvGrpSpPr/>
          <p:nvPr/>
        </p:nvGrpSpPr>
        <p:grpSpPr>
          <a:xfrm>
            <a:off x="618454" y="1587914"/>
            <a:ext cx="3256229" cy="2200229"/>
            <a:chOff x="1236907" y="3175828"/>
            <a:chExt cx="6512458" cy="4400458"/>
          </a:xfrm>
        </p:grpSpPr>
        <p:sp>
          <p:nvSpPr>
            <p:cNvPr id="30" name="Shape 684"/>
            <p:cNvSpPr/>
            <p:nvPr/>
          </p:nvSpPr>
          <p:spPr>
            <a:xfrm>
              <a:off x="3855283" y="3175828"/>
              <a:ext cx="3878924" cy="353944"/>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ctr">
              <a:spAutoFit/>
            </a:bodyPr>
            <a:lstStyle>
              <a:lvl1pPr algn="r">
                <a:defRPr sz="1800" cap="all" spc="360">
                  <a:solidFill>
                    <a:srgbClr val="818181"/>
                  </a:solidFill>
                  <a:latin typeface="+mn-lt"/>
                  <a:ea typeface="+mn-ea"/>
                  <a:cs typeface="+mn-cs"/>
                  <a:sym typeface="Montserrat-Regular"/>
                </a:defRPr>
              </a:lvl1pPr>
            </a:lstStyle>
            <a:p>
              <a:pPr defTabSz="412750" hangingPunct="0"/>
              <a:r>
                <a:rPr sz="900" kern="0" spc="180">
                  <a:solidFill>
                    <a:srgbClr val="828282"/>
                  </a:solidFill>
                  <a:latin typeface="造字工房朗宋（非商用）常规体" pitchFamily="2" charset="-122"/>
                  <a:ea typeface="造字工房朗宋（非商用）常规体" pitchFamily="2" charset="-122"/>
                </a:rPr>
                <a:t>demo slide</a:t>
              </a:r>
            </a:p>
          </p:txBody>
        </p:sp>
        <p:sp>
          <p:nvSpPr>
            <p:cNvPr id="35" name="Shape 690"/>
            <p:cNvSpPr/>
            <p:nvPr/>
          </p:nvSpPr>
          <p:spPr>
            <a:xfrm>
              <a:off x="1236907" y="3238206"/>
              <a:ext cx="6512458" cy="4338080"/>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t">
              <a:normAutofit/>
            </a:bodyPr>
            <a:lstStyle>
              <a:lvl1pPr algn="r">
                <a:defRPr sz="11200" i="1">
                  <a:solidFill>
                    <a:srgbClr val="000000"/>
                  </a:solidFill>
                  <a:latin typeface="Playfair Display Black"/>
                  <a:ea typeface="Playfair Display Black"/>
                  <a:cs typeface="Playfair Display Black"/>
                  <a:sym typeface="Playfair Display Black"/>
                </a:defRPr>
              </a:lvl1pPr>
            </a:lstStyle>
            <a:p>
              <a:pPr defTabSz="412750" hangingPunct="0"/>
              <a:r>
                <a:rPr sz="5600" kern="0" dirty="0">
                  <a:latin typeface="造字工房朗宋（非商用）常规体" pitchFamily="2" charset="-122"/>
                  <a:ea typeface="造字工房朗宋（非商用）常规体" pitchFamily="2" charset="-122"/>
                </a:rPr>
                <a:t>Title text demo</a:t>
              </a:r>
            </a:p>
          </p:txBody>
        </p:sp>
      </p:grpSp>
      <p:grpSp>
        <p:nvGrpSpPr>
          <p:cNvPr id="3" name="Group 2"/>
          <p:cNvGrpSpPr/>
          <p:nvPr/>
        </p:nvGrpSpPr>
        <p:grpSpPr>
          <a:xfrm>
            <a:off x="8871857" y="1802367"/>
            <a:ext cx="2524495" cy="3254003"/>
            <a:chOff x="17743713" y="3604734"/>
            <a:chExt cx="5048990" cy="6508006"/>
          </a:xfrm>
        </p:grpSpPr>
        <p:sp>
          <p:nvSpPr>
            <p:cNvPr id="31" name="Shape 686"/>
            <p:cNvSpPr/>
            <p:nvPr/>
          </p:nvSpPr>
          <p:spPr>
            <a:xfrm>
              <a:off x="17743713" y="4590686"/>
              <a:ext cx="4790482" cy="353944"/>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ctr">
              <a:spAutoFit/>
            </a:bodyPr>
            <a:lstStyle>
              <a:lvl1pPr>
                <a:defRPr sz="1800" cap="all" spc="360">
                  <a:solidFill>
                    <a:srgbClr val="8C7337"/>
                  </a:solidFill>
                  <a:latin typeface="+mn-lt"/>
                  <a:ea typeface="+mn-ea"/>
                  <a:cs typeface="+mn-cs"/>
                  <a:sym typeface="Montserrat-Regular"/>
                </a:defRPr>
              </a:lvl1pPr>
            </a:lstStyle>
            <a:p>
              <a:pPr defTabSz="412750" hangingPunct="0"/>
              <a:r>
                <a:rPr sz="900" kern="0" spc="180" dirty="0">
                  <a:solidFill>
                    <a:srgbClr val="64A6B5"/>
                  </a:solidFill>
                  <a:latin typeface="造字工房朗宋（非商用）常规体" pitchFamily="2" charset="-122"/>
                  <a:ea typeface="造字工房朗宋（非商用）常规体" pitchFamily="2" charset="-122"/>
                </a:rPr>
                <a:t>C.E.O.</a:t>
              </a:r>
            </a:p>
          </p:txBody>
        </p:sp>
        <p:sp>
          <p:nvSpPr>
            <p:cNvPr id="32" name="Shape 687"/>
            <p:cNvSpPr/>
            <p:nvPr/>
          </p:nvSpPr>
          <p:spPr>
            <a:xfrm>
              <a:off x="17746013" y="3604734"/>
              <a:ext cx="4420412" cy="769442"/>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ctr">
              <a:spAutoFit/>
            </a:bodyPr>
            <a:lstStyle>
              <a:lvl1pPr>
                <a:defRPr sz="4500">
                  <a:solidFill>
                    <a:srgbClr val="000000"/>
                  </a:solidFill>
                  <a:latin typeface="Playfair Display Black"/>
                  <a:ea typeface="Playfair Display Black"/>
                  <a:cs typeface="Playfair Display Black"/>
                  <a:sym typeface="Playfair Display Black"/>
                </a:defRPr>
              </a:lvl1pPr>
            </a:lstStyle>
            <a:p>
              <a:pPr defTabSz="412750" hangingPunct="0"/>
              <a:r>
                <a:rPr sz="2250" kern="0" dirty="0">
                  <a:latin typeface="造字工房朗宋（非商用）常规体" pitchFamily="2" charset="-122"/>
                  <a:ea typeface="造字工房朗宋（非商用）常规体" pitchFamily="2" charset="-122"/>
                </a:rPr>
                <a:t>Antony Stark</a:t>
              </a:r>
            </a:p>
          </p:txBody>
        </p:sp>
        <p:sp>
          <p:nvSpPr>
            <p:cNvPr id="36" name="Shape 691"/>
            <p:cNvSpPr/>
            <p:nvPr/>
          </p:nvSpPr>
          <p:spPr>
            <a:xfrm>
              <a:off x="17764604" y="5285447"/>
              <a:ext cx="5028099" cy="4827293"/>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9050" tIns="19050" rIns="19050" bIns="19050" numCol="1" anchor="t">
              <a:normAutofit lnSpcReduction="10000"/>
            </a:bodyPr>
            <a:lstStyle/>
            <a:p>
              <a:pPr defTabSz="412750" hangingPunct="0"/>
              <a:r>
                <a:rPr sz="1150" kern="0" dirty="0">
                  <a:solidFill>
                    <a:srgbClr val="A5AAAA"/>
                  </a:solidFill>
                  <a:latin typeface="造字工房朗宋（非商用）常规体" pitchFamily="2" charset="-122"/>
                  <a:ea typeface="造字工房朗宋（非商用）常规体" pitchFamily="2" charset="-122"/>
                  <a:sym typeface="PT Sans"/>
                </a:rPr>
                <a:t>Lorem Ipsum is simple dummy text of the printing and typeset industry. Lorem Ipsum has had the industry y's standard dummy text ever since beth the 1500s, when an undonald hadter a galley of the typ e and scrambled it to make a type type case book. It haswyed not only five-centuries, but also also also the remaining essentially unchanged. It was sedised in 1960s with the simply dummy text of the printing and typeset industry. Lorem Ipsum has</a:t>
              </a:r>
            </a:p>
          </p:txBody>
        </p:sp>
      </p:grpSp>
      <p:sp>
        <p:nvSpPr>
          <p:cNvPr id="13" name="椭圆 12">
            <a:extLst>
              <a:ext uri="{FF2B5EF4-FFF2-40B4-BE49-F238E27FC236}">
                <a16:creationId xmlns:a16="http://schemas.microsoft.com/office/drawing/2014/main" id="{611F2CD8-EBAF-4498-A49F-4BC9BBAE6A48}"/>
              </a:ext>
            </a:extLst>
          </p:cNvPr>
          <p:cNvSpPr/>
          <p:nvPr/>
        </p:nvSpPr>
        <p:spPr>
          <a:xfrm rot="19031956">
            <a:off x="6068110" y="866207"/>
            <a:ext cx="2418088" cy="2493890"/>
          </a:xfrm>
          <a:prstGeom prst="ellipse">
            <a:avLst/>
          </a:prstGeom>
          <a:gradFill flip="none" rotWithShape="1">
            <a:gsLst>
              <a:gs pos="19000">
                <a:srgbClr val="2ACABE">
                  <a:alpha val="53000"/>
                </a:srgbClr>
              </a:gs>
              <a:gs pos="73000">
                <a:schemeClr val="tx1">
                  <a:alpha val="0"/>
                </a:schemeClr>
              </a:gs>
              <a:gs pos="100000">
                <a:schemeClr val="tx1">
                  <a:alpha val="18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35030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4010806" y="-240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11"/>
          <p:cNvSpPr/>
          <p:nvPr/>
        </p:nvSpPr>
        <p:spPr>
          <a:xfrm>
            <a:off x="1161768" y="6506747"/>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Group 2">
            <a:extLst>
              <a:ext uri="{FF2B5EF4-FFF2-40B4-BE49-F238E27FC236}">
                <a16:creationId xmlns:a16="http://schemas.microsoft.com/office/drawing/2014/main" id="{357C6700-FA12-4C95-B2B8-14453B88C0DF}"/>
              </a:ext>
            </a:extLst>
          </p:cNvPr>
          <p:cNvGrpSpPr/>
          <p:nvPr/>
        </p:nvGrpSpPr>
        <p:grpSpPr>
          <a:xfrm>
            <a:off x="1497668" y="2464062"/>
            <a:ext cx="2175966" cy="3177118"/>
            <a:chOff x="2995335" y="4928123"/>
            <a:chExt cx="4351932" cy="6354235"/>
          </a:xfrm>
        </p:grpSpPr>
        <p:sp>
          <p:nvSpPr>
            <p:cNvPr id="62" name="Shape 846">
              <a:extLst>
                <a:ext uri="{FF2B5EF4-FFF2-40B4-BE49-F238E27FC236}">
                  <a16:creationId xmlns:a16="http://schemas.microsoft.com/office/drawing/2014/main" id="{A1CB0521-76CC-42A5-904A-985DEC8E5F00}"/>
                </a:ext>
              </a:extLst>
            </p:cNvPr>
            <p:cNvSpPr/>
            <p:nvPr/>
          </p:nvSpPr>
          <p:spPr>
            <a:xfrm>
              <a:off x="3449798" y="5010366"/>
              <a:ext cx="3443006" cy="3443008"/>
            </a:xfrm>
            <a:prstGeom prst="ellipse">
              <a:avLst/>
            </a:prstGeom>
            <a:noFill/>
            <a:ln w="38100" cap="flat">
              <a:solidFill>
                <a:schemeClr val="bg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graphicFrame>
          <p:nvGraphicFramePr>
            <p:cNvPr id="63" name="Chart 847">
              <a:extLst>
                <a:ext uri="{FF2B5EF4-FFF2-40B4-BE49-F238E27FC236}">
                  <a16:creationId xmlns:a16="http://schemas.microsoft.com/office/drawing/2014/main" id="{7B895A3B-1E8A-4682-BF70-26C0CCFFE613}"/>
                </a:ext>
              </a:extLst>
            </p:cNvPr>
            <p:cNvGraphicFramePr/>
            <p:nvPr/>
          </p:nvGraphicFramePr>
          <p:xfrm>
            <a:off x="3367555" y="4928123"/>
            <a:ext cx="3607493" cy="3607494"/>
          </p:xfrm>
          <a:graphic>
            <a:graphicData uri="http://schemas.openxmlformats.org/drawingml/2006/chart">
              <c:chart xmlns:c="http://schemas.openxmlformats.org/drawingml/2006/chart" xmlns:r="http://schemas.openxmlformats.org/officeDocument/2006/relationships" r:id="rId3"/>
            </a:graphicData>
          </a:graphic>
        </p:graphicFrame>
        <p:sp>
          <p:nvSpPr>
            <p:cNvPr id="64" name="Shape 845">
              <a:extLst>
                <a:ext uri="{FF2B5EF4-FFF2-40B4-BE49-F238E27FC236}">
                  <a16:creationId xmlns:a16="http://schemas.microsoft.com/office/drawing/2014/main" id="{B7F07676-2C0F-46C3-8EFB-B0FE9066CA85}"/>
                </a:ext>
              </a:extLst>
            </p:cNvPr>
            <p:cNvSpPr/>
            <p:nvPr/>
          </p:nvSpPr>
          <p:spPr>
            <a:xfrm>
              <a:off x="2995335" y="9105524"/>
              <a:ext cx="4351932" cy="2176834"/>
            </a:xfrm>
            <a:prstGeom prst="rect">
              <a:avLst/>
            </a:prstGeom>
            <a:ln w="3175">
              <a:miter lim="400000"/>
            </a:ln>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lIns="19050" tIns="19050" rIns="19050" bIns="19050">
              <a:normAutofit/>
            </a:bodyPr>
            <a:lstStyle>
              <a:lvl1pPr algn="ctr"/>
            </a:lstStyle>
            <a:p>
              <a:r>
                <a:rPr sz="900" dirty="0">
                  <a:latin typeface="造字工房朗宋（非商用）常规体" pitchFamily="2" charset="-122"/>
                  <a:ea typeface="造字工房朗宋（非商用）常规体" pitchFamily="2" charset="-122"/>
                </a:rPr>
                <a:t>Lorem Ipsum is simple dummy typeset industry. Lorem Ipsum has been the industry's standard galley of type and scrambled it to make a type type book.</a:t>
              </a:r>
            </a:p>
          </p:txBody>
        </p:sp>
        <p:sp>
          <p:nvSpPr>
            <p:cNvPr id="65" name="Shape 848">
              <a:extLst>
                <a:ext uri="{FF2B5EF4-FFF2-40B4-BE49-F238E27FC236}">
                  <a16:creationId xmlns:a16="http://schemas.microsoft.com/office/drawing/2014/main" id="{334DB191-CE32-4208-A467-BBBB8839D9E5}"/>
                </a:ext>
              </a:extLst>
            </p:cNvPr>
            <p:cNvSpPr/>
            <p:nvPr/>
          </p:nvSpPr>
          <p:spPr>
            <a:xfrm>
              <a:off x="3521994" y="5082562"/>
              <a:ext cx="3298616" cy="3298617"/>
            </a:xfrm>
            <a:prstGeom prst="ellipse">
              <a:avLst/>
            </a:prstGeom>
            <a:solidFill>
              <a:srgbClr val="FFFFFF"/>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66" name="Shape 849">
              <a:extLst>
                <a:ext uri="{FF2B5EF4-FFF2-40B4-BE49-F238E27FC236}">
                  <a16:creationId xmlns:a16="http://schemas.microsoft.com/office/drawing/2014/main" id="{24D54E5D-3BF7-4DD8-ADDE-F3D8A7592F71}"/>
                </a:ext>
              </a:extLst>
            </p:cNvPr>
            <p:cNvSpPr/>
            <p:nvPr/>
          </p:nvSpPr>
          <p:spPr>
            <a:xfrm>
              <a:off x="4521587" y="6321377"/>
              <a:ext cx="1401026" cy="846386"/>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wrap="none" lIns="19050" tIns="19050" rIns="19050" bIns="19050" numCol="1" anchor="ctr">
              <a:spAutoFit/>
            </a:bodyPr>
            <a:lstStyle>
              <a:lvl1pPr algn="ctr">
                <a:defRPr sz="5000" cap="all" spc="550">
                  <a:solidFill>
                    <a:srgbClr val="000000"/>
                  </a:solidFill>
                  <a:latin typeface="+mn-lt"/>
                  <a:ea typeface="+mn-ea"/>
                  <a:cs typeface="+mn-cs"/>
                  <a:sym typeface="Montserrat-Regular"/>
                </a:defRPr>
              </a:lvl1pPr>
            </a:lstStyle>
            <a:p>
              <a:r>
                <a:rPr sz="2500" dirty="0">
                  <a:solidFill>
                    <a:schemeClr val="tx1"/>
                  </a:solidFill>
                  <a:latin typeface="造字工房朗宋（非商用）常规体" pitchFamily="2" charset="-122"/>
                  <a:ea typeface="造字工房朗宋（非商用）常规体" pitchFamily="2" charset="-122"/>
                </a:rPr>
                <a:t>53%</a:t>
              </a:r>
            </a:p>
          </p:txBody>
        </p:sp>
      </p:grpSp>
      <p:grpSp>
        <p:nvGrpSpPr>
          <p:cNvPr id="67" name="Group 3">
            <a:extLst>
              <a:ext uri="{FF2B5EF4-FFF2-40B4-BE49-F238E27FC236}">
                <a16:creationId xmlns:a16="http://schemas.microsoft.com/office/drawing/2014/main" id="{A56B1ABD-D4C6-4C43-877D-2E36FCA52063}"/>
              </a:ext>
            </a:extLst>
          </p:cNvPr>
          <p:cNvGrpSpPr/>
          <p:nvPr/>
        </p:nvGrpSpPr>
        <p:grpSpPr>
          <a:xfrm>
            <a:off x="5008018" y="2464062"/>
            <a:ext cx="2175966" cy="3177118"/>
            <a:chOff x="10016035" y="4928123"/>
            <a:chExt cx="4351931" cy="6354235"/>
          </a:xfrm>
        </p:grpSpPr>
        <p:sp>
          <p:nvSpPr>
            <p:cNvPr id="68" name="Shape 852">
              <a:extLst>
                <a:ext uri="{FF2B5EF4-FFF2-40B4-BE49-F238E27FC236}">
                  <a16:creationId xmlns:a16="http://schemas.microsoft.com/office/drawing/2014/main" id="{96D0B7CB-4A15-4C65-B6C0-F47F91AD895F}"/>
                </a:ext>
              </a:extLst>
            </p:cNvPr>
            <p:cNvSpPr/>
            <p:nvPr/>
          </p:nvSpPr>
          <p:spPr>
            <a:xfrm>
              <a:off x="10470498" y="5010366"/>
              <a:ext cx="3443006" cy="3443008"/>
            </a:xfrm>
            <a:prstGeom prst="ellipse">
              <a:avLst/>
            </a:prstGeom>
            <a:noFill/>
            <a:ln w="38100" cap="flat">
              <a:solidFill>
                <a:schemeClr val="bg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graphicFrame>
          <p:nvGraphicFramePr>
            <p:cNvPr id="69" name="Chart 853">
              <a:extLst>
                <a:ext uri="{FF2B5EF4-FFF2-40B4-BE49-F238E27FC236}">
                  <a16:creationId xmlns:a16="http://schemas.microsoft.com/office/drawing/2014/main" id="{479FB2BA-4B47-47EE-982C-3BBFFF37FF24}"/>
                </a:ext>
              </a:extLst>
            </p:cNvPr>
            <p:cNvGraphicFramePr/>
            <p:nvPr/>
          </p:nvGraphicFramePr>
          <p:xfrm>
            <a:off x="10388255" y="4928123"/>
            <a:ext cx="3607493" cy="3607494"/>
          </p:xfrm>
          <a:graphic>
            <a:graphicData uri="http://schemas.openxmlformats.org/drawingml/2006/chart">
              <c:chart xmlns:c="http://schemas.openxmlformats.org/drawingml/2006/chart" xmlns:r="http://schemas.openxmlformats.org/officeDocument/2006/relationships" r:id="rId4"/>
            </a:graphicData>
          </a:graphic>
        </p:graphicFrame>
        <p:sp>
          <p:nvSpPr>
            <p:cNvPr id="70" name="Shape 851">
              <a:extLst>
                <a:ext uri="{FF2B5EF4-FFF2-40B4-BE49-F238E27FC236}">
                  <a16:creationId xmlns:a16="http://schemas.microsoft.com/office/drawing/2014/main" id="{D77FF484-FB83-4AAB-9A27-B31DDC203FDA}"/>
                </a:ext>
              </a:extLst>
            </p:cNvPr>
            <p:cNvSpPr/>
            <p:nvPr/>
          </p:nvSpPr>
          <p:spPr>
            <a:xfrm>
              <a:off x="10016035" y="9105524"/>
              <a:ext cx="4351931" cy="2176834"/>
            </a:xfrm>
            <a:prstGeom prst="rect">
              <a:avLst/>
            </a:prstGeom>
            <a:ln w="3175">
              <a:miter lim="400000"/>
            </a:ln>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lIns="19050" tIns="19050" rIns="19050" bIns="19050">
              <a:normAutofit/>
            </a:bodyPr>
            <a:lstStyle>
              <a:lvl1pPr algn="ctr"/>
            </a:lstStyle>
            <a:p>
              <a:r>
                <a:rPr sz="900">
                  <a:latin typeface="造字工房朗宋（非商用）常规体" pitchFamily="2" charset="-122"/>
                  <a:ea typeface="造字工房朗宋（非商用）常规体" pitchFamily="2" charset="-122"/>
                </a:rPr>
                <a:t>Lorem Ipsum is simple dummy typeset industry. Lorem Ipsum has been the industry's standard galley of type and scrambled it to make a type type book.</a:t>
              </a:r>
            </a:p>
          </p:txBody>
        </p:sp>
        <p:sp>
          <p:nvSpPr>
            <p:cNvPr id="71" name="Shape 854">
              <a:extLst>
                <a:ext uri="{FF2B5EF4-FFF2-40B4-BE49-F238E27FC236}">
                  <a16:creationId xmlns:a16="http://schemas.microsoft.com/office/drawing/2014/main" id="{B9C8104B-0463-478C-AEE3-668A8E6D4A26}"/>
                </a:ext>
              </a:extLst>
            </p:cNvPr>
            <p:cNvSpPr/>
            <p:nvPr/>
          </p:nvSpPr>
          <p:spPr>
            <a:xfrm>
              <a:off x="10542694" y="5082562"/>
              <a:ext cx="3298616" cy="3298617"/>
            </a:xfrm>
            <a:prstGeom prst="ellipse">
              <a:avLst/>
            </a:prstGeom>
            <a:solidFill>
              <a:srgbClr val="FFFFFF"/>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72" name="Shape 855">
              <a:extLst>
                <a:ext uri="{FF2B5EF4-FFF2-40B4-BE49-F238E27FC236}">
                  <a16:creationId xmlns:a16="http://schemas.microsoft.com/office/drawing/2014/main" id="{5A4DC60D-5B53-438F-B7D3-0886FC4042A3}"/>
                </a:ext>
              </a:extLst>
            </p:cNvPr>
            <p:cNvSpPr/>
            <p:nvPr/>
          </p:nvSpPr>
          <p:spPr>
            <a:xfrm>
              <a:off x="11542287" y="6321377"/>
              <a:ext cx="1401026" cy="846386"/>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wrap="none" lIns="19050" tIns="19050" rIns="19050" bIns="19050" numCol="1" anchor="ctr">
              <a:spAutoFit/>
            </a:bodyPr>
            <a:lstStyle>
              <a:lvl1pPr algn="ctr">
                <a:defRPr sz="5000" cap="all" spc="550">
                  <a:solidFill>
                    <a:srgbClr val="000000"/>
                  </a:solidFill>
                  <a:latin typeface="+mn-lt"/>
                  <a:ea typeface="+mn-ea"/>
                  <a:cs typeface="+mn-cs"/>
                  <a:sym typeface="Montserrat-Regular"/>
                </a:defRPr>
              </a:lvl1pPr>
            </a:lstStyle>
            <a:p>
              <a:r>
                <a:rPr sz="2500" dirty="0">
                  <a:solidFill>
                    <a:schemeClr val="tx1"/>
                  </a:solidFill>
                  <a:latin typeface="造字工房朗宋（非商用）常规体" pitchFamily="2" charset="-122"/>
                  <a:ea typeface="造字工房朗宋（非商用）常规体" pitchFamily="2" charset="-122"/>
                </a:rPr>
                <a:t>68%</a:t>
              </a:r>
            </a:p>
          </p:txBody>
        </p:sp>
      </p:grpSp>
      <p:grpSp>
        <p:nvGrpSpPr>
          <p:cNvPr id="73" name="Group 4">
            <a:extLst>
              <a:ext uri="{FF2B5EF4-FFF2-40B4-BE49-F238E27FC236}">
                <a16:creationId xmlns:a16="http://schemas.microsoft.com/office/drawing/2014/main" id="{B7E9B22E-0C42-4742-86C9-F891E67FC821}"/>
              </a:ext>
            </a:extLst>
          </p:cNvPr>
          <p:cNvGrpSpPr/>
          <p:nvPr/>
        </p:nvGrpSpPr>
        <p:grpSpPr>
          <a:xfrm>
            <a:off x="8518367" y="2464062"/>
            <a:ext cx="2175966" cy="3177118"/>
            <a:chOff x="17036733" y="4928123"/>
            <a:chExt cx="4351931" cy="6354235"/>
          </a:xfrm>
        </p:grpSpPr>
        <p:sp>
          <p:nvSpPr>
            <p:cNvPr id="74" name="Shape 858">
              <a:extLst>
                <a:ext uri="{FF2B5EF4-FFF2-40B4-BE49-F238E27FC236}">
                  <a16:creationId xmlns:a16="http://schemas.microsoft.com/office/drawing/2014/main" id="{A1E4B92C-2C82-4ECB-BED5-A4984750E4C8}"/>
                </a:ext>
              </a:extLst>
            </p:cNvPr>
            <p:cNvSpPr/>
            <p:nvPr/>
          </p:nvSpPr>
          <p:spPr>
            <a:xfrm>
              <a:off x="17491195" y="5010366"/>
              <a:ext cx="3443007" cy="3443008"/>
            </a:xfrm>
            <a:prstGeom prst="ellipse">
              <a:avLst/>
            </a:prstGeom>
            <a:noFill/>
            <a:ln w="38100" cap="flat">
              <a:solidFill>
                <a:schemeClr val="bg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graphicFrame>
          <p:nvGraphicFramePr>
            <p:cNvPr id="75" name="Chart 859">
              <a:extLst>
                <a:ext uri="{FF2B5EF4-FFF2-40B4-BE49-F238E27FC236}">
                  <a16:creationId xmlns:a16="http://schemas.microsoft.com/office/drawing/2014/main" id="{BFE8205B-7691-4DB2-BE1F-D0CE640871E5}"/>
                </a:ext>
              </a:extLst>
            </p:cNvPr>
            <p:cNvGraphicFramePr/>
            <p:nvPr/>
          </p:nvGraphicFramePr>
          <p:xfrm>
            <a:off x="17408952" y="4928123"/>
            <a:ext cx="3607494" cy="3607494"/>
          </p:xfrm>
          <a:graphic>
            <a:graphicData uri="http://schemas.openxmlformats.org/drawingml/2006/chart">
              <c:chart xmlns:c="http://schemas.openxmlformats.org/drawingml/2006/chart" xmlns:r="http://schemas.openxmlformats.org/officeDocument/2006/relationships" r:id="rId5"/>
            </a:graphicData>
          </a:graphic>
        </p:graphicFrame>
        <p:sp>
          <p:nvSpPr>
            <p:cNvPr id="76" name="Shape 857">
              <a:extLst>
                <a:ext uri="{FF2B5EF4-FFF2-40B4-BE49-F238E27FC236}">
                  <a16:creationId xmlns:a16="http://schemas.microsoft.com/office/drawing/2014/main" id="{188E4715-42B1-4E2F-945C-596A4E67583B}"/>
                </a:ext>
              </a:extLst>
            </p:cNvPr>
            <p:cNvSpPr/>
            <p:nvPr/>
          </p:nvSpPr>
          <p:spPr>
            <a:xfrm>
              <a:off x="17036733" y="9105524"/>
              <a:ext cx="4351931" cy="2176834"/>
            </a:xfrm>
            <a:prstGeom prst="rect">
              <a:avLst/>
            </a:prstGeom>
            <a:ln w="3175">
              <a:miter lim="400000"/>
            </a:ln>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lIns="19050" tIns="19050" rIns="19050" bIns="19050">
              <a:normAutofit/>
            </a:bodyPr>
            <a:lstStyle>
              <a:lvl1pPr algn="ctr"/>
            </a:lstStyle>
            <a:p>
              <a:r>
                <a:rPr sz="900">
                  <a:latin typeface="造字工房朗宋（非商用）常规体" pitchFamily="2" charset="-122"/>
                  <a:ea typeface="造字工房朗宋（非商用）常规体" pitchFamily="2" charset="-122"/>
                </a:rPr>
                <a:t>Lorem Ipsum is simple dummy typeset industry. Lorem Ipsum has been the industry's standard galley of type and scrambled it to make a type type book.</a:t>
              </a:r>
            </a:p>
          </p:txBody>
        </p:sp>
        <p:sp>
          <p:nvSpPr>
            <p:cNvPr id="77" name="Shape 860">
              <a:extLst>
                <a:ext uri="{FF2B5EF4-FFF2-40B4-BE49-F238E27FC236}">
                  <a16:creationId xmlns:a16="http://schemas.microsoft.com/office/drawing/2014/main" id="{E798B24B-A6BE-4EA0-9E7A-B8D661C5FBAA}"/>
                </a:ext>
              </a:extLst>
            </p:cNvPr>
            <p:cNvSpPr/>
            <p:nvPr/>
          </p:nvSpPr>
          <p:spPr>
            <a:xfrm>
              <a:off x="17563391" y="5082562"/>
              <a:ext cx="3298617" cy="3298617"/>
            </a:xfrm>
            <a:prstGeom prst="ellipse">
              <a:avLst/>
            </a:prstGeom>
            <a:solidFill>
              <a:srgbClr val="FFFFFF"/>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latin typeface="造字工房朗宋（非商用）常规体" pitchFamily="2" charset="-122"/>
                <a:ea typeface="造字工房朗宋（非商用）常规体" pitchFamily="2" charset="-122"/>
              </a:endParaRPr>
            </a:p>
          </p:txBody>
        </p:sp>
        <p:sp>
          <p:nvSpPr>
            <p:cNvPr id="78" name="Shape 861">
              <a:extLst>
                <a:ext uri="{FF2B5EF4-FFF2-40B4-BE49-F238E27FC236}">
                  <a16:creationId xmlns:a16="http://schemas.microsoft.com/office/drawing/2014/main" id="{E705462C-1CCD-4B41-AB5C-069B1392300C}"/>
                </a:ext>
              </a:extLst>
            </p:cNvPr>
            <p:cNvSpPr/>
            <p:nvPr/>
          </p:nvSpPr>
          <p:spPr>
            <a:xfrm>
              <a:off x="18562985" y="6321377"/>
              <a:ext cx="1401026" cy="846386"/>
            </a:xfrm>
            <a:prstGeom prst="rect">
              <a:avLst/>
            </a:prstGeom>
            <a:noFill/>
            <a:ln w="3175" cap="flat">
              <a:noFill/>
              <a:miter lim="400000"/>
            </a:ln>
            <a:effectLst/>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wrap="none" lIns="19050" tIns="19050" rIns="19050" bIns="19050" numCol="1" anchor="ctr">
              <a:spAutoFit/>
            </a:bodyPr>
            <a:lstStyle>
              <a:lvl1pPr algn="ctr">
                <a:defRPr sz="5000" cap="all" spc="550">
                  <a:solidFill>
                    <a:srgbClr val="000000"/>
                  </a:solidFill>
                  <a:latin typeface="+mn-lt"/>
                  <a:ea typeface="+mn-ea"/>
                  <a:cs typeface="+mn-cs"/>
                  <a:sym typeface="Montserrat-Regular"/>
                </a:defRPr>
              </a:lvl1pPr>
            </a:lstStyle>
            <a:p>
              <a:r>
                <a:rPr sz="2500">
                  <a:solidFill>
                    <a:schemeClr val="tx1"/>
                  </a:solidFill>
                  <a:latin typeface="造字工房朗宋（非商用）常规体" pitchFamily="2" charset="-122"/>
                  <a:ea typeface="造字工房朗宋（非商用）常规体" pitchFamily="2" charset="-122"/>
                </a:rPr>
                <a:t>21%</a:t>
              </a:r>
            </a:p>
          </p:txBody>
        </p:sp>
      </p:grpSp>
      <p:grpSp>
        <p:nvGrpSpPr>
          <p:cNvPr id="79" name="Group 20">
            <a:extLst>
              <a:ext uri="{FF2B5EF4-FFF2-40B4-BE49-F238E27FC236}">
                <a16:creationId xmlns:a16="http://schemas.microsoft.com/office/drawing/2014/main" id="{B9D09388-52DB-492E-BD1F-39F015C7E3EB}"/>
              </a:ext>
            </a:extLst>
          </p:cNvPr>
          <p:cNvGrpSpPr/>
          <p:nvPr/>
        </p:nvGrpSpPr>
        <p:grpSpPr>
          <a:xfrm>
            <a:off x="2049337" y="814671"/>
            <a:ext cx="8241360" cy="1121133"/>
            <a:chOff x="4103040" y="1807584"/>
            <a:chExt cx="16482720" cy="2242265"/>
          </a:xfrm>
        </p:grpSpPr>
        <p:sp>
          <p:nvSpPr>
            <p:cNvPr id="80" name="Shape 67">
              <a:extLst>
                <a:ext uri="{FF2B5EF4-FFF2-40B4-BE49-F238E27FC236}">
                  <a16:creationId xmlns:a16="http://schemas.microsoft.com/office/drawing/2014/main" id="{5119AA31-305D-4CB5-8930-A6D1DB9D98F9}"/>
                </a:ext>
              </a:extLst>
            </p:cNvPr>
            <p:cNvSpPr txBox="1">
              <a:spLocks/>
            </p:cNvSpPr>
            <p:nvPr/>
          </p:nvSpPr>
          <p:spPr>
            <a:xfrm>
              <a:off x="4103040" y="1873014"/>
              <a:ext cx="16482720" cy="2176835"/>
            </a:xfrm>
            <a:prstGeom prst="rect">
              <a:avLst/>
            </a:prstGeom>
            <a:ln w="3175">
              <a:miter lim="400000"/>
            </a:ln>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lIns="19050" tIns="19050" rIns="19050" bIns="19050">
              <a:normAutofit/>
            </a:bodyPr>
            <a:lstStyle>
              <a:lvl1pPr marL="0" marR="0" indent="0" algn="ctr" defTabSz="825500" rtl="0" latinLnBrk="0">
                <a:lnSpc>
                  <a:spcPct val="100000"/>
                </a:lnSpc>
                <a:spcBef>
                  <a:spcPts val="0"/>
                </a:spcBef>
                <a:spcAft>
                  <a:spcPts val="0"/>
                </a:spcAft>
                <a:buClrTx/>
                <a:buSzTx/>
                <a:buFontTx/>
                <a:buNone/>
                <a:tabLst/>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tabLst/>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en-US" sz="5600">
                  <a:solidFill>
                    <a:schemeClr val="tx1"/>
                  </a:solidFill>
                  <a:latin typeface="造字工房朗宋（非商用）常规体" pitchFamily="2" charset="-122"/>
                  <a:ea typeface="造字工房朗宋（非商用）常规体" pitchFamily="2" charset="-122"/>
                </a:rPr>
                <a:t>Title text demo</a:t>
              </a:r>
              <a:endParaRPr lang="en-US" sz="5600" dirty="0">
                <a:solidFill>
                  <a:schemeClr val="tx1"/>
                </a:solidFill>
                <a:latin typeface="造字工房朗宋（非商用）常规体" pitchFamily="2" charset="-122"/>
                <a:ea typeface="造字工房朗宋（非商用）常规体" pitchFamily="2" charset="-122"/>
              </a:endParaRPr>
            </a:p>
          </p:txBody>
        </p:sp>
        <p:sp>
          <p:nvSpPr>
            <p:cNvPr id="81" name="Shape 69">
              <a:extLst>
                <a:ext uri="{FF2B5EF4-FFF2-40B4-BE49-F238E27FC236}">
                  <a16:creationId xmlns:a16="http://schemas.microsoft.com/office/drawing/2014/main" id="{9E911785-2879-4B46-BDDD-D37A03C8C1F4}"/>
                </a:ext>
              </a:extLst>
            </p:cNvPr>
            <p:cNvSpPr/>
            <p:nvPr/>
          </p:nvSpPr>
          <p:spPr>
            <a:xfrm>
              <a:off x="10565672" y="1807584"/>
              <a:ext cx="3878924" cy="353944"/>
            </a:xfrm>
            <a:prstGeom prst="rect">
              <a:avLst/>
            </a:prstGeom>
            <a:ln w="3175">
              <a:miter lim="400000"/>
            </a:ln>
            <a:extLst>
              <a:ext uri="{C572A759-6A51-4108-AA02-DFA0A04FC94B}">
                <ma14:wrappingTextBoxFlag xmlns:ma14="http://schemas.microsoft.com/office/mac/drawingml/2011/main" xmlns:p14="http://schemas.microsoft.com/office/powerpoint/2010/main" xmlns:c="http://schemas.openxmlformats.org/drawingml/2006/chart" xmlns:a16="http://schemas.microsoft.com/office/drawing/2014/main" xmlns="" val="1"/>
              </a:ext>
            </a:extLst>
          </p:spPr>
          <p:txBody>
            <a:bodyPr lIns="19050" tIns="19050" rIns="19050" bIns="19050" anchor="ctr">
              <a:spAutoFit/>
            </a:bodyPr>
            <a:lstStyle>
              <a:lvl1pPr algn="ctr">
                <a:defRPr sz="1800" cap="all" spc="360">
                  <a:solidFill>
                    <a:srgbClr val="818181"/>
                  </a:solidFill>
                  <a:latin typeface="+mn-lt"/>
                  <a:ea typeface="+mn-ea"/>
                  <a:cs typeface="+mn-cs"/>
                  <a:sym typeface="Montserrat-Regular"/>
                </a:defRPr>
              </a:lvl1pPr>
            </a:lstStyle>
            <a:p>
              <a:r>
                <a:rPr sz="900">
                  <a:solidFill>
                    <a:schemeClr val="tx1"/>
                  </a:solidFill>
                  <a:latin typeface="造字工房朗宋（非商用）常规体" pitchFamily="2" charset="-122"/>
                  <a:ea typeface="造字工房朗宋（非商用）常规体" pitchFamily="2" charset="-122"/>
                </a:rPr>
                <a:t>demo slide</a:t>
              </a:r>
            </a:p>
          </p:txBody>
        </p:sp>
      </p:grpSp>
    </p:spTree>
    <p:extLst>
      <p:ext uri="{BB962C8B-B14F-4D97-AF65-F5344CB8AC3E}">
        <p14:creationId xmlns:p14="http://schemas.microsoft.com/office/powerpoint/2010/main" val="2792241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500" fill="hold"/>
                                        <p:tgtEl>
                                          <p:spTgt spid="61"/>
                                        </p:tgtEl>
                                        <p:attrNameLst>
                                          <p:attrName>ppt_x</p:attrName>
                                        </p:attrNameLst>
                                      </p:cBhvr>
                                      <p:tavLst>
                                        <p:tav tm="0">
                                          <p:val>
                                            <p:strVal val="#ppt_x"/>
                                          </p:val>
                                        </p:tav>
                                        <p:tav tm="100000">
                                          <p:val>
                                            <p:strVal val="#ppt_x"/>
                                          </p:val>
                                        </p:tav>
                                      </p:tavLst>
                                    </p:anim>
                                    <p:anim calcmode="lin" valueType="num">
                                      <p:cBhvr additive="base">
                                        <p:cTn id="1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500" fill="hold"/>
                                        <p:tgtEl>
                                          <p:spTgt spid="67"/>
                                        </p:tgtEl>
                                        <p:attrNameLst>
                                          <p:attrName>ppt_x</p:attrName>
                                        </p:attrNameLst>
                                      </p:cBhvr>
                                      <p:tavLst>
                                        <p:tav tm="0">
                                          <p:val>
                                            <p:strVal val="#ppt_x"/>
                                          </p:val>
                                        </p:tav>
                                        <p:tav tm="100000">
                                          <p:val>
                                            <p:strVal val="#ppt_x"/>
                                          </p:val>
                                        </p:tav>
                                      </p:tavLst>
                                    </p:anim>
                                    <p:anim calcmode="lin" valueType="num">
                                      <p:cBhvr additive="base">
                                        <p:cTn id="19"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3"/>
                                        </p:tgtEl>
                                        <p:attrNameLst>
                                          <p:attrName>style.visibility</p:attrName>
                                        </p:attrNameLst>
                                      </p:cBhvr>
                                      <p:to>
                                        <p:strVal val="visible"/>
                                      </p:to>
                                    </p:set>
                                    <p:anim calcmode="lin" valueType="num">
                                      <p:cBhvr additive="base">
                                        <p:cTn id="24" dur="500" fill="hold"/>
                                        <p:tgtEl>
                                          <p:spTgt spid="73"/>
                                        </p:tgtEl>
                                        <p:attrNameLst>
                                          <p:attrName>ppt_x</p:attrName>
                                        </p:attrNameLst>
                                      </p:cBhvr>
                                      <p:tavLst>
                                        <p:tav tm="0">
                                          <p:val>
                                            <p:strVal val="#ppt_x"/>
                                          </p:val>
                                        </p:tav>
                                        <p:tav tm="100000">
                                          <p:val>
                                            <p:strVal val="#ppt_x"/>
                                          </p:val>
                                        </p:tav>
                                      </p:tavLst>
                                    </p:anim>
                                    <p:anim calcmode="lin" valueType="num">
                                      <p:cBhvr additive="base">
                                        <p:cTn id="25"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9B2BBB7-3CD3-482F-927A-2BE114D46C50"/>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流行创意元素 - 副本"/>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https://www.freeppt7.com​​">
  <a:themeElements>
    <a:clrScheme name="自定义 27">
      <a:dk1>
        <a:srgbClr val="262626"/>
      </a:dk1>
      <a:lt1>
        <a:srgbClr val="FFFFFF"/>
      </a:lt1>
      <a:dk2>
        <a:srgbClr val="262626"/>
      </a:dk2>
      <a:lt2>
        <a:srgbClr val="FFFFFF"/>
      </a:lt2>
      <a:accent1>
        <a:srgbClr val="54C4D0"/>
      </a:accent1>
      <a:accent2>
        <a:srgbClr val="5AB1AF"/>
      </a:accent2>
      <a:accent3>
        <a:srgbClr val="BADBDC"/>
      </a:accent3>
      <a:accent4>
        <a:srgbClr val="97CECD"/>
      </a:accent4>
      <a:accent5>
        <a:srgbClr val="9BDDDA"/>
      </a:accent5>
      <a:accent6>
        <a:srgbClr val="75CFD9"/>
      </a:accent6>
      <a:hlink>
        <a:srgbClr val="FFFFFF"/>
      </a:hlink>
      <a:folHlink>
        <a:srgbClr val="59595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One - blue">
      <a:dk1>
        <a:srgbClr val="000000"/>
      </a:dk1>
      <a:lt1>
        <a:srgbClr val="FEFFFF"/>
      </a:lt1>
      <a:dk2>
        <a:srgbClr val="A5AAAA"/>
      </a:dk2>
      <a:lt2>
        <a:srgbClr val="FAFBFF"/>
      </a:lt2>
      <a:accent1>
        <a:srgbClr val="7DCEE0"/>
      </a:accent1>
      <a:accent2>
        <a:srgbClr val="64A6B5"/>
      </a:accent2>
      <a:accent3>
        <a:srgbClr val="828282"/>
      </a:accent3>
      <a:accent4>
        <a:srgbClr val="7ECFE1"/>
      </a:accent4>
      <a:accent5>
        <a:srgbClr val="64A7B5"/>
      </a:accent5>
      <a:accent6>
        <a:srgbClr val="828282"/>
      </a:accent6>
      <a:hlink>
        <a:srgbClr val="64A7B5"/>
      </a:hlink>
      <a:folHlink>
        <a:srgbClr val="7ECFE1"/>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19000">
              <a:schemeClr val="bg1">
                <a:alpha val="21000"/>
              </a:schemeClr>
            </a:gs>
            <a:gs pos="73000">
              <a:schemeClr val="bg1">
                <a:alpha val="0"/>
              </a:schemeClr>
            </a:gs>
            <a:gs pos="100000">
              <a:schemeClr val="bg1">
                <a:alpha val="0"/>
              </a:schemeClr>
            </a:gs>
          </a:gsLst>
          <a:lin ang="108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9A9A9"/>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2165</Words>
  <Application>Microsoft Office PowerPoint</Application>
  <PresentationFormat>宽屏</PresentationFormat>
  <Paragraphs>167</Paragraphs>
  <Slides>25</Slides>
  <Notes>25</Notes>
  <HiddenSlides>0</HiddenSlides>
  <MMClips>1</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25</vt:i4>
      </vt:variant>
    </vt:vector>
  </HeadingPairs>
  <TitlesOfParts>
    <vt:vector size="40" baseType="lpstr">
      <vt:lpstr>et-line</vt:lpstr>
      <vt:lpstr>Helvetica Light</vt:lpstr>
      <vt:lpstr>Montserrat-Regular</vt:lpstr>
      <vt:lpstr>Playfair Display Black</vt:lpstr>
      <vt:lpstr>PT Sans</vt:lpstr>
      <vt:lpstr>Roboto Regular</vt:lpstr>
      <vt:lpstr>等线</vt:lpstr>
      <vt:lpstr>等线 Light</vt:lpstr>
      <vt:lpstr>华康娃娃体W5</vt:lpstr>
      <vt:lpstr>微软雅黑</vt:lpstr>
      <vt:lpstr>造字工房朗宋（非商用）常规体</vt:lpstr>
      <vt:lpstr>Arial</vt:lpstr>
      <vt:lpstr>Calibri</vt:lpstr>
      <vt:lpstr>https://www.freeppt7.com​​</vt:lpstr>
      <vt:lpstr>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流行创意元素 - 副本</dc:title>
  <dc:creator>1</dc:creator>
  <cp:keywords>https:/www.freeppt7.com</cp:keywords>
  <cp:lastModifiedBy>之灵 宇</cp:lastModifiedBy>
  <cp:revision>177</cp:revision>
  <dcterms:created xsi:type="dcterms:W3CDTF">2018-03-09T10:09:47Z</dcterms:created>
  <dcterms:modified xsi:type="dcterms:W3CDTF">2019-07-19T01:56:59Z</dcterms:modified>
</cp:coreProperties>
</file>