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8.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0.xml" ContentType="application/vnd.openxmlformats-officedocument.presentationml.tags+xml"/>
  <Override PartName="/ppt/notesSlides/notesSlide10.xml" ContentType="application/vnd.openxmlformats-officedocument.presentationml.notesSlide+xml"/>
  <Override PartName="/ppt/tags/tag2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2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23.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56" r:id="rId2"/>
    <p:sldId id="287" r:id="rId3"/>
    <p:sldId id="288" r:id="rId4"/>
    <p:sldId id="295" r:id="rId5"/>
    <p:sldId id="297" r:id="rId6"/>
    <p:sldId id="289" r:id="rId7"/>
    <p:sldId id="302" r:id="rId8"/>
    <p:sldId id="292" r:id="rId9"/>
    <p:sldId id="291" r:id="rId10"/>
    <p:sldId id="290" r:id="rId11"/>
    <p:sldId id="303" r:id="rId12"/>
    <p:sldId id="294" r:id="rId13"/>
    <p:sldId id="296" r:id="rId14"/>
    <p:sldId id="298" r:id="rId15"/>
    <p:sldId id="304" r:id="rId16"/>
    <p:sldId id="299" r:id="rId17"/>
    <p:sldId id="300" r:id="rId18"/>
    <p:sldId id="301" r:id="rId19"/>
    <p:sldId id="305" r:id="rId20"/>
    <p:sldId id="306" r:id="rId21"/>
    <p:sldId id="258" r:id="rId22"/>
    <p:sldId id="307" r:id="rId23"/>
    <p:sldId id="546" r:id="rId24"/>
  </p:sldIdLst>
  <p:sldSz cx="9144000" cy="5143500" type="screen16x9"/>
  <p:notesSz cx="6858000" cy="9144000"/>
  <p:custDataLst>
    <p:tags r:id="rId2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03DC"/>
    <a:srgbClr val="00AFF0"/>
    <a:srgbClr val="00ADEC"/>
    <a:srgbClr val="971E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84" autoAdjust="0"/>
    <p:restoredTop sz="94660"/>
  </p:normalViewPr>
  <p:slideViewPr>
    <p:cSldViewPr snapToGrid="0">
      <p:cViewPr varScale="1">
        <p:scale>
          <a:sx n="95" d="100"/>
          <a:sy n="95" d="100"/>
        </p:scale>
        <p:origin x="624" y="90"/>
      </p:cViewPr>
      <p:guideLst>
        <p:guide orient="horz" pos="1620"/>
        <p:guide pos="2880"/>
      </p:guideLst>
    </p:cSldViewPr>
  </p:slideViewPr>
  <p:notesTextViewPr>
    <p:cViewPr>
      <p:scale>
        <a:sx n="1" d="1"/>
        <a:sy n="1" d="1"/>
      </p:scale>
      <p:origin x="0" y="0"/>
    </p:cViewPr>
  </p:notesTextViewPr>
  <p:sorterViewPr>
    <p:cViewPr>
      <p:scale>
        <a:sx n="100" d="100"/>
        <a:sy n="100" d="100"/>
      </p:scale>
      <p:origin x="0" y="-97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1"/>
          <c:order val="0"/>
          <c:tx>
            <c:strRef>
              <c:f>Sheet1!$C$1</c:f>
              <c:strCache>
                <c:ptCount val="1"/>
                <c:pt idx="0">
                  <c:v>列1</c:v>
                </c:pt>
              </c:strCache>
            </c:strRef>
          </c:tx>
          <c:dPt>
            <c:idx val="0"/>
            <c:bubble3D val="0"/>
            <c:spPr>
              <a:solidFill>
                <a:srgbClr val="4D03DC"/>
              </a:solidFill>
              <a:ln>
                <a:noFill/>
              </a:ln>
              <a:effectLst/>
            </c:spPr>
            <c:extLst>
              <c:ext xmlns:c16="http://schemas.microsoft.com/office/drawing/2014/chart" uri="{C3380CC4-5D6E-409C-BE32-E72D297353CC}">
                <c16:uniqueId val="{00000001-521A-4872-B890-FF45C1457726}"/>
              </c:ext>
            </c:extLst>
          </c:dPt>
          <c:dPt>
            <c:idx val="1"/>
            <c:bubble3D val="0"/>
            <c:spPr>
              <a:solidFill>
                <a:schemeClr val="accent2"/>
              </a:solidFill>
              <a:ln>
                <a:noFill/>
              </a:ln>
              <a:effectLst/>
            </c:spPr>
            <c:extLst>
              <c:ext xmlns:c16="http://schemas.microsoft.com/office/drawing/2014/chart" uri="{C3380CC4-5D6E-409C-BE32-E72D297353CC}">
                <c16:uniqueId val="{00000003-521A-4872-B890-FF45C1457726}"/>
              </c:ext>
            </c:extLst>
          </c:dPt>
          <c:dPt>
            <c:idx val="2"/>
            <c:bubble3D val="0"/>
            <c:spPr>
              <a:solidFill>
                <a:schemeClr val="accent3"/>
              </a:solidFill>
              <a:ln>
                <a:noFill/>
              </a:ln>
              <a:effectLst/>
            </c:spPr>
            <c:extLst>
              <c:ext xmlns:c16="http://schemas.microsoft.com/office/drawing/2014/chart" uri="{C3380CC4-5D6E-409C-BE32-E72D297353CC}">
                <c16:uniqueId val="{00000005-521A-4872-B890-FF45C1457726}"/>
              </c:ext>
            </c:extLst>
          </c:dPt>
          <c:dPt>
            <c:idx val="3"/>
            <c:bubble3D val="0"/>
            <c:spPr>
              <a:solidFill>
                <a:schemeClr val="accent4"/>
              </a:solidFill>
              <a:ln>
                <a:noFill/>
              </a:ln>
              <a:effectLst/>
            </c:spPr>
            <c:extLst>
              <c:ext xmlns:c16="http://schemas.microsoft.com/office/drawing/2014/chart" uri="{C3380CC4-5D6E-409C-BE32-E72D297353CC}">
                <c16:uniqueId val="{00000007-521A-4872-B890-FF45C1457726}"/>
              </c:ext>
            </c:extLst>
          </c:dPt>
          <c:dLbls>
            <c:dLbl>
              <c:idx val="0"/>
              <c:layout>
                <c:manualLayout>
                  <c:x val="4.5448782442966518E-2"/>
                  <c:y val="1.6323278022698354E-2"/>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21A-4872-B890-FF45C1457726}"/>
                </c:ext>
              </c:extLst>
            </c:dLbl>
            <c:dLbl>
              <c:idx val="1"/>
              <c:delete val="1"/>
              <c:extLst>
                <c:ext xmlns:c15="http://schemas.microsoft.com/office/drawing/2012/chart" uri="{CE6537A1-D6FC-4f65-9D91-7224C49458BB}"/>
                <c:ext xmlns:c16="http://schemas.microsoft.com/office/drawing/2014/chart" uri="{C3380CC4-5D6E-409C-BE32-E72D297353CC}">
                  <c16:uniqueId val="{00000003-521A-4872-B890-FF45C1457726}"/>
                </c:ext>
              </c:extLst>
            </c:dLbl>
            <c:dLbl>
              <c:idx val="2"/>
              <c:delete val="1"/>
              <c:extLst>
                <c:ext xmlns:c15="http://schemas.microsoft.com/office/drawing/2012/chart" uri="{CE6537A1-D6FC-4f65-9D91-7224C49458BB}"/>
                <c:ext xmlns:c16="http://schemas.microsoft.com/office/drawing/2014/chart" uri="{C3380CC4-5D6E-409C-BE32-E72D297353CC}">
                  <c16:uniqueId val="{00000005-521A-4872-B890-FF45C1457726}"/>
                </c:ext>
              </c:extLst>
            </c:dLbl>
            <c:dLbl>
              <c:idx val="3"/>
              <c:delete val="1"/>
              <c:extLst>
                <c:ext xmlns:c15="http://schemas.microsoft.com/office/drawing/2012/chart" uri="{CE6537A1-D6FC-4f65-9D91-7224C49458BB}"/>
                <c:ext xmlns:c16="http://schemas.microsoft.com/office/drawing/2014/chart" uri="{C3380CC4-5D6E-409C-BE32-E72D297353CC}">
                  <c16:uniqueId val="{00000007-521A-4872-B890-FF45C1457726}"/>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微软雅黑" panose="020B0503020204020204" pitchFamily="34" charset="-122"/>
                    <a:ea typeface="微软雅黑" panose="020B0503020204020204" pitchFamily="34" charset="-122"/>
                    <a:cs typeface="+mn-cs"/>
                  </a:defRPr>
                </a:pPr>
                <a:endParaRPr lang="zh-CN"/>
              </a:p>
            </c:txPr>
            <c:showLegendKey val="0"/>
            <c:showVal val="0"/>
            <c:showCatName val="0"/>
            <c:showSerName val="0"/>
            <c:showPercent val="1"/>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extLst>
          </c:dLbls>
          <c:cat>
            <c:strRef>
              <c:f>Sheet1!$A$2:$A$5</c:f>
              <c:strCache>
                <c:ptCount val="4"/>
                <c:pt idx="0">
                  <c:v>第一季度</c:v>
                </c:pt>
                <c:pt idx="1">
                  <c:v>第二季度</c:v>
                </c:pt>
                <c:pt idx="2">
                  <c:v>第三季度</c:v>
                </c:pt>
                <c:pt idx="3">
                  <c:v>第四季度</c:v>
                </c:pt>
              </c:strCache>
            </c:strRef>
          </c:cat>
          <c:val>
            <c:numRef>
              <c:f>Sheet1!$C$2:$C$5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521A-4872-B890-FF45C1457726}"/>
            </c:ext>
          </c:extLst>
        </c:ser>
        <c:dLbls>
          <c:showLegendKey val="0"/>
          <c:showVal val="0"/>
          <c:showCatName val="0"/>
          <c:showSerName val="0"/>
          <c:showPercent val="0"/>
          <c:showBubbleSize val="0"/>
          <c:showLeaderLines val="1"/>
        </c:dLbls>
        <c:firstSliceAng val="0"/>
      </c:pieChart>
      <c:pieChart>
        <c:varyColors val="1"/>
        <c:ser>
          <c:idx val="0"/>
          <c:order val="1"/>
          <c:tx>
            <c:strRef>
              <c:f>Sheet1!$B$1</c:f>
              <c:strCache>
                <c:ptCount val="1"/>
                <c:pt idx="0">
                  <c:v>销售额</c:v>
                </c:pt>
              </c:strCache>
            </c:strRef>
          </c:tx>
          <c:explosion val="54"/>
          <c:dPt>
            <c:idx val="0"/>
            <c:bubble3D val="0"/>
            <c:explosion val="2"/>
            <c:spPr>
              <a:solidFill>
                <a:srgbClr val="4D03DC"/>
              </a:solidFill>
              <a:ln>
                <a:noFill/>
              </a:ln>
              <a:effectLst/>
            </c:spPr>
            <c:extLst>
              <c:ext xmlns:c16="http://schemas.microsoft.com/office/drawing/2014/chart" uri="{C3380CC4-5D6E-409C-BE32-E72D297353CC}">
                <c16:uniqueId val="{0000000A-521A-4872-B890-FF45C1457726}"/>
              </c:ext>
            </c:extLst>
          </c:dPt>
          <c:dPt>
            <c:idx val="1"/>
            <c:bubble3D val="0"/>
            <c:explosion val="0"/>
            <c:spPr>
              <a:solidFill>
                <a:schemeClr val="accent2"/>
              </a:solidFill>
              <a:ln>
                <a:noFill/>
              </a:ln>
              <a:effectLst/>
            </c:spPr>
            <c:extLst>
              <c:ext xmlns:c16="http://schemas.microsoft.com/office/drawing/2014/chart" uri="{C3380CC4-5D6E-409C-BE32-E72D297353CC}">
                <c16:uniqueId val="{0000000C-521A-4872-B890-FF45C1457726}"/>
              </c:ext>
            </c:extLst>
          </c:dPt>
          <c:dPt>
            <c:idx val="2"/>
            <c:bubble3D val="0"/>
            <c:explosion val="0"/>
            <c:spPr>
              <a:solidFill>
                <a:schemeClr val="accent3"/>
              </a:solidFill>
              <a:ln>
                <a:noFill/>
              </a:ln>
              <a:effectLst/>
            </c:spPr>
            <c:extLst>
              <c:ext xmlns:c16="http://schemas.microsoft.com/office/drawing/2014/chart" uri="{C3380CC4-5D6E-409C-BE32-E72D297353CC}">
                <c16:uniqueId val="{0000000E-521A-4872-B890-FF45C1457726}"/>
              </c:ext>
            </c:extLst>
          </c:dPt>
          <c:dPt>
            <c:idx val="3"/>
            <c:bubble3D val="0"/>
            <c:explosion val="0"/>
            <c:spPr>
              <a:solidFill>
                <a:schemeClr val="accent4"/>
              </a:solidFill>
              <a:ln>
                <a:noFill/>
              </a:ln>
              <a:effectLst/>
            </c:spPr>
            <c:extLst>
              <c:ext xmlns:c16="http://schemas.microsoft.com/office/drawing/2014/chart" uri="{C3380CC4-5D6E-409C-BE32-E72D297353CC}">
                <c16:uniqueId val="{00000010-521A-4872-B890-FF45C1457726}"/>
              </c:ext>
            </c:extLst>
          </c:dPt>
          <c:dLbls>
            <c:dLbl>
              <c:idx val="0"/>
              <c:delete val="1"/>
              <c:extLst>
                <c:ext xmlns:c15="http://schemas.microsoft.com/office/drawing/2012/chart" uri="{CE6537A1-D6FC-4f65-9D91-7224C49458BB}"/>
                <c:ext xmlns:c16="http://schemas.microsoft.com/office/drawing/2014/chart" uri="{C3380CC4-5D6E-409C-BE32-E72D297353CC}">
                  <c16:uniqueId val="{0000000A-521A-4872-B890-FF45C1457726}"/>
                </c:ext>
              </c:extLst>
            </c:dLbl>
            <c:dLbl>
              <c:idx val="1"/>
              <c:layout>
                <c:manualLayout>
                  <c:x val="-7.1419515267518996E-2"/>
                  <c:y val="-1.224245851702384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C-521A-4872-B890-FF45C1457726}"/>
                </c:ext>
              </c:extLst>
            </c:dLbl>
            <c:dLbl>
              <c:idx val="2"/>
              <c:layout>
                <c:manualLayout>
                  <c:x val="-6.4926832061380932E-2"/>
                  <c:y val="-3.74070800055701E-17"/>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E-521A-4872-B890-FF45C1457726}"/>
                </c:ext>
              </c:extLst>
            </c:dLbl>
            <c:dLbl>
              <c:idx val="3"/>
              <c:layout>
                <c:manualLayout>
                  <c:x val="-7.1419515267518996E-2"/>
                  <c:y val="-4.0808195056745905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0-521A-4872-B890-FF45C1457726}"/>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dLblPos val="outEnd"/>
            <c:showLegendKey val="0"/>
            <c:showVal val="0"/>
            <c:showCatName val="0"/>
            <c:showSerName val="0"/>
            <c:showPercent val="1"/>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extLst>
          </c:dLbls>
          <c:cat>
            <c:strRef>
              <c:f>Sheet1!$A$2:$A$5</c:f>
              <c:strCache>
                <c:ptCount val="4"/>
                <c:pt idx="0">
                  <c:v>第一季度</c:v>
                </c:pt>
                <c:pt idx="1">
                  <c:v>第二季度</c:v>
                </c:pt>
                <c:pt idx="2">
                  <c:v>第三季度</c:v>
                </c:pt>
                <c:pt idx="3">
                  <c:v>第四季度</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11-521A-4872-B890-FF45C145772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D3E07-476F-4337-867E-69C0CCCFCDFB}" type="datetimeFigureOut">
              <a:rPr lang="zh-CN" altLang="en-US" smtClean="0"/>
              <a:t>2019/7/19 Friday</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0FEBF7-5C2F-40CF-BFA0-E8069B5DAFF0}" type="slidenum">
              <a:rPr lang="zh-CN" altLang="en-US" smtClean="0"/>
              <a:t>‹#›</a:t>
            </a:fld>
            <a:endParaRPr lang="zh-CN" altLang="en-US"/>
          </a:p>
        </p:txBody>
      </p:sp>
    </p:spTree>
    <p:extLst>
      <p:ext uri="{BB962C8B-B14F-4D97-AF65-F5344CB8AC3E}">
        <p14:creationId xmlns:p14="http://schemas.microsoft.com/office/powerpoint/2010/main" val="608084590"/>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0FEBF7-5C2F-40CF-BFA0-E8069B5DAFF0}" type="slidenum">
              <a:rPr lang="zh-CN" altLang="en-US" smtClean="0"/>
              <a:t>1</a:t>
            </a:fld>
            <a:endParaRPr lang="zh-CN" altLang="en-US"/>
          </a:p>
        </p:txBody>
      </p:sp>
    </p:spTree>
    <p:extLst>
      <p:ext uri="{BB962C8B-B14F-4D97-AF65-F5344CB8AC3E}">
        <p14:creationId xmlns:p14="http://schemas.microsoft.com/office/powerpoint/2010/main" val="134081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0FEBF7-5C2F-40CF-BFA0-E8069B5DAFF0}" type="slidenum">
              <a:rPr lang="zh-CN" altLang="en-US" smtClean="0"/>
              <a:t>10</a:t>
            </a:fld>
            <a:endParaRPr lang="zh-CN" altLang="en-US"/>
          </a:p>
        </p:txBody>
      </p:sp>
    </p:spTree>
    <p:extLst>
      <p:ext uri="{BB962C8B-B14F-4D97-AF65-F5344CB8AC3E}">
        <p14:creationId xmlns:p14="http://schemas.microsoft.com/office/powerpoint/2010/main" val="28160230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0FEBF7-5C2F-40CF-BFA0-E8069B5DAFF0}" type="slidenum">
              <a:rPr lang="zh-CN" altLang="en-US" smtClean="0"/>
              <a:t>11</a:t>
            </a:fld>
            <a:endParaRPr lang="zh-CN" altLang="en-US"/>
          </a:p>
        </p:txBody>
      </p:sp>
    </p:spTree>
    <p:extLst>
      <p:ext uri="{BB962C8B-B14F-4D97-AF65-F5344CB8AC3E}">
        <p14:creationId xmlns:p14="http://schemas.microsoft.com/office/powerpoint/2010/main" val="32457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0FEBF7-5C2F-40CF-BFA0-E8069B5DAFF0}" type="slidenum">
              <a:rPr lang="zh-CN" altLang="en-US" smtClean="0"/>
              <a:t>12</a:t>
            </a:fld>
            <a:endParaRPr lang="zh-CN" altLang="en-US"/>
          </a:p>
        </p:txBody>
      </p:sp>
    </p:spTree>
    <p:extLst>
      <p:ext uri="{BB962C8B-B14F-4D97-AF65-F5344CB8AC3E}">
        <p14:creationId xmlns:p14="http://schemas.microsoft.com/office/powerpoint/2010/main" val="976807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0FEBF7-5C2F-40CF-BFA0-E8069B5DAFF0}" type="slidenum">
              <a:rPr lang="zh-CN" altLang="en-US" smtClean="0"/>
              <a:t>13</a:t>
            </a:fld>
            <a:endParaRPr lang="zh-CN" altLang="en-US"/>
          </a:p>
        </p:txBody>
      </p:sp>
    </p:spTree>
    <p:extLst>
      <p:ext uri="{BB962C8B-B14F-4D97-AF65-F5344CB8AC3E}">
        <p14:creationId xmlns:p14="http://schemas.microsoft.com/office/powerpoint/2010/main" val="19930363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0FEBF7-5C2F-40CF-BFA0-E8069B5DAFF0}" type="slidenum">
              <a:rPr lang="zh-CN" altLang="en-US" smtClean="0"/>
              <a:t>14</a:t>
            </a:fld>
            <a:endParaRPr lang="zh-CN" altLang="en-US"/>
          </a:p>
        </p:txBody>
      </p:sp>
    </p:spTree>
    <p:extLst>
      <p:ext uri="{BB962C8B-B14F-4D97-AF65-F5344CB8AC3E}">
        <p14:creationId xmlns:p14="http://schemas.microsoft.com/office/powerpoint/2010/main" val="32325522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0FEBF7-5C2F-40CF-BFA0-E8069B5DAFF0}" type="slidenum">
              <a:rPr lang="zh-CN" altLang="en-US" smtClean="0"/>
              <a:t>15</a:t>
            </a:fld>
            <a:endParaRPr lang="zh-CN" altLang="en-US"/>
          </a:p>
        </p:txBody>
      </p:sp>
    </p:spTree>
    <p:extLst>
      <p:ext uri="{BB962C8B-B14F-4D97-AF65-F5344CB8AC3E}">
        <p14:creationId xmlns:p14="http://schemas.microsoft.com/office/powerpoint/2010/main" val="26858413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0FEBF7-5C2F-40CF-BFA0-E8069B5DAFF0}" type="slidenum">
              <a:rPr lang="zh-CN" altLang="en-US" smtClean="0"/>
              <a:t>16</a:t>
            </a:fld>
            <a:endParaRPr lang="zh-CN" altLang="en-US"/>
          </a:p>
        </p:txBody>
      </p:sp>
    </p:spTree>
    <p:extLst>
      <p:ext uri="{BB962C8B-B14F-4D97-AF65-F5344CB8AC3E}">
        <p14:creationId xmlns:p14="http://schemas.microsoft.com/office/powerpoint/2010/main" val="38114909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0FEBF7-5C2F-40CF-BFA0-E8069B5DAFF0}" type="slidenum">
              <a:rPr lang="zh-CN" altLang="en-US" smtClean="0"/>
              <a:t>17</a:t>
            </a:fld>
            <a:endParaRPr lang="zh-CN" altLang="en-US"/>
          </a:p>
        </p:txBody>
      </p:sp>
    </p:spTree>
    <p:extLst>
      <p:ext uri="{BB962C8B-B14F-4D97-AF65-F5344CB8AC3E}">
        <p14:creationId xmlns:p14="http://schemas.microsoft.com/office/powerpoint/2010/main" val="22626292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0FEBF7-5C2F-40CF-BFA0-E8069B5DAFF0}" type="slidenum">
              <a:rPr lang="zh-CN" altLang="en-US" smtClean="0"/>
              <a:t>18</a:t>
            </a:fld>
            <a:endParaRPr lang="zh-CN" altLang="en-US"/>
          </a:p>
        </p:txBody>
      </p:sp>
    </p:spTree>
    <p:extLst>
      <p:ext uri="{BB962C8B-B14F-4D97-AF65-F5344CB8AC3E}">
        <p14:creationId xmlns:p14="http://schemas.microsoft.com/office/powerpoint/2010/main" val="16848855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0FEBF7-5C2F-40CF-BFA0-E8069B5DAFF0}" type="slidenum">
              <a:rPr lang="zh-CN" altLang="en-US" smtClean="0"/>
              <a:t>19</a:t>
            </a:fld>
            <a:endParaRPr lang="zh-CN" altLang="en-US"/>
          </a:p>
        </p:txBody>
      </p:sp>
    </p:spTree>
    <p:extLst>
      <p:ext uri="{BB962C8B-B14F-4D97-AF65-F5344CB8AC3E}">
        <p14:creationId xmlns:p14="http://schemas.microsoft.com/office/powerpoint/2010/main" val="1814606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0FEBF7-5C2F-40CF-BFA0-E8069B5DAFF0}" type="slidenum">
              <a:rPr lang="zh-CN" altLang="en-US" smtClean="0"/>
              <a:t>2</a:t>
            </a:fld>
            <a:endParaRPr lang="zh-CN" altLang="en-US"/>
          </a:p>
        </p:txBody>
      </p:sp>
    </p:spTree>
    <p:extLst>
      <p:ext uri="{BB962C8B-B14F-4D97-AF65-F5344CB8AC3E}">
        <p14:creationId xmlns:p14="http://schemas.microsoft.com/office/powerpoint/2010/main" val="13923445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0FEBF7-5C2F-40CF-BFA0-E8069B5DAFF0}" type="slidenum">
              <a:rPr lang="zh-CN" altLang="en-US" smtClean="0"/>
              <a:t>20</a:t>
            </a:fld>
            <a:endParaRPr lang="zh-CN" altLang="en-US"/>
          </a:p>
        </p:txBody>
      </p:sp>
    </p:spTree>
    <p:extLst>
      <p:ext uri="{BB962C8B-B14F-4D97-AF65-F5344CB8AC3E}">
        <p14:creationId xmlns:p14="http://schemas.microsoft.com/office/powerpoint/2010/main" val="17864005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0FEBF7-5C2F-40CF-BFA0-E8069B5DAFF0}" type="slidenum">
              <a:rPr lang="zh-CN" altLang="en-US" smtClean="0"/>
              <a:t>21</a:t>
            </a:fld>
            <a:endParaRPr lang="zh-CN" altLang="en-US"/>
          </a:p>
        </p:txBody>
      </p:sp>
    </p:spTree>
    <p:extLst>
      <p:ext uri="{BB962C8B-B14F-4D97-AF65-F5344CB8AC3E}">
        <p14:creationId xmlns:p14="http://schemas.microsoft.com/office/powerpoint/2010/main" val="35747525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0FEBF7-5C2F-40CF-BFA0-E8069B5DAFF0}" type="slidenum">
              <a:rPr lang="zh-CN" altLang="en-US" smtClean="0"/>
              <a:t>22</a:t>
            </a:fld>
            <a:endParaRPr lang="zh-CN" altLang="en-US"/>
          </a:p>
        </p:txBody>
      </p:sp>
    </p:spTree>
    <p:extLst>
      <p:ext uri="{BB962C8B-B14F-4D97-AF65-F5344CB8AC3E}">
        <p14:creationId xmlns:p14="http://schemas.microsoft.com/office/powerpoint/2010/main" val="35875238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noTextEdit="1"/>
          </p:cNvSpPr>
          <p:nvPr>
            <p:ph type="sldImg"/>
          </p:nvPr>
        </p:nvSpPr>
        <p:spPr>
          <a:xfrm>
            <a:off x="685800" y="1143000"/>
            <a:ext cx="5486400" cy="3086100"/>
          </a:xfrm>
          <a:ln>
            <a:solidFill>
              <a:srgbClr val="000000"/>
            </a:solidFill>
            <a:miter/>
          </a:ln>
        </p:spPr>
      </p:sp>
      <p:sp>
        <p:nvSpPr>
          <p:cNvPr id="16386" name="备注占位符 2"/>
          <p:cNvSpPr>
            <a:spLocks noGrp="1"/>
          </p:cNvSpPr>
          <p:nvPr>
            <p:ph type="body"/>
          </p:nvPr>
        </p:nvSpPr>
        <p:spPr>
          <a:noFill/>
          <a:ln>
            <a:noFill/>
          </a:ln>
        </p:spPr>
        <p:txBody>
          <a:bodyPr wrap="square" lIns="91440" tIns="45720" rIns="91440" bIns="45720" anchor="t"/>
          <a:lstStyle/>
          <a:p>
            <a:pPr lvl="0" eaLnBrk="1" hangingPunct="1">
              <a:spcBef>
                <a:spcPct val="0"/>
              </a:spcBef>
            </a:pPr>
            <a:endParaRPr lang="zh-CN" altLang="en-US" dirty="0"/>
          </a:p>
        </p:txBody>
      </p:sp>
      <p:sp>
        <p:nvSpPr>
          <p:cNvPr id="16387" name="灯片编号占位符 3"/>
          <p:cNvSpPr>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lstStyle/>
          <a:p>
            <a:pPr lvl="0" indent="0"/>
            <a:fld id="{9A0DB2DC-4C9A-4742-B13C-FB6460FD3503}" type="slidenum">
              <a:rPr lang="zh-CN" altLang="en-US" sz="1800">
                <a:solidFill>
                  <a:srgbClr val="000000"/>
                </a:solidFill>
                <a:latin typeface="Calibri" panose="020F0502020204030204" charset="0"/>
                <a:ea typeface="宋体" panose="02010600030101010101" pitchFamily="2" charset="-122"/>
              </a:rPr>
              <a:t>23</a:t>
            </a:fld>
            <a:endParaRPr lang="zh-CN" altLang="en-US" sz="180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0FEBF7-5C2F-40CF-BFA0-E8069B5DAFF0}" type="slidenum">
              <a:rPr lang="zh-CN" altLang="en-US" smtClean="0"/>
              <a:t>3</a:t>
            </a:fld>
            <a:endParaRPr lang="zh-CN" altLang="en-US"/>
          </a:p>
        </p:txBody>
      </p:sp>
    </p:spTree>
    <p:extLst>
      <p:ext uri="{BB962C8B-B14F-4D97-AF65-F5344CB8AC3E}">
        <p14:creationId xmlns:p14="http://schemas.microsoft.com/office/powerpoint/2010/main" val="2981448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0FEBF7-5C2F-40CF-BFA0-E8069B5DAFF0}" type="slidenum">
              <a:rPr lang="zh-CN" altLang="en-US" smtClean="0"/>
              <a:t>4</a:t>
            </a:fld>
            <a:endParaRPr lang="zh-CN" altLang="en-US"/>
          </a:p>
        </p:txBody>
      </p:sp>
    </p:spTree>
    <p:extLst>
      <p:ext uri="{BB962C8B-B14F-4D97-AF65-F5344CB8AC3E}">
        <p14:creationId xmlns:p14="http://schemas.microsoft.com/office/powerpoint/2010/main" val="1462217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0FEBF7-5C2F-40CF-BFA0-E8069B5DAFF0}" type="slidenum">
              <a:rPr lang="zh-CN" altLang="en-US" smtClean="0"/>
              <a:t>5</a:t>
            </a:fld>
            <a:endParaRPr lang="zh-CN" altLang="en-US"/>
          </a:p>
        </p:txBody>
      </p:sp>
    </p:spTree>
    <p:extLst>
      <p:ext uri="{BB962C8B-B14F-4D97-AF65-F5344CB8AC3E}">
        <p14:creationId xmlns:p14="http://schemas.microsoft.com/office/powerpoint/2010/main" val="1565779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0FEBF7-5C2F-40CF-BFA0-E8069B5DAFF0}" type="slidenum">
              <a:rPr lang="zh-CN" altLang="en-US" smtClean="0"/>
              <a:t>6</a:t>
            </a:fld>
            <a:endParaRPr lang="zh-CN" altLang="en-US"/>
          </a:p>
        </p:txBody>
      </p:sp>
    </p:spTree>
    <p:extLst>
      <p:ext uri="{BB962C8B-B14F-4D97-AF65-F5344CB8AC3E}">
        <p14:creationId xmlns:p14="http://schemas.microsoft.com/office/powerpoint/2010/main" val="3306412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0FEBF7-5C2F-40CF-BFA0-E8069B5DAFF0}" type="slidenum">
              <a:rPr lang="zh-CN" altLang="en-US" smtClean="0"/>
              <a:t>7</a:t>
            </a:fld>
            <a:endParaRPr lang="zh-CN" altLang="en-US"/>
          </a:p>
        </p:txBody>
      </p:sp>
    </p:spTree>
    <p:extLst>
      <p:ext uri="{BB962C8B-B14F-4D97-AF65-F5344CB8AC3E}">
        <p14:creationId xmlns:p14="http://schemas.microsoft.com/office/powerpoint/2010/main" val="2547307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0FEBF7-5C2F-40CF-BFA0-E8069B5DAFF0}" type="slidenum">
              <a:rPr lang="zh-CN" altLang="en-US" smtClean="0"/>
              <a:t>8</a:t>
            </a:fld>
            <a:endParaRPr lang="zh-CN" altLang="en-US"/>
          </a:p>
        </p:txBody>
      </p:sp>
    </p:spTree>
    <p:extLst>
      <p:ext uri="{BB962C8B-B14F-4D97-AF65-F5344CB8AC3E}">
        <p14:creationId xmlns:p14="http://schemas.microsoft.com/office/powerpoint/2010/main" val="277441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0FEBF7-5C2F-40CF-BFA0-E8069B5DAFF0}" type="slidenum">
              <a:rPr lang="zh-CN" altLang="en-US" smtClean="0"/>
              <a:t>9</a:t>
            </a:fld>
            <a:endParaRPr lang="zh-CN" altLang="en-US"/>
          </a:p>
        </p:txBody>
      </p:sp>
    </p:spTree>
    <p:extLst>
      <p:ext uri="{BB962C8B-B14F-4D97-AF65-F5344CB8AC3E}">
        <p14:creationId xmlns:p14="http://schemas.microsoft.com/office/powerpoint/2010/main" val="4010428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97077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96779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696BEF6-FF98-4DD9-9EE0-9635BF2FB5A1}"/>
              </a:ext>
            </a:extLst>
          </p:cNvPr>
          <p:cNvSpPr/>
          <p:nvPr userDrawn="1"/>
        </p:nvSpPr>
        <p:spPr>
          <a:xfrm>
            <a:off x="1156775" y="1700344"/>
            <a:ext cx="7125286" cy="1338828"/>
          </a:xfrm>
          <a:prstGeom prst="rect">
            <a:avLst/>
          </a:prstGeom>
        </p:spPr>
        <p:txBody>
          <a:bodyPr wrap="square">
            <a:spAutoFit/>
          </a:bodyPr>
          <a:lstStyle/>
          <a:p>
            <a:pPr algn="just" defTabSz="342900">
              <a:lnSpc>
                <a:spcPct val="150000"/>
              </a:lnSpc>
              <a:defRPr/>
            </a:pPr>
            <a:r>
              <a:rPr lang="zh-CN" altLang="en-US" sz="1800">
                <a:solidFill>
                  <a:srgbClr val="F79646">
                    <a:alpha val="4000"/>
                  </a:srgbClr>
                </a:solidFill>
                <a:latin typeface="微软雅黑" panose="020B0503020204020204" pitchFamily="34" charset="-122"/>
                <a:ea typeface="微软雅黑" panose="020B0503020204020204" pitchFamily="34" charset="-122"/>
              </a:rPr>
              <a:t>感谢您下载包图网平台上提供的</a:t>
            </a:r>
            <a:r>
              <a:rPr lang="en-US" altLang="zh-CN" sz="1800">
                <a:solidFill>
                  <a:srgbClr val="F79646">
                    <a:alpha val="4000"/>
                  </a:srgbClr>
                </a:solidFill>
                <a:latin typeface="微软雅黑" panose="020B0503020204020204" pitchFamily="34" charset="-122"/>
                <a:ea typeface="微软雅黑" panose="020B0503020204020204" pitchFamily="34" charset="-122"/>
              </a:rPr>
              <a:t>PPT</a:t>
            </a:r>
            <a:r>
              <a:rPr lang="zh-CN" altLang="en-US" sz="1800">
                <a:solidFill>
                  <a:srgbClr val="F79646">
                    <a:alpha val="4000"/>
                  </a:srgbClr>
                </a:solidFill>
                <a:latin typeface="微软雅黑" panose="020B0503020204020204" pitchFamily="34" charset="-122"/>
                <a:ea typeface="微软雅黑" panose="020B0503020204020204" pitchFamily="34" charset="-122"/>
              </a:rPr>
              <a:t>作品，为了您和包图网以及原创作者的利益，请勿复制、传播、销售，否则将承担法律责任！包图网将对作品进行维权，按照传播下载次数进行十倍的索取赔偿！</a:t>
            </a:r>
            <a:endParaRPr lang="en-US" altLang="zh-CN" sz="1800" dirty="0">
              <a:solidFill>
                <a:srgbClr val="F79646">
                  <a:alpha val="4000"/>
                </a:srgb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828315325"/>
      </p:ext>
    </p:extLst>
  </p:cSld>
  <p:clrMap bg1="lt1" tx1="dk1" bg2="lt2" tx2="dk2" accent1="accent1" accent2="accent2" accent3="accent3" accent4="accent4" accent5="accent5" accent6="accent6" hlink="hlink" folHlink="folHlink"/>
  <p:sldLayoutIdLst>
    <p:sldLayoutId id="2147483661" r:id="rId1"/>
    <p:sldLayoutId id="2147483667"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7.xml"/><Relationship Id="rId13" Type="http://schemas.openxmlformats.org/officeDocument/2006/relationships/tags" Target="../tags/tag12.xml"/><Relationship Id="rId18" Type="http://schemas.openxmlformats.org/officeDocument/2006/relationships/tags" Target="../tags/tag17.xml"/><Relationship Id="rId3" Type="http://schemas.openxmlformats.org/officeDocument/2006/relationships/audio" Target="../media/media1.wav"/><Relationship Id="rId21" Type="http://schemas.openxmlformats.org/officeDocument/2006/relationships/image" Target="../media/image2.png"/><Relationship Id="rId7" Type="http://schemas.openxmlformats.org/officeDocument/2006/relationships/tags" Target="../tags/tag6.xml"/><Relationship Id="rId12" Type="http://schemas.openxmlformats.org/officeDocument/2006/relationships/tags" Target="../tags/tag11.xml"/><Relationship Id="rId17" Type="http://schemas.openxmlformats.org/officeDocument/2006/relationships/tags" Target="../tags/tag16.xml"/><Relationship Id="rId2" Type="http://schemas.microsoft.com/office/2007/relationships/media" Target="../media/media1.wav"/><Relationship Id="rId16" Type="http://schemas.openxmlformats.org/officeDocument/2006/relationships/tags" Target="../tags/tag15.xml"/><Relationship Id="rId20" Type="http://schemas.openxmlformats.org/officeDocument/2006/relationships/notesSlide" Target="../notesSlides/notesSlide1.xml"/><Relationship Id="rId1" Type="http://schemas.openxmlformats.org/officeDocument/2006/relationships/tags" Target="../tags/tag2.xml"/><Relationship Id="rId6" Type="http://schemas.openxmlformats.org/officeDocument/2006/relationships/tags" Target="../tags/tag5.xml"/><Relationship Id="rId11" Type="http://schemas.openxmlformats.org/officeDocument/2006/relationships/tags" Target="../tags/tag10.xml"/><Relationship Id="rId5" Type="http://schemas.openxmlformats.org/officeDocument/2006/relationships/tags" Target="../tags/tag4.xml"/><Relationship Id="rId15" Type="http://schemas.openxmlformats.org/officeDocument/2006/relationships/tags" Target="../tags/tag14.xml"/><Relationship Id="rId23" Type="http://schemas.openxmlformats.org/officeDocument/2006/relationships/image" Target="../media/image4.png"/><Relationship Id="rId10" Type="http://schemas.openxmlformats.org/officeDocument/2006/relationships/tags" Target="../tags/tag9.xml"/><Relationship Id="rId19" Type="http://schemas.openxmlformats.org/officeDocument/2006/relationships/slideLayout" Target="../slideLayouts/slideLayout2.xml"/><Relationship Id="rId4" Type="http://schemas.openxmlformats.org/officeDocument/2006/relationships/tags" Target="../tags/tag3.xml"/><Relationship Id="rId9" Type="http://schemas.openxmlformats.org/officeDocument/2006/relationships/tags" Target="../tags/tag8.xml"/><Relationship Id="rId14" Type="http://schemas.openxmlformats.org/officeDocument/2006/relationships/tags" Target="../tags/tag13.xml"/><Relationship Id="rId22"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20.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2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chart" Target="../charts/chart1.xml"/><Relationship Id="rId5" Type="http://schemas.microsoft.com/office/2007/relationships/hdphoto" Target="../media/hdphoto1.wdp"/><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22.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2.png"/><Relationship Id="rId7"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5.jpeg"/><Relationship Id="rId5" Type="http://schemas.microsoft.com/office/2007/relationships/hdphoto" Target="../media/hdphoto1.wdp"/><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3.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png"/><Relationship Id="rId5" Type="http://schemas.microsoft.com/office/2007/relationships/hdphoto" Target="../media/hdphoto1.wdp"/><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26.xml"/><Relationship Id="rId7" Type="http://schemas.openxmlformats.org/officeDocument/2006/relationships/notesSlide" Target="../notesSlides/notesSlide22.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slideLayout" Target="../slideLayouts/slideLayout2.xml"/><Relationship Id="rId5" Type="http://schemas.openxmlformats.org/officeDocument/2006/relationships/tags" Target="../tags/tag28.xml"/><Relationship Id="rId4" Type="http://schemas.openxmlformats.org/officeDocument/2006/relationships/tags" Target="../tags/tag27.xml"/><Relationship Id="rId9"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hyperlink" Target="https://www.freeppt7.com/"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8.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 Id="rId9"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9.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D03DC"/>
        </a:solidFill>
        <a:effectLst/>
      </p:bgPr>
    </p:bg>
    <p:spTree>
      <p:nvGrpSpPr>
        <p:cNvPr id="1" name=""/>
        <p:cNvGrpSpPr/>
        <p:nvPr/>
      </p:nvGrpSpPr>
      <p:grpSpPr>
        <a:xfrm>
          <a:off x="0" y="0"/>
          <a:ext cx="0" cy="0"/>
          <a:chOff x="0" y="0"/>
          <a:chExt cx="0" cy="0"/>
        </a:xfrm>
      </p:grpSpPr>
      <p:pic>
        <p:nvPicPr>
          <p:cNvPr id="4" name="PA_图片 3">
            <a:extLst>
              <a:ext uri="{FF2B5EF4-FFF2-40B4-BE49-F238E27FC236}">
                <a16:creationId xmlns:a16="http://schemas.microsoft.com/office/drawing/2014/main" id="{7416C826-0071-4F7C-B063-8291B7FA3651}"/>
              </a:ext>
            </a:extLst>
          </p:cNvPr>
          <p:cNvPicPr>
            <a:picLocks noChangeAspect="1"/>
          </p:cNvPicPr>
          <p:nvPr>
            <p:custDataLst>
              <p:tags r:id="rId1"/>
            </p:custDataLst>
          </p:nvPr>
        </p:nvPicPr>
        <p:blipFill rotWithShape="1">
          <a:blip r:embed="rId21" cstate="screen">
            <a:extLst>
              <a:ext uri="{28A0092B-C50C-407E-A947-70E740481C1C}">
                <a14:useLocalDpi xmlns:a14="http://schemas.microsoft.com/office/drawing/2010/main"/>
              </a:ext>
            </a:extLst>
          </a:blip>
          <a:srcRect l="7410" t="-50" b="76413"/>
          <a:stretch/>
        </p:blipFill>
        <p:spPr>
          <a:xfrm>
            <a:off x="1" y="4483490"/>
            <a:ext cx="5390777" cy="660010"/>
          </a:xfrm>
          <a:prstGeom prst="rect">
            <a:avLst/>
          </a:prstGeom>
        </p:spPr>
      </p:pic>
      <p:pic>
        <p:nvPicPr>
          <p:cNvPr id="48" name="PA_MGM - Cool Phoenix -  Instr">
            <a:hlinkClick r:id="" action="ppaction://media"/>
            <a:extLst>
              <a:ext uri="{FF2B5EF4-FFF2-40B4-BE49-F238E27FC236}">
                <a16:creationId xmlns:a16="http://schemas.microsoft.com/office/drawing/2014/main" id="{5BA50305-DA64-48D1-8E96-B5F395B6DF20}"/>
              </a:ext>
            </a:extLst>
          </p:cNvPr>
          <p:cNvPicPr>
            <a:picLocks noChangeAspect="1"/>
          </p:cNvPicPr>
          <p:nvPr>
            <a:audioFile r:link="rId3"/>
            <p:custDataLst>
              <p:tags r:id="rId4"/>
            </p:custDataLst>
            <p:extLst>
              <p:ext uri="{DAA4B4D4-6D71-4841-9C94-3DE7FCFB9230}">
                <p14:media xmlns:p14="http://schemas.microsoft.com/office/powerpoint/2010/main" r:embed="rId2"/>
              </p:ext>
            </p:extLst>
          </p:nvPr>
        </p:nvPicPr>
        <p:blipFill>
          <a:blip r:embed="rId22"/>
          <a:stretch>
            <a:fillRect/>
          </a:stretch>
        </p:blipFill>
        <p:spPr>
          <a:xfrm>
            <a:off x="4419096" y="-1412004"/>
            <a:ext cx="609600" cy="609600"/>
          </a:xfrm>
          <a:prstGeom prst="rect">
            <a:avLst/>
          </a:prstGeom>
        </p:spPr>
      </p:pic>
      <p:pic>
        <p:nvPicPr>
          <p:cNvPr id="15" name="PA_图片 14">
            <a:extLst>
              <a:ext uri="{FF2B5EF4-FFF2-40B4-BE49-F238E27FC236}">
                <a16:creationId xmlns:a16="http://schemas.microsoft.com/office/drawing/2014/main" id="{0B89DDE0-DFBE-47B6-B601-ADF43B1DDE95}"/>
              </a:ext>
            </a:extLst>
          </p:cNvPr>
          <p:cNvPicPr>
            <a:picLocks noChangeAspect="1"/>
          </p:cNvPicPr>
          <p:nvPr>
            <p:custDataLst>
              <p:tags r:id="rId5"/>
            </p:custDataLst>
          </p:nvPr>
        </p:nvPicPr>
        <p:blipFill rotWithShape="1">
          <a:blip r:embed="rId21" cstate="screen">
            <a:extLst>
              <a:ext uri="{28A0092B-C50C-407E-A947-70E740481C1C}">
                <a14:useLocalDpi xmlns:a14="http://schemas.microsoft.com/office/drawing/2010/main"/>
              </a:ext>
            </a:extLst>
          </a:blip>
          <a:srcRect l="18847" t="1755" b="76413"/>
          <a:stretch/>
        </p:blipFill>
        <p:spPr>
          <a:xfrm rot="10800000">
            <a:off x="4419096" y="0"/>
            <a:ext cx="4724904" cy="609600"/>
          </a:xfrm>
          <a:prstGeom prst="rect">
            <a:avLst/>
          </a:prstGeom>
        </p:spPr>
      </p:pic>
      <p:sp>
        <p:nvSpPr>
          <p:cNvPr id="29" name="PA_矩形 28">
            <a:extLst>
              <a:ext uri="{FF2B5EF4-FFF2-40B4-BE49-F238E27FC236}">
                <a16:creationId xmlns:a16="http://schemas.microsoft.com/office/drawing/2014/main" id="{8D4C06BA-98AF-4C3B-AE8D-0E307EB044A4}"/>
              </a:ext>
            </a:extLst>
          </p:cNvPr>
          <p:cNvSpPr/>
          <p:nvPr>
            <p:custDataLst>
              <p:tags r:id="rId6"/>
            </p:custDataLst>
          </p:nvPr>
        </p:nvSpPr>
        <p:spPr>
          <a:xfrm>
            <a:off x="345972" y="237546"/>
            <a:ext cx="8452057" cy="4668409"/>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0" name="PA_文本框 19">
            <a:extLst>
              <a:ext uri="{FF2B5EF4-FFF2-40B4-BE49-F238E27FC236}">
                <a16:creationId xmlns:a16="http://schemas.microsoft.com/office/drawing/2014/main" id="{BF692ACF-1D69-466F-B2E0-EBC7815EB78B}"/>
              </a:ext>
            </a:extLst>
          </p:cNvPr>
          <p:cNvSpPr txBox="1"/>
          <p:nvPr>
            <p:custDataLst>
              <p:tags r:id="rId7"/>
            </p:custDataLst>
          </p:nvPr>
        </p:nvSpPr>
        <p:spPr>
          <a:xfrm>
            <a:off x="5665824" y="462689"/>
            <a:ext cx="1136650" cy="2646878"/>
          </a:xfrm>
          <a:prstGeom prst="rect">
            <a:avLst/>
          </a:prstGeom>
          <a:noFill/>
        </p:spPr>
        <p:txBody>
          <a:bodyPr wrap="square" rtlCol="0">
            <a:spAutoFit/>
          </a:bodyPr>
          <a:lstStyle/>
          <a:p>
            <a:r>
              <a:rPr lang="en-US" altLang="zh-CN" sz="16600" dirty="0">
                <a:gradFill>
                  <a:gsLst>
                    <a:gs pos="84000">
                      <a:srgbClr val="7D48E6"/>
                    </a:gs>
                    <a:gs pos="0">
                      <a:schemeClr val="bg1">
                        <a:alpha val="0"/>
                      </a:schemeClr>
                    </a:gs>
                    <a:gs pos="90000">
                      <a:srgbClr val="4D03DC"/>
                    </a:gs>
                  </a:gsLst>
                  <a:lin ang="10800000" scaled="0"/>
                </a:gradFill>
                <a:latin typeface="微软雅黑" panose="020B0503020204020204" pitchFamily="34" charset="-122"/>
                <a:ea typeface="微软雅黑" panose="020B0503020204020204" pitchFamily="34" charset="-122"/>
              </a:rPr>
              <a:t>Ⅹ</a:t>
            </a:r>
            <a:endParaRPr lang="zh-CN" altLang="en-US" sz="16600" dirty="0">
              <a:gradFill>
                <a:gsLst>
                  <a:gs pos="84000">
                    <a:srgbClr val="7D48E6"/>
                  </a:gs>
                  <a:gs pos="0">
                    <a:schemeClr val="bg1">
                      <a:alpha val="0"/>
                    </a:schemeClr>
                  </a:gs>
                  <a:gs pos="90000">
                    <a:srgbClr val="4D03DC"/>
                  </a:gs>
                </a:gsLst>
                <a:lin ang="10800000" scaled="0"/>
              </a:gradFill>
              <a:latin typeface="微软雅黑" panose="020B0503020204020204" pitchFamily="34" charset="-122"/>
              <a:ea typeface="微软雅黑" panose="020B0503020204020204" pitchFamily="34" charset="-122"/>
            </a:endParaRPr>
          </a:p>
        </p:txBody>
      </p:sp>
      <p:sp>
        <p:nvSpPr>
          <p:cNvPr id="21" name="PA_文本框 20">
            <a:extLst>
              <a:ext uri="{FF2B5EF4-FFF2-40B4-BE49-F238E27FC236}">
                <a16:creationId xmlns:a16="http://schemas.microsoft.com/office/drawing/2014/main" id="{7BCFD09C-E5EC-47D9-84B8-3F7CBA048695}"/>
              </a:ext>
            </a:extLst>
          </p:cNvPr>
          <p:cNvSpPr txBox="1"/>
          <p:nvPr>
            <p:custDataLst>
              <p:tags r:id="rId8"/>
            </p:custDataLst>
          </p:nvPr>
        </p:nvSpPr>
        <p:spPr>
          <a:xfrm>
            <a:off x="2408831" y="462689"/>
            <a:ext cx="1136650" cy="2646878"/>
          </a:xfrm>
          <a:prstGeom prst="rect">
            <a:avLst/>
          </a:prstGeom>
          <a:noFill/>
        </p:spPr>
        <p:txBody>
          <a:bodyPr wrap="square" rtlCol="0">
            <a:spAutoFit/>
          </a:bodyPr>
          <a:lstStyle/>
          <a:p>
            <a:r>
              <a:rPr lang="en-US" altLang="zh-CN" sz="16600" dirty="0">
                <a:gradFill>
                  <a:gsLst>
                    <a:gs pos="84000">
                      <a:srgbClr val="7D48E6"/>
                    </a:gs>
                    <a:gs pos="0">
                      <a:schemeClr val="bg1">
                        <a:alpha val="0"/>
                      </a:schemeClr>
                    </a:gs>
                    <a:gs pos="90000">
                      <a:srgbClr val="4D03DC"/>
                    </a:gs>
                  </a:gsLst>
                  <a:lin ang="10800000" scaled="0"/>
                </a:gradFill>
                <a:latin typeface="微软雅黑" panose="020B0503020204020204" pitchFamily="34" charset="-122"/>
                <a:ea typeface="微软雅黑" panose="020B0503020204020204" pitchFamily="34" charset="-122"/>
              </a:rPr>
              <a:t>2</a:t>
            </a:r>
            <a:endParaRPr lang="zh-CN" altLang="en-US" sz="16600" dirty="0">
              <a:gradFill>
                <a:gsLst>
                  <a:gs pos="84000">
                    <a:srgbClr val="7D48E6"/>
                  </a:gs>
                  <a:gs pos="0">
                    <a:schemeClr val="bg1">
                      <a:alpha val="0"/>
                    </a:schemeClr>
                  </a:gs>
                  <a:gs pos="90000">
                    <a:srgbClr val="4D03DC"/>
                  </a:gs>
                </a:gsLst>
                <a:lin ang="10800000" scaled="0"/>
              </a:gradFill>
              <a:latin typeface="微软雅黑" panose="020B0503020204020204" pitchFamily="34" charset="-122"/>
              <a:ea typeface="微软雅黑" panose="020B0503020204020204" pitchFamily="34" charset="-122"/>
            </a:endParaRPr>
          </a:p>
        </p:txBody>
      </p:sp>
      <p:sp>
        <p:nvSpPr>
          <p:cNvPr id="22" name="PA_文本框 21">
            <a:extLst>
              <a:ext uri="{FF2B5EF4-FFF2-40B4-BE49-F238E27FC236}">
                <a16:creationId xmlns:a16="http://schemas.microsoft.com/office/drawing/2014/main" id="{4E29F769-EF26-466A-9883-72937A426EC2}"/>
              </a:ext>
            </a:extLst>
          </p:cNvPr>
          <p:cNvSpPr txBox="1"/>
          <p:nvPr>
            <p:custDataLst>
              <p:tags r:id="rId9"/>
            </p:custDataLst>
          </p:nvPr>
        </p:nvSpPr>
        <p:spPr>
          <a:xfrm>
            <a:off x="3434170" y="462689"/>
            <a:ext cx="1136650" cy="2646878"/>
          </a:xfrm>
          <a:prstGeom prst="rect">
            <a:avLst/>
          </a:prstGeom>
          <a:noFill/>
        </p:spPr>
        <p:txBody>
          <a:bodyPr wrap="square" rtlCol="0">
            <a:spAutoFit/>
          </a:bodyPr>
          <a:lstStyle/>
          <a:p>
            <a:r>
              <a:rPr lang="en-US" altLang="zh-CN" sz="16600">
                <a:gradFill>
                  <a:gsLst>
                    <a:gs pos="84000">
                      <a:srgbClr val="7D48E6"/>
                    </a:gs>
                    <a:gs pos="0">
                      <a:schemeClr val="bg1">
                        <a:alpha val="0"/>
                      </a:schemeClr>
                    </a:gs>
                    <a:gs pos="90000">
                      <a:srgbClr val="4D03DC"/>
                    </a:gs>
                  </a:gsLst>
                  <a:lin ang="10800000" scaled="0"/>
                </a:gradFill>
                <a:latin typeface="微软雅黑" panose="020B0503020204020204" pitchFamily="34" charset="-122"/>
                <a:ea typeface="微软雅黑" panose="020B0503020204020204" pitchFamily="34" charset="-122"/>
              </a:rPr>
              <a:t>0</a:t>
            </a:r>
            <a:endParaRPr lang="zh-CN" altLang="en-US" sz="16600">
              <a:gradFill>
                <a:gsLst>
                  <a:gs pos="84000">
                    <a:srgbClr val="7D48E6"/>
                  </a:gs>
                  <a:gs pos="0">
                    <a:schemeClr val="bg1">
                      <a:alpha val="0"/>
                    </a:schemeClr>
                  </a:gs>
                  <a:gs pos="90000">
                    <a:srgbClr val="4D03DC"/>
                  </a:gs>
                </a:gsLst>
                <a:lin ang="10800000" scaled="0"/>
              </a:gradFill>
              <a:latin typeface="微软雅黑" panose="020B0503020204020204" pitchFamily="34" charset="-122"/>
              <a:ea typeface="微软雅黑" panose="020B0503020204020204" pitchFamily="34" charset="-122"/>
            </a:endParaRPr>
          </a:p>
        </p:txBody>
      </p:sp>
      <p:sp>
        <p:nvSpPr>
          <p:cNvPr id="27" name="PA_文本框 26">
            <a:extLst>
              <a:ext uri="{FF2B5EF4-FFF2-40B4-BE49-F238E27FC236}">
                <a16:creationId xmlns:a16="http://schemas.microsoft.com/office/drawing/2014/main" id="{9FFB8BA6-0F62-44A8-8AB0-112787903B85}"/>
              </a:ext>
            </a:extLst>
          </p:cNvPr>
          <p:cNvSpPr txBox="1"/>
          <p:nvPr>
            <p:custDataLst>
              <p:tags r:id="rId10"/>
            </p:custDataLst>
          </p:nvPr>
        </p:nvSpPr>
        <p:spPr>
          <a:xfrm>
            <a:off x="4459509" y="462689"/>
            <a:ext cx="1136650" cy="2646878"/>
          </a:xfrm>
          <a:prstGeom prst="rect">
            <a:avLst/>
          </a:prstGeom>
          <a:noFill/>
        </p:spPr>
        <p:txBody>
          <a:bodyPr wrap="square" rtlCol="0">
            <a:spAutoFit/>
          </a:bodyPr>
          <a:lstStyle/>
          <a:p>
            <a:r>
              <a:rPr lang="en-US" altLang="zh-CN" sz="16600" dirty="0">
                <a:gradFill>
                  <a:gsLst>
                    <a:gs pos="84000">
                      <a:srgbClr val="7D48E6"/>
                    </a:gs>
                    <a:gs pos="0">
                      <a:schemeClr val="bg1">
                        <a:alpha val="0"/>
                      </a:schemeClr>
                    </a:gs>
                    <a:gs pos="90000">
                      <a:srgbClr val="4D03DC"/>
                    </a:gs>
                  </a:gsLst>
                  <a:lin ang="10800000" scaled="0"/>
                </a:gradFill>
                <a:latin typeface="微软雅黑" panose="020B0503020204020204" pitchFamily="34" charset="-122"/>
                <a:ea typeface="微软雅黑" panose="020B0503020204020204" pitchFamily="34" charset="-122"/>
              </a:rPr>
              <a:t>Ⅹ</a:t>
            </a:r>
            <a:endParaRPr lang="zh-CN" altLang="en-US" sz="16600" dirty="0">
              <a:gradFill>
                <a:gsLst>
                  <a:gs pos="84000">
                    <a:srgbClr val="7D48E6"/>
                  </a:gs>
                  <a:gs pos="0">
                    <a:schemeClr val="bg1">
                      <a:alpha val="0"/>
                    </a:schemeClr>
                  </a:gs>
                  <a:gs pos="90000">
                    <a:srgbClr val="4D03DC"/>
                  </a:gs>
                </a:gsLst>
                <a:lin ang="10800000" scaled="0"/>
              </a:gradFill>
              <a:latin typeface="微软雅黑" panose="020B0503020204020204" pitchFamily="34" charset="-122"/>
              <a:ea typeface="微软雅黑" panose="020B0503020204020204" pitchFamily="34" charset="-122"/>
            </a:endParaRPr>
          </a:p>
        </p:txBody>
      </p:sp>
      <p:sp>
        <p:nvSpPr>
          <p:cNvPr id="9" name="PA_文本框 8">
            <a:extLst>
              <a:ext uri="{FF2B5EF4-FFF2-40B4-BE49-F238E27FC236}">
                <a16:creationId xmlns:a16="http://schemas.microsoft.com/office/drawing/2014/main" id="{72A5844C-C3E0-4244-A21C-09BC1FF8A68B}"/>
              </a:ext>
            </a:extLst>
          </p:cNvPr>
          <p:cNvSpPr txBox="1"/>
          <p:nvPr>
            <p:custDataLst>
              <p:tags r:id="rId11"/>
            </p:custDataLst>
          </p:nvPr>
        </p:nvSpPr>
        <p:spPr>
          <a:xfrm>
            <a:off x="6872139" y="462689"/>
            <a:ext cx="1694617" cy="340519"/>
          </a:xfrm>
          <a:prstGeom prst="roundRect">
            <a:avLst/>
          </a:prstGeom>
          <a:noFill/>
          <a:ln>
            <a:solidFill>
              <a:schemeClr val="tx1">
                <a:lumMod val="75000"/>
                <a:lumOff val="25000"/>
              </a:schemeClr>
            </a:solidFill>
          </a:ln>
        </p:spPr>
        <p:txBody>
          <a:bodyPr wrap="square" rtlCol="0">
            <a:spAutoFit/>
          </a:bodyPr>
          <a:lstStyle/>
          <a:p>
            <a:pPr algn="ctr"/>
            <a:r>
              <a:rPr lang="en-US" altLang="zh-CN" sz="1400" dirty="0">
                <a:gradFill>
                  <a:gsLst>
                    <a:gs pos="0">
                      <a:srgbClr val="00AFF0"/>
                    </a:gs>
                    <a:gs pos="100000">
                      <a:srgbClr val="4D03DC"/>
                    </a:gs>
                  </a:gsLst>
                  <a:lin ang="10800000" scaled="0"/>
                </a:gradFill>
                <a:latin typeface="微软雅黑" panose="020B0503020204020204" pitchFamily="34" charset="-122"/>
                <a:ea typeface="微软雅黑" panose="020B0503020204020204" pitchFamily="34" charset="-122"/>
              </a:rPr>
              <a:t>FREEPPT7.COM</a:t>
            </a:r>
          </a:p>
        </p:txBody>
      </p:sp>
      <p:pic>
        <p:nvPicPr>
          <p:cNvPr id="52" name="PA_图片 51">
            <a:extLst>
              <a:ext uri="{FF2B5EF4-FFF2-40B4-BE49-F238E27FC236}">
                <a16:creationId xmlns:a16="http://schemas.microsoft.com/office/drawing/2014/main" id="{9D39F646-BEF0-47C7-BF2B-74A6B22A4C78}"/>
              </a:ext>
            </a:extLst>
          </p:cNvPr>
          <p:cNvPicPr>
            <a:picLocks noChangeAspect="1"/>
          </p:cNvPicPr>
          <p:nvPr>
            <p:custDataLst>
              <p:tags r:id="rId12"/>
            </p:custDataLst>
          </p:nvPr>
        </p:nvPicPr>
        <p:blipFill>
          <a:blip r:embed="rId23" cstate="screen">
            <a:extLst>
              <a:ext uri="{28A0092B-C50C-407E-A947-70E740481C1C}">
                <a14:useLocalDpi xmlns:a14="http://schemas.microsoft.com/office/drawing/2010/main"/>
              </a:ext>
            </a:extLst>
          </a:blip>
          <a:stretch>
            <a:fillRect/>
          </a:stretch>
        </p:blipFill>
        <p:spPr>
          <a:xfrm>
            <a:off x="0" y="3107561"/>
            <a:ext cx="9144000" cy="1747984"/>
          </a:xfrm>
          <a:prstGeom prst="rect">
            <a:avLst/>
          </a:prstGeom>
        </p:spPr>
      </p:pic>
      <p:sp>
        <p:nvSpPr>
          <p:cNvPr id="32" name="PA_文本框 27">
            <a:extLst>
              <a:ext uri="{FF2B5EF4-FFF2-40B4-BE49-F238E27FC236}">
                <a16:creationId xmlns:a16="http://schemas.microsoft.com/office/drawing/2014/main" id="{2C3712E8-F0A1-4273-BACB-65E50978A77A}"/>
              </a:ext>
            </a:extLst>
          </p:cNvPr>
          <p:cNvSpPr txBox="1"/>
          <p:nvPr>
            <p:custDataLst>
              <p:tags r:id="rId13"/>
            </p:custDataLst>
          </p:nvPr>
        </p:nvSpPr>
        <p:spPr>
          <a:xfrm>
            <a:off x="1075819" y="3918646"/>
            <a:ext cx="3253903" cy="338554"/>
          </a:xfrm>
          <a:prstGeom prst="rect">
            <a:avLst/>
          </a:prstGeom>
          <a:noFill/>
        </p:spPr>
        <p:txBody>
          <a:bodyPr wrap="square" rtlCol="0">
            <a:spAutoFit/>
          </a:bodyPr>
          <a:lstStyle/>
          <a:p>
            <a:r>
              <a:rPr lang="en-US" altLang="zh-CN" sz="1600">
                <a:solidFill>
                  <a:srgbClr val="4D03DC"/>
                </a:solidFill>
                <a:latin typeface="微软雅黑 Light" panose="020B0502040204020203" pitchFamily="34" charset="-122"/>
                <a:ea typeface="微软雅黑 Light" panose="020B0502040204020203" pitchFamily="34" charset="-122"/>
              </a:rPr>
              <a:t>Fashion gradient PPT template</a:t>
            </a:r>
            <a:endParaRPr lang="zh-CN" altLang="en-US" sz="1600">
              <a:solidFill>
                <a:srgbClr val="4D03DC"/>
              </a:solidFill>
              <a:latin typeface="微软雅黑 Light" panose="020B0502040204020203" pitchFamily="34" charset="-122"/>
              <a:ea typeface="微软雅黑 Light" panose="020B0502040204020203" pitchFamily="34" charset="-122"/>
            </a:endParaRPr>
          </a:p>
        </p:txBody>
      </p:sp>
      <p:cxnSp>
        <p:nvCxnSpPr>
          <p:cNvPr id="33" name="PA_直接连接符 4">
            <a:extLst>
              <a:ext uri="{FF2B5EF4-FFF2-40B4-BE49-F238E27FC236}">
                <a16:creationId xmlns:a16="http://schemas.microsoft.com/office/drawing/2014/main" id="{C1638CE9-D859-4C06-BE81-70E9AB684E8C}"/>
              </a:ext>
            </a:extLst>
          </p:cNvPr>
          <p:cNvCxnSpPr>
            <a:cxnSpLocks/>
          </p:cNvCxnSpPr>
          <p:nvPr>
            <p:custDataLst>
              <p:tags r:id="rId14"/>
            </p:custDataLst>
          </p:nvPr>
        </p:nvCxnSpPr>
        <p:spPr>
          <a:xfrm>
            <a:off x="1130396" y="4483490"/>
            <a:ext cx="1311779" cy="0"/>
          </a:xfrm>
          <a:prstGeom prst="line">
            <a:avLst/>
          </a:prstGeom>
          <a:ln w="25400">
            <a:gradFill>
              <a:gsLst>
                <a:gs pos="0">
                  <a:srgbClr val="00AFF0"/>
                </a:gs>
                <a:gs pos="100000">
                  <a:srgbClr val="4D03DC"/>
                </a:gs>
              </a:gsLst>
              <a:lin ang="10800000" scaled="0"/>
            </a:gradFill>
          </a:ln>
        </p:spPr>
        <p:style>
          <a:lnRef idx="1">
            <a:schemeClr val="accent1"/>
          </a:lnRef>
          <a:fillRef idx="0">
            <a:schemeClr val="accent1"/>
          </a:fillRef>
          <a:effectRef idx="0">
            <a:schemeClr val="accent1"/>
          </a:effectRef>
          <a:fontRef idx="minor">
            <a:schemeClr val="tx1"/>
          </a:fontRef>
        </p:style>
      </p:cxnSp>
      <p:sp>
        <p:nvSpPr>
          <p:cNvPr id="34" name="PA_文本框 27">
            <a:extLst>
              <a:ext uri="{FF2B5EF4-FFF2-40B4-BE49-F238E27FC236}">
                <a16:creationId xmlns:a16="http://schemas.microsoft.com/office/drawing/2014/main" id="{E1F8A089-79F0-42F7-9B9A-4E80C33E0DC8}"/>
              </a:ext>
            </a:extLst>
          </p:cNvPr>
          <p:cNvSpPr txBox="1"/>
          <p:nvPr>
            <p:custDataLst>
              <p:tags r:id="rId15"/>
            </p:custDataLst>
          </p:nvPr>
        </p:nvSpPr>
        <p:spPr>
          <a:xfrm>
            <a:off x="7378828" y="3960270"/>
            <a:ext cx="1419200" cy="523220"/>
          </a:xfrm>
          <a:prstGeom prst="rect">
            <a:avLst/>
          </a:prstGeom>
          <a:noFill/>
        </p:spPr>
        <p:txBody>
          <a:bodyPr wrap="square" rtlCol="0">
            <a:spAutoFit/>
          </a:bodyPr>
          <a:lstStyle/>
          <a:p>
            <a:r>
              <a:rPr lang="en-US" altLang="zh-CN" sz="1400" dirty="0">
                <a:solidFill>
                  <a:srgbClr val="4D03DC"/>
                </a:solidFill>
                <a:latin typeface="微软雅黑 Light" panose="020B0502040204020203" pitchFamily="34" charset="-122"/>
                <a:ea typeface="微软雅黑 Light" panose="020B0502040204020203" pitchFamily="34" charset="-122"/>
              </a:rPr>
              <a:t>Name</a:t>
            </a:r>
            <a:r>
              <a:rPr lang="zh-CN" altLang="en-US" sz="1400" dirty="0">
                <a:solidFill>
                  <a:srgbClr val="4D03DC"/>
                </a:solidFill>
                <a:latin typeface="微软雅黑 Light" panose="020B0502040204020203" pitchFamily="34" charset="-122"/>
                <a:ea typeface="微软雅黑 Light" panose="020B0502040204020203" pitchFamily="34" charset="-122"/>
              </a:rPr>
              <a:t>:</a:t>
            </a:r>
            <a:r>
              <a:rPr lang="en-US" altLang="zh-CN" sz="1400" dirty="0">
                <a:solidFill>
                  <a:srgbClr val="4D03DC"/>
                </a:solidFill>
                <a:latin typeface="微软雅黑 Light" panose="020B0502040204020203" pitchFamily="34" charset="-122"/>
                <a:ea typeface="微软雅黑 Light" panose="020B0502040204020203" pitchFamily="34" charset="-122"/>
              </a:rPr>
              <a:t>freeppt7.com</a:t>
            </a:r>
            <a:endParaRPr lang="zh-CN" altLang="en-US" sz="1400" dirty="0">
              <a:solidFill>
                <a:srgbClr val="4D03DC"/>
              </a:solidFill>
              <a:latin typeface="微软雅黑 Light" panose="020B0502040204020203" pitchFamily="34" charset="-122"/>
              <a:ea typeface="微软雅黑 Light" panose="020B0502040204020203" pitchFamily="34" charset="-122"/>
            </a:endParaRPr>
          </a:p>
        </p:txBody>
      </p:sp>
      <p:cxnSp>
        <p:nvCxnSpPr>
          <p:cNvPr id="49" name="PA_直接连接符 4">
            <a:extLst>
              <a:ext uri="{FF2B5EF4-FFF2-40B4-BE49-F238E27FC236}">
                <a16:creationId xmlns:a16="http://schemas.microsoft.com/office/drawing/2014/main" id="{1B69EC42-A5AD-4ABF-AA40-4743FD47B487}"/>
              </a:ext>
            </a:extLst>
          </p:cNvPr>
          <p:cNvCxnSpPr>
            <a:cxnSpLocks/>
          </p:cNvCxnSpPr>
          <p:nvPr>
            <p:custDataLst>
              <p:tags r:id="rId16"/>
            </p:custDataLst>
          </p:nvPr>
        </p:nvCxnSpPr>
        <p:spPr>
          <a:xfrm>
            <a:off x="7378828" y="4037535"/>
            <a:ext cx="0" cy="368690"/>
          </a:xfrm>
          <a:prstGeom prst="line">
            <a:avLst/>
          </a:prstGeom>
          <a:ln w="25400">
            <a:gradFill>
              <a:gsLst>
                <a:gs pos="0">
                  <a:srgbClr val="00AFF0"/>
                </a:gs>
                <a:gs pos="100000">
                  <a:srgbClr val="4D03DC"/>
                </a:gs>
              </a:gsLst>
              <a:lin ang="5400000" scaled="0"/>
            </a:gradFill>
          </a:ln>
        </p:spPr>
        <p:style>
          <a:lnRef idx="1">
            <a:schemeClr val="accent1"/>
          </a:lnRef>
          <a:fillRef idx="0">
            <a:schemeClr val="accent1"/>
          </a:fillRef>
          <a:effectRef idx="0">
            <a:schemeClr val="accent1"/>
          </a:effectRef>
          <a:fontRef idx="minor">
            <a:schemeClr val="tx1"/>
          </a:fontRef>
        </p:style>
      </p:cxnSp>
      <p:sp>
        <p:nvSpPr>
          <p:cNvPr id="54" name="PA_矩形 53">
            <a:extLst>
              <a:ext uri="{FF2B5EF4-FFF2-40B4-BE49-F238E27FC236}">
                <a16:creationId xmlns:a16="http://schemas.microsoft.com/office/drawing/2014/main" id="{A0C06055-0BB0-42F2-BDB8-E2D11EEDDC44}"/>
              </a:ext>
            </a:extLst>
          </p:cNvPr>
          <p:cNvSpPr/>
          <p:nvPr>
            <p:custDataLst>
              <p:tags r:id="rId17"/>
            </p:custDataLst>
          </p:nvPr>
        </p:nvSpPr>
        <p:spPr>
          <a:xfrm>
            <a:off x="6239548" y="2595127"/>
            <a:ext cx="2425087" cy="830997"/>
          </a:xfrm>
          <a:prstGeom prst="rect">
            <a:avLst/>
          </a:prstGeom>
        </p:spPr>
        <p:txBody>
          <a:bodyPr wrap="none">
            <a:spAutoFit/>
          </a:bodyPr>
          <a:lstStyle/>
          <a:p>
            <a:r>
              <a:rPr lang="en-US" altLang="zh-CN" sz="4800">
                <a:solidFill>
                  <a:srgbClr val="4D03DC">
                    <a:alpha val="10000"/>
                  </a:srgbClr>
                </a:solidFill>
                <a:latin typeface="微软雅黑" panose="020B0503020204020204" pitchFamily="34" charset="-122"/>
                <a:ea typeface="微软雅黑" panose="020B0503020204020204" pitchFamily="34" charset="-122"/>
              </a:rPr>
              <a:t>Fashion</a:t>
            </a:r>
            <a:endParaRPr lang="zh-CN" altLang="en-US" sz="5400">
              <a:solidFill>
                <a:srgbClr val="4D03DC">
                  <a:alpha val="10000"/>
                </a:srgbClr>
              </a:solidFill>
              <a:latin typeface="微软雅黑" panose="020B0503020204020204" pitchFamily="34" charset="-122"/>
              <a:ea typeface="微软雅黑" panose="020B0503020204020204" pitchFamily="34" charset="-122"/>
            </a:endParaRPr>
          </a:p>
        </p:txBody>
      </p:sp>
      <p:sp>
        <p:nvSpPr>
          <p:cNvPr id="31" name="PA_文本框 25">
            <a:extLst>
              <a:ext uri="{FF2B5EF4-FFF2-40B4-BE49-F238E27FC236}">
                <a16:creationId xmlns:a16="http://schemas.microsoft.com/office/drawing/2014/main" id="{FCDDCB21-33D2-4697-A71A-8AC11327E9D9}"/>
              </a:ext>
            </a:extLst>
          </p:cNvPr>
          <p:cNvSpPr txBox="1"/>
          <p:nvPr>
            <p:custDataLst>
              <p:tags r:id="rId18"/>
            </p:custDataLst>
          </p:nvPr>
        </p:nvSpPr>
        <p:spPr>
          <a:xfrm>
            <a:off x="987217" y="3234921"/>
            <a:ext cx="7588814" cy="584775"/>
          </a:xfrm>
          <a:prstGeom prst="rect">
            <a:avLst/>
          </a:prstGeom>
          <a:noFill/>
        </p:spPr>
        <p:txBody>
          <a:bodyPr wrap="square" rtlCol="0">
            <a:spAutoFit/>
          </a:bodyPr>
          <a:lstStyle/>
          <a:p>
            <a:r>
              <a:rPr lang="zh-CN" altLang="en-US" sz="3200" dirty="0">
                <a:gradFill>
                  <a:gsLst>
                    <a:gs pos="0">
                      <a:srgbClr val="00AFF0"/>
                    </a:gs>
                    <a:gs pos="100000">
                      <a:srgbClr val="4D03DC"/>
                    </a:gs>
                  </a:gsLst>
                  <a:lin ang="10800000" scaled="0"/>
                </a:gradFill>
                <a:latin typeface="Yu Gothic UI Light" panose="020B0300000000000000" pitchFamily="34" charset="-128"/>
                <a:ea typeface="Yu Gothic UI Light" panose="020B0300000000000000" pitchFamily="34" charset="-128"/>
              </a:rPr>
              <a:t>Year-end fashion gradient</a:t>
            </a:r>
            <a:r>
              <a:rPr lang="en-US" altLang="zh-CN" sz="3200" dirty="0">
                <a:gradFill>
                  <a:gsLst>
                    <a:gs pos="0">
                      <a:srgbClr val="00AFF0"/>
                    </a:gs>
                    <a:gs pos="100000">
                      <a:srgbClr val="4D03DC"/>
                    </a:gs>
                  </a:gsLst>
                  <a:lin ang="10800000" scaled="0"/>
                </a:gradFill>
                <a:latin typeface="Yu Gothic UI Light" panose="020B0300000000000000" pitchFamily="34" charset="-128"/>
                <a:ea typeface="Yu Gothic UI Light" panose="020B0300000000000000" pitchFamily="34" charset="-128"/>
              </a:rPr>
              <a:t> </a:t>
            </a:r>
            <a:r>
              <a:rPr lang="zh-CN" altLang="en-US" sz="3200" dirty="0">
                <a:gradFill>
                  <a:gsLst>
                    <a:gs pos="0">
                      <a:srgbClr val="00AFF0"/>
                    </a:gs>
                    <a:gs pos="100000">
                      <a:srgbClr val="4D03DC"/>
                    </a:gs>
                  </a:gsLst>
                  <a:lin ang="10800000" scaled="0"/>
                </a:gradFill>
                <a:latin typeface="Yu Gothic UI Light" panose="020B0300000000000000" pitchFamily="34" charset="-128"/>
                <a:ea typeface="Yu Gothic UI Light" panose="020B0300000000000000" pitchFamily="34" charset="-128"/>
              </a:rPr>
              <a:t>Template</a:t>
            </a:r>
            <a:endParaRPr lang="en-US" altLang="zh-CN" sz="3200" dirty="0">
              <a:gradFill>
                <a:gsLst>
                  <a:gs pos="0">
                    <a:srgbClr val="00AFF0"/>
                  </a:gs>
                  <a:gs pos="100000">
                    <a:srgbClr val="4D03DC"/>
                  </a:gs>
                </a:gsLst>
                <a:lin ang="10800000" scaled="0"/>
              </a:gradFill>
              <a:latin typeface="Yu Gothic UI Light" panose="020B0300000000000000" pitchFamily="34" charset="-128"/>
              <a:ea typeface="Yu Gothic UI Light" panose="020B0300000000000000" pitchFamily="34" charset="-128"/>
            </a:endParaRPr>
          </a:p>
        </p:txBody>
      </p:sp>
    </p:spTree>
    <p:extLst>
      <p:ext uri="{BB962C8B-B14F-4D97-AF65-F5344CB8AC3E}">
        <p14:creationId xmlns:p14="http://schemas.microsoft.com/office/powerpoint/2010/main" val="3726146104"/>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a14="http://schemas.microsoft.com/office/drawing/2010/main" xmlns:a16="http://schemas.microsoft.com/office/drawing/2014/main"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par>
                          <p:cTn id="7" fill="hold">
                            <p:stCondLst>
                              <p:cond delay="0"/>
                            </p:stCondLst>
                            <p:childTnLst>
                              <p:par>
                                <p:cTn id="8" presetID="53" presetClass="entr" presetSubtype="16"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p:cTn id="16" dur="500" fill="hold"/>
                                        <p:tgtEl>
                                          <p:spTgt spid="21"/>
                                        </p:tgtEl>
                                        <p:attrNameLst>
                                          <p:attrName>ppt_w</p:attrName>
                                        </p:attrNameLst>
                                      </p:cBhvr>
                                      <p:tavLst>
                                        <p:tav tm="0">
                                          <p:val>
                                            <p:fltVal val="0"/>
                                          </p:val>
                                        </p:tav>
                                        <p:tav tm="100000">
                                          <p:val>
                                            <p:strVal val="#ppt_w"/>
                                          </p:val>
                                        </p:tav>
                                      </p:tavLst>
                                    </p:anim>
                                    <p:anim calcmode="lin" valueType="num">
                                      <p:cBhvr>
                                        <p:cTn id="17" dur="500" fill="hold"/>
                                        <p:tgtEl>
                                          <p:spTgt spid="21"/>
                                        </p:tgtEl>
                                        <p:attrNameLst>
                                          <p:attrName>ppt_h</p:attrName>
                                        </p:attrNameLst>
                                      </p:cBhvr>
                                      <p:tavLst>
                                        <p:tav tm="0">
                                          <p:val>
                                            <p:fltVal val="0"/>
                                          </p:val>
                                        </p:tav>
                                        <p:tav tm="100000">
                                          <p:val>
                                            <p:strVal val="#ppt_h"/>
                                          </p:val>
                                        </p:tav>
                                      </p:tavLst>
                                    </p:anim>
                                    <p:animEffect transition="in" filter="fade">
                                      <p:cBhvr>
                                        <p:cTn id="18" dur="500"/>
                                        <p:tgtEl>
                                          <p:spTgt spid="21"/>
                                        </p:tgtEl>
                                      </p:cBhvr>
                                    </p:animEffect>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Effect transition="in" filter="fade">
                                      <p:cBhvr>
                                        <p:cTn id="24" dur="500"/>
                                        <p:tgtEl>
                                          <p:spTgt spid="22"/>
                                        </p:tgtEl>
                                      </p:cBhvr>
                                    </p:animEffect>
                                  </p:childTnLst>
                                </p:cTn>
                              </p:par>
                            </p:childTnLst>
                          </p:cTn>
                        </p:par>
                        <p:par>
                          <p:cTn id="25" fill="hold">
                            <p:stCondLst>
                              <p:cond delay="1500"/>
                            </p:stCondLst>
                            <p:childTnLst>
                              <p:par>
                                <p:cTn id="26" presetID="53" presetClass="entr" presetSubtype="16"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p:cTn id="28" dur="500" fill="hold"/>
                                        <p:tgtEl>
                                          <p:spTgt spid="27"/>
                                        </p:tgtEl>
                                        <p:attrNameLst>
                                          <p:attrName>ppt_w</p:attrName>
                                        </p:attrNameLst>
                                      </p:cBhvr>
                                      <p:tavLst>
                                        <p:tav tm="0">
                                          <p:val>
                                            <p:fltVal val="0"/>
                                          </p:val>
                                        </p:tav>
                                        <p:tav tm="100000">
                                          <p:val>
                                            <p:strVal val="#ppt_w"/>
                                          </p:val>
                                        </p:tav>
                                      </p:tavLst>
                                    </p:anim>
                                    <p:anim calcmode="lin" valueType="num">
                                      <p:cBhvr>
                                        <p:cTn id="29" dur="500" fill="hold"/>
                                        <p:tgtEl>
                                          <p:spTgt spid="27"/>
                                        </p:tgtEl>
                                        <p:attrNameLst>
                                          <p:attrName>ppt_h</p:attrName>
                                        </p:attrNameLst>
                                      </p:cBhvr>
                                      <p:tavLst>
                                        <p:tav tm="0">
                                          <p:val>
                                            <p:fltVal val="0"/>
                                          </p:val>
                                        </p:tav>
                                        <p:tav tm="100000">
                                          <p:val>
                                            <p:strVal val="#ppt_h"/>
                                          </p:val>
                                        </p:tav>
                                      </p:tavLst>
                                    </p:anim>
                                    <p:animEffect transition="in" filter="fade">
                                      <p:cBhvr>
                                        <p:cTn id="30" dur="500"/>
                                        <p:tgtEl>
                                          <p:spTgt spid="27"/>
                                        </p:tgtEl>
                                      </p:cBhvr>
                                    </p:animEffect>
                                  </p:childTnLst>
                                </p:cTn>
                              </p:par>
                            </p:childTnLst>
                          </p:cTn>
                        </p:par>
                        <p:par>
                          <p:cTn id="31" fill="hold">
                            <p:stCondLst>
                              <p:cond delay="2000"/>
                            </p:stCondLst>
                            <p:childTnLst>
                              <p:par>
                                <p:cTn id="32" presetID="53" presetClass="entr" presetSubtype="16" fill="hold" grpId="0" nodeType="after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500" fill="hold"/>
                                        <p:tgtEl>
                                          <p:spTgt spid="20"/>
                                        </p:tgtEl>
                                        <p:attrNameLst>
                                          <p:attrName>ppt_w</p:attrName>
                                        </p:attrNameLst>
                                      </p:cBhvr>
                                      <p:tavLst>
                                        <p:tav tm="0">
                                          <p:val>
                                            <p:fltVal val="0"/>
                                          </p:val>
                                        </p:tav>
                                        <p:tav tm="100000">
                                          <p:val>
                                            <p:strVal val="#ppt_w"/>
                                          </p:val>
                                        </p:tav>
                                      </p:tavLst>
                                    </p:anim>
                                    <p:anim calcmode="lin" valueType="num">
                                      <p:cBhvr>
                                        <p:cTn id="35" dur="500" fill="hold"/>
                                        <p:tgtEl>
                                          <p:spTgt spid="20"/>
                                        </p:tgtEl>
                                        <p:attrNameLst>
                                          <p:attrName>ppt_h</p:attrName>
                                        </p:attrNameLst>
                                      </p:cBhvr>
                                      <p:tavLst>
                                        <p:tav tm="0">
                                          <p:val>
                                            <p:fltVal val="0"/>
                                          </p:val>
                                        </p:tav>
                                        <p:tav tm="100000">
                                          <p:val>
                                            <p:strVal val="#ppt_h"/>
                                          </p:val>
                                        </p:tav>
                                      </p:tavLst>
                                    </p:anim>
                                    <p:animEffect transition="in" filter="fade">
                                      <p:cBhvr>
                                        <p:cTn id="36" dur="500"/>
                                        <p:tgtEl>
                                          <p:spTgt spid="20"/>
                                        </p:tgtEl>
                                      </p:cBhvr>
                                    </p:animEffect>
                                  </p:childTnLst>
                                </p:cTn>
                              </p:par>
                            </p:childTnLst>
                          </p:cTn>
                        </p:par>
                        <p:par>
                          <p:cTn id="37" fill="hold">
                            <p:stCondLst>
                              <p:cond delay="2500"/>
                            </p:stCondLst>
                            <p:childTnLst>
                              <p:par>
                                <p:cTn id="38" presetID="10" presetClass="entr" presetSubtype="0" fill="hold" grpId="0" nodeType="after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childTnLst>
                          </p:cTn>
                        </p:par>
                        <p:par>
                          <p:cTn id="41" fill="hold">
                            <p:stCondLst>
                              <p:cond delay="3000"/>
                            </p:stCondLst>
                            <p:childTnLst>
                              <p:par>
                                <p:cTn id="42" presetID="14" presetClass="entr" presetSubtype="10" fill="hold" nodeType="afterEffect">
                                  <p:stCondLst>
                                    <p:cond delay="0"/>
                                  </p:stCondLst>
                                  <p:childTnLst>
                                    <p:set>
                                      <p:cBhvr>
                                        <p:cTn id="43" dur="1" fill="hold">
                                          <p:stCondLst>
                                            <p:cond delay="0"/>
                                          </p:stCondLst>
                                        </p:cTn>
                                        <p:tgtEl>
                                          <p:spTgt spid="54">
                                            <p:txEl>
                                              <p:pRg st="0" end="0"/>
                                            </p:txEl>
                                          </p:spTgt>
                                        </p:tgtEl>
                                        <p:attrNameLst>
                                          <p:attrName>style.visibility</p:attrName>
                                        </p:attrNameLst>
                                      </p:cBhvr>
                                      <p:to>
                                        <p:strVal val="visible"/>
                                      </p:to>
                                    </p:set>
                                    <p:animEffect transition="in" filter="randombar(horizontal)">
                                      <p:cBhvr>
                                        <p:cTn id="44" dur="500"/>
                                        <p:tgtEl>
                                          <p:spTgt spid="54">
                                            <p:txEl>
                                              <p:pRg st="0" end="0"/>
                                            </p:txEl>
                                          </p:spTgt>
                                        </p:tgtEl>
                                      </p:cBhvr>
                                    </p:animEffect>
                                  </p:childTnLst>
                                </p:cTn>
                              </p:par>
                            </p:childTnLst>
                          </p:cTn>
                        </p:par>
                        <p:par>
                          <p:cTn id="45" fill="hold">
                            <p:stCondLst>
                              <p:cond delay="3500"/>
                            </p:stCondLst>
                            <p:childTnLst>
                              <p:par>
                                <p:cTn id="46" presetID="42" presetClass="entr" presetSubtype="0" fill="hold" nodeType="afterEffect">
                                  <p:stCondLst>
                                    <p:cond delay="0"/>
                                  </p:stCondLst>
                                  <p:iterate type="lt">
                                    <p:tmPct val="10000"/>
                                  </p:iterate>
                                  <p:childTnLst>
                                    <p:set>
                                      <p:cBhvr>
                                        <p:cTn id="47" dur="1" fill="hold">
                                          <p:stCondLst>
                                            <p:cond delay="0"/>
                                          </p:stCondLst>
                                        </p:cTn>
                                        <p:tgtEl>
                                          <p:spTgt spid="32">
                                            <p:txEl>
                                              <p:pRg st="0" end="0"/>
                                            </p:txEl>
                                          </p:spTgt>
                                        </p:tgtEl>
                                        <p:attrNameLst>
                                          <p:attrName>style.visibility</p:attrName>
                                        </p:attrNameLst>
                                      </p:cBhvr>
                                      <p:to>
                                        <p:strVal val="visible"/>
                                      </p:to>
                                    </p:set>
                                    <p:animEffect transition="in" filter="fade">
                                      <p:cBhvr>
                                        <p:cTn id="48" dur="1000"/>
                                        <p:tgtEl>
                                          <p:spTgt spid="32">
                                            <p:txEl>
                                              <p:pRg st="0" end="0"/>
                                            </p:txEl>
                                          </p:spTgt>
                                        </p:tgtEl>
                                      </p:cBhvr>
                                    </p:animEffect>
                                    <p:anim calcmode="lin" valueType="num">
                                      <p:cBhvr>
                                        <p:cTn id="49" dur="10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50" dur="1000" fill="hold"/>
                                        <p:tgtEl>
                                          <p:spTgt spid="32">
                                            <p:txEl>
                                              <p:pRg st="0" end="0"/>
                                            </p:txEl>
                                          </p:spTgt>
                                        </p:tgtEl>
                                        <p:attrNameLst>
                                          <p:attrName>ppt_y</p:attrName>
                                        </p:attrNameLst>
                                      </p:cBhvr>
                                      <p:tavLst>
                                        <p:tav tm="0">
                                          <p:val>
                                            <p:strVal val="#ppt_y+.1"/>
                                          </p:val>
                                        </p:tav>
                                        <p:tav tm="100000">
                                          <p:val>
                                            <p:strVal val="#ppt_y"/>
                                          </p:val>
                                        </p:tav>
                                      </p:tavLst>
                                    </p:anim>
                                  </p:childTnLst>
                                </p:cTn>
                              </p:par>
                            </p:childTnLst>
                          </p:cTn>
                        </p:par>
                        <p:par>
                          <p:cTn id="51" fill="hold">
                            <p:stCondLst>
                              <p:cond delay="7000"/>
                            </p:stCondLst>
                            <p:childTnLst>
                              <p:par>
                                <p:cTn id="52" presetID="22" presetClass="entr" presetSubtype="8" fill="hold" nodeType="after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wipe(left)">
                                      <p:cBhvr>
                                        <p:cTn id="54" dur="500"/>
                                        <p:tgtEl>
                                          <p:spTgt spid="33"/>
                                        </p:tgtEl>
                                      </p:cBhvr>
                                    </p:animEffect>
                                  </p:childTnLst>
                                </p:cTn>
                              </p:par>
                            </p:childTnLst>
                          </p:cTn>
                        </p:par>
                        <p:par>
                          <p:cTn id="55" fill="hold">
                            <p:stCondLst>
                              <p:cond delay="7500"/>
                            </p:stCondLst>
                            <p:childTnLst>
                              <p:par>
                                <p:cTn id="56" presetID="22" presetClass="entr" presetSubtype="1" fill="hold" nodeType="afterEffect">
                                  <p:stCondLst>
                                    <p:cond delay="0"/>
                                  </p:stCondLst>
                                  <p:childTnLst>
                                    <p:set>
                                      <p:cBhvr>
                                        <p:cTn id="57" dur="1" fill="hold">
                                          <p:stCondLst>
                                            <p:cond delay="0"/>
                                          </p:stCondLst>
                                        </p:cTn>
                                        <p:tgtEl>
                                          <p:spTgt spid="49"/>
                                        </p:tgtEl>
                                        <p:attrNameLst>
                                          <p:attrName>style.visibility</p:attrName>
                                        </p:attrNameLst>
                                      </p:cBhvr>
                                      <p:to>
                                        <p:strVal val="visible"/>
                                      </p:to>
                                    </p:set>
                                    <p:animEffect transition="in" filter="wipe(up)">
                                      <p:cBhvr>
                                        <p:cTn id="58" dur="500"/>
                                        <p:tgtEl>
                                          <p:spTgt spid="49"/>
                                        </p:tgtEl>
                                      </p:cBhvr>
                                    </p:animEffect>
                                  </p:childTnLst>
                                </p:cTn>
                              </p:par>
                            </p:childTnLst>
                          </p:cTn>
                        </p:par>
                        <p:par>
                          <p:cTn id="59" fill="hold">
                            <p:stCondLst>
                              <p:cond delay="8000"/>
                            </p:stCondLst>
                            <p:childTnLst>
                              <p:par>
                                <p:cTn id="60" presetID="42" presetClass="entr" presetSubtype="0" fill="hold" grpId="0" nodeType="afterEffect">
                                  <p:stCondLst>
                                    <p:cond delay="0"/>
                                  </p:stCondLst>
                                  <p:iterate type="lt">
                                    <p:tmPct val="10000"/>
                                  </p:iterate>
                                  <p:childTnLst>
                                    <p:set>
                                      <p:cBhvr>
                                        <p:cTn id="61" dur="1" fill="hold">
                                          <p:stCondLst>
                                            <p:cond delay="0"/>
                                          </p:stCondLst>
                                        </p:cTn>
                                        <p:tgtEl>
                                          <p:spTgt spid="34"/>
                                        </p:tgtEl>
                                        <p:attrNameLst>
                                          <p:attrName>style.visibility</p:attrName>
                                        </p:attrNameLst>
                                      </p:cBhvr>
                                      <p:to>
                                        <p:strVal val="visible"/>
                                      </p:to>
                                    </p:set>
                                    <p:animEffect transition="in" filter="fade">
                                      <p:cBhvr>
                                        <p:cTn id="62" dur="800"/>
                                        <p:tgtEl>
                                          <p:spTgt spid="34"/>
                                        </p:tgtEl>
                                      </p:cBhvr>
                                    </p:animEffect>
                                    <p:anim calcmode="lin" valueType="num">
                                      <p:cBhvr>
                                        <p:cTn id="63" dur="800" fill="hold"/>
                                        <p:tgtEl>
                                          <p:spTgt spid="34"/>
                                        </p:tgtEl>
                                        <p:attrNameLst>
                                          <p:attrName>ppt_x</p:attrName>
                                        </p:attrNameLst>
                                      </p:cBhvr>
                                      <p:tavLst>
                                        <p:tav tm="0">
                                          <p:val>
                                            <p:strVal val="#ppt_x"/>
                                          </p:val>
                                        </p:tav>
                                        <p:tav tm="100000">
                                          <p:val>
                                            <p:strVal val="#ppt_x"/>
                                          </p:val>
                                        </p:tav>
                                      </p:tavLst>
                                    </p:anim>
                                    <p:anim calcmode="lin" valueType="num">
                                      <p:cBhvr>
                                        <p:cTn id="64" dur="8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65" repeatCount="indefinite" fill="hold" display="0">
                  <p:stCondLst>
                    <p:cond delay="indefinite"/>
                  </p:stCondLst>
                  <p:endCondLst>
                    <p:cond evt="onStopAudio" delay="0">
                      <p:tgtEl>
                        <p:sldTgt/>
                      </p:tgtEl>
                    </p:cond>
                  </p:endCondLst>
                </p:cTn>
                <p:tgtEl>
                  <p:spTgt spid="48"/>
                </p:tgtEl>
              </p:cMediaNode>
            </p:audio>
          </p:childTnLst>
        </p:cTn>
      </p:par>
    </p:tnLst>
    <p:bldLst>
      <p:bldP spid="20" grpId="0"/>
      <p:bldP spid="21" grpId="0"/>
      <p:bldP spid="22" grpId="0"/>
      <p:bldP spid="27" grpId="0"/>
      <p:bldP spid="9" grpId="0" animBg="1"/>
      <p:bldP spid="34" grpId="0"/>
      <p:bldP spid="3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D03DC"/>
        </a:solid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416C826-0071-4F7C-B063-8291B7FA365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410" t="-50" b="76413"/>
          <a:stretch/>
        </p:blipFill>
        <p:spPr>
          <a:xfrm>
            <a:off x="1" y="4483490"/>
            <a:ext cx="5390777" cy="660010"/>
          </a:xfrm>
          <a:prstGeom prst="rect">
            <a:avLst/>
          </a:prstGeom>
        </p:spPr>
      </p:pic>
      <p:sp>
        <p:nvSpPr>
          <p:cNvPr id="68" name="Shape 283">
            <a:extLst>
              <a:ext uri="{FF2B5EF4-FFF2-40B4-BE49-F238E27FC236}">
                <a16:creationId xmlns:a16="http://schemas.microsoft.com/office/drawing/2014/main" id="{C4C8CE39-AA30-49E4-99B2-BD99BEF7E459}"/>
              </a:ext>
            </a:extLst>
          </p:cNvPr>
          <p:cNvSpPr/>
          <p:nvPr/>
        </p:nvSpPr>
        <p:spPr>
          <a:xfrm>
            <a:off x="-91439" y="2448591"/>
            <a:ext cx="9235440" cy="2694908"/>
          </a:xfrm>
          <a:custGeom>
            <a:avLst/>
            <a:gdLst/>
            <a:ahLst/>
            <a:cxnLst>
              <a:cxn ang="0">
                <a:pos x="wd2" y="hd2"/>
              </a:cxn>
              <a:cxn ang="5400000">
                <a:pos x="wd2" y="hd2"/>
              </a:cxn>
              <a:cxn ang="10800000">
                <a:pos x="wd2" y="hd2"/>
              </a:cxn>
              <a:cxn ang="16200000">
                <a:pos x="wd2" y="hd2"/>
              </a:cxn>
            </a:cxnLst>
            <a:rect l="0" t="0" r="r" b="b"/>
            <a:pathLst>
              <a:path w="21600" h="21600" extrusionOk="0">
                <a:moveTo>
                  <a:pt x="4258" y="0"/>
                </a:moveTo>
                <a:cubicBezTo>
                  <a:pt x="4920" y="0"/>
                  <a:pt x="5458" y="1841"/>
                  <a:pt x="5458" y="4112"/>
                </a:cubicBezTo>
                <a:lnTo>
                  <a:pt x="5452" y="4316"/>
                </a:lnTo>
                <a:lnTo>
                  <a:pt x="7508" y="4316"/>
                </a:lnTo>
                <a:lnTo>
                  <a:pt x="7502" y="4112"/>
                </a:lnTo>
                <a:cubicBezTo>
                  <a:pt x="7502" y="1841"/>
                  <a:pt x="8040" y="0"/>
                  <a:pt x="8702" y="0"/>
                </a:cubicBezTo>
                <a:cubicBezTo>
                  <a:pt x="9365" y="0"/>
                  <a:pt x="9902" y="1841"/>
                  <a:pt x="9902" y="4112"/>
                </a:cubicBezTo>
                <a:lnTo>
                  <a:pt x="9896" y="4316"/>
                </a:lnTo>
                <a:lnTo>
                  <a:pt x="11953" y="4316"/>
                </a:lnTo>
                <a:lnTo>
                  <a:pt x="11947" y="4112"/>
                </a:lnTo>
                <a:cubicBezTo>
                  <a:pt x="11947" y="1841"/>
                  <a:pt x="12484" y="0"/>
                  <a:pt x="13147" y="0"/>
                </a:cubicBezTo>
                <a:cubicBezTo>
                  <a:pt x="13809" y="0"/>
                  <a:pt x="14347" y="1841"/>
                  <a:pt x="14347" y="4112"/>
                </a:cubicBezTo>
                <a:lnTo>
                  <a:pt x="14341" y="4316"/>
                </a:lnTo>
                <a:lnTo>
                  <a:pt x="16398" y="4316"/>
                </a:lnTo>
                <a:lnTo>
                  <a:pt x="16392" y="4112"/>
                </a:lnTo>
                <a:cubicBezTo>
                  <a:pt x="16392" y="1841"/>
                  <a:pt x="16929" y="0"/>
                  <a:pt x="17591" y="0"/>
                </a:cubicBezTo>
                <a:cubicBezTo>
                  <a:pt x="18254" y="0"/>
                  <a:pt x="18791" y="1841"/>
                  <a:pt x="18791" y="4112"/>
                </a:cubicBezTo>
                <a:lnTo>
                  <a:pt x="18785" y="4316"/>
                </a:lnTo>
                <a:lnTo>
                  <a:pt x="21600" y="4316"/>
                </a:lnTo>
                <a:lnTo>
                  <a:pt x="21600" y="21600"/>
                </a:lnTo>
                <a:lnTo>
                  <a:pt x="0" y="21600"/>
                </a:lnTo>
                <a:lnTo>
                  <a:pt x="0" y="4316"/>
                </a:lnTo>
                <a:lnTo>
                  <a:pt x="3064" y="4316"/>
                </a:lnTo>
                <a:lnTo>
                  <a:pt x="3058" y="4112"/>
                </a:lnTo>
                <a:cubicBezTo>
                  <a:pt x="3058" y="1841"/>
                  <a:pt x="3595" y="0"/>
                  <a:pt x="4258" y="0"/>
                </a:cubicBezTo>
                <a:close/>
              </a:path>
            </a:pathLst>
          </a:custGeom>
          <a:solidFill>
            <a:srgbClr val="FFFFFF">
              <a:alpha val="15000"/>
            </a:srgbClr>
          </a:solidFill>
          <a:ln w="12700" cap="flat">
            <a:noFill/>
            <a:miter lim="400000"/>
          </a:ln>
          <a:effectLst/>
        </p:spPr>
        <p:txBody>
          <a:bodyPr wrap="square" lIns="34290" tIns="34290" rIns="34290" bIns="34290" numCol="1" anchor="ctr">
            <a:noAutofit/>
          </a:bodyPr>
          <a:lstStyle/>
          <a:p>
            <a:pPr algn="ctr" defTabSz="342900" hangingPunct="0">
              <a:defRPr>
                <a:solidFill>
                  <a:srgbClr val="FFFFFF"/>
                </a:solidFill>
              </a:defRPr>
            </a:pPr>
            <a:endParaRPr sz="1350" kern="0">
              <a:solidFill>
                <a:srgbClr val="4D03DC"/>
              </a:solidFill>
              <a:latin typeface="Trebuchet MS"/>
              <a:sym typeface="Trebuchet MS"/>
            </a:endParaRPr>
          </a:p>
        </p:txBody>
      </p:sp>
      <p:pic>
        <p:nvPicPr>
          <p:cNvPr id="15" name="图片 14">
            <a:extLst>
              <a:ext uri="{FF2B5EF4-FFF2-40B4-BE49-F238E27FC236}">
                <a16:creationId xmlns:a16="http://schemas.microsoft.com/office/drawing/2014/main" id="{0B89DDE0-DFBE-47B6-B601-ADF43B1DDE9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8847" t="1755" b="76413"/>
          <a:stretch/>
        </p:blipFill>
        <p:spPr>
          <a:xfrm rot="10800000">
            <a:off x="4419096" y="0"/>
            <a:ext cx="4724904" cy="609600"/>
          </a:xfrm>
          <a:prstGeom prst="rect">
            <a:avLst/>
          </a:prstGeom>
        </p:spPr>
      </p:pic>
      <p:sp>
        <p:nvSpPr>
          <p:cNvPr id="29" name="矩形 28">
            <a:extLst>
              <a:ext uri="{FF2B5EF4-FFF2-40B4-BE49-F238E27FC236}">
                <a16:creationId xmlns:a16="http://schemas.microsoft.com/office/drawing/2014/main" id="{8D4C06BA-98AF-4C3B-AE8D-0E307EB044A4}"/>
              </a:ext>
            </a:extLst>
          </p:cNvPr>
          <p:cNvSpPr/>
          <p:nvPr/>
        </p:nvSpPr>
        <p:spPr>
          <a:xfrm>
            <a:off x="345972" y="237546"/>
            <a:ext cx="8452057" cy="4668409"/>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8" name="文本框 17">
            <a:extLst>
              <a:ext uri="{FF2B5EF4-FFF2-40B4-BE49-F238E27FC236}">
                <a16:creationId xmlns:a16="http://schemas.microsoft.com/office/drawing/2014/main" id="{E315E238-45B6-49CF-BD0E-55623D12F239}"/>
              </a:ext>
            </a:extLst>
          </p:cNvPr>
          <p:cNvSpPr txBox="1"/>
          <p:nvPr/>
        </p:nvSpPr>
        <p:spPr>
          <a:xfrm>
            <a:off x="7756062" y="462689"/>
            <a:ext cx="810694" cy="340519"/>
          </a:xfrm>
          <a:prstGeom prst="roundRect">
            <a:avLst/>
          </a:prstGeom>
          <a:noFill/>
          <a:ln>
            <a:solidFill>
              <a:schemeClr val="tx1">
                <a:lumMod val="75000"/>
                <a:lumOff val="25000"/>
              </a:schemeClr>
            </a:solidFill>
          </a:ln>
        </p:spPr>
        <p:txBody>
          <a:bodyPr wrap="square" rtlCol="0">
            <a:spAutoFit/>
          </a:bodyPr>
          <a:lstStyle/>
          <a:p>
            <a:pPr algn="ctr"/>
            <a:r>
              <a:rPr lang="en-US" altLang="zh-CN" sz="1400" dirty="0">
                <a:gradFill>
                  <a:gsLst>
                    <a:gs pos="0">
                      <a:srgbClr val="00AFF0"/>
                    </a:gs>
                    <a:gs pos="100000">
                      <a:srgbClr val="4D03DC"/>
                    </a:gs>
                  </a:gsLst>
                  <a:lin ang="10800000" scaled="0"/>
                </a:gradFill>
                <a:latin typeface="微软雅黑" panose="020B0503020204020204" pitchFamily="34" charset="-122"/>
                <a:ea typeface="微软雅黑" panose="020B0503020204020204" pitchFamily="34" charset="-122"/>
              </a:rPr>
              <a:t>LOGO</a:t>
            </a:r>
          </a:p>
        </p:txBody>
      </p:sp>
      <p:sp>
        <p:nvSpPr>
          <p:cNvPr id="9" name="矩形: 圆角 8">
            <a:extLst>
              <a:ext uri="{FF2B5EF4-FFF2-40B4-BE49-F238E27FC236}">
                <a16:creationId xmlns:a16="http://schemas.microsoft.com/office/drawing/2014/main" id="{BA32C657-17DE-4B4A-A0F1-16DC15B1C3B4}"/>
              </a:ext>
            </a:extLst>
          </p:cNvPr>
          <p:cNvSpPr/>
          <p:nvPr/>
        </p:nvSpPr>
        <p:spPr>
          <a:xfrm rot="2578080">
            <a:off x="624561" y="517091"/>
            <a:ext cx="263242" cy="263242"/>
          </a:xfrm>
          <a:prstGeom prst="roundRect">
            <a:avLst/>
          </a:prstGeom>
          <a:gradFill>
            <a:gsLst>
              <a:gs pos="0">
                <a:srgbClr val="00AFF0"/>
              </a:gs>
              <a:gs pos="100000">
                <a:srgbClr val="4D03D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0" name="文本框 9">
            <a:extLst>
              <a:ext uri="{FF2B5EF4-FFF2-40B4-BE49-F238E27FC236}">
                <a16:creationId xmlns:a16="http://schemas.microsoft.com/office/drawing/2014/main" id="{FCB36ADC-028B-496F-B449-84D003A9B7C1}"/>
              </a:ext>
            </a:extLst>
          </p:cNvPr>
          <p:cNvSpPr txBox="1"/>
          <p:nvPr/>
        </p:nvSpPr>
        <p:spPr>
          <a:xfrm>
            <a:off x="1002595" y="380013"/>
            <a:ext cx="2126987" cy="369332"/>
          </a:xfrm>
          <a:prstGeom prst="rect">
            <a:avLst/>
          </a:prstGeom>
          <a:noFill/>
        </p:spPr>
        <p:txBody>
          <a:bodyPr wrap="square" rtlCol="0">
            <a:spAutoFit/>
          </a:bodyPr>
          <a:lstStyle/>
          <a:p>
            <a:r>
              <a:rPr lang="zh-CN" altLang="en-US"/>
              <a:t>Title text added here</a:t>
            </a:r>
          </a:p>
        </p:txBody>
      </p:sp>
      <p:sp>
        <p:nvSpPr>
          <p:cNvPr id="11" name="文本框 10">
            <a:extLst>
              <a:ext uri="{FF2B5EF4-FFF2-40B4-BE49-F238E27FC236}">
                <a16:creationId xmlns:a16="http://schemas.microsoft.com/office/drawing/2014/main" id="{E77BE4BE-B208-49A4-AE73-B876CD4D8327}"/>
              </a:ext>
            </a:extLst>
          </p:cNvPr>
          <p:cNvSpPr txBox="1"/>
          <p:nvPr/>
        </p:nvSpPr>
        <p:spPr>
          <a:xfrm>
            <a:off x="1002596" y="646746"/>
            <a:ext cx="2187376" cy="270074"/>
          </a:xfrm>
          <a:prstGeom prst="rect">
            <a:avLst/>
          </a:prstGeom>
          <a:noFill/>
        </p:spPr>
        <p:txBody>
          <a:bodyPr wrap="square" rtlCol="0">
            <a:spAutoFit/>
            <a:scene3d>
              <a:camera prst="orthographicFront"/>
              <a:lightRig rig="threePt" dir="t"/>
            </a:scene3d>
            <a:sp3d contourW="12700"/>
          </a:bodyPr>
          <a:lstStyle/>
          <a:p>
            <a:pPr>
              <a:lnSpc>
                <a:spcPct val="110000"/>
              </a:lnSpc>
            </a:pPr>
            <a:r>
              <a:rPr lang="en-US" altLang="zh-CN" sz="1050">
                <a:solidFill>
                  <a:schemeClr val="bg1">
                    <a:lumMod val="65000"/>
                  </a:schemeClr>
                </a:solidFill>
                <a:latin typeface="+mj-ea"/>
                <a:ea typeface="+mj-ea"/>
              </a:rPr>
              <a:t>The insinuated text is ed ed here</a:t>
            </a:r>
            <a:endParaRPr lang="en-US" altLang="zh-CN" sz="1050" dirty="0">
              <a:solidFill>
                <a:schemeClr val="bg1">
                  <a:lumMod val="65000"/>
                </a:schemeClr>
              </a:solidFill>
              <a:latin typeface="+mj-ea"/>
              <a:ea typeface="+mj-ea"/>
            </a:endParaRPr>
          </a:p>
        </p:txBody>
      </p:sp>
      <p:pic>
        <p:nvPicPr>
          <p:cNvPr id="17" name="图片 16">
            <a:extLst>
              <a:ext uri="{FF2B5EF4-FFF2-40B4-BE49-F238E27FC236}">
                <a16:creationId xmlns:a16="http://schemas.microsoft.com/office/drawing/2014/main" id="{93D7C435-F190-413B-99B1-C66B95280651}"/>
              </a:ext>
            </a:extLst>
          </p:cNvPr>
          <p:cNvPicPr>
            <a:picLocks noChangeAspect="1"/>
          </p:cNvPicPr>
          <p:nvPr/>
        </p:nvPicPr>
        <p:blipFill>
          <a:blip r:embed="rId5" cstate="screen">
            <a:extLst>
              <a:ext uri="{BEBA8EAE-BF5A-486C-A8C5-ECC9F3942E4B}">
                <a14:imgProps xmlns:a14="http://schemas.microsoft.com/office/drawing/2010/main">
                  <a14:imgLayer r:embed="rId6">
                    <a14:imgEffect>
                      <a14:colorTemperature colorTemp="5900"/>
                    </a14:imgEffect>
                    <a14:imgEffect>
                      <a14:saturation sat="33000"/>
                    </a14:imgEffect>
                  </a14:imgLayer>
                </a14:imgProps>
              </a:ext>
              <a:ext uri="{28A0092B-C50C-407E-A947-70E740481C1C}">
                <a14:useLocalDpi xmlns:a14="http://schemas.microsoft.com/office/drawing/2010/main"/>
              </a:ext>
            </a:extLst>
          </a:blip>
          <a:stretch>
            <a:fillRect/>
          </a:stretch>
        </p:blipFill>
        <p:spPr>
          <a:xfrm>
            <a:off x="0" y="3107561"/>
            <a:ext cx="9144000" cy="1747984"/>
          </a:xfrm>
          <a:prstGeom prst="rect">
            <a:avLst/>
          </a:prstGeom>
        </p:spPr>
      </p:pic>
      <p:sp>
        <p:nvSpPr>
          <p:cNvPr id="49" name="椭圆 48">
            <a:extLst>
              <a:ext uri="{FF2B5EF4-FFF2-40B4-BE49-F238E27FC236}">
                <a16:creationId xmlns:a16="http://schemas.microsoft.com/office/drawing/2014/main" id="{E5F4FF63-A6D3-415C-851C-FEE97CC53990}"/>
              </a:ext>
            </a:extLst>
          </p:cNvPr>
          <p:cNvSpPr/>
          <p:nvPr/>
        </p:nvSpPr>
        <p:spPr>
          <a:xfrm>
            <a:off x="7627862" y="4695825"/>
            <a:ext cx="172840" cy="172840"/>
          </a:xfrm>
          <a:prstGeom prst="ellipse">
            <a:avLst/>
          </a:prstGeom>
          <a:solidFill>
            <a:srgbClr val="92D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a:extLst>
              <a:ext uri="{FF2B5EF4-FFF2-40B4-BE49-F238E27FC236}">
                <a16:creationId xmlns:a16="http://schemas.microsoft.com/office/drawing/2014/main" id="{94BFD1CC-30BA-41BD-9A42-78F833708426}"/>
              </a:ext>
            </a:extLst>
          </p:cNvPr>
          <p:cNvSpPr/>
          <p:nvPr/>
        </p:nvSpPr>
        <p:spPr>
          <a:xfrm>
            <a:off x="8103417" y="4695825"/>
            <a:ext cx="172840" cy="172840"/>
          </a:xfrm>
          <a:prstGeom prst="ellipse">
            <a:avLst/>
          </a:prstGeom>
          <a:solidFill>
            <a:srgbClr val="00ADE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a:extLst>
              <a:ext uri="{FF2B5EF4-FFF2-40B4-BE49-F238E27FC236}">
                <a16:creationId xmlns:a16="http://schemas.microsoft.com/office/drawing/2014/main" id="{99EF4954-9CED-4836-A608-80BA9F96DDCD}"/>
              </a:ext>
            </a:extLst>
          </p:cNvPr>
          <p:cNvSpPr/>
          <p:nvPr/>
        </p:nvSpPr>
        <p:spPr>
          <a:xfrm>
            <a:off x="8578972" y="4695825"/>
            <a:ext cx="172840" cy="172840"/>
          </a:xfrm>
          <a:prstGeom prst="ellipse">
            <a:avLst/>
          </a:prstGeom>
          <a:solidFill>
            <a:srgbClr val="4D0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2" name="组合 51">
            <a:extLst>
              <a:ext uri="{FF2B5EF4-FFF2-40B4-BE49-F238E27FC236}">
                <a16:creationId xmlns:a16="http://schemas.microsoft.com/office/drawing/2014/main" id="{232143D7-F350-4816-A439-D3047BA1614F}"/>
              </a:ext>
            </a:extLst>
          </p:cNvPr>
          <p:cNvGrpSpPr/>
          <p:nvPr/>
        </p:nvGrpSpPr>
        <p:grpSpPr>
          <a:xfrm>
            <a:off x="2807595" y="1784103"/>
            <a:ext cx="1584176" cy="2303586"/>
            <a:chOff x="2807595" y="1784103"/>
            <a:chExt cx="1584176" cy="2303586"/>
          </a:xfrm>
        </p:grpSpPr>
        <p:sp>
          <p:nvSpPr>
            <p:cNvPr id="53" name="矩形 52">
              <a:extLst>
                <a:ext uri="{FF2B5EF4-FFF2-40B4-BE49-F238E27FC236}">
                  <a16:creationId xmlns:a16="http://schemas.microsoft.com/office/drawing/2014/main" id="{8FA5063D-8ECC-4C26-9682-F1B76F7E9D4B}"/>
                </a:ext>
              </a:extLst>
            </p:cNvPr>
            <p:cNvSpPr/>
            <p:nvPr/>
          </p:nvSpPr>
          <p:spPr>
            <a:xfrm>
              <a:off x="2807595" y="1784103"/>
              <a:ext cx="1584176" cy="2303586"/>
            </a:xfrm>
            <a:prstGeom prst="rect">
              <a:avLst/>
            </a:prstGeom>
            <a:solidFill>
              <a:srgbClr val="4D0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53">
              <a:extLst>
                <a:ext uri="{FF2B5EF4-FFF2-40B4-BE49-F238E27FC236}">
                  <a16:creationId xmlns:a16="http://schemas.microsoft.com/office/drawing/2014/main" id="{2457ABF2-229A-4000-9BA1-0C5AC38A290E}"/>
                </a:ext>
              </a:extLst>
            </p:cNvPr>
            <p:cNvSpPr/>
            <p:nvPr/>
          </p:nvSpPr>
          <p:spPr>
            <a:xfrm>
              <a:off x="2870313" y="1866777"/>
              <a:ext cx="1458740" cy="2121186"/>
            </a:xfrm>
            <a:prstGeom prst="rect">
              <a:avLst/>
            </a:prstGeom>
            <a:noFill/>
            <a:ln w="9525">
              <a:solidFill>
                <a:schemeClr val="bg1">
                  <a:alpha val="4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5" name="组合 54">
              <a:extLst>
                <a:ext uri="{FF2B5EF4-FFF2-40B4-BE49-F238E27FC236}">
                  <a16:creationId xmlns:a16="http://schemas.microsoft.com/office/drawing/2014/main" id="{7AC7DD4E-9768-4778-B5C1-84B80C92BF8E}"/>
                </a:ext>
              </a:extLst>
            </p:cNvPr>
            <p:cNvGrpSpPr/>
            <p:nvPr/>
          </p:nvGrpSpPr>
          <p:grpSpPr>
            <a:xfrm>
              <a:off x="2857713" y="2088157"/>
              <a:ext cx="1440160" cy="1854719"/>
              <a:chOff x="2941264" y="2640519"/>
              <a:chExt cx="1440160" cy="1854719"/>
            </a:xfrm>
          </p:grpSpPr>
          <p:sp>
            <p:nvSpPr>
              <p:cNvPr id="56" name="Freeform 125">
                <a:extLst>
                  <a:ext uri="{FF2B5EF4-FFF2-40B4-BE49-F238E27FC236}">
                    <a16:creationId xmlns:a16="http://schemas.microsoft.com/office/drawing/2014/main" id="{B734ACBA-259B-46B5-AB5F-058BF6506CC0}"/>
                  </a:ext>
                </a:extLst>
              </p:cNvPr>
              <p:cNvSpPr>
                <a:spLocks noEditPoints="1"/>
              </p:cNvSpPr>
              <p:nvPr/>
            </p:nvSpPr>
            <p:spPr bwMode="auto">
              <a:xfrm>
                <a:off x="3518368" y="2640519"/>
                <a:ext cx="329732" cy="332904"/>
              </a:xfrm>
              <a:custGeom>
                <a:avLst/>
                <a:gdLst>
                  <a:gd name="T0" fmla="*/ 144 w 288"/>
                  <a:gd name="T1" fmla="*/ 0 h 288"/>
                  <a:gd name="T2" fmla="*/ 0 w 288"/>
                  <a:gd name="T3" fmla="*/ 144 h 288"/>
                  <a:gd name="T4" fmla="*/ 144 w 288"/>
                  <a:gd name="T5" fmla="*/ 288 h 288"/>
                  <a:gd name="T6" fmla="*/ 288 w 288"/>
                  <a:gd name="T7" fmla="*/ 144 h 288"/>
                  <a:gd name="T8" fmla="*/ 144 w 288"/>
                  <a:gd name="T9" fmla="*/ 0 h 288"/>
                  <a:gd name="T10" fmla="*/ 154 w 288"/>
                  <a:gd name="T11" fmla="*/ 252 h 288"/>
                  <a:gd name="T12" fmla="*/ 154 w 288"/>
                  <a:gd name="T13" fmla="*/ 206 h 288"/>
                  <a:gd name="T14" fmla="*/ 135 w 288"/>
                  <a:gd name="T15" fmla="*/ 206 h 288"/>
                  <a:gd name="T16" fmla="*/ 135 w 288"/>
                  <a:gd name="T17" fmla="*/ 252 h 288"/>
                  <a:gd name="T18" fmla="*/ 36 w 288"/>
                  <a:gd name="T19" fmla="*/ 154 h 288"/>
                  <a:gd name="T20" fmla="*/ 83 w 288"/>
                  <a:gd name="T21" fmla="*/ 154 h 288"/>
                  <a:gd name="T22" fmla="*/ 83 w 288"/>
                  <a:gd name="T23" fmla="*/ 135 h 288"/>
                  <a:gd name="T24" fmla="*/ 36 w 288"/>
                  <a:gd name="T25" fmla="*/ 135 h 288"/>
                  <a:gd name="T26" fmla="*/ 135 w 288"/>
                  <a:gd name="T27" fmla="*/ 37 h 288"/>
                  <a:gd name="T28" fmla="*/ 135 w 288"/>
                  <a:gd name="T29" fmla="*/ 83 h 288"/>
                  <a:gd name="T30" fmla="*/ 154 w 288"/>
                  <a:gd name="T31" fmla="*/ 83 h 288"/>
                  <a:gd name="T32" fmla="*/ 154 w 288"/>
                  <a:gd name="T33" fmla="*/ 37 h 288"/>
                  <a:gd name="T34" fmla="*/ 252 w 288"/>
                  <a:gd name="T35" fmla="*/ 135 h 288"/>
                  <a:gd name="T36" fmla="*/ 206 w 288"/>
                  <a:gd name="T37" fmla="*/ 135 h 288"/>
                  <a:gd name="T38" fmla="*/ 206 w 288"/>
                  <a:gd name="T39" fmla="*/ 154 h 288"/>
                  <a:gd name="T40" fmla="*/ 252 w 288"/>
                  <a:gd name="T41" fmla="*/ 154 h 288"/>
                  <a:gd name="T42" fmla="*/ 154 w 288"/>
                  <a:gd name="T43" fmla="*/ 25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8" h="288">
                    <a:moveTo>
                      <a:pt x="144" y="0"/>
                    </a:moveTo>
                    <a:cubicBezTo>
                      <a:pt x="64" y="0"/>
                      <a:pt x="0" y="65"/>
                      <a:pt x="0" y="144"/>
                    </a:cubicBezTo>
                    <a:cubicBezTo>
                      <a:pt x="0" y="224"/>
                      <a:pt x="64" y="288"/>
                      <a:pt x="144" y="288"/>
                    </a:cubicBezTo>
                    <a:cubicBezTo>
                      <a:pt x="224" y="288"/>
                      <a:pt x="288" y="224"/>
                      <a:pt x="288" y="144"/>
                    </a:cubicBezTo>
                    <a:cubicBezTo>
                      <a:pt x="288" y="65"/>
                      <a:pt x="224" y="0"/>
                      <a:pt x="144" y="0"/>
                    </a:cubicBezTo>
                    <a:close/>
                    <a:moveTo>
                      <a:pt x="154" y="252"/>
                    </a:moveTo>
                    <a:cubicBezTo>
                      <a:pt x="154" y="206"/>
                      <a:pt x="154" y="206"/>
                      <a:pt x="154" y="206"/>
                    </a:cubicBezTo>
                    <a:cubicBezTo>
                      <a:pt x="135" y="206"/>
                      <a:pt x="135" y="206"/>
                      <a:pt x="135" y="206"/>
                    </a:cubicBezTo>
                    <a:cubicBezTo>
                      <a:pt x="135" y="252"/>
                      <a:pt x="135" y="252"/>
                      <a:pt x="135" y="252"/>
                    </a:cubicBezTo>
                    <a:cubicBezTo>
                      <a:pt x="83" y="247"/>
                      <a:pt x="41" y="206"/>
                      <a:pt x="36" y="154"/>
                    </a:cubicBezTo>
                    <a:cubicBezTo>
                      <a:pt x="83" y="154"/>
                      <a:pt x="83" y="154"/>
                      <a:pt x="83" y="154"/>
                    </a:cubicBezTo>
                    <a:cubicBezTo>
                      <a:pt x="83" y="135"/>
                      <a:pt x="83" y="135"/>
                      <a:pt x="83" y="135"/>
                    </a:cubicBezTo>
                    <a:cubicBezTo>
                      <a:pt x="36" y="135"/>
                      <a:pt x="36" y="135"/>
                      <a:pt x="36" y="135"/>
                    </a:cubicBezTo>
                    <a:cubicBezTo>
                      <a:pt x="41" y="83"/>
                      <a:pt x="83" y="41"/>
                      <a:pt x="135" y="37"/>
                    </a:cubicBezTo>
                    <a:cubicBezTo>
                      <a:pt x="135" y="83"/>
                      <a:pt x="135" y="83"/>
                      <a:pt x="135" y="83"/>
                    </a:cubicBezTo>
                    <a:cubicBezTo>
                      <a:pt x="154" y="83"/>
                      <a:pt x="154" y="83"/>
                      <a:pt x="154" y="83"/>
                    </a:cubicBezTo>
                    <a:cubicBezTo>
                      <a:pt x="154" y="37"/>
                      <a:pt x="154" y="37"/>
                      <a:pt x="154" y="37"/>
                    </a:cubicBezTo>
                    <a:cubicBezTo>
                      <a:pt x="206" y="41"/>
                      <a:pt x="247" y="83"/>
                      <a:pt x="252" y="135"/>
                    </a:cubicBezTo>
                    <a:cubicBezTo>
                      <a:pt x="206" y="135"/>
                      <a:pt x="206" y="135"/>
                      <a:pt x="206" y="135"/>
                    </a:cubicBezTo>
                    <a:cubicBezTo>
                      <a:pt x="206" y="154"/>
                      <a:pt x="206" y="154"/>
                      <a:pt x="206" y="154"/>
                    </a:cubicBezTo>
                    <a:cubicBezTo>
                      <a:pt x="252" y="154"/>
                      <a:pt x="252" y="154"/>
                      <a:pt x="252" y="154"/>
                    </a:cubicBezTo>
                    <a:cubicBezTo>
                      <a:pt x="247" y="206"/>
                      <a:pt x="206" y="247"/>
                      <a:pt x="154"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7" name="TextBox 35">
                <a:extLst>
                  <a:ext uri="{FF2B5EF4-FFF2-40B4-BE49-F238E27FC236}">
                    <a16:creationId xmlns:a16="http://schemas.microsoft.com/office/drawing/2014/main" id="{58206E01-6688-433E-BC9D-4683F52CC7F1}"/>
                  </a:ext>
                </a:extLst>
              </p:cNvPr>
              <p:cNvSpPr txBox="1"/>
              <p:nvPr/>
            </p:nvSpPr>
            <p:spPr>
              <a:xfrm>
                <a:off x="3110780" y="3064881"/>
                <a:ext cx="1152128" cy="553998"/>
              </a:xfrm>
              <a:prstGeom prst="rect">
                <a:avLst/>
              </a:prstGeom>
              <a:noFill/>
            </p:spPr>
            <p:txBody>
              <a:bodyPr wrap="square" rtlCol="0">
                <a:spAutoFit/>
              </a:bodyPr>
              <a:lstStyle/>
              <a:p>
                <a:pPr algn="ctr"/>
                <a:r>
                  <a:rPr lang="zh-CN" altLang="en-US" sz="1000" b="1" spc="300" dirty="0">
                    <a:solidFill>
                      <a:schemeClr val="bg1"/>
                    </a:solidFill>
                    <a:latin typeface="微软雅黑" pitchFamily="34" charset="-122"/>
                    <a:ea typeface="微软雅黑" pitchFamily="34" charset="-122"/>
                  </a:rPr>
                  <a:t>Title text added here</a:t>
                </a:r>
              </a:p>
            </p:txBody>
          </p:sp>
          <p:sp>
            <p:nvSpPr>
              <p:cNvPr id="58" name="TextBox 36">
                <a:extLst>
                  <a:ext uri="{FF2B5EF4-FFF2-40B4-BE49-F238E27FC236}">
                    <a16:creationId xmlns:a16="http://schemas.microsoft.com/office/drawing/2014/main" id="{4EF76ED7-986C-49A1-ACA6-57FCDD777924}"/>
                  </a:ext>
                </a:extLst>
              </p:cNvPr>
              <p:cNvSpPr txBox="1"/>
              <p:nvPr/>
            </p:nvSpPr>
            <p:spPr>
              <a:xfrm>
                <a:off x="2941264" y="3706111"/>
                <a:ext cx="1440160" cy="789127"/>
              </a:xfrm>
              <a:prstGeom prst="rect">
                <a:avLst/>
              </a:prstGeom>
              <a:noFill/>
            </p:spPr>
            <p:txBody>
              <a:bodyPr wrap="square" rtlCol="0">
                <a:spAutoFit/>
              </a:bodyPr>
              <a:lstStyle/>
              <a:p>
                <a:pPr algn="ctr">
                  <a:lnSpc>
                    <a:spcPct val="130000"/>
                  </a:lnSpc>
                </a:pPr>
                <a:r>
                  <a:rPr lang="zh-CN" altLang="en-US" sz="1200" spc="300">
                    <a:solidFill>
                      <a:schemeClr val="bg1"/>
                    </a:solidFill>
                    <a:latin typeface="微软雅黑" pitchFamily="34" charset="-122"/>
                    <a:ea typeface="微软雅黑" pitchFamily="34" charset="-122"/>
                  </a:rPr>
                  <a:t>Enter here</a:t>
                </a:r>
              </a:p>
              <a:p>
                <a:pPr algn="ctr">
                  <a:lnSpc>
                    <a:spcPct val="130000"/>
                  </a:lnSpc>
                </a:pPr>
                <a:r>
                  <a:rPr lang="zh-CN" altLang="en-US" sz="1200" spc="300">
                    <a:solidFill>
                      <a:schemeClr val="bg1"/>
                    </a:solidFill>
                    <a:latin typeface="微软雅黑" pitchFamily="34" charset="-122"/>
                    <a:ea typeface="微软雅黑" pitchFamily="34" charset="-122"/>
                  </a:rPr>
                  <a:t>Enter here</a:t>
                </a:r>
              </a:p>
              <a:p>
                <a:pPr algn="ctr">
                  <a:lnSpc>
                    <a:spcPct val="130000"/>
                  </a:lnSpc>
                </a:pPr>
                <a:r>
                  <a:rPr lang="zh-CN" altLang="en-US" sz="1200" spc="300">
                    <a:solidFill>
                      <a:schemeClr val="bg1"/>
                    </a:solidFill>
                    <a:latin typeface="微软雅黑" pitchFamily="34" charset="-122"/>
                    <a:ea typeface="微软雅黑" pitchFamily="34" charset="-122"/>
                  </a:rPr>
                  <a:t>Enter here</a:t>
                </a:r>
              </a:p>
            </p:txBody>
          </p:sp>
        </p:grpSp>
      </p:grpSp>
      <p:grpSp>
        <p:nvGrpSpPr>
          <p:cNvPr id="59" name="组合 58">
            <a:extLst>
              <a:ext uri="{FF2B5EF4-FFF2-40B4-BE49-F238E27FC236}">
                <a16:creationId xmlns:a16="http://schemas.microsoft.com/office/drawing/2014/main" id="{6880FC1A-73C6-438B-80DE-D859676B4238}"/>
              </a:ext>
            </a:extLst>
          </p:cNvPr>
          <p:cNvGrpSpPr/>
          <p:nvPr/>
        </p:nvGrpSpPr>
        <p:grpSpPr>
          <a:xfrm>
            <a:off x="4751811" y="1784103"/>
            <a:ext cx="1584176" cy="2303586"/>
            <a:chOff x="4751811" y="1784103"/>
            <a:chExt cx="1584176" cy="2303586"/>
          </a:xfrm>
        </p:grpSpPr>
        <p:sp>
          <p:nvSpPr>
            <p:cNvPr id="60" name="矩形 59">
              <a:extLst>
                <a:ext uri="{FF2B5EF4-FFF2-40B4-BE49-F238E27FC236}">
                  <a16:creationId xmlns:a16="http://schemas.microsoft.com/office/drawing/2014/main" id="{7D6435AD-778B-44A6-98A8-111513361B51}"/>
                </a:ext>
              </a:extLst>
            </p:cNvPr>
            <p:cNvSpPr/>
            <p:nvPr/>
          </p:nvSpPr>
          <p:spPr>
            <a:xfrm>
              <a:off x="4751811" y="1784103"/>
              <a:ext cx="1584176" cy="2303586"/>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1" name="组合 60">
              <a:extLst>
                <a:ext uri="{FF2B5EF4-FFF2-40B4-BE49-F238E27FC236}">
                  <a16:creationId xmlns:a16="http://schemas.microsoft.com/office/drawing/2014/main" id="{62B333EA-8153-4758-8B5D-8C3BD676EB20}"/>
                </a:ext>
              </a:extLst>
            </p:cNvPr>
            <p:cNvGrpSpPr/>
            <p:nvPr/>
          </p:nvGrpSpPr>
          <p:grpSpPr>
            <a:xfrm>
              <a:off x="4813608" y="2087080"/>
              <a:ext cx="1440160" cy="1904956"/>
              <a:chOff x="4944953" y="2641600"/>
              <a:chExt cx="1440160" cy="1904956"/>
            </a:xfrm>
          </p:grpSpPr>
          <p:sp>
            <p:nvSpPr>
              <p:cNvPr id="62" name="TextBox 40">
                <a:extLst>
                  <a:ext uri="{FF2B5EF4-FFF2-40B4-BE49-F238E27FC236}">
                    <a16:creationId xmlns:a16="http://schemas.microsoft.com/office/drawing/2014/main" id="{5940B029-93E8-49B3-B490-BB8040355CFF}"/>
                  </a:ext>
                </a:extLst>
              </p:cNvPr>
              <p:cNvSpPr txBox="1"/>
              <p:nvPr/>
            </p:nvSpPr>
            <p:spPr>
              <a:xfrm>
                <a:off x="5099180" y="3120831"/>
                <a:ext cx="1152128" cy="553998"/>
              </a:xfrm>
              <a:prstGeom prst="rect">
                <a:avLst/>
              </a:prstGeom>
              <a:noFill/>
            </p:spPr>
            <p:txBody>
              <a:bodyPr wrap="square" rtlCol="0">
                <a:spAutoFit/>
              </a:bodyPr>
              <a:lstStyle/>
              <a:p>
                <a:pPr algn="ctr"/>
                <a:r>
                  <a:rPr lang="zh-CN" altLang="en-US" sz="1000" b="1" spc="300" dirty="0">
                    <a:solidFill>
                      <a:schemeClr val="tx1">
                        <a:lumMod val="65000"/>
                        <a:lumOff val="35000"/>
                      </a:schemeClr>
                    </a:solidFill>
                    <a:latin typeface="微软雅黑" pitchFamily="34" charset="-122"/>
                    <a:ea typeface="微软雅黑" pitchFamily="34" charset="-122"/>
                  </a:rPr>
                  <a:t>Title text added here</a:t>
                </a:r>
              </a:p>
            </p:txBody>
          </p:sp>
          <p:sp>
            <p:nvSpPr>
              <p:cNvPr id="63" name="TextBox 41">
                <a:extLst>
                  <a:ext uri="{FF2B5EF4-FFF2-40B4-BE49-F238E27FC236}">
                    <a16:creationId xmlns:a16="http://schemas.microsoft.com/office/drawing/2014/main" id="{9077AF96-C4F8-4264-9870-4CBAF3133BE1}"/>
                  </a:ext>
                </a:extLst>
              </p:cNvPr>
              <p:cNvSpPr txBox="1"/>
              <p:nvPr/>
            </p:nvSpPr>
            <p:spPr>
              <a:xfrm>
                <a:off x="4944953" y="3757429"/>
                <a:ext cx="1440160" cy="789127"/>
              </a:xfrm>
              <a:prstGeom prst="rect">
                <a:avLst/>
              </a:prstGeom>
              <a:noFill/>
            </p:spPr>
            <p:txBody>
              <a:bodyPr wrap="square" rtlCol="0">
                <a:spAutoFit/>
              </a:bodyPr>
              <a:lstStyle/>
              <a:p>
                <a:pPr algn="ctr">
                  <a:lnSpc>
                    <a:spcPct val="130000"/>
                  </a:lnSpc>
                </a:pPr>
                <a:r>
                  <a:rPr lang="zh-CN" altLang="en-US" sz="1200" spc="300">
                    <a:solidFill>
                      <a:schemeClr val="tx1">
                        <a:lumMod val="65000"/>
                        <a:lumOff val="35000"/>
                      </a:schemeClr>
                    </a:solidFill>
                    <a:latin typeface="微软雅黑" pitchFamily="34" charset="-122"/>
                    <a:ea typeface="微软雅黑" pitchFamily="34" charset="-122"/>
                  </a:rPr>
                  <a:t>Enter here</a:t>
                </a:r>
              </a:p>
              <a:p>
                <a:pPr algn="ctr">
                  <a:lnSpc>
                    <a:spcPct val="130000"/>
                  </a:lnSpc>
                </a:pPr>
                <a:r>
                  <a:rPr lang="zh-CN" altLang="en-US" sz="1200" spc="300">
                    <a:solidFill>
                      <a:schemeClr val="tx1">
                        <a:lumMod val="65000"/>
                        <a:lumOff val="35000"/>
                      </a:schemeClr>
                    </a:solidFill>
                    <a:latin typeface="微软雅黑" pitchFamily="34" charset="-122"/>
                    <a:ea typeface="微软雅黑" pitchFamily="34" charset="-122"/>
                  </a:rPr>
                  <a:t>Enter here</a:t>
                </a:r>
              </a:p>
              <a:p>
                <a:pPr algn="ctr">
                  <a:lnSpc>
                    <a:spcPct val="130000"/>
                  </a:lnSpc>
                </a:pPr>
                <a:r>
                  <a:rPr lang="zh-CN" altLang="en-US" sz="1200" spc="300">
                    <a:solidFill>
                      <a:schemeClr val="tx1">
                        <a:lumMod val="65000"/>
                        <a:lumOff val="35000"/>
                      </a:schemeClr>
                    </a:solidFill>
                    <a:latin typeface="微软雅黑" pitchFamily="34" charset="-122"/>
                    <a:ea typeface="微软雅黑" pitchFamily="34" charset="-122"/>
                  </a:rPr>
                  <a:t>Enter here</a:t>
                </a:r>
              </a:p>
            </p:txBody>
          </p:sp>
          <p:sp>
            <p:nvSpPr>
              <p:cNvPr id="64" name="Freeform 261">
                <a:extLst>
                  <a:ext uri="{FF2B5EF4-FFF2-40B4-BE49-F238E27FC236}">
                    <a16:creationId xmlns:a16="http://schemas.microsoft.com/office/drawing/2014/main" id="{54F86A45-15C7-482F-A68D-D1C96A9F985E}"/>
                  </a:ext>
                </a:extLst>
              </p:cNvPr>
              <p:cNvSpPr>
                <a:spLocks noEditPoints="1"/>
              </p:cNvSpPr>
              <p:nvPr/>
            </p:nvSpPr>
            <p:spPr bwMode="auto">
              <a:xfrm>
                <a:off x="5481554" y="2641600"/>
                <a:ext cx="377992" cy="330742"/>
              </a:xfrm>
              <a:custGeom>
                <a:avLst/>
                <a:gdLst>
                  <a:gd name="T0" fmla="*/ 283 w 288"/>
                  <a:gd name="T1" fmla="*/ 0 h 252"/>
                  <a:gd name="T2" fmla="*/ 6 w 288"/>
                  <a:gd name="T3" fmla="*/ 0 h 252"/>
                  <a:gd name="T4" fmla="*/ 0 w 288"/>
                  <a:gd name="T5" fmla="*/ 6 h 252"/>
                  <a:gd name="T6" fmla="*/ 0 w 288"/>
                  <a:gd name="T7" fmla="*/ 210 h 252"/>
                  <a:gd name="T8" fmla="*/ 6 w 288"/>
                  <a:gd name="T9" fmla="*/ 216 h 252"/>
                  <a:gd name="T10" fmla="*/ 119 w 288"/>
                  <a:gd name="T11" fmla="*/ 216 h 252"/>
                  <a:gd name="T12" fmla="*/ 119 w 288"/>
                  <a:gd name="T13" fmla="*/ 233 h 252"/>
                  <a:gd name="T14" fmla="*/ 94 w 288"/>
                  <a:gd name="T15" fmla="*/ 249 h 252"/>
                  <a:gd name="T16" fmla="*/ 95 w 288"/>
                  <a:gd name="T17" fmla="*/ 252 h 252"/>
                  <a:gd name="T18" fmla="*/ 195 w 288"/>
                  <a:gd name="T19" fmla="*/ 252 h 252"/>
                  <a:gd name="T20" fmla="*/ 196 w 288"/>
                  <a:gd name="T21" fmla="*/ 249 h 252"/>
                  <a:gd name="T22" fmla="*/ 170 w 288"/>
                  <a:gd name="T23" fmla="*/ 233 h 252"/>
                  <a:gd name="T24" fmla="*/ 170 w 288"/>
                  <a:gd name="T25" fmla="*/ 216 h 252"/>
                  <a:gd name="T26" fmla="*/ 283 w 288"/>
                  <a:gd name="T27" fmla="*/ 216 h 252"/>
                  <a:gd name="T28" fmla="*/ 288 w 288"/>
                  <a:gd name="T29" fmla="*/ 210 h 252"/>
                  <a:gd name="T30" fmla="*/ 288 w 288"/>
                  <a:gd name="T31" fmla="*/ 6 h 252"/>
                  <a:gd name="T32" fmla="*/ 283 w 288"/>
                  <a:gd name="T33" fmla="*/ 0 h 252"/>
                  <a:gd name="T34" fmla="*/ 264 w 288"/>
                  <a:gd name="T35" fmla="*/ 158 h 252"/>
                  <a:gd name="T36" fmla="*/ 259 w 288"/>
                  <a:gd name="T37" fmla="*/ 164 h 252"/>
                  <a:gd name="T38" fmla="*/ 30 w 288"/>
                  <a:gd name="T39" fmla="*/ 164 h 252"/>
                  <a:gd name="T40" fmla="*/ 24 w 288"/>
                  <a:gd name="T41" fmla="*/ 158 h 252"/>
                  <a:gd name="T42" fmla="*/ 24 w 288"/>
                  <a:gd name="T43" fmla="*/ 30 h 252"/>
                  <a:gd name="T44" fmla="*/ 30 w 288"/>
                  <a:gd name="T45" fmla="*/ 24 h 252"/>
                  <a:gd name="T46" fmla="*/ 259 w 288"/>
                  <a:gd name="T47" fmla="*/ 24 h 252"/>
                  <a:gd name="T48" fmla="*/ 264 w 288"/>
                  <a:gd name="T49" fmla="*/ 30 h 252"/>
                  <a:gd name="T50" fmla="*/ 264 w 288"/>
                  <a:gd name="T51" fmla="*/ 158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8" h="252">
                    <a:moveTo>
                      <a:pt x="283" y="0"/>
                    </a:moveTo>
                    <a:cubicBezTo>
                      <a:pt x="6" y="0"/>
                      <a:pt x="6" y="0"/>
                      <a:pt x="6" y="0"/>
                    </a:cubicBezTo>
                    <a:cubicBezTo>
                      <a:pt x="3" y="0"/>
                      <a:pt x="0" y="3"/>
                      <a:pt x="0" y="6"/>
                    </a:cubicBezTo>
                    <a:cubicBezTo>
                      <a:pt x="0" y="210"/>
                      <a:pt x="0" y="210"/>
                      <a:pt x="0" y="210"/>
                    </a:cubicBezTo>
                    <a:cubicBezTo>
                      <a:pt x="0" y="214"/>
                      <a:pt x="3" y="216"/>
                      <a:pt x="6" y="216"/>
                    </a:cubicBezTo>
                    <a:cubicBezTo>
                      <a:pt x="119" y="216"/>
                      <a:pt x="119" y="216"/>
                      <a:pt x="119" y="216"/>
                    </a:cubicBezTo>
                    <a:cubicBezTo>
                      <a:pt x="119" y="233"/>
                      <a:pt x="119" y="233"/>
                      <a:pt x="119" y="233"/>
                    </a:cubicBezTo>
                    <a:cubicBezTo>
                      <a:pt x="94" y="249"/>
                      <a:pt x="94" y="249"/>
                      <a:pt x="94" y="249"/>
                    </a:cubicBezTo>
                    <a:cubicBezTo>
                      <a:pt x="91" y="250"/>
                      <a:pt x="91" y="252"/>
                      <a:pt x="95" y="252"/>
                    </a:cubicBezTo>
                    <a:cubicBezTo>
                      <a:pt x="195" y="252"/>
                      <a:pt x="195" y="252"/>
                      <a:pt x="195" y="252"/>
                    </a:cubicBezTo>
                    <a:cubicBezTo>
                      <a:pt x="198" y="252"/>
                      <a:pt x="199" y="250"/>
                      <a:pt x="196" y="249"/>
                    </a:cubicBezTo>
                    <a:cubicBezTo>
                      <a:pt x="170" y="233"/>
                      <a:pt x="170" y="233"/>
                      <a:pt x="170" y="233"/>
                    </a:cubicBezTo>
                    <a:cubicBezTo>
                      <a:pt x="170" y="216"/>
                      <a:pt x="170" y="216"/>
                      <a:pt x="170" y="216"/>
                    </a:cubicBezTo>
                    <a:cubicBezTo>
                      <a:pt x="283" y="216"/>
                      <a:pt x="283" y="216"/>
                      <a:pt x="283" y="216"/>
                    </a:cubicBezTo>
                    <a:cubicBezTo>
                      <a:pt x="286" y="216"/>
                      <a:pt x="288" y="214"/>
                      <a:pt x="288" y="210"/>
                    </a:cubicBezTo>
                    <a:cubicBezTo>
                      <a:pt x="288" y="6"/>
                      <a:pt x="288" y="6"/>
                      <a:pt x="288" y="6"/>
                    </a:cubicBezTo>
                    <a:cubicBezTo>
                      <a:pt x="288" y="3"/>
                      <a:pt x="286" y="0"/>
                      <a:pt x="283" y="0"/>
                    </a:cubicBezTo>
                    <a:close/>
                    <a:moveTo>
                      <a:pt x="264" y="158"/>
                    </a:moveTo>
                    <a:cubicBezTo>
                      <a:pt x="264" y="161"/>
                      <a:pt x="262" y="164"/>
                      <a:pt x="259" y="164"/>
                    </a:cubicBezTo>
                    <a:cubicBezTo>
                      <a:pt x="30" y="164"/>
                      <a:pt x="30" y="164"/>
                      <a:pt x="30" y="164"/>
                    </a:cubicBezTo>
                    <a:cubicBezTo>
                      <a:pt x="27" y="164"/>
                      <a:pt x="24" y="161"/>
                      <a:pt x="24" y="158"/>
                    </a:cubicBezTo>
                    <a:cubicBezTo>
                      <a:pt x="24" y="30"/>
                      <a:pt x="24" y="30"/>
                      <a:pt x="24" y="30"/>
                    </a:cubicBezTo>
                    <a:cubicBezTo>
                      <a:pt x="24" y="27"/>
                      <a:pt x="27" y="24"/>
                      <a:pt x="30" y="24"/>
                    </a:cubicBezTo>
                    <a:cubicBezTo>
                      <a:pt x="259" y="24"/>
                      <a:pt x="259" y="24"/>
                      <a:pt x="259" y="24"/>
                    </a:cubicBezTo>
                    <a:cubicBezTo>
                      <a:pt x="262" y="24"/>
                      <a:pt x="264" y="27"/>
                      <a:pt x="264" y="30"/>
                    </a:cubicBezTo>
                    <a:lnTo>
                      <a:pt x="264" y="158"/>
                    </a:lnTo>
                    <a:close/>
                  </a:path>
                </a:pathLst>
              </a:custGeom>
              <a:solidFill>
                <a:schemeClr val="tx1">
                  <a:lumMod val="65000"/>
                  <a:lumOff val="3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65" name="组合 64">
            <a:extLst>
              <a:ext uri="{FF2B5EF4-FFF2-40B4-BE49-F238E27FC236}">
                <a16:creationId xmlns:a16="http://schemas.microsoft.com/office/drawing/2014/main" id="{E10BBDA0-D8E8-4F5D-805C-B91E77123ED5}"/>
              </a:ext>
            </a:extLst>
          </p:cNvPr>
          <p:cNvGrpSpPr/>
          <p:nvPr/>
        </p:nvGrpSpPr>
        <p:grpSpPr>
          <a:xfrm>
            <a:off x="6696027" y="1784103"/>
            <a:ext cx="1584176" cy="2303586"/>
            <a:chOff x="6696027" y="1784103"/>
            <a:chExt cx="1584176" cy="2303586"/>
          </a:xfrm>
        </p:grpSpPr>
        <p:sp>
          <p:nvSpPr>
            <p:cNvPr id="66" name="矩形 65">
              <a:extLst>
                <a:ext uri="{FF2B5EF4-FFF2-40B4-BE49-F238E27FC236}">
                  <a16:creationId xmlns:a16="http://schemas.microsoft.com/office/drawing/2014/main" id="{380681A4-3B28-4F53-B864-851E2048CE5D}"/>
                </a:ext>
              </a:extLst>
            </p:cNvPr>
            <p:cNvSpPr/>
            <p:nvPr/>
          </p:nvSpPr>
          <p:spPr>
            <a:xfrm>
              <a:off x="6696027" y="1784103"/>
              <a:ext cx="1584176" cy="2303586"/>
            </a:xfrm>
            <a:prstGeom prst="rect">
              <a:avLst/>
            </a:prstGeom>
            <a:solidFill>
              <a:srgbClr val="4D03DC"/>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7" name="组合 66">
              <a:extLst>
                <a:ext uri="{FF2B5EF4-FFF2-40B4-BE49-F238E27FC236}">
                  <a16:creationId xmlns:a16="http://schemas.microsoft.com/office/drawing/2014/main" id="{C7C9BAC2-8B9B-4834-A7F5-5BB27ABBEED7}"/>
                </a:ext>
              </a:extLst>
            </p:cNvPr>
            <p:cNvGrpSpPr/>
            <p:nvPr/>
          </p:nvGrpSpPr>
          <p:grpSpPr>
            <a:xfrm>
              <a:off x="6765224" y="2077479"/>
              <a:ext cx="1440160" cy="1863660"/>
              <a:chOff x="6801437" y="2622399"/>
              <a:chExt cx="1440160" cy="1863660"/>
            </a:xfrm>
          </p:grpSpPr>
          <p:sp>
            <p:nvSpPr>
              <p:cNvPr id="69" name="TextBox 47">
                <a:extLst>
                  <a:ext uri="{FF2B5EF4-FFF2-40B4-BE49-F238E27FC236}">
                    <a16:creationId xmlns:a16="http://schemas.microsoft.com/office/drawing/2014/main" id="{F911347C-9AA9-4CCA-8678-D6416174589A}"/>
                  </a:ext>
                </a:extLst>
              </p:cNvPr>
              <p:cNvSpPr txBox="1"/>
              <p:nvPr/>
            </p:nvSpPr>
            <p:spPr>
              <a:xfrm>
                <a:off x="6948264" y="3120831"/>
                <a:ext cx="1152128" cy="553998"/>
              </a:xfrm>
              <a:prstGeom prst="rect">
                <a:avLst/>
              </a:prstGeom>
              <a:noFill/>
            </p:spPr>
            <p:txBody>
              <a:bodyPr wrap="square" rtlCol="0">
                <a:spAutoFit/>
              </a:bodyPr>
              <a:lstStyle/>
              <a:p>
                <a:pPr algn="ctr"/>
                <a:r>
                  <a:rPr lang="zh-CN" altLang="en-US" sz="1000" b="1" spc="300" dirty="0">
                    <a:solidFill>
                      <a:schemeClr val="bg1"/>
                    </a:solidFill>
                    <a:latin typeface="微软雅黑" pitchFamily="34" charset="-122"/>
                    <a:ea typeface="微软雅黑" pitchFamily="34" charset="-122"/>
                  </a:rPr>
                  <a:t>Title text added here</a:t>
                </a:r>
              </a:p>
            </p:txBody>
          </p:sp>
          <p:sp>
            <p:nvSpPr>
              <p:cNvPr id="70" name="TextBox 48">
                <a:extLst>
                  <a:ext uri="{FF2B5EF4-FFF2-40B4-BE49-F238E27FC236}">
                    <a16:creationId xmlns:a16="http://schemas.microsoft.com/office/drawing/2014/main" id="{FC6444E7-9065-4B82-9BDE-926ABF206A38}"/>
                  </a:ext>
                </a:extLst>
              </p:cNvPr>
              <p:cNvSpPr txBox="1"/>
              <p:nvPr/>
            </p:nvSpPr>
            <p:spPr>
              <a:xfrm>
                <a:off x="6801437" y="3696932"/>
                <a:ext cx="1440160" cy="789127"/>
              </a:xfrm>
              <a:prstGeom prst="rect">
                <a:avLst/>
              </a:prstGeom>
              <a:noFill/>
            </p:spPr>
            <p:txBody>
              <a:bodyPr wrap="square" rtlCol="0">
                <a:spAutoFit/>
              </a:bodyPr>
              <a:lstStyle/>
              <a:p>
                <a:pPr algn="ctr">
                  <a:lnSpc>
                    <a:spcPct val="130000"/>
                  </a:lnSpc>
                </a:pPr>
                <a:r>
                  <a:rPr lang="zh-CN" altLang="en-US" sz="1200" spc="300">
                    <a:solidFill>
                      <a:schemeClr val="bg1"/>
                    </a:solidFill>
                    <a:latin typeface="微软雅黑" pitchFamily="34" charset="-122"/>
                    <a:ea typeface="微软雅黑" pitchFamily="34" charset="-122"/>
                  </a:rPr>
                  <a:t>Enter here</a:t>
                </a:r>
              </a:p>
              <a:p>
                <a:pPr algn="ctr">
                  <a:lnSpc>
                    <a:spcPct val="130000"/>
                  </a:lnSpc>
                </a:pPr>
                <a:r>
                  <a:rPr lang="zh-CN" altLang="en-US" sz="1200" spc="300">
                    <a:solidFill>
                      <a:schemeClr val="bg1"/>
                    </a:solidFill>
                    <a:latin typeface="微软雅黑" pitchFamily="34" charset="-122"/>
                    <a:ea typeface="微软雅黑" pitchFamily="34" charset="-122"/>
                  </a:rPr>
                  <a:t>Enter here</a:t>
                </a:r>
              </a:p>
              <a:p>
                <a:pPr algn="ctr">
                  <a:lnSpc>
                    <a:spcPct val="130000"/>
                  </a:lnSpc>
                </a:pPr>
                <a:r>
                  <a:rPr lang="zh-CN" altLang="en-US" sz="1200" spc="300">
                    <a:solidFill>
                      <a:schemeClr val="bg1"/>
                    </a:solidFill>
                    <a:latin typeface="微软雅黑" pitchFamily="34" charset="-122"/>
                    <a:ea typeface="微软雅黑" pitchFamily="34" charset="-122"/>
                  </a:rPr>
                  <a:t>Enter here</a:t>
                </a:r>
              </a:p>
            </p:txBody>
          </p:sp>
          <p:grpSp>
            <p:nvGrpSpPr>
              <p:cNvPr id="71" name="组合 70">
                <a:extLst>
                  <a:ext uri="{FF2B5EF4-FFF2-40B4-BE49-F238E27FC236}">
                    <a16:creationId xmlns:a16="http://schemas.microsoft.com/office/drawing/2014/main" id="{71F19EBD-78DB-4A6A-AD1C-87ACDC9F127B}"/>
                  </a:ext>
                </a:extLst>
              </p:cNvPr>
              <p:cNvGrpSpPr/>
              <p:nvPr/>
            </p:nvGrpSpPr>
            <p:grpSpPr>
              <a:xfrm>
                <a:off x="7339756" y="2622399"/>
                <a:ext cx="369144" cy="369144"/>
                <a:chOff x="1963738" y="4899026"/>
                <a:chExt cx="165100" cy="165100"/>
              </a:xfrm>
              <a:solidFill>
                <a:schemeClr val="tx1">
                  <a:lumMod val="65000"/>
                  <a:lumOff val="35000"/>
                </a:schemeClr>
              </a:solidFill>
            </p:grpSpPr>
            <p:sp>
              <p:nvSpPr>
                <p:cNvPr id="72" name="Freeform 281">
                  <a:extLst>
                    <a:ext uri="{FF2B5EF4-FFF2-40B4-BE49-F238E27FC236}">
                      <a16:creationId xmlns:a16="http://schemas.microsoft.com/office/drawing/2014/main" id="{87E1F279-F746-4922-8A34-8D3FE9836C00}"/>
                    </a:ext>
                  </a:extLst>
                </p:cNvPr>
                <p:cNvSpPr>
                  <a:spLocks/>
                </p:cNvSpPr>
                <p:nvPr/>
              </p:nvSpPr>
              <p:spPr bwMode="auto">
                <a:xfrm>
                  <a:off x="1963738" y="4899026"/>
                  <a:ext cx="125413" cy="123825"/>
                </a:xfrm>
                <a:custGeom>
                  <a:avLst/>
                  <a:gdLst>
                    <a:gd name="T0" fmla="*/ 10 w 79"/>
                    <a:gd name="T1" fmla="*/ 57 h 78"/>
                    <a:gd name="T2" fmla="*/ 10 w 79"/>
                    <a:gd name="T3" fmla="*/ 10 h 78"/>
                    <a:gd name="T4" fmla="*/ 69 w 79"/>
                    <a:gd name="T5" fmla="*/ 10 h 78"/>
                    <a:gd name="T6" fmla="*/ 69 w 79"/>
                    <a:gd name="T7" fmla="*/ 17 h 78"/>
                    <a:gd name="T8" fmla="*/ 79 w 79"/>
                    <a:gd name="T9" fmla="*/ 17 h 78"/>
                    <a:gd name="T10" fmla="*/ 79 w 79"/>
                    <a:gd name="T11" fmla="*/ 0 h 78"/>
                    <a:gd name="T12" fmla="*/ 0 w 79"/>
                    <a:gd name="T13" fmla="*/ 0 h 78"/>
                    <a:gd name="T14" fmla="*/ 0 w 79"/>
                    <a:gd name="T15" fmla="*/ 78 h 78"/>
                    <a:gd name="T16" fmla="*/ 17 w 79"/>
                    <a:gd name="T17" fmla="*/ 78 h 78"/>
                    <a:gd name="T18" fmla="*/ 17 w 79"/>
                    <a:gd name="T19" fmla="*/ 57 h 78"/>
                    <a:gd name="T20" fmla="*/ 10 w 79"/>
                    <a:gd name="T21" fmla="*/ 5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 h="78">
                      <a:moveTo>
                        <a:pt x="10" y="57"/>
                      </a:moveTo>
                      <a:lnTo>
                        <a:pt x="10" y="10"/>
                      </a:lnTo>
                      <a:lnTo>
                        <a:pt x="69" y="10"/>
                      </a:lnTo>
                      <a:lnTo>
                        <a:pt x="69" y="17"/>
                      </a:lnTo>
                      <a:lnTo>
                        <a:pt x="79" y="17"/>
                      </a:lnTo>
                      <a:lnTo>
                        <a:pt x="79" y="0"/>
                      </a:lnTo>
                      <a:lnTo>
                        <a:pt x="0" y="0"/>
                      </a:lnTo>
                      <a:lnTo>
                        <a:pt x="0" y="78"/>
                      </a:lnTo>
                      <a:lnTo>
                        <a:pt x="17" y="78"/>
                      </a:lnTo>
                      <a:lnTo>
                        <a:pt x="17" y="57"/>
                      </a:lnTo>
                      <a:lnTo>
                        <a:pt x="10" y="5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282">
                  <a:extLst>
                    <a:ext uri="{FF2B5EF4-FFF2-40B4-BE49-F238E27FC236}">
                      <a16:creationId xmlns:a16="http://schemas.microsoft.com/office/drawing/2014/main" id="{01EDD387-3AC4-4B21-991B-2F7FE9BC8319}"/>
                    </a:ext>
                  </a:extLst>
                </p:cNvPr>
                <p:cNvSpPr>
                  <a:spLocks noEditPoints="1"/>
                </p:cNvSpPr>
                <p:nvPr/>
              </p:nvSpPr>
              <p:spPr bwMode="auto">
                <a:xfrm>
                  <a:off x="2005013" y="4938713"/>
                  <a:ext cx="123825" cy="125413"/>
                </a:xfrm>
                <a:custGeom>
                  <a:avLst/>
                  <a:gdLst>
                    <a:gd name="T0" fmla="*/ 78 w 78"/>
                    <a:gd name="T1" fmla="*/ 0 h 79"/>
                    <a:gd name="T2" fmla="*/ 0 w 78"/>
                    <a:gd name="T3" fmla="*/ 0 h 79"/>
                    <a:gd name="T4" fmla="*/ 0 w 78"/>
                    <a:gd name="T5" fmla="*/ 79 h 79"/>
                    <a:gd name="T6" fmla="*/ 78 w 78"/>
                    <a:gd name="T7" fmla="*/ 79 h 79"/>
                    <a:gd name="T8" fmla="*/ 78 w 78"/>
                    <a:gd name="T9" fmla="*/ 0 h 79"/>
                    <a:gd name="T10" fmla="*/ 69 w 78"/>
                    <a:gd name="T11" fmla="*/ 58 h 79"/>
                    <a:gd name="T12" fmla="*/ 10 w 78"/>
                    <a:gd name="T13" fmla="*/ 58 h 79"/>
                    <a:gd name="T14" fmla="*/ 10 w 78"/>
                    <a:gd name="T15" fmla="*/ 10 h 79"/>
                    <a:gd name="T16" fmla="*/ 69 w 78"/>
                    <a:gd name="T17" fmla="*/ 10 h 79"/>
                    <a:gd name="T18" fmla="*/ 69 w 78"/>
                    <a:gd name="T19" fmla="*/ 5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9">
                      <a:moveTo>
                        <a:pt x="78" y="0"/>
                      </a:moveTo>
                      <a:lnTo>
                        <a:pt x="0" y="0"/>
                      </a:lnTo>
                      <a:lnTo>
                        <a:pt x="0" y="79"/>
                      </a:lnTo>
                      <a:lnTo>
                        <a:pt x="78" y="79"/>
                      </a:lnTo>
                      <a:lnTo>
                        <a:pt x="78" y="0"/>
                      </a:lnTo>
                      <a:close/>
                      <a:moveTo>
                        <a:pt x="69" y="58"/>
                      </a:moveTo>
                      <a:lnTo>
                        <a:pt x="10" y="58"/>
                      </a:lnTo>
                      <a:lnTo>
                        <a:pt x="10" y="10"/>
                      </a:lnTo>
                      <a:lnTo>
                        <a:pt x="69" y="10"/>
                      </a:lnTo>
                      <a:lnTo>
                        <a:pt x="69"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grpSp>
        <p:nvGrpSpPr>
          <p:cNvPr id="74" name="PA_组合 1">
            <a:extLst>
              <a:ext uri="{FF2B5EF4-FFF2-40B4-BE49-F238E27FC236}">
                <a16:creationId xmlns:a16="http://schemas.microsoft.com/office/drawing/2014/main" id="{C754DA2E-D6D0-4322-9780-ACA4E2006DEA}"/>
              </a:ext>
            </a:extLst>
          </p:cNvPr>
          <p:cNvGrpSpPr/>
          <p:nvPr>
            <p:custDataLst>
              <p:tags r:id="rId1"/>
            </p:custDataLst>
          </p:nvPr>
        </p:nvGrpSpPr>
        <p:grpSpPr>
          <a:xfrm>
            <a:off x="863379" y="1784102"/>
            <a:ext cx="1584176" cy="2303587"/>
            <a:chOff x="863379" y="1784102"/>
            <a:chExt cx="1584176" cy="2303587"/>
          </a:xfrm>
        </p:grpSpPr>
        <p:sp>
          <p:nvSpPr>
            <p:cNvPr id="75" name="矩形 74">
              <a:extLst>
                <a:ext uri="{FF2B5EF4-FFF2-40B4-BE49-F238E27FC236}">
                  <a16:creationId xmlns:a16="http://schemas.microsoft.com/office/drawing/2014/main" id="{410D1574-2054-476F-AB4A-9411EC674D68}"/>
                </a:ext>
              </a:extLst>
            </p:cNvPr>
            <p:cNvSpPr/>
            <p:nvPr/>
          </p:nvSpPr>
          <p:spPr>
            <a:xfrm>
              <a:off x="863379" y="1784102"/>
              <a:ext cx="1584176" cy="2303587"/>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6" name="组合 75">
              <a:extLst>
                <a:ext uri="{FF2B5EF4-FFF2-40B4-BE49-F238E27FC236}">
                  <a16:creationId xmlns:a16="http://schemas.microsoft.com/office/drawing/2014/main" id="{78F51187-F176-45F5-B305-7063548F8E69}"/>
                </a:ext>
              </a:extLst>
            </p:cNvPr>
            <p:cNvGrpSpPr/>
            <p:nvPr/>
          </p:nvGrpSpPr>
          <p:grpSpPr>
            <a:xfrm>
              <a:off x="942206" y="2081262"/>
              <a:ext cx="1440160" cy="1853320"/>
              <a:chOff x="978419" y="2629965"/>
              <a:chExt cx="1440160" cy="1853320"/>
            </a:xfrm>
          </p:grpSpPr>
          <p:sp>
            <p:nvSpPr>
              <p:cNvPr id="113" name="TextBox 22">
                <a:extLst>
                  <a:ext uri="{FF2B5EF4-FFF2-40B4-BE49-F238E27FC236}">
                    <a16:creationId xmlns:a16="http://schemas.microsoft.com/office/drawing/2014/main" id="{82984D2A-5FDB-4507-8656-F2AFB04A3FBA}"/>
                  </a:ext>
                </a:extLst>
              </p:cNvPr>
              <p:cNvSpPr txBox="1"/>
              <p:nvPr/>
            </p:nvSpPr>
            <p:spPr>
              <a:xfrm>
                <a:off x="1115616" y="3120830"/>
                <a:ext cx="1152128" cy="553998"/>
              </a:xfrm>
              <a:prstGeom prst="rect">
                <a:avLst/>
              </a:prstGeom>
              <a:noFill/>
            </p:spPr>
            <p:txBody>
              <a:bodyPr wrap="square" rtlCol="0">
                <a:spAutoFit/>
              </a:bodyPr>
              <a:lstStyle/>
              <a:p>
                <a:pPr algn="ctr"/>
                <a:r>
                  <a:rPr lang="zh-CN" altLang="en-US" sz="1000" b="1" spc="300" dirty="0">
                    <a:solidFill>
                      <a:schemeClr val="tx1">
                        <a:lumMod val="65000"/>
                        <a:lumOff val="35000"/>
                      </a:schemeClr>
                    </a:solidFill>
                    <a:latin typeface="微软雅黑" pitchFamily="34" charset="-122"/>
                    <a:ea typeface="微软雅黑" pitchFamily="34" charset="-122"/>
                  </a:rPr>
                  <a:t>Title text added here</a:t>
                </a:r>
              </a:p>
            </p:txBody>
          </p:sp>
          <p:sp>
            <p:nvSpPr>
              <p:cNvPr id="114" name="TextBox 23">
                <a:extLst>
                  <a:ext uri="{FF2B5EF4-FFF2-40B4-BE49-F238E27FC236}">
                    <a16:creationId xmlns:a16="http://schemas.microsoft.com/office/drawing/2014/main" id="{53913C08-3A51-4A25-B068-F363CE4E244B}"/>
                  </a:ext>
                </a:extLst>
              </p:cNvPr>
              <p:cNvSpPr txBox="1"/>
              <p:nvPr/>
            </p:nvSpPr>
            <p:spPr>
              <a:xfrm>
                <a:off x="978419" y="3670755"/>
                <a:ext cx="1440160" cy="812530"/>
              </a:xfrm>
              <a:prstGeom prst="rect">
                <a:avLst/>
              </a:prstGeom>
              <a:noFill/>
            </p:spPr>
            <p:txBody>
              <a:bodyPr wrap="square" rtlCol="0">
                <a:spAutoFit/>
              </a:bodyPr>
              <a:lstStyle/>
              <a:p>
                <a:pPr algn="ctr">
                  <a:lnSpc>
                    <a:spcPct val="130000"/>
                  </a:lnSpc>
                </a:pPr>
                <a:r>
                  <a:rPr lang="zh-CN" altLang="en-US" sz="1200" spc="300">
                    <a:solidFill>
                      <a:schemeClr val="tx1">
                        <a:lumMod val="65000"/>
                        <a:lumOff val="35000"/>
                      </a:schemeClr>
                    </a:solidFill>
                    <a:latin typeface="微软雅黑" pitchFamily="34" charset="-122"/>
                    <a:ea typeface="微软雅黑" pitchFamily="34" charset="-122"/>
                  </a:rPr>
                  <a:t>Enter here</a:t>
                </a:r>
              </a:p>
              <a:p>
                <a:pPr algn="ctr">
                  <a:lnSpc>
                    <a:spcPct val="130000"/>
                  </a:lnSpc>
                </a:pPr>
                <a:r>
                  <a:rPr lang="zh-CN" altLang="en-US" sz="1200" spc="300">
                    <a:solidFill>
                      <a:schemeClr val="tx1">
                        <a:lumMod val="65000"/>
                        <a:lumOff val="35000"/>
                      </a:schemeClr>
                    </a:solidFill>
                    <a:latin typeface="微软雅黑" pitchFamily="34" charset="-122"/>
                    <a:ea typeface="微软雅黑" pitchFamily="34" charset="-122"/>
                  </a:rPr>
                  <a:t>Enter here</a:t>
                </a:r>
              </a:p>
              <a:p>
                <a:pPr algn="ctr">
                  <a:lnSpc>
                    <a:spcPct val="130000"/>
                  </a:lnSpc>
                </a:pPr>
                <a:r>
                  <a:rPr lang="zh-CN" altLang="en-US" sz="1200" spc="300">
                    <a:solidFill>
                      <a:schemeClr val="tx1">
                        <a:lumMod val="65000"/>
                        <a:lumOff val="35000"/>
                      </a:schemeClr>
                    </a:solidFill>
                    <a:latin typeface="微软雅黑" pitchFamily="34" charset="-122"/>
                    <a:ea typeface="微软雅黑" pitchFamily="34" charset="-122"/>
                  </a:rPr>
                  <a:t>Enter here</a:t>
                </a:r>
              </a:p>
            </p:txBody>
          </p:sp>
          <p:grpSp>
            <p:nvGrpSpPr>
              <p:cNvPr id="115" name="组合 114">
                <a:extLst>
                  <a:ext uri="{FF2B5EF4-FFF2-40B4-BE49-F238E27FC236}">
                    <a16:creationId xmlns:a16="http://schemas.microsoft.com/office/drawing/2014/main" id="{AFCE874A-F8EE-4C62-8EFF-C24E66015F36}"/>
                  </a:ext>
                </a:extLst>
              </p:cNvPr>
              <p:cNvGrpSpPr/>
              <p:nvPr/>
            </p:nvGrpSpPr>
            <p:grpSpPr>
              <a:xfrm>
                <a:off x="1514674" y="2629965"/>
                <a:ext cx="354012" cy="354012"/>
                <a:chOff x="1301750" y="4897438"/>
                <a:chExt cx="166688" cy="166688"/>
              </a:xfrm>
              <a:solidFill>
                <a:schemeClr val="tx1">
                  <a:lumMod val="65000"/>
                  <a:lumOff val="35000"/>
                </a:schemeClr>
              </a:solidFill>
            </p:grpSpPr>
            <p:sp>
              <p:nvSpPr>
                <p:cNvPr id="116" name="Freeform 605">
                  <a:extLst>
                    <a:ext uri="{FF2B5EF4-FFF2-40B4-BE49-F238E27FC236}">
                      <a16:creationId xmlns:a16="http://schemas.microsoft.com/office/drawing/2014/main" id="{F8A43A3A-FCC8-4874-997C-B805AB3C3C36}"/>
                    </a:ext>
                  </a:extLst>
                </p:cNvPr>
                <p:cNvSpPr>
                  <a:spLocks noEditPoints="1"/>
                </p:cNvSpPr>
                <p:nvPr/>
              </p:nvSpPr>
              <p:spPr bwMode="auto">
                <a:xfrm>
                  <a:off x="1301750" y="4897438"/>
                  <a:ext cx="166688" cy="166688"/>
                </a:xfrm>
                <a:custGeom>
                  <a:avLst/>
                  <a:gdLst>
                    <a:gd name="T0" fmla="*/ 0 w 105"/>
                    <a:gd name="T1" fmla="*/ 0 h 105"/>
                    <a:gd name="T2" fmla="*/ 0 w 105"/>
                    <a:gd name="T3" fmla="*/ 105 h 105"/>
                    <a:gd name="T4" fmla="*/ 105 w 105"/>
                    <a:gd name="T5" fmla="*/ 105 h 105"/>
                    <a:gd name="T6" fmla="*/ 105 w 105"/>
                    <a:gd name="T7" fmla="*/ 0 h 105"/>
                    <a:gd name="T8" fmla="*/ 0 w 105"/>
                    <a:gd name="T9" fmla="*/ 0 h 105"/>
                    <a:gd name="T10" fmla="*/ 96 w 105"/>
                    <a:gd name="T11" fmla="*/ 96 h 105"/>
                    <a:gd name="T12" fmla="*/ 9 w 105"/>
                    <a:gd name="T13" fmla="*/ 96 h 105"/>
                    <a:gd name="T14" fmla="*/ 9 w 105"/>
                    <a:gd name="T15" fmla="*/ 9 h 105"/>
                    <a:gd name="T16" fmla="*/ 96 w 105"/>
                    <a:gd name="T17" fmla="*/ 9 h 105"/>
                    <a:gd name="T18" fmla="*/ 96 w 105"/>
                    <a:gd name="T19" fmla="*/ 9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05">
                      <a:moveTo>
                        <a:pt x="0" y="0"/>
                      </a:moveTo>
                      <a:lnTo>
                        <a:pt x="0" y="105"/>
                      </a:lnTo>
                      <a:lnTo>
                        <a:pt x="105" y="105"/>
                      </a:lnTo>
                      <a:lnTo>
                        <a:pt x="105" y="0"/>
                      </a:lnTo>
                      <a:lnTo>
                        <a:pt x="0" y="0"/>
                      </a:lnTo>
                      <a:close/>
                      <a:moveTo>
                        <a:pt x="96" y="96"/>
                      </a:moveTo>
                      <a:lnTo>
                        <a:pt x="9" y="96"/>
                      </a:lnTo>
                      <a:lnTo>
                        <a:pt x="9" y="9"/>
                      </a:lnTo>
                      <a:lnTo>
                        <a:pt x="96" y="9"/>
                      </a:lnTo>
                      <a:lnTo>
                        <a:pt x="9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606">
                  <a:extLst>
                    <a:ext uri="{FF2B5EF4-FFF2-40B4-BE49-F238E27FC236}">
                      <a16:creationId xmlns:a16="http://schemas.microsoft.com/office/drawing/2014/main" id="{620401B8-42D3-43D4-9322-BB7160E478A8}"/>
                    </a:ext>
                  </a:extLst>
                </p:cNvPr>
                <p:cNvSpPr>
                  <a:spLocks/>
                </p:cNvSpPr>
                <p:nvPr/>
              </p:nvSpPr>
              <p:spPr bwMode="auto">
                <a:xfrm>
                  <a:off x="1338263" y="4940301"/>
                  <a:ext cx="95250" cy="84138"/>
                </a:xfrm>
                <a:custGeom>
                  <a:avLst/>
                  <a:gdLst>
                    <a:gd name="T0" fmla="*/ 167 w 167"/>
                    <a:gd name="T1" fmla="*/ 129 h 146"/>
                    <a:gd name="T2" fmla="*/ 146 w 167"/>
                    <a:gd name="T3" fmla="*/ 109 h 146"/>
                    <a:gd name="T4" fmla="*/ 99 w 167"/>
                    <a:gd name="T5" fmla="*/ 89 h 146"/>
                    <a:gd name="T6" fmla="*/ 113 w 167"/>
                    <a:gd name="T7" fmla="*/ 62 h 146"/>
                    <a:gd name="T8" fmla="*/ 115 w 167"/>
                    <a:gd name="T9" fmla="*/ 42 h 146"/>
                    <a:gd name="T10" fmla="*/ 115 w 167"/>
                    <a:gd name="T11" fmla="*/ 22 h 146"/>
                    <a:gd name="T12" fmla="*/ 83 w 167"/>
                    <a:gd name="T13" fmla="*/ 0 h 146"/>
                    <a:gd name="T14" fmla="*/ 51 w 167"/>
                    <a:gd name="T15" fmla="*/ 22 h 146"/>
                    <a:gd name="T16" fmla="*/ 51 w 167"/>
                    <a:gd name="T17" fmla="*/ 42 h 146"/>
                    <a:gd name="T18" fmla="*/ 53 w 167"/>
                    <a:gd name="T19" fmla="*/ 62 h 146"/>
                    <a:gd name="T20" fmla="*/ 68 w 167"/>
                    <a:gd name="T21" fmla="*/ 89 h 146"/>
                    <a:gd name="T22" fmla="*/ 21 w 167"/>
                    <a:gd name="T23" fmla="*/ 109 h 146"/>
                    <a:gd name="T24" fmla="*/ 0 w 167"/>
                    <a:gd name="T25" fmla="*/ 129 h 146"/>
                    <a:gd name="T26" fmla="*/ 0 w 167"/>
                    <a:gd name="T27" fmla="*/ 146 h 146"/>
                    <a:gd name="T28" fmla="*/ 167 w 167"/>
                    <a:gd name="T29" fmla="*/ 146 h 146"/>
                    <a:gd name="T30" fmla="*/ 167 w 167"/>
                    <a:gd name="T31" fmla="*/ 12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7" h="146">
                      <a:moveTo>
                        <a:pt x="167" y="129"/>
                      </a:moveTo>
                      <a:cubicBezTo>
                        <a:pt x="167" y="129"/>
                        <a:pt x="167" y="118"/>
                        <a:pt x="146" y="109"/>
                      </a:cubicBezTo>
                      <a:cubicBezTo>
                        <a:pt x="136" y="105"/>
                        <a:pt x="121" y="93"/>
                        <a:pt x="99" y="89"/>
                      </a:cubicBezTo>
                      <a:cubicBezTo>
                        <a:pt x="104" y="83"/>
                        <a:pt x="109" y="74"/>
                        <a:pt x="113" y="62"/>
                      </a:cubicBezTo>
                      <a:cubicBezTo>
                        <a:pt x="116" y="56"/>
                        <a:pt x="115" y="50"/>
                        <a:pt x="115" y="42"/>
                      </a:cubicBezTo>
                      <a:cubicBezTo>
                        <a:pt x="115" y="37"/>
                        <a:pt x="116" y="27"/>
                        <a:pt x="115" y="22"/>
                      </a:cubicBezTo>
                      <a:cubicBezTo>
                        <a:pt x="110" y="5"/>
                        <a:pt x="98" y="0"/>
                        <a:pt x="83" y="0"/>
                      </a:cubicBezTo>
                      <a:cubicBezTo>
                        <a:pt x="69" y="0"/>
                        <a:pt x="56" y="5"/>
                        <a:pt x="51" y="22"/>
                      </a:cubicBezTo>
                      <a:cubicBezTo>
                        <a:pt x="50" y="27"/>
                        <a:pt x="51" y="37"/>
                        <a:pt x="51" y="42"/>
                      </a:cubicBezTo>
                      <a:cubicBezTo>
                        <a:pt x="51" y="50"/>
                        <a:pt x="51" y="56"/>
                        <a:pt x="53" y="62"/>
                      </a:cubicBezTo>
                      <a:cubicBezTo>
                        <a:pt x="58" y="74"/>
                        <a:pt x="62" y="83"/>
                        <a:pt x="68" y="89"/>
                      </a:cubicBezTo>
                      <a:cubicBezTo>
                        <a:pt x="46" y="93"/>
                        <a:pt x="31" y="105"/>
                        <a:pt x="21" y="109"/>
                      </a:cubicBezTo>
                      <a:cubicBezTo>
                        <a:pt x="0" y="118"/>
                        <a:pt x="0" y="129"/>
                        <a:pt x="0" y="129"/>
                      </a:cubicBezTo>
                      <a:cubicBezTo>
                        <a:pt x="0" y="146"/>
                        <a:pt x="0" y="146"/>
                        <a:pt x="0" y="146"/>
                      </a:cubicBezTo>
                      <a:cubicBezTo>
                        <a:pt x="167" y="146"/>
                        <a:pt x="167" y="146"/>
                        <a:pt x="167" y="146"/>
                      </a:cubicBezTo>
                      <a:lnTo>
                        <a:pt x="167" y="1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spTree>
    <p:extLst>
      <p:ext uri="{BB962C8B-B14F-4D97-AF65-F5344CB8AC3E}">
        <p14:creationId xmlns:p14="http://schemas.microsoft.com/office/powerpoint/2010/main" val="2515855533"/>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a14="http://schemas.microsoft.com/office/drawing/2010/main" xmlns:a16="http://schemas.microsoft.com/office/drawing/2014/main"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74"/>
                                        </p:tgtEl>
                                        <p:attrNameLst>
                                          <p:attrName>style.visibility</p:attrName>
                                        </p:attrNameLst>
                                      </p:cBhvr>
                                      <p:to>
                                        <p:strVal val="visible"/>
                                      </p:to>
                                    </p:set>
                                    <p:animEffect transition="in" filter="randombar(horizontal)">
                                      <p:cBhvr>
                                        <p:cTn id="13" dur="500"/>
                                        <p:tgtEl>
                                          <p:spTgt spid="74"/>
                                        </p:tgtEl>
                                      </p:cBhvr>
                                    </p:animEffect>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randombar(horizontal)">
                                      <p:cBhvr>
                                        <p:cTn id="17" dur="500"/>
                                        <p:tgtEl>
                                          <p:spTgt spid="52"/>
                                        </p:tgtEl>
                                      </p:cBhvr>
                                    </p:animEffect>
                                  </p:childTnLst>
                                </p:cTn>
                              </p:par>
                            </p:childTnLst>
                          </p:cTn>
                        </p:par>
                        <p:par>
                          <p:cTn id="18" fill="hold">
                            <p:stCondLst>
                              <p:cond delay="1500"/>
                            </p:stCondLst>
                            <p:childTnLst>
                              <p:par>
                                <p:cTn id="19" presetID="14" presetClass="entr" presetSubtype="10" fill="hold" nodeType="after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randombar(horizontal)">
                                      <p:cBhvr>
                                        <p:cTn id="21" dur="500"/>
                                        <p:tgtEl>
                                          <p:spTgt spid="59"/>
                                        </p:tgtEl>
                                      </p:cBhvr>
                                    </p:animEffect>
                                  </p:childTnLst>
                                </p:cTn>
                              </p:par>
                            </p:childTnLst>
                          </p:cTn>
                        </p:par>
                        <p:par>
                          <p:cTn id="22" fill="hold">
                            <p:stCondLst>
                              <p:cond delay="2000"/>
                            </p:stCondLst>
                            <p:childTnLst>
                              <p:par>
                                <p:cTn id="23" presetID="14" presetClass="entr" presetSubtype="10" fill="hold" nodeType="after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randombar(horizontal)">
                                      <p:cBhvr>
                                        <p:cTn id="25" dur="500"/>
                                        <p:tgtEl>
                                          <p:spTgt spid="65"/>
                                        </p:tgtEl>
                                      </p:cBhvr>
                                    </p:animEffect>
                                  </p:childTnLst>
                                </p:cTn>
                              </p:par>
                            </p:childTnLst>
                          </p:cTn>
                        </p:par>
                        <p:par>
                          <p:cTn id="26" fill="hold">
                            <p:stCondLst>
                              <p:cond delay="2500"/>
                            </p:stCondLst>
                            <p:childTnLst>
                              <p:par>
                                <p:cTn id="27" presetID="53" presetClass="entr" presetSubtype="16" fill="hold" grpId="0" nodeType="afterEffect">
                                  <p:stCondLst>
                                    <p:cond delay="0"/>
                                  </p:stCondLst>
                                  <p:childTnLst>
                                    <p:set>
                                      <p:cBhvr>
                                        <p:cTn id="28" dur="1" fill="hold">
                                          <p:stCondLst>
                                            <p:cond delay="0"/>
                                          </p:stCondLst>
                                        </p:cTn>
                                        <p:tgtEl>
                                          <p:spTgt spid="49"/>
                                        </p:tgtEl>
                                        <p:attrNameLst>
                                          <p:attrName>style.visibility</p:attrName>
                                        </p:attrNameLst>
                                      </p:cBhvr>
                                      <p:to>
                                        <p:strVal val="visible"/>
                                      </p:to>
                                    </p:set>
                                    <p:anim calcmode="lin" valueType="num">
                                      <p:cBhvr>
                                        <p:cTn id="29" dur="500" fill="hold"/>
                                        <p:tgtEl>
                                          <p:spTgt spid="49"/>
                                        </p:tgtEl>
                                        <p:attrNameLst>
                                          <p:attrName>ppt_w</p:attrName>
                                        </p:attrNameLst>
                                      </p:cBhvr>
                                      <p:tavLst>
                                        <p:tav tm="0">
                                          <p:val>
                                            <p:fltVal val="0"/>
                                          </p:val>
                                        </p:tav>
                                        <p:tav tm="100000">
                                          <p:val>
                                            <p:strVal val="#ppt_w"/>
                                          </p:val>
                                        </p:tav>
                                      </p:tavLst>
                                    </p:anim>
                                    <p:anim calcmode="lin" valueType="num">
                                      <p:cBhvr>
                                        <p:cTn id="30" dur="500" fill="hold"/>
                                        <p:tgtEl>
                                          <p:spTgt spid="49"/>
                                        </p:tgtEl>
                                        <p:attrNameLst>
                                          <p:attrName>ppt_h</p:attrName>
                                        </p:attrNameLst>
                                      </p:cBhvr>
                                      <p:tavLst>
                                        <p:tav tm="0">
                                          <p:val>
                                            <p:fltVal val="0"/>
                                          </p:val>
                                        </p:tav>
                                        <p:tav tm="100000">
                                          <p:val>
                                            <p:strVal val="#ppt_h"/>
                                          </p:val>
                                        </p:tav>
                                      </p:tavLst>
                                    </p:anim>
                                    <p:animEffect transition="in" filter="fade">
                                      <p:cBhvr>
                                        <p:cTn id="31" dur="500"/>
                                        <p:tgtEl>
                                          <p:spTgt spid="49"/>
                                        </p:tgtEl>
                                      </p:cBhvr>
                                    </p:animEffect>
                                  </p:childTnLst>
                                </p:cTn>
                              </p:par>
                            </p:childTnLst>
                          </p:cTn>
                        </p:par>
                        <p:par>
                          <p:cTn id="32" fill="hold">
                            <p:stCondLst>
                              <p:cond delay="3000"/>
                            </p:stCondLst>
                            <p:childTnLst>
                              <p:par>
                                <p:cTn id="33" presetID="53" presetClass="entr" presetSubtype="16" fill="hold" grpId="0" nodeType="afterEffect">
                                  <p:stCondLst>
                                    <p:cond delay="0"/>
                                  </p:stCondLst>
                                  <p:childTnLst>
                                    <p:set>
                                      <p:cBhvr>
                                        <p:cTn id="34" dur="1" fill="hold">
                                          <p:stCondLst>
                                            <p:cond delay="0"/>
                                          </p:stCondLst>
                                        </p:cTn>
                                        <p:tgtEl>
                                          <p:spTgt spid="50"/>
                                        </p:tgtEl>
                                        <p:attrNameLst>
                                          <p:attrName>style.visibility</p:attrName>
                                        </p:attrNameLst>
                                      </p:cBhvr>
                                      <p:to>
                                        <p:strVal val="visible"/>
                                      </p:to>
                                    </p:set>
                                    <p:anim calcmode="lin" valueType="num">
                                      <p:cBhvr>
                                        <p:cTn id="35" dur="500" fill="hold"/>
                                        <p:tgtEl>
                                          <p:spTgt spid="50"/>
                                        </p:tgtEl>
                                        <p:attrNameLst>
                                          <p:attrName>ppt_w</p:attrName>
                                        </p:attrNameLst>
                                      </p:cBhvr>
                                      <p:tavLst>
                                        <p:tav tm="0">
                                          <p:val>
                                            <p:fltVal val="0"/>
                                          </p:val>
                                        </p:tav>
                                        <p:tav tm="100000">
                                          <p:val>
                                            <p:strVal val="#ppt_w"/>
                                          </p:val>
                                        </p:tav>
                                      </p:tavLst>
                                    </p:anim>
                                    <p:anim calcmode="lin" valueType="num">
                                      <p:cBhvr>
                                        <p:cTn id="36" dur="500" fill="hold"/>
                                        <p:tgtEl>
                                          <p:spTgt spid="50"/>
                                        </p:tgtEl>
                                        <p:attrNameLst>
                                          <p:attrName>ppt_h</p:attrName>
                                        </p:attrNameLst>
                                      </p:cBhvr>
                                      <p:tavLst>
                                        <p:tav tm="0">
                                          <p:val>
                                            <p:fltVal val="0"/>
                                          </p:val>
                                        </p:tav>
                                        <p:tav tm="100000">
                                          <p:val>
                                            <p:strVal val="#ppt_h"/>
                                          </p:val>
                                        </p:tav>
                                      </p:tavLst>
                                    </p:anim>
                                    <p:animEffect transition="in" filter="fade">
                                      <p:cBhvr>
                                        <p:cTn id="37" dur="500"/>
                                        <p:tgtEl>
                                          <p:spTgt spid="50"/>
                                        </p:tgtEl>
                                      </p:cBhvr>
                                    </p:animEffect>
                                  </p:childTnLst>
                                </p:cTn>
                              </p:par>
                            </p:childTnLst>
                          </p:cTn>
                        </p:par>
                        <p:par>
                          <p:cTn id="38" fill="hold">
                            <p:stCondLst>
                              <p:cond delay="3500"/>
                            </p:stCondLst>
                            <p:childTnLst>
                              <p:par>
                                <p:cTn id="39" presetID="53" presetClass="entr" presetSubtype="16" fill="hold" grpId="0" nodeType="afterEffect">
                                  <p:stCondLst>
                                    <p:cond delay="0"/>
                                  </p:stCondLst>
                                  <p:childTnLst>
                                    <p:set>
                                      <p:cBhvr>
                                        <p:cTn id="40" dur="1" fill="hold">
                                          <p:stCondLst>
                                            <p:cond delay="0"/>
                                          </p:stCondLst>
                                        </p:cTn>
                                        <p:tgtEl>
                                          <p:spTgt spid="51"/>
                                        </p:tgtEl>
                                        <p:attrNameLst>
                                          <p:attrName>style.visibility</p:attrName>
                                        </p:attrNameLst>
                                      </p:cBhvr>
                                      <p:to>
                                        <p:strVal val="visible"/>
                                      </p:to>
                                    </p:set>
                                    <p:anim calcmode="lin" valueType="num">
                                      <p:cBhvr>
                                        <p:cTn id="41" dur="500" fill="hold"/>
                                        <p:tgtEl>
                                          <p:spTgt spid="51"/>
                                        </p:tgtEl>
                                        <p:attrNameLst>
                                          <p:attrName>ppt_w</p:attrName>
                                        </p:attrNameLst>
                                      </p:cBhvr>
                                      <p:tavLst>
                                        <p:tav tm="0">
                                          <p:val>
                                            <p:fltVal val="0"/>
                                          </p:val>
                                        </p:tav>
                                        <p:tav tm="100000">
                                          <p:val>
                                            <p:strVal val="#ppt_w"/>
                                          </p:val>
                                        </p:tav>
                                      </p:tavLst>
                                    </p:anim>
                                    <p:anim calcmode="lin" valueType="num">
                                      <p:cBhvr>
                                        <p:cTn id="42" dur="500" fill="hold"/>
                                        <p:tgtEl>
                                          <p:spTgt spid="51"/>
                                        </p:tgtEl>
                                        <p:attrNameLst>
                                          <p:attrName>ppt_h</p:attrName>
                                        </p:attrNameLst>
                                      </p:cBhvr>
                                      <p:tavLst>
                                        <p:tav tm="0">
                                          <p:val>
                                            <p:fltVal val="0"/>
                                          </p:val>
                                        </p:tav>
                                        <p:tav tm="100000">
                                          <p:val>
                                            <p:strVal val="#ppt_h"/>
                                          </p:val>
                                        </p:tav>
                                      </p:tavLst>
                                    </p:anim>
                                    <p:animEffect transition="in" filter="fade">
                                      <p:cBhvr>
                                        <p:cTn id="4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9" grpId="0" animBg="1"/>
      <p:bldP spid="50" grpId="0" animBg="1"/>
      <p:bldP spid="5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D03DC"/>
        </a:solid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416C826-0071-4F7C-B063-8291B7FA365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410" t="-50" b="76413"/>
          <a:stretch/>
        </p:blipFill>
        <p:spPr>
          <a:xfrm>
            <a:off x="1" y="4483490"/>
            <a:ext cx="5390777" cy="660010"/>
          </a:xfrm>
          <a:prstGeom prst="rect">
            <a:avLst/>
          </a:prstGeom>
        </p:spPr>
      </p:pic>
      <p:pic>
        <p:nvPicPr>
          <p:cNvPr id="15" name="图片 14">
            <a:extLst>
              <a:ext uri="{FF2B5EF4-FFF2-40B4-BE49-F238E27FC236}">
                <a16:creationId xmlns:a16="http://schemas.microsoft.com/office/drawing/2014/main" id="{0B89DDE0-DFBE-47B6-B601-ADF43B1DDE9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8847" t="1755" b="76413"/>
          <a:stretch/>
        </p:blipFill>
        <p:spPr>
          <a:xfrm rot="10800000">
            <a:off x="4419096" y="0"/>
            <a:ext cx="4724904" cy="609600"/>
          </a:xfrm>
          <a:prstGeom prst="rect">
            <a:avLst/>
          </a:prstGeom>
        </p:spPr>
      </p:pic>
      <p:sp>
        <p:nvSpPr>
          <p:cNvPr id="29" name="矩形 28">
            <a:extLst>
              <a:ext uri="{FF2B5EF4-FFF2-40B4-BE49-F238E27FC236}">
                <a16:creationId xmlns:a16="http://schemas.microsoft.com/office/drawing/2014/main" id="{8D4C06BA-98AF-4C3B-AE8D-0E307EB044A4}"/>
              </a:ext>
            </a:extLst>
          </p:cNvPr>
          <p:cNvSpPr/>
          <p:nvPr/>
        </p:nvSpPr>
        <p:spPr>
          <a:xfrm>
            <a:off x="345972" y="237546"/>
            <a:ext cx="8452057" cy="4668409"/>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8" name="文本框 17">
            <a:extLst>
              <a:ext uri="{FF2B5EF4-FFF2-40B4-BE49-F238E27FC236}">
                <a16:creationId xmlns:a16="http://schemas.microsoft.com/office/drawing/2014/main" id="{E315E238-45B6-49CF-BD0E-55623D12F239}"/>
              </a:ext>
            </a:extLst>
          </p:cNvPr>
          <p:cNvSpPr txBox="1"/>
          <p:nvPr/>
        </p:nvSpPr>
        <p:spPr>
          <a:xfrm>
            <a:off x="7756062" y="462689"/>
            <a:ext cx="810694" cy="340519"/>
          </a:xfrm>
          <a:prstGeom prst="roundRect">
            <a:avLst/>
          </a:prstGeom>
          <a:noFill/>
          <a:ln>
            <a:solidFill>
              <a:schemeClr val="tx1">
                <a:lumMod val="75000"/>
                <a:lumOff val="25000"/>
              </a:schemeClr>
            </a:solidFill>
          </a:ln>
        </p:spPr>
        <p:txBody>
          <a:bodyPr wrap="square" rtlCol="0">
            <a:spAutoFit/>
          </a:bodyPr>
          <a:lstStyle/>
          <a:p>
            <a:pPr algn="ctr"/>
            <a:r>
              <a:rPr lang="en-US" altLang="zh-CN" sz="1400" dirty="0">
                <a:gradFill>
                  <a:gsLst>
                    <a:gs pos="0">
                      <a:srgbClr val="00AFF0"/>
                    </a:gs>
                    <a:gs pos="100000">
                      <a:srgbClr val="4D03DC"/>
                    </a:gs>
                  </a:gsLst>
                  <a:lin ang="10800000" scaled="0"/>
                </a:gradFill>
                <a:latin typeface="微软雅黑" panose="020B0503020204020204" pitchFamily="34" charset="-122"/>
                <a:ea typeface="微软雅黑" panose="020B0503020204020204" pitchFamily="34" charset="-122"/>
              </a:rPr>
              <a:t>LOGO</a:t>
            </a:r>
          </a:p>
        </p:txBody>
      </p:sp>
      <p:sp>
        <p:nvSpPr>
          <p:cNvPr id="42" name="椭圆 41">
            <a:extLst>
              <a:ext uri="{FF2B5EF4-FFF2-40B4-BE49-F238E27FC236}">
                <a16:creationId xmlns:a16="http://schemas.microsoft.com/office/drawing/2014/main" id="{C000A4E0-CDA3-418C-9A65-93F21B94C618}"/>
              </a:ext>
            </a:extLst>
          </p:cNvPr>
          <p:cNvSpPr/>
          <p:nvPr/>
        </p:nvSpPr>
        <p:spPr>
          <a:xfrm>
            <a:off x="7627862" y="4695825"/>
            <a:ext cx="172840" cy="172840"/>
          </a:xfrm>
          <a:prstGeom prst="ellipse">
            <a:avLst/>
          </a:prstGeom>
          <a:solidFill>
            <a:srgbClr val="92D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a:extLst>
              <a:ext uri="{FF2B5EF4-FFF2-40B4-BE49-F238E27FC236}">
                <a16:creationId xmlns:a16="http://schemas.microsoft.com/office/drawing/2014/main" id="{65C96401-2740-46D2-94D7-F22885BBC994}"/>
              </a:ext>
            </a:extLst>
          </p:cNvPr>
          <p:cNvSpPr/>
          <p:nvPr/>
        </p:nvSpPr>
        <p:spPr>
          <a:xfrm>
            <a:off x="8103417" y="4695825"/>
            <a:ext cx="172840" cy="172840"/>
          </a:xfrm>
          <a:prstGeom prst="ellipse">
            <a:avLst/>
          </a:prstGeom>
          <a:solidFill>
            <a:srgbClr val="00ADE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a:extLst>
              <a:ext uri="{FF2B5EF4-FFF2-40B4-BE49-F238E27FC236}">
                <a16:creationId xmlns:a16="http://schemas.microsoft.com/office/drawing/2014/main" id="{6015F272-20A5-456A-A623-3F2886045248}"/>
              </a:ext>
            </a:extLst>
          </p:cNvPr>
          <p:cNvSpPr/>
          <p:nvPr/>
        </p:nvSpPr>
        <p:spPr>
          <a:xfrm>
            <a:off x="8578972" y="4695825"/>
            <a:ext cx="172840" cy="172840"/>
          </a:xfrm>
          <a:prstGeom prst="ellipse">
            <a:avLst/>
          </a:prstGeom>
          <a:solidFill>
            <a:srgbClr val="4D0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圆角 44">
            <a:extLst>
              <a:ext uri="{FF2B5EF4-FFF2-40B4-BE49-F238E27FC236}">
                <a16:creationId xmlns:a16="http://schemas.microsoft.com/office/drawing/2014/main" id="{FFC947AF-1CEB-41C8-AB38-75F42D22A4D4}"/>
              </a:ext>
            </a:extLst>
          </p:cNvPr>
          <p:cNvSpPr/>
          <p:nvPr/>
        </p:nvSpPr>
        <p:spPr>
          <a:xfrm rot="2578080">
            <a:off x="638378" y="175606"/>
            <a:ext cx="1274320" cy="1274320"/>
          </a:xfrm>
          <a:prstGeom prst="roundRect">
            <a:avLst/>
          </a:prstGeom>
          <a:gradFill>
            <a:gsLst>
              <a:gs pos="0">
                <a:srgbClr val="00AFF0"/>
              </a:gs>
              <a:gs pos="100000">
                <a:srgbClr val="4D03DC"/>
              </a:gs>
            </a:gsLst>
            <a:lin ang="2154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6" name="文本框 45">
            <a:extLst>
              <a:ext uri="{FF2B5EF4-FFF2-40B4-BE49-F238E27FC236}">
                <a16:creationId xmlns:a16="http://schemas.microsoft.com/office/drawing/2014/main" id="{9872FD47-D668-4CB3-B01F-99ED4D11AA9F}"/>
              </a:ext>
            </a:extLst>
          </p:cNvPr>
          <p:cNvSpPr txBox="1"/>
          <p:nvPr/>
        </p:nvSpPr>
        <p:spPr>
          <a:xfrm>
            <a:off x="375024" y="447058"/>
            <a:ext cx="1899257" cy="923330"/>
          </a:xfrm>
          <a:prstGeom prst="rect">
            <a:avLst/>
          </a:prstGeom>
          <a:noFill/>
        </p:spPr>
        <p:txBody>
          <a:bodyPr wrap="square" rtlCol="0">
            <a:spAutoFit/>
          </a:bodyPr>
          <a:lstStyle/>
          <a:p>
            <a:pPr algn="ctr"/>
            <a:r>
              <a:rPr lang="en-US" altLang="zh-CN" sz="5400">
                <a:gradFill>
                  <a:gsLst>
                    <a:gs pos="86000">
                      <a:schemeClr val="bg1"/>
                    </a:gs>
                    <a:gs pos="0">
                      <a:schemeClr val="bg1">
                        <a:alpha val="8000"/>
                      </a:schemeClr>
                    </a:gs>
                  </a:gsLst>
                  <a:lin ang="10800000" scaled="0"/>
                </a:gradFill>
                <a:latin typeface="微软雅黑" panose="020B0503020204020204" pitchFamily="34" charset="-122"/>
                <a:ea typeface="微软雅黑" panose="020B0503020204020204" pitchFamily="34" charset="-122"/>
              </a:rPr>
              <a:t>three</a:t>
            </a:r>
          </a:p>
        </p:txBody>
      </p:sp>
      <p:grpSp>
        <p:nvGrpSpPr>
          <p:cNvPr id="5" name="组合 4">
            <a:extLst>
              <a:ext uri="{FF2B5EF4-FFF2-40B4-BE49-F238E27FC236}">
                <a16:creationId xmlns:a16="http://schemas.microsoft.com/office/drawing/2014/main" id="{676D8B6E-26B1-467C-80B3-A40197EAFA23}"/>
              </a:ext>
            </a:extLst>
          </p:cNvPr>
          <p:cNvGrpSpPr/>
          <p:nvPr/>
        </p:nvGrpSpPr>
        <p:grpSpPr>
          <a:xfrm>
            <a:off x="2186088" y="1875078"/>
            <a:ext cx="4771825" cy="1393344"/>
            <a:chOff x="2186088" y="1875078"/>
            <a:chExt cx="4771825" cy="1393344"/>
          </a:xfrm>
        </p:grpSpPr>
        <p:grpSp>
          <p:nvGrpSpPr>
            <p:cNvPr id="6" name="组合 5">
              <a:extLst>
                <a:ext uri="{FF2B5EF4-FFF2-40B4-BE49-F238E27FC236}">
                  <a16:creationId xmlns:a16="http://schemas.microsoft.com/office/drawing/2014/main" id="{775D443D-C531-4FAA-BED7-0F7F55F24889}"/>
                </a:ext>
              </a:extLst>
            </p:cNvPr>
            <p:cNvGrpSpPr/>
            <p:nvPr/>
          </p:nvGrpSpPr>
          <p:grpSpPr>
            <a:xfrm>
              <a:off x="2186088" y="1875078"/>
              <a:ext cx="4771825" cy="1393344"/>
              <a:chOff x="2176052" y="2061106"/>
              <a:chExt cx="4771825" cy="1393344"/>
            </a:xfrm>
          </p:grpSpPr>
          <p:sp>
            <p:nvSpPr>
              <p:cNvPr id="26" name="矩形: 圆角 25">
                <a:extLst>
                  <a:ext uri="{FF2B5EF4-FFF2-40B4-BE49-F238E27FC236}">
                    <a16:creationId xmlns:a16="http://schemas.microsoft.com/office/drawing/2014/main" id="{8D9B56B8-DB53-4BAD-8FE1-728B8FC92B87}"/>
                  </a:ext>
                </a:extLst>
              </p:cNvPr>
              <p:cNvSpPr/>
              <p:nvPr/>
            </p:nvSpPr>
            <p:spPr>
              <a:xfrm>
                <a:off x="2176052" y="2061106"/>
                <a:ext cx="4771825" cy="1393344"/>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4D03DC"/>
                  </a:solidFill>
                  <a:latin typeface="微软雅黑" panose="020B0503020204020204" pitchFamily="34" charset="-122"/>
                  <a:ea typeface="微软雅黑" panose="020B0503020204020204" pitchFamily="34" charset="-122"/>
                </a:endParaRPr>
              </a:p>
            </p:txBody>
          </p:sp>
          <p:cxnSp>
            <p:nvCxnSpPr>
              <p:cNvPr id="28" name="直接连接符 27">
                <a:extLst>
                  <a:ext uri="{FF2B5EF4-FFF2-40B4-BE49-F238E27FC236}">
                    <a16:creationId xmlns:a16="http://schemas.microsoft.com/office/drawing/2014/main" id="{9ABD7DB2-AD3D-4577-AD87-CDF527D5637E}"/>
                  </a:ext>
                </a:extLst>
              </p:cNvPr>
              <p:cNvCxnSpPr>
                <a:cxnSpLocks/>
              </p:cNvCxnSpPr>
              <p:nvPr/>
            </p:nvCxnSpPr>
            <p:spPr>
              <a:xfrm>
                <a:off x="3755971" y="2438798"/>
                <a:ext cx="0" cy="676300"/>
              </a:xfrm>
              <a:prstGeom prst="line">
                <a:avLst/>
              </a:prstGeom>
              <a:ln>
                <a:gradFill>
                  <a:gsLst>
                    <a:gs pos="0">
                      <a:schemeClr val="accent1">
                        <a:lumMod val="5000"/>
                        <a:lumOff val="95000"/>
                        <a:alpha val="0"/>
                      </a:schemeClr>
                    </a:gs>
                    <a:gs pos="76999">
                      <a:srgbClr val="4D03DC"/>
                    </a:gs>
                    <a:gs pos="28320">
                      <a:srgbClr val="4D03DC"/>
                    </a:gs>
                    <a:gs pos="52000">
                      <a:srgbClr val="4D03DC"/>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2" name="组合 1">
                <a:extLst>
                  <a:ext uri="{FF2B5EF4-FFF2-40B4-BE49-F238E27FC236}">
                    <a16:creationId xmlns:a16="http://schemas.microsoft.com/office/drawing/2014/main" id="{FFA4A641-21AA-48F5-B602-7C958CCE3214}"/>
                  </a:ext>
                </a:extLst>
              </p:cNvPr>
              <p:cNvGrpSpPr/>
              <p:nvPr/>
            </p:nvGrpSpPr>
            <p:grpSpPr>
              <a:xfrm>
                <a:off x="4172432" y="2433161"/>
                <a:ext cx="2724854" cy="604729"/>
                <a:chOff x="4223023" y="2550667"/>
                <a:chExt cx="2724854" cy="604729"/>
              </a:xfrm>
            </p:grpSpPr>
            <p:sp>
              <p:nvSpPr>
                <p:cNvPr id="24" name="矩形 23">
                  <a:extLst>
                    <a:ext uri="{FF2B5EF4-FFF2-40B4-BE49-F238E27FC236}">
                      <a16:creationId xmlns:a16="http://schemas.microsoft.com/office/drawing/2014/main" id="{0359145B-3EBA-47A0-9717-AA6DECC92E75}"/>
                    </a:ext>
                  </a:extLst>
                </p:cNvPr>
                <p:cNvSpPr/>
                <p:nvPr/>
              </p:nvSpPr>
              <p:spPr>
                <a:xfrm>
                  <a:off x="4223023" y="2550667"/>
                  <a:ext cx="2419298" cy="338554"/>
                </a:xfrm>
                <a:prstGeom prst="rect">
                  <a:avLst/>
                </a:prstGeom>
              </p:spPr>
              <p:txBody>
                <a:bodyPr wrap="square">
                  <a:spAutoFit/>
                </a:bodyPr>
                <a:lstStyle/>
                <a:p>
                  <a:pPr lvl="0" algn="just">
                    <a:spcAft>
                      <a:spcPts val="0"/>
                    </a:spcAft>
                  </a:pPr>
                  <a:r>
                    <a:rPr lang="zh-CN" altLang="en-US" sz="1600" b="1" kern="100" dirty="0">
                      <a:solidFill>
                        <a:srgbClr val="4D03DC"/>
                      </a:solidFill>
                      <a:latin typeface="微软雅黑" panose="020B0503020204020204" pitchFamily="34" charset="-122"/>
                      <a:ea typeface="微软雅黑" panose="020B0503020204020204" pitchFamily="34" charset="-122"/>
                      <a:cs typeface="Times New Roman" panose="02020603050405020304" pitchFamily="18" charset="0"/>
                    </a:rPr>
                    <a:t>Title text added here</a:t>
                  </a:r>
                </a:p>
              </p:txBody>
            </p:sp>
            <p:sp>
              <p:nvSpPr>
                <p:cNvPr id="41" name="PA_文本框 27">
                  <a:extLst>
                    <a:ext uri="{FF2B5EF4-FFF2-40B4-BE49-F238E27FC236}">
                      <a16:creationId xmlns:a16="http://schemas.microsoft.com/office/drawing/2014/main" id="{B02D9654-8F33-45FE-8805-744C338B3101}"/>
                    </a:ext>
                  </a:extLst>
                </p:cNvPr>
                <p:cNvSpPr txBox="1"/>
                <p:nvPr>
                  <p:custDataLst>
                    <p:tags r:id="rId1"/>
                  </p:custDataLst>
                </p:nvPr>
              </p:nvSpPr>
              <p:spPr>
                <a:xfrm>
                  <a:off x="4223023" y="2847619"/>
                  <a:ext cx="2724854" cy="307777"/>
                </a:xfrm>
                <a:prstGeom prst="rect">
                  <a:avLst/>
                </a:prstGeom>
                <a:noFill/>
              </p:spPr>
              <p:txBody>
                <a:bodyPr wrap="square" rtlCol="0">
                  <a:spAutoFit/>
                </a:bodyPr>
                <a:lstStyle/>
                <a:p>
                  <a:r>
                    <a:rPr lang="en-US" altLang="zh-CN" sz="1400">
                      <a:solidFill>
                        <a:schemeClr val="bg1">
                          <a:lumMod val="50000"/>
                        </a:schemeClr>
                      </a:solidFill>
                      <a:latin typeface="微软雅黑 Light" panose="020B0502040204020203" pitchFamily="34" charset="-122"/>
                      <a:ea typeface="微软雅黑 Light" panose="020B0502040204020203" pitchFamily="34" charset="-122"/>
                    </a:rPr>
                    <a:t>The insinuated text is ed ed here</a:t>
                  </a:r>
                </a:p>
              </p:txBody>
            </p:sp>
          </p:grpSp>
        </p:grpSp>
        <p:grpSp>
          <p:nvGrpSpPr>
            <p:cNvPr id="21" name="组合 20">
              <a:extLst>
                <a:ext uri="{FF2B5EF4-FFF2-40B4-BE49-F238E27FC236}">
                  <a16:creationId xmlns:a16="http://schemas.microsoft.com/office/drawing/2014/main" id="{8E67D8D5-11A1-4C49-94EC-41EF693145D6}"/>
                </a:ext>
              </a:extLst>
            </p:cNvPr>
            <p:cNvGrpSpPr/>
            <p:nvPr/>
          </p:nvGrpSpPr>
          <p:grpSpPr>
            <a:xfrm>
              <a:off x="2716015" y="2283409"/>
              <a:ext cx="490736" cy="576682"/>
              <a:chOff x="11506200" y="2947992"/>
              <a:chExt cx="833436" cy="1004887"/>
            </a:xfrm>
            <a:gradFill>
              <a:gsLst>
                <a:gs pos="0">
                  <a:srgbClr val="00AFF0"/>
                </a:gs>
                <a:gs pos="99000">
                  <a:srgbClr val="4D03DC"/>
                </a:gs>
              </a:gsLst>
              <a:lin ang="10800000" scaled="0"/>
            </a:gradFill>
          </p:grpSpPr>
          <p:sp>
            <p:nvSpPr>
              <p:cNvPr id="30" name="Freeform 5">
                <a:extLst>
                  <a:ext uri="{FF2B5EF4-FFF2-40B4-BE49-F238E27FC236}">
                    <a16:creationId xmlns:a16="http://schemas.microsoft.com/office/drawing/2014/main" id="{CFFDEB69-B6DF-4586-BC4C-7DAACB26F0AC}"/>
                  </a:ext>
                </a:extLst>
              </p:cNvPr>
              <p:cNvSpPr>
                <a:spLocks noEditPoints="1"/>
              </p:cNvSpPr>
              <p:nvPr/>
            </p:nvSpPr>
            <p:spPr bwMode="auto">
              <a:xfrm>
                <a:off x="11506200" y="2947992"/>
                <a:ext cx="833436" cy="1004887"/>
              </a:xfrm>
              <a:custGeom>
                <a:avLst/>
                <a:gdLst>
                  <a:gd name="T0" fmla="*/ 2145 w 2380"/>
                  <a:gd name="T1" fmla="*/ 0 h 2868"/>
                  <a:gd name="T2" fmla="*/ 235 w 2380"/>
                  <a:gd name="T3" fmla="*/ 0 h 2868"/>
                  <a:gd name="T4" fmla="*/ 0 w 2380"/>
                  <a:gd name="T5" fmla="*/ 235 h 2868"/>
                  <a:gd name="T6" fmla="*/ 0 w 2380"/>
                  <a:gd name="T7" fmla="*/ 2633 h 2868"/>
                  <a:gd name="T8" fmla="*/ 235 w 2380"/>
                  <a:gd name="T9" fmla="*/ 2868 h 2868"/>
                  <a:gd name="T10" fmla="*/ 2145 w 2380"/>
                  <a:gd name="T11" fmla="*/ 2868 h 2868"/>
                  <a:gd name="T12" fmla="*/ 2380 w 2380"/>
                  <a:gd name="T13" fmla="*/ 2633 h 2868"/>
                  <a:gd name="T14" fmla="*/ 2380 w 2380"/>
                  <a:gd name="T15" fmla="*/ 235 h 2868"/>
                  <a:gd name="T16" fmla="*/ 2145 w 2380"/>
                  <a:gd name="T17" fmla="*/ 0 h 2868"/>
                  <a:gd name="T18" fmla="*/ 2201 w 2380"/>
                  <a:gd name="T19" fmla="*/ 2633 h 2868"/>
                  <a:gd name="T20" fmla="*/ 2145 w 2380"/>
                  <a:gd name="T21" fmla="*/ 2689 h 2868"/>
                  <a:gd name="T22" fmla="*/ 235 w 2380"/>
                  <a:gd name="T23" fmla="*/ 2689 h 2868"/>
                  <a:gd name="T24" fmla="*/ 179 w 2380"/>
                  <a:gd name="T25" fmla="*/ 2633 h 2868"/>
                  <a:gd name="T26" fmla="*/ 179 w 2380"/>
                  <a:gd name="T27" fmla="*/ 235 h 2868"/>
                  <a:gd name="T28" fmla="*/ 235 w 2380"/>
                  <a:gd name="T29" fmla="*/ 179 h 2868"/>
                  <a:gd name="T30" fmla="*/ 2145 w 2380"/>
                  <a:gd name="T31" fmla="*/ 179 h 2868"/>
                  <a:gd name="T32" fmla="*/ 2201 w 2380"/>
                  <a:gd name="T33" fmla="*/ 235 h 2868"/>
                  <a:gd name="T34" fmla="*/ 2201 w 2380"/>
                  <a:gd name="T35" fmla="*/ 2633 h 2868"/>
                  <a:gd name="T36" fmla="*/ 2201 w 2380"/>
                  <a:gd name="T37" fmla="*/ 2633 h 2868"/>
                  <a:gd name="T38" fmla="*/ 2201 w 2380"/>
                  <a:gd name="T39" fmla="*/ 2633 h 2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80" h="2868">
                    <a:moveTo>
                      <a:pt x="2145" y="0"/>
                    </a:moveTo>
                    <a:cubicBezTo>
                      <a:pt x="235" y="0"/>
                      <a:pt x="235" y="0"/>
                      <a:pt x="235" y="0"/>
                    </a:cubicBezTo>
                    <a:cubicBezTo>
                      <a:pt x="106" y="0"/>
                      <a:pt x="0" y="105"/>
                      <a:pt x="0" y="235"/>
                    </a:cubicBezTo>
                    <a:cubicBezTo>
                      <a:pt x="0" y="2633"/>
                      <a:pt x="0" y="2633"/>
                      <a:pt x="0" y="2633"/>
                    </a:cubicBezTo>
                    <a:cubicBezTo>
                      <a:pt x="0" y="2763"/>
                      <a:pt x="106" y="2868"/>
                      <a:pt x="235" y="2868"/>
                    </a:cubicBezTo>
                    <a:cubicBezTo>
                      <a:pt x="2145" y="2868"/>
                      <a:pt x="2145" y="2868"/>
                      <a:pt x="2145" y="2868"/>
                    </a:cubicBezTo>
                    <a:cubicBezTo>
                      <a:pt x="2275" y="2868"/>
                      <a:pt x="2380" y="2763"/>
                      <a:pt x="2380" y="2633"/>
                    </a:cubicBezTo>
                    <a:cubicBezTo>
                      <a:pt x="2380" y="235"/>
                      <a:pt x="2380" y="235"/>
                      <a:pt x="2380" y="235"/>
                    </a:cubicBezTo>
                    <a:cubicBezTo>
                      <a:pt x="2380" y="105"/>
                      <a:pt x="2275" y="0"/>
                      <a:pt x="2145" y="0"/>
                    </a:cubicBezTo>
                    <a:close/>
                    <a:moveTo>
                      <a:pt x="2201" y="2633"/>
                    </a:moveTo>
                    <a:cubicBezTo>
                      <a:pt x="2201" y="2664"/>
                      <a:pt x="2176" y="2689"/>
                      <a:pt x="2145" y="2689"/>
                    </a:cubicBezTo>
                    <a:cubicBezTo>
                      <a:pt x="235" y="2689"/>
                      <a:pt x="235" y="2689"/>
                      <a:pt x="235" y="2689"/>
                    </a:cubicBezTo>
                    <a:cubicBezTo>
                      <a:pt x="204" y="2689"/>
                      <a:pt x="179" y="2664"/>
                      <a:pt x="179" y="2633"/>
                    </a:cubicBezTo>
                    <a:cubicBezTo>
                      <a:pt x="179" y="235"/>
                      <a:pt x="179" y="235"/>
                      <a:pt x="179" y="235"/>
                    </a:cubicBezTo>
                    <a:cubicBezTo>
                      <a:pt x="179" y="204"/>
                      <a:pt x="204" y="179"/>
                      <a:pt x="235" y="179"/>
                    </a:cubicBezTo>
                    <a:cubicBezTo>
                      <a:pt x="2145" y="179"/>
                      <a:pt x="2145" y="179"/>
                      <a:pt x="2145" y="179"/>
                    </a:cubicBezTo>
                    <a:cubicBezTo>
                      <a:pt x="2176" y="179"/>
                      <a:pt x="2201" y="204"/>
                      <a:pt x="2201" y="235"/>
                    </a:cubicBezTo>
                    <a:lnTo>
                      <a:pt x="2201" y="2633"/>
                    </a:lnTo>
                    <a:close/>
                    <a:moveTo>
                      <a:pt x="2201" y="2633"/>
                    </a:moveTo>
                    <a:cubicBezTo>
                      <a:pt x="2201" y="2633"/>
                      <a:pt x="2201" y="2633"/>
                      <a:pt x="2201" y="26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6">
                <a:extLst>
                  <a:ext uri="{FF2B5EF4-FFF2-40B4-BE49-F238E27FC236}">
                    <a16:creationId xmlns:a16="http://schemas.microsoft.com/office/drawing/2014/main" id="{0FE3B42C-C772-453B-8FBA-A09B2880AB06}"/>
                  </a:ext>
                </a:extLst>
              </p:cNvPr>
              <p:cNvSpPr>
                <a:spLocks noEditPoints="1"/>
              </p:cNvSpPr>
              <p:nvPr/>
            </p:nvSpPr>
            <p:spPr bwMode="auto">
              <a:xfrm>
                <a:off x="11822113" y="3176588"/>
                <a:ext cx="366713" cy="547687"/>
              </a:xfrm>
              <a:custGeom>
                <a:avLst/>
                <a:gdLst>
                  <a:gd name="T0" fmla="*/ 953 w 1043"/>
                  <a:gd name="T1" fmla="*/ 0 h 1564"/>
                  <a:gd name="T2" fmla="*/ 89 w 1043"/>
                  <a:gd name="T3" fmla="*/ 0 h 1564"/>
                  <a:gd name="T4" fmla="*/ 0 w 1043"/>
                  <a:gd name="T5" fmla="*/ 90 h 1564"/>
                  <a:gd name="T6" fmla="*/ 89 w 1043"/>
                  <a:gd name="T7" fmla="*/ 180 h 1564"/>
                  <a:gd name="T8" fmla="*/ 953 w 1043"/>
                  <a:gd name="T9" fmla="*/ 180 h 1564"/>
                  <a:gd name="T10" fmla="*/ 1043 w 1043"/>
                  <a:gd name="T11" fmla="*/ 90 h 1564"/>
                  <a:gd name="T12" fmla="*/ 953 w 1043"/>
                  <a:gd name="T13" fmla="*/ 0 h 1564"/>
                  <a:gd name="T14" fmla="*/ 953 w 1043"/>
                  <a:gd name="T15" fmla="*/ 701 h 1564"/>
                  <a:gd name="T16" fmla="*/ 89 w 1043"/>
                  <a:gd name="T17" fmla="*/ 701 h 1564"/>
                  <a:gd name="T18" fmla="*/ 0 w 1043"/>
                  <a:gd name="T19" fmla="*/ 791 h 1564"/>
                  <a:gd name="T20" fmla="*/ 89 w 1043"/>
                  <a:gd name="T21" fmla="*/ 880 h 1564"/>
                  <a:gd name="T22" fmla="*/ 953 w 1043"/>
                  <a:gd name="T23" fmla="*/ 880 h 1564"/>
                  <a:gd name="T24" fmla="*/ 1043 w 1043"/>
                  <a:gd name="T25" fmla="*/ 791 h 1564"/>
                  <a:gd name="T26" fmla="*/ 953 w 1043"/>
                  <a:gd name="T27" fmla="*/ 701 h 1564"/>
                  <a:gd name="T28" fmla="*/ 953 w 1043"/>
                  <a:gd name="T29" fmla="*/ 1384 h 1564"/>
                  <a:gd name="T30" fmla="*/ 89 w 1043"/>
                  <a:gd name="T31" fmla="*/ 1384 h 1564"/>
                  <a:gd name="T32" fmla="*/ 0 w 1043"/>
                  <a:gd name="T33" fmla="*/ 1474 h 1564"/>
                  <a:gd name="T34" fmla="*/ 89 w 1043"/>
                  <a:gd name="T35" fmla="*/ 1564 h 1564"/>
                  <a:gd name="T36" fmla="*/ 953 w 1043"/>
                  <a:gd name="T37" fmla="*/ 1564 h 1564"/>
                  <a:gd name="T38" fmla="*/ 1043 w 1043"/>
                  <a:gd name="T39" fmla="*/ 1474 h 1564"/>
                  <a:gd name="T40" fmla="*/ 953 w 1043"/>
                  <a:gd name="T41" fmla="*/ 1384 h 1564"/>
                  <a:gd name="T42" fmla="*/ 953 w 1043"/>
                  <a:gd name="T43" fmla="*/ 1384 h 1564"/>
                  <a:gd name="T44" fmla="*/ 953 w 1043"/>
                  <a:gd name="T45" fmla="*/ 1384 h 1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43" h="1564">
                    <a:moveTo>
                      <a:pt x="953" y="0"/>
                    </a:moveTo>
                    <a:cubicBezTo>
                      <a:pt x="89" y="0"/>
                      <a:pt x="89" y="0"/>
                      <a:pt x="89" y="0"/>
                    </a:cubicBezTo>
                    <a:cubicBezTo>
                      <a:pt x="40" y="0"/>
                      <a:pt x="0" y="40"/>
                      <a:pt x="0" y="90"/>
                    </a:cubicBezTo>
                    <a:cubicBezTo>
                      <a:pt x="0" y="140"/>
                      <a:pt x="40" y="180"/>
                      <a:pt x="89" y="180"/>
                    </a:cubicBezTo>
                    <a:cubicBezTo>
                      <a:pt x="953" y="180"/>
                      <a:pt x="953" y="180"/>
                      <a:pt x="953" y="180"/>
                    </a:cubicBezTo>
                    <a:cubicBezTo>
                      <a:pt x="1003" y="180"/>
                      <a:pt x="1043" y="140"/>
                      <a:pt x="1043" y="90"/>
                    </a:cubicBezTo>
                    <a:cubicBezTo>
                      <a:pt x="1043" y="40"/>
                      <a:pt x="1003" y="0"/>
                      <a:pt x="953" y="0"/>
                    </a:cubicBezTo>
                    <a:close/>
                    <a:moveTo>
                      <a:pt x="953" y="701"/>
                    </a:moveTo>
                    <a:cubicBezTo>
                      <a:pt x="89" y="701"/>
                      <a:pt x="89" y="701"/>
                      <a:pt x="89" y="701"/>
                    </a:cubicBezTo>
                    <a:cubicBezTo>
                      <a:pt x="40" y="701"/>
                      <a:pt x="0" y="741"/>
                      <a:pt x="0" y="791"/>
                    </a:cubicBezTo>
                    <a:cubicBezTo>
                      <a:pt x="0" y="840"/>
                      <a:pt x="40" y="880"/>
                      <a:pt x="89" y="880"/>
                    </a:cubicBezTo>
                    <a:cubicBezTo>
                      <a:pt x="953" y="880"/>
                      <a:pt x="953" y="880"/>
                      <a:pt x="953" y="880"/>
                    </a:cubicBezTo>
                    <a:cubicBezTo>
                      <a:pt x="1003" y="880"/>
                      <a:pt x="1043" y="840"/>
                      <a:pt x="1043" y="791"/>
                    </a:cubicBezTo>
                    <a:cubicBezTo>
                      <a:pt x="1043" y="741"/>
                      <a:pt x="1003" y="701"/>
                      <a:pt x="953" y="701"/>
                    </a:cubicBezTo>
                    <a:close/>
                    <a:moveTo>
                      <a:pt x="953" y="1384"/>
                    </a:moveTo>
                    <a:cubicBezTo>
                      <a:pt x="89" y="1384"/>
                      <a:pt x="89" y="1384"/>
                      <a:pt x="89" y="1384"/>
                    </a:cubicBezTo>
                    <a:cubicBezTo>
                      <a:pt x="40" y="1384"/>
                      <a:pt x="0" y="1425"/>
                      <a:pt x="0" y="1474"/>
                    </a:cubicBezTo>
                    <a:cubicBezTo>
                      <a:pt x="0" y="1524"/>
                      <a:pt x="40" y="1564"/>
                      <a:pt x="89" y="1564"/>
                    </a:cubicBezTo>
                    <a:cubicBezTo>
                      <a:pt x="953" y="1564"/>
                      <a:pt x="953" y="1564"/>
                      <a:pt x="953" y="1564"/>
                    </a:cubicBezTo>
                    <a:cubicBezTo>
                      <a:pt x="1003" y="1564"/>
                      <a:pt x="1043" y="1524"/>
                      <a:pt x="1043" y="1474"/>
                    </a:cubicBezTo>
                    <a:cubicBezTo>
                      <a:pt x="1043" y="1425"/>
                      <a:pt x="1003" y="1384"/>
                      <a:pt x="953" y="1384"/>
                    </a:cubicBezTo>
                    <a:close/>
                    <a:moveTo>
                      <a:pt x="953" y="1384"/>
                    </a:moveTo>
                    <a:cubicBezTo>
                      <a:pt x="953" y="1384"/>
                      <a:pt x="953" y="1384"/>
                      <a:pt x="953" y="138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7">
                <a:extLst>
                  <a:ext uri="{FF2B5EF4-FFF2-40B4-BE49-F238E27FC236}">
                    <a16:creationId xmlns:a16="http://schemas.microsoft.com/office/drawing/2014/main" id="{92591CBC-4468-4D25-9250-F2E7E52E88E3}"/>
                  </a:ext>
                </a:extLst>
              </p:cNvPr>
              <p:cNvSpPr>
                <a:spLocks noEditPoints="1"/>
              </p:cNvSpPr>
              <p:nvPr/>
            </p:nvSpPr>
            <p:spPr bwMode="auto">
              <a:xfrm>
                <a:off x="11660188" y="3155950"/>
                <a:ext cx="103188" cy="103187"/>
              </a:xfrm>
              <a:custGeom>
                <a:avLst/>
                <a:gdLst>
                  <a:gd name="T0" fmla="*/ 0 w 296"/>
                  <a:gd name="T1" fmla="*/ 148 h 296"/>
                  <a:gd name="T2" fmla="*/ 148 w 296"/>
                  <a:gd name="T3" fmla="*/ 296 h 296"/>
                  <a:gd name="T4" fmla="*/ 296 w 296"/>
                  <a:gd name="T5" fmla="*/ 148 h 296"/>
                  <a:gd name="T6" fmla="*/ 148 w 296"/>
                  <a:gd name="T7" fmla="*/ 0 h 296"/>
                  <a:gd name="T8" fmla="*/ 0 w 296"/>
                  <a:gd name="T9" fmla="*/ 148 h 296"/>
                  <a:gd name="T10" fmla="*/ 0 w 296"/>
                  <a:gd name="T11" fmla="*/ 148 h 296"/>
                  <a:gd name="T12" fmla="*/ 0 w 296"/>
                  <a:gd name="T13" fmla="*/ 148 h 296"/>
                </a:gdLst>
                <a:ahLst/>
                <a:cxnLst>
                  <a:cxn ang="0">
                    <a:pos x="T0" y="T1"/>
                  </a:cxn>
                  <a:cxn ang="0">
                    <a:pos x="T2" y="T3"/>
                  </a:cxn>
                  <a:cxn ang="0">
                    <a:pos x="T4" y="T5"/>
                  </a:cxn>
                  <a:cxn ang="0">
                    <a:pos x="T6" y="T7"/>
                  </a:cxn>
                  <a:cxn ang="0">
                    <a:pos x="T8" y="T9"/>
                  </a:cxn>
                  <a:cxn ang="0">
                    <a:pos x="T10" y="T11"/>
                  </a:cxn>
                  <a:cxn ang="0">
                    <a:pos x="T12" y="T13"/>
                  </a:cxn>
                </a:cxnLst>
                <a:rect l="0" t="0" r="r" b="b"/>
                <a:pathLst>
                  <a:path w="296" h="296">
                    <a:moveTo>
                      <a:pt x="0" y="148"/>
                    </a:moveTo>
                    <a:cubicBezTo>
                      <a:pt x="0" y="230"/>
                      <a:pt x="67" y="296"/>
                      <a:pt x="148" y="296"/>
                    </a:cubicBezTo>
                    <a:cubicBezTo>
                      <a:pt x="230" y="296"/>
                      <a:pt x="296" y="230"/>
                      <a:pt x="296" y="148"/>
                    </a:cubicBezTo>
                    <a:cubicBezTo>
                      <a:pt x="296" y="66"/>
                      <a:pt x="230" y="0"/>
                      <a:pt x="148" y="0"/>
                    </a:cubicBezTo>
                    <a:cubicBezTo>
                      <a:pt x="67" y="0"/>
                      <a:pt x="0" y="66"/>
                      <a:pt x="0" y="148"/>
                    </a:cubicBezTo>
                    <a:close/>
                    <a:moveTo>
                      <a:pt x="0" y="148"/>
                    </a:moveTo>
                    <a:cubicBezTo>
                      <a:pt x="0" y="148"/>
                      <a:pt x="0" y="148"/>
                      <a:pt x="0" y="1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8">
                <a:extLst>
                  <a:ext uri="{FF2B5EF4-FFF2-40B4-BE49-F238E27FC236}">
                    <a16:creationId xmlns:a16="http://schemas.microsoft.com/office/drawing/2014/main" id="{D600F3FE-173D-46FC-B679-2C120686926C}"/>
                  </a:ext>
                </a:extLst>
              </p:cNvPr>
              <p:cNvSpPr>
                <a:spLocks noEditPoints="1"/>
              </p:cNvSpPr>
              <p:nvPr/>
            </p:nvSpPr>
            <p:spPr bwMode="auto">
              <a:xfrm>
                <a:off x="11660188" y="3402013"/>
                <a:ext cx="103188" cy="103187"/>
              </a:xfrm>
              <a:custGeom>
                <a:avLst/>
                <a:gdLst>
                  <a:gd name="T0" fmla="*/ 0 w 296"/>
                  <a:gd name="T1" fmla="*/ 148 h 295"/>
                  <a:gd name="T2" fmla="*/ 148 w 296"/>
                  <a:gd name="T3" fmla="*/ 295 h 295"/>
                  <a:gd name="T4" fmla="*/ 296 w 296"/>
                  <a:gd name="T5" fmla="*/ 148 h 295"/>
                  <a:gd name="T6" fmla="*/ 148 w 296"/>
                  <a:gd name="T7" fmla="*/ 0 h 295"/>
                  <a:gd name="T8" fmla="*/ 0 w 296"/>
                  <a:gd name="T9" fmla="*/ 148 h 295"/>
                  <a:gd name="T10" fmla="*/ 0 w 296"/>
                  <a:gd name="T11" fmla="*/ 148 h 295"/>
                  <a:gd name="T12" fmla="*/ 0 w 296"/>
                  <a:gd name="T13" fmla="*/ 148 h 295"/>
                </a:gdLst>
                <a:ahLst/>
                <a:cxnLst>
                  <a:cxn ang="0">
                    <a:pos x="T0" y="T1"/>
                  </a:cxn>
                  <a:cxn ang="0">
                    <a:pos x="T2" y="T3"/>
                  </a:cxn>
                  <a:cxn ang="0">
                    <a:pos x="T4" y="T5"/>
                  </a:cxn>
                  <a:cxn ang="0">
                    <a:pos x="T6" y="T7"/>
                  </a:cxn>
                  <a:cxn ang="0">
                    <a:pos x="T8" y="T9"/>
                  </a:cxn>
                  <a:cxn ang="0">
                    <a:pos x="T10" y="T11"/>
                  </a:cxn>
                  <a:cxn ang="0">
                    <a:pos x="T12" y="T13"/>
                  </a:cxn>
                </a:cxnLst>
                <a:rect l="0" t="0" r="r" b="b"/>
                <a:pathLst>
                  <a:path w="296" h="295">
                    <a:moveTo>
                      <a:pt x="0" y="148"/>
                    </a:moveTo>
                    <a:cubicBezTo>
                      <a:pt x="0" y="229"/>
                      <a:pt x="67" y="295"/>
                      <a:pt x="148" y="295"/>
                    </a:cubicBezTo>
                    <a:cubicBezTo>
                      <a:pt x="230" y="295"/>
                      <a:pt x="296" y="229"/>
                      <a:pt x="296" y="148"/>
                    </a:cubicBezTo>
                    <a:cubicBezTo>
                      <a:pt x="296" y="66"/>
                      <a:pt x="230" y="0"/>
                      <a:pt x="148" y="0"/>
                    </a:cubicBezTo>
                    <a:cubicBezTo>
                      <a:pt x="67" y="0"/>
                      <a:pt x="0" y="66"/>
                      <a:pt x="0" y="148"/>
                    </a:cubicBezTo>
                    <a:close/>
                    <a:moveTo>
                      <a:pt x="0" y="148"/>
                    </a:moveTo>
                    <a:cubicBezTo>
                      <a:pt x="0" y="148"/>
                      <a:pt x="0" y="148"/>
                      <a:pt x="0" y="1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9">
                <a:extLst>
                  <a:ext uri="{FF2B5EF4-FFF2-40B4-BE49-F238E27FC236}">
                    <a16:creationId xmlns:a16="http://schemas.microsoft.com/office/drawing/2014/main" id="{A14FB404-F8C5-4687-8DA8-E994B97CBC7B}"/>
                  </a:ext>
                </a:extLst>
              </p:cNvPr>
              <p:cNvSpPr>
                <a:spLocks noEditPoints="1"/>
              </p:cNvSpPr>
              <p:nvPr/>
            </p:nvSpPr>
            <p:spPr bwMode="auto">
              <a:xfrm>
                <a:off x="11660188" y="3640138"/>
                <a:ext cx="103188" cy="104775"/>
              </a:xfrm>
              <a:custGeom>
                <a:avLst/>
                <a:gdLst>
                  <a:gd name="T0" fmla="*/ 0 w 296"/>
                  <a:gd name="T1" fmla="*/ 148 h 296"/>
                  <a:gd name="T2" fmla="*/ 148 w 296"/>
                  <a:gd name="T3" fmla="*/ 296 h 296"/>
                  <a:gd name="T4" fmla="*/ 296 w 296"/>
                  <a:gd name="T5" fmla="*/ 148 h 296"/>
                  <a:gd name="T6" fmla="*/ 148 w 296"/>
                  <a:gd name="T7" fmla="*/ 0 h 296"/>
                  <a:gd name="T8" fmla="*/ 0 w 296"/>
                  <a:gd name="T9" fmla="*/ 148 h 296"/>
                  <a:gd name="T10" fmla="*/ 0 w 296"/>
                  <a:gd name="T11" fmla="*/ 148 h 296"/>
                  <a:gd name="T12" fmla="*/ 0 w 296"/>
                  <a:gd name="T13" fmla="*/ 148 h 296"/>
                </a:gdLst>
                <a:ahLst/>
                <a:cxnLst>
                  <a:cxn ang="0">
                    <a:pos x="T0" y="T1"/>
                  </a:cxn>
                  <a:cxn ang="0">
                    <a:pos x="T2" y="T3"/>
                  </a:cxn>
                  <a:cxn ang="0">
                    <a:pos x="T4" y="T5"/>
                  </a:cxn>
                  <a:cxn ang="0">
                    <a:pos x="T6" y="T7"/>
                  </a:cxn>
                  <a:cxn ang="0">
                    <a:pos x="T8" y="T9"/>
                  </a:cxn>
                  <a:cxn ang="0">
                    <a:pos x="T10" y="T11"/>
                  </a:cxn>
                  <a:cxn ang="0">
                    <a:pos x="T12" y="T13"/>
                  </a:cxn>
                </a:cxnLst>
                <a:rect l="0" t="0" r="r" b="b"/>
                <a:pathLst>
                  <a:path w="296" h="296">
                    <a:moveTo>
                      <a:pt x="0" y="148"/>
                    </a:moveTo>
                    <a:cubicBezTo>
                      <a:pt x="0" y="230"/>
                      <a:pt x="67" y="296"/>
                      <a:pt x="148" y="296"/>
                    </a:cubicBezTo>
                    <a:cubicBezTo>
                      <a:pt x="230" y="296"/>
                      <a:pt x="296" y="230"/>
                      <a:pt x="296" y="148"/>
                    </a:cubicBezTo>
                    <a:cubicBezTo>
                      <a:pt x="296" y="67"/>
                      <a:pt x="230" y="0"/>
                      <a:pt x="148" y="0"/>
                    </a:cubicBezTo>
                    <a:cubicBezTo>
                      <a:pt x="67" y="0"/>
                      <a:pt x="0" y="67"/>
                      <a:pt x="0" y="148"/>
                    </a:cubicBezTo>
                    <a:close/>
                    <a:moveTo>
                      <a:pt x="0" y="148"/>
                    </a:moveTo>
                    <a:cubicBezTo>
                      <a:pt x="0" y="148"/>
                      <a:pt x="0" y="148"/>
                      <a:pt x="0" y="1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pic>
        <p:nvPicPr>
          <p:cNvPr id="35" name="图片 34">
            <a:extLst>
              <a:ext uri="{FF2B5EF4-FFF2-40B4-BE49-F238E27FC236}">
                <a16:creationId xmlns:a16="http://schemas.microsoft.com/office/drawing/2014/main" id="{094C9220-C0EB-42A8-AB18-490D1B038291}"/>
              </a:ext>
            </a:extLst>
          </p:cNvPr>
          <p:cNvPicPr>
            <a:picLocks noChangeAspect="1"/>
          </p:cNvPicPr>
          <p:nvPr/>
        </p:nvPicPr>
        <p:blipFill>
          <a:blip r:embed="rId5" cstate="screen">
            <a:extLst>
              <a:ext uri="{BEBA8EAE-BF5A-486C-A8C5-ECC9F3942E4B}">
                <a14:imgProps xmlns:a14="http://schemas.microsoft.com/office/drawing/2010/main">
                  <a14:imgLayer r:embed="rId6">
                    <a14:imgEffect>
                      <a14:colorTemperature colorTemp="5900"/>
                    </a14:imgEffect>
                    <a14:imgEffect>
                      <a14:saturation sat="33000"/>
                    </a14:imgEffect>
                  </a14:imgLayer>
                </a14:imgProps>
              </a:ext>
              <a:ext uri="{28A0092B-C50C-407E-A947-70E740481C1C}">
                <a14:useLocalDpi xmlns:a14="http://schemas.microsoft.com/office/drawing/2010/main"/>
              </a:ext>
            </a:extLst>
          </a:blip>
          <a:stretch>
            <a:fillRect/>
          </a:stretch>
        </p:blipFill>
        <p:spPr>
          <a:xfrm>
            <a:off x="0" y="3107561"/>
            <a:ext cx="9144000" cy="1747984"/>
          </a:xfrm>
          <a:prstGeom prst="rect">
            <a:avLst/>
          </a:prstGeom>
        </p:spPr>
      </p:pic>
    </p:spTree>
    <p:extLst>
      <p:ext uri="{BB962C8B-B14F-4D97-AF65-F5344CB8AC3E}">
        <p14:creationId xmlns:p14="http://schemas.microsoft.com/office/powerpoint/2010/main" val="29740389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p14="http://schemas.microsoft.com/office/powerpoint/2010/main" xmlns:a14="http://schemas.microsoft.com/office/drawing/2010/main" xmlns:a16="http://schemas.microsoft.com/office/drawing/2014/main"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up)">
                                      <p:cBhvr>
                                        <p:cTn id="7" dur="500"/>
                                        <p:tgtEl>
                                          <p:spTgt spid="45"/>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p:cTn id="11" dur="500" fill="hold"/>
                                        <p:tgtEl>
                                          <p:spTgt spid="46"/>
                                        </p:tgtEl>
                                        <p:attrNameLst>
                                          <p:attrName>ppt_w</p:attrName>
                                        </p:attrNameLst>
                                      </p:cBhvr>
                                      <p:tavLst>
                                        <p:tav tm="0">
                                          <p:val>
                                            <p:fltVal val="0"/>
                                          </p:val>
                                        </p:tav>
                                        <p:tav tm="100000">
                                          <p:val>
                                            <p:strVal val="#ppt_w"/>
                                          </p:val>
                                        </p:tav>
                                      </p:tavLst>
                                    </p:anim>
                                    <p:anim calcmode="lin" valueType="num">
                                      <p:cBhvr>
                                        <p:cTn id="12" dur="500" fill="hold"/>
                                        <p:tgtEl>
                                          <p:spTgt spid="46"/>
                                        </p:tgtEl>
                                        <p:attrNameLst>
                                          <p:attrName>ppt_h</p:attrName>
                                        </p:attrNameLst>
                                      </p:cBhvr>
                                      <p:tavLst>
                                        <p:tav tm="0">
                                          <p:val>
                                            <p:fltVal val="0"/>
                                          </p:val>
                                        </p:tav>
                                        <p:tav tm="100000">
                                          <p:val>
                                            <p:strVal val="#ppt_h"/>
                                          </p:val>
                                        </p:tav>
                                      </p:tavLst>
                                    </p:anim>
                                    <p:animEffect transition="in" filter="fade">
                                      <p:cBhvr>
                                        <p:cTn id="13" dur="500"/>
                                        <p:tgtEl>
                                          <p:spTgt spid="46"/>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53" presetClass="entr" presetSubtype="16" fill="hold" grpId="0" nodeType="afterEffect">
                                  <p:stCondLst>
                                    <p:cond delay="0"/>
                                  </p:stCondLst>
                                  <p:childTnLst>
                                    <p:set>
                                      <p:cBhvr>
                                        <p:cTn id="28" dur="1" fill="hold">
                                          <p:stCondLst>
                                            <p:cond delay="0"/>
                                          </p:stCondLst>
                                        </p:cTn>
                                        <p:tgtEl>
                                          <p:spTgt spid="42"/>
                                        </p:tgtEl>
                                        <p:attrNameLst>
                                          <p:attrName>style.visibility</p:attrName>
                                        </p:attrNameLst>
                                      </p:cBhvr>
                                      <p:to>
                                        <p:strVal val="visible"/>
                                      </p:to>
                                    </p:set>
                                    <p:anim calcmode="lin" valueType="num">
                                      <p:cBhvr>
                                        <p:cTn id="29" dur="500" fill="hold"/>
                                        <p:tgtEl>
                                          <p:spTgt spid="42"/>
                                        </p:tgtEl>
                                        <p:attrNameLst>
                                          <p:attrName>ppt_w</p:attrName>
                                        </p:attrNameLst>
                                      </p:cBhvr>
                                      <p:tavLst>
                                        <p:tav tm="0">
                                          <p:val>
                                            <p:fltVal val="0"/>
                                          </p:val>
                                        </p:tav>
                                        <p:tav tm="100000">
                                          <p:val>
                                            <p:strVal val="#ppt_w"/>
                                          </p:val>
                                        </p:tav>
                                      </p:tavLst>
                                    </p:anim>
                                    <p:anim calcmode="lin" valueType="num">
                                      <p:cBhvr>
                                        <p:cTn id="30" dur="500" fill="hold"/>
                                        <p:tgtEl>
                                          <p:spTgt spid="42"/>
                                        </p:tgtEl>
                                        <p:attrNameLst>
                                          <p:attrName>ppt_h</p:attrName>
                                        </p:attrNameLst>
                                      </p:cBhvr>
                                      <p:tavLst>
                                        <p:tav tm="0">
                                          <p:val>
                                            <p:fltVal val="0"/>
                                          </p:val>
                                        </p:tav>
                                        <p:tav tm="100000">
                                          <p:val>
                                            <p:strVal val="#ppt_h"/>
                                          </p:val>
                                        </p:tav>
                                      </p:tavLst>
                                    </p:anim>
                                    <p:animEffect transition="in" filter="fade">
                                      <p:cBhvr>
                                        <p:cTn id="31" dur="500"/>
                                        <p:tgtEl>
                                          <p:spTgt spid="42"/>
                                        </p:tgtEl>
                                      </p:cBhvr>
                                    </p:animEffect>
                                  </p:childTnLst>
                                </p:cTn>
                              </p:par>
                            </p:childTnLst>
                          </p:cTn>
                        </p:par>
                        <p:par>
                          <p:cTn id="32" fill="hold">
                            <p:stCondLst>
                              <p:cond delay="3000"/>
                            </p:stCondLst>
                            <p:childTnLst>
                              <p:par>
                                <p:cTn id="33" presetID="53" presetClass="entr" presetSubtype="16" fill="hold" grpId="0" nodeType="afterEffect">
                                  <p:stCondLst>
                                    <p:cond delay="0"/>
                                  </p:stCondLst>
                                  <p:childTnLst>
                                    <p:set>
                                      <p:cBhvr>
                                        <p:cTn id="34" dur="1" fill="hold">
                                          <p:stCondLst>
                                            <p:cond delay="0"/>
                                          </p:stCondLst>
                                        </p:cTn>
                                        <p:tgtEl>
                                          <p:spTgt spid="43"/>
                                        </p:tgtEl>
                                        <p:attrNameLst>
                                          <p:attrName>style.visibility</p:attrName>
                                        </p:attrNameLst>
                                      </p:cBhvr>
                                      <p:to>
                                        <p:strVal val="visible"/>
                                      </p:to>
                                    </p:set>
                                    <p:anim calcmode="lin" valueType="num">
                                      <p:cBhvr>
                                        <p:cTn id="35" dur="500" fill="hold"/>
                                        <p:tgtEl>
                                          <p:spTgt spid="43"/>
                                        </p:tgtEl>
                                        <p:attrNameLst>
                                          <p:attrName>ppt_w</p:attrName>
                                        </p:attrNameLst>
                                      </p:cBhvr>
                                      <p:tavLst>
                                        <p:tav tm="0">
                                          <p:val>
                                            <p:fltVal val="0"/>
                                          </p:val>
                                        </p:tav>
                                        <p:tav tm="100000">
                                          <p:val>
                                            <p:strVal val="#ppt_w"/>
                                          </p:val>
                                        </p:tav>
                                      </p:tavLst>
                                    </p:anim>
                                    <p:anim calcmode="lin" valueType="num">
                                      <p:cBhvr>
                                        <p:cTn id="36" dur="500" fill="hold"/>
                                        <p:tgtEl>
                                          <p:spTgt spid="43"/>
                                        </p:tgtEl>
                                        <p:attrNameLst>
                                          <p:attrName>ppt_h</p:attrName>
                                        </p:attrNameLst>
                                      </p:cBhvr>
                                      <p:tavLst>
                                        <p:tav tm="0">
                                          <p:val>
                                            <p:fltVal val="0"/>
                                          </p:val>
                                        </p:tav>
                                        <p:tav tm="100000">
                                          <p:val>
                                            <p:strVal val="#ppt_h"/>
                                          </p:val>
                                        </p:tav>
                                      </p:tavLst>
                                    </p:anim>
                                    <p:animEffect transition="in" filter="fade">
                                      <p:cBhvr>
                                        <p:cTn id="37" dur="500"/>
                                        <p:tgtEl>
                                          <p:spTgt spid="43"/>
                                        </p:tgtEl>
                                      </p:cBhvr>
                                    </p:animEffect>
                                  </p:childTnLst>
                                </p:cTn>
                              </p:par>
                            </p:childTnLst>
                          </p:cTn>
                        </p:par>
                        <p:par>
                          <p:cTn id="38" fill="hold">
                            <p:stCondLst>
                              <p:cond delay="3500"/>
                            </p:stCondLst>
                            <p:childTnLst>
                              <p:par>
                                <p:cTn id="39" presetID="53" presetClass="entr" presetSubtype="16" fill="hold" grpId="0" nodeType="afterEffect">
                                  <p:stCondLst>
                                    <p:cond delay="0"/>
                                  </p:stCondLst>
                                  <p:childTnLst>
                                    <p:set>
                                      <p:cBhvr>
                                        <p:cTn id="40" dur="1" fill="hold">
                                          <p:stCondLst>
                                            <p:cond delay="0"/>
                                          </p:stCondLst>
                                        </p:cTn>
                                        <p:tgtEl>
                                          <p:spTgt spid="44"/>
                                        </p:tgtEl>
                                        <p:attrNameLst>
                                          <p:attrName>style.visibility</p:attrName>
                                        </p:attrNameLst>
                                      </p:cBhvr>
                                      <p:to>
                                        <p:strVal val="visible"/>
                                      </p:to>
                                    </p:set>
                                    <p:anim calcmode="lin" valueType="num">
                                      <p:cBhvr>
                                        <p:cTn id="41" dur="500" fill="hold"/>
                                        <p:tgtEl>
                                          <p:spTgt spid="44"/>
                                        </p:tgtEl>
                                        <p:attrNameLst>
                                          <p:attrName>ppt_w</p:attrName>
                                        </p:attrNameLst>
                                      </p:cBhvr>
                                      <p:tavLst>
                                        <p:tav tm="0">
                                          <p:val>
                                            <p:fltVal val="0"/>
                                          </p:val>
                                        </p:tav>
                                        <p:tav tm="100000">
                                          <p:val>
                                            <p:strVal val="#ppt_w"/>
                                          </p:val>
                                        </p:tav>
                                      </p:tavLst>
                                    </p:anim>
                                    <p:anim calcmode="lin" valueType="num">
                                      <p:cBhvr>
                                        <p:cTn id="42" dur="500" fill="hold"/>
                                        <p:tgtEl>
                                          <p:spTgt spid="44"/>
                                        </p:tgtEl>
                                        <p:attrNameLst>
                                          <p:attrName>ppt_h</p:attrName>
                                        </p:attrNameLst>
                                      </p:cBhvr>
                                      <p:tavLst>
                                        <p:tav tm="0">
                                          <p:val>
                                            <p:fltVal val="0"/>
                                          </p:val>
                                        </p:tav>
                                        <p:tav tm="100000">
                                          <p:val>
                                            <p:strVal val="#ppt_h"/>
                                          </p:val>
                                        </p:tav>
                                      </p:tavLst>
                                    </p:anim>
                                    <p:animEffect transition="in" filter="fade">
                                      <p:cBhvr>
                                        <p:cTn id="4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2" grpId="0" animBg="1"/>
      <p:bldP spid="43" grpId="0" animBg="1"/>
      <p:bldP spid="44" grpId="0" animBg="1"/>
      <p:bldP spid="45" grpId="0" animBg="1"/>
      <p:bldP spid="4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D03DC"/>
        </a:solid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416C826-0071-4F7C-B063-8291B7FA365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410" t="-50" b="76413"/>
          <a:stretch/>
        </p:blipFill>
        <p:spPr>
          <a:xfrm>
            <a:off x="1" y="4483490"/>
            <a:ext cx="5390777" cy="660010"/>
          </a:xfrm>
          <a:prstGeom prst="rect">
            <a:avLst/>
          </a:prstGeom>
        </p:spPr>
      </p:pic>
      <p:sp>
        <p:nvSpPr>
          <p:cNvPr id="68" name="Shape 283">
            <a:extLst>
              <a:ext uri="{FF2B5EF4-FFF2-40B4-BE49-F238E27FC236}">
                <a16:creationId xmlns:a16="http://schemas.microsoft.com/office/drawing/2014/main" id="{C4C8CE39-AA30-49E4-99B2-BD99BEF7E459}"/>
              </a:ext>
            </a:extLst>
          </p:cNvPr>
          <p:cNvSpPr/>
          <p:nvPr/>
        </p:nvSpPr>
        <p:spPr>
          <a:xfrm>
            <a:off x="-91439" y="2448591"/>
            <a:ext cx="9235440" cy="2694908"/>
          </a:xfrm>
          <a:custGeom>
            <a:avLst/>
            <a:gdLst/>
            <a:ahLst/>
            <a:cxnLst>
              <a:cxn ang="0">
                <a:pos x="wd2" y="hd2"/>
              </a:cxn>
              <a:cxn ang="5400000">
                <a:pos x="wd2" y="hd2"/>
              </a:cxn>
              <a:cxn ang="10800000">
                <a:pos x="wd2" y="hd2"/>
              </a:cxn>
              <a:cxn ang="16200000">
                <a:pos x="wd2" y="hd2"/>
              </a:cxn>
            </a:cxnLst>
            <a:rect l="0" t="0" r="r" b="b"/>
            <a:pathLst>
              <a:path w="21600" h="21600" extrusionOk="0">
                <a:moveTo>
                  <a:pt x="4258" y="0"/>
                </a:moveTo>
                <a:cubicBezTo>
                  <a:pt x="4920" y="0"/>
                  <a:pt x="5458" y="1841"/>
                  <a:pt x="5458" y="4112"/>
                </a:cubicBezTo>
                <a:lnTo>
                  <a:pt x="5452" y="4316"/>
                </a:lnTo>
                <a:lnTo>
                  <a:pt x="7508" y="4316"/>
                </a:lnTo>
                <a:lnTo>
                  <a:pt x="7502" y="4112"/>
                </a:lnTo>
                <a:cubicBezTo>
                  <a:pt x="7502" y="1841"/>
                  <a:pt x="8040" y="0"/>
                  <a:pt x="8702" y="0"/>
                </a:cubicBezTo>
                <a:cubicBezTo>
                  <a:pt x="9365" y="0"/>
                  <a:pt x="9902" y="1841"/>
                  <a:pt x="9902" y="4112"/>
                </a:cubicBezTo>
                <a:lnTo>
                  <a:pt x="9896" y="4316"/>
                </a:lnTo>
                <a:lnTo>
                  <a:pt x="11953" y="4316"/>
                </a:lnTo>
                <a:lnTo>
                  <a:pt x="11947" y="4112"/>
                </a:lnTo>
                <a:cubicBezTo>
                  <a:pt x="11947" y="1841"/>
                  <a:pt x="12484" y="0"/>
                  <a:pt x="13147" y="0"/>
                </a:cubicBezTo>
                <a:cubicBezTo>
                  <a:pt x="13809" y="0"/>
                  <a:pt x="14347" y="1841"/>
                  <a:pt x="14347" y="4112"/>
                </a:cubicBezTo>
                <a:lnTo>
                  <a:pt x="14341" y="4316"/>
                </a:lnTo>
                <a:lnTo>
                  <a:pt x="16398" y="4316"/>
                </a:lnTo>
                <a:lnTo>
                  <a:pt x="16392" y="4112"/>
                </a:lnTo>
                <a:cubicBezTo>
                  <a:pt x="16392" y="1841"/>
                  <a:pt x="16929" y="0"/>
                  <a:pt x="17591" y="0"/>
                </a:cubicBezTo>
                <a:cubicBezTo>
                  <a:pt x="18254" y="0"/>
                  <a:pt x="18791" y="1841"/>
                  <a:pt x="18791" y="4112"/>
                </a:cubicBezTo>
                <a:lnTo>
                  <a:pt x="18785" y="4316"/>
                </a:lnTo>
                <a:lnTo>
                  <a:pt x="21600" y="4316"/>
                </a:lnTo>
                <a:lnTo>
                  <a:pt x="21600" y="21600"/>
                </a:lnTo>
                <a:lnTo>
                  <a:pt x="0" y="21600"/>
                </a:lnTo>
                <a:lnTo>
                  <a:pt x="0" y="4316"/>
                </a:lnTo>
                <a:lnTo>
                  <a:pt x="3064" y="4316"/>
                </a:lnTo>
                <a:lnTo>
                  <a:pt x="3058" y="4112"/>
                </a:lnTo>
                <a:cubicBezTo>
                  <a:pt x="3058" y="1841"/>
                  <a:pt x="3595" y="0"/>
                  <a:pt x="4258" y="0"/>
                </a:cubicBezTo>
                <a:close/>
              </a:path>
            </a:pathLst>
          </a:custGeom>
          <a:solidFill>
            <a:srgbClr val="FFFFFF">
              <a:alpha val="15000"/>
            </a:srgbClr>
          </a:solidFill>
          <a:ln w="12700" cap="flat">
            <a:noFill/>
            <a:miter lim="400000"/>
          </a:ln>
          <a:effectLst/>
        </p:spPr>
        <p:txBody>
          <a:bodyPr wrap="square" lIns="34290" tIns="34290" rIns="34290" bIns="34290" numCol="1" anchor="ctr">
            <a:noAutofit/>
          </a:bodyPr>
          <a:lstStyle/>
          <a:p>
            <a:pPr algn="ctr" defTabSz="342900" hangingPunct="0">
              <a:defRPr>
                <a:solidFill>
                  <a:srgbClr val="FFFFFF"/>
                </a:solidFill>
              </a:defRPr>
            </a:pPr>
            <a:endParaRPr sz="1350" kern="0">
              <a:solidFill>
                <a:srgbClr val="4D03DC"/>
              </a:solidFill>
              <a:latin typeface="Trebuchet MS"/>
              <a:sym typeface="Trebuchet MS"/>
            </a:endParaRPr>
          </a:p>
        </p:txBody>
      </p:sp>
      <p:pic>
        <p:nvPicPr>
          <p:cNvPr id="15" name="图片 14">
            <a:extLst>
              <a:ext uri="{FF2B5EF4-FFF2-40B4-BE49-F238E27FC236}">
                <a16:creationId xmlns:a16="http://schemas.microsoft.com/office/drawing/2014/main" id="{0B89DDE0-DFBE-47B6-B601-ADF43B1DDE9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8847" t="1755" b="76413"/>
          <a:stretch/>
        </p:blipFill>
        <p:spPr>
          <a:xfrm rot="10800000">
            <a:off x="4419096" y="0"/>
            <a:ext cx="4724904" cy="609600"/>
          </a:xfrm>
          <a:prstGeom prst="rect">
            <a:avLst/>
          </a:prstGeom>
        </p:spPr>
      </p:pic>
      <p:sp>
        <p:nvSpPr>
          <p:cNvPr id="29" name="矩形 28">
            <a:extLst>
              <a:ext uri="{FF2B5EF4-FFF2-40B4-BE49-F238E27FC236}">
                <a16:creationId xmlns:a16="http://schemas.microsoft.com/office/drawing/2014/main" id="{8D4C06BA-98AF-4C3B-AE8D-0E307EB044A4}"/>
              </a:ext>
            </a:extLst>
          </p:cNvPr>
          <p:cNvSpPr/>
          <p:nvPr/>
        </p:nvSpPr>
        <p:spPr>
          <a:xfrm>
            <a:off x="345972" y="237546"/>
            <a:ext cx="8452057" cy="4668409"/>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8" name="文本框 17">
            <a:extLst>
              <a:ext uri="{FF2B5EF4-FFF2-40B4-BE49-F238E27FC236}">
                <a16:creationId xmlns:a16="http://schemas.microsoft.com/office/drawing/2014/main" id="{E315E238-45B6-49CF-BD0E-55623D12F239}"/>
              </a:ext>
            </a:extLst>
          </p:cNvPr>
          <p:cNvSpPr txBox="1"/>
          <p:nvPr/>
        </p:nvSpPr>
        <p:spPr>
          <a:xfrm>
            <a:off x="7756062" y="462689"/>
            <a:ext cx="810694" cy="340519"/>
          </a:xfrm>
          <a:prstGeom prst="roundRect">
            <a:avLst/>
          </a:prstGeom>
          <a:noFill/>
          <a:ln>
            <a:solidFill>
              <a:schemeClr val="tx1">
                <a:lumMod val="75000"/>
                <a:lumOff val="25000"/>
              </a:schemeClr>
            </a:solidFill>
          </a:ln>
        </p:spPr>
        <p:txBody>
          <a:bodyPr wrap="square" rtlCol="0">
            <a:spAutoFit/>
          </a:bodyPr>
          <a:lstStyle/>
          <a:p>
            <a:pPr algn="ctr"/>
            <a:r>
              <a:rPr lang="en-US" altLang="zh-CN" sz="1400" dirty="0">
                <a:gradFill>
                  <a:gsLst>
                    <a:gs pos="0">
                      <a:srgbClr val="00AFF0"/>
                    </a:gs>
                    <a:gs pos="100000">
                      <a:srgbClr val="4D03DC"/>
                    </a:gs>
                  </a:gsLst>
                  <a:lin ang="10800000" scaled="0"/>
                </a:gradFill>
                <a:latin typeface="微软雅黑" panose="020B0503020204020204" pitchFamily="34" charset="-122"/>
                <a:ea typeface="微软雅黑" panose="020B0503020204020204" pitchFamily="34" charset="-122"/>
              </a:rPr>
              <a:t>LOGO</a:t>
            </a:r>
          </a:p>
        </p:txBody>
      </p:sp>
      <p:sp>
        <p:nvSpPr>
          <p:cNvPr id="9" name="矩形: 圆角 8">
            <a:extLst>
              <a:ext uri="{FF2B5EF4-FFF2-40B4-BE49-F238E27FC236}">
                <a16:creationId xmlns:a16="http://schemas.microsoft.com/office/drawing/2014/main" id="{BA32C657-17DE-4B4A-A0F1-16DC15B1C3B4}"/>
              </a:ext>
            </a:extLst>
          </p:cNvPr>
          <p:cNvSpPr/>
          <p:nvPr/>
        </p:nvSpPr>
        <p:spPr>
          <a:xfrm rot="2578080">
            <a:off x="624561" y="517091"/>
            <a:ext cx="263242" cy="263242"/>
          </a:xfrm>
          <a:prstGeom prst="roundRect">
            <a:avLst/>
          </a:prstGeom>
          <a:gradFill>
            <a:gsLst>
              <a:gs pos="0">
                <a:srgbClr val="00AFF0"/>
              </a:gs>
              <a:gs pos="100000">
                <a:srgbClr val="4D03D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0" name="文本框 9">
            <a:extLst>
              <a:ext uri="{FF2B5EF4-FFF2-40B4-BE49-F238E27FC236}">
                <a16:creationId xmlns:a16="http://schemas.microsoft.com/office/drawing/2014/main" id="{FCB36ADC-028B-496F-B449-84D003A9B7C1}"/>
              </a:ext>
            </a:extLst>
          </p:cNvPr>
          <p:cNvSpPr txBox="1"/>
          <p:nvPr/>
        </p:nvSpPr>
        <p:spPr>
          <a:xfrm>
            <a:off x="1002595" y="380013"/>
            <a:ext cx="2126987" cy="369332"/>
          </a:xfrm>
          <a:prstGeom prst="rect">
            <a:avLst/>
          </a:prstGeom>
          <a:noFill/>
        </p:spPr>
        <p:txBody>
          <a:bodyPr wrap="square" rtlCol="0">
            <a:spAutoFit/>
          </a:bodyPr>
          <a:lstStyle/>
          <a:p>
            <a:r>
              <a:rPr lang="zh-CN" altLang="en-US"/>
              <a:t>Title text added here</a:t>
            </a:r>
          </a:p>
        </p:txBody>
      </p:sp>
      <p:sp>
        <p:nvSpPr>
          <p:cNvPr id="11" name="文本框 10">
            <a:extLst>
              <a:ext uri="{FF2B5EF4-FFF2-40B4-BE49-F238E27FC236}">
                <a16:creationId xmlns:a16="http://schemas.microsoft.com/office/drawing/2014/main" id="{E77BE4BE-B208-49A4-AE73-B876CD4D8327}"/>
              </a:ext>
            </a:extLst>
          </p:cNvPr>
          <p:cNvSpPr txBox="1"/>
          <p:nvPr/>
        </p:nvSpPr>
        <p:spPr>
          <a:xfrm>
            <a:off x="1002596" y="646746"/>
            <a:ext cx="2187376" cy="270074"/>
          </a:xfrm>
          <a:prstGeom prst="rect">
            <a:avLst/>
          </a:prstGeom>
          <a:noFill/>
        </p:spPr>
        <p:txBody>
          <a:bodyPr wrap="square" rtlCol="0">
            <a:spAutoFit/>
            <a:scene3d>
              <a:camera prst="orthographicFront"/>
              <a:lightRig rig="threePt" dir="t"/>
            </a:scene3d>
            <a:sp3d contourW="12700"/>
          </a:bodyPr>
          <a:lstStyle/>
          <a:p>
            <a:pPr>
              <a:lnSpc>
                <a:spcPct val="110000"/>
              </a:lnSpc>
            </a:pPr>
            <a:r>
              <a:rPr lang="en-US" altLang="zh-CN" sz="1050">
                <a:solidFill>
                  <a:schemeClr val="bg1">
                    <a:lumMod val="65000"/>
                  </a:schemeClr>
                </a:solidFill>
                <a:latin typeface="+mj-ea"/>
                <a:ea typeface="+mj-ea"/>
              </a:rPr>
              <a:t>The insinuated text is ed ed here</a:t>
            </a:r>
            <a:endParaRPr lang="en-US" altLang="zh-CN" sz="1050" dirty="0">
              <a:solidFill>
                <a:schemeClr val="bg1">
                  <a:lumMod val="65000"/>
                </a:schemeClr>
              </a:solidFill>
              <a:latin typeface="+mj-ea"/>
              <a:ea typeface="+mj-ea"/>
            </a:endParaRPr>
          </a:p>
        </p:txBody>
      </p:sp>
      <p:pic>
        <p:nvPicPr>
          <p:cNvPr id="17" name="图片 16">
            <a:extLst>
              <a:ext uri="{FF2B5EF4-FFF2-40B4-BE49-F238E27FC236}">
                <a16:creationId xmlns:a16="http://schemas.microsoft.com/office/drawing/2014/main" id="{93D7C435-F190-413B-99B1-C66B95280651}"/>
              </a:ext>
            </a:extLst>
          </p:cNvPr>
          <p:cNvPicPr>
            <a:picLocks noChangeAspect="1"/>
          </p:cNvPicPr>
          <p:nvPr/>
        </p:nvPicPr>
        <p:blipFill>
          <a:blip r:embed="rId4" cstate="screen">
            <a:extLst>
              <a:ext uri="{BEBA8EAE-BF5A-486C-A8C5-ECC9F3942E4B}">
                <a14:imgProps xmlns:a14="http://schemas.microsoft.com/office/drawing/2010/main">
                  <a14:imgLayer r:embed="rId5">
                    <a14:imgEffect>
                      <a14:colorTemperature colorTemp="5900"/>
                    </a14:imgEffect>
                    <a14:imgEffect>
                      <a14:saturation sat="33000"/>
                    </a14:imgEffect>
                  </a14:imgLayer>
                </a14:imgProps>
              </a:ext>
              <a:ext uri="{28A0092B-C50C-407E-A947-70E740481C1C}">
                <a14:useLocalDpi xmlns:a14="http://schemas.microsoft.com/office/drawing/2010/main"/>
              </a:ext>
            </a:extLst>
          </a:blip>
          <a:stretch>
            <a:fillRect/>
          </a:stretch>
        </p:blipFill>
        <p:spPr>
          <a:xfrm>
            <a:off x="0" y="3107561"/>
            <a:ext cx="9144000" cy="1747984"/>
          </a:xfrm>
          <a:prstGeom prst="rect">
            <a:avLst/>
          </a:prstGeom>
        </p:spPr>
      </p:pic>
      <p:sp>
        <p:nvSpPr>
          <p:cNvPr id="49" name="椭圆 48">
            <a:extLst>
              <a:ext uri="{FF2B5EF4-FFF2-40B4-BE49-F238E27FC236}">
                <a16:creationId xmlns:a16="http://schemas.microsoft.com/office/drawing/2014/main" id="{E5F4FF63-A6D3-415C-851C-FEE97CC53990}"/>
              </a:ext>
            </a:extLst>
          </p:cNvPr>
          <p:cNvSpPr/>
          <p:nvPr/>
        </p:nvSpPr>
        <p:spPr>
          <a:xfrm>
            <a:off x="7627862" y="4695825"/>
            <a:ext cx="172840" cy="172840"/>
          </a:xfrm>
          <a:prstGeom prst="ellipse">
            <a:avLst/>
          </a:prstGeom>
          <a:solidFill>
            <a:srgbClr val="92D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a:extLst>
              <a:ext uri="{FF2B5EF4-FFF2-40B4-BE49-F238E27FC236}">
                <a16:creationId xmlns:a16="http://schemas.microsoft.com/office/drawing/2014/main" id="{94BFD1CC-30BA-41BD-9A42-78F833708426}"/>
              </a:ext>
            </a:extLst>
          </p:cNvPr>
          <p:cNvSpPr/>
          <p:nvPr/>
        </p:nvSpPr>
        <p:spPr>
          <a:xfrm>
            <a:off x="8103417" y="4695825"/>
            <a:ext cx="172840" cy="172840"/>
          </a:xfrm>
          <a:prstGeom prst="ellipse">
            <a:avLst/>
          </a:prstGeom>
          <a:solidFill>
            <a:srgbClr val="00ADE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a:extLst>
              <a:ext uri="{FF2B5EF4-FFF2-40B4-BE49-F238E27FC236}">
                <a16:creationId xmlns:a16="http://schemas.microsoft.com/office/drawing/2014/main" id="{99EF4954-9CED-4836-A608-80BA9F96DDCD}"/>
              </a:ext>
            </a:extLst>
          </p:cNvPr>
          <p:cNvSpPr/>
          <p:nvPr/>
        </p:nvSpPr>
        <p:spPr>
          <a:xfrm>
            <a:off x="8578972" y="4695825"/>
            <a:ext cx="172840" cy="172840"/>
          </a:xfrm>
          <a:prstGeom prst="ellipse">
            <a:avLst/>
          </a:prstGeom>
          <a:solidFill>
            <a:srgbClr val="4D0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4" name="Group 694">
            <a:extLst>
              <a:ext uri="{FF2B5EF4-FFF2-40B4-BE49-F238E27FC236}">
                <a16:creationId xmlns:a16="http://schemas.microsoft.com/office/drawing/2014/main" id="{542D94BC-6E38-47B2-8895-4DCFE19A7B8D}"/>
              </a:ext>
            </a:extLst>
          </p:cNvPr>
          <p:cNvGrpSpPr/>
          <p:nvPr/>
        </p:nvGrpSpPr>
        <p:grpSpPr>
          <a:xfrm>
            <a:off x="1096115" y="1246772"/>
            <a:ext cx="2549936" cy="3371764"/>
            <a:chOff x="0" y="0"/>
            <a:chExt cx="6799830" cy="8991370"/>
          </a:xfrm>
        </p:grpSpPr>
        <p:pic>
          <p:nvPicPr>
            <p:cNvPr id="75" name="image10.png">
              <a:extLst>
                <a:ext uri="{FF2B5EF4-FFF2-40B4-BE49-F238E27FC236}">
                  <a16:creationId xmlns:a16="http://schemas.microsoft.com/office/drawing/2014/main" id="{4F0CBF28-D667-4C26-8902-66A71F4CF6C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6799830" cy="8991370"/>
            </a:xfrm>
            <a:prstGeom prst="rect">
              <a:avLst/>
            </a:prstGeom>
            <a:ln w="12700" cap="flat">
              <a:noFill/>
              <a:miter lim="400000"/>
            </a:ln>
            <a:effectLst/>
          </p:spPr>
        </p:pic>
        <p:pic>
          <p:nvPicPr>
            <p:cNvPr id="76" name="image5.jpg">
              <a:extLst>
                <a:ext uri="{FF2B5EF4-FFF2-40B4-BE49-F238E27FC236}">
                  <a16:creationId xmlns:a16="http://schemas.microsoft.com/office/drawing/2014/main" id="{9BE68C61-2C5A-4695-B35E-B5A1225454E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98093" y="1059635"/>
              <a:ext cx="5309811" cy="6871541"/>
            </a:xfrm>
            <a:prstGeom prst="rect">
              <a:avLst/>
            </a:prstGeom>
            <a:ln w="12700" cap="flat">
              <a:noFill/>
              <a:miter lim="400000"/>
            </a:ln>
            <a:effectLst/>
          </p:spPr>
        </p:pic>
      </p:grpSp>
      <p:sp>
        <p:nvSpPr>
          <p:cNvPr id="77" name="Shape 695">
            <a:extLst>
              <a:ext uri="{FF2B5EF4-FFF2-40B4-BE49-F238E27FC236}">
                <a16:creationId xmlns:a16="http://schemas.microsoft.com/office/drawing/2014/main" id="{02674674-8CE3-41E9-83C6-9030893CF455}"/>
              </a:ext>
            </a:extLst>
          </p:cNvPr>
          <p:cNvSpPr/>
          <p:nvPr/>
        </p:nvSpPr>
        <p:spPr>
          <a:xfrm>
            <a:off x="3998829" y="2259564"/>
            <a:ext cx="4280257" cy="715581"/>
          </a:xfrm>
          <a:prstGeom prst="rect">
            <a:avLst/>
          </a:prstGeom>
          <a:ln w="12700">
            <a:miter lim="400000"/>
          </a:ln>
          <a:extLst>
            <a:ext uri="{C572A759-6A51-4108-AA02-DFA0A04FC94B}">
              <ma14:wrappingTextBoxFlag xmlns:ma14="http://schemas.microsoft.com/office/mac/drawingml/2011/main" xmlns:mc="http://schemas.openxmlformats.org/markup-compatibility/2006" xmlns:p14="http://schemas.microsoft.com/office/powerpoint/2010/main" xmlns:a14="http://schemas.microsoft.com/office/drawing/2010/main" xmlns:a16="http://schemas.microsoft.com/office/drawing/2014/main" xmlns="" val="1"/>
            </a:ext>
          </a:extLst>
        </p:spPr>
        <p:txBody>
          <a:bodyPr tIns="34290" bIns="34290">
            <a:spAutoFit/>
          </a:bodyPr>
          <a:lstStyle>
            <a:lvl1pPr>
              <a:defRPr sz="2800">
                <a:solidFill>
                  <a:srgbClr val="FFFFFF"/>
                </a:solidFill>
                <a:latin typeface="+mj-lt"/>
                <a:ea typeface="+mj-ea"/>
                <a:cs typeface="+mj-cs"/>
                <a:sym typeface="Helvetica"/>
              </a:defRPr>
            </a:lvl1pPr>
          </a:lstStyle>
          <a:p>
            <a:pPr defTabSz="342900" hangingPunct="0">
              <a:defRPr>
                <a:solidFill>
                  <a:srgbClr val="000000"/>
                </a:solidFill>
                <a:latin typeface="+mn-lt"/>
                <a:ea typeface="+mn-ea"/>
                <a:cs typeface="+mn-cs"/>
                <a:sym typeface="Trebuchet MS"/>
              </a:defRPr>
            </a:pPr>
            <a:r>
              <a:rPr lang="zh-CN" altLang="en-US" sz="1050" kern="0">
                <a:latin typeface="Helvetica"/>
                <a:cs typeface="Helvetica"/>
              </a:rPr>
              <a:t>Enter here</a:t>
            </a:r>
          </a:p>
          <a:p>
            <a:pPr defTabSz="342900" hangingPunct="0">
              <a:defRPr>
                <a:solidFill>
                  <a:srgbClr val="000000"/>
                </a:solidFill>
                <a:latin typeface="+mn-lt"/>
                <a:ea typeface="+mn-ea"/>
                <a:cs typeface="+mn-cs"/>
                <a:sym typeface="Trebuchet MS"/>
              </a:defRPr>
            </a:pPr>
            <a:r>
              <a:rPr lang="zh-CN" altLang="en-US" sz="1050" kern="0">
                <a:latin typeface="Helvetica"/>
                <a:cs typeface="Helvetica"/>
              </a:rPr>
              <a:t>Enter here</a:t>
            </a:r>
          </a:p>
          <a:p>
            <a:pPr defTabSz="342900" hangingPunct="0">
              <a:defRPr>
                <a:solidFill>
                  <a:srgbClr val="000000"/>
                </a:solidFill>
                <a:latin typeface="+mn-lt"/>
                <a:ea typeface="+mn-ea"/>
                <a:cs typeface="+mn-cs"/>
                <a:sym typeface="Trebuchet MS"/>
              </a:defRPr>
            </a:pPr>
            <a:r>
              <a:rPr lang="zh-CN" altLang="en-US" sz="1050" kern="0">
                <a:latin typeface="Helvetica"/>
                <a:cs typeface="Helvetica"/>
              </a:rPr>
              <a:t>Enter here</a:t>
            </a:r>
          </a:p>
          <a:p>
            <a:pPr defTabSz="342900" hangingPunct="0">
              <a:defRPr>
                <a:solidFill>
                  <a:srgbClr val="000000"/>
                </a:solidFill>
                <a:latin typeface="+mn-lt"/>
                <a:ea typeface="+mn-ea"/>
                <a:cs typeface="+mn-cs"/>
                <a:sym typeface="Trebuchet MS"/>
              </a:defRPr>
            </a:pPr>
            <a:r>
              <a:rPr lang="zh-CN" altLang="en-US" sz="1050" kern="0">
                <a:latin typeface="Helvetica"/>
                <a:cs typeface="Helvetica"/>
              </a:rPr>
              <a:t>Enter here</a:t>
            </a:r>
          </a:p>
        </p:txBody>
      </p:sp>
      <p:grpSp>
        <p:nvGrpSpPr>
          <p:cNvPr id="78" name="Group 698">
            <a:extLst>
              <a:ext uri="{FF2B5EF4-FFF2-40B4-BE49-F238E27FC236}">
                <a16:creationId xmlns:a16="http://schemas.microsoft.com/office/drawing/2014/main" id="{6A0D09F2-E0FE-4426-9C37-03E892C8B8EA}"/>
              </a:ext>
            </a:extLst>
          </p:cNvPr>
          <p:cNvGrpSpPr/>
          <p:nvPr/>
        </p:nvGrpSpPr>
        <p:grpSpPr>
          <a:xfrm>
            <a:off x="3998829" y="3193256"/>
            <a:ext cx="1080000" cy="1080000"/>
            <a:chOff x="0" y="0"/>
            <a:chExt cx="2879999" cy="2879999"/>
          </a:xfrm>
        </p:grpSpPr>
        <p:sp>
          <p:nvSpPr>
            <p:cNvPr id="79" name="Shape 696">
              <a:extLst>
                <a:ext uri="{FF2B5EF4-FFF2-40B4-BE49-F238E27FC236}">
                  <a16:creationId xmlns:a16="http://schemas.microsoft.com/office/drawing/2014/main" id="{AE95FC6A-A095-4F73-A091-21F6A811C616}"/>
                </a:ext>
              </a:extLst>
            </p:cNvPr>
            <p:cNvSpPr/>
            <p:nvPr/>
          </p:nvSpPr>
          <p:spPr>
            <a:xfrm>
              <a:off x="0" y="0"/>
              <a:ext cx="2880000" cy="2880000"/>
            </a:xfrm>
            <a:prstGeom prst="rect">
              <a:avLst/>
            </a:prstGeom>
            <a:solidFill>
              <a:srgbClr val="4D03DC"/>
            </a:solidFill>
            <a:ln w="12700" cap="flat">
              <a:noFill/>
              <a:miter lim="400000"/>
            </a:ln>
            <a:effectLst/>
          </p:spPr>
          <p:txBody>
            <a:bodyPr wrap="square" lIns="34290" tIns="34290" rIns="34290" bIns="34290" numCol="1" anchor="ctr">
              <a:noAutofit/>
            </a:bodyPr>
            <a:lstStyle/>
            <a:p>
              <a:pPr algn="ctr" defTabSz="342900" hangingPunct="0">
                <a:defRPr>
                  <a:solidFill>
                    <a:srgbClr val="FFFFFF"/>
                  </a:solidFill>
                </a:defRPr>
              </a:pPr>
              <a:endParaRPr sz="1350" kern="0">
                <a:solidFill>
                  <a:srgbClr val="FFFFFF"/>
                </a:solidFill>
                <a:latin typeface="Trebuchet MS"/>
                <a:sym typeface="Trebuchet MS"/>
              </a:endParaRPr>
            </a:p>
          </p:txBody>
        </p:sp>
        <p:sp>
          <p:nvSpPr>
            <p:cNvPr id="80" name="Shape 697">
              <a:extLst>
                <a:ext uri="{FF2B5EF4-FFF2-40B4-BE49-F238E27FC236}">
                  <a16:creationId xmlns:a16="http://schemas.microsoft.com/office/drawing/2014/main" id="{3A36E7FC-A39B-434A-AAAB-A5B02E9D17E0}"/>
                </a:ext>
              </a:extLst>
            </p:cNvPr>
            <p:cNvSpPr/>
            <p:nvPr/>
          </p:nvSpPr>
          <p:spPr>
            <a:xfrm>
              <a:off x="791011" y="868447"/>
              <a:ext cx="1297979" cy="1143107"/>
            </a:xfrm>
            <a:custGeom>
              <a:avLst/>
              <a:gdLst/>
              <a:ahLst/>
              <a:cxnLst>
                <a:cxn ang="0">
                  <a:pos x="wd2" y="hd2"/>
                </a:cxn>
                <a:cxn ang="5400000">
                  <a:pos x="wd2" y="hd2"/>
                </a:cxn>
                <a:cxn ang="10800000">
                  <a:pos x="wd2" y="hd2"/>
                </a:cxn>
                <a:cxn ang="16200000">
                  <a:pos x="wd2" y="hd2"/>
                </a:cxn>
              </a:cxnLst>
              <a:rect l="0" t="0" r="r" b="b"/>
              <a:pathLst>
                <a:path w="21600" h="21600" extrusionOk="0">
                  <a:moveTo>
                    <a:pt x="145" y="5111"/>
                  </a:moveTo>
                  <a:cubicBezTo>
                    <a:pt x="145" y="5111"/>
                    <a:pt x="4059" y="13850"/>
                    <a:pt x="4059" y="13850"/>
                  </a:cubicBezTo>
                  <a:cubicBezTo>
                    <a:pt x="4204" y="14345"/>
                    <a:pt x="4639" y="14510"/>
                    <a:pt x="5074" y="14510"/>
                  </a:cubicBezTo>
                  <a:cubicBezTo>
                    <a:pt x="16961" y="14510"/>
                    <a:pt x="16961" y="14510"/>
                    <a:pt x="16961" y="14510"/>
                  </a:cubicBezTo>
                  <a:cubicBezTo>
                    <a:pt x="16961" y="14510"/>
                    <a:pt x="17396" y="14510"/>
                    <a:pt x="17831" y="14510"/>
                  </a:cubicBezTo>
                  <a:cubicBezTo>
                    <a:pt x="17831" y="16818"/>
                    <a:pt x="17831" y="16818"/>
                    <a:pt x="17831" y="16818"/>
                  </a:cubicBezTo>
                  <a:cubicBezTo>
                    <a:pt x="4784" y="16818"/>
                    <a:pt x="4784" y="16818"/>
                    <a:pt x="4784" y="16818"/>
                  </a:cubicBezTo>
                  <a:cubicBezTo>
                    <a:pt x="4639" y="16818"/>
                    <a:pt x="4494" y="17148"/>
                    <a:pt x="4494" y="17313"/>
                  </a:cubicBezTo>
                  <a:cubicBezTo>
                    <a:pt x="4494" y="17973"/>
                    <a:pt x="4494" y="17973"/>
                    <a:pt x="4494" y="17973"/>
                  </a:cubicBezTo>
                  <a:cubicBezTo>
                    <a:pt x="4494" y="18302"/>
                    <a:pt x="4639" y="18467"/>
                    <a:pt x="4784" y="18467"/>
                  </a:cubicBezTo>
                  <a:cubicBezTo>
                    <a:pt x="5364" y="18467"/>
                    <a:pt x="5364" y="18467"/>
                    <a:pt x="5364" y="18467"/>
                  </a:cubicBezTo>
                  <a:cubicBezTo>
                    <a:pt x="5219" y="18797"/>
                    <a:pt x="5074" y="19127"/>
                    <a:pt x="5074" y="19456"/>
                  </a:cubicBezTo>
                  <a:cubicBezTo>
                    <a:pt x="5074" y="20611"/>
                    <a:pt x="5944" y="21600"/>
                    <a:pt x="6958" y="21600"/>
                  </a:cubicBezTo>
                  <a:cubicBezTo>
                    <a:pt x="7973" y="21600"/>
                    <a:pt x="8843" y="20611"/>
                    <a:pt x="8843" y="19456"/>
                  </a:cubicBezTo>
                  <a:cubicBezTo>
                    <a:pt x="8843" y="19127"/>
                    <a:pt x="8698" y="18797"/>
                    <a:pt x="8553" y="18467"/>
                  </a:cubicBezTo>
                  <a:cubicBezTo>
                    <a:pt x="15366" y="18467"/>
                    <a:pt x="15366" y="18467"/>
                    <a:pt x="15366" y="18467"/>
                  </a:cubicBezTo>
                  <a:cubicBezTo>
                    <a:pt x="15221" y="18797"/>
                    <a:pt x="15077" y="19127"/>
                    <a:pt x="15077" y="19456"/>
                  </a:cubicBezTo>
                  <a:cubicBezTo>
                    <a:pt x="15077" y="20611"/>
                    <a:pt x="15946" y="21600"/>
                    <a:pt x="16961" y="21600"/>
                  </a:cubicBezTo>
                  <a:cubicBezTo>
                    <a:pt x="17976" y="21600"/>
                    <a:pt x="18846" y="20611"/>
                    <a:pt x="18846" y="19456"/>
                  </a:cubicBezTo>
                  <a:cubicBezTo>
                    <a:pt x="18846" y="19127"/>
                    <a:pt x="18846" y="18797"/>
                    <a:pt x="18556" y="18467"/>
                  </a:cubicBezTo>
                  <a:cubicBezTo>
                    <a:pt x="19426" y="18467"/>
                    <a:pt x="19426" y="18467"/>
                    <a:pt x="19426" y="18467"/>
                  </a:cubicBezTo>
                  <a:cubicBezTo>
                    <a:pt x="19715" y="18467"/>
                    <a:pt x="19860" y="18302"/>
                    <a:pt x="19860" y="17973"/>
                  </a:cubicBezTo>
                  <a:cubicBezTo>
                    <a:pt x="19860" y="14510"/>
                    <a:pt x="19860" y="14510"/>
                    <a:pt x="19860" y="14510"/>
                  </a:cubicBezTo>
                  <a:cubicBezTo>
                    <a:pt x="19860" y="14180"/>
                    <a:pt x="19860" y="14180"/>
                    <a:pt x="19860" y="14180"/>
                  </a:cubicBezTo>
                  <a:cubicBezTo>
                    <a:pt x="19860" y="13850"/>
                    <a:pt x="19860" y="13850"/>
                    <a:pt x="19860" y="13850"/>
                  </a:cubicBezTo>
                  <a:cubicBezTo>
                    <a:pt x="19860" y="5276"/>
                    <a:pt x="19860" y="5276"/>
                    <a:pt x="19860" y="5276"/>
                  </a:cubicBezTo>
                  <a:cubicBezTo>
                    <a:pt x="20875" y="4947"/>
                    <a:pt x="21600" y="3957"/>
                    <a:pt x="21600" y="2638"/>
                  </a:cubicBezTo>
                  <a:cubicBezTo>
                    <a:pt x="21600" y="1154"/>
                    <a:pt x="20585" y="0"/>
                    <a:pt x="19281" y="0"/>
                  </a:cubicBezTo>
                  <a:cubicBezTo>
                    <a:pt x="18121" y="0"/>
                    <a:pt x="17251" y="824"/>
                    <a:pt x="16961" y="1979"/>
                  </a:cubicBezTo>
                  <a:cubicBezTo>
                    <a:pt x="1015" y="1979"/>
                    <a:pt x="1015" y="1979"/>
                    <a:pt x="1015" y="1979"/>
                  </a:cubicBezTo>
                  <a:cubicBezTo>
                    <a:pt x="435" y="1979"/>
                    <a:pt x="0" y="2473"/>
                    <a:pt x="0" y="3133"/>
                  </a:cubicBezTo>
                  <a:cubicBezTo>
                    <a:pt x="0" y="3133"/>
                    <a:pt x="0" y="4617"/>
                    <a:pt x="0" y="4617"/>
                  </a:cubicBezTo>
                  <a:cubicBezTo>
                    <a:pt x="0" y="4782"/>
                    <a:pt x="0" y="4947"/>
                    <a:pt x="145" y="5111"/>
                  </a:cubicBezTo>
                  <a:close/>
                  <a:moveTo>
                    <a:pt x="6958" y="20446"/>
                  </a:moveTo>
                  <a:cubicBezTo>
                    <a:pt x="6523" y="20446"/>
                    <a:pt x="6089" y="19951"/>
                    <a:pt x="6089" y="19456"/>
                  </a:cubicBezTo>
                  <a:cubicBezTo>
                    <a:pt x="6089" y="18962"/>
                    <a:pt x="6523" y="18467"/>
                    <a:pt x="6958" y="18467"/>
                  </a:cubicBezTo>
                  <a:cubicBezTo>
                    <a:pt x="7393" y="18467"/>
                    <a:pt x="7828" y="18962"/>
                    <a:pt x="7828" y="19456"/>
                  </a:cubicBezTo>
                  <a:cubicBezTo>
                    <a:pt x="7828" y="19951"/>
                    <a:pt x="7393" y="20446"/>
                    <a:pt x="6958" y="20446"/>
                  </a:cubicBezTo>
                  <a:close/>
                  <a:moveTo>
                    <a:pt x="16961" y="20446"/>
                  </a:moveTo>
                  <a:cubicBezTo>
                    <a:pt x="16526" y="20446"/>
                    <a:pt x="16091" y="19951"/>
                    <a:pt x="16091" y="19456"/>
                  </a:cubicBezTo>
                  <a:cubicBezTo>
                    <a:pt x="16091" y="18962"/>
                    <a:pt x="16526" y="18467"/>
                    <a:pt x="16961" y="18467"/>
                  </a:cubicBezTo>
                  <a:cubicBezTo>
                    <a:pt x="17541" y="18467"/>
                    <a:pt x="17831" y="18962"/>
                    <a:pt x="17831" y="19456"/>
                  </a:cubicBezTo>
                  <a:cubicBezTo>
                    <a:pt x="17831" y="19951"/>
                    <a:pt x="17541" y="20446"/>
                    <a:pt x="16961" y="20446"/>
                  </a:cubicBezTo>
                  <a:close/>
                  <a:moveTo>
                    <a:pt x="19281" y="1319"/>
                  </a:moveTo>
                  <a:cubicBezTo>
                    <a:pt x="19860" y="1319"/>
                    <a:pt x="20440" y="1979"/>
                    <a:pt x="20440" y="2638"/>
                  </a:cubicBezTo>
                  <a:cubicBezTo>
                    <a:pt x="20440" y="3463"/>
                    <a:pt x="19860" y="3957"/>
                    <a:pt x="19281" y="3957"/>
                  </a:cubicBezTo>
                  <a:cubicBezTo>
                    <a:pt x="18701" y="3957"/>
                    <a:pt x="18121" y="3463"/>
                    <a:pt x="18121" y="2638"/>
                  </a:cubicBezTo>
                  <a:cubicBezTo>
                    <a:pt x="18121" y="1979"/>
                    <a:pt x="18701" y="1319"/>
                    <a:pt x="19281" y="1319"/>
                  </a:cubicBezTo>
                  <a:close/>
                  <a:moveTo>
                    <a:pt x="16091" y="3298"/>
                  </a:moveTo>
                  <a:cubicBezTo>
                    <a:pt x="16961" y="3298"/>
                    <a:pt x="16961" y="3298"/>
                    <a:pt x="16961" y="3298"/>
                  </a:cubicBezTo>
                  <a:cubicBezTo>
                    <a:pt x="17106" y="4287"/>
                    <a:pt x="17831" y="5111"/>
                    <a:pt x="18701" y="5276"/>
                  </a:cubicBezTo>
                  <a:cubicBezTo>
                    <a:pt x="18701" y="5771"/>
                    <a:pt x="18701" y="5771"/>
                    <a:pt x="18701" y="5771"/>
                  </a:cubicBezTo>
                  <a:cubicBezTo>
                    <a:pt x="16091" y="5771"/>
                    <a:pt x="16091" y="5771"/>
                    <a:pt x="16091" y="5771"/>
                  </a:cubicBezTo>
                  <a:lnTo>
                    <a:pt x="16091" y="3298"/>
                  </a:lnTo>
                  <a:close/>
                  <a:moveTo>
                    <a:pt x="16091" y="6925"/>
                  </a:moveTo>
                  <a:cubicBezTo>
                    <a:pt x="18701" y="6925"/>
                    <a:pt x="18701" y="6925"/>
                    <a:pt x="18701" y="6925"/>
                  </a:cubicBezTo>
                  <a:cubicBezTo>
                    <a:pt x="18701" y="9563"/>
                    <a:pt x="18701" y="9563"/>
                    <a:pt x="18701" y="9563"/>
                  </a:cubicBezTo>
                  <a:cubicBezTo>
                    <a:pt x="16091" y="9563"/>
                    <a:pt x="16091" y="9563"/>
                    <a:pt x="16091" y="9563"/>
                  </a:cubicBezTo>
                  <a:lnTo>
                    <a:pt x="16091" y="6925"/>
                  </a:lnTo>
                  <a:close/>
                  <a:moveTo>
                    <a:pt x="16091" y="10718"/>
                  </a:moveTo>
                  <a:cubicBezTo>
                    <a:pt x="18701" y="10718"/>
                    <a:pt x="18701" y="10718"/>
                    <a:pt x="18701" y="10718"/>
                  </a:cubicBezTo>
                  <a:cubicBezTo>
                    <a:pt x="18701" y="13191"/>
                    <a:pt x="18701" y="13191"/>
                    <a:pt x="18701" y="13191"/>
                  </a:cubicBezTo>
                  <a:cubicBezTo>
                    <a:pt x="17976" y="13191"/>
                    <a:pt x="16961" y="13191"/>
                    <a:pt x="16961" y="13191"/>
                  </a:cubicBezTo>
                  <a:cubicBezTo>
                    <a:pt x="16091" y="13191"/>
                    <a:pt x="16091" y="13191"/>
                    <a:pt x="16091" y="13191"/>
                  </a:cubicBezTo>
                  <a:lnTo>
                    <a:pt x="16091" y="10718"/>
                  </a:lnTo>
                  <a:close/>
                  <a:moveTo>
                    <a:pt x="12322" y="3298"/>
                  </a:moveTo>
                  <a:cubicBezTo>
                    <a:pt x="15077" y="3298"/>
                    <a:pt x="15077" y="3298"/>
                    <a:pt x="15077" y="3298"/>
                  </a:cubicBezTo>
                  <a:cubicBezTo>
                    <a:pt x="15077" y="5771"/>
                    <a:pt x="15077" y="5771"/>
                    <a:pt x="15077" y="5771"/>
                  </a:cubicBezTo>
                  <a:cubicBezTo>
                    <a:pt x="12322" y="5771"/>
                    <a:pt x="12322" y="5771"/>
                    <a:pt x="12322" y="5771"/>
                  </a:cubicBezTo>
                  <a:lnTo>
                    <a:pt x="12322" y="3298"/>
                  </a:lnTo>
                  <a:close/>
                  <a:moveTo>
                    <a:pt x="12322" y="6925"/>
                  </a:moveTo>
                  <a:cubicBezTo>
                    <a:pt x="15077" y="6925"/>
                    <a:pt x="15077" y="6925"/>
                    <a:pt x="15077" y="6925"/>
                  </a:cubicBezTo>
                  <a:cubicBezTo>
                    <a:pt x="15077" y="9563"/>
                    <a:pt x="15077" y="9563"/>
                    <a:pt x="15077" y="9563"/>
                  </a:cubicBezTo>
                  <a:cubicBezTo>
                    <a:pt x="12322" y="9563"/>
                    <a:pt x="12322" y="9563"/>
                    <a:pt x="12322" y="9563"/>
                  </a:cubicBezTo>
                  <a:lnTo>
                    <a:pt x="12322" y="6925"/>
                  </a:lnTo>
                  <a:close/>
                  <a:moveTo>
                    <a:pt x="12322" y="10718"/>
                  </a:moveTo>
                  <a:cubicBezTo>
                    <a:pt x="15077" y="10718"/>
                    <a:pt x="15077" y="10718"/>
                    <a:pt x="15077" y="10718"/>
                  </a:cubicBezTo>
                  <a:cubicBezTo>
                    <a:pt x="15077" y="13191"/>
                    <a:pt x="15077" y="13191"/>
                    <a:pt x="15077" y="13191"/>
                  </a:cubicBezTo>
                  <a:cubicBezTo>
                    <a:pt x="12322" y="13191"/>
                    <a:pt x="12322" y="13191"/>
                    <a:pt x="12322" y="13191"/>
                  </a:cubicBezTo>
                  <a:lnTo>
                    <a:pt x="12322" y="10718"/>
                  </a:lnTo>
                  <a:close/>
                  <a:moveTo>
                    <a:pt x="8553" y="3298"/>
                  </a:moveTo>
                  <a:cubicBezTo>
                    <a:pt x="11307" y="3298"/>
                    <a:pt x="11307" y="3298"/>
                    <a:pt x="11307" y="3298"/>
                  </a:cubicBezTo>
                  <a:cubicBezTo>
                    <a:pt x="11307" y="5771"/>
                    <a:pt x="11307" y="5771"/>
                    <a:pt x="11307" y="5771"/>
                  </a:cubicBezTo>
                  <a:cubicBezTo>
                    <a:pt x="8553" y="5771"/>
                    <a:pt x="8553" y="5771"/>
                    <a:pt x="8553" y="5771"/>
                  </a:cubicBezTo>
                  <a:lnTo>
                    <a:pt x="8553" y="3298"/>
                  </a:lnTo>
                  <a:close/>
                  <a:moveTo>
                    <a:pt x="8553" y="6925"/>
                  </a:moveTo>
                  <a:cubicBezTo>
                    <a:pt x="11307" y="6925"/>
                    <a:pt x="11307" y="6925"/>
                    <a:pt x="11307" y="6925"/>
                  </a:cubicBezTo>
                  <a:cubicBezTo>
                    <a:pt x="11307" y="9563"/>
                    <a:pt x="11307" y="9563"/>
                    <a:pt x="11307" y="9563"/>
                  </a:cubicBezTo>
                  <a:cubicBezTo>
                    <a:pt x="8553" y="9563"/>
                    <a:pt x="8553" y="9563"/>
                    <a:pt x="8553" y="9563"/>
                  </a:cubicBezTo>
                  <a:lnTo>
                    <a:pt x="8553" y="6925"/>
                  </a:lnTo>
                  <a:close/>
                  <a:moveTo>
                    <a:pt x="8553" y="10718"/>
                  </a:moveTo>
                  <a:cubicBezTo>
                    <a:pt x="11307" y="10718"/>
                    <a:pt x="11307" y="10718"/>
                    <a:pt x="11307" y="10718"/>
                  </a:cubicBezTo>
                  <a:cubicBezTo>
                    <a:pt x="11307" y="13191"/>
                    <a:pt x="11307" y="13191"/>
                    <a:pt x="11307" y="13191"/>
                  </a:cubicBezTo>
                  <a:cubicBezTo>
                    <a:pt x="8553" y="13191"/>
                    <a:pt x="8553" y="13191"/>
                    <a:pt x="8553" y="13191"/>
                  </a:cubicBezTo>
                  <a:lnTo>
                    <a:pt x="8553" y="10718"/>
                  </a:lnTo>
                  <a:close/>
                  <a:moveTo>
                    <a:pt x="4784" y="3298"/>
                  </a:moveTo>
                  <a:cubicBezTo>
                    <a:pt x="7538" y="3298"/>
                    <a:pt x="7538" y="3298"/>
                    <a:pt x="7538" y="3298"/>
                  </a:cubicBezTo>
                  <a:cubicBezTo>
                    <a:pt x="7538" y="5771"/>
                    <a:pt x="7538" y="5771"/>
                    <a:pt x="7538" y="5771"/>
                  </a:cubicBezTo>
                  <a:cubicBezTo>
                    <a:pt x="4784" y="5771"/>
                    <a:pt x="4784" y="5771"/>
                    <a:pt x="4784" y="5771"/>
                  </a:cubicBezTo>
                  <a:lnTo>
                    <a:pt x="4784" y="3298"/>
                  </a:lnTo>
                  <a:close/>
                  <a:moveTo>
                    <a:pt x="4784" y="6925"/>
                  </a:moveTo>
                  <a:cubicBezTo>
                    <a:pt x="7538" y="6925"/>
                    <a:pt x="7538" y="6925"/>
                    <a:pt x="7538" y="6925"/>
                  </a:cubicBezTo>
                  <a:cubicBezTo>
                    <a:pt x="7538" y="9563"/>
                    <a:pt x="7538" y="9563"/>
                    <a:pt x="7538" y="9563"/>
                  </a:cubicBezTo>
                  <a:cubicBezTo>
                    <a:pt x="4784" y="9563"/>
                    <a:pt x="4784" y="9563"/>
                    <a:pt x="4784" y="9563"/>
                  </a:cubicBezTo>
                  <a:lnTo>
                    <a:pt x="4784" y="6925"/>
                  </a:lnTo>
                  <a:close/>
                  <a:moveTo>
                    <a:pt x="4784" y="10718"/>
                  </a:moveTo>
                  <a:cubicBezTo>
                    <a:pt x="7538" y="10718"/>
                    <a:pt x="7538" y="10718"/>
                    <a:pt x="7538" y="10718"/>
                  </a:cubicBezTo>
                  <a:cubicBezTo>
                    <a:pt x="7538" y="13191"/>
                    <a:pt x="7538" y="13191"/>
                    <a:pt x="7538" y="13191"/>
                  </a:cubicBezTo>
                  <a:cubicBezTo>
                    <a:pt x="5074" y="13191"/>
                    <a:pt x="5074" y="13191"/>
                    <a:pt x="5074" y="13191"/>
                  </a:cubicBezTo>
                  <a:cubicBezTo>
                    <a:pt x="5074" y="13026"/>
                    <a:pt x="4929" y="12696"/>
                    <a:pt x="4784" y="12202"/>
                  </a:cubicBezTo>
                  <a:lnTo>
                    <a:pt x="4784" y="10718"/>
                  </a:lnTo>
                  <a:close/>
                  <a:moveTo>
                    <a:pt x="3769" y="9563"/>
                  </a:moveTo>
                  <a:cubicBezTo>
                    <a:pt x="3479" y="9563"/>
                    <a:pt x="3479" y="9563"/>
                    <a:pt x="3479" y="9563"/>
                  </a:cubicBezTo>
                  <a:cubicBezTo>
                    <a:pt x="3044" y="8739"/>
                    <a:pt x="2609" y="7750"/>
                    <a:pt x="2319" y="6925"/>
                  </a:cubicBezTo>
                  <a:cubicBezTo>
                    <a:pt x="3769" y="6925"/>
                    <a:pt x="3769" y="6925"/>
                    <a:pt x="3769" y="6925"/>
                  </a:cubicBezTo>
                  <a:lnTo>
                    <a:pt x="3769" y="9563"/>
                  </a:lnTo>
                  <a:close/>
                  <a:moveTo>
                    <a:pt x="3769" y="3298"/>
                  </a:moveTo>
                  <a:cubicBezTo>
                    <a:pt x="3769" y="5771"/>
                    <a:pt x="3769" y="5771"/>
                    <a:pt x="3769" y="5771"/>
                  </a:cubicBezTo>
                  <a:cubicBezTo>
                    <a:pt x="1740" y="5771"/>
                    <a:pt x="1740" y="5771"/>
                    <a:pt x="1740" y="5771"/>
                  </a:cubicBezTo>
                  <a:cubicBezTo>
                    <a:pt x="1450" y="5111"/>
                    <a:pt x="1305" y="4617"/>
                    <a:pt x="1160" y="4617"/>
                  </a:cubicBezTo>
                  <a:cubicBezTo>
                    <a:pt x="1160" y="4452"/>
                    <a:pt x="1160" y="3792"/>
                    <a:pt x="1160" y="3298"/>
                  </a:cubicBezTo>
                  <a:lnTo>
                    <a:pt x="3769" y="3298"/>
                  </a:lnTo>
                  <a:close/>
                </a:path>
              </a:pathLst>
            </a:custGeom>
            <a:solidFill>
              <a:srgbClr val="FFFFFF"/>
            </a:solidFill>
            <a:ln w="12700" cap="flat">
              <a:noFill/>
              <a:miter lim="400000"/>
            </a:ln>
            <a:effectLst/>
          </p:spPr>
          <p:txBody>
            <a:bodyPr wrap="square" lIns="34290" tIns="34290" rIns="34290" bIns="34290" numCol="1" anchor="ctr">
              <a:noAutofit/>
            </a:bodyPr>
            <a:lstStyle/>
            <a:p>
              <a:pPr algn="ctr" defTabSz="342900" hangingPunct="0">
                <a:defRPr>
                  <a:solidFill>
                    <a:srgbClr val="FFFFFF"/>
                  </a:solidFill>
                </a:defRPr>
              </a:pPr>
              <a:endParaRPr sz="1350" kern="0">
                <a:solidFill>
                  <a:srgbClr val="FFFFFF"/>
                </a:solidFill>
                <a:latin typeface="Trebuchet MS"/>
                <a:sym typeface="Trebuchet MS"/>
              </a:endParaRPr>
            </a:p>
          </p:txBody>
        </p:sp>
      </p:grpSp>
      <p:grpSp>
        <p:nvGrpSpPr>
          <p:cNvPr id="81" name="Group 715">
            <a:extLst>
              <a:ext uri="{FF2B5EF4-FFF2-40B4-BE49-F238E27FC236}">
                <a16:creationId xmlns:a16="http://schemas.microsoft.com/office/drawing/2014/main" id="{23C5E64E-93F4-4E6E-A361-9EEEC9684727}"/>
              </a:ext>
            </a:extLst>
          </p:cNvPr>
          <p:cNvGrpSpPr/>
          <p:nvPr/>
        </p:nvGrpSpPr>
        <p:grpSpPr>
          <a:xfrm>
            <a:off x="7350273" y="3193256"/>
            <a:ext cx="1080000" cy="1080000"/>
            <a:chOff x="0" y="0"/>
            <a:chExt cx="2879999" cy="2879999"/>
          </a:xfrm>
        </p:grpSpPr>
        <p:sp>
          <p:nvSpPr>
            <p:cNvPr id="82" name="Shape 699">
              <a:extLst>
                <a:ext uri="{FF2B5EF4-FFF2-40B4-BE49-F238E27FC236}">
                  <a16:creationId xmlns:a16="http://schemas.microsoft.com/office/drawing/2014/main" id="{BE749F70-50F6-4D65-85D7-AE8435D9D397}"/>
                </a:ext>
              </a:extLst>
            </p:cNvPr>
            <p:cNvSpPr/>
            <p:nvPr/>
          </p:nvSpPr>
          <p:spPr>
            <a:xfrm>
              <a:off x="0" y="0"/>
              <a:ext cx="2880000" cy="2880000"/>
            </a:xfrm>
            <a:prstGeom prst="rect">
              <a:avLst/>
            </a:prstGeom>
            <a:solidFill>
              <a:srgbClr val="4D03DC"/>
            </a:solidFill>
            <a:ln w="12700" cap="flat">
              <a:noFill/>
              <a:miter lim="400000"/>
            </a:ln>
            <a:effectLst/>
          </p:spPr>
          <p:txBody>
            <a:bodyPr wrap="square" lIns="34290" tIns="34290" rIns="34290" bIns="34290" numCol="1" anchor="ctr">
              <a:noAutofit/>
            </a:bodyPr>
            <a:lstStyle/>
            <a:p>
              <a:pPr algn="ctr" defTabSz="342900" hangingPunct="0">
                <a:defRPr>
                  <a:solidFill>
                    <a:srgbClr val="FFFFFF"/>
                  </a:solidFill>
                </a:defRPr>
              </a:pPr>
              <a:endParaRPr sz="1350" kern="0">
                <a:solidFill>
                  <a:srgbClr val="FFFFFF"/>
                </a:solidFill>
                <a:latin typeface="Trebuchet MS"/>
                <a:sym typeface="Trebuchet MS"/>
              </a:endParaRPr>
            </a:p>
          </p:txBody>
        </p:sp>
        <p:grpSp>
          <p:nvGrpSpPr>
            <p:cNvPr id="83" name="Group 714">
              <a:extLst>
                <a:ext uri="{FF2B5EF4-FFF2-40B4-BE49-F238E27FC236}">
                  <a16:creationId xmlns:a16="http://schemas.microsoft.com/office/drawing/2014/main" id="{DB1740C0-2D86-489F-AB34-5E6B89ACDA8A}"/>
                </a:ext>
              </a:extLst>
            </p:cNvPr>
            <p:cNvGrpSpPr/>
            <p:nvPr/>
          </p:nvGrpSpPr>
          <p:grpSpPr>
            <a:xfrm>
              <a:off x="859227" y="1001195"/>
              <a:ext cx="1161546" cy="877611"/>
              <a:chOff x="0" y="0"/>
              <a:chExt cx="1161544" cy="877609"/>
            </a:xfrm>
          </p:grpSpPr>
          <p:sp>
            <p:nvSpPr>
              <p:cNvPr id="84" name="Shape 700">
                <a:extLst>
                  <a:ext uri="{FF2B5EF4-FFF2-40B4-BE49-F238E27FC236}">
                    <a16:creationId xmlns:a16="http://schemas.microsoft.com/office/drawing/2014/main" id="{5F258A43-1AD5-44BF-8D42-BD4CF1B3DEFC}"/>
                  </a:ext>
                </a:extLst>
              </p:cNvPr>
              <p:cNvSpPr/>
              <p:nvPr/>
            </p:nvSpPr>
            <p:spPr>
              <a:xfrm>
                <a:off x="-1" y="0"/>
                <a:ext cx="1161546" cy="877611"/>
              </a:xfrm>
              <a:custGeom>
                <a:avLst/>
                <a:gdLst/>
                <a:ahLst/>
                <a:cxnLst>
                  <a:cxn ang="0">
                    <a:pos x="wd2" y="hd2"/>
                  </a:cxn>
                  <a:cxn ang="5400000">
                    <a:pos x="wd2" y="hd2"/>
                  </a:cxn>
                  <a:cxn ang="10800000">
                    <a:pos x="wd2" y="hd2"/>
                  </a:cxn>
                  <a:cxn ang="16200000">
                    <a:pos x="wd2" y="hd2"/>
                  </a:cxn>
                </a:cxnLst>
                <a:rect l="0" t="0" r="r" b="b"/>
                <a:pathLst>
                  <a:path w="21600" h="21600" extrusionOk="0">
                    <a:moveTo>
                      <a:pt x="19489" y="21600"/>
                    </a:moveTo>
                    <a:cubicBezTo>
                      <a:pt x="20626" y="21600"/>
                      <a:pt x="21600" y="20317"/>
                      <a:pt x="21600" y="18820"/>
                    </a:cubicBezTo>
                    <a:cubicBezTo>
                      <a:pt x="21600" y="4277"/>
                      <a:pt x="21600" y="4277"/>
                      <a:pt x="21600" y="4277"/>
                    </a:cubicBezTo>
                    <a:cubicBezTo>
                      <a:pt x="21600" y="2780"/>
                      <a:pt x="20626" y="1497"/>
                      <a:pt x="19489" y="1497"/>
                    </a:cubicBezTo>
                    <a:cubicBezTo>
                      <a:pt x="17702" y="1497"/>
                      <a:pt x="17702" y="1497"/>
                      <a:pt x="17702" y="1497"/>
                    </a:cubicBezTo>
                    <a:cubicBezTo>
                      <a:pt x="17702" y="428"/>
                      <a:pt x="17702" y="428"/>
                      <a:pt x="17702" y="428"/>
                    </a:cubicBezTo>
                    <a:cubicBezTo>
                      <a:pt x="17702" y="214"/>
                      <a:pt x="17702" y="0"/>
                      <a:pt x="17540" y="0"/>
                    </a:cubicBezTo>
                    <a:cubicBezTo>
                      <a:pt x="16728" y="0"/>
                      <a:pt x="16728" y="0"/>
                      <a:pt x="16728" y="0"/>
                    </a:cubicBezTo>
                    <a:cubicBezTo>
                      <a:pt x="16565" y="0"/>
                      <a:pt x="16403" y="214"/>
                      <a:pt x="16403" y="428"/>
                    </a:cubicBezTo>
                    <a:cubicBezTo>
                      <a:pt x="16403" y="1497"/>
                      <a:pt x="16403" y="1497"/>
                      <a:pt x="16403" y="1497"/>
                    </a:cubicBezTo>
                    <a:cubicBezTo>
                      <a:pt x="15266" y="1497"/>
                      <a:pt x="15266" y="1497"/>
                      <a:pt x="15266" y="1497"/>
                    </a:cubicBezTo>
                    <a:cubicBezTo>
                      <a:pt x="15266" y="428"/>
                      <a:pt x="15266" y="428"/>
                      <a:pt x="15266" y="428"/>
                    </a:cubicBezTo>
                    <a:cubicBezTo>
                      <a:pt x="15266" y="214"/>
                      <a:pt x="15104" y="0"/>
                      <a:pt x="14941" y="0"/>
                    </a:cubicBezTo>
                    <a:cubicBezTo>
                      <a:pt x="14129" y="0"/>
                      <a:pt x="14129" y="0"/>
                      <a:pt x="14129" y="0"/>
                    </a:cubicBezTo>
                    <a:cubicBezTo>
                      <a:pt x="13967" y="0"/>
                      <a:pt x="13805" y="214"/>
                      <a:pt x="13805" y="428"/>
                    </a:cubicBezTo>
                    <a:cubicBezTo>
                      <a:pt x="13805" y="1497"/>
                      <a:pt x="13805" y="1497"/>
                      <a:pt x="13805" y="1497"/>
                    </a:cubicBezTo>
                    <a:cubicBezTo>
                      <a:pt x="12668" y="1497"/>
                      <a:pt x="12668" y="1497"/>
                      <a:pt x="12668" y="1497"/>
                    </a:cubicBezTo>
                    <a:cubicBezTo>
                      <a:pt x="12668" y="428"/>
                      <a:pt x="12668" y="428"/>
                      <a:pt x="12668" y="428"/>
                    </a:cubicBezTo>
                    <a:cubicBezTo>
                      <a:pt x="12668" y="214"/>
                      <a:pt x="12505" y="0"/>
                      <a:pt x="12343" y="0"/>
                    </a:cubicBezTo>
                    <a:cubicBezTo>
                      <a:pt x="11531" y="0"/>
                      <a:pt x="11531" y="0"/>
                      <a:pt x="11531" y="0"/>
                    </a:cubicBezTo>
                    <a:cubicBezTo>
                      <a:pt x="11368" y="0"/>
                      <a:pt x="11206" y="214"/>
                      <a:pt x="11206" y="428"/>
                    </a:cubicBezTo>
                    <a:cubicBezTo>
                      <a:pt x="11206" y="1497"/>
                      <a:pt x="11206" y="1497"/>
                      <a:pt x="11206" y="1497"/>
                    </a:cubicBezTo>
                    <a:cubicBezTo>
                      <a:pt x="10069" y="1497"/>
                      <a:pt x="10069" y="1497"/>
                      <a:pt x="10069" y="1497"/>
                    </a:cubicBezTo>
                    <a:cubicBezTo>
                      <a:pt x="10069" y="428"/>
                      <a:pt x="10069" y="428"/>
                      <a:pt x="10069" y="428"/>
                    </a:cubicBezTo>
                    <a:cubicBezTo>
                      <a:pt x="10069" y="214"/>
                      <a:pt x="9907" y="0"/>
                      <a:pt x="9744" y="0"/>
                    </a:cubicBezTo>
                    <a:cubicBezTo>
                      <a:pt x="8932" y="0"/>
                      <a:pt x="8932" y="0"/>
                      <a:pt x="8932" y="0"/>
                    </a:cubicBezTo>
                    <a:cubicBezTo>
                      <a:pt x="8770" y="0"/>
                      <a:pt x="8770" y="214"/>
                      <a:pt x="8770" y="428"/>
                    </a:cubicBezTo>
                    <a:cubicBezTo>
                      <a:pt x="8770" y="1497"/>
                      <a:pt x="8770" y="1497"/>
                      <a:pt x="8770" y="1497"/>
                    </a:cubicBezTo>
                    <a:cubicBezTo>
                      <a:pt x="7471" y="1497"/>
                      <a:pt x="7471" y="1497"/>
                      <a:pt x="7471" y="1497"/>
                    </a:cubicBezTo>
                    <a:cubicBezTo>
                      <a:pt x="7471" y="428"/>
                      <a:pt x="7471" y="428"/>
                      <a:pt x="7471" y="428"/>
                    </a:cubicBezTo>
                    <a:cubicBezTo>
                      <a:pt x="7471" y="214"/>
                      <a:pt x="7308" y="0"/>
                      <a:pt x="7146" y="0"/>
                    </a:cubicBezTo>
                    <a:cubicBezTo>
                      <a:pt x="6334" y="0"/>
                      <a:pt x="6334" y="0"/>
                      <a:pt x="6334" y="0"/>
                    </a:cubicBezTo>
                    <a:cubicBezTo>
                      <a:pt x="6171" y="0"/>
                      <a:pt x="6171" y="214"/>
                      <a:pt x="6171" y="428"/>
                    </a:cubicBezTo>
                    <a:cubicBezTo>
                      <a:pt x="6171" y="1497"/>
                      <a:pt x="6171" y="1497"/>
                      <a:pt x="6171" y="1497"/>
                    </a:cubicBezTo>
                    <a:cubicBezTo>
                      <a:pt x="4872" y="1497"/>
                      <a:pt x="4872" y="1497"/>
                      <a:pt x="4872" y="1497"/>
                    </a:cubicBezTo>
                    <a:cubicBezTo>
                      <a:pt x="4872" y="428"/>
                      <a:pt x="4872" y="428"/>
                      <a:pt x="4872" y="428"/>
                    </a:cubicBezTo>
                    <a:cubicBezTo>
                      <a:pt x="4872" y="214"/>
                      <a:pt x="4872" y="0"/>
                      <a:pt x="4710" y="0"/>
                    </a:cubicBezTo>
                    <a:cubicBezTo>
                      <a:pt x="3898" y="0"/>
                      <a:pt x="3898" y="0"/>
                      <a:pt x="3898" y="0"/>
                    </a:cubicBezTo>
                    <a:cubicBezTo>
                      <a:pt x="3735" y="0"/>
                      <a:pt x="3573" y="214"/>
                      <a:pt x="3573" y="428"/>
                    </a:cubicBezTo>
                    <a:cubicBezTo>
                      <a:pt x="3573" y="1497"/>
                      <a:pt x="3573" y="1497"/>
                      <a:pt x="3573" y="1497"/>
                    </a:cubicBezTo>
                    <a:cubicBezTo>
                      <a:pt x="2111" y="1497"/>
                      <a:pt x="2111" y="1497"/>
                      <a:pt x="2111" y="1497"/>
                    </a:cubicBezTo>
                    <a:cubicBezTo>
                      <a:pt x="974" y="1497"/>
                      <a:pt x="0" y="2780"/>
                      <a:pt x="0" y="4277"/>
                    </a:cubicBezTo>
                    <a:cubicBezTo>
                      <a:pt x="0" y="18820"/>
                      <a:pt x="0" y="18820"/>
                      <a:pt x="0" y="18820"/>
                    </a:cubicBezTo>
                    <a:cubicBezTo>
                      <a:pt x="0" y="20317"/>
                      <a:pt x="974" y="21600"/>
                      <a:pt x="2111" y="21600"/>
                    </a:cubicBezTo>
                    <a:lnTo>
                      <a:pt x="19489" y="21600"/>
                    </a:lnTo>
                    <a:close/>
                    <a:moveTo>
                      <a:pt x="1299" y="18820"/>
                    </a:moveTo>
                    <a:cubicBezTo>
                      <a:pt x="1299" y="4277"/>
                      <a:pt x="1299" y="4277"/>
                      <a:pt x="1299" y="4277"/>
                    </a:cubicBezTo>
                    <a:cubicBezTo>
                      <a:pt x="1299" y="3850"/>
                      <a:pt x="1786" y="3208"/>
                      <a:pt x="2111" y="3208"/>
                    </a:cubicBezTo>
                    <a:cubicBezTo>
                      <a:pt x="3573" y="3208"/>
                      <a:pt x="3573" y="3208"/>
                      <a:pt x="3573" y="3208"/>
                    </a:cubicBezTo>
                    <a:cubicBezTo>
                      <a:pt x="3573" y="4277"/>
                      <a:pt x="3573" y="4277"/>
                      <a:pt x="3573" y="4277"/>
                    </a:cubicBezTo>
                    <a:cubicBezTo>
                      <a:pt x="3573" y="4491"/>
                      <a:pt x="3735" y="4705"/>
                      <a:pt x="3898" y="4705"/>
                    </a:cubicBezTo>
                    <a:cubicBezTo>
                      <a:pt x="4710" y="4705"/>
                      <a:pt x="4710" y="4705"/>
                      <a:pt x="4710" y="4705"/>
                    </a:cubicBezTo>
                    <a:cubicBezTo>
                      <a:pt x="4872" y="4705"/>
                      <a:pt x="4872" y="4491"/>
                      <a:pt x="4872" y="4277"/>
                    </a:cubicBezTo>
                    <a:cubicBezTo>
                      <a:pt x="4872" y="3208"/>
                      <a:pt x="4872" y="3208"/>
                      <a:pt x="4872" y="3208"/>
                    </a:cubicBezTo>
                    <a:cubicBezTo>
                      <a:pt x="6171" y="3208"/>
                      <a:pt x="6171" y="3208"/>
                      <a:pt x="6171" y="3208"/>
                    </a:cubicBezTo>
                    <a:cubicBezTo>
                      <a:pt x="6171" y="4277"/>
                      <a:pt x="6171" y="4277"/>
                      <a:pt x="6171" y="4277"/>
                    </a:cubicBezTo>
                    <a:cubicBezTo>
                      <a:pt x="6171" y="4491"/>
                      <a:pt x="6171" y="4705"/>
                      <a:pt x="6334" y="4705"/>
                    </a:cubicBezTo>
                    <a:cubicBezTo>
                      <a:pt x="7146" y="4705"/>
                      <a:pt x="7146" y="4705"/>
                      <a:pt x="7146" y="4705"/>
                    </a:cubicBezTo>
                    <a:cubicBezTo>
                      <a:pt x="7308" y="4705"/>
                      <a:pt x="7471" y="4491"/>
                      <a:pt x="7471" y="4277"/>
                    </a:cubicBezTo>
                    <a:cubicBezTo>
                      <a:pt x="7471" y="3208"/>
                      <a:pt x="7471" y="3208"/>
                      <a:pt x="7471" y="3208"/>
                    </a:cubicBezTo>
                    <a:cubicBezTo>
                      <a:pt x="8770" y="3208"/>
                      <a:pt x="8770" y="3208"/>
                      <a:pt x="8770" y="3208"/>
                    </a:cubicBezTo>
                    <a:cubicBezTo>
                      <a:pt x="8770" y="4277"/>
                      <a:pt x="8770" y="4277"/>
                      <a:pt x="8770" y="4277"/>
                    </a:cubicBezTo>
                    <a:cubicBezTo>
                      <a:pt x="8770" y="4491"/>
                      <a:pt x="8770" y="4705"/>
                      <a:pt x="8932" y="4705"/>
                    </a:cubicBezTo>
                    <a:cubicBezTo>
                      <a:pt x="9744" y="4705"/>
                      <a:pt x="9744" y="4705"/>
                      <a:pt x="9744" y="4705"/>
                    </a:cubicBezTo>
                    <a:cubicBezTo>
                      <a:pt x="9907" y="4705"/>
                      <a:pt x="10069" y="4491"/>
                      <a:pt x="10069" y="4277"/>
                    </a:cubicBezTo>
                    <a:cubicBezTo>
                      <a:pt x="10069" y="3208"/>
                      <a:pt x="10069" y="3208"/>
                      <a:pt x="10069" y="3208"/>
                    </a:cubicBezTo>
                    <a:cubicBezTo>
                      <a:pt x="11206" y="3208"/>
                      <a:pt x="11206" y="3208"/>
                      <a:pt x="11206" y="3208"/>
                    </a:cubicBezTo>
                    <a:cubicBezTo>
                      <a:pt x="11206" y="4277"/>
                      <a:pt x="11206" y="4277"/>
                      <a:pt x="11206" y="4277"/>
                    </a:cubicBezTo>
                    <a:cubicBezTo>
                      <a:pt x="11206" y="4491"/>
                      <a:pt x="11368" y="4705"/>
                      <a:pt x="11531" y="4705"/>
                    </a:cubicBezTo>
                    <a:cubicBezTo>
                      <a:pt x="12343" y="4705"/>
                      <a:pt x="12343" y="4705"/>
                      <a:pt x="12343" y="4705"/>
                    </a:cubicBezTo>
                    <a:cubicBezTo>
                      <a:pt x="12505" y="4705"/>
                      <a:pt x="12668" y="4491"/>
                      <a:pt x="12668" y="4277"/>
                    </a:cubicBezTo>
                    <a:cubicBezTo>
                      <a:pt x="12668" y="3208"/>
                      <a:pt x="12668" y="3208"/>
                      <a:pt x="12668" y="3208"/>
                    </a:cubicBezTo>
                    <a:cubicBezTo>
                      <a:pt x="13805" y="3208"/>
                      <a:pt x="13805" y="3208"/>
                      <a:pt x="13805" y="3208"/>
                    </a:cubicBezTo>
                    <a:cubicBezTo>
                      <a:pt x="13805" y="4277"/>
                      <a:pt x="13805" y="4277"/>
                      <a:pt x="13805" y="4277"/>
                    </a:cubicBezTo>
                    <a:cubicBezTo>
                      <a:pt x="13805" y="4491"/>
                      <a:pt x="13967" y="4705"/>
                      <a:pt x="14129" y="4705"/>
                    </a:cubicBezTo>
                    <a:cubicBezTo>
                      <a:pt x="14941" y="4705"/>
                      <a:pt x="14941" y="4705"/>
                      <a:pt x="14941" y="4705"/>
                    </a:cubicBezTo>
                    <a:cubicBezTo>
                      <a:pt x="15104" y="4705"/>
                      <a:pt x="15266" y="4491"/>
                      <a:pt x="15266" y="4277"/>
                    </a:cubicBezTo>
                    <a:cubicBezTo>
                      <a:pt x="15266" y="3208"/>
                      <a:pt x="15266" y="3208"/>
                      <a:pt x="15266" y="3208"/>
                    </a:cubicBezTo>
                    <a:cubicBezTo>
                      <a:pt x="16403" y="3208"/>
                      <a:pt x="16403" y="3208"/>
                      <a:pt x="16403" y="3208"/>
                    </a:cubicBezTo>
                    <a:cubicBezTo>
                      <a:pt x="16403" y="4277"/>
                      <a:pt x="16403" y="4277"/>
                      <a:pt x="16403" y="4277"/>
                    </a:cubicBezTo>
                    <a:cubicBezTo>
                      <a:pt x="16403" y="4491"/>
                      <a:pt x="16565" y="4705"/>
                      <a:pt x="16728" y="4705"/>
                    </a:cubicBezTo>
                    <a:cubicBezTo>
                      <a:pt x="17540" y="4705"/>
                      <a:pt x="17540" y="4705"/>
                      <a:pt x="17540" y="4705"/>
                    </a:cubicBezTo>
                    <a:cubicBezTo>
                      <a:pt x="17702" y="4705"/>
                      <a:pt x="17702" y="4491"/>
                      <a:pt x="17702" y="4277"/>
                    </a:cubicBezTo>
                    <a:cubicBezTo>
                      <a:pt x="17702" y="3208"/>
                      <a:pt x="17702" y="3208"/>
                      <a:pt x="17702" y="3208"/>
                    </a:cubicBezTo>
                    <a:cubicBezTo>
                      <a:pt x="19489" y="3208"/>
                      <a:pt x="19489" y="3208"/>
                      <a:pt x="19489" y="3208"/>
                    </a:cubicBezTo>
                    <a:cubicBezTo>
                      <a:pt x="19976" y="3208"/>
                      <a:pt x="20301" y="3850"/>
                      <a:pt x="20301" y="4277"/>
                    </a:cubicBezTo>
                    <a:cubicBezTo>
                      <a:pt x="20301" y="18820"/>
                      <a:pt x="20301" y="18820"/>
                      <a:pt x="20301" y="18820"/>
                    </a:cubicBezTo>
                    <a:cubicBezTo>
                      <a:pt x="20301" y="19461"/>
                      <a:pt x="19976" y="19889"/>
                      <a:pt x="19489" y="19889"/>
                    </a:cubicBezTo>
                    <a:cubicBezTo>
                      <a:pt x="2111" y="19889"/>
                      <a:pt x="2111" y="19889"/>
                      <a:pt x="2111" y="19889"/>
                    </a:cubicBezTo>
                    <a:cubicBezTo>
                      <a:pt x="1786" y="19889"/>
                      <a:pt x="1299" y="19461"/>
                      <a:pt x="1299" y="18820"/>
                    </a:cubicBezTo>
                    <a:close/>
                  </a:path>
                </a:pathLst>
              </a:custGeom>
              <a:solidFill>
                <a:srgbClr val="FFFFFF"/>
              </a:solidFill>
              <a:ln w="12700" cap="flat">
                <a:noFill/>
                <a:miter lim="400000"/>
              </a:ln>
              <a:effectLst/>
            </p:spPr>
            <p:txBody>
              <a:bodyPr wrap="square" lIns="34290" tIns="34290" rIns="34290" bIns="34290" numCol="1" anchor="ctr">
                <a:noAutofit/>
              </a:bodyPr>
              <a:lstStyle/>
              <a:p>
                <a:pPr algn="ctr" defTabSz="342900" hangingPunct="0">
                  <a:defRPr>
                    <a:solidFill>
                      <a:srgbClr val="FFFFFF"/>
                    </a:solidFill>
                  </a:defRPr>
                </a:pPr>
                <a:endParaRPr sz="1350" kern="0">
                  <a:solidFill>
                    <a:srgbClr val="FFFFFF"/>
                  </a:solidFill>
                  <a:latin typeface="Trebuchet MS"/>
                  <a:sym typeface="Trebuchet MS"/>
                </a:endParaRPr>
              </a:p>
            </p:txBody>
          </p:sp>
          <p:sp>
            <p:nvSpPr>
              <p:cNvPr id="85" name="Shape 701">
                <a:extLst>
                  <a:ext uri="{FF2B5EF4-FFF2-40B4-BE49-F238E27FC236}">
                    <a16:creationId xmlns:a16="http://schemas.microsoft.com/office/drawing/2014/main" id="{8589F128-2E87-49E0-BFC4-3D4F55ACC505}"/>
                  </a:ext>
                </a:extLst>
              </p:cNvPr>
              <p:cNvSpPr/>
              <p:nvPr/>
            </p:nvSpPr>
            <p:spPr>
              <a:xfrm>
                <a:off x="121686" y="276558"/>
                <a:ext cx="202811" cy="191748"/>
              </a:xfrm>
              <a:custGeom>
                <a:avLst/>
                <a:gdLst/>
                <a:ahLst/>
                <a:cxnLst>
                  <a:cxn ang="0">
                    <a:pos x="wd2" y="hd2"/>
                  </a:cxn>
                  <a:cxn ang="5400000">
                    <a:pos x="wd2" y="hd2"/>
                  </a:cxn>
                  <a:cxn ang="10800000">
                    <a:pos x="wd2" y="hd2"/>
                  </a:cxn>
                  <a:cxn ang="16200000">
                    <a:pos x="wd2" y="hd2"/>
                  </a:cxn>
                </a:cxnLst>
                <a:rect l="0" t="0" r="r" b="b"/>
                <a:pathLst>
                  <a:path w="21600" h="21600" extrusionOk="0">
                    <a:moveTo>
                      <a:pt x="3757" y="21600"/>
                    </a:moveTo>
                    <a:cubicBezTo>
                      <a:pt x="17843" y="21600"/>
                      <a:pt x="17843" y="21600"/>
                      <a:pt x="17843" y="21600"/>
                    </a:cubicBezTo>
                    <a:cubicBezTo>
                      <a:pt x="19722" y="21600"/>
                      <a:pt x="21600" y="19636"/>
                      <a:pt x="21600" y="17673"/>
                    </a:cubicBezTo>
                    <a:cubicBezTo>
                      <a:pt x="21600" y="3927"/>
                      <a:pt x="21600" y="3927"/>
                      <a:pt x="21600" y="3927"/>
                    </a:cubicBezTo>
                    <a:cubicBezTo>
                      <a:pt x="21600" y="1964"/>
                      <a:pt x="19722" y="0"/>
                      <a:pt x="17843" y="0"/>
                    </a:cubicBezTo>
                    <a:cubicBezTo>
                      <a:pt x="3757" y="0"/>
                      <a:pt x="3757" y="0"/>
                      <a:pt x="3757" y="0"/>
                    </a:cubicBezTo>
                    <a:cubicBezTo>
                      <a:pt x="1878" y="0"/>
                      <a:pt x="0" y="1964"/>
                      <a:pt x="0" y="3927"/>
                    </a:cubicBezTo>
                    <a:cubicBezTo>
                      <a:pt x="0" y="17673"/>
                      <a:pt x="0" y="17673"/>
                      <a:pt x="0" y="17673"/>
                    </a:cubicBezTo>
                    <a:cubicBezTo>
                      <a:pt x="0" y="19636"/>
                      <a:pt x="1878" y="21600"/>
                      <a:pt x="3757" y="21600"/>
                    </a:cubicBezTo>
                    <a:close/>
                  </a:path>
                </a:pathLst>
              </a:custGeom>
              <a:solidFill>
                <a:srgbClr val="FFFFFF"/>
              </a:solidFill>
              <a:ln w="12700" cap="flat">
                <a:noFill/>
                <a:miter lim="400000"/>
              </a:ln>
              <a:effectLst/>
            </p:spPr>
            <p:txBody>
              <a:bodyPr wrap="square" lIns="34290" tIns="34290" rIns="34290" bIns="34290" numCol="1" anchor="ctr">
                <a:noAutofit/>
              </a:bodyPr>
              <a:lstStyle/>
              <a:p>
                <a:pPr algn="ctr" defTabSz="342900" hangingPunct="0">
                  <a:defRPr>
                    <a:solidFill>
                      <a:srgbClr val="FFFFFF"/>
                    </a:solidFill>
                  </a:defRPr>
                </a:pPr>
                <a:endParaRPr sz="1350" kern="0">
                  <a:solidFill>
                    <a:srgbClr val="FFFFFF"/>
                  </a:solidFill>
                  <a:latin typeface="Trebuchet MS"/>
                  <a:sym typeface="Trebuchet MS"/>
                </a:endParaRPr>
              </a:p>
            </p:txBody>
          </p:sp>
          <p:sp>
            <p:nvSpPr>
              <p:cNvPr id="86" name="Shape 702">
                <a:extLst>
                  <a:ext uri="{FF2B5EF4-FFF2-40B4-BE49-F238E27FC236}">
                    <a16:creationId xmlns:a16="http://schemas.microsoft.com/office/drawing/2014/main" id="{2C8BBA0A-994F-4970-8224-5F55C16319D3}"/>
                  </a:ext>
                </a:extLst>
              </p:cNvPr>
              <p:cNvSpPr/>
              <p:nvPr/>
            </p:nvSpPr>
            <p:spPr>
              <a:xfrm>
                <a:off x="376118" y="276558"/>
                <a:ext cx="129063" cy="121688"/>
              </a:xfrm>
              <a:custGeom>
                <a:avLst/>
                <a:gdLst/>
                <a:ahLst/>
                <a:cxnLst>
                  <a:cxn ang="0">
                    <a:pos x="wd2" y="hd2"/>
                  </a:cxn>
                  <a:cxn ang="5400000">
                    <a:pos x="wd2" y="hd2"/>
                  </a:cxn>
                  <a:cxn ang="10800000">
                    <a:pos x="wd2" y="hd2"/>
                  </a:cxn>
                  <a:cxn ang="16200000">
                    <a:pos x="wd2" y="hd2"/>
                  </a:cxn>
                </a:cxnLst>
                <a:rect l="0" t="0" r="r" b="b"/>
                <a:pathLst>
                  <a:path w="21600" h="21600" extrusionOk="0">
                    <a:moveTo>
                      <a:pt x="2880" y="21600"/>
                    </a:moveTo>
                    <a:cubicBezTo>
                      <a:pt x="17280" y="21600"/>
                      <a:pt x="17280" y="21600"/>
                      <a:pt x="17280" y="21600"/>
                    </a:cubicBezTo>
                    <a:cubicBezTo>
                      <a:pt x="18720" y="21600"/>
                      <a:pt x="21600" y="20057"/>
                      <a:pt x="21600" y="18514"/>
                    </a:cubicBezTo>
                    <a:cubicBezTo>
                      <a:pt x="21600" y="3086"/>
                      <a:pt x="21600" y="3086"/>
                      <a:pt x="21600" y="3086"/>
                    </a:cubicBezTo>
                    <a:cubicBezTo>
                      <a:pt x="21600" y="1543"/>
                      <a:pt x="18720" y="0"/>
                      <a:pt x="17280" y="0"/>
                    </a:cubicBezTo>
                    <a:cubicBezTo>
                      <a:pt x="2880" y="0"/>
                      <a:pt x="2880" y="0"/>
                      <a:pt x="2880" y="0"/>
                    </a:cubicBezTo>
                    <a:cubicBezTo>
                      <a:pt x="1440" y="0"/>
                      <a:pt x="0" y="1543"/>
                      <a:pt x="0" y="3086"/>
                    </a:cubicBezTo>
                    <a:cubicBezTo>
                      <a:pt x="0" y="18514"/>
                      <a:pt x="0" y="18514"/>
                      <a:pt x="0" y="18514"/>
                    </a:cubicBezTo>
                    <a:cubicBezTo>
                      <a:pt x="0" y="20057"/>
                      <a:pt x="1440" y="21600"/>
                      <a:pt x="2880" y="21600"/>
                    </a:cubicBezTo>
                    <a:close/>
                  </a:path>
                </a:pathLst>
              </a:custGeom>
              <a:solidFill>
                <a:srgbClr val="FFFFFF"/>
              </a:solidFill>
              <a:ln w="12700" cap="flat">
                <a:noFill/>
                <a:miter lim="400000"/>
              </a:ln>
              <a:effectLst/>
            </p:spPr>
            <p:txBody>
              <a:bodyPr wrap="square" lIns="34290" tIns="34290" rIns="34290" bIns="34290" numCol="1" anchor="ctr">
                <a:noAutofit/>
              </a:bodyPr>
              <a:lstStyle/>
              <a:p>
                <a:pPr algn="ctr" defTabSz="342900" hangingPunct="0">
                  <a:defRPr>
                    <a:solidFill>
                      <a:srgbClr val="FFFFFF"/>
                    </a:solidFill>
                  </a:defRPr>
                </a:pPr>
                <a:endParaRPr sz="1350" kern="0">
                  <a:solidFill>
                    <a:srgbClr val="FFFFFF"/>
                  </a:solidFill>
                  <a:latin typeface="Trebuchet MS"/>
                  <a:sym typeface="Trebuchet MS"/>
                </a:endParaRPr>
              </a:p>
            </p:txBody>
          </p:sp>
          <p:sp>
            <p:nvSpPr>
              <p:cNvPr id="87" name="Shape 703">
                <a:extLst>
                  <a:ext uri="{FF2B5EF4-FFF2-40B4-BE49-F238E27FC236}">
                    <a16:creationId xmlns:a16="http://schemas.microsoft.com/office/drawing/2014/main" id="{A9900701-B891-4EF2-B3EF-89CF7BBF9D4A}"/>
                  </a:ext>
                </a:extLst>
              </p:cNvPr>
              <p:cNvSpPr/>
              <p:nvPr/>
            </p:nvSpPr>
            <p:spPr>
              <a:xfrm>
                <a:off x="549429" y="276558"/>
                <a:ext cx="121687" cy="121688"/>
              </a:xfrm>
              <a:custGeom>
                <a:avLst/>
                <a:gdLst/>
                <a:ahLst/>
                <a:cxnLst>
                  <a:cxn ang="0">
                    <a:pos x="wd2" y="hd2"/>
                  </a:cxn>
                  <a:cxn ang="5400000">
                    <a:pos x="wd2" y="hd2"/>
                  </a:cxn>
                  <a:cxn ang="10800000">
                    <a:pos x="wd2" y="hd2"/>
                  </a:cxn>
                  <a:cxn ang="16200000">
                    <a:pos x="wd2" y="hd2"/>
                  </a:cxn>
                </a:cxnLst>
                <a:rect l="0" t="0" r="r" b="b"/>
                <a:pathLst>
                  <a:path w="21600" h="21600" extrusionOk="0">
                    <a:moveTo>
                      <a:pt x="3086" y="21600"/>
                    </a:moveTo>
                    <a:cubicBezTo>
                      <a:pt x="18514" y="21600"/>
                      <a:pt x="18514" y="21600"/>
                      <a:pt x="18514" y="21600"/>
                    </a:cubicBezTo>
                    <a:cubicBezTo>
                      <a:pt x="20057" y="21600"/>
                      <a:pt x="21600" y="20057"/>
                      <a:pt x="21600" y="18514"/>
                    </a:cubicBezTo>
                    <a:cubicBezTo>
                      <a:pt x="21600" y="3086"/>
                      <a:pt x="21600" y="3086"/>
                      <a:pt x="21600" y="3086"/>
                    </a:cubicBezTo>
                    <a:cubicBezTo>
                      <a:pt x="21600" y="1543"/>
                      <a:pt x="20057" y="0"/>
                      <a:pt x="18514" y="0"/>
                    </a:cubicBezTo>
                    <a:cubicBezTo>
                      <a:pt x="3086" y="0"/>
                      <a:pt x="3086" y="0"/>
                      <a:pt x="3086" y="0"/>
                    </a:cubicBezTo>
                    <a:cubicBezTo>
                      <a:pt x="1543" y="0"/>
                      <a:pt x="0" y="1543"/>
                      <a:pt x="0" y="3086"/>
                    </a:cubicBezTo>
                    <a:cubicBezTo>
                      <a:pt x="0" y="18514"/>
                      <a:pt x="0" y="18514"/>
                      <a:pt x="0" y="18514"/>
                    </a:cubicBezTo>
                    <a:cubicBezTo>
                      <a:pt x="0" y="20057"/>
                      <a:pt x="1543" y="21600"/>
                      <a:pt x="3086" y="21600"/>
                    </a:cubicBezTo>
                    <a:close/>
                  </a:path>
                </a:pathLst>
              </a:custGeom>
              <a:solidFill>
                <a:srgbClr val="FFFFFF"/>
              </a:solidFill>
              <a:ln w="12700" cap="flat">
                <a:noFill/>
                <a:miter lim="400000"/>
              </a:ln>
              <a:effectLst/>
            </p:spPr>
            <p:txBody>
              <a:bodyPr wrap="square" lIns="34290" tIns="34290" rIns="34290" bIns="34290" numCol="1" anchor="ctr">
                <a:noAutofit/>
              </a:bodyPr>
              <a:lstStyle/>
              <a:p>
                <a:pPr algn="ctr" defTabSz="342900" hangingPunct="0">
                  <a:defRPr>
                    <a:solidFill>
                      <a:srgbClr val="FFFFFF"/>
                    </a:solidFill>
                  </a:defRPr>
                </a:pPr>
                <a:endParaRPr sz="1350" kern="0">
                  <a:solidFill>
                    <a:srgbClr val="FFFFFF"/>
                  </a:solidFill>
                  <a:latin typeface="Trebuchet MS"/>
                  <a:sym typeface="Trebuchet MS"/>
                </a:endParaRPr>
              </a:p>
            </p:txBody>
          </p:sp>
          <p:sp>
            <p:nvSpPr>
              <p:cNvPr id="88" name="Shape 704">
                <a:extLst>
                  <a:ext uri="{FF2B5EF4-FFF2-40B4-BE49-F238E27FC236}">
                    <a16:creationId xmlns:a16="http://schemas.microsoft.com/office/drawing/2014/main" id="{C664529E-F476-4667-9B4D-280E4B69084E}"/>
                  </a:ext>
                </a:extLst>
              </p:cNvPr>
              <p:cNvSpPr/>
              <p:nvPr/>
            </p:nvSpPr>
            <p:spPr>
              <a:xfrm>
                <a:off x="722737" y="276558"/>
                <a:ext cx="125374" cy="121688"/>
              </a:xfrm>
              <a:custGeom>
                <a:avLst/>
                <a:gdLst/>
                <a:ahLst/>
                <a:cxnLst>
                  <a:cxn ang="0">
                    <a:pos x="wd2" y="hd2"/>
                  </a:cxn>
                  <a:cxn ang="5400000">
                    <a:pos x="wd2" y="hd2"/>
                  </a:cxn>
                  <a:cxn ang="10800000">
                    <a:pos x="wd2" y="hd2"/>
                  </a:cxn>
                  <a:cxn ang="16200000">
                    <a:pos x="wd2" y="hd2"/>
                  </a:cxn>
                </a:cxnLst>
                <a:rect l="0" t="0" r="r" b="b"/>
                <a:pathLst>
                  <a:path w="21600" h="21600" extrusionOk="0">
                    <a:moveTo>
                      <a:pt x="3086" y="21600"/>
                    </a:moveTo>
                    <a:cubicBezTo>
                      <a:pt x="18514" y="21600"/>
                      <a:pt x="18514" y="21600"/>
                      <a:pt x="18514" y="21600"/>
                    </a:cubicBezTo>
                    <a:cubicBezTo>
                      <a:pt x="20057" y="21600"/>
                      <a:pt x="21600" y="20057"/>
                      <a:pt x="21600" y="18514"/>
                    </a:cubicBezTo>
                    <a:cubicBezTo>
                      <a:pt x="21600" y="3086"/>
                      <a:pt x="21600" y="3086"/>
                      <a:pt x="21600" y="3086"/>
                    </a:cubicBezTo>
                    <a:cubicBezTo>
                      <a:pt x="21600" y="1543"/>
                      <a:pt x="20057" y="0"/>
                      <a:pt x="18514" y="0"/>
                    </a:cubicBezTo>
                    <a:cubicBezTo>
                      <a:pt x="3086" y="0"/>
                      <a:pt x="3086" y="0"/>
                      <a:pt x="3086" y="0"/>
                    </a:cubicBezTo>
                    <a:cubicBezTo>
                      <a:pt x="1543" y="0"/>
                      <a:pt x="0" y="1543"/>
                      <a:pt x="0" y="3086"/>
                    </a:cubicBezTo>
                    <a:cubicBezTo>
                      <a:pt x="0" y="18514"/>
                      <a:pt x="0" y="18514"/>
                      <a:pt x="0" y="18514"/>
                    </a:cubicBezTo>
                    <a:cubicBezTo>
                      <a:pt x="0" y="20057"/>
                      <a:pt x="1543" y="21600"/>
                      <a:pt x="3086" y="21600"/>
                    </a:cubicBezTo>
                    <a:close/>
                  </a:path>
                </a:pathLst>
              </a:custGeom>
              <a:solidFill>
                <a:srgbClr val="FFFFFF"/>
              </a:solidFill>
              <a:ln w="12700" cap="flat">
                <a:noFill/>
                <a:miter lim="400000"/>
              </a:ln>
              <a:effectLst/>
            </p:spPr>
            <p:txBody>
              <a:bodyPr wrap="square" lIns="34290" tIns="34290" rIns="34290" bIns="34290" numCol="1" anchor="ctr">
                <a:noAutofit/>
              </a:bodyPr>
              <a:lstStyle/>
              <a:p>
                <a:pPr algn="ctr" defTabSz="342900" hangingPunct="0">
                  <a:defRPr>
                    <a:solidFill>
                      <a:srgbClr val="FFFFFF"/>
                    </a:solidFill>
                  </a:defRPr>
                </a:pPr>
                <a:endParaRPr sz="1350" kern="0">
                  <a:solidFill>
                    <a:srgbClr val="FFFFFF"/>
                  </a:solidFill>
                  <a:latin typeface="Trebuchet MS"/>
                  <a:sym typeface="Trebuchet MS"/>
                </a:endParaRPr>
              </a:p>
            </p:txBody>
          </p:sp>
          <p:sp>
            <p:nvSpPr>
              <p:cNvPr id="89" name="Shape 705">
                <a:extLst>
                  <a:ext uri="{FF2B5EF4-FFF2-40B4-BE49-F238E27FC236}">
                    <a16:creationId xmlns:a16="http://schemas.microsoft.com/office/drawing/2014/main" id="{C39F1F26-CE38-40FD-AF3B-B896D1495FDF}"/>
                  </a:ext>
                </a:extLst>
              </p:cNvPr>
              <p:cNvSpPr/>
              <p:nvPr/>
            </p:nvSpPr>
            <p:spPr>
              <a:xfrm>
                <a:off x="899734" y="276558"/>
                <a:ext cx="121688" cy="121688"/>
              </a:xfrm>
              <a:custGeom>
                <a:avLst/>
                <a:gdLst/>
                <a:ahLst/>
                <a:cxnLst>
                  <a:cxn ang="0">
                    <a:pos x="wd2" y="hd2"/>
                  </a:cxn>
                  <a:cxn ang="5400000">
                    <a:pos x="wd2" y="hd2"/>
                  </a:cxn>
                  <a:cxn ang="10800000">
                    <a:pos x="wd2" y="hd2"/>
                  </a:cxn>
                  <a:cxn ang="16200000">
                    <a:pos x="wd2" y="hd2"/>
                  </a:cxn>
                </a:cxnLst>
                <a:rect l="0" t="0" r="r" b="b"/>
                <a:pathLst>
                  <a:path w="21600" h="21600" extrusionOk="0">
                    <a:moveTo>
                      <a:pt x="3086" y="21600"/>
                    </a:moveTo>
                    <a:cubicBezTo>
                      <a:pt x="18514" y="21600"/>
                      <a:pt x="18514" y="21600"/>
                      <a:pt x="18514" y="21600"/>
                    </a:cubicBezTo>
                    <a:cubicBezTo>
                      <a:pt x="20057" y="21600"/>
                      <a:pt x="21600" y="20057"/>
                      <a:pt x="21600" y="18514"/>
                    </a:cubicBezTo>
                    <a:cubicBezTo>
                      <a:pt x="21600" y="3086"/>
                      <a:pt x="21600" y="3086"/>
                      <a:pt x="21600" y="3086"/>
                    </a:cubicBezTo>
                    <a:cubicBezTo>
                      <a:pt x="21600" y="1543"/>
                      <a:pt x="20057" y="0"/>
                      <a:pt x="18514" y="0"/>
                    </a:cubicBezTo>
                    <a:cubicBezTo>
                      <a:pt x="3086" y="0"/>
                      <a:pt x="3086" y="0"/>
                      <a:pt x="3086" y="0"/>
                    </a:cubicBezTo>
                    <a:cubicBezTo>
                      <a:pt x="1543" y="0"/>
                      <a:pt x="0" y="1543"/>
                      <a:pt x="0" y="3086"/>
                    </a:cubicBezTo>
                    <a:cubicBezTo>
                      <a:pt x="0" y="18514"/>
                      <a:pt x="0" y="18514"/>
                      <a:pt x="0" y="18514"/>
                    </a:cubicBezTo>
                    <a:cubicBezTo>
                      <a:pt x="0" y="20057"/>
                      <a:pt x="1543" y="21600"/>
                      <a:pt x="3086" y="21600"/>
                    </a:cubicBezTo>
                    <a:close/>
                  </a:path>
                </a:pathLst>
              </a:custGeom>
              <a:solidFill>
                <a:srgbClr val="FFFFFF"/>
              </a:solidFill>
              <a:ln w="12700" cap="flat">
                <a:noFill/>
                <a:miter lim="400000"/>
              </a:ln>
              <a:effectLst/>
            </p:spPr>
            <p:txBody>
              <a:bodyPr wrap="square" lIns="34290" tIns="34290" rIns="34290" bIns="34290" numCol="1" anchor="ctr">
                <a:noAutofit/>
              </a:bodyPr>
              <a:lstStyle/>
              <a:p>
                <a:pPr algn="ctr" defTabSz="342900" hangingPunct="0">
                  <a:defRPr>
                    <a:solidFill>
                      <a:srgbClr val="FFFFFF"/>
                    </a:solidFill>
                  </a:defRPr>
                </a:pPr>
                <a:endParaRPr sz="1350" kern="0">
                  <a:solidFill>
                    <a:srgbClr val="FFFFFF"/>
                  </a:solidFill>
                  <a:latin typeface="Trebuchet MS"/>
                  <a:sym typeface="Trebuchet MS"/>
                </a:endParaRPr>
              </a:p>
            </p:txBody>
          </p:sp>
          <p:sp>
            <p:nvSpPr>
              <p:cNvPr id="90" name="Shape 706">
                <a:extLst>
                  <a:ext uri="{FF2B5EF4-FFF2-40B4-BE49-F238E27FC236}">
                    <a16:creationId xmlns:a16="http://schemas.microsoft.com/office/drawing/2014/main" id="{9F4FA118-02EF-4A82-A348-34452454672E}"/>
                  </a:ext>
                </a:extLst>
              </p:cNvPr>
              <p:cNvSpPr/>
              <p:nvPr/>
            </p:nvSpPr>
            <p:spPr>
              <a:xfrm>
                <a:off x="376118" y="442492"/>
                <a:ext cx="129063" cy="132749"/>
              </a:xfrm>
              <a:custGeom>
                <a:avLst/>
                <a:gdLst/>
                <a:ahLst/>
                <a:cxnLst>
                  <a:cxn ang="0">
                    <a:pos x="wd2" y="hd2"/>
                  </a:cxn>
                  <a:cxn ang="5400000">
                    <a:pos x="wd2" y="hd2"/>
                  </a:cxn>
                  <a:cxn ang="10800000">
                    <a:pos x="wd2" y="hd2"/>
                  </a:cxn>
                  <a:cxn ang="16200000">
                    <a:pos x="wd2" y="hd2"/>
                  </a:cxn>
                </a:cxnLst>
                <a:rect l="0" t="0" r="r" b="b"/>
                <a:pathLst>
                  <a:path w="21600" h="21600" extrusionOk="0">
                    <a:moveTo>
                      <a:pt x="2880" y="21600"/>
                    </a:moveTo>
                    <a:cubicBezTo>
                      <a:pt x="17280" y="21600"/>
                      <a:pt x="17280" y="21600"/>
                      <a:pt x="17280" y="21600"/>
                    </a:cubicBezTo>
                    <a:cubicBezTo>
                      <a:pt x="18720" y="21600"/>
                      <a:pt x="21600" y="20160"/>
                      <a:pt x="21600" y="17280"/>
                    </a:cubicBezTo>
                    <a:cubicBezTo>
                      <a:pt x="21600" y="4320"/>
                      <a:pt x="21600" y="4320"/>
                      <a:pt x="21600" y="4320"/>
                    </a:cubicBezTo>
                    <a:cubicBezTo>
                      <a:pt x="21600" y="1440"/>
                      <a:pt x="18720" y="0"/>
                      <a:pt x="17280" y="0"/>
                    </a:cubicBezTo>
                    <a:cubicBezTo>
                      <a:pt x="2880" y="0"/>
                      <a:pt x="2880" y="0"/>
                      <a:pt x="2880" y="0"/>
                    </a:cubicBezTo>
                    <a:cubicBezTo>
                      <a:pt x="1440" y="0"/>
                      <a:pt x="0" y="1440"/>
                      <a:pt x="0" y="4320"/>
                    </a:cubicBezTo>
                    <a:cubicBezTo>
                      <a:pt x="0" y="17280"/>
                      <a:pt x="0" y="17280"/>
                      <a:pt x="0" y="17280"/>
                    </a:cubicBezTo>
                    <a:cubicBezTo>
                      <a:pt x="0" y="20160"/>
                      <a:pt x="1440" y="21600"/>
                      <a:pt x="2880" y="21600"/>
                    </a:cubicBezTo>
                    <a:close/>
                  </a:path>
                </a:pathLst>
              </a:custGeom>
              <a:solidFill>
                <a:srgbClr val="FFFFFF"/>
              </a:solidFill>
              <a:ln w="12700" cap="flat">
                <a:noFill/>
                <a:miter lim="400000"/>
              </a:ln>
              <a:effectLst/>
            </p:spPr>
            <p:txBody>
              <a:bodyPr wrap="square" lIns="34290" tIns="34290" rIns="34290" bIns="34290" numCol="1" anchor="ctr">
                <a:noAutofit/>
              </a:bodyPr>
              <a:lstStyle/>
              <a:p>
                <a:pPr algn="ctr" defTabSz="342900" hangingPunct="0">
                  <a:defRPr>
                    <a:solidFill>
                      <a:srgbClr val="FFFFFF"/>
                    </a:solidFill>
                  </a:defRPr>
                </a:pPr>
                <a:endParaRPr sz="1350" kern="0">
                  <a:solidFill>
                    <a:srgbClr val="FFFFFF"/>
                  </a:solidFill>
                  <a:latin typeface="Trebuchet MS"/>
                  <a:sym typeface="Trebuchet MS"/>
                </a:endParaRPr>
              </a:p>
            </p:txBody>
          </p:sp>
          <p:sp>
            <p:nvSpPr>
              <p:cNvPr id="91" name="Shape 707">
                <a:extLst>
                  <a:ext uri="{FF2B5EF4-FFF2-40B4-BE49-F238E27FC236}">
                    <a16:creationId xmlns:a16="http://schemas.microsoft.com/office/drawing/2014/main" id="{FB4DABB3-E79F-48B3-9ABA-387EA6B8E4D6}"/>
                  </a:ext>
                </a:extLst>
              </p:cNvPr>
              <p:cNvSpPr/>
              <p:nvPr/>
            </p:nvSpPr>
            <p:spPr>
              <a:xfrm>
                <a:off x="549429" y="442492"/>
                <a:ext cx="121687" cy="132749"/>
              </a:xfrm>
              <a:custGeom>
                <a:avLst/>
                <a:gdLst/>
                <a:ahLst/>
                <a:cxnLst>
                  <a:cxn ang="0">
                    <a:pos x="wd2" y="hd2"/>
                  </a:cxn>
                  <a:cxn ang="5400000">
                    <a:pos x="wd2" y="hd2"/>
                  </a:cxn>
                  <a:cxn ang="10800000">
                    <a:pos x="wd2" y="hd2"/>
                  </a:cxn>
                  <a:cxn ang="16200000">
                    <a:pos x="wd2" y="hd2"/>
                  </a:cxn>
                </a:cxnLst>
                <a:rect l="0" t="0" r="r" b="b"/>
                <a:pathLst>
                  <a:path w="21600" h="21600" extrusionOk="0">
                    <a:moveTo>
                      <a:pt x="3086" y="21600"/>
                    </a:moveTo>
                    <a:cubicBezTo>
                      <a:pt x="18514" y="21600"/>
                      <a:pt x="18514" y="21600"/>
                      <a:pt x="18514" y="21600"/>
                    </a:cubicBezTo>
                    <a:cubicBezTo>
                      <a:pt x="20057" y="21600"/>
                      <a:pt x="21600" y="20160"/>
                      <a:pt x="21600" y="17280"/>
                    </a:cubicBezTo>
                    <a:cubicBezTo>
                      <a:pt x="21600" y="4320"/>
                      <a:pt x="21600" y="4320"/>
                      <a:pt x="21600" y="4320"/>
                    </a:cubicBezTo>
                    <a:cubicBezTo>
                      <a:pt x="21600" y="1440"/>
                      <a:pt x="20057" y="0"/>
                      <a:pt x="18514" y="0"/>
                    </a:cubicBezTo>
                    <a:cubicBezTo>
                      <a:pt x="3086" y="0"/>
                      <a:pt x="3086" y="0"/>
                      <a:pt x="3086" y="0"/>
                    </a:cubicBezTo>
                    <a:cubicBezTo>
                      <a:pt x="1543" y="0"/>
                      <a:pt x="0" y="1440"/>
                      <a:pt x="0" y="4320"/>
                    </a:cubicBezTo>
                    <a:cubicBezTo>
                      <a:pt x="0" y="17280"/>
                      <a:pt x="0" y="17280"/>
                      <a:pt x="0" y="17280"/>
                    </a:cubicBezTo>
                    <a:cubicBezTo>
                      <a:pt x="0" y="20160"/>
                      <a:pt x="1543" y="21600"/>
                      <a:pt x="3086" y="21600"/>
                    </a:cubicBezTo>
                    <a:close/>
                  </a:path>
                </a:pathLst>
              </a:custGeom>
              <a:solidFill>
                <a:srgbClr val="FFFFFF"/>
              </a:solidFill>
              <a:ln w="12700" cap="flat">
                <a:noFill/>
                <a:miter lim="400000"/>
              </a:ln>
              <a:effectLst/>
            </p:spPr>
            <p:txBody>
              <a:bodyPr wrap="square" lIns="34290" tIns="34290" rIns="34290" bIns="34290" numCol="1" anchor="ctr">
                <a:noAutofit/>
              </a:bodyPr>
              <a:lstStyle/>
              <a:p>
                <a:pPr algn="ctr" defTabSz="342900" hangingPunct="0">
                  <a:defRPr>
                    <a:solidFill>
                      <a:srgbClr val="FFFFFF"/>
                    </a:solidFill>
                  </a:defRPr>
                </a:pPr>
                <a:endParaRPr sz="1350" kern="0">
                  <a:solidFill>
                    <a:srgbClr val="FFFFFF"/>
                  </a:solidFill>
                  <a:latin typeface="Trebuchet MS"/>
                  <a:sym typeface="Trebuchet MS"/>
                </a:endParaRPr>
              </a:p>
            </p:txBody>
          </p:sp>
          <p:sp>
            <p:nvSpPr>
              <p:cNvPr id="92" name="Shape 708">
                <a:extLst>
                  <a:ext uri="{FF2B5EF4-FFF2-40B4-BE49-F238E27FC236}">
                    <a16:creationId xmlns:a16="http://schemas.microsoft.com/office/drawing/2014/main" id="{473389A6-03E4-4DB0-A8C5-01EF8035F92C}"/>
                  </a:ext>
                </a:extLst>
              </p:cNvPr>
              <p:cNvSpPr/>
              <p:nvPr/>
            </p:nvSpPr>
            <p:spPr>
              <a:xfrm>
                <a:off x="722737" y="442492"/>
                <a:ext cx="125374" cy="132749"/>
              </a:xfrm>
              <a:custGeom>
                <a:avLst/>
                <a:gdLst/>
                <a:ahLst/>
                <a:cxnLst>
                  <a:cxn ang="0">
                    <a:pos x="wd2" y="hd2"/>
                  </a:cxn>
                  <a:cxn ang="5400000">
                    <a:pos x="wd2" y="hd2"/>
                  </a:cxn>
                  <a:cxn ang="10800000">
                    <a:pos x="wd2" y="hd2"/>
                  </a:cxn>
                  <a:cxn ang="16200000">
                    <a:pos x="wd2" y="hd2"/>
                  </a:cxn>
                </a:cxnLst>
                <a:rect l="0" t="0" r="r" b="b"/>
                <a:pathLst>
                  <a:path w="21600" h="21600" extrusionOk="0">
                    <a:moveTo>
                      <a:pt x="3086" y="21600"/>
                    </a:moveTo>
                    <a:cubicBezTo>
                      <a:pt x="18514" y="21600"/>
                      <a:pt x="18514" y="21600"/>
                      <a:pt x="18514" y="21600"/>
                    </a:cubicBezTo>
                    <a:cubicBezTo>
                      <a:pt x="20057" y="21600"/>
                      <a:pt x="21600" y="20160"/>
                      <a:pt x="21600" y="17280"/>
                    </a:cubicBezTo>
                    <a:cubicBezTo>
                      <a:pt x="21600" y="4320"/>
                      <a:pt x="21600" y="4320"/>
                      <a:pt x="21600" y="4320"/>
                    </a:cubicBezTo>
                    <a:cubicBezTo>
                      <a:pt x="21600" y="1440"/>
                      <a:pt x="20057" y="0"/>
                      <a:pt x="18514" y="0"/>
                    </a:cubicBezTo>
                    <a:cubicBezTo>
                      <a:pt x="3086" y="0"/>
                      <a:pt x="3086" y="0"/>
                      <a:pt x="3086" y="0"/>
                    </a:cubicBezTo>
                    <a:cubicBezTo>
                      <a:pt x="1543" y="0"/>
                      <a:pt x="0" y="1440"/>
                      <a:pt x="0" y="4320"/>
                    </a:cubicBezTo>
                    <a:cubicBezTo>
                      <a:pt x="0" y="17280"/>
                      <a:pt x="0" y="17280"/>
                      <a:pt x="0" y="17280"/>
                    </a:cubicBezTo>
                    <a:cubicBezTo>
                      <a:pt x="0" y="20160"/>
                      <a:pt x="1543" y="21600"/>
                      <a:pt x="3086" y="21600"/>
                    </a:cubicBezTo>
                    <a:close/>
                  </a:path>
                </a:pathLst>
              </a:custGeom>
              <a:solidFill>
                <a:srgbClr val="FFFFFF"/>
              </a:solidFill>
              <a:ln w="12700" cap="flat">
                <a:noFill/>
                <a:miter lim="400000"/>
              </a:ln>
              <a:effectLst/>
            </p:spPr>
            <p:txBody>
              <a:bodyPr wrap="square" lIns="34290" tIns="34290" rIns="34290" bIns="34290" numCol="1" anchor="ctr">
                <a:noAutofit/>
              </a:bodyPr>
              <a:lstStyle/>
              <a:p>
                <a:pPr algn="ctr" defTabSz="342900" hangingPunct="0">
                  <a:defRPr>
                    <a:solidFill>
                      <a:srgbClr val="FFFFFF"/>
                    </a:solidFill>
                  </a:defRPr>
                </a:pPr>
                <a:endParaRPr sz="1350" kern="0">
                  <a:solidFill>
                    <a:srgbClr val="FFFFFF"/>
                  </a:solidFill>
                  <a:latin typeface="Trebuchet MS"/>
                  <a:sym typeface="Trebuchet MS"/>
                </a:endParaRPr>
              </a:p>
            </p:txBody>
          </p:sp>
          <p:sp>
            <p:nvSpPr>
              <p:cNvPr id="93" name="Shape 709">
                <a:extLst>
                  <a:ext uri="{FF2B5EF4-FFF2-40B4-BE49-F238E27FC236}">
                    <a16:creationId xmlns:a16="http://schemas.microsoft.com/office/drawing/2014/main" id="{90CEEA80-C9C5-4C95-A1E4-F45A375038D1}"/>
                  </a:ext>
                </a:extLst>
              </p:cNvPr>
              <p:cNvSpPr/>
              <p:nvPr/>
            </p:nvSpPr>
            <p:spPr>
              <a:xfrm>
                <a:off x="899734" y="442492"/>
                <a:ext cx="121688" cy="132749"/>
              </a:xfrm>
              <a:custGeom>
                <a:avLst/>
                <a:gdLst/>
                <a:ahLst/>
                <a:cxnLst>
                  <a:cxn ang="0">
                    <a:pos x="wd2" y="hd2"/>
                  </a:cxn>
                  <a:cxn ang="5400000">
                    <a:pos x="wd2" y="hd2"/>
                  </a:cxn>
                  <a:cxn ang="10800000">
                    <a:pos x="wd2" y="hd2"/>
                  </a:cxn>
                  <a:cxn ang="16200000">
                    <a:pos x="wd2" y="hd2"/>
                  </a:cxn>
                </a:cxnLst>
                <a:rect l="0" t="0" r="r" b="b"/>
                <a:pathLst>
                  <a:path w="21600" h="21600" extrusionOk="0">
                    <a:moveTo>
                      <a:pt x="3086" y="21600"/>
                    </a:moveTo>
                    <a:cubicBezTo>
                      <a:pt x="18514" y="21600"/>
                      <a:pt x="18514" y="21600"/>
                      <a:pt x="18514" y="21600"/>
                    </a:cubicBezTo>
                    <a:cubicBezTo>
                      <a:pt x="20057" y="21600"/>
                      <a:pt x="21600" y="20160"/>
                      <a:pt x="21600" y="17280"/>
                    </a:cubicBezTo>
                    <a:cubicBezTo>
                      <a:pt x="21600" y="4320"/>
                      <a:pt x="21600" y="4320"/>
                      <a:pt x="21600" y="4320"/>
                    </a:cubicBezTo>
                    <a:cubicBezTo>
                      <a:pt x="21600" y="1440"/>
                      <a:pt x="20057" y="0"/>
                      <a:pt x="18514" y="0"/>
                    </a:cubicBezTo>
                    <a:cubicBezTo>
                      <a:pt x="3086" y="0"/>
                      <a:pt x="3086" y="0"/>
                      <a:pt x="3086" y="0"/>
                    </a:cubicBezTo>
                    <a:cubicBezTo>
                      <a:pt x="1543" y="0"/>
                      <a:pt x="0" y="1440"/>
                      <a:pt x="0" y="4320"/>
                    </a:cubicBezTo>
                    <a:cubicBezTo>
                      <a:pt x="0" y="17280"/>
                      <a:pt x="0" y="17280"/>
                      <a:pt x="0" y="17280"/>
                    </a:cubicBezTo>
                    <a:cubicBezTo>
                      <a:pt x="0" y="20160"/>
                      <a:pt x="1543" y="21600"/>
                      <a:pt x="3086" y="21600"/>
                    </a:cubicBezTo>
                    <a:close/>
                  </a:path>
                </a:pathLst>
              </a:custGeom>
              <a:solidFill>
                <a:srgbClr val="FFFFFF"/>
              </a:solidFill>
              <a:ln w="12700" cap="flat">
                <a:noFill/>
                <a:miter lim="400000"/>
              </a:ln>
              <a:effectLst/>
            </p:spPr>
            <p:txBody>
              <a:bodyPr wrap="square" lIns="34290" tIns="34290" rIns="34290" bIns="34290" numCol="1" anchor="ctr">
                <a:noAutofit/>
              </a:bodyPr>
              <a:lstStyle/>
              <a:p>
                <a:pPr algn="ctr" defTabSz="342900" hangingPunct="0">
                  <a:defRPr>
                    <a:solidFill>
                      <a:srgbClr val="FFFFFF"/>
                    </a:solidFill>
                  </a:defRPr>
                </a:pPr>
                <a:endParaRPr sz="1350" kern="0">
                  <a:solidFill>
                    <a:srgbClr val="FFFFFF"/>
                  </a:solidFill>
                  <a:latin typeface="Trebuchet MS"/>
                  <a:sym typeface="Trebuchet MS"/>
                </a:endParaRPr>
              </a:p>
            </p:txBody>
          </p:sp>
          <p:sp>
            <p:nvSpPr>
              <p:cNvPr id="94" name="Shape 710">
                <a:extLst>
                  <a:ext uri="{FF2B5EF4-FFF2-40B4-BE49-F238E27FC236}">
                    <a16:creationId xmlns:a16="http://schemas.microsoft.com/office/drawing/2014/main" id="{F60087CE-AF46-4F45-B06B-D896FC839F13}"/>
                  </a:ext>
                </a:extLst>
              </p:cNvPr>
              <p:cNvSpPr/>
              <p:nvPr/>
            </p:nvSpPr>
            <p:spPr>
              <a:xfrm>
                <a:off x="376118" y="615803"/>
                <a:ext cx="129063" cy="125374"/>
              </a:xfrm>
              <a:custGeom>
                <a:avLst/>
                <a:gdLst/>
                <a:ahLst/>
                <a:cxnLst>
                  <a:cxn ang="0">
                    <a:pos x="wd2" y="hd2"/>
                  </a:cxn>
                  <a:cxn ang="5400000">
                    <a:pos x="wd2" y="hd2"/>
                  </a:cxn>
                  <a:cxn ang="10800000">
                    <a:pos x="wd2" y="hd2"/>
                  </a:cxn>
                  <a:cxn ang="16200000">
                    <a:pos x="wd2" y="hd2"/>
                  </a:cxn>
                </a:cxnLst>
                <a:rect l="0" t="0" r="r" b="b"/>
                <a:pathLst>
                  <a:path w="21600" h="21600" extrusionOk="0">
                    <a:moveTo>
                      <a:pt x="2880" y="21600"/>
                    </a:moveTo>
                    <a:cubicBezTo>
                      <a:pt x="17280" y="21600"/>
                      <a:pt x="17280" y="21600"/>
                      <a:pt x="17280" y="21600"/>
                    </a:cubicBezTo>
                    <a:cubicBezTo>
                      <a:pt x="18720" y="21600"/>
                      <a:pt x="21600" y="20057"/>
                      <a:pt x="21600" y="18514"/>
                    </a:cubicBezTo>
                    <a:cubicBezTo>
                      <a:pt x="21600" y="3086"/>
                      <a:pt x="21600" y="3086"/>
                      <a:pt x="21600" y="3086"/>
                    </a:cubicBezTo>
                    <a:cubicBezTo>
                      <a:pt x="21600" y="1543"/>
                      <a:pt x="18720" y="0"/>
                      <a:pt x="17280" y="0"/>
                    </a:cubicBezTo>
                    <a:cubicBezTo>
                      <a:pt x="2880" y="0"/>
                      <a:pt x="2880" y="0"/>
                      <a:pt x="2880" y="0"/>
                    </a:cubicBezTo>
                    <a:cubicBezTo>
                      <a:pt x="1440" y="0"/>
                      <a:pt x="0" y="1543"/>
                      <a:pt x="0" y="3086"/>
                    </a:cubicBezTo>
                    <a:cubicBezTo>
                      <a:pt x="0" y="18514"/>
                      <a:pt x="0" y="18514"/>
                      <a:pt x="0" y="18514"/>
                    </a:cubicBezTo>
                    <a:cubicBezTo>
                      <a:pt x="0" y="20057"/>
                      <a:pt x="1440" y="21600"/>
                      <a:pt x="2880" y="21600"/>
                    </a:cubicBezTo>
                    <a:close/>
                  </a:path>
                </a:pathLst>
              </a:custGeom>
              <a:solidFill>
                <a:srgbClr val="FFFFFF"/>
              </a:solidFill>
              <a:ln w="12700" cap="flat">
                <a:noFill/>
                <a:miter lim="400000"/>
              </a:ln>
              <a:effectLst/>
            </p:spPr>
            <p:txBody>
              <a:bodyPr wrap="square" lIns="34290" tIns="34290" rIns="34290" bIns="34290" numCol="1" anchor="ctr">
                <a:noAutofit/>
              </a:bodyPr>
              <a:lstStyle/>
              <a:p>
                <a:pPr algn="ctr" defTabSz="342900" hangingPunct="0">
                  <a:defRPr>
                    <a:solidFill>
                      <a:srgbClr val="FFFFFF"/>
                    </a:solidFill>
                  </a:defRPr>
                </a:pPr>
                <a:endParaRPr sz="1350" kern="0">
                  <a:solidFill>
                    <a:srgbClr val="FFFFFF"/>
                  </a:solidFill>
                  <a:latin typeface="Trebuchet MS"/>
                  <a:sym typeface="Trebuchet MS"/>
                </a:endParaRPr>
              </a:p>
            </p:txBody>
          </p:sp>
          <p:sp>
            <p:nvSpPr>
              <p:cNvPr id="95" name="Shape 711">
                <a:extLst>
                  <a:ext uri="{FF2B5EF4-FFF2-40B4-BE49-F238E27FC236}">
                    <a16:creationId xmlns:a16="http://schemas.microsoft.com/office/drawing/2014/main" id="{10F5E8D0-6A28-4F0F-8738-493847B12E76}"/>
                  </a:ext>
                </a:extLst>
              </p:cNvPr>
              <p:cNvSpPr/>
              <p:nvPr/>
            </p:nvSpPr>
            <p:spPr>
              <a:xfrm>
                <a:off x="549429" y="615803"/>
                <a:ext cx="121687" cy="125374"/>
              </a:xfrm>
              <a:custGeom>
                <a:avLst/>
                <a:gdLst/>
                <a:ahLst/>
                <a:cxnLst>
                  <a:cxn ang="0">
                    <a:pos x="wd2" y="hd2"/>
                  </a:cxn>
                  <a:cxn ang="5400000">
                    <a:pos x="wd2" y="hd2"/>
                  </a:cxn>
                  <a:cxn ang="10800000">
                    <a:pos x="wd2" y="hd2"/>
                  </a:cxn>
                  <a:cxn ang="16200000">
                    <a:pos x="wd2" y="hd2"/>
                  </a:cxn>
                </a:cxnLst>
                <a:rect l="0" t="0" r="r" b="b"/>
                <a:pathLst>
                  <a:path w="21600" h="21600" extrusionOk="0">
                    <a:moveTo>
                      <a:pt x="3086" y="21600"/>
                    </a:moveTo>
                    <a:cubicBezTo>
                      <a:pt x="18514" y="21600"/>
                      <a:pt x="18514" y="21600"/>
                      <a:pt x="18514" y="21600"/>
                    </a:cubicBezTo>
                    <a:cubicBezTo>
                      <a:pt x="20057" y="21600"/>
                      <a:pt x="21600" y="20057"/>
                      <a:pt x="21600" y="18514"/>
                    </a:cubicBezTo>
                    <a:cubicBezTo>
                      <a:pt x="21600" y="3086"/>
                      <a:pt x="21600" y="3086"/>
                      <a:pt x="21600" y="3086"/>
                    </a:cubicBezTo>
                    <a:cubicBezTo>
                      <a:pt x="21600" y="1543"/>
                      <a:pt x="20057" y="0"/>
                      <a:pt x="18514" y="0"/>
                    </a:cubicBezTo>
                    <a:cubicBezTo>
                      <a:pt x="3086" y="0"/>
                      <a:pt x="3086" y="0"/>
                      <a:pt x="3086" y="0"/>
                    </a:cubicBezTo>
                    <a:cubicBezTo>
                      <a:pt x="1543" y="0"/>
                      <a:pt x="0" y="1543"/>
                      <a:pt x="0" y="3086"/>
                    </a:cubicBezTo>
                    <a:cubicBezTo>
                      <a:pt x="0" y="18514"/>
                      <a:pt x="0" y="18514"/>
                      <a:pt x="0" y="18514"/>
                    </a:cubicBezTo>
                    <a:cubicBezTo>
                      <a:pt x="0" y="20057"/>
                      <a:pt x="1543" y="21600"/>
                      <a:pt x="3086" y="21600"/>
                    </a:cubicBezTo>
                    <a:close/>
                  </a:path>
                </a:pathLst>
              </a:custGeom>
              <a:solidFill>
                <a:srgbClr val="FFFFFF"/>
              </a:solidFill>
              <a:ln w="12700" cap="flat">
                <a:noFill/>
                <a:miter lim="400000"/>
              </a:ln>
              <a:effectLst/>
            </p:spPr>
            <p:txBody>
              <a:bodyPr wrap="square" lIns="34290" tIns="34290" rIns="34290" bIns="34290" numCol="1" anchor="ctr">
                <a:noAutofit/>
              </a:bodyPr>
              <a:lstStyle/>
              <a:p>
                <a:pPr algn="ctr" defTabSz="342900" hangingPunct="0">
                  <a:defRPr>
                    <a:solidFill>
                      <a:srgbClr val="FFFFFF"/>
                    </a:solidFill>
                  </a:defRPr>
                </a:pPr>
                <a:endParaRPr sz="1350" kern="0">
                  <a:solidFill>
                    <a:srgbClr val="FFFFFF"/>
                  </a:solidFill>
                  <a:latin typeface="Trebuchet MS"/>
                  <a:sym typeface="Trebuchet MS"/>
                </a:endParaRPr>
              </a:p>
            </p:txBody>
          </p:sp>
          <p:sp>
            <p:nvSpPr>
              <p:cNvPr id="96" name="Shape 712">
                <a:extLst>
                  <a:ext uri="{FF2B5EF4-FFF2-40B4-BE49-F238E27FC236}">
                    <a16:creationId xmlns:a16="http://schemas.microsoft.com/office/drawing/2014/main" id="{2CD95923-9E57-46EA-8F9B-169A30728CAA}"/>
                  </a:ext>
                </a:extLst>
              </p:cNvPr>
              <p:cNvSpPr/>
              <p:nvPr/>
            </p:nvSpPr>
            <p:spPr>
              <a:xfrm>
                <a:off x="722737" y="615803"/>
                <a:ext cx="125374" cy="125374"/>
              </a:xfrm>
              <a:custGeom>
                <a:avLst/>
                <a:gdLst/>
                <a:ahLst/>
                <a:cxnLst>
                  <a:cxn ang="0">
                    <a:pos x="wd2" y="hd2"/>
                  </a:cxn>
                  <a:cxn ang="5400000">
                    <a:pos x="wd2" y="hd2"/>
                  </a:cxn>
                  <a:cxn ang="10800000">
                    <a:pos x="wd2" y="hd2"/>
                  </a:cxn>
                  <a:cxn ang="16200000">
                    <a:pos x="wd2" y="hd2"/>
                  </a:cxn>
                </a:cxnLst>
                <a:rect l="0" t="0" r="r" b="b"/>
                <a:pathLst>
                  <a:path w="21600" h="21600" extrusionOk="0">
                    <a:moveTo>
                      <a:pt x="3086" y="21600"/>
                    </a:moveTo>
                    <a:cubicBezTo>
                      <a:pt x="18514" y="21600"/>
                      <a:pt x="18514" y="21600"/>
                      <a:pt x="18514" y="21600"/>
                    </a:cubicBezTo>
                    <a:cubicBezTo>
                      <a:pt x="20057" y="21600"/>
                      <a:pt x="21600" y="20057"/>
                      <a:pt x="21600" y="18514"/>
                    </a:cubicBezTo>
                    <a:cubicBezTo>
                      <a:pt x="21600" y="3086"/>
                      <a:pt x="21600" y="3086"/>
                      <a:pt x="21600" y="3086"/>
                    </a:cubicBezTo>
                    <a:cubicBezTo>
                      <a:pt x="21600" y="1543"/>
                      <a:pt x="20057" y="0"/>
                      <a:pt x="18514" y="0"/>
                    </a:cubicBezTo>
                    <a:cubicBezTo>
                      <a:pt x="3086" y="0"/>
                      <a:pt x="3086" y="0"/>
                      <a:pt x="3086" y="0"/>
                    </a:cubicBezTo>
                    <a:cubicBezTo>
                      <a:pt x="1543" y="0"/>
                      <a:pt x="0" y="1543"/>
                      <a:pt x="0" y="3086"/>
                    </a:cubicBezTo>
                    <a:cubicBezTo>
                      <a:pt x="0" y="18514"/>
                      <a:pt x="0" y="18514"/>
                      <a:pt x="0" y="18514"/>
                    </a:cubicBezTo>
                    <a:cubicBezTo>
                      <a:pt x="0" y="20057"/>
                      <a:pt x="1543" y="21600"/>
                      <a:pt x="3086" y="21600"/>
                    </a:cubicBezTo>
                    <a:close/>
                  </a:path>
                </a:pathLst>
              </a:custGeom>
              <a:solidFill>
                <a:srgbClr val="FFFFFF"/>
              </a:solidFill>
              <a:ln w="12700" cap="flat">
                <a:noFill/>
                <a:miter lim="400000"/>
              </a:ln>
              <a:effectLst/>
            </p:spPr>
            <p:txBody>
              <a:bodyPr wrap="square" lIns="34290" tIns="34290" rIns="34290" bIns="34290" numCol="1" anchor="ctr">
                <a:noAutofit/>
              </a:bodyPr>
              <a:lstStyle/>
              <a:p>
                <a:pPr algn="ctr" defTabSz="342900" hangingPunct="0">
                  <a:defRPr>
                    <a:solidFill>
                      <a:srgbClr val="FFFFFF"/>
                    </a:solidFill>
                  </a:defRPr>
                </a:pPr>
                <a:endParaRPr sz="1350" kern="0">
                  <a:solidFill>
                    <a:srgbClr val="FFFFFF"/>
                  </a:solidFill>
                  <a:latin typeface="Trebuchet MS"/>
                  <a:sym typeface="Trebuchet MS"/>
                </a:endParaRPr>
              </a:p>
            </p:txBody>
          </p:sp>
          <p:sp>
            <p:nvSpPr>
              <p:cNvPr id="97" name="Shape 713">
                <a:extLst>
                  <a:ext uri="{FF2B5EF4-FFF2-40B4-BE49-F238E27FC236}">
                    <a16:creationId xmlns:a16="http://schemas.microsoft.com/office/drawing/2014/main" id="{7F02FF13-7437-4B19-B084-2DBF9AB13EED}"/>
                  </a:ext>
                </a:extLst>
              </p:cNvPr>
              <p:cNvSpPr/>
              <p:nvPr/>
            </p:nvSpPr>
            <p:spPr>
              <a:xfrm>
                <a:off x="899734" y="615803"/>
                <a:ext cx="121688" cy="125374"/>
              </a:xfrm>
              <a:custGeom>
                <a:avLst/>
                <a:gdLst/>
                <a:ahLst/>
                <a:cxnLst>
                  <a:cxn ang="0">
                    <a:pos x="wd2" y="hd2"/>
                  </a:cxn>
                  <a:cxn ang="5400000">
                    <a:pos x="wd2" y="hd2"/>
                  </a:cxn>
                  <a:cxn ang="10800000">
                    <a:pos x="wd2" y="hd2"/>
                  </a:cxn>
                  <a:cxn ang="16200000">
                    <a:pos x="wd2" y="hd2"/>
                  </a:cxn>
                </a:cxnLst>
                <a:rect l="0" t="0" r="r" b="b"/>
                <a:pathLst>
                  <a:path w="21600" h="21600" extrusionOk="0">
                    <a:moveTo>
                      <a:pt x="3086" y="21600"/>
                    </a:moveTo>
                    <a:cubicBezTo>
                      <a:pt x="18514" y="21600"/>
                      <a:pt x="18514" y="21600"/>
                      <a:pt x="18514" y="21600"/>
                    </a:cubicBezTo>
                    <a:cubicBezTo>
                      <a:pt x="20057" y="21600"/>
                      <a:pt x="21600" y="20057"/>
                      <a:pt x="21600" y="18514"/>
                    </a:cubicBezTo>
                    <a:cubicBezTo>
                      <a:pt x="21600" y="3086"/>
                      <a:pt x="21600" y="3086"/>
                      <a:pt x="21600" y="3086"/>
                    </a:cubicBezTo>
                    <a:cubicBezTo>
                      <a:pt x="21600" y="1543"/>
                      <a:pt x="20057" y="0"/>
                      <a:pt x="18514" y="0"/>
                    </a:cubicBezTo>
                    <a:cubicBezTo>
                      <a:pt x="3086" y="0"/>
                      <a:pt x="3086" y="0"/>
                      <a:pt x="3086" y="0"/>
                    </a:cubicBezTo>
                    <a:cubicBezTo>
                      <a:pt x="1543" y="0"/>
                      <a:pt x="0" y="1543"/>
                      <a:pt x="0" y="3086"/>
                    </a:cubicBezTo>
                    <a:cubicBezTo>
                      <a:pt x="0" y="18514"/>
                      <a:pt x="0" y="18514"/>
                      <a:pt x="0" y="18514"/>
                    </a:cubicBezTo>
                    <a:cubicBezTo>
                      <a:pt x="0" y="20057"/>
                      <a:pt x="1543" y="21600"/>
                      <a:pt x="3086" y="21600"/>
                    </a:cubicBezTo>
                    <a:close/>
                  </a:path>
                </a:pathLst>
              </a:custGeom>
              <a:solidFill>
                <a:srgbClr val="FFFFFF"/>
              </a:solidFill>
              <a:ln w="12700" cap="flat">
                <a:noFill/>
                <a:miter lim="400000"/>
              </a:ln>
              <a:effectLst/>
            </p:spPr>
            <p:txBody>
              <a:bodyPr wrap="square" lIns="34290" tIns="34290" rIns="34290" bIns="34290" numCol="1" anchor="ctr">
                <a:noAutofit/>
              </a:bodyPr>
              <a:lstStyle/>
              <a:p>
                <a:pPr algn="ctr" defTabSz="342900" hangingPunct="0">
                  <a:defRPr>
                    <a:solidFill>
                      <a:srgbClr val="FFFFFF"/>
                    </a:solidFill>
                  </a:defRPr>
                </a:pPr>
                <a:endParaRPr sz="1350" kern="0">
                  <a:solidFill>
                    <a:srgbClr val="FFFFFF"/>
                  </a:solidFill>
                  <a:latin typeface="Trebuchet MS"/>
                  <a:sym typeface="Trebuchet MS"/>
                </a:endParaRPr>
              </a:p>
            </p:txBody>
          </p:sp>
        </p:grpSp>
      </p:grpSp>
      <p:grpSp>
        <p:nvGrpSpPr>
          <p:cNvPr id="98" name="Group 721">
            <a:extLst>
              <a:ext uri="{FF2B5EF4-FFF2-40B4-BE49-F238E27FC236}">
                <a16:creationId xmlns:a16="http://schemas.microsoft.com/office/drawing/2014/main" id="{34CFDB21-4A02-4E4F-B766-A21D63C08BD8}"/>
              </a:ext>
            </a:extLst>
          </p:cNvPr>
          <p:cNvGrpSpPr/>
          <p:nvPr/>
        </p:nvGrpSpPr>
        <p:grpSpPr>
          <a:xfrm>
            <a:off x="6233126" y="3193256"/>
            <a:ext cx="1080000" cy="1080000"/>
            <a:chOff x="0" y="0"/>
            <a:chExt cx="2879999" cy="2879999"/>
          </a:xfrm>
        </p:grpSpPr>
        <p:sp>
          <p:nvSpPr>
            <p:cNvPr id="99" name="Shape 716">
              <a:extLst>
                <a:ext uri="{FF2B5EF4-FFF2-40B4-BE49-F238E27FC236}">
                  <a16:creationId xmlns:a16="http://schemas.microsoft.com/office/drawing/2014/main" id="{4663DC9C-4861-4F32-BB46-8FD83B3CE2B6}"/>
                </a:ext>
              </a:extLst>
            </p:cNvPr>
            <p:cNvSpPr/>
            <p:nvPr/>
          </p:nvSpPr>
          <p:spPr>
            <a:xfrm>
              <a:off x="0" y="0"/>
              <a:ext cx="2880000" cy="2880000"/>
            </a:xfrm>
            <a:prstGeom prst="rect">
              <a:avLst/>
            </a:prstGeom>
            <a:solidFill>
              <a:srgbClr val="4D03DC"/>
            </a:solidFill>
            <a:ln w="12700" cap="flat">
              <a:noFill/>
              <a:miter lim="400000"/>
            </a:ln>
            <a:effectLst/>
          </p:spPr>
          <p:txBody>
            <a:bodyPr wrap="square" lIns="34290" tIns="34290" rIns="34290" bIns="34290" numCol="1" anchor="ctr">
              <a:noAutofit/>
            </a:bodyPr>
            <a:lstStyle/>
            <a:p>
              <a:pPr algn="ctr" defTabSz="342900" hangingPunct="0">
                <a:defRPr>
                  <a:solidFill>
                    <a:srgbClr val="FFFFFF"/>
                  </a:solidFill>
                </a:defRPr>
              </a:pPr>
              <a:endParaRPr sz="1350" kern="0">
                <a:solidFill>
                  <a:srgbClr val="FFFFFF"/>
                </a:solidFill>
                <a:latin typeface="Trebuchet MS"/>
                <a:sym typeface="Trebuchet MS"/>
              </a:endParaRPr>
            </a:p>
          </p:txBody>
        </p:sp>
        <p:grpSp>
          <p:nvGrpSpPr>
            <p:cNvPr id="100" name="Group 720">
              <a:extLst>
                <a:ext uri="{FF2B5EF4-FFF2-40B4-BE49-F238E27FC236}">
                  <a16:creationId xmlns:a16="http://schemas.microsoft.com/office/drawing/2014/main" id="{685AD61B-1211-4738-95EB-0088A4755C2C}"/>
                </a:ext>
              </a:extLst>
            </p:cNvPr>
            <p:cNvGrpSpPr/>
            <p:nvPr/>
          </p:nvGrpSpPr>
          <p:grpSpPr>
            <a:xfrm>
              <a:off x="835259" y="896101"/>
              <a:ext cx="1209481" cy="1087798"/>
              <a:chOff x="0" y="0"/>
              <a:chExt cx="1209480" cy="1087796"/>
            </a:xfrm>
          </p:grpSpPr>
          <p:sp>
            <p:nvSpPr>
              <p:cNvPr id="101" name="Shape 717">
                <a:extLst>
                  <a:ext uri="{FF2B5EF4-FFF2-40B4-BE49-F238E27FC236}">
                    <a16:creationId xmlns:a16="http://schemas.microsoft.com/office/drawing/2014/main" id="{F41E6F21-C5BA-4C7E-B8CF-3912D68ACE24}"/>
                  </a:ext>
                </a:extLst>
              </p:cNvPr>
              <p:cNvSpPr/>
              <p:nvPr/>
            </p:nvSpPr>
            <p:spPr>
              <a:xfrm>
                <a:off x="-1" y="0"/>
                <a:ext cx="1209482" cy="1087797"/>
              </a:xfrm>
              <a:custGeom>
                <a:avLst/>
                <a:gdLst/>
                <a:ahLst/>
                <a:cxnLst>
                  <a:cxn ang="0">
                    <a:pos x="wd2" y="hd2"/>
                  </a:cxn>
                  <a:cxn ang="5400000">
                    <a:pos x="wd2" y="hd2"/>
                  </a:cxn>
                  <a:cxn ang="10800000">
                    <a:pos x="wd2" y="hd2"/>
                  </a:cxn>
                  <a:cxn ang="16200000">
                    <a:pos x="wd2" y="hd2"/>
                  </a:cxn>
                </a:cxnLst>
                <a:rect l="0" t="0" r="r" b="b"/>
                <a:pathLst>
                  <a:path w="21600" h="21600" extrusionOk="0">
                    <a:moveTo>
                      <a:pt x="1243" y="21600"/>
                    </a:moveTo>
                    <a:cubicBezTo>
                      <a:pt x="16938" y="21600"/>
                      <a:pt x="16938" y="21600"/>
                      <a:pt x="16938" y="21600"/>
                    </a:cubicBezTo>
                    <a:cubicBezTo>
                      <a:pt x="17715" y="21600"/>
                      <a:pt x="18181" y="20909"/>
                      <a:pt x="18181" y="20218"/>
                    </a:cubicBezTo>
                    <a:cubicBezTo>
                      <a:pt x="18181" y="13997"/>
                      <a:pt x="18181" y="13997"/>
                      <a:pt x="18181" y="13997"/>
                    </a:cubicBezTo>
                    <a:cubicBezTo>
                      <a:pt x="20357" y="13997"/>
                      <a:pt x="20357" y="13997"/>
                      <a:pt x="20357" y="13997"/>
                    </a:cubicBezTo>
                    <a:cubicBezTo>
                      <a:pt x="21134" y="13997"/>
                      <a:pt x="21600" y="13306"/>
                      <a:pt x="21600" y="12614"/>
                    </a:cubicBezTo>
                    <a:cubicBezTo>
                      <a:pt x="21600" y="1382"/>
                      <a:pt x="21600" y="1382"/>
                      <a:pt x="21600" y="1382"/>
                    </a:cubicBezTo>
                    <a:cubicBezTo>
                      <a:pt x="21600" y="518"/>
                      <a:pt x="21134" y="0"/>
                      <a:pt x="20357" y="0"/>
                    </a:cubicBezTo>
                    <a:cubicBezTo>
                      <a:pt x="4662" y="0"/>
                      <a:pt x="4662" y="0"/>
                      <a:pt x="4662" y="0"/>
                    </a:cubicBezTo>
                    <a:cubicBezTo>
                      <a:pt x="4040" y="0"/>
                      <a:pt x="3419" y="518"/>
                      <a:pt x="3419" y="1382"/>
                    </a:cubicBezTo>
                    <a:cubicBezTo>
                      <a:pt x="3419" y="7603"/>
                      <a:pt x="3419" y="7603"/>
                      <a:pt x="3419" y="7603"/>
                    </a:cubicBezTo>
                    <a:cubicBezTo>
                      <a:pt x="1243" y="7603"/>
                      <a:pt x="1243" y="7603"/>
                      <a:pt x="1243" y="7603"/>
                    </a:cubicBezTo>
                    <a:cubicBezTo>
                      <a:pt x="622" y="7603"/>
                      <a:pt x="0" y="8294"/>
                      <a:pt x="0" y="8986"/>
                    </a:cubicBezTo>
                    <a:cubicBezTo>
                      <a:pt x="0" y="20218"/>
                      <a:pt x="0" y="20218"/>
                      <a:pt x="0" y="20218"/>
                    </a:cubicBezTo>
                    <a:cubicBezTo>
                      <a:pt x="0" y="20909"/>
                      <a:pt x="622" y="21600"/>
                      <a:pt x="1243" y="21600"/>
                    </a:cubicBezTo>
                    <a:close/>
                    <a:moveTo>
                      <a:pt x="16938" y="9158"/>
                    </a:moveTo>
                    <a:cubicBezTo>
                      <a:pt x="16938" y="20045"/>
                      <a:pt x="16938" y="20045"/>
                      <a:pt x="16938" y="20045"/>
                    </a:cubicBezTo>
                    <a:cubicBezTo>
                      <a:pt x="1399" y="20045"/>
                      <a:pt x="1399" y="20045"/>
                      <a:pt x="1399" y="20045"/>
                    </a:cubicBezTo>
                    <a:cubicBezTo>
                      <a:pt x="1399" y="9158"/>
                      <a:pt x="1399" y="9158"/>
                      <a:pt x="1399" y="9158"/>
                    </a:cubicBezTo>
                    <a:lnTo>
                      <a:pt x="16938" y="9158"/>
                    </a:lnTo>
                    <a:close/>
                    <a:moveTo>
                      <a:pt x="20357" y="3283"/>
                    </a:moveTo>
                    <a:cubicBezTo>
                      <a:pt x="4817" y="3283"/>
                      <a:pt x="4817" y="3283"/>
                      <a:pt x="4817" y="3283"/>
                    </a:cubicBezTo>
                    <a:cubicBezTo>
                      <a:pt x="4817" y="1555"/>
                      <a:pt x="4817" y="1555"/>
                      <a:pt x="4817" y="1555"/>
                    </a:cubicBezTo>
                    <a:cubicBezTo>
                      <a:pt x="20357" y="1555"/>
                      <a:pt x="20357" y="1555"/>
                      <a:pt x="20357" y="1555"/>
                    </a:cubicBezTo>
                    <a:lnTo>
                      <a:pt x="20357" y="3283"/>
                    </a:lnTo>
                    <a:close/>
                    <a:moveTo>
                      <a:pt x="4817" y="5357"/>
                    </a:moveTo>
                    <a:cubicBezTo>
                      <a:pt x="20357" y="5357"/>
                      <a:pt x="20357" y="5357"/>
                      <a:pt x="20357" y="5357"/>
                    </a:cubicBezTo>
                    <a:cubicBezTo>
                      <a:pt x="20357" y="12442"/>
                      <a:pt x="20357" y="12442"/>
                      <a:pt x="20357" y="12442"/>
                    </a:cubicBezTo>
                    <a:cubicBezTo>
                      <a:pt x="18181" y="12442"/>
                      <a:pt x="18181" y="12442"/>
                      <a:pt x="18181" y="12442"/>
                    </a:cubicBezTo>
                    <a:cubicBezTo>
                      <a:pt x="18181" y="8986"/>
                      <a:pt x="18181" y="8986"/>
                      <a:pt x="18181" y="8986"/>
                    </a:cubicBezTo>
                    <a:cubicBezTo>
                      <a:pt x="18181" y="8294"/>
                      <a:pt x="17715" y="7603"/>
                      <a:pt x="16938" y="7603"/>
                    </a:cubicBezTo>
                    <a:cubicBezTo>
                      <a:pt x="4817" y="7603"/>
                      <a:pt x="4817" y="7603"/>
                      <a:pt x="4817" y="7603"/>
                    </a:cubicBezTo>
                    <a:lnTo>
                      <a:pt x="4817" y="5357"/>
                    </a:lnTo>
                    <a:close/>
                  </a:path>
                </a:pathLst>
              </a:custGeom>
              <a:solidFill>
                <a:srgbClr val="FFFFFF"/>
              </a:solidFill>
              <a:ln w="12700" cap="flat">
                <a:noFill/>
                <a:miter lim="400000"/>
              </a:ln>
              <a:effectLst/>
            </p:spPr>
            <p:txBody>
              <a:bodyPr wrap="square" lIns="34290" tIns="34290" rIns="34290" bIns="34290" numCol="1" anchor="ctr">
                <a:noAutofit/>
              </a:bodyPr>
              <a:lstStyle/>
              <a:p>
                <a:pPr algn="ctr" defTabSz="342900" hangingPunct="0">
                  <a:defRPr>
                    <a:solidFill>
                      <a:srgbClr val="FFFFFF"/>
                    </a:solidFill>
                  </a:defRPr>
                </a:pPr>
                <a:endParaRPr sz="1350" kern="0">
                  <a:solidFill>
                    <a:srgbClr val="FFFFFF"/>
                  </a:solidFill>
                  <a:latin typeface="Trebuchet MS"/>
                  <a:sym typeface="Trebuchet MS"/>
                </a:endParaRPr>
              </a:p>
            </p:txBody>
          </p:sp>
          <p:sp>
            <p:nvSpPr>
              <p:cNvPr id="102" name="Shape 718">
                <a:extLst>
                  <a:ext uri="{FF2B5EF4-FFF2-40B4-BE49-F238E27FC236}">
                    <a16:creationId xmlns:a16="http://schemas.microsoft.com/office/drawing/2014/main" id="{A42A89A2-EADA-4F87-99E5-0E863F179DC3}"/>
                  </a:ext>
                </a:extLst>
              </p:cNvPr>
              <p:cNvSpPr/>
              <p:nvPr/>
            </p:nvSpPr>
            <p:spPr>
              <a:xfrm>
                <a:off x="626864" y="748551"/>
                <a:ext cx="250747" cy="210186"/>
              </a:xfrm>
              <a:custGeom>
                <a:avLst/>
                <a:gdLst/>
                <a:ahLst/>
                <a:cxnLst>
                  <a:cxn ang="0">
                    <a:pos x="wd2" y="hd2"/>
                  </a:cxn>
                  <a:cxn ang="5400000">
                    <a:pos x="wd2" y="hd2"/>
                  </a:cxn>
                  <a:cxn ang="10800000">
                    <a:pos x="wd2" y="hd2"/>
                  </a:cxn>
                  <a:cxn ang="16200000">
                    <a:pos x="wd2" y="hd2"/>
                  </a:cxn>
                </a:cxnLst>
                <a:rect l="0" t="0" r="r" b="b"/>
                <a:pathLst>
                  <a:path w="21600" h="21600" extrusionOk="0">
                    <a:moveTo>
                      <a:pt x="20110" y="0"/>
                    </a:moveTo>
                    <a:cubicBezTo>
                      <a:pt x="1490" y="0"/>
                      <a:pt x="1490" y="0"/>
                      <a:pt x="1490" y="0"/>
                    </a:cubicBezTo>
                    <a:cubicBezTo>
                      <a:pt x="745" y="0"/>
                      <a:pt x="0" y="900"/>
                      <a:pt x="0" y="1800"/>
                    </a:cubicBezTo>
                    <a:cubicBezTo>
                      <a:pt x="0" y="19800"/>
                      <a:pt x="0" y="19800"/>
                      <a:pt x="0" y="19800"/>
                    </a:cubicBezTo>
                    <a:cubicBezTo>
                      <a:pt x="0" y="20700"/>
                      <a:pt x="745" y="21600"/>
                      <a:pt x="1490" y="21600"/>
                    </a:cubicBezTo>
                    <a:cubicBezTo>
                      <a:pt x="20110" y="21600"/>
                      <a:pt x="20110" y="21600"/>
                      <a:pt x="20110" y="21600"/>
                    </a:cubicBezTo>
                    <a:cubicBezTo>
                      <a:pt x="20855" y="21600"/>
                      <a:pt x="21600" y="20700"/>
                      <a:pt x="21600" y="19800"/>
                    </a:cubicBezTo>
                    <a:cubicBezTo>
                      <a:pt x="21600" y="1800"/>
                      <a:pt x="21600" y="1800"/>
                      <a:pt x="21600" y="1800"/>
                    </a:cubicBezTo>
                    <a:cubicBezTo>
                      <a:pt x="21600" y="900"/>
                      <a:pt x="20855" y="0"/>
                      <a:pt x="20110" y="0"/>
                    </a:cubicBezTo>
                    <a:close/>
                  </a:path>
                </a:pathLst>
              </a:custGeom>
              <a:solidFill>
                <a:srgbClr val="FFFFFF"/>
              </a:solidFill>
              <a:ln w="12700" cap="flat">
                <a:noFill/>
                <a:miter lim="400000"/>
              </a:ln>
              <a:effectLst/>
            </p:spPr>
            <p:txBody>
              <a:bodyPr wrap="square" lIns="34290" tIns="34290" rIns="34290" bIns="34290" numCol="1" anchor="ctr">
                <a:noAutofit/>
              </a:bodyPr>
              <a:lstStyle/>
              <a:p>
                <a:pPr algn="ctr" defTabSz="342900" hangingPunct="0">
                  <a:defRPr>
                    <a:solidFill>
                      <a:srgbClr val="FFFFFF"/>
                    </a:solidFill>
                  </a:defRPr>
                </a:pPr>
                <a:endParaRPr sz="1350" kern="0">
                  <a:solidFill>
                    <a:srgbClr val="FFFFFF"/>
                  </a:solidFill>
                  <a:latin typeface="Trebuchet MS"/>
                  <a:sym typeface="Trebuchet MS"/>
                </a:endParaRPr>
              </a:p>
            </p:txBody>
          </p:sp>
          <p:sp>
            <p:nvSpPr>
              <p:cNvPr id="103" name="Shape 719">
                <a:extLst>
                  <a:ext uri="{FF2B5EF4-FFF2-40B4-BE49-F238E27FC236}">
                    <a16:creationId xmlns:a16="http://schemas.microsoft.com/office/drawing/2014/main" id="{27691467-56D5-436D-A999-68DAEC19B5F2}"/>
                  </a:ext>
                </a:extLst>
              </p:cNvPr>
              <p:cNvSpPr/>
              <p:nvPr/>
            </p:nvSpPr>
            <p:spPr>
              <a:xfrm>
                <a:off x="154872" y="538366"/>
                <a:ext cx="132749" cy="127832"/>
              </a:xfrm>
              <a:custGeom>
                <a:avLst/>
                <a:gdLst/>
                <a:ahLst/>
                <a:cxnLst>
                  <a:cxn ang="0">
                    <a:pos x="wd2" y="hd2"/>
                  </a:cxn>
                  <a:cxn ang="5400000">
                    <a:pos x="wd2" y="hd2"/>
                  </a:cxn>
                  <a:cxn ang="10800000">
                    <a:pos x="wd2" y="hd2"/>
                  </a:cxn>
                  <a:cxn ang="16200000">
                    <a:pos x="wd2" y="hd2"/>
                  </a:cxn>
                </a:cxnLst>
                <a:rect l="0" t="0" r="r" b="b"/>
                <a:pathLst>
                  <a:path w="21600" h="20800" extrusionOk="0">
                    <a:moveTo>
                      <a:pt x="0" y="8640"/>
                    </a:moveTo>
                    <a:cubicBezTo>
                      <a:pt x="0" y="8640"/>
                      <a:pt x="0" y="10080"/>
                      <a:pt x="0" y="10080"/>
                    </a:cubicBezTo>
                    <a:cubicBezTo>
                      <a:pt x="0" y="10080"/>
                      <a:pt x="0" y="11520"/>
                      <a:pt x="0" y="11520"/>
                    </a:cubicBezTo>
                    <a:cubicBezTo>
                      <a:pt x="20160" y="20160"/>
                      <a:pt x="20160" y="20160"/>
                      <a:pt x="20160" y="20160"/>
                    </a:cubicBezTo>
                    <a:cubicBezTo>
                      <a:pt x="20160" y="21600"/>
                      <a:pt x="21600" y="20160"/>
                      <a:pt x="21600" y="20160"/>
                    </a:cubicBezTo>
                    <a:cubicBezTo>
                      <a:pt x="21600" y="20160"/>
                      <a:pt x="21600" y="20160"/>
                      <a:pt x="21600" y="20160"/>
                    </a:cubicBezTo>
                    <a:cubicBezTo>
                      <a:pt x="21600" y="1440"/>
                      <a:pt x="21600" y="1440"/>
                      <a:pt x="21600" y="1440"/>
                    </a:cubicBezTo>
                    <a:cubicBezTo>
                      <a:pt x="21600" y="0"/>
                      <a:pt x="21600" y="0"/>
                      <a:pt x="21600" y="0"/>
                    </a:cubicBezTo>
                    <a:cubicBezTo>
                      <a:pt x="21600" y="0"/>
                      <a:pt x="20160" y="0"/>
                      <a:pt x="20160" y="0"/>
                    </a:cubicBezTo>
                    <a:lnTo>
                      <a:pt x="0" y="8640"/>
                    </a:lnTo>
                    <a:close/>
                  </a:path>
                </a:pathLst>
              </a:custGeom>
              <a:solidFill>
                <a:srgbClr val="FFFFFF"/>
              </a:solidFill>
              <a:ln w="12700" cap="flat">
                <a:noFill/>
                <a:miter lim="400000"/>
              </a:ln>
              <a:effectLst/>
            </p:spPr>
            <p:txBody>
              <a:bodyPr wrap="square" lIns="34290" tIns="34290" rIns="34290" bIns="34290" numCol="1" anchor="ctr">
                <a:noAutofit/>
              </a:bodyPr>
              <a:lstStyle/>
              <a:p>
                <a:pPr algn="ctr" defTabSz="342900" hangingPunct="0">
                  <a:defRPr>
                    <a:solidFill>
                      <a:srgbClr val="FFFFFF"/>
                    </a:solidFill>
                  </a:defRPr>
                </a:pPr>
                <a:endParaRPr sz="1350" kern="0">
                  <a:solidFill>
                    <a:srgbClr val="FFFFFF"/>
                  </a:solidFill>
                  <a:latin typeface="Trebuchet MS"/>
                  <a:sym typeface="Trebuchet MS"/>
                </a:endParaRPr>
              </a:p>
            </p:txBody>
          </p:sp>
        </p:grpSp>
      </p:grpSp>
      <p:grpSp>
        <p:nvGrpSpPr>
          <p:cNvPr id="104" name="Group 734">
            <a:extLst>
              <a:ext uri="{FF2B5EF4-FFF2-40B4-BE49-F238E27FC236}">
                <a16:creationId xmlns:a16="http://schemas.microsoft.com/office/drawing/2014/main" id="{9F752280-471C-452A-94B0-98BBF8838E9B}"/>
              </a:ext>
            </a:extLst>
          </p:cNvPr>
          <p:cNvGrpSpPr/>
          <p:nvPr/>
        </p:nvGrpSpPr>
        <p:grpSpPr>
          <a:xfrm>
            <a:off x="5115978" y="3193256"/>
            <a:ext cx="1080000" cy="1080000"/>
            <a:chOff x="-1" y="0"/>
            <a:chExt cx="2880001" cy="2880000"/>
          </a:xfrm>
        </p:grpSpPr>
        <p:sp>
          <p:nvSpPr>
            <p:cNvPr id="105" name="Shape 722">
              <a:extLst>
                <a:ext uri="{FF2B5EF4-FFF2-40B4-BE49-F238E27FC236}">
                  <a16:creationId xmlns:a16="http://schemas.microsoft.com/office/drawing/2014/main" id="{C4C27EB9-5A77-463A-B2E9-8B88ADF29B0E}"/>
                </a:ext>
              </a:extLst>
            </p:cNvPr>
            <p:cNvSpPr/>
            <p:nvPr/>
          </p:nvSpPr>
          <p:spPr>
            <a:xfrm>
              <a:off x="-1" y="0"/>
              <a:ext cx="2880001" cy="2880000"/>
            </a:xfrm>
            <a:prstGeom prst="rect">
              <a:avLst/>
            </a:prstGeom>
            <a:solidFill>
              <a:srgbClr val="4D03DC"/>
            </a:solidFill>
            <a:ln w="12700" cap="flat">
              <a:noFill/>
              <a:miter lim="400000"/>
            </a:ln>
            <a:effectLst/>
          </p:spPr>
          <p:txBody>
            <a:bodyPr wrap="square" lIns="34290" tIns="34290" rIns="34290" bIns="34290" numCol="1" anchor="ctr">
              <a:noAutofit/>
            </a:bodyPr>
            <a:lstStyle/>
            <a:p>
              <a:pPr algn="ctr" defTabSz="342900" hangingPunct="0">
                <a:defRPr>
                  <a:solidFill>
                    <a:srgbClr val="FFFFFF"/>
                  </a:solidFill>
                </a:defRPr>
              </a:pPr>
              <a:endParaRPr sz="1350" kern="0">
                <a:solidFill>
                  <a:srgbClr val="FFFFFF"/>
                </a:solidFill>
                <a:latin typeface="Trebuchet MS"/>
                <a:sym typeface="Trebuchet MS"/>
              </a:endParaRPr>
            </a:p>
          </p:txBody>
        </p:sp>
        <p:grpSp>
          <p:nvGrpSpPr>
            <p:cNvPr id="106" name="Group 732">
              <a:extLst>
                <a:ext uri="{FF2B5EF4-FFF2-40B4-BE49-F238E27FC236}">
                  <a16:creationId xmlns:a16="http://schemas.microsoft.com/office/drawing/2014/main" id="{721432FA-C8B7-4A64-829A-F9AD9D2BA744}"/>
                </a:ext>
              </a:extLst>
            </p:cNvPr>
            <p:cNvGrpSpPr/>
            <p:nvPr/>
          </p:nvGrpSpPr>
          <p:grpSpPr>
            <a:xfrm>
              <a:off x="768885" y="931361"/>
              <a:ext cx="1342230" cy="1068796"/>
              <a:chOff x="0" y="0"/>
              <a:chExt cx="1342228" cy="1068794"/>
            </a:xfrm>
          </p:grpSpPr>
          <p:sp>
            <p:nvSpPr>
              <p:cNvPr id="110" name="Shape 723">
                <a:extLst>
                  <a:ext uri="{FF2B5EF4-FFF2-40B4-BE49-F238E27FC236}">
                    <a16:creationId xmlns:a16="http://schemas.microsoft.com/office/drawing/2014/main" id="{186258AB-CC40-4C96-8207-7E7BB46EAF21}"/>
                  </a:ext>
                </a:extLst>
              </p:cNvPr>
              <p:cNvSpPr/>
              <p:nvPr/>
            </p:nvSpPr>
            <p:spPr>
              <a:xfrm>
                <a:off x="0" y="-1"/>
                <a:ext cx="1342229" cy="1068796"/>
              </a:xfrm>
              <a:custGeom>
                <a:avLst/>
                <a:gdLst/>
                <a:ahLst/>
                <a:cxnLst>
                  <a:cxn ang="0">
                    <a:pos x="wd2" y="hd2"/>
                  </a:cxn>
                  <a:cxn ang="5400000">
                    <a:pos x="wd2" y="hd2"/>
                  </a:cxn>
                  <a:cxn ang="10800000">
                    <a:pos x="wd2" y="hd2"/>
                  </a:cxn>
                  <a:cxn ang="16200000">
                    <a:pos x="wd2" y="hd2"/>
                  </a:cxn>
                </a:cxnLst>
                <a:rect l="0" t="0" r="r" b="b"/>
                <a:pathLst>
                  <a:path w="21600" h="20527" extrusionOk="0">
                    <a:moveTo>
                      <a:pt x="10239" y="20402"/>
                    </a:moveTo>
                    <a:cubicBezTo>
                      <a:pt x="10519" y="20569"/>
                      <a:pt x="11081" y="20569"/>
                      <a:pt x="11361" y="20402"/>
                    </a:cubicBezTo>
                    <a:cubicBezTo>
                      <a:pt x="12343" y="19397"/>
                      <a:pt x="15288" y="17555"/>
                      <a:pt x="20478" y="19062"/>
                    </a:cubicBezTo>
                    <a:cubicBezTo>
                      <a:pt x="20758" y="19229"/>
                      <a:pt x="21039" y="19062"/>
                      <a:pt x="21319" y="18895"/>
                    </a:cubicBezTo>
                    <a:cubicBezTo>
                      <a:pt x="21460" y="18727"/>
                      <a:pt x="21600" y="18392"/>
                      <a:pt x="21600" y="18057"/>
                    </a:cubicBezTo>
                    <a:cubicBezTo>
                      <a:pt x="21600" y="1816"/>
                      <a:pt x="21600" y="1816"/>
                      <a:pt x="21600" y="1816"/>
                    </a:cubicBezTo>
                    <a:cubicBezTo>
                      <a:pt x="21600" y="1313"/>
                      <a:pt x="21319" y="811"/>
                      <a:pt x="20899" y="643"/>
                    </a:cubicBezTo>
                    <a:cubicBezTo>
                      <a:pt x="15429" y="-1031"/>
                      <a:pt x="12062" y="978"/>
                      <a:pt x="10800" y="1983"/>
                    </a:cubicBezTo>
                    <a:cubicBezTo>
                      <a:pt x="9538" y="978"/>
                      <a:pt x="6312" y="-1031"/>
                      <a:pt x="701" y="643"/>
                    </a:cubicBezTo>
                    <a:cubicBezTo>
                      <a:pt x="281" y="811"/>
                      <a:pt x="0" y="1313"/>
                      <a:pt x="0" y="1816"/>
                    </a:cubicBezTo>
                    <a:cubicBezTo>
                      <a:pt x="0" y="18057"/>
                      <a:pt x="0" y="18057"/>
                      <a:pt x="0" y="18057"/>
                    </a:cubicBezTo>
                    <a:cubicBezTo>
                      <a:pt x="0" y="18392"/>
                      <a:pt x="140" y="18727"/>
                      <a:pt x="421" y="18895"/>
                    </a:cubicBezTo>
                    <a:cubicBezTo>
                      <a:pt x="561" y="19229"/>
                      <a:pt x="842" y="19229"/>
                      <a:pt x="1122" y="19062"/>
                    </a:cubicBezTo>
                    <a:cubicBezTo>
                      <a:pt x="6312" y="17555"/>
                      <a:pt x="9257" y="19397"/>
                      <a:pt x="10239" y="20402"/>
                    </a:cubicBezTo>
                    <a:close/>
                    <a:moveTo>
                      <a:pt x="11221" y="3322"/>
                    </a:moveTo>
                    <a:cubicBezTo>
                      <a:pt x="12062" y="2485"/>
                      <a:pt x="15008" y="309"/>
                      <a:pt x="20478" y="1983"/>
                    </a:cubicBezTo>
                    <a:cubicBezTo>
                      <a:pt x="20478" y="17722"/>
                      <a:pt x="20478" y="17722"/>
                      <a:pt x="20478" y="17722"/>
                    </a:cubicBezTo>
                    <a:cubicBezTo>
                      <a:pt x="15709" y="16383"/>
                      <a:pt x="12623" y="17890"/>
                      <a:pt x="11221" y="18895"/>
                    </a:cubicBezTo>
                    <a:lnTo>
                      <a:pt x="11221" y="3322"/>
                    </a:lnTo>
                    <a:close/>
                    <a:moveTo>
                      <a:pt x="1122" y="17722"/>
                    </a:moveTo>
                    <a:cubicBezTo>
                      <a:pt x="1122" y="1983"/>
                      <a:pt x="1122" y="1983"/>
                      <a:pt x="1122" y="1983"/>
                    </a:cubicBezTo>
                    <a:cubicBezTo>
                      <a:pt x="6592" y="309"/>
                      <a:pt x="9538" y="2485"/>
                      <a:pt x="10379" y="3322"/>
                    </a:cubicBezTo>
                    <a:cubicBezTo>
                      <a:pt x="10379" y="18895"/>
                      <a:pt x="10379" y="18895"/>
                      <a:pt x="10379" y="18895"/>
                    </a:cubicBezTo>
                    <a:cubicBezTo>
                      <a:pt x="8977" y="17890"/>
                      <a:pt x="5891" y="16383"/>
                      <a:pt x="1122" y="17722"/>
                    </a:cubicBezTo>
                    <a:close/>
                  </a:path>
                </a:pathLst>
              </a:custGeom>
              <a:solidFill>
                <a:srgbClr val="FFFFFF"/>
              </a:solidFill>
              <a:ln w="12700" cap="flat">
                <a:noFill/>
                <a:miter lim="400000"/>
              </a:ln>
              <a:effectLst/>
            </p:spPr>
            <p:txBody>
              <a:bodyPr wrap="square" lIns="34290" tIns="34290" rIns="34290" bIns="34290" numCol="1" anchor="ctr">
                <a:noAutofit/>
              </a:bodyPr>
              <a:lstStyle/>
              <a:p>
                <a:pPr algn="ctr" defTabSz="342900" hangingPunct="0">
                  <a:defRPr>
                    <a:solidFill>
                      <a:srgbClr val="FFFFFF"/>
                    </a:solidFill>
                  </a:defRPr>
                </a:pPr>
                <a:endParaRPr sz="1350" kern="0">
                  <a:solidFill>
                    <a:srgbClr val="FFFFFF"/>
                  </a:solidFill>
                  <a:latin typeface="Trebuchet MS"/>
                  <a:sym typeface="Trebuchet MS"/>
                </a:endParaRPr>
              </a:p>
            </p:txBody>
          </p:sp>
          <p:sp>
            <p:nvSpPr>
              <p:cNvPr id="111" name="Shape 724">
                <a:extLst>
                  <a:ext uri="{FF2B5EF4-FFF2-40B4-BE49-F238E27FC236}">
                    <a16:creationId xmlns:a16="http://schemas.microsoft.com/office/drawing/2014/main" id="{8813D0BA-A98D-4BE0-91C2-3CC3CEBB83D7}"/>
                  </a:ext>
                </a:extLst>
              </p:cNvPr>
              <p:cNvSpPr/>
              <p:nvPr/>
            </p:nvSpPr>
            <p:spPr>
              <a:xfrm>
                <a:off x="202808" y="241752"/>
                <a:ext cx="320809" cy="69610"/>
              </a:xfrm>
              <a:custGeom>
                <a:avLst/>
                <a:gdLst/>
                <a:ahLst/>
                <a:cxnLst>
                  <a:cxn ang="0">
                    <a:pos x="wd2" y="hd2"/>
                  </a:cxn>
                  <a:cxn ang="5400000">
                    <a:pos x="wd2" y="hd2"/>
                  </a:cxn>
                  <a:cxn ang="10800000">
                    <a:pos x="wd2" y="hd2"/>
                  </a:cxn>
                  <a:cxn ang="16200000">
                    <a:pos x="wd2" y="hd2"/>
                  </a:cxn>
                </a:cxnLst>
                <a:rect l="0" t="0" r="r" b="b"/>
                <a:pathLst>
                  <a:path w="21600" h="19416" extrusionOk="0">
                    <a:moveTo>
                      <a:pt x="1168" y="2616"/>
                    </a:moveTo>
                    <a:cubicBezTo>
                      <a:pt x="584" y="2616"/>
                      <a:pt x="0" y="5016"/>
                      <a:pt x="0" y="5016"/>
                    </a:cubicBezTo>
                    <a:cubicBezTo>
                      <a:pt x="0" y="12216"/>
                      <a:pt x="0" y="12216"/>
                      <a:pt x="0" y="12216"/>
                    </a:cubicBezTo>
                    <a:cubicBezTo>
                      <a:pt x="0" y="12216"/>
                      <a:pt x="0" y="14616"/>
                      <a:pt x="584" y="14616"/>
                    </a:cubicBezTo>
                    <a:cubicBezTo>
                      <a:pt x="584" y="17016"/>
                      <a:pt x="1168" y="17016"/>
                      <a:pt x="1168" y="17016"/>
                    </a:cubicBezTo>
                    <a:cubicBezTo>
                      <a:pt x="8173" y="12216"/>
                      <a:pt x="14595" y="14616"/>
                      <a:pt x="20432" y="19416"/>
                    </a:cubicBezTo>
                    <a:cubicBezTo>
                      <a:pt x="20432" y="19416"/>
                      <a:pt x="21016" y="19416"/>
                      <a:pt x="21016" y="19416"/>
                    </a:cubicBezTo>
                    <a:cubicBezTo>
                      <a:pt x="21600" y="19416"/>
                      <a:pt x="21600" y="17016"/>
                      <a:pt x="21600" y="17016"/>
                    </a:cubicBezTo>
                    <a:cubicBezTo>
                      <a:pt x="21600" y="9816"/>
                      <a:pt x="21600" y="9816"/>
                      <a:pt x="21600" y="9816"/>
                    </a:cubicBezTo>
                    <a:cubicBezTo>
                      <a:pt x="21600" y="7416"/>
                      <a:pt x="21016" y="7416"/>
                      <a:pt x="20432" y="5016"/>
                    </a:cubicBezTo>
                    <a:cubicBezTo>
                      <a:pt x="14595" y="216"/>
                      <a:pt x="8173" y="-2184"/>
                      <a:pt x="1168" y="2616"/>
                    </a:cubicBezTo>
                    <a:close/>
                  </a:path>
                </a:pathLst>
              </a:custGeom>
              <a:solidFill>
                <a:srgbClr val="FFFFFF"/>
              </a:solidFill>
              <a:ln w="12700" cap="flat">
                <a:noFill/>
                <a:miter lim="400000"/>
              </a:ln>
              <a:effectLst/>
            </p:spPr>
            <p:txBody>
              <a:bodyPr wrap="square" lIns="34290" tIns="34290" rIns="34290" bIns="34290" numCol="1" anchor="ctr">
                <a:noAutofit/>
              </a:bodyPr>
              <a:lstStyle/>
              <a:p>
                <a:pPr algn="ctr" defTabSz="342900" hangingPunct="0">
                  <a:defRPr>
                    <a:solidFill>
                      <a:srgbClr val="FFFFFF"/>
                    </a:solidFill>
                  </a:defRPr>
                </a:pPr>
                <a:endParaRPr sz="1350" kern="0">
                  <a:solidFill>
                    <a:srgbClr val="FFFFFF"/>
                  </a:solidFill>
                  <a:latin typeface="Trebuchet MS"/>
                  <a:sym typeface="Trebuchet MS"/>
                </a:endParaRPr>
              </a:p>
            </p:txBody>
          </p:sp>
          <p:sp>
            <p:nvSpPr>
              <p:cNvPr id="112" name="Shape 725">
                <a:extLst>
                  <a:ext uri="{FF2B5EF4-FFF2-40B4-BE49-F238E27FC236}">
                    <a16:creationId xmlns:a16="http://schemas.microsoft.com/office/drawing/2014/main" id="{CDDFA5F3-54A2-4764-930D-8A1FDA42F3FD}"/>
                  </a:ext>
                </a:extLst>
              </p:cNvPr>
              <p:cNvSpPr/>
              <p:nvPr/>
            </p:nvSpPr>
            <p:spPr>
              <a:xfrm>
                <a:off x="202808" y="384880"/>
                <a:ext cx="320809" cy="73980"/>
              </a:xfrm>
              <a:custGeom>
                <a:avLst/>
                <a:gdLst/>
                <a:ahLst/>
                <a:cxnLst>
                  <a:cxn ang="0">
                    <a:pos x="wd2" y="hd2"/>
                  </a:cxn>
                  <a:cxn ang="5400000">
                    <a:pos x="wd2" y="hd2"/>
                  </a:cxn>
                  <a:cxn ang="10800000">
                    <a:pos x="wd2" y="hd2"/>
                  </a:cxn>
                  <a:cxn ang="16200000">
                    <a:pos x="wd2" y="hd2"/>
                  </a:cxn>
                </a:cxnLst>
                <a:rect l="0" t="0" r="r" b="b"/>
                <a:pathLst>
                  <a:path w="21600" h="20635" extrusionOk="0">
                    <a:moveTo>
                      <a:pt x="1168" y="1435"/>
                    </a:moveTo>
                    <a:cubicBezTo>
                      <a:pt x="584" y="1435"/>
                      <a:pt x="0" y="3835"/>
                      <a:pt x="0" y="6235"/>
                    </a:cubicBezTo>
                    <a:cubicBezTo>
                      <a:pt x="0" y="11035"/>
                      <a:pt x="0" y="11035"/>
                      <a:pt x="0" y="11035"/>
                    </a:cubicBezTo>
                    <a:cubicBezTo>
                      <a:pt x="0" y="13435"/>
                      <a:pt x="0" y="13435"/>
                      <a:pt x="584" y="15835"/>
                    </a:cubicBezTo>
                    <a:cubicBezTo>
                      <a:pt x="584" y="15835"/>
                      <a:pt x="1168" y="15835"/>
                      <a:pt x="1168" y="15835"/>
                    </a:cubicBezTo>
                    <a:cubicBezTo>
                      <a:pt x="8173" y="13435"/>
                      <a:pt x="14595" y="13435"/>
                      <a:pt x="20432" y="20635"/>
                    </a:cubicBezTo>
                    <a:cubicBezTo>
                      <a:pt x="20432" y="20635"/>
                      <a:pt x="21016" y="20635"/>
                      <a:pt x="21016" y="18235"/>
                    </a:cubicBezTo>
                    <a:cubicBezTo>
                      <a:pt x="21600" y="18235"/>
                      <a:pt x="21600" y="18235"/>
                      <a:pt x="21600" y="15835"/>
                    </a:cubicBezTo>
                    <a:cubicBezTo>
                      <a:pt x="21600" y="11035"/>
                      <a:pt x="21600" y="11035"/>
                      <a:pt x="21600" y="11035"/>
                    </a:cubicBezTo>
                    <a:cubicBezTo>
                      <a:pt x="21600" y="8635"/>
                      <a:pt x="21016" y="6235"/>
                      <a:pt x="20432" y="6235"/>
                    </a:cubicBezTo>
                    <a:cubicBezTo>
                      <a:pt x="14595" y="-965"/>
                      <a:pt x="8173" y="-965"/>
                      <a:pt x="1168" y="1435"/>
                    </a:cubicBezTo>
                    <a:close/>
                  </a:path>
                </a:pathLst>
              </a:custGeom>
              <a:solidFill>
                <a:srgbClr val="FFFFFF"/>
              </a:solidFill>
              <a:ln w="12700" cap="flat">
                <a:noFill/>
                <a:miter lim="400000"/>
              </a:ln>
              <a:effectLst/>
            </p:spPr>
            <p:txBody>
              <a:bodyPr wrap="square" lIns="34290" tIns="34290" rIns="34290" bIns="34290" numCol="1" anchor="ctr">
                <a:noAutofit/>
              </a:bodyPr>
              <a:lstStyle/>
              <a:p>
                <a:pPr algn="ctr" defTabSz="342900" hangingPunct="0">
                  <a:defRPr>
                    <a:solidFill>
                      <a:srgbClr val="FFFFFF"/>
                    </a:solidFill>
                  </a:defRPr>
                </a:pPr>
                <a:endParaRPr sz="1350" kern="0">
                  <a:solidFill>
                    <a:srgbClr val="FFFFFF"/>
                  </a:solidFill>
                  <a:latin typeface="Trebuchet MS"/>
                  <a:sym typeface="Trebuchet MS"/>
                </a:endParaRPr>
              </a:p>
            </p:txBody>
          </p:sp>
          <p:sp>
            <p:nvSpPr>
              <p:cNvPr id="113" name="Shape 726">
                <a:extLst>
                  <a:ext uri="{FF2B5EF4-FFF2-40B4-BE49-F238E27FC236}">
                    <a16:creationId xmlns:a16="http://schemas.microsoft.com/office/drawing/2014/main" id="{9E12F184-853D-45DC-ADC4-87BD5BFE838C}"/>
                  </a:ext>
                </a:extLst>
              </p:cNvPr>
              <p:cNvSpPr/>
              <p:nvPr/>
            </p:nvSpPr>
            <p:spPr>
              <a:xfrm>
                <a:off x="202808" y="529373"/>
                <a:ext cx="320809" cy="69610"/>
              </a:xfrm>
              <a:custGeom>
                <a:avLst/>
                <a:gdLst/>
                <a:ahLst/>
                <a:cxnLst>
                  <a:cxn ang="0">
                    <a:pos x="wd2" y="hd2"/>
                  </a:cxn>
                  <a:cxn ang="5400000">
                    <a:pos x="wd2" y="hd2"/>
                  </a:cxn>
                  <a:cxn ang="10800000">
                    <a:pos x="wd2" y="hd2"/>
                  </a:cxn>
                  <a:cxn ang="16200000">
                    <a:pos x="wd2" y="hd2"/>
                  </a:cxn>
                </a:cxnLst>
                <a:rect l="0" t="0" r="r" b="b"/>
                <a:pathLst>
                  <a:path w="21600" h="19416" extrusionOk="0">
                    <a:moveTo>
                      <a:pt x="1168" y="2616"/>
                    </a:moveTo>
                    <a:cubicBezTo>
                      <a:pt x="584" y="2616"/>
                      <a:pt x="0" y="5016"/>
                      <a:pt x="0" y="7416"/>
                    </a:cubicBezTo>
                    <a:cubicBezTo>
                      <a:pt x="0" y="12216"/>
                      <a:pt x="0" y="12216"/>
                      <a:pt x="0" y="12216"/>
                    </a:cubicBezTo>
                    <a:cubicBezTo>
                      <a:pt x="0" y="12216"/>
                      <a:pt x="0" y="14616"/>
                      <a:pt x="584" y="14616"/>
                    </a:cubicBezTo>
                    <a:cubicBezTo>
                      <a:pt x="584" y="17016"/>
                      <a:pt x="1168" y="17016"/>
                      <a:pt x="1168" y="17016"/>
                    </a:cubicBezTo>
                    <a:cubicBezTo>
                      <a:pt x="8173" y="12216"/>
                      <a:pt x="14595" y="14616"/>
                      <a:pt x="20432" y="19416"/>
                    </a:cubicBezTo>
                    <a:cubicBezTo>
                      <a:pt x="20432" y="19416"/>
                      <a:pt x="21016" y="19416"/>
                      <a:pt x="21016" y="19416"/>
                    </a:cubicBezTo>
                    <a:cubicBezTo>
                      <a:pt x="21600" y="19416"/>
                      <a:pt x="21600" y="17016"/>
                      <a:pt x="21600" y="17016"/>
                    </a:cubicBezTo>
                    <a:cubicBezTo>
                      <a:pt x="21600" y="9816"/>
                      <a:pt x="21600" y="9816"/>
                      <a:pt x="21600" y="9816"/>
                    </a:cubicBezTo>
                    <a:cubicBezTo>
                      <a:pt x="21600" y="7416"/>
                      <a:pt x="21016" y="7416"/>
                      <a:pt x="20432" y="5016"/>
                    </a:cubicBezTo>
                    <a:cubicBezTo>
                      <a:pt x="14595" y="216"/>
                      <a:pt x="8173" y="-2184"/>
                      <a:pt x="1168" y="2616"/>
                    </a:cubicBezTo>
                    <a:close/>
                  </a:path>
                </a:pathLst>
              </a:custGeom>
              <a:solidFill>
                <a:srgbClr val="FFFFFF"/>
              </a:solidFill>
              <a:ln w="12700" cap="flat">
                <a:noFill/>
                <a:miter lim="400000"/>
              </a:ln>
              <a:effectLst/>
            </p:spPr>
            <p:txBody>
              <a:bodyPr wrap="square" lIns="34290" tIns="34290" rIns="34290" bIns="34290" numCol="1" anchor="ctr">
                <a:noAutofit/>
              </a:bodyPr>
              <a:lstStyle/>
              <a:p>
                <a:pPr algn="ctr" defTabSz="342900" hangingPunct="0">
                  <a:defRPr>
                    <a:solidFill>
                      <a:srgbClr val="FFFFFF"/>
                    </a:solidFill>
                  </a:defRPr>
                </a:pPr>
                <a:endParaRPr sz="1350" kern="0">
                  <a:solidFill>
                    <a:srgbClr val="FFFFFF"/>
                  </a:solidFill>
                  <a:latin typeface="Trebuchet MS"/>
                  <a:sym typeface="Trebuchet MS"/>
                </a:endParaRPr>
              </a:p>
            </p:txBody>
          </p:sp>
          <p:sp>
            <p:nvSpPr>
              <p:cNvPr id="114" name="Shape 727">
                <a:extLst>
                  <a:ext uri="{FF2B5EF4-FFF2-40B4-BE49-F238E27FC236}">
                    <a16:creationId xmlns:a16="http://schemas.microsoft.com/office/drawing/2014/main" id="{EDB8FB3D-817E-47B0-9C51-97C05F4DB96D}"/>
                  </a:ext>
                </a:extLst>
              </p:cNvPr>
              <p:cNvSpPr/>
              <p:nvPr/>
            </p:nvSpPr>
            <p:spPr>
              <a:xfrm>
                <a:off x="202808" y="672500"/>
                <a:ext cx="320809" cy="73980"/>
              </a:xfrm>
              <a:custGeom>
                <a:avLst/>
                <a:gdLst/>
                <a:ahLst/>
                <a:cxnLst>
                  <a:cxn ang="0">
                    <a:pos x="wd2" y="hd2"/>
                  </a:cxn>
                  <a:cxn ang="5400000">
                    <a:pos x="wd2" y="hd2"/>
                  </a:cxn>
                  <a:cxn ang="10800000">
                    <a:pos x="wd2" y="hd2"/>
                  </a:cxn>
                  <a:cxn ang="16200000">
                    <a:pos x="wd2" y="hd2"/>
                  </a:cxn>
                </a:cxnLst>
                <a:rect l="0" t="0" r="r" b="b"/>
                <a:pathLst>
                  <a:path w="21600" h="20635" extrusionOk="0">
                    <a:moveTo>
                      <a:pt x="1168" y="1435"/>
                    </a:moveTo>
                    <a:cubicBezTo>
                      <a:pt x="584" y="1435"/>
                      <a:pt x="0" y="3835"/>
                      <a:pt x="0" y="6235"/>
                    </a:cubicBezTo>
                    <a:cubicBezTo>
                      <a:pt x="0" y="11035"/>
                      <a:pt x="0" y="11035"/>
                      <a:pt x="0" y="11035"/>
                    </a:cubicBezTo>
                    <a:cubicBezTo>
                      <a:pt x="0" y="13435"/>
                      <a:pt x="0" y="13435"/>
                      <a:pt x="584" y="15835"/>
                    </a:cubicBezTo>
                    <a:cubicBezTo>
                      <a:pt x="584" y="15835"/>
                      <a:pt x="1168" y="15835"/>
                      <a:pt x="1168" y="15835"/>
                    </a:cubicBezTo>
                    <a:cubicBezTo>
                      <a:pt x="8173" y="13435"/>
                      <a:pt x="14595" y="13435"/>
                      <a:pt x="20432" y="20635"/>
                    </a:cubicBezTo>
                    <a:cubicBezTo>
                      <a:pt x="20432" y="20635"/>
                      <a:pt x="21016" y="20635"/>
                      <a:pt x="21016" y="18235"/>
                    </a:cubicBezTo>
                    <a:cubicBezTo>
                      <a:pt x="21600" y="18235"/>
                      <a:pt x="21600" y="18235"/>
                      <a:pt x="21600" y="15835"/>
                    </a:cubicBezTo>
                    <a:cubicBezTo>
                      <a:pt x="21600" y="11035"/>
                      <a:pt x="21600" y="11035"/>
                      <a:pt x="21600" y="11035"/>
                    </a:cubicBezTo>
                    <a:cubicBezTo>
                      <a:pt x="21600" y="8635"/>
                      <a:pt x="21016" y="6235"/>
                      <a:pt x="20432" y="6235"/>
                    </a:cubicBezTo>
                    <a:cubicBezTo>
                      <a:pt x="14595" y="-965"/>
                      <a:pt x="8173" y="-965"/>
                      <a:pt x="1168" y="1435"/>
                    </a:cubicBezTo>
                    <a:close/>
                  </a:path>
                </a:pathLst>
              </a:custGeom>
              <a:solidFill>
                <a:srgbClr val="FFFFFF"/>
              </a:solidFill>
              <a:ln w="12700" cap="flat">
                <a:noFill/>
                <a:miter lim="400000"/>
              </a:ln>
              <a:effectLst/>
            </p:spPr>
            <p:txBody>
              <a:bodyPr wrap="square" lIns="34290" tIns="34290" rIns="34290" bIns="34290" numCol="1" anchor="ctr">
                <a:noAutofit/>
              </a:bodyPr>
              <a:lstStyle/>
              <a:p>
                <a:pPr algn="ctr" defTabSz="342900" hangingPunct="0">
                  <a:defRPr>
                    <a:solidFill>
                      <a:srgbClr val="FFFFFF"/>
                    </a:solidFill>
                  </a:defRPr>
                </a:pPr>
                <a:endParaRPr sz="1350" kern="0">
                  <a:solidFill>
                    <a:srgbClr val="FFFFFF"/>
                  </a:solidFill>
                  <a:latin typeface="Trebuchet MS"/>
                  <a:sym typeface="Trebuchet MS"/>
                </a:endParaRPr>
              </a:p>
            </p:txBody>
          </p:sp>
          <p:sp>
            <p:nvSpPr>
              <p:cNvPr id="115" name="Shape 728">
                <a:extLst>
                  <a:ext uri="{FF2B5EF4-FFF2-40B4-BE49-F238E27FC236}">
                    <a16:creationId xmlns:a16="http://schemas.microsoft.com/office/drawing/2014/main" id="{60D311FF-61DA-4AC5-9E38-E8B215D02146}"/>
                  </a:ext>
                </a:extLst>
              </p:cNvPr>
              <p:cNvSpPr/>
              <p:nvPr/>
            </p:nvSpPr>
            <p:spPr>
              <a:xfrm>
                <a:off x="822297" y="241752"/>
                <a:ext cx="320810" cy="69610"/>
              </a:xfrm>
              <a:custGeom>
                <a:avLst/>
                <a:gdLst/>
                <a:ahLst/>
                <a:cxnLst>
                  <a:cxn ang="0">
                    <a:pos x="wd2" y="hd2"/>
                  </a:cxn>
                  <a:cxn ang="5400000">
                    <a:pos x="wd2" y="hd2"/>
                  </a:cxn>
                  <a:cxn ang="10800000">
                    <a:pos x="wd2" y="hd2"/>
                  </a:cxn>
                  <a:cxn ang="16200000">
                    <a:pos x="wd2" y="hd2"/>
                  </a:cxn>
                </a:cxnLst>
                <a:rect l="0" t="0" r="r" b="b"/>
                <a:pathLst>
                  <a:path w="21600" h="19416" extrusionOk="0">
                    <a:moveTo>
                      <a:pt x="1168" y="5016"/>
                    </a:moveTo>
                    <a:cubicBezTo>
                      <a:pt x="584" y="7416"/>
                      <a:pt x="0" y="7416"/>
                      <a:pt x="0" y="9816"/>
                    </a:cubicBezTo>
                    <a:cubicBezTo>
                      <a:pt x="0" y="17016"/>
                      <a:pt x="0" y="17016"/>
                      <a:pt x="0" y="17016"/>
                    </a:cubicBezTo>
                    <a:cubicBezTo>
                      <a:pt x="0" y="17016"/>
                      <a:pt x="584" y="19416"/>
                      <a:pt x="584" y="19416"/>
                    </a:cubicBezTo>
                    <a:cubicBezTo>
                      <a:pt x="584" y="19416"/>
                      <a:pt x="1168" y="19416"/>
                      <a:pt x="1751" y="19416"/>
                    </a:cubicBezTo>
                    <a:cubicBezTo>
                      <a:pt x="7005" y="14616"/>
                      <a:pt x="13427" y="12216"/>
                      <a:pt x="20432" y="17016"/>
                    </a:cubicBezTo>
                    <a:cubicBezTo>
                      <a:pt x="21016" y="17016"/>
                      <a:pt x="21016" y="17016"/>
                      <a:pt x="21016" y="14616"/>
                    </a:cubicBezTo>
                    <a:cubicBezTo>
                      <a:pt x="21600" y="14616"/>
                      <a:pt x="21600" y="12216"/>
                      <a:pt x="21600" y="12216"/>
                    </a:cubicBezTo>
                    <a:cubicBezTo>
                      <a:pt x="21600" y="5016"/>
                      <a:pt x="21600" y="5016"/>
                      <a:pt x="21600" y="5016"/>
                    </a:cubicBezTo>
                    <a:cubicBezTo>
                      <a:pt x="21600" y="5016"/>
                      <a:pt x="21016" y="2616"/>
                      <a:pt x="21016" y="2616"/>
                    </a:cubicBezTo>
                    <a:cubicBezTo>
                      <a:pt x="13427" y="-2184"/>
                      <a:pt x="7005" y="216"/>
                      <a:pt x="1168" y="5016"/>
                    </a:cubicBezTo>
                    <a:close/>
                  </a:path>
                </a:pathLst>
              </a:custGeom>
              <a:solidFill>
                <a:srgbClr val="FFFFFF"/>
              </a:solidFill>
              <a:ln w="12700" cap="flat">
                <a:noFill/>
                <a:miter lim="400000"/>
              </a:ln>
              <a:effectLst/>
            </p:spPr>
            <p:txBody>
              <a:bodyPr wrap="square" lIns="34290" tIns="34290" rIns="34290" bIns="34290" numCol="1" anchor="ctr">
                <a:noAutofit/>
              </a:bodyPr>
              <a:lstStyle/>
              <a:p>
                <a:pPr algn="ctr" defTabSz="342900" hangingPunct="0">
                  <a:defRPr>
                    <a:solidFill>
                      <a:srgbClr val="FFFFFF"/>
                    </a:solidFill>
                  </a:defRPr>
                </a:pPr>
                <a:endParaRPr sz="1350" kern="0">
                  <a:solidFill>
                    <a:srgbClr val="FFFFFF"/>
                  </a:solidFill>
                  <a:latin typeface="Trebuchet MS"/>
                  <a:sym typeface="Trebuchet MS"/>
                </a:endParaRPr>
              </a:p>
            </p:txBody>
          </p:sp>
          <p:sp>
            <p:nvSpPr>
              <p:cNvPr id="116" name="Shape 729">
                <a:extLst>
                  <a:ext uri="{FF2B5EF4-FFF2-40B4-BE49-F238E27FC236}">
                    <a16:creationId xmlns:a16="http://schemas.microsoft.com/office/drawing/2014/main" id="{8622B553-C81A-4693-BA12-02E321DDCA67}"/>
                  </a:ext>
                </a:extLst>
              </p:cNvPr>
              <p:cNvSpPr/>
              <p:nvPr/>
            </p:nvSpPr>
            <p:spPr>
              <a:xfrm>
                <a:off x="822297" y="384880"/>
                <a:ext cx="320810" cy="73980"/>
              </a:xfrm>
              <a:custGeom>
                <a:avLst/>
                <a:gdLst/>
                <a:ahLst/>
                <a:cxnLst>
                  <a:cxn ang="0">
                    <a:pos x="wd2" y="hd2"/>
                  </a:cxn>
                  <a:cxn ang="5400000">
                    <a:pos x="wd2" y="hd2"/>
                  </a:cxn>
                  <a:cxn ang="10800000">
                    <a:pos x="wd2" y="hd2"/>
                  </a:cxn>
                  <a:cxn ang="16200000">
                    <a:pos x="wd2" y="hd2"/>
                  </a:cxn>
                </a:cxnLst>
                <a:rect l="0" t="0" r="r" b="b"/>
                <a:pathLst>
                  <a:path w="21600" h="20635" extrusionOk="0">
                    <a:moveTo>
                      <a:pt x="1168" y="6235"/>
                    </a:moveTo>
                    <a:cubicBezTo>
                      <a:pt x="584" y="6235"/>
                      <a:pt x="0" y="8635"/>
                      <a:pt x="0" y="11035"/>
                    </a:cubicBezTo>
                    <a:cubicBezTo>
                      <a:pt x="0" y="15835"/>
                      <a:pt x="0" y="15835"/>
                      <a:pt x="0" y="15835"/>
                    </a:cubicBezTo>
                    <a:cubicBezTo>
                      <a:pt x="0" y="18235"/>
                      <a:pt x="584" y="18235"/>
                      <a:pt x="584" y="18235"/>
                    </a:cubicBezTo>
                    <a:cubicBezTo>
                      <a:pt x="584" y="20635"/>
                      <a:pt x="1168" y="20635"/>
                      <a:pt x="1751" y="20635"/>
                    </a:cubicBezTo>
                    <a:cubicBezTo>
                      <a:pt x="7005" y="13435"/>
                      <a:pt x="13427" y="13435"/>
                      <a:pt x="20432" y="15835"/>
                    </a:cubicBezTo>
                    <a:cubicBezTo>
                      <a:pt x="21016" y="15835"/>
                      <a:pt x="21016" y="15835"/>
                      <a:pt x="21016" y="15835"/>
                    </a:cubicBezTo>
                    <a:cubicBezTo>
                      <a:pt x="21600" y="13435"/>
                      <a:pt x="21600" y="13435"/>
                      <a:pt x="21600" y="11035"/>
                    </a:cubicBezTo>
                    <a:cubicBezTo>
                      <a:pt x="21600" y="6235"/>
                      <a:pt x="21600" y="6235"/>
                      <a:pt x="21600" y="6235"/>
                    </a:cubicBezTo>
                    <a:cubicBezTo>
                      <a:pt x="21600" y="3835"/>
                      <a:pt x="21016" y="1435"/>
                      <a:pt x="21016" y="1435"/>
                    </a:cubicBezTo>
                    <a:cubicBezTo>
                      <a:pt x="13427" y="-965"/>
                      <a:pt x="7005" y="-965"/>
                      <a:pt x="1168" y="6235"/>
                    </a:cubicBezTo>
                    <a:close/>
                  </a:path>
                </a:pathLst>
              </a:custGeom>
              <a:solidFill>
                <a:srgbClr val="FFFFFF"/>
              </a:solidFill>
              <a:ln w="12700" cap="flat">
                <a:noFill/>
                <a:miter lim="400000"/>
              </a:ln>
              <a:effectLst/>
            </p:spPr>
            <p:txBody>
              <a:bodyPr wrap="square" lIns="34290" tIns="34290" rIns="34290" bIns="34290" numCol="1" anchor="ctr">
                <a:noAutofit/>
              </a:bodyPr>
              <a:lstStyle/>
              <a:p>
                <a:pPr algn="ctr" defTabSz="342900" hangingPunct="0">
                  <a:defRPr>
                    <a:solidFill>
                      <a:srgbClr val="FFFFFF"/>
                    </a:solidFill>
                  </a:defRPr>
                </a:pPr>
                <a:endParaRPr sz="1350" kern="0">
                  <a:solidFill>
                    <a:srgbClr val="FFFFFF"/>
                  </a:solidFill>
                  <a:latin typeface="Trebuchet MS"/>
                  <a:sym typeface="Trebuchet MS"/>
                </a:endParaRPr>
              </a:p>
            </p:txBody>
          </p:sp>
          <p:sp>
            <p:nvSpPr>
              <p:cNvPr id="117" name="Shape 730">
                <a:extLst>
                  <a:ext uri="{FF2B5EF4-FFF2-40B4-BE49-F238E27FC236}">
                    <a16:creationId xmlns:a16="http://schemas.microsoft.com/office/drawing/2014/main" id="{37945BCD-0B99-4146-BA9E-C27F96D36547}"/>
                  </a:ext>
                </a:extLst>
              </p:cNvPr>
              <p:cNvSpPr/>
              <p:nvPr/>
            </p:nvSpPr>
            <p:spPr>
              <a:xfrm>
                <a:off x="822297" y="529373"/>
                <a:ext cx="320810" cy="69610"/>
              </a:xfrm>
              <a:custGeom>
                <a:avLst/>
                <a:gdLst/>
                <a:ahLst/>
                <a:cxnLst>
                  <a:cxn ang="0">
                    <a:pos x="wd2" y="hd2"/>
                  </a:cxn>
                  <a:cxn ang="5400000">
                    <a:pos x="wd2" y="hd2"/>
                  </a:cxn>
                  <a:cxn ang="10800000">
                    <a:pos x="wd2" y="hd2"/>
                  </a:cxn>
                  <a:cxn ang="16200000">
                    <a:pos x="wd2" y="hd2"/>
                  </a:cxn>
                </a:cxnLst>
                <a:rect l="0" t="0" r="r" b="b"/>
                <a:pathLst>
                  <a:path w="21600" h="19416" extrusionOk="0">
                    <a:moveTo>
                      <a:pt x="1168" y="5016"/>
                    </a:moveTo>
                    <a:cubicBezTo>
                      <a:pt x="584" y="7416"/>
                      <a:pt x="0" y="7416"/>
                      <a:pt x="0" y="9816"/>
                    </a:cubicBezTo>
                    <a:cubicBezTo>
                      <a:pt x="0" y="17016"/>
                      <a:pt x="0" y="17016"/>
                      <a:pt x="0" y="17016"/>
                    </a:cubicBezTo>
                    <a:cubicBezTo>
                      <a:pt x="0" y="17016"/>
                      <a:pt x="584" y="19416"/>
                      <a:pt x="584" y="19416"/>
                    </a:cubicBezTo>
                    <a:cubicBezTo>
                      <a:pt x="584" y="19416"/>
                      <a:pt x="1168" y="19416"/>
                      <a:pt x="1751" y="19416"/>
                    </a:cubicBezTo>
                    <a:cubicBezTo>
                      <a:pt x="7005" y="14616"/>
                      <a:pt x="13427" y="12216"/>
                      <a:pt x="20432" y="17016"/>
                    </a:cubicBezTo>
                    <a:cubicBezTo>
                      <a:pt x="21016" y="17016"/>
                      <a:pt x="21016" y="17016"/>
                      <a:pt x="21016" y="14616"/>
                    </a:cubicBezTo>
                    <a:cubicBezTo>
                      <a:pt x="21600" y="14616"/>
                      <a:pt x="21600" y="12216"/>
                      <a:pt x="21600" y="12216"/>
                    </a:cubicBezTo>
                    <a:cubicBezTo>
                      <a:pt x="21600" y="7416"/>
                      <a:pt x="21600" y="7416"/>
                      <a:pt x="21600" y="7416"/>
                    </a:cubicBezTo>
                    <a:cubicBezTo>
                      <a:pt x="21600" y="5016"/>
                      <a:pt x="21016" y="2616"/>
                      <a:pt x="21016" y="2616"/>
                    </a:cubicBezTo>
                    <a:cubicBezTo>
                      <a:pt x="13427" y="-2184"/>
                      <a:pt x="7005" y="216"/>
                      <a:pt x="1168" y="5016"/>
                    </a:cubicBezTo>
                    <a:close/>
                  </a:path>
                </a:pathLst>
              </a:custGeom>
              <a:solidFill>
                <a:srgbClr val="FFFFFF"/>
              </a:solidFill>
              <a:ln w="12700" cap="flat">
                <a:noFill/>
                <a:miter lim="400000"/>
              </a:ln>
              <a:effectLst/>
            </p:spPr>
            <p:txBody>
              <a:bodyPr wrap="square" lIns="34290" tIns="34290" rIns="34290" bIns="34290" numCol="1" anchor="ctr">
                <a:noAutofit/>
              </a:bodyPr>
              <a:lstStyle/>
              <a:p>
                <a:pPr algn="ctr" defTabSz="342900" hangingPunct="0">
                  <a:defRPr>
                    <a:solidFill>
                      <a:srgbClr val="FFFFFF"/>
                    </a:solidFill>
                  </a:defRPr>
                </a:pPr>
                <a:endParaRPr sz="1350" kern="0">
                  <a:solidFill>
                    <a:srgbClr val="FFFFFF"/>
                  </a:solidFill>
                  <a:latin typeface="Trebuchet MS"/>
                  <a:sym typeface="Trebuchet MS"/>
                </a:endParaRPr>
              </a:p>
            </p:txBody>
          </p:sp>
          <p:sp>
            <p:nvSpPr>
              <p:cNvPr id="118" name="Shape 731">
                <a:extLst>
                  <a:ext uri="{FF2B5EF4-FFF2-40B4-BE49-F238E27FC236}">
                    <a16:creationId xmlns:a16="http://schemas.microsoft.com/office/drawing/2014/main" id="{E1DDC15F-3D92-40B2-A499-2ED670E0547A}"/>
                  </a:ext>
                </a:extLst>
              </p:cNvPr>
              <p:cNvSpPr/>
              <p:nvPr/>
            </p:nvSpPr>
            <p:spPr>
              <a:xfrm>
                <a:off x="822297" y="672500"/>
                <a:ext cx="320810" cy="73980"/>
              </a:xfrm>
              <a:custGeom>
                <a:avLst/>
                <a:gdLst/>
                <a:ahLst/>
                <a:cxnLst>
                  <a:cxn ang="0">
                    <a:pos x="wd2" y="hd2"/>
                  </a:cxn>
                  <a:cxn ang="5400000">
                    <a:pos x="wd2" y="hd2"/>
                  </a:cxn>
                  <a:cxn ang="10800000">
                    <a:pos x="wd2" y="hd2"/>
                  </a:cxn>
                  <a:cxn ang="16200000">
                    <a:pos x="wd2" y="hd2"/>
                  </a:cxn>
                </a:cxnLst>
                <a:rect l="0" t="0" r="r" b="b"/>
                <a:pathLst>
                  <a:path w="21600" h="20635" extrusionOk="0">
                    <a:moveTo>
                      <a:pt x="1168" y="6235"/>
                    </a:moveTo>
                    <a:cubicBezTo>
                      <a:pt x="584" y="6235"/>
                      <a:pt x="0" y="8635"/>
                      <a:pt x="0" y="11035"/>
                    </a:cubicBezTo>
                    <a:cubicBezTo>
                      <a:pt x="0" y="15835"/>
                      <a:pt x="0" y="15835"/>
                      <a:pt x="0" y="15835"/>
                    </a:cubicBezTo>
                    <a:cubicBezTo>
                      <a:pt x="0" y="18235"/>
                      <a:pt x="584" y="18235"/>
                      <a:pt x="584" y="18235"/>
                    </a:cubicBezTo>
                    <a:cubicBezTo>
                      <a:pt x="584" y="20635"/>
                      <a:pt x="1168" y="20635"/>
                      <a:pt x="1751" y="20635"/>
                    </a:cubicBezTo>
                    <a:cubicBezTo>
                      <a:pt x="7005" y="13435"/>
                      <a:pt x="13427" y="13435"/>
                      <a:pt x="20432" y="15835"/>
                    </a:cubicBezTo>
                    <a:cubicBezTo>
                      <a:pt x="21016" y="15835"/>
                      <a:pt x="21016" y="15835"/>
                      <a:pt x="21016" y="15835"/>
                    </a:cubicBezTo>
                    <a:cubicBezTo>
                      <a:pt x="21600" y="13435"/>
                      <a:pt x="21600" y="13435"/>
                      <a:pt x="21600" y="11035"/>
                    </a:cubicBezTo>
                    <a:cubicBezTo>
                      <a:pt x="21600" y="6235"/>
                      <a:pt x="21600" y="6235"/>
                      <a:pt x="21600" y="6235"/>
                    </a:cubicBezTo>
                    <a:cubicBezTo>
                      <a:pt x="21600" y="3835"/>
                      <a:pt x="21016" y="1435"/>
                      <a:pt x="21016" y="1435"/>
                    </a:cubicBezTo>
                    <a:cubicBezTo>
                      <a:pt x="13427" y="-965"/>
                      <a:pt x="7005" y="-965"/>
                      <a:pt x="1168" y="6235"/>
                    </a:cubicBezTo>
                    <a:close/>
                  </a:path>
                </a:pathLst>
              </a:custGeom>
              <a:solidFill>
                <a:srgbClr val="FFFFFF"/>
              </a:solidFill>
              <a:ln w="12700" cap="flat">
                <a:noFill/>
                <a:miter lim="400000"/>
              </a:ln>
              <a:effectLst/>
            </p:spPr>
            <p:txBody>
              <a:bodyPr wrap="square" lIns="34290" tIns="34290" rIns="34290" bIns="34290" numCol="1" anchor="ctr">
                <a:noAutofit/>
              </a:bodyPr>
              <a:lstStyle/>
              <a:p>
                <a:pPr algn="ctr" defTabSz="342900" hangingPunct="0">
                  <a:defRPr>
                    <a:solidFill>
                      <a:srgbClr val="FFFFFF"/>
                    </a:solidFill>
                  </a:defRPr>
                </a:pPr>
                <a:endParaRPr sz="1350" kern="0">
                  <a:solidFill>
                    <a:srgbClr val="FFFFFF"/>
                  </a:solidFill>
                  <a:latin typeface="Trebuchet MS"/>
                  <a:sym typeface="Trebuchet MS"/>
                </a:endParaRPr>
              </a:p>
            </p:txBody>
          </p:sp>
        </p:grpSp>
      </p:grpSp>
      <p:sp>
        <p:nvSpPr>
          <p:cNvPr id="119" name="Shape 735">
            <a:extLst>
              <a:ext uri="{FF2B5EF4-FFF2-40B4-BE49-F238E27FC236}">
                <a16:creationId xmlns:a16="http://schemas.microsoft.com/office/drawing/2014/main" id="{2605515F-0FFE-4632-85C8-C878B07F70B9}"/>
              </a:ext>
            </a:extLst>
          </p:cNvPr>
          <p:cNvSpPr/>
          <p:nvPr/>
        </p:nvSpPr>
        <p:spPr>
          <a:xfrm>
            <a:off x="3998829" y="1820433"/>
            <a:ext cx="1839478" cy="300082"/>
          </a:xfrm>
          <a:prstGeom prst="rect">
            <a:avLst/>
          </a:prstGeom>
          <a:ln w="12700">
            <a:miter lim="400000"/>
          </a:ln>
          <a:extLst>
            <a:ext uri="{C572A759-6A51-4108-AA02-DFA0A04FC94B}">
              <ma14:wrappingTextBoxFlag xmlns:ma14="http://schemas.microsoft.com/office/mac/drawingml/2011/main" xmlns:mc="http://schemas.openxmlformats.org/markup-compatibility/2006" xmlns:p14="http://schemas.microsoft.com/office/powerpoint/2010/main" xmlns:a14="http://schemas.microsoft.com/office/drawing/2010/main" xmlns:a16="http://schemas.microsoft.com/office/drawing/2014/main" xmlns="" val="1"/>
            </a:ext>
          </a:extLst>
        </p:spPr>
        <p:txBody>
          <a:bodyPr wrap="none" tIns="34290" bIns="34290">
            <a:spAutoFit/>
          </a:bodyPr>
          <a:lstStyle>
            <a:lvl1pPr>
              <a:defRPr sz="4000" b="1" spc="300">
                <a:solidFill>
                  <a:srgbClr val="FFFFFF"/>
                </a:solidFill>
                <a:latin typeface="+mj-lt"/>
                <a:ea typeface="+mj-ea"/>
                <a:cs typeface="+mj-cs"/>
                <a:sym typeface="Helvetica"/>
              </a:defRPr>
            </a:lvl1pPr>
          </a:lstStyle>
          <a:p>
            <a:pPr defTabSz="342900" hangingPunct="0">
              <a:defRPr b="0" spc="0">
                <a:solidFill>
                  <a:srgbClr val="000000"/>
                </a:solidFill>
                <a:latin typeface="+mn-lt"/>
                <a:ea typeface="+mn-ea"/>
                <a:cs typeface="+mn-cs"/>
                <a:sym typeface="Trebuchet MS"/>
              </a:defRPr>
            </a:pPr>
            <a:r>
              <a:rPr lang="zh-CN" altLang="en-US" sz="1500" kern="0" spc="113">
                <a:latin typeface="Helvetica"/>
                <a:cs typeface="Helvetica"/>
              </a:rPr>
              <a:t>Title text added here</a:t>
            </a:r>
          </a:p>
        </p:txBody>
      </p:sp>
    </p:spTree>
    <p:extLst>
      <p:ext uri="{BB962C8B-B14F-4D97-AF65-F5344CB8AC3E}">
        <p14:creationId xmlns:p14="http://schemas.microsoft.com/office/powerpoint/2010/main" val="3995019371"/>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ma14="http://schemas.microsoft.com/office/mac/drawingml/2011/main" xmlns:a14="http://schemas.microsoft.com/office/drawing/2010/main" xmlns:a16="http://schemas.microsoft.com/office/drawing/2014/main"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2000"/>
                            </p:stCondLst>
                            <p:childTnLst>
                              <p:par>
                                <p:cTn id="11" presetID="2" presetClass="entr" presetSubtype="8" fill="hold" grpId="0" nodeType="afterEffect">
                                  <p:stCondLst>
                                    <p:cond delay="0"/>
                                  </p:stCondLst>
                                  <p:iterate>
                                    <p:tmAbs val="0"/>
                                  </p:iterate>
                                  <p:childTnLst>
                                    <p:set>
                                      <p:cBhvr>
                                        <p:cTn id="12" fill="hold"/>
                                        <p:tgtEl>
                                          <p:spTgt spid="74"/>
                                        </p:tgtEl>
                                        <p:attrNameLst>
                                          <p:attrName>style.visibility</p:attrName>
                                        </p:attrNameLst>
                                      </p:cBhvr>
                                      <p:to>
                                        <p:strVal val="visible"/>
                                      </p:to>
                                    </p:set>
                                    <p:anim calcmode="lin" valueType="num">
                                      <p:cBhvr>
                                        <p:cTn id="13" dur="1000" fill="hold"/>
                                        <p:tgtEl>
                                          <p:spTgt spid="74"/>
                                        </p:tgtEl>
                                        <p:attrNameLst>
                                          <p:attrName>ppt_x</p:attrName>
                                        </p:attrNameLst>
                                      </p:cBhvr>
                                      <p:tavLst>
                                        <p:tav tm="0">
                                          <p:val>
                                            <p:strVal val="0-#ppt_w/2"/>
                                          </p:val>
                                        </p:tav>
                                        <p:tav tm="100000">
                                          <p:val>
                                            <p:strVal val="#ppt_x"/>
                                          </p:val>
                                        </p:tav>
                                      </p:tavLst>
                                    </p:anim>
                                    <p:anim calcmode="lin" valueType="num">
                                      <p:cBhvr>
                                        <p:cTn id="14" dur="1000" fill="hold"/>
                                        <p:tgtEl>
                                          <p:spTgt spid="74"/>
                                        </p:tgtEl>
                                        <p:attrNameLst>
                                          <p:attrName>ppt_y</p:attrName>
                                        </p:attrNameLst>
                                      </p:cBhvr>
                                      <p:tavLst>
                                        <p:tav tm="0">
                                          <p:val>
                                            <p:strVal val="#ppt_y"/>
                                          </p:val>
                                        </p:tav>
                                        <p:tav tm="100000">
                                          <p:val>
                                            <p:strVal val="#ppt_y"/>
                                          </p:val>
                                        </p:tav>
                                      </p:tavLst>
                                    </p:anim>
                                  </p:childTnLst>
                                </p:cTn>
                              </p:par>
                            </p:childTnLst>
                          </p:cTn>
                        </p:par>
                        <p:par>
                          <p:cTn id="15" fill="hold">
                            <p:stCondLst>
                              <p:cond delay="3000"/>
                            </p:stCondLst>
                            <p:childTnLst>
                              <p:par>
                                <p:cTn id="16" presetID="9" presetClass="entr" fill="hold" grpId="0" nodeType="afterEffect">
                                  <p:stCondLst>
                                    <p:cond delay="0"/>
                                  </p:stCondLst>
                                  <p:iterate>
                                    <p:tmAbs val="0"/>
                                  </p:iterate>
                                  <p:childTnLst>
                                    <p:set>
                                      <p:cBhvr>
                                        <p:cTn id="17" fill="hold"/>
                                        <p:tgtEl>
                                          <p:spTgt spid="119"/>
                                        </p:tgtEl>
                                        <p:attrNameLst>
                                          <p:attrName>style.visibility</p:attrName>
                                        </p:attrNameLst>
                                      </p:cBhvr>
                                      <p:to>
                                        <p:strVal val="visible"/>
                                      </p:to>
                                    </p:set>
                                    <p:animEffect transition="in" filter="dissolve">
                                      <p:cBhvr>
                                        <p:cTn id="18" dur="500"/>
                                        <p:tgtEl>
                                          <p:spTgt spid="119"/>
                                        </p:tgtEl>
                                      </p:cBhvr>
                                    </p:animEffect>
                                  </p:childTnLst>
                                </p:cTn>
                              </p:par>
                            </p:childTnLst>
                          </p:cTn>
                        </p:par>
                        <p:par>
                          <p:cTn id="19" fill="hold">
                            <p:stCondLst>
                              <p:cond delay="3500"/>
                            </p:stCondLst>
                            <p:childTnLst>
                              <p:par>
                                <p:cTn id="20" presetID="22" presetClass="entr" presetSubtype="1" fill="hold" grpId="0" nodeType="afterEffect">
                                  <p:stCondLst>
                                    <p:cond delay="0"/>
                                  </p:stCondLst>
                                  <p:iterate>
                                    <p:tmAbs val="0"/>
                                  </p:iterate>
                                  <p:childTnLst>
                                    <p:set>
                                      <p:cBhvr>
                                        <p:cTn id="21" fill="hold"/>
                                        <p:tgtEl>
                                          <p:spTgt spid="77">
                                            <p:bg/>
                                          </p:spTgt>
                                        </p:tgtEl>
                                        <p:attrNameLst>
                                          <p:attrName>style.visibility</p:attrName>
                                        </p:attrNameLst>
                                      </p:cBhvr>
                                      <p:to>
                                        <p:strVal val="visible"/>
                                      </p:to>
                                    </p:set>
                                    <p:animEffect transition="in" filter="wipe(up)">
                                      <p:cBhvr>
                                        <p:cTn id="22" dur="650"/>
                                        <p:tgtEl>
                                          <p:spTgt spid="77">
                                            <p:bg/>
                                          </p:spTgt>
                                        </p:tgtEl>
                                      </p:cBhvr>
                                    </p:animEffect>
                                  </p:childTnLst>
                                </p:cTn>
                              </p:par>
                            </p:childTnLst>
                          </p:cTn>
                        </p:par>
                        <p:par>
                          <p:cTn id="23" fill="hold">
                            <p:stCondLst>
                              <p:cond delay="4150"/>
                            </p:stCondLst>
                            <p:childTnLst>
                              <p:par>
                                <p:cTn id="24" presetID="22" presetClass="entr" presetSubtype="1" fill="hold" grpId="0" nodeType="afterEffect">
                                  <p:stCondLst>
                                    <p:cond delay="0"/>
                                  </p:stCondLst>
                                  <p:iterate>
                                    <p:tmAbs val="0"/>
                                  </p:iterate>
                                  <p:childTnLst>
                                    <p:set>
                                      <p:cBhvr>
                                        <p:cTn id="25" fill="hold"/>
                                        <p:tgtEl>
                                          <p:spTgt spid="77">
                                            <p:txEl>
                                              <p:pRg st="0" end="0"/>
                                            </p:txEl>
                                          </p:spTgt>
                                        </p:tgtEl>
                                        <p:attrNameLst>
                                          <p:attrName>style.visibility</p:attrName>
                                        </p:attrNameLst>
                                      </p:cBhvr>
                                      <p:to>
                                        <p:strVal val="visible"/>
                                      </p:to>
                                    </p:set>
                                    <p:animEffect transition="in" filter="wipe(up)">
                                      <p:cBhvr>
                                        <p:cTn id="26" dur="650"/>
                                        <p:tgtEl>
                                          <p:spTgt spid="77">
                                            <p:txEl>
                                              <p:pRg st="0" end="0"/>
                                            </p:txEl>
                                          </p:spTgt>
                                        </p:tgtEl>
                                      </p:cBhvr>
                                    </p:animEffect>
                                  </p:childTnLst>
                                </p:cTn>
                              </p:par>
                            </p:childTnLst>
                          </p:cTn>
                        </p:par>
                        <p:par>
                          <p:cTn id="27" fill="hold">
                            <p:stCondLst>
                              <p:cond delay="4800"/>
                            </p:stCondLst>
                            <p:childTnLst>
                              <p:par>
                                <p:cTn id="28" presetID="22" presetClass="entr" presetSubtype="1" fill="hold" grpId="0" nodeType="afterEffect">
                                  <p:stCondLst>
                                    <p:cond delay="0"/>
                                  </p:stCondLst>
                                  <p:iterate>
                                    <p:tmAbs val="0"/>
                                  </p:iterate>
                                  <p:childTnLst>
                                    <p:set>
                                      <p:cBhvr>
                                        <p:cTn id="29" fill="hold"/>
                                        <p:tgtEl>
                                          <p:spTgt spid="77">
                                            <p:txEl>
                                              <p:pRg st="1" end="1"/>
                                            </p:txEl>
                                          </p:spTgt>
                                        </p:tgtEl>
                                        <p:attrNameLst>
                                          <p:attrName>style.visibility</p:attrName>
                                        </p:attrNameLst>
                                      </p:cBhvr>
                                      <p:to>
                                        <p:strVal val="visible"/>
                                      </p:to>
                                    </p:set>
                                    <p:animEffect transition="in" filter="wipe(up)">
                                      <p:cBhvr>
                                        <p:cTn id="30" dur="650"/>
                                        <p:tgtEl>
                                          <p:spTgt spid="77">
                                            <p:txEl>
                                              <p:pRg st="1" end="1"/>
                                            </p:txEl>
                                          </p:spTgt>
                                        </p:tgtEl>
                                      </p:cBhvr>
                                    </p:animEffect>
                                  </p:childTnLst>
                                </p:cTn>
                              </p:par>
                            </p:childTnLst>
                          </p:cTn>
                        </p:par>
                        <p:par>
                          <p:cTn id="31" fill="hold">
                            <p:stCondLst>
                              <p:cond delay="5450"/>
                            </p:stCondLst>
                            <p:childTnLst>
                              <p:par>
                                <p:cTn id="32" presetID="22" presetClass="entr" presetSubtype="1" fill="hold" grpId="0" nodeType="afterEffect">
                                  <p:stCondLst>
                                    <p:cond delay="0"/>
                                  </p:stCondLst>
                                  <p:iterate>
                                    <p:tmAbs val="0"/>
                                  </p:iterate>
                                  <p:childTnLst>
                                    <p:set>
                                      <p:cBhvr>
                                        <p:cTn id="33" fill="hold"/>
                                        <p:tgtEl>
                                          <p:spTgt spid="77">
                                            <p:txEl>
                                              <p:pRg st="2" end="2"/>
                                            </p:txEl>
                                          </p:spTgt>
                                        </p:tgtEl>
                                        <p:attrNameLst>
                                          <p:attrName>style.visibility</p:attrName>
                                        </p:attrNameLst>
                                      </p:cBhvr>
                                      <p:to>
                                        <p:strVal val="visible"/>
                                      </p:to>
                                    </p:set>
                                    <p:animEffect transition="in" filter="wipe(up)">
                                      <p:cBhvr>
                                        <p:cTn id="34" dur="650"/>
                                        <p:tgtEl>
                                          <p:spTgt spid="77">
                                            <p:txEl>
                                              <p:pRg st="2" end="2"/>
                                            </p:txEl>
                                          </p:spTgt>
                                        </p:tgtEl>
                                      </p:cBhvr>
                                    </p:animEffect>
                                  </p:childTnLst>
                                </p:cTn>
                              </p:par>
                            </p:childTnLst>
                          </p:cTn>
                        </p:par>
                        <p:par>
                          <p:cTn id="35" fill="hold">
                            <p:stCondLst>
                              <p:cond delay="6100"/>
                            </p:stCondLst>
                            <p:childTnLst>
                              <p:par>
                                <p:cTn id="36" presetID="22" presetClass="entr" presetSubtype="1" fill="hold" grpId="0" nodeType="afterEffect">
                                  <p:stCondLst>
                                    <p:cond delay="0"/>
                                  </p:stCondLst>
                                  <p:iterate>
                                    <p:tmAbs val="0"/>
                                  </p:iterate>
                                  <p:childTnLst>
                                    <p:set>
                                      <p:cBhvr>
                                        <p:cTn id="37" fill="hold"/>
                                        <p:tgtEl>
                                          <p:spTgt spid="77">
                                            <p:txEl>
                                              <p:pRg st="3" end="3"/>
                                            </p:txEl>
                                          </p:spTgt>
                                        </p:tgtEl>
                                        <p:attrNameLst>
                                          <p:attrName>style.visibility</p:attrName>
                                        </p:attrNameLst>
                                      </p:cBhvr>
                                      <p:to>
                                        <p:strVal val="visible"/>
                                      </p:to>
                                    </p:set>
                                    <p:animEffect transition="in" filter="wipe(up)">
                                      <p:cBhvr>
                                        <p:cTn id="38" dur="650"/>
                                        <p:tgtEl>
                                          <p:spTgt spid="77">
                                            <p:txEl>
                                              <p:pRg st="3" end="3"/>
                                            </p:txEl>
                                          </p:spTgt>
                                        </p:tgtEl>
                                      </p:cBhvr>
                                    </p:animEffect>
                                  </p:childTnLst>
                                </p:cTn>
                              </p:par>
                            </p:childTnLst>
                          </p:cTn>
                        </p:par>
                        <p:par>
                          <p:cTn id="39" fill="hold">
                            <p:stCondLst>
                              <p:cond delay="6750"/>
                            </p:stCondLst>
                            <p:childTnLst>
                              <p:par>
                                <p:cTn id="40" presetID="9" presetClass="entr" fill="hold" grpId="0" nodeType="afterEffect">
                                  <p:stCondLst>
                                    <p:cond delay="0"/>
                                  </p:stCondLst>
                                  <p:iterate>
                                    <p:tmAbs val="0"/>
                                  </p:iterate>
                                  <p:childTnLst>
                                    <p:set>
                                      <p:cBhvr>
                                        <p:cTn id="41" fill="hold"/>
                                        <p:tgtEl>
                                          <p:spTgt spid="78"/>
                                        </p:tgtEl>
                                        <p:attrNameLst>
                                          <p:attrName>style.visibility</p:attrName>
                                        </p:attrNameLst>
                                      </p:cBhvr>
                                      <p:to>
                                        <p:strVal val="visible"/>
                                      </p:to>
                                    </p:set>
                                    <p:animEffect transition="in" filter="dissolve">
                                      <p:cBhvr>
                                        <p:cTn id="42" dur="500"/>
                                        <p:tgtEl>
                                          <p:spTgt spid="78"/>
                                        </p:tgtEl>
                                      </p:cBhvr>
                                    </p:animEffect>
                                  </p:childTnLst>
                                </p:cTn>
                              </p:par>
                            </p:childTnLst>
                          </p:cTn>
                        </p:par>
                        <p:par>
                          <p:cTn id="43" fill="hold">
                            <p:stCondLst>
                              <p:cond delay="7250"/>
                            </p:stCondLst>
                            <p:childTnLst>
                              <p:par>
                                <p:cTn id="44" presetID="9" presetClass="entr" fill="hold" grpId="0" nodeType="afterEffect">
                                  <p:stCondLst>
                                    <p:cond delay="250"/>
                                  </p:stCondLst>
                                  <p:iterate>
                                    <p:tmAbs val="0"/>
                                  </p:iterate>
                                  <p:childTnLst>
                                    <p:set>
                                      <p:cBhvr>
                                        <p:cTn id="45" fill="hold"/>
                                        <p:tgtEl>
                                          <p:spTgt spid="104"/>
                                        </p:tgtEl>
                                        <p:attrNameLst>
                                          <p:attrName>style.visibility</p:attrName>
                                        </p:attrNameLst>
                                      </p:cBhvr>
                                      <p:to>
                                        <p:strVal val="visible"/>
                                      </p:to>
                                    </p:set>
                                    <p:animEffect transition="in" filter="dissolve">
                                      <p:cBhvr>
                                        <p:cTn id="46" dur="500"/>
                                        <p:tgtEl>
                                          <p:spTgt spid="104"/>
                                        </p:tgtEl>
                                      </p:cBhvr>
                                    </p:animEffect>
                                  </p:childTnLst>
                                </p:cTn>
                              </p:par>
                            </p:childTnLst>
                          </p:cTn>
                        </p:par>
                        <p:par>
                          <p:cTn id="47" fill="hold">
                            <p:stCondLst>
                              <p:cond delay="8000"/>
                            </p:stCondLst>
                            <p:childTnLst>
                              <p:par>
                                <p:cTn id="48" presetID="9" presetClass="entr" fill="hold" grpId="0" nodeType="afterEffect">
                                  <p:stCondLst>
                                    <p:cond delay="550"/>
                                  </p:stCondLst>
                                  <p:iterate>
                                    <p:tmAbs val="0"/>
                                  </p:iterate>
                                  <p:childTnLst>
                                    <p:set>
                                      <p:cBhvr>
                                        <p:cTn id="49" fill="hold"/>
                                        <p:tgtEl>
                                          <p:spTgt spid="98"/>
                                        </p:tgtEl>
                                        <p:attrNameLst>
                                          <p:attrName>style.visibility</p:attrName>
                                        </p:attrNameLst>
                                      </p:cBhvr>
                                      <p:to>
                                        <p:strVal val="visible"/>
                                      </p:to>
                                    </p:set>
                                    <p:animEffect transition="in" filter="dissolve">
                                      <p:cBhvr>
                                        <p:cTn id="50" dur="500"/>
                                        <p:tgtEl>
                                          <p:spTgt spid="98"/>
                                        </p:tgtEl>
                                      </p:cBhvr>
                                    </p:animEffect>
                                  </p:childTnLst>
                                </p:cTn>
                              </p:par>
                            </p:childTnLst>
                          </p:cTn>
                        </p:par>
                        <p:par>
                          <p:cTn id="51" fill="hold">
                            <p:stCondLst>
                              <p:cond delay="9050"/>
                            </p:stCondLst>
                            <p:childTnLst>
                              <p:par>
                                <p:cTn id="52" presetID="9" presetClass="entr" fill="hold" grpId="0" nodeType="afterEffect">
                                  <p:stCondLst>
                                    <p:cond delay="850"/>
                                  </p:stCondLst>
                                  <p:iterate>
                                    <p:tmAbs val="0"/>
                                  </p:iterate>
                                  <p:childTnLst>
                                    <p:set>
                                      <p:cBhvr>
                                        <p:cTn id="53" fill="hold"/>
                                        <p:tgtEl>
                                          <p:spTgt spid="81"/>
                                        </p:tgtEl>
                                        <p:attrNameLst>
                                          <p:attrName>style.visibility</p:attrName>
                                        </p:attrNameLst>
                                      </p:cBhvr>
                                      <p:to>
                                        <p:strVal val="visible"/>
                                      </p:to>
                                    </p:set>
                                    <p:animEffect transition="in" filter="dissolve">
                                      <p:cBhvr>
                                        <p:cTn id="54" dur="500"/>
                                        <p:tgtEl>
                                          <p:spTgt spid="81"/>
                                        </p:tgtEl>
                                      </p:cBhvr>
                                    </p:animEffect>
                                  </p:childTnLst>
                                </p:cTn>
                              </p:par>
                            </p:childTnLst>
                          </p:cTn>
                        </p:par>
                        <p:par>
                          <p:cTn id="55" fill="hold">
                            <p:stCondLst>
                              <p:cond delay="10400"/>
                            </p:stCondLst>
                            <p:childTnLst>
                              <p:par>
                                <p:cTn id="56" presetID="53" presetClass="entr" presetSubtype="16" fill="hold" grpId="0" nodeType="afterEffect">
                                  <p:stCondLst>
                                    <p:cond delay="0"/>
                                  </p:stCondLst>
                                  <p:childTnLst>
                                    <p:set>
                                      <p:cBhvr>
                                        <p:cTn id="57" dur="1" fill="hold">
                                          <p:stCondLst>
                                            <p:cond delay="0"/>
                                          </p:stCondLst>
                                        </p:cTn>
                                        <p:tgtEl>
                                          <p:spTgt spid="49"/>
                                        </p:tgtEl>
                                        <p:attrNameLst>
                                          <p:attrName>style.visibility</p:attrName>
                                        </p:attrNameLst>
                                      </p:cBhvr>
                                      <p:to>
                                        <p:strVal val="visible"/>
                                      </p:to>
                                    </p:set>
                                    <p:anim calcmode="lin" valueType="num">
                                      <p:cBhvr>
                                        <p:cTn id="58" dur="500" fill="hold"/>
                                        <p:tgtEl>
                                          <p:spTgt spid="49"/>
                                        </p:tgtEl>
                                        <p:attrNameLst>
                                          <p:attrName>ppt_w</p:attrName>
                                        </p:attrNameLst>
                                      </p:cBhvr>
                                      <p:tavLst>
                                        <p:tav tm="0">
                                          <p:val>
                                            <p:fltVal val="0"/>
                                          </p:val>
                                        </p:tav>
                                        <p:tav tm="100000">
                                          <p:val>
                                            <p:strVal val="#ppt_w"/>
                                          </p:val>
                                        </p:tav>
                                      </p:tavLst>
                                    </p:anim>
                                    <p:anim calcmode="lin" valueType="num">
                                      <p:cBhvr>
                                        <p:cTn id="59" dur="500" fill="hold"/>
                                        <p:tgtEl>
                                          <p:spTgt spid="49"/>
                                        </p:tgtEl>
                                        <p:attrNameLst>
                                          <p:attrName>ppt_h</p:attrName>
                                        </p:attrNameLst>
                                      </p:cBhvr>
                                      <p:tavLst>
                                        <p:tav tm="0">
                                          <p:val>
                                            <p:fltVal val="0"/>
                                          </p:val>
                                        </p:tav>
                                        <p:tav tm="100000">
                                          <p:val>
                                            <p:strVal val="#ppt_h"/>
                                          </p:val>
                                        </p:tav>
                                      </p:tavLst>
                                    </p:anim>
                                    <p:animEffect transition="in" filter="fade">
                                      <p:cBhvr>
                                        <p:cTn id="60" dur="500"/>
                                        <p:tgtEl>
                                          <p:spTgt spid="49"/>
                                        </p:tgtEl>
                                      </p:cBhvr>
                                    </p:animEffect>
                                  </p:childTnLst>
                                </p:cTn>
                              </p:par>
                            </p:childTnLst>
                          </p:cTn>
                        </p:par>
                        <p:par>
                          <p:cTn id="61" fill="hold">
                            <p:stCondLst>
                              <p:cond delay="10900"/>
                            </p:stCondLst>
                            <p:childTnLst>
                              <p:par>
                                <p:cTn id="62" presetID="53" presetClass="entr" presetSubtype="16" fill="hold" grpId="0" nodeType="afterEffect">
                                  <p:stCondLst>
                                    <p:cond delay="0"/>
                                  </p:stCondLst>
                                  <p:childTnLst>
                                    <p:set>
                                      <p:cBhvr>
                                        <p:cTn id="63" dur="1" fill="hold">
                                          <p:stCondLst>
                                            <p:cond delay="0"/>
                                          </p:stCondLst>
                                        </p:cTn>
                                        <p:tgtEl>
                                          <p:spTgt spid="50"/>
                                        </p:tgtEl>
                                        <p:attrNameLst>
                                          <p:attrName>style.visibility</p:attrName>
                                        </p:attrNameLst>
                                      </p:cBhvr>
                                      <p:to>
                                        <p:strVal val="visible"/>
                                      </p:to>
                                    </p:set>
                                    <p:anim calcmode="lin" valueType="num">
                                      <p:cBhvr>
                                        <p:cTn id="64" dur="500" fill="hold"/>
                                        <p:tgtEl>
                                          <p:spTgt spid="50"/>
                                        </p:tgtEl>
                                        <p:attrNameLst>
                                          <p:attrName>ppt_w</p:attrName>
                                        </p:attrNameLst>
                                      </p:cBhvr>
                                      <p:tavLst>
                                        <p:tav tm="0">
                                          <p:val>
                                            <p:fltVal val="0"/>
                                          </p:val>
                                        </p:tav>
                                        <p:tav tm="100000">
                                          <p:val>
                                            <p:strVal val="#ppt_w"/>
                                          </p:val>
                                        </p:tav>
                                      </p:tavLst>
                                    </p:anim>
                                    <p:anim calcmode="lin" valueType="num">
                                      <p:cBhvr>
                                        <p:cTn id="65" dur="500" fill="hold"/>
                                        <p:tgtEl>
                                          <p:spTgt spid="50"/>
                                        </p:tgtEl>
                                        <p:attrNameLst>
                                          <p:attrName>ppt_h</p:attrName>
                                        </p:attrNameLst>
                                      </p:cBhvr>
                                      <p:tavLst>
                                        <p:tav tm="0">
                                          <p:val>
                                            <p:fltVal val="0"/>
                                          </p:val>
                                        </p:tav>
                                        <p:tav tm="100000">
                                          <p:val>
                                            <p:strVal val="#ppt_h"/>
                                          </p:val>
                                        </p:tav>
                                      </p:tavLst>
                                    </p:anim>
                                    <p:animEffect transition="in" filter="fade">
                                      <p:cBhvr>
                                        <p:cTn id="66" dur="500"/>
                                        <p:tgtEl>
                                          <p:spTgt spid="50"/>
                                        </p:tgtEl>
                                      </p:cBhvr>
                                    </p:animEffect>
                                  </p:childTnLst>
                                </p:cTn>
                              </p:par>
                            </p:childTnLst>
                          </p:cTn>
                        </p:par>
                        <p:par>
                          <p:cTn id="67" fill="hold">
                            <p:stCondLst>
                              <p:cond delay="11400"/>
                            </p:stCondLst>
                            <p:childTnLst>
                              <p:par>
                                <p:cTn id="68" presetID="53" presetClass="entr" presetSubtype="16" fill="hold" grpId="0" nodeType="afterEffect">
                                  <p:stCondLst>
                                    <p:cond delay="0"/>
                                  </p:stCondLst>
                                  <p:childTnLst>
                                    <p:set>
                                      <p:cBhvr>
                                        <p:cTn id="69" dur="1" fill="hold">
                                          <p:stCondLst>
                                            <p:cond delay="0"/>
                                          </p:stCondLst>
                                        </p:cTn>
                                        <p:tgtEl>
                                          <p:spTgt spid="51"/>
                                        </p:tgtEl>
                                        <p:attrNameLst>
                                          <p:attrName>style.visibility</p:attrName>
                                        </p:attrNameLst>
                                      </p:cBhvr>
                                      <p:to>
                                        <p:strVal val="visible"/>
                                      </p:to>
                                    </p:set>
                                    <p:anim calcmode="lin" valueType="num">
                                      <p:cBhvr>
                                        <p:cTn id="70" dur="500" fill="hold"/>
                                        <p:tgtEl>
                                          <p:spTgt spid="51"/>
                                        </p:tgtEl>
                                        <p:attrNameLst>
                                          <p:attrName>ppt_w</p:attrName>
                                        </p:attrNameLst>
                                      </p:cBhvr>
                                      <p:tavLst>
                                        <p:tav tm="0">
                                          <p:val>
                                            <p:fltVal val="0"/>
                                          </p:val>
                                        </p:tav>
                                        <p:tav tm="100000">
                                          <p:val>
                                            <p:strVal val="#ppt_w"/>
                                          </p:val>
                                        </p:tav>
                                      </p:tavLst>
                                    </p:anim>
                                    <p:anim calcmode="lin" valueType="num">
                                      <p:cBhvr>
                                        <p:cTn id="71" dur="500" fill="hold"/>
                                        <p:tgtEl>
                                          <p:spTgt spid="51"/>
                                        </p:tgtEl>
                                        <p:attrNameLst>
                                          <p:attrName>ppt_h</p:attrName>
                                        </p:attrNameLst>
                                      </p:cBhvr>
                                      <p:tavLst>
                                        <p:tav tm="0">
                                          <p:val>
                                            <p:fltVal val="0"/>
                                          </p:val>
                                        </p:tav>
                                        <p:tav tm="100000">
                                          <p:val>
                                            <p:strVal val="#ppt_h"/>
                                          </p:val>
                                        </p:tav>
                                      </p:tavLst>
                                    </p:anim>
                                    <p:animEffect transition="in" filter="fade">
                                      <p:cBhvr>
                                        <p:cTn id="7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9" grpId="0" animBg="1"/>
      <p:bldP spid="50" grpId="0" animBg="1"/>
      <p:bldP spid="51" grpId="0" animBg="1"/>
      <p:bldP spid="74" grpId="0" animBg="1" advAuto="0"/>
      <p:bldP spid="77" grpId="0" uiExpand="1" build="p" bldLvl="5" animBg="1" advAuto="0"/>
      <p:bldP spid="78" grpId="0" animBg="1" advAuto="0"/>
      <p:bldP spid="81" grpId="0" animBg="1" advAuto="0"/>
      <p:bldP spid="98" grpId="0" animBg="1" advAuto="0"/>
      <p:bldP spid="104" grpId="0" animBg="1" advAuto="0"/>
      <p:bldP spid="119"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D03DC"/>
        </a:solid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416C826-0071-4F7C-B063-8291B7FA365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410" t="-50" b="76413"/>
          <a:stretch/>
        </p:blipFill>
        <p:spPr>
          <a:xfrm>
            <a:off x="1" y="4483490"/>
            <a:ext cx="5390777" cy="660010"/>
          </a:xfrm>
          <a:prstGeom prst="rect">
            <a:avLst/>
          </a:prstGeom>
        </p:spPr>
      </p:pic>
      <p:sp>
        <p:nvSpPr>
          <p:cNvPr id="68" name="Shape 283">
            <a:extLst>
              <a:ext uri="{FF2B5EF4-FFF2-40B4-BE49-F238E27FC236}">
                <a16:creationId xmlns:a16="http://schemas.microsoft.com/office/drawing/2014/main" id="{C4C8CE39-AA30-49E4-99B2-BD99BEF7E459}"/>
              </a:ext>
            </a:extLst>
          </p:cNvPr>
          <p:cNvSpPr/>
          <p:nvPr/>
        </p:nvSpPr>
        <p:spPr>
          <a:xfrm>
            <a:off x="-91439" y="2448591"/>
            <a:ext cx="9235440" cy="2694908"/>
          </a:xfrm>
          <a:custGeom>
            <a:avLst/>
            <a:gdLst/>
            <a:ahLst/>
            <a:cxnLst>
              <a:cxn ang="0">
                <a:pos x="wd2" y="hd2"/>
              </a:cxn>
              <a:cxn ang="5400000">
                <a:pos x="wd2" y="hd2"/>
              </a:cxn>
              <a:cxn ang="10800000">
                <a:pos x="wd2" y="hd2"/>
              </a:cxn>
              <a:cxn ang="16200000">
                <a:pos x="wd2" y="hd2"/>
              </a:cxn>
            </a:cxnLst>
            <a:rect l="0" t="0" r="r" b="b"/>
            <a:pathLst>
              <a:path w="21600" h="21600" extrusionOk="0">
                <a:moveTo>
                  <a:pt x="4258" y="0"/>
                </a:moveTo>
                <a:cubicBezTo>
                  <a:pt x="4920" y="0"/>
                  <a:pt x="5458" y="1841"/>
                  <a:pt x="5458" y="4112"/>
                </a:cubicBezTo>
                <a:lnTo>
                  <a:pt x="5452" y="4316"/>
                </a:lnTo>
                <a:lnTo>
                  <a:pt x="7508" y="4316"/>
                </a:lnTo>
                <a:lnTo>
                  <a:pt x="7502" y="4112"/>
                </a:lnTo>
                <a:cubicBezTo>
                  <a:pt x="7502" y="1841"/>
                  <a:pt x="8040" y="0"/>
                  <a:pt x="8702" y="0"/>
                </a:cubicBezTo>
                <a:cubicBezTo>
                  <a:pt x="9365" y="0"/>
                  <a:pt x="9902" y="1841"/>
                  <a:pt x="9902" y="4112"/>
                </a:cubicBezTo>
                <a:lnTo>
                  <a:pt x="9896" y="4316"/>
                </a:lnTo>
                <a:lnTo>
                  <a:pt x="11953" y="4316"/>
                </a:lnTo>
                <a:lnTo>
                  <a:pt x="11947" y="4112"/>
                </a:lnTo>
                <a:cubicBezTo>
                  <a:pt x="11947" y="1841"/>
                  <a:pt x="12484" y="0"/>
                  <a:pt x="13147" y="0"/>
                </a:cubicBezTo>
                <a:cubicBezTo>
                  <a:pt x="13809" y="0"/>
                  <a:pt x="14347" y="1841"/>
                  <a:pt x="14347" y="4112"/>
                </a:cubicBezTo>
                <a:lnTo>
                  <a:pt x="14341" y="4316"/>
                </a:lnTo>
                <a:lnTo>
                  <a:pt x="16398" y="4316"/>
                </a:lnTo>
                <a:lnTo>
                  <a:pt x="16392" y="4112"/>
                </a:lnTo>
                <a:cubicBezTo>
                  <a:pt x="16392" y="1841"/>
                  <a:pt x="16929" y="0"/>
                  <a:pt x="17591" y="0"/>
                </a:cubicBezTo>
                <a:cubicBezTo>
                  <a:pt x="18254" y="0"/>
                  <a:pt x="18791" y="1841"/>
                  <a:pt x="18791" y="4112"/>
                </a:cubicBezTo>
                <a:lnTo>
                  <a:pt x="18785" y="4316"/>
                </a:lnTo>
                <a:lnTo>
                  <a:pt x="21600" y="4316"/>
                </a:lnTo>
                <a:lnTo>
                  <a:pt x="21600" y="21600"/>
                </a:lnTo>
                <a:lnTo>
                  <a:pt x="0" y="21600"/>
                </a:lnTo>
                <a:lnTo>
                  <a:pt x="0" y="4316"/>
                </a:lnTo>
                <a:lnTo>
                  <a:pt x="3064" y="4316"/>
                </a:lnTo>
                <a:lnTo>
                  <a:pt x="3058" y="4112"/>
                </a:lnTo>
                <a:cubicBezTo>
                  <a:pt x="3058" y="1841"/>
                  <a:pt x="3595" y="0"/>
                  <a:pt x="4258" y="0"/>
                </a:cubicBezTo>
                <a:close/>
              </a:path>
            </a:pathLst>
          </a:custGeom>
          <a:solidFill>
            <a:srgbClr val="FFFFFF">
              <a:alpha val="15000"/>
            </a:srgbClr>
          </a:solidFill>
          <a:ln w="12700" cap="flat">
            <a:noFill/>
            <a:miter lim="400000"/>
          </a:ln>
          <a:effectLst/>
        </p:spPr>
        <p:txBody>
          <a:bodyPr wrap="square" lIns="34290" tIns="34290" rIns="34290" bIns="34290" numCol="1" anchor="ctr">
            <a:noAutofit/>
          </a:bodyPr>
          <a:lstStyle/>
          <a:p>
            <a:pPr algn="ctr" defTabSz="342900" hangingPunct="0">
              <a:defRPr>
                <a:solidFill>
                  <a:srgbClr val="FFFFFF"/>
                </a:solidFill>
              </a:defRPr>
            </a:pPr>
            <a:endParaRPr sz="1350" kern="0">
              <a:solidFill>
                <a:srgbClr val="4D03DC"/>
              </a:solidFill>
              <a:latin typeface="Trebuchet MS"/>
              <a:sym typeface="Trebuchet MS"/>
            </a:endParaRPr>
          </a:p>
        </p:txBody>
      </p:sp>
      <p:pic>
        <p:nvPicPr>
          <p:cNvPr id="15" name="图片 14">
            <a:extLst>
              <a:ext uri="{FF2B5EF4-FFF2-40B4-BE49-F238E27FC236}">
                <a16:creationId xmlns:a16="http://schemas.microsoft.com/office/drawing/2014/main" id="{0B89DDE0-DFBE-47B6-B601-ADF43B1DDE9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8847" t="1755" b="76413"/>
          <a:stretch/>
        </p:blipFill>
        <p:spPr>
          <a:xfrm rot="10800000">
            <a:off x="4419096" y="0"/>
            <a:ext cx="4724904" cy="609600"/>
          </a:xfrm>
          <a:prstGeom prst="rect">
            <a:avLst/>
          </a:prstGeom>
        </p:spPr>
      </p:pic>
      <p:sp>
        <p:nvSpPr>
          <p:cNvPr id="29" name="矩形 28">
            <a:extLst>
              <a:ext uri="{FF2B5EF4-FFF2-40B4-BE49-F238E27FC236}">
                <a16:creationId xmlns:a16="http://schemas.microsoft.com/office/drawing/2014/main" id="{8D4C06BA-98AF-4C3B-AE8D-0E307EB044A4}"/>
              </a:ext>
            </a:extLst>
          </p:cNvPr>
          <p:cNvSpPr/>
          <p:nvPr/>
        </p:nvSpPr>
        <p:spPr>
          <a:xfrm>
            <a:off x="345972" y="237546"/>
            <a:ext cx="8452057" cy="4668409"/>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8" name="文本框 17">
            <a:extLst>
              <a:ext uri="{FF2B5EF4-FFF2-40B4-BE49-F238E27FC236}">
                <a16:creationId xmlns:a16="http://schemas.microsoft.com/office/drawing/2014/main" id="{E315E238-45B6-49CF-BD0E-55623D12F239}"/>
              </a:ext>
            </a:extLst>
          </p:cNvPr>
          <p:cNvSpPr txBox="1"/>
          <p:nvPr/>
        </p:nvSpPr>
        <p:spPr>
          <a:xfrm>
            <a:off x="7756062" y="462689"/>
            <a:ext cx="810694" cy="340519"/>
          </a:xfrm>
          <a:prstGeom prst="roundRect">
            <a:avLst/>
          </a:prstGeom>
          <a:noFill/>
          <a:ln>
            <a:solidFill>
              <a:schemeClr val="tx1">
                <a:lumMod val="75000"/>
                <a:lumOff val="25000"/>
              </a:schemeClr>
            </a:solidFill>
          </a:ln>
        </p:spPr>
        <p:txBody>
          <a:bodyPr wrap="square" rtlCol="0">
            <a:spAutoFit/>
          </a:bodyPr>
          <a:lstStyle/>
          <a:p>
            <a:pPr algn="ctr"/>
            <a:r>
              <a:rPr lang="en-US" altLang="zh-CN" sz="1400" dirty="0">
                <a:gradFill>
                  <a:gsLst>
                    <a:gs pos="0">
                      <a:srgbClr val="00AFF0"/>
                    </a:gs>
                    <a:gs pos="100000">
                      <a:srgbClr val="4D03DC"/>
                    </a:gs>
                  </a:gsLst>
                  <a:lin ang="10800000" scaled="0"/>
                </a:gradFill>
                <a:latin typeface="微软雅黑" panose="020B0503020204020204" pitchFamily="34" charset="-122"/>
                <a:ea typeface="微软雅黑" panose="020B0503020204020204" pitchFamily="34" charset="-122"/>
              </a:rPr>
              <a:t>LOGO</a:t>
            </a:r>
          </a:p>
        </p:txBody>
      </p:sp>
      <p:sp>
        <p:nvSpPr>
          <p:cNvPr id="9" name="矩形: 圆角 8">
            <a:extLst>
              <a:ext uri="{FF2B5EF4-FFF2-40B4-BE49-F238E27FC236}">
                <a16:creationId xmlns:a16="http://schemas.microsoft.com/office/drawing/2014/main" id="{BA32C657-17DE-4B4A-A0F1-16DC15B1C3B4}"/>
              </a:ext>
            </a:extLst>
          </p:cNvPr>
          <p:cNvSpPr/>
          <p:nvPr/>
        </p:nvSpPr>
        <p:spPr>
          <a:xfrm rot="2578080">
            <a:off x="624561" y="517091"/>
            <a:ext cx="263242" cy="263242"/>
          </a:xfrm>
          <a:prstGeom prst="roundRect">
            <a:avLst/>
          </a:prstGeom>
          <a:gradFill>
            <a:gsLst>
              <a:gs pos="0">
                <a:srgbClr val="00AFF0"/>
              </a:gs>
              <a:gs pos="100000">
                <a:srgbClr val="4D03D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0" name="文本框 9">
            <a:extLst>
              <a:ext uri="{FF2B5EF4-FFF2-40B4-BE49-F238E27FC236}">
                <a16:creationId xmlns:a16="http://schemas.microsoft.com/office/drawing/2014/main" id="{FCB36ADC-028B-496F-B449-84D003A9B7C1}"/>
              </a:ext>
            </a:extLst>
          </p:cNvPr>
          <p:cNvSpPr txBox="1"/>
          <p:nvPr/>
        </p:nvSpPr>
        <p:spPr>
          <a:xfrm>
            <a:off x="1002595" y="380013"/>
            <a:ext cx="2126987" cy="369332"/>
          </a:xfrm>
          <a:prstGeom prst="rect">
            <a:avLst/>
          </a:prstGeom>
          <a:noFill/>
        </p:spPr>
        <p:txBody>
          <a:bodyPr wrap="square" rtlCol="0">
            <a:spAutoFit/>
          </a:bodyPr>
          <a:lstStyle/>
          <a:p>
            <a:r>
              <a:rPr lang="zh-CN" altLang="en-US"/>
              <a:t>Title text added here</a:t>
            </a:r>
          </a:p>
        </p:txBody>
      </p:sp>
      <p:sp>
        <p:nvSpPr>
          <p:cNvPr id="11" name="文本框 10">
            <a:extLst>
              <a:ext uri="{FF2B5EF4-FFF2-40B4-BE49-F238E27FC236}">
                <a16:creationId xmlns:a16="http://schemas.microsoft.com/office/drawing/2014/main" id="{E77BE4BE-B208-49A4-AE73-B876CD4D8327}"/>
              </a:ext>
            </a:extLst>
          </p:cNvPr>
          <p:cNvSpPr txBox="1"/>
          <p:nvPr/>
        </p:nvSpPr>
        <p:spPr>
          <a:xfrm>
            <a:off x="1002596" y="646746"/>
            <a:ext cx="2187376" cy="270074"/>
          </a:xfrm>
          <a:prstGeom prst="rect">
            <a:avLst/>
          </a:prstGeom>
          <a:noFill/>
        </p:spPr>
        <p:txBody>
          <a:bodyPr wrap="square" rtlCol="0">
            <a:spAutoFit/>
            <a:scene3d>
              <a:camera prst="orthographicFront"/>
              <a:lightRig rig="threePt" dir="t"/>
            </a:scene3d>
            <a:sp3d contourW="12700"/>
          </a:bodyPr>
          <a:lstStyle/>
          <a:p>
            <a:pPr>
              <a:lnSpc>
                <a:spcPct val="110000"/>
              </a:lnSpc>
            </a:pPr>
            <a:r>
              <a:rPr lang="en-US" altLang="zh-CN" sz="1050">
                <a:solidFill>
                  <a:schemeClr val="bg1">
                    <a:lumMod val="65000"/>
                  </a:schemeClr>
                </a:solidFill>
                <a:latin typeface="+mj-ea"/>
                <a:ea typeface="+mj-ea"/>
              </a:rPr>
              <a:t>The insinuated text is ed ed here</a:t>
            </a:r>
            <a:endParaRPr lang="en-US" altLang="zh-CN" sz="1050" dirty="0">
              <a:solidFill>
                <a:schemeClr val="bg1">
                  <a:lumMod val="65000"/>
                </a:schemeClr>
              </a:solidFill>
              <a:latin typeface="+mj-ea"/>
              <a:ea typeface="+mj-ea"/>
            </a:endParaRPr>
          </a:p>
        </p:txBody>
      </p:sp>
      <p:pic>
        <p:nvPicPr>
          <p:cNvPr id="17" name="图片 16">
            <a:extLst>
              <a:ext uri="{FF2B5EF4-FFF2-40B4-BE49-F238E27FC236}">
                <a16:creationId xmlns:a16="http://schemas.microsoft.com/office/drawing/2014/main" id="{93D7C435-F190-413B-99B1-C66B95280651}"/>
              </a:ext>
            </a:extLst>
          </p:cNvPr>
          <p:cNvPicPr>
            <a:picLocks noChangeAspect="1"/>
          </p:cNvPicPr>
          <p:nvPr/>
        </p:nvPicPr>
        <p:blipFill>
          <a:blip r:embed="rId4" cstate="screen">
            <a:extLst>
              <a:ext uri="{BEBA8EAE-BF5A-486C-A8C5-ECC9F3942E4B}">
                <a14:imgProps xmlns:a14="http://schemas.microsoft.com/office/drawing/2010/main">
                  <a14:imgLayer r:embed="rId5">
                    <a14:imgEffect>
                      <a14:colorTemperature colorTemp="5900"/>
                    </a14:imgEffect>
                    <a14:imgEffect>
                      <a14:saturation sat="33000"/>
                    </a14:imgEffect>
                  </a14:imgLayer>
                </a14:imgProps>
              </a:ext>
              <a:ext uri="{28A0092B-C50C-407E-A947-70E740481C1C}">
                <a14:useLocalDpi xmlns:a14="http://schemas.microsoft.com/office/drawing/2010/main"/>
              </a:ext>
            </a:extLst>
          </a:blip>
          <a:stretch>
            <a:fillRect/>
          </a:stretch>
        </p:blipFill>
        <p:spPr>
          <a:xfrm>
            <a:off x="0" y="3107561"/>
            <a:ext cx="9144000" cy="1747984"/>
          </a:xfrm>
          <a:prstGeom prst="rect">
            <a:avLst/>
          </a:prstGeom>
        </p:spPr>
      </p:pic>
      <p:sp>
        <p:nvSpPr>
          <p:cNvPr id="52" name="Shape 646">
            <a:extLst>
              <a:ext uri="{FF2B5EF4-FFF2-40B4-BE49-F238E27FC236}">
                <a16:creationId xmlns:a16="http://schemas.microsoft.com/office/drawing/2014/main" id="{DFA7B0B2-E777-4122-9A15-C89DF205FF56}"/>
              </a:ext>
            </a:extLst>
          </p:cNvPr>
          <p:cNvSpPr/>
          <p:nvPr/>
        </p:nvSpPr>
        <p:spPr>
          <a:xfrm>
            <a:off x="2563005" y="1362282"/>
            <a:ext cx="4201791" cy="623248"/>
          </a:xfrm>
          <a:prstGeom prst="rect">
            <a:avLst/>
          </a:prstGeom>
          <a:ln w="12700">
            <a:miter lim="400000"/>
          </a:ln>
          <a:extLst>
            <a:ext uri="{C572A759-6A51-4108-AA02-DFA0A04FC94B}">
              <ma14:wrappingTextBoxFlag xmlns:ma14="http://schemas.microsoft.com/office/mac/drawingml/2011/main" xmlns:mc="http://schemas.openxmlformats.org/markup-compatibility/2006" xmlns:p14="http://schemas.microsoft.com/office/powerpoint/2010/main" xmlns:a14="http://schemas.microsoft.com/office/drawing/2010/main" xmlns:a16="http://schemas.microsoft.com/office/drawing/2014/main" xmlns="" val="1"/>
            </a:ext>
          </a:extLst>
        </p:spPr>
        <p:txBody>
          <a:bodyPr wrap="none" tIns="34290" bIns="34290">
            <a:spAutoFit/>
          </a:bodyPr>
          <a:lstStyle>
            <a:lvl1pPr algn="ctr">
              <a:defRPr sz="9600" spc="600">
                <a:solidFill>
                  <a:srgbClr val="FFFFFF"/>
                </a:solidFill>
                <a:latin typeface="+mj-lt"/>
                <a:ea typeface="+mj-ea"/>
                <a:cs typeface="+mj-cs"/>
                <a:sym typeface="Helvetica"/>
              </a:defRPr>
            </a:lvl1pPr>
          </a:lstStyle>
          <a:p>
            <a:pPr defTabSz="342900" hangingPunct="0">
              <a:defRPr spc="0">
                <a:solidFill>
                  <a:srgbClr val="000000"/>
                </a:solidFill>
                <a:latin typeface="+mn-lt"/>
                <a:ea typeface="+mn-ea"/>
                <a:cs typeface="+mn-cs"/>
                <a:sym typeface="Trebuchet MS"/>
              </a:defRPr>
            </a:pPr>
            <a:r>
              <a:rPr lang="zh-CN" altLang="en-US" sz="3600" kern="0" spc="225">
                <a:latin typeface="Helvetica"/>
                <a:cs typeface="Helvetica"/>
              </a:rPr>
              <a:t>Title text added here</a:t>
            </a:r>
          </a:p>
        </p:txBody>
      </p:sp>
      <p:sp>
        <p:nvSpPr>
          <p:cNvPr id="53" name="Shape 647">
            <a:extLst>
              <a:ext uri="{FF2B5EF4-FFF2-40B4-BE49-F238E27FC236}">
                <a16:creationId xmlns:a16="http://schemas.microsoft.com/office/drawing/2014/main" id="{879E156B-08D5-4695-9071-3F14176E7B41}"/>
              </a:ext>
            </a:extLst>
          </p:cNvPr>
          <p:cNvSpPr/>
          <p:nvPr/>
        </p:nvSpPr>
        <p:spPr>
          <a:xfrm>
            <a:off x="2113341" y="3669460"/>
            <a:ext cx="5101119" cy="670376"/>
          </a:xfrm>
          <a:prstGeom prst="rect">
            <a:avLst/>
          </a:prstGeom>
          <a:ln w="12700">
            <a:miter lim="400000"/>
          </a:ln>
          <a:extLst>
            <a:ext uri="{C572A759-6A51-4108-AA02-DFA0A04FC94B}">
              <ma14:wrappingTextBoxFlag xmlns:ma14="http://schemas.microsoft.com/office/mac/drawingml/2011/main" xmlns:mc="http://schemas.openxmlformats.org/markup-compatibility/2006" xmlns:p14="http://schemas.microsoft.com/office/powerpoint/2010/main" xmlns:a14="http://schemas.microsoft.com/office/drawing/2010/main" xmlns:a16="http://schemas.microsoft.com/office/drawing/2014/main" xmlns="" val="1"/>
            </a:ext>
          </a:extLst>
        </p:spPr>
        <p:txBody>
          <a:bodyPr wrap="square" tIns="34290" bIns="34290">
            <a:spAutoFit/>
          </a:bodyPr>
          <a:lstStyle/>
          <a:p>
            <a:pPr algn="ctr" defTabSz="342900" hangingPunct="0">
              <a:lnSpc>
                <a:spcPct val="150000"/>
              </a:lnSpc>
              <a:defRPr>
                <a:solidFill>
                  <a:srgbClr val="000000"/>
                </a:solidFill>
                <a:latin typeface="+mn-lt"/>
                <a:ea typeface="+mn-ea"/>
                <a:cs typeface="+mn-cs"/>
                <a:sym typeface="Trebuchet MS"/>
              </a:defRPr>
            </a:pPr>
            <a:r>
              <a:rPr lang="zh-CN" altLang="en-US" sz="900" kern="0">
                <a:latin typeface="Helvetica"/>
                <a:cs typeface="Helvetica"/>
              </a:rPr>
              <a:t>Here input content in this input content here input content here input content here input content here input content here input content here input content here input content here input content here input content here input content here input content here input content here input content here input content here input content here input content here input content here input content here input content</a:t>
            </a:r>
          </a:p>
        </p:txBody>
      </p:sp>
      <p:grpSp>
        <p:nvGrpSpPr>
          <p:cNvPr id="54" name="Group 651">
            <a:extLst>
              <a:ext uri="{FF2B5EF4-FFF2-40B4-BE49-F238E27FC236}">
                <a16:creationId xmlns:a16="http://schemas.microsoft.com/office/drawing/2014/main" id="{69D27732-0592-4D3F-8B5C-EA5C51F2EB0C}"/>
              </a:ext>
            </a:extLst>
          </p:cNvPr>
          <p:cNvGrpSpPr/>
          <p:nvPr/>
        </p:nvGrpSpPr>
        <p:grpSpPr>
          <a:xfrm>
            <a:off x="4212750" y="2434495"/>
            <a:ext cx="902301" cy="772926"/>
            <a:chOff x="0" y="0"/>
            <a:chExt cx="2406136" cy="2061136"/>
          </a:xfrm>
        </p:grpSpPr>
        <p:sp>
          <p:nvSpPr>
            <p:cNvPr id="55" name="Shape 648">
              <a:extLst>
                <a:ext uri="{FF2B5EF4-FFF2-40B4-BE49-F238E27FC236}">
                  <a16:creationId xmlns:a16="http://schemas.microsoft.com/office/drawing/2014/main" id="{7A8FD54E-4E8C-469D-92FE-1B9E477C0264}"/>
                </a:ext>
              </a:extLst>
            </p:cNvPr>
            <p:cNvSpPr/>
            <p:nvPr/>
          </p:nvSpPr>
          <p:spPr>
            <a:xfrm>
              <a:off x="88460" y="0"/>
              <a:ext cx="2229216" cy="120306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lnTo>
                    <a:pt x="0" y="10800"/>
                  </a:lnTo>
                  <a:close/>
                </a:path>
              </a:pathLst>
            </a:custGeom>
            <a:noFill/>
            <a:ln w="63500" cap="flat">
              <a:solidFill>
                <a:srgbClr val="4D03DC"/>
              </a:solidFill>
              <a:prstDash val="solid"/>
              <a:miter lim="400000"/>
            </a:ln>
            <a:effectLst/>
          </p:spPr>
          <p:txBody>
            <a:bodyPr wrap="square" lIns="34290" tIns="34290" rIns="34290" bIns="34290" numCol="1" anchor="t">
              <a:noAutofit/>
            </a:bodyPr>
            <a:lstStyle/>
            <a:p>
              <a:pPr defTabSz="342900" hangingPunct="0"/>
              <a:endParaRPr sz="1350" kern="0">
                <a:solidFill>
                  <a:srgbClr val="000000"/>
                </a:solidFill>
                <a:latin typeface="Trebuchet MS"/>
                <a:sym typeface="Trebuchet MS"/>
              </a:endParaRPr>
            </a:p>
          </p:txBody>
        </p:sp>
        <p:sp>
          <p:nvSpPr>
            <p:cNvPr id="56" name="Shape 649">
              <a:extLst>
                <a:ext uri="{FF2B5EF4-FFF2-40B4-BE49-F238E27FC236}">
                  <a16:creationId xmlns:a16="http://schemas.microsoft.com/office/drawing/2014/main" id="{543F01E8-5FDC-455A-BCF2-D9EA7172D187}"/>
                </a:ext>
              </a:extLst>
            </p:cNvPr>
            <p:cNvSpPr/>
            <p:nvPr/>
          </p:nvSpPr>
          <p:spPr>
            <a:xfrm>
              <a:off x="0" y="1034990"/>
              <a:ext cx="2406137" cy="5749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21600"/>
                  </a:lnTo>
                  <a:lnTo>
                    <a:pt x="21600" y="0"/>
                  </a:lnTo>
                </a:path>
              </a:pathLst>
            </a:custGeom>
            <a:noFill/>
            <a:ln w="63500" cap="flat">
              <a:solidFill>
                <a:srgbClr val="4D03DC"/>
              </a:solidFill>
              <a:prstDash val="solid"/>
              <a:miter lim="400000"/>
            </a:ln>
            <a:effectLst/>
          </p:spPr>
          <p:txBody>
            <a:bodyPr wrap="square" lIns="34290" tIns="34290" rIns="34290" bIns="34290" numCol="1" anchor="t">
              <a:noAutofit/>
            </a:bodyPr>
            <a:lstStyle/>
            <a:p>
              <a:pPr defTabSz="342900" hangingPunct="0"/>
              <a:endParaRPr sz="1350" kern="0">
                <a:solidFill>
                  <a:srgbClr val="000000"/>
                </a:solidFill>
                <a:latin typeface="Trebuchet MS"/>
                <a:sym typeface="Trebuchet MS"/>
              </a:endParaRPr>
            </a:p>
          </p:txBody>
        </p:sp>
        <p:sp>
          <p:nvSpPr>
            <p:cNvPr id="57" name="Shape 650">
              <a:extLst>
                <a:ext uri="{FF2B5EF4-FFF2-40B4-BE49-F238E27FC236}">
                  <a16:creationId xmlns:a16="http://schemas.microsoft.com/office/drawing/2014/main" id="{D8EE3199-261B-4273-97A7-237CBAF686DA}"/>
                </a:ext>
              </a:extLst>
            </p:cNvPr>
            <p:cNvSpPr/>
            <p:nvPr/>
          </p:nvSpPr>
          <p:spPr>
            <a:xfrm>
              <a:off x="0" y="1486143"/>
              <a:ext cx="2406137" cy="5749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21600"/>
                  </a:lnTo>
                  <a:lnTo>
                    <a:pt x="21600" y="0"/>
                  </a:lnTo>
                </a:path>
              </a:pathLst>
            </a:custGeom>
            <a:noFill/>
            <a:ln w="63500" cap="flat">
              <a:solidFill>
                <a:srgbClr val="4D03DC"/>
              </a:solidFill>
              <a:prstDash val="solid"/>
              <a:miter lim="400000"/>
            </a:ln>
            <a:effectLst/>
          </p:spPr>
          <p:txBody>
            <a:bodyPr wrap="square" lIns="34290" tIns="34290" rIns="34290" bIns="34290" numCol="1" anchor="t">
              <a:noAutofit/>
            </a:bodyPr>
            <a:lstStyle/>
            <a:p>
              <a:pPr defTabSz="342900" hangingPunct="0"/>
              <a:endParaRPr sz="1350" kern="0">
                <a:solidFill>
                  <a:srgbClr val="000000"/>
                </a:solidFill>
                <a:latin typeface="Trebuchet MS"/>
                <a:sym typeface="Trebuchet MS"/>
              </a:endParaRPr>
            </a:p>
          </p:txBody>
        </p:sp>
      </p:grpSp>
      <p:sp>
        <p:nvSpPr>
          <p:cNvPr id="20" name="椭圆 19">
            <a:extLst>
              <a:ext uri="{FF2B5EF4-FFF2-40B4-BE49-F238E27FC236}">
                <a16:creationId xmlns:a16="http://schemas.microsoft.com/office/drawing/2014/main" id="{6840F7BF-7DC3-41FB-9545-85054CA029C1}"/>
              </a:ext>
            </a:extLst>
          </p:cNvPr>
          <p:cNvSpPr/>
          <p:nvPr/>
        </p:nvSpPr>
        <p:spPr>
          <a:xfrm>
            <a:off x="7627862" y="4695825"/>
            <a:ext cx="172840" cy="172840"/>
          </a:xfrm>
          <a:prstGeom prst="ellipse">
            <a:avLst/>
          </a:prstGeom>
          <a:solidFill>
            <a:srgbClr val="92D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725FFE0C-9D7F-4622-B527-28B3F0BA0274}"/>
              </a:ext>
            </a:extLst>
          </p:cNvPr>
          <p:cNvSpPr/>
          <p:nvPr/>
        </p:nvSpPr>
        <p:spPr>
          <a:xfrm>
            <a:off x="8103417" y="4695825"/>
            <a:ext cx="172840" cy="172840"/>
          </a:xfrm>
          <a:prstGeom prst="ellipse">
            <a:avLst/>
          </a:prstGeom>
          <a:solidFill>
            <a:srgbClr val="00ADE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82621BE1-AFDA-4298-B655-5C2EDC35411A}"/>
              </a:ext>
            </a:extLst>
          </p:cNvPr>
          <p:cNvSpPr/>
          <p:nvPr/>
        </p:nvSpPr>
        <p:spPr>
          <a:xfrm>
            <a:off x="8578972" y="4695825"/>
            <a:ext cx="172840" cy="172840"/>
          </a:xfrm>
          <a:prstGeom prst="ellipse">
            <a:avLst/>
          </a:prstGeom>
          <a:solidFill>
            <a:srgbClr val="4D0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1189791"/>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ma14="http://schemas.microsoft.com/office/mac/drawingml/2011/main" xmlns:a14="http://schemas.microsoft.com/office/drawing/2010/main" xmlns:a16="http://schemas.microsoft.com/office/drawing/2014/main"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2000"/>
                            </p:stCondLst>
                            <p:childTnLst>
                              <p:par>
                                <p:cTn id="11" presetID="9" presetClass="entr" fill="hold" grpId="0" nodeType="afterEffect">
                                  <p:stCondLst>
                                    <p:cond delay="0"/>
                                  </p:stCondLst>
                                  <p:iterate>
                                    <p:tmAbs val="0"/>
                                  </p:iterate>
                                  <p:childTnLst>
                                    <p:set>
                                      <p:cBhvr>
                                        <p:cTn id="12" fill="hold"/>
                                        <p:tgtEl>
                                          <p:spTgt spid="52"/>
                                        </p:tgtEl>
                                        <p:attrNameLst>
                                          <p:attrName>style.visibility</p:attrName>
                                        </p:attrNameLst>
                                      </p:cBhvr>
                                      <p:to>
                                        <p:strVal val="visible"/>
                                      </p:to>
                                    </p:set>
                                    <p:animEffect transition="in" filter="dissolve">
                                      <p:cBhvr>
                                        <p:cTn id="13" dur="750"/>
                                        <p:tgtEl>
                                          <p:spTgt spid="52"/>
                                        </p:tgtEl>
                                      </p:cBhvr>
                                    </p:animEffect>
                                  </p:childTnLst>
                                </p:cTn>
                              </p:par>
                            </p:childTnLst>
                          </p:cTn>
                        </p:par>
                        <p:par>
                          <p:cTn id="14" fill="hold">
                            <p:stCondLst>
                              <p:cond delay="2750"/>
                            </p:stCondLst>
                            <p:childTnLst>
                              <p:par>
                                <p:cTn id="15" presetID="9" presetClass="entr" fill="hold" grpId="0" nodeType="afterEffect">
                                  <p:stCondLst>
                                    <p:cond delay="800"/>
                                  </p:stCondLst>
                                  <p:iterate>
                                    <p:tmAbs val="0"/>
                                  </p:iterate>
                                  <p:childTnLst>
                                    <p:set>
                                      <p:cBhvr>
                                        <p:cTn id="16" fill="hold"/>
                                        <p:tgtEl>
                                          <p:spTgt spid="54"/>
                                        </p:tgtEl>
                                        <p:attrNameLst>
                                          <p:attrName>style.visibility</p:attrName>
                                        </p:attrNameLst>
                                      </p:cBhvr>
                                      <p:to>
                                        <p:strVal val="visible"/>
                                      </p:to>
                                    </p:set>
                                    <p:animEffect transition="in" filter="dissolve">
                                      <p:cBhvr>
                                        <p:cTn id="17" dur="1000"/>
                                        <p:tgtEl>
                                          <p:spTgt spid="54"/>
                                        </p:tgtEl>
                                      </p:cBhvr>
                                    </p:animEffect>
                                  </p:childTnLst>
                                </p:cTn>
                              </p:par>
                            </p:childTnLst>
                          </p:cTn>
                        </p:par>
                        <p:par>
                          <p:cTn id="18" fill="hold">
                            <p:stCondLst>
                              <p:cond delay="4550"/>
                            </p:stCondLst>
                            <p:childTnLst>
                              <p:par>
                                <p:cTn id="19" presetID="9" presetClass="entr" fill="hold" grpId="0" nodeType="afterEffect">
                                  <p:stCondLst>
                                    <p:cond delay="1400"/>
                                  </p:stCondLst>
                                  <p:iterate>
                                    <p:tmAbs val="0"/>
                                  </p:iterate>
                                  <p:childTnLst>
                                    <p:set>
                                      <p:cBhvr>
                                        <p:cTn id="20" fill="hold"/>
                                        <p:tgtEl>
                                          <p:spTgt spid="53"/>
                                        </p:tgtEl>
                                        <p:attrNameLst>
                                          <p:attrName>style.visibility</p:attrName>
                                        </p:attrNameLst>
                                      </p:cBhvr>
                                      <p:to>
                                        <p:strVal val="visible"/>
                                      </p:to>
                                    </p:set>
                                    <p:animEffect transition="in" filter="dissolve">
                                      <p:cBhvr>
                                        <p:cTn id="21" dur="1000"/>
                                        <p:tgtEl>
                                          <p:spTgt spid="53"/>
                                        </p:tgtEl>
                                      </p:cBhvr>
                                    </p:animEffect>
                                  </p:childTnLst>
                                </p:cTn>
                              </p:par>
                            </p:childTnLst>
                          </p:cTn>
                        </p:par>
                        <p:par>
                          <p:cTn id="22" fill="hold">
                            <p:stCondLst>
                              <p:cond delay="6950"/>
                            </p:stCondLst>
                            <p:childTnLst>
                              <p:par>
                                <p:cTn id="23" presetID="53" presetClass="entr" presetSubtype="16"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500" fill="hold"/>
                                        <p:tgtEl>
                                          <p:spTgt spid="20"/>
                                        </p:tgtEl>
                                        <p:attrNameLst>
                                          <p:attrName>ppt_w</p:attrName>
                                        </p:attrNameLst>
                                      </p:cBhvr>
                                      <p:tavLst>
                                        <p:tav tm="0">
                                          <p:val>
                                            <p:fltVal val="0"/>
                                          </p:val>
                                        </p:tav>
                                        <p:tav tm="100000">
                                          <p:val>
                                            <p:strVal val="#ppt_w"/>
                                          </p:val>
                                        </p:tav>
                                      </p:tavLst>
                                    </p:anim>
                                    <p:anim calcmode="lin" valueType="num">
                                      <p:cBhvr>
                                        <p:cTn id="26" dur="500" fill="hold"/>
                                        <p:tgtEl>
                                          <p:spTgt spid="20"/>
                                        </p:tgtEl>
                                        <p:attrNameLst>
                                          <p:attrName>ppt_h</p:attrName>
                                        </p:attrNameLst>
                                      </p:cBhvr>
                                      <p:tavLst>
                                        <p:tav tm="0">
                                          <p:val>
                                            <p:fltVal val="0"/>
                                          </p:val>
                                        </p:tav>
                                        <p:tav tm="100000">
                                          <p:val>
                                            <p:strVal val="#ppt_h"/>
                                          </p:val>
                                        </p:tav>
                                      </p:tavLst>
                                    </p:anim>
                                    <p:animEffect transition="in" filter="fade">
                                      <p:cBhvr>
                                        <p:cTn id="27" dur="500"/>
                                        <p:tgtEl>
                                          <p:spTgt spid="20"/>
                                        </p:tgtEl>
                                      </p:cBhvr>
                                    </p:animEffect>
                                  </p:childTnLst>
                                </p:cTn>
                              </p:par>
                            </p:childTnLst>
                          </p:cTn>
                        </p:par>
                        <p:par>
                          <p:cTn id="28" fill="hold">
                            <p:stCondLst>
                              <p:cond delay="7450"/>
                            </p:stCondLst>
                            <p:childTnLst>
                              <p:par>
                                <p:cTn id="29" presetID="53" presetClass="entr" presetSubtype="16" fill="hold" grpId="0" nodeType="after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fltVal val="0"/>
                                          </p:val>
                                        </p:tav>
                                        <p:tav tm="100000">
                                          <p:val>
                                            <p:strVal val="#ppt_w"/>
                                          </p:val>
                                        </p:tav>
                                      </p:tavLst>
                                    </p:anim>
                                    <p:anim calcmode="lin" valueType="num">
                                      <p:cBhvr>
                                        <p:cTn id="32" dur="500" fill="hold"/>
                                        <p:tgtEl>
                                          <p:spTgt spid="21"/>
                                        </p:tgtEl>
                                        <p:attrNameLst>
                                          <p:attrName>ppt_h</p:attrName>
                                        </p:attrNameLst>
                                      </p:cBhvr>
                                      <p:tavLst>
                                        <p:tav tm="0">
                                          <p:val>
                                            <p:fltVal val="0"/>
                                          </p:val>
                                        </p:tav>
                                        <p:tav tm="100000">
                                          <p:val>
                                            <p:strVal val="#ppt_h"/>
                                          </p:val>
                                        </p:tav>
                                      </p:tavLst>
                                    </p:anim>
                                    <p:animEffect transition="in" filter="fade">
                                      <p:cBhvr>
                                        <p:cTn id="33" dur="500"/>
                                        <p:tgtEl>
                                          <p:spTgt spid="21"/>
                                        </p:tgtEl>
                                      </p:cBhvr>
                                    </p:animEffect>
                                  </p:childTnLst>
                                </p:cTn>
                              </p:par>
                            </p:childTnLst>
                          </p:cTn>
                        </p:par>
                        <p:par>
                          <p:cTn id="34" fill="hold">
                            <p:stCondLst>
                              <p:cond delay="7950"/>
                            </p:stCondLst>
                            <p:childTnLst>
                              <p:par>
                                <p:cTn id="35" presetID="53" presetClass="entr" presetSubtype="16" fill="hold" grpId="0" nodeType="after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500" fill="hold"/>
                                        <p:tgtEl>
                                          <p:spTgt spid="22"/>
                                        </p:tgtEl>
                                        <p:attrNameLst>
                                          <p:attrName>ppt_w</p:attrName>
                                        </p:attrNameLst>
                                      </p:cBhvr>
                                      <p:tavLst>
                                        <p:tav tm="0">
                                          <p:val>
                                            <p:fltVal val="0"/>
                                          </p:val>
                                        </p:tav>
                                        <p:tav tm="100000">
                                          <p:val>
                                            <p:strVal val="#ppt_w"/>
                                          </p:val>
                                        </p:tav>
                                      </p:tavLst>
                                    </p:anim>
                                    <p:anim calcmode="lin" valueType="num">
                                      <p:cBhvr>
                                        <p:cTn id="38" dur="500" fill="hold"/>
                                        <p:tgtEl>
                                          <p:spTgt spid="22"/>
                                        </p:tgtEl>
                                        <p:attrNameLst>
                                          <p:attrName>ppt_h</p:attrName>
                                        </p:attrNameLst>
                                      </p:cBhvr>
                                      <p:tavLst>
                                        <p:tav tm="0">
                                          <p:val>
                                            <p:fltVal val="0"/>
                                          </p:val>
                                        </p:tav>
                                        <p:tav tm="100000">
                                          <p:val>
                                            <p:strVal val="#ppt_h"/>
                                          </p:val>
                                        </p:tav>
                                      </p:tavLst>
                                    </p:anim>
                                    <p:animEffect transition="in" filter="fade">
                                      <p:cBhvr>
                                        <p:cTn id="3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52" grpId="0" animBg="1" advAuto="0"/>
      <p:bldP spid="53" grpId="0" animBg="1" advAuto="0"/>
      <p:bldP spid="54" grpId="0" animBg="1" advAuto="0"/>
      <p:bldP spid="20" grpId="0" animBg="1"/>
      <p:bldP spid="21"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D03DC"/>
        </a:solid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416C826-0071-4F7C-B063-8291B7FA365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410" t="-50" b="76413"/>
          <a:stretch/>
        </p:blipFill>
        <p:spPr>
          <a:xfrm>
            <a:off x="1" y="4483490"/>
            <a:ext cx="5390777" cy="660010"/>
          </a:xfrm>
          <a:prstGeom prst="rect">
            <a:avLst/>
          </a:prstGeom>
        </p:spPr>
      </p:pic>
      <p:sp>
        <p:nvSpPr>
          <p:cNvPr id="68" name="Shape 283">
            <a:extLst>
              <a:ext uri="{FF2B5EF4-FFF2-40B4-BE49-F238E27FC236}">
                <a16:creationId xmlns:a16="http://schemas.microsoft.com/office/drawing/2014/main" id="{C4C8CE39-AA30-49E4-99B2-BD99BEF7E459}"/>
              </a:ext>
            </a:extLst>
          </p:cNvPr>
          <p:cNvSpPr/>
          <p:nvPr/>
        </p:nvSpPr>
        <p:spPr>
          <a:xfrm>
            <a:off x="-91439" y="2448591"/>
            <a:ext cx="9235440" cy="2694908"/>
          </a:xfrm>
          <a:custGeom>
            <a:avLst/>
            <a:gdLst/>
            <a:ahLst/>
            <a:cxnLst>
              <a:cxn ang="0">
                <a:pos x="wd2" y="hd2"/>
              </a:cxn>
              <a:cxn ang="5400000">
                <a:pos x="wd2" y="hd2"/>
              </a:cxn>
              <a:cxn ang="10800000">
                <a:pos x="wd2" y="hd2"/>
              </a:cxn>
              <a:cxn ang="16200000">
                <a:pos x="wd2" y="hd2"/>
              </a:cxn>
            </a:cxnLst>
            <a:rect l="0" t="0" r="r" b="b"/>
            <a:pathLst>
              <a:path w="21600" h="21600" extrusionOk="0">
                <a:moveTo>
                  <a:pt x="4258" y="0"/>
                </a:moveTo>
                <a:cubicBezTo>
                  <a:pt x="4920" y="0"/>
                  <a:pt x="5458" y="1841"/>
                  <a:pt x="5458" y="4112"/>
                </a:cubicBezTo>
                <a:lnTo>
                  <a:pt x="5452" y="4316"/>
                </a:lnTo>
                <a:lnTo>
                  <a:pt x="7508" y="4316"/>
                </a:lnTo>
                <a:lnTo>
                  <a:pt x="7502" y="4112"/>
                </a:lnTo>
                <a:cubicBezTo>
                  <a:pt x="7502" y="1841"/>
                  <a:pt x="8040" y="0"/>
                  <a:pt x="8702" y="0"/>
                </a:cubicBezTo>
                <a:cubicBezTo>
                  <a:pt x="9365" y="0"/>
                  <a:pt x="9902" y="1841"/>
                  <a:pt x="9902" y="4112"/>
                </a:cubicBezTo>
                <a:lnTo>
                  <a:pt x="9896" y="4316"/>
                </a:lnTo>
                <a:lnTo>
                  <a:pt x="11953" y="4316"/>
                </a:lnTo>
                <a:lnTo>
                  <a:pt x="11947" y="4112"/>
                </a:lnTo>
                <a:cubicBezTo>
                  <a:pt x="11947" y="1841"/>
                  <a:pt x="12484" y="0"/>
                  <a:pt x="13147" y="0"/>
                </a:cubicBezTo>
                <a:cubicBezTo>
                  <a:pt x="13809" y="0"/>
                  <a:pt x="14347" y="1841"/>
                  <a:pt x="14347" y="4112"/>
                </a:cubicBezTo>
                <a:lnTo>
                  <a:pt x="14341" y="4316"/>
                </a:lnTo>
                <a:lnTo>
                  <a:pt x="16398" y="4316"/>
                </a:lnTo>
                <a:lnTo>
                  <a:pt x="16392" y="4112"/>
                </a:lnTo>
                <a:cubicBezTo>
                  <a:pt x="16392" y="1841"/>
                  <a:pt x="16929" y="0"/>
                  <a:pt x="17591" y="0"/>
                </a:cubicBezTo>
                <a:cubicBezTo>
                  <a:pt x="18254" y="0"/>
                  <a:pt x="18791" y="1841"/>
                  <a:pt x="18791" y="4112"/>
                </a:cubicBezTo>
                <a:lnTo>
                  <a:pt x="18785" y="4316"/>
                </a:lnTo>
                <a:lnTo>
                  <a:pt x="21600" y="4316"/>
                </a:lnTo>
                <a:lnTo>
                  <a:pt x="21600" y="21600"/>
                </a:lnTo>
                <a:lnTo>
                  <a:pt x="0" y="21600"/>
                </a:lnTo>
                <a:lnTo>
                  <a:pt x="0" y="4316"/>
                </a:lnTo>
                <a:lnTo>
                  <a:pt x="3064" y="4316"/>
                </a:lnTo>
                <a:lnTo>
                  <a:pt x="3058" y="4112"/>
                </a:lnTo>
                <a:cubicBezTo>
                  <a:pt x="3058" y="1841"/>
                  <a:pt x="3595" y="0"/>
                  <a:pt x="4258" y="0"/>
                </a:cubicBezTo>
                <a:close/>
              </a:path>
            </a:pathLst>
          </a:custGeom>
          <a:solidFill>
            <a:srgbClr val="FFFFFF">
              <a:alpha val="15000"/>
            </a:srgbClr>
          </a:solidFill>
          <a:ln w="12700" cap="flat">
            <a:noFill/>
            <a:miter lim="400000"/>
          </a:ln>
          <a:effectLst/>
        </p:spPr>
        <p:txBody>
          <a:bodyPr wrap="square" lIns="34290" tIns="34290" rIns="34290" bIns="34290" numCol="1" anchor="ctr">
            <a:noAutofit/>
          </a:bodyPr>
          <a:lstStyle/>
          <a:p>
            <a:pPr algn="ctr" defTabSz="342900" hangingPunct="0">
              <a:defRPr>
                <a:solidFill>
                  <a:srgbClr val="FFFFFF"/>
                </a:solidFill>
              </a:defRPr>
            </a:pPr>
            <a:endParaRPr sz="1350" kern="0">
              <a:solidFill>
                <a:srgbClr val="4D03DC"/>
              </a:solidFill>
              <a:latin typeface="Trebuchet MS"/>
              <a:sym typeface="Trebuchet MS"/>
            </a:endParaRPr>
          </a:p>
        </p:txBody>
      </p:sp>
      <p:pic>
        <p:nvPicPr>
          <p:cNvPr id="15" name="图片 14">
            <a:extLst>
              <a:ext uri="{FF2B5EF4-FFF2-40B4-BE49-F238E27FC236}">
                <a16:creationId xmlns:a16="http://schemas.microsoft.com/office/drawing/2014/main" id="{0B89DDE0-DFBE-47B6-B601-ADF43B1DDE9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8847" t="1755" b="76413"/>
          <a:stretch/>
        </p:blipFill>
        <p:spPr>
          <a:xfrm rot="10800000">
            <a:off x="4419096" y="0"/>
            <a:ext cx="4724904" cy="609600"/>
          </a:xfrm>
          <a:prstGeom prst="rect">
            <a:avLst/>
          </a:prstGeom>
        </p:spPr>
      </p:pic>
      <p:sp>
        <p:nvSpPr>
          <p:cNvPr id="29" name="矩形 28">
            <a:extLst>
              <a:ext uri="{FF2B5EF4-FFF2-40B4-BE49-F238E27FC236}">
                <a16:creationId xmlns:a16="http://schemas.microsoft.com/office/drawing/2014/main" id="{8D4C06BA-98AF-4C3B-AE8D-0E307EB044A4}"/>
              </a:ext>
            </a:extLst>
          </p:cNvPr>
          <p:cNvSpPr/>
          <p:nvPr/>
        </p:nvSpPr>
        <p:spPr>
          <a:xfrm>
            <a:off x="345972" y="237546"/>
            <a:ext cx="8452057" cy="4668409"/>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8" name="文本框 17">
            <a:extLst>
              <a:ext uri="{FF2B5EF4-FFF2-40B4-BE49-F238E27FC236}">
                <a16:creationId xmlns:a16="http://schemas.microsoft.com/office/drawing/2014/main" id="{E315E238-45B6-49CF-BD0E-55623D12F239}"/>
              </a:ext>
            </a:extLst>
          </p:cNvPr>
          <p:cNvSpPr txBox="1"/>
          <p:nvPr/>
        </p:nvSpPr>
        <p:spPr>
          <a:xfrm>
            <a:off x="7756062" y="462689"/>
            <a:ext cx="810694" cy="340519"/>
          </a:xfrm>
          <a:prstGeom prst="roundRect">
            <a:avLst/>
          </a:prstGeom>
          <a:noFill/>
          <a:ln>
            <a:solidFill>
              <a:schemeClr val="tx1">
                <a:lumMod val="75000"/>
                <a:lumOff val="25000"/>
              </a:schemeClr>
            </a:solidFill>
          </a:ln>
        </p:spPr>
        <p:txBody>
          <a:bodyPr wrap="square" rtlCol="0">
            <a:spAutoFit/>
          </a:bodyPr>
          <a:lstStyle/>
          <a:p>
            <a:pPr algn="ctr"/>
            <a:r>
              <a:rPr lang="en-US" altLang="zh-CN" sz="1400" dirty="0">
                <a:gradFill>
                  <a:gsLst>
                    <a:gs pos="0">
                      <a:srgbClr val="00AFF0"/>
                    </a:gs>
                    <a:gs pos="100000">
                      <a:srgbClr val="4D03DC"/>
                    </a:gs>
                  </a:gsLst>
                  <a:lin ang="10800000" scaled="0"/>
                </a:gradFill>
                <a:latin typeface="微软雅黑" panose="020B0503020204020204" pitchFamily="34" charset="-122"/>
                <a:ea typeface="微软雅黑" panose="020B0503020204020204" pitchFamily="34" charset="-122"/>
              </a:rPr>
              <a:t>LOGO</a:t>
            </a:r>
          </a:p>
        </p:txBody>
      </p:sp>
      <p:sp>
        <p:nvSpPr>
          <p:cNvPr id="9" name="矩形: 圆角 8">
            <a:extLst>
              <a:ext uri="{FF2B5EF4-FFF2-40B4-BE49-F238E27FC236}">
                <a16:creationId xmlns:a16="http://schemas.microsoft.com/office/drawing/2014/main" id="{BA32C657-17DE-4B4A-A0F1-16DC15B1C3B4}"/>
              </a:ext>
            </a:extLst>
          </p:cNvPr>
          <p:cNvSpPr/>
          <p:nvPr/>
        </p:nvSpPr>
        <p:spPr>
          <a:xfrm rot="2578080">
            <a:off x="624561" y="517091"/>
            <a:ext cx="263242" cy="263242"/>
          </a:xfrm>
          <a:prstGeom prst="roundRect">
            <a:avLst/>
          </a:prstGeom>
          <a:gradFill>
            <a:gsLst>
              <a:gs pos="0">
                <a:srgbClr val="00AFF0"/>
              </a:gs>
              <a:gs pos="100000">
                <a:srgbClr val="4D03D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0" name="文本框 9">
            <a:extLst>
              <a:ext uri="{FF2B5EF4-FFF2-40B4-BE49-F238E27FC236}">
                <a16:creationId xmlns:a16="http://schemas.microsoft.com/office/drawing/2014/main" id="{FCB36ADC-028B-496F-B449-84D003A9B7C1}"/>
              </a:ext>
            </a:extLst>
          </p:cNvPr>
          <p:cNvSpPr txBox="1"/>
          <p:nvPr/>
        </p:nvSpPr>
        <p:spPr>
          <a:xfrm>
            <a:off x="1002595" y="380013"/>
            <a:ext cx="2126987" cy="369332"/>
          </a:xfrm>
          <a:prstGeom prst="rect">
            <a:avLst/>
          </a:prstGeom>
          <a:noFill/>
        </p:spPr>
        <p:txBody>
          <a:bodyPr wrap="square" rtlCol="0">
            <a:spAutoFit/>
          </a:bodyPr>
          <a:lstStyle/>
          <a:p>
            <a:r>
              <a:rPr lang="zh-CN" altLang="en-US"/>
              <a:t>Title text added here</a:t>
            </a:r>
          </a:p>
        </p:txBody>
      </p:sp>
      <p:sp>
        <p:nvSpPr>
          <p:cNvPr id="11" name="文本框 10">
            <a:extLst>
              <a:ext uri="{FF2B5EF4-FFF2-40B4-BE49-F238E27FC236}">
                <a16:creationId xmlns:a16="http://schemas.microsoft.com/office/drawing/2014/main" id="{E77BE4BE-B208-49A4-AE73-B876CD4D8327}"/>
              </a:ext>
            </a:extLst>
          </p:cNvPr>
          <p:cNvSpPr txBox="1"/>
          <p:nvPr/>
        </p:nvSpPr>
        <p:spPr>
          <a:xfrm>
            <a:off x="1002596" y="646746"/>
            <a:ext cx="2187376" cy="270074"/>
          </a:xfrm>
          <a:prstGeom prst="rect">
            <a:avLst/>
          </a:prstGeom>
          <a:noFill/>
        </p:spPr>
        <p:txBody>
          <a:bodyPr wrap="square" rtlCol="0">
            <a:spAutoFit/>
            <a:scene3d>
              <a:camera prst="orthographicFront"/>
              <a:lightRig rig="threePt" dir="t"/>
            </a:scene3d>
            <a:sp3d contourW="12700"/>
          </a:bodyPr>
          <a:lstStyle/>
          <a:p>
            <a:pPr>
              <a:lnSpc>
                <a:spcPct val="110000"/>
              </a:lnSpc>
            </a:pPr>
            <a:r>
              <a:rPr lang="en-US" altLang="zh-CN" sz="1050">
                <a:solidFill>
                  <a:schemeClr val="bg1">
                    <a:lumMod val="65000"/>
                  </a:schemeClr>
                </a:solidFill>
                <a:latin typeface="+mj-ea"/>
                <a:ea typeface="+mj-ea"/>
              </a:rPr>
              <a:t>The insinuated text is ed ed here</a:t>
            </a:r>
            <a:endParaRPr lang="en-US" altLang="zh-CN" sz="1050" dirty="0">
              <a:solidFill>
                <a:schemeClr val="bg1">
                  <a:lumMod val="65000"/>
                </a:schemeClr>
              </a:solidFill>
              <a:latin typeface="+mj-ea"/>
              <a:ea typeface="+mj-ea"/>
            </a:endParaRPr>
          </a:p>
        </p:txBody>
      </p:sp>
      <p:pic>
        <p:nvPicPr>
          <p:cNvPr id="17" name="图片 16">
            <a:extLst>
              <a:ext uri="{FF2B5EF4-FFF2-40B4-BE49-F238E27FC236}">
                <a16:creationId xmlns:a16="http://schemas.microsoft.com/office/drawing/2014/main" id="{93D7C435-F190-413B-99B1-C66B95280651}"/>
              </a:ext>
            </a:extLst>
          </p:cNvPr>
          <p:cNvPicPr>
            <a:picLocks noChangeAspect="1"/>
          </p:cNvPicPr>
          <p:nvPr/>
        </p:nvPicPr>
        <p:blipFill>
          <a:blip r:embed="rId4" cstate="screen">
            <a:extLst>
              <a:ext uri="{BEBA8EAE-BF5A-486C-A8C5-ECC9F3942E4B}">
                <a14:imgProps xmlns:a14="http://schemas.microsoft.com/office/drawing/2010/main">
                  <a14:imgLayer r:embed="rId5">
                    <a14:imgEffect>
                      <a14:colorTemperature colorTemp="5900"/>
                    </a14:imgEffect>
                    <a14:imgEffect>
                      <a14:saturation sat="33000"/>
                    </a14:imgEffect>
                  </a14:imgLayer>
                </a14:imgProps>
              </a:ext>
              <a:ext uri="{28A0092B-C50C-407E-A947-70E740481C1C}">
                <a14:useLocalDpi xmlns:a14="http://schemas.microsoft.com/office/drawing/2010/main"/>
              </a:ext>
            </a:extLst>
          </a:blip>
          <a:stretch>
            <a:fillRect/>
          </a:stretch>
        </p:blipFill>
        <p:spPr>
          <a:xfrm>
            <a:off x="0" y="3107561"/>
            <a:ext cx="9144000" cy="1747984"/>
          </a:xfrm>
          <a:prstGeom prst="rect">
            <a:avLst/>
          </a:prstGeom>
        </p:spPr>
      </p:pic>
      <p:grpSp>
        <p:nvGrpSpPr>
          <p:cNvPr id="86" name="组合 85">
            <a:extLst>
              <a:ext uri="{FF2B5EF4-FFF2-40B4-BE49-F238E27FC236}">
                <a16:creationId xmlns:a16="http://schemas.microsoft.com/office/drawing/2014/main" id="{22B06A3A-C281-4C08-9556-2AA2C3A2A80E}"/>
              </a:ext>
            </a:extLst>
          </p:cNvPr>
          <p:cNvGrpSpPr/>
          <p:nvPr/>
        </p:nvGrpSpPr>
        <p:grpSpPr>
          <a:xfrm>
            <a:off x="739341" y="1234052"/>
            <a:ext cx="3912096" cy="3112120"/>
            <a:chOff x="299864" y="1347614"/>
            <a:chExt cx="3912096" cy="3112120"/>
          </a:xfrm>
        </p:grpSpPr>
        <p:graphicFrame>
          <p:nvGraphicFramePr>
            <p:cNvPr id="87" name="图表 86">
              <a:extLst>
                <a:ext uri="{FF2B5EF4-FFF2-40B4-BE49-F238E27FC236}">
                  <a16:creationId xmlns:a16="http://schemas.microsoft.com/office/drawing/2014/main" id="{AAD5E92A-E398-4550-96D6-233CF4F3F867}"/>
                </a:ext>
              </a:extLst>
            </p:cNvPr>
            <p:cNvGraphicFramePr/>
            <p:nvPr>
              <p:extLst>
                <p:ext uri="{D42A27DB-BD31-4B8C-83A1-F6EECF244321}">
                  <p14:modId xmlns:p14="http://schemas.microsoft.com/office/powerpoint/2010/main" val="3141286958"/>
                </p:ext>
              </p:extLst>
            </p:nvPr>
          </p:nvGraphicFramePr>
          <p:xfrm>
            <a:off x="299864" y="1347614"/>
            <a:ext cx="3912096" cy="3112120"/>
          </p:xfrm>
          <a:graphic>
            <a:graphicData uri="http://schemas.openxmlformats.org/drawingml/2006/chart">
              <c:chart xmlns:c="http://schemas.openxmlformats.org/drawingml/2006/chart" xmlns:r="http://schemas.openxmlformats.org/officeDocument/2006/relationships" r:id="rId6"/>
            </a:graphicData>
          </a:graphic>
        </p:graphicFrame>
        <p:sp>
          <p:nvSpPr>
            <p:cNvPr id="88" name="KSO_Shape">
              <a:extLst>
                <a:ext uri="{FF2B5EF4-FFF2-40B4-BE49-F238E27FC236}">
                  <a16:creationId xmlns:a16="http://schemas.microsoft.com/office/drawing/2014/main" id="{F994360F-A541-485A-A7E5-742A4CAF15D7}"/>
                </a:ext>
              </a:extLst>
            </p:cNvPr>
            <p:cNvSpPr>
              <a:spLocks/>
            </p:cNvSpPr>
            <p:nvPr/>
          </p:nvSpPr>
          <p:spPr bwMode="auto">
            <a:xfrm>
              <a:off x="2604120" y="2769530"/>
              <a:ext cx="355600" cy="378284"/>
            </a:xfrm>
            <a:custGeom>
              <a:avLst/>
              <a:gdLst>
                <a:gd name="T0" fmla="*/ 0 w 2996"/>
                <a:gd name="T1" fmla="*/ 1800397 h 3185"/>
                <a:gd name="T2" fmla="*/ 139602 w 2996"/>
                <a:gd name="T3" fmla="*/ 1310305 h 3185"/>
                <a:gd name="T4" fmla="*/ 62171 w 2996"/>
                <a:gd name="T5" fmla="*/ 1231732 h 3185"/>
                <a:gd name="T6" fmla="*/ 1627747 w 2996"/>
                <a:gd name="T7" fmla="*/ 0 h 3185"/>
                <a:gd name="T8" fmla="*/ 1550316 w 2996"/>
                <a:gd name="T9" fmla="*/ 1233993 h 3185"/>
                <a:gd name="T10" fmla="*/ 1693309 w 2996"/>
                <a:gd name="T11" fmla="*/ 1312566 h 3185"/>
                <a:gd name="T12" fmla="*/ 1635094 w 2996"/>
                <a:gd name="T13" fmla="*/ 1741609 h 3185"/>
                <a:gd name="T14" fmla="*/ 58780 w 2996"/>
                <a:gd name="T15" fmla="*/ 1374746 h 3185"/>
                <a:gd name="T16" fmla="*/ 1635094 w 2996"/>
                <a:gd name="T17" fmla="*/ 1741609 h 3185"/>
                <a:gd name="T18" fmla="*/ 1568967 w 2996"/>
                <a:gd name="T19" fmla="*/ 58788 h 3185"/>
                <a:gd name="T20" fmla="*/ 120951 w 2996"/>
                <a:gd name="T21" fmla="*/ 1169551 h 3185"/>
                <a:gd name="T22" fmla="*/ 1492101 w 2996"/>
                <a:gd name="T23" fmla="*/ 1314262 h 3185"/>
                <a:gd name="T24" fmla="*/ 197816 w 2996"/>
                <a:gd name="T25" fmla="*/ 1230601 h 3185"/>
                <a:gd name="T26" fmla="*/ 1492101 w 2996"/>
                <a:gd name="T27" fmla="*/ 1314262 h 3185"/>
                <a:gd name="T28" fmla="*/ 1439539 w 2996"/>
                <a:gd name="T29" fmla="*/ 752945 h 3185"/>
                <a:gd name="T30" fmla="*/ 1417496 w 2996"/>
                <a:gd name="T31" fmla="*/ 1048583 h 3185"/>
                <a:gd name="T32" fmla="*/ 258857 w 2996"/>
                <a:gd name="T33" fmla="*/ 893698 h 3185"/>
                <a:gd name="T34" fmla="*/ 245292 w 2996"/>
                <a:gd name="T35" fmla="*/ 611061 h 3185"/>
                <a:gd name="T36" fmla="*/ 258857 w 2996"/>
                <a:gd name="T37" fmla="*/ 331250 h 3185"/>
                <a:gd name="T38" fmla="*/ 1417496 w 2996"/>
                <a:gd name="T39" fmla="*/ 176365 h 3185"/>
                <a:gd name="T40" fmla="*/ 1439539 w 2996"/>
                <a:gd name="T41" fmla="*/ 472569 h 3185"/>
                <a:gd name="T42" fmla="*/ 1385846 w 2996"/>
                <a:gd name="T43" fmla="*/ 611061 h 3185"/>
                <a:gd name="T44" fmla="*/ 1375672 w 2996"/>
                <a:gd name="T45" fmla="*/ 382690 h 3185"/>
                <a:gd name="T46" fmla="*/ 1363238 w 2996"/>
                <a:gd name="T47" fmla="*/ 234589 h 3185"/>
                <a:gd name="T48" fmla="*/ 321028 w 2996"/>
                <a:gd name="T49" fmla="*/ 287724 h 3185"/>
                <a:gd name="T50" fmla="*/ 307463 w 2996"/>
                <a:gd name="T51" fmla="*/ 498006 h 3185"/>
                <a:gd name="T52" fmla="*/ 307463 w 2996"/>
                <a:gd name="T53" fmla="*/ 725812 h 3185"/>
                <a:gd name="T54" fmla="*/ 321028 w 2996"/>
                <a:gd name="T55" fmla="*/ 937224 h 3185"/>
                <a:gd name="T56" fmla="*/ 1363238 w 2996"/>
                <a:gd name="T57" fmla="*/ 989794 h 3185"/>
                <a:gd name="T58" fmla="*/ 1375672 w 2996"/>
                <a:gd name="T59" fmla="*/ 841127 h 3185"/>
                <a:gd name="T60" fmla="*/ 1385846 w 2996"/>
                <a:gd name="T61" fmla="*/ 611061 h 3185"/>
                <a:gd name="T62" fmla="*/ 1206115 w 2996"/>
                <a:gd name="T63" fmla="*/ 1569200 h 3185"/>
                <a:gd name="T64" fmla="*/ 1550316 w 2996"/>
                <a:gd name="T65" fmla="*/ 1514368 h 31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96" h="3185">
                  <a:moveTo>
                    <a:pt x="2996" y="3185"/>
                  </a:moveTo>
                  <a:cubicBezTo>
                    <a:pt x="0" y="3185"/>
                    <a:pt x="0" y="3185"/>
                    <a:pt x="0" y="3185"/>
                  </a:cubicBezTo>
                  <a:cubicBezTo>
                    <a:pt x="0" y="2322"/>
                    <a:pt x="0" y="2322"/>
                    <a:pt x="0" y="2322"/>
                  </a:cubicBezTo>
                  <a:cubicBezTo>
                    <a:pt x="247" y="2318"/>
                    <a:pt x="247" y="2318"/>
                    <a:pt x="247" y="2318"/>
                  </a:cubicBezTo>
                  <a:cubicBezTo>
                    <a:pt x="247" y="2183"/>
                    <a:pt x="247" y="2183"/>
                    <a:pt x="247" y="2183"/>
                  </a:cubicBezTo>
                  <a:cubicBezTo>
                    <a:pt x="110" y="2179"/>
                    <a:pt x="110" y="2179"/>
                    <a:pt x="110" y="2179"/>
                  </a:cubicBezTo>
                  <a:cubicBezTo>
                    <a:pt x="110" y="0"/>
                    <a:pt x="110" y="0"/>
                    <a:pt x="110" y="0"/>
                  </a:cubicBezTo>
                  <a:cubicBezTo>
                    <a:pt x="2880" y="0"/>
                    <a:pt x="2880" y="0"/>
                    <a:pt x="2880" y="0"/>
                  </a:cubicBezTo>
                  <a:cubicBezTo>
                    <a:pt x="2880" y="2179"/>
                    <a:pt x="2880" y="2179"/>
                    <a:pt x="2880" y="2179"/>
                  </a:cubicBezTo>
                  <a:cubicBezTo>
                    <a:pt x="2743" y="2183"/>
                    <a:pt x="2743" y="2183"/>
                    <a:pt x="2743" y="2183"/>
                  </a:cubicBezTo>
                  <a:cubicBezTo>
                    <a:pt x="2743" y="2318"/>
                    <a:pt x="2743" y="2318"/>
                    <a:pt x="2743" y="2318"/>
                  </a:cubicBezTo>
                  <a:cubicBezTo>
                    <a:pt x="2996" y="2322"/>
                    <a:pt x="2996" y="2322"/>
                    <a:pt x="2996" y="2322"/>
                  </a:cubicBezTo>
                  <a:cubicBezTo>
                    <a:pt x="2996" y="3185"/>
                    <a:pt x="2996" y="3185"/>
                    <a:pt x="2996" y="3185"/>
                  </a:cubicBezTo>
                  <a:close/>
                  <a:moveTo>
                    <a:pt x="2893" y="3081"/>
                  </a:moveTo>
                  <a:cubicBezTo>
                    <a:pt x="2893" y="2432"/>
                    <a:pt x="2893" y="2432"/>
                    <a:pt x="2893" y="2432"/>
                  </a:cubicBezTo>
                  <a:cubicBezTo>
                    <a:pt x="104" y="2432"/>
                    <a:pt x="104" y="2432"/>
                    <a:pt x="104" y="2432"/>
                  </a:cubicBezTo>
                  <a:cubicBezTo>
                    <a:pt x="104" y="3081"/>
                    <a:pt x="104" y="3081"/>
                    <a:pt x="104" y="3081"/>
                  </a:cubicBezTo>
                  <a:cubicBezTo>
                    <a:pt x="2893" y="3081"/>
                    <a:pt x="2893" y="3081"/>
                    <a:pt x="2893" y="3081"/>
                  </a:cubicBezTo>
                  <a:close/>
                  <a:moveTo>
                    <a:pt x="2776" y="2069"/>
                  </a:moveTo>
                  <a:cubicBezTo>
                    <a:pt x="2776" y="104"/>
                    <a:pt x="2776" y="104"/>
                    <a:pt x="2776" y="104"/>
                  </a:cubicBezTo>
                  <a:cubicBezTo>
                    <a:pt x="214" y="104"/>
                    <a:pt x="214" y="104"/>
                    <a:pt x="214" y="104"/>
                  </a:cubicBezTo>
                  <a:cubicBezTo>
                    <a:pt x="214" y="2069"/>
                    <a:pt x="214" y="2069"/>
                    <a:pt x="214" y="2069"/>
                  </a:cubicBezTo>
                  <a:cubicBezTo>
                    <a:pt x="2776" y="2069"/>
                    <a:pt x="2776" y="2069"/>
                    <a:pt x="2776" y="2069"/>
                  </a:cubicBezTo>
                  <a:close/>
                  <a:moveTo>
                    <a:pt x="2640" y="2325"/>
                  </a:moveTo>
                  <a:cubicBezTo>
                    <a:pt x="2640" y="2177"/>
                    <a:pt x="2640" y="2177"/>
                    <a:pt x="2640" y="2177"/>
                  </a:cubicBezTo>
                  <a:cubicBezTo>
                    <a:pt x="350" y="2177"/>
                    <a:pt x="350" y="2177"/>
                    <a:pt x="350" y="2177"/>
                  </a:cubicBezTo>
                  <a:cubicBezTo>
                    <a:pt x="350" y="2325"/>
                    <a:pt x="350" y="2325"/>
                    <a:pt x="350" y="2325"/>
                  </a:cubicBezTo>
                  <a:cubicBezTo>
                    <a:pt x="2640" y="2325"/>
                    <a:pt x="2640" y="2325"/>
                    <a:pt x="2640" y="2325"/>
                  </a:cubicBezTo>
                  <a:close/>
                  <a:moveTo>
                    <a:pt x="2555" y="1081"/>
                  </a:moveTo>
                  <a:cubicBezTo>
                    <a:pt x="2555" y="1158"/>
                    <a:pt x="2553" y="1241"/>
                    <a:pt x="2547" y="1332"/>
                  </a:cubicBezTo>
                  <a:cubicBezTo>
                    <a:pt x="2542" y="1422"/>
                    <a:pt x="2537" y="1505"/>
                    <a:pt x="2531" y="1581"/>
                  </a:cubicBezTo>
                  <a:cubicBezTo>
                    <a:pt x="2526" y="1658"/>
                    <a:pt x="2518" y="1749"/>
                    <a:pt x="2508" y="1855"/>
                  </a:cubicBezTo>
                  <a:cubicBezTo>
                    <a:pt x="482" y="1855"/>
                    <a:pt x="482" y="1855"/>
                    <a:pt x="482" y="1855"/>
                  </a:cubicBezTo>
                  <a:cubicBezTo>
                    <a:pt x="472" y="1749"/>
                    <a:pt x="464" y="1658"/>
                    <a:pt x="458" y="1581"/>
                  </a:cubicBezTo>
                  <a:cubicBezTo>
                    <a:pt x="453" y="1505"/>
                    <a:pt x="448" y="1422"/>
                    <a:pt x="442" y="1332"/>
                  </a:cubicBezTo>
                  <a:cubicBezTo>
                    <a:pt x="437" y="1241"/>
                    <a:pt x="434" y="1158"/>
                    <a:pt x="434" y="1081"/>
                  </a:cubicBezTo>
                  <a:cubicBezTo>
                    <a:pt x="434" y="1007"/>
                    <a:pt x="437" y="925"/>
                    <a:pt x="442" y="836"/>
                  </a:cubicBezTo>
                  <a:cubicBezTo>
                    <a:pt x="448" y="745"/>
                    <a:pt x="453" y="662"/>
                    <a:pt x="458" y="586"/>
                  </a:cubicBezTo>
                  <a:cubicBezTo>
                    <a:pt x="464" y="509"/>
                    <a:pt x="472" y="418"/>
                    <a:pt x="482" y="312"/>
                  </a:cubicBezTo>
                  <a:cubicBezTo>
                    <a:pt x="2508" y="312"/>
                    <a:pt x="2508" y="312"/>
                    <a:pt x="2508" y="312"/>
                  </a:cubicBezTo>
                  <a:cubicBezTo>
                    <a:pt x="2518" y="418"/>
                    <a:pt x="2526" y="509"/>
                    <a:pt x="2531" y="586"/>
                  </a:cubicBezTo>
                  <a:cubicBezTo>
                    <a:pt x="2537" y="662"/>
                    <a:pt x="2542" y="745"/>
                    <a:pt x="2547" y="836"/>
                  </a:cubicBezTo>
                  <a:cubicBezTo>
                    <a:pt x="2553" y="925"/>
                    <a:pt x="2555" y="1007"/>
                    <a:pt x="2555" y="1081"/>
                  </a:cubicBezTo>
                  <a:close/>
                  <a:moveTo>
                    <a:pt x="2452" y="1081"/>
                  </a:moveTo>
                  <a:cubicBezTo>
                    <a:pt x="2452" y="1021"/>
                    <a:pt x="2449" y="954"/>
                    <a:pt x="2446" y="881"/>
                  </a:cubicBezTo>
                  <a:cubicBezTo>
                    <a:pt x="2441" y="809"/>
                    <a:pt x="2437" y="740"/>
                    <a:pt x="2434" y="677"/>
                  </a:cubicBezTo>
                  <a:cubicBezTo>
                    <a:pt x="2430" y="614"/>
                    <a:pt x="2426" y="558"/>
                    <a:pt x="2422" y="509"/>
                  </a:cubicBezTo>
                  <a:cubicBezTo>
                    <a:pt x="2418" y="460"/>
                    <a:pt x="2414" y="429"/>
                    <a:pt x="2412" y="415"/>
                  </a:cubicBezTo>
                  <a:cubicBezTo>
                    <a:pt x="578" y="415"/>
                    <a:pt x="578" y="415"/>
                    <a:pt x="578" y="415"/>
                  </a:cubicBezTo>
                  <a:cubicBezTo>
                    <a:pt x="576" y="429"/>
                    <a:pt x="572" y="460"/>
                    <a:pt x="568" y="509"/>
                  </a:cubicBezTo>
                  <a:cubicBezTo>
                    <a:pt x="564" y="558"/>
                    <a:pt x="560" y="614"/>
                    <a:pt x="556" y="677"/>
                  </a:cubicBezTo>
                  <a:cubicBezTo>
                    <a:pt x="552" y="740"/>
                    <a:pt x="548" y="809"/>
                    <a:pt x="544" y="881"/>
                  </a:cubicBezTo>
                  <a:cubicBezTo>
                    <a:pt x="540" y="954"/>
                    <a:pt x="538" y="1021"/>
                    <a:pt x="538" y="1081"/>
                  </a:cubicBezTo>
                  <a:cubicBezTo>
                    <a:pt x="538" y="1145"/>
                    <a:pt x="540" y="1212"/>
                    <a:pt x="544" y="1284"/>
                  </a:cubicBezTo>
                  <a:cubicBezTo>
                    <a:pt x="548" y="1355"/>
                    <a:pt x="552" y="1423"/>
                    <a:pt x="556" y="1488"/>
                  </a:cubicBezTo>
                  <a:cubicBezTo>
                    <a:pt x="560" y="1553"/>
                    <a:pt x="564" y="1609"/>
                    <a:pt x="568" y="1658"/>
                  </a:cubicBezTo>
                  <a:cubicBezTo>
                    <a:pt x="572" y="1707"/>
                    <a:pt x="576" y="1738"/>
                    <a:pt x="578" y="1751"/>
                  </a:cubicBezTo>
                  <a:cubicBezTo>
                    <a:pt x="2412" y="1751"/>
                    <a:pt x="2412" y="1751"/>
                    <a:pt x="2412" y="1751"/>
                  </a:cubicBezTo>
                  <a:cubicBezTo>
                    <a:pt x="2414" y="1738"/>
                    <a:pt x="2418" y="1707"/>
                    <a:pt x="2422" y="1658"/>
                  </a:cubicBezTo>
                  <a:cubicBezTo>
                    <a:pt x="2426" y="1609"/>
                    <a:pt x="2430" y="1553"/>
                    <a:pt x="2434" y="1488"/>
                  </a:cubicBezTo>
                  <a:cubicBezTo>
                    <a:pt x="2437" y="1423"/>
                    <a:pt x="2441" y="1355"/>
                    <a:pt x="2446" y="1284"/>
                  </a:cubicBezTo>
                  <a:cubicBezTo>
                    <a:pt x="2449" y="1212"/>
                    <a:pt x="2452" y="1145"/>
                    <a:pt x="2452" y="1081"/>
                  </a:cubicBezTo>
                  <a:close/>
                  <a:moveTo>
                    <a:pt x="2743" y="2776"/>
                  </a:moveTo>
                  <a:cubicBezTo>
                    <a:pt x="2134" y="2776"/>
                    <a:pt x="2134" y="2776"/>
                    <a:pt x="2134" y="2776"/>
                  </a:cubicBezTo>
                  <a:cubicBezTo>
                    <a:pt x="2134" y="2679"/>
                    <a:pt x="2134" y="2679"/>
                    <a:pt x="2134" y="2679"/>
                  </a:cubicBezTo>
                  <a:cubicBezTo>
                    <a:pt x="2743" y="2679"/>
                    <a:pt x="2743" y="2679"/>
                    <a:pt x="2743" y="2679"/>
                  </a:cubicBezTo>
                  <a:cubicBezTo>
                    <a:pt x="2743" y="2776"/>
                    <a:pt x="2743" y="2776"/>
                    <a:pt x="2743" y="2776"/>
                  </a:cubicBezTo>
                  <a:close/>
                </a:path>
              </a:pathLst>
            </a:custGeom>
            <a:solidFill>
              <a:schemeClr val="bg1"/>
            </a:solidFill>
            <a:ln>
              <a:noFill/>
            </a:ln>
          </p:spPr>
          <p:txBody>
            <a:bodyPr anchor="ctr" anchorCtr="1"/>
            <a:lstStyle/>
            <a:p>
              <a:endParaRPr lang="zh-CN" altLang="en-US"/>
            </a:p>
          </p:txBody>
        </p:sp>
        <p:sp>
          <p:nvSpPr>
            <p:cNvPr id="89" name="KSO_Shape">
              <a:extLst>
                <a:ext uri="{FF2B5EF4-FFF2-40B4-BE49-F238E27FC236}">
                  <a16:creationId xmlns:a16="http://schemas.microsoft.com/office/drawing/2014/main" id="{3025FC0C-7BB4-4C02-831D-1B93601CFE96}"/>
                </a:ext>
              </a:extLst>
            </p:cNvPr>
            <p:cNvSpPr/>
            <p:nvPr/>
          </p:nvSpPr>
          <p:spPr>
            <a:xfrm>
              <a:off x="1636799" y="2980160"/>
              <a:ext cx="330200" cy="268562"/>
            </a:xfrm>
            <a:custGeom>
              <a:avLst/>
              <a:gdLst/>
              <a:ahLst/>
              <a:cxnLst/>
              <a:rect l="l" t="t" r="r" b="b"/>
              <a:pathLst>
                <a:path w="2017634" h="1640262">
                  <a:moveTo>
                    <a:pt x="1178908" y="1348054"/>
                  </a:moveTo>
                  <a:cubicBezTo>
                    <a:pt x="1259599" y="1348054"/>
                    <a:pt x="1325012" y="1413467"/>
                    <a:pt x="1325012" y="1494158"/>
                  </a:cubicBezTo>
                  <a:cubicBezTo>
                    <a:pt x="1325012" y="1574849"/>
                    <a:pt x="1259599" y="1640262"/>
                    <a:pt x="1178908" y="1640262"/>
                  </a:cubicBezTo>
                  <a:cubicBezTo>
                    <a:pt x="1098217" y="1640262"/>
                    <a:pt x="1032804" y="1574849"/>
                    <a:pt x="1032804" y="1494158"/>
                  </a:cubicBezTo>
                  <a:cubicBezTo>
                    <a:pt x="1032804" y="1413467"/>
                    <a:pt x="1098217" y="1348054"/>
                    <a:pt x="1178908" y="1348054"/>
                  </a:cubicBezTo>
                  <a:close/>
                  <a:moveTo>
                    <a:pt x="570842" y="1348054"/>
                  </a:moveTo>
                  <a:cubicBezTo>
                    <a:pt x="651533" y="1348054"/>
                    <a:pt x="716946" y="1413467"/>
                    <a:pt x="716946" y="1494158"/>
                  </a:cubicBezTo>
                  <a:cubicBezTo>
                    <a:pt x="716946" y="1574849"/>
                    <a:pt x="651533" y="1640262"/>
                    <a:pt x="570842" y="1640262"/>
                  </a:cubicBezTo>
                  <a:cubicBezTo>
                    <a:pt x="490151" y="1640262"/>
                    <a:pt x="424738" y="1574849"/>
                    <a:pt x="424738" y="1494158"/>
                  </a:cubicBezTo>
                  <a:cubicBezTo>
                    <a:pt x="424738" y="1413467"/>
                    <a:pt x="490151" y="1348054"/>
                    <a:pt x="570842" y="1348054"/>
                  </a:cubicBezTo>
                  <a:close/>
                  <a:moveTo>
                    <a:pt x="1149312" y="999708"/>
                  </a:moveTo>
                  <a:lnTo>
                    <a:pt x="1149312" y="1250720"/>
                  </a:lnTo>
                  <a:lnTo>
                    <a:pt x="1418800" y="1250720"/>
                  </a:lnTo>
                  <a:lnTo>
                    <a:pt x="1481553" y="999708"/>
                  </a:lnTo>
                  <a:close/>
                  <a:moveTo>
                    <a:pt x="649034" y="999708"/>
                  </a:moveTo>
                  <a:lnTo>
                    <a:pt x="649034" y="1250720"/>
                  </a:lnTo>
                  <a:lnTo>
                    <a:pt x="1084512" y="1250720"/>
                  </a:lnTo>
                  <a:lnTo>
                    <a:pt x="1084512" y="999708"/>
                  </a:lnTo>
                  <a:close/>
                  <a:moveTo>
                    <a:pt x="248677" y="999708"/>
                  </a:moveTo>
                  <a:lnTo>
                    <a:pt x="311430" y="1250720"/>
                  </a:lnTo>
                  <a:lnTo>
                    <a:pt x="584234" y="1250720"/>
                  </a:lnTo>
                  <a:lnTo>
                    <a:pt x="584234" y="999708"/>
                  </a:lnTo>
                  <a:close/>
                  <a:moveTo>
                    <a:pt x="1149312" y="685271"/>
                  </a:moveTo>
                  <a:lnTo>
                    <a:pt x="1149312" y="934908"/>
                  </a:lnTo>
                  <a:lnTo>
                    <a:pt x="1497753" y="934908"/>
                  </a:lnTo>
                  <a:lnTo>
                    <a:pt x="1560162" y="685271"/>
                  </a:lnTo>
                  <a:close/>
                  <a:moveTo>
                    <a:pt x="649034" y="685271"/>
                  </a:moveTo>
                  <a:lnTo>
                    <a:pt x="649034" y="934908"/>
                  </a:lnTo>
                  <a:lnTo>
                    <a:pt x="1084512" y="934908"/>
                  </a:lnTo>
                  <a:lnTo>
                    <a:pt x="1084512" y="685271"/>
                  </a:lnTo>
                  <a:close/>
                  <a:moveTo>
                    <a:pt x="170068" y="685271"/>
                  </a:moveTo>
                  <a:lnTo>
                    <a:pt x="232477" y="934908"/>
                  </a:lnTo>
                  <a:lnTo>
                    <a:pt x="584234" y="934908"/>
                  </a:lnTo>
                  <a:lnTo>
                    <a:pt x="584234" y="685271"/>
                  </a:lnTo>
                  <a:close/>
                  <a:moveTo>
                    <a:pt x="1149312" y="369459"/>
                  </a:moveTo>
                  <a:lnTo>
                    <a:pt x="1149312" y="620471"/>
                  </a:lnTo>
                  <a:lnTo>
                    <a:pt x="1576362" y="620471"/>
                  </a:lnTo>
                  <a:lnTo>
                    <a:pt x="1578463" y="612068"/>
                  </a:lnTo>
                  <a:lnTo>
                    <a:pt x="1576909" y="612068"/>
                  </a:lnTo>
                  <a:lnTo>
                    <a:pt x="1637562" y="369459"/>
                  </a:lnTo>
                  <a:close/>
                  <a:moveTo>
                    <a:pt x="649034" y="369459"/>
                  </a:moveTo>
                  <a:lnTo>
                    <a:pt x="649034" y="620471"/>
                  </a:lnTo>
                  <a:lnTo>
                    <a:pt x="1084512" y="620471"/>
                  </a:lnTo>
                  <a:lnTo>
                    <a:pt x="1084512" y="369459"/>
                  </a:lnTo>
                  <a:close/>
                  <a:moveTo>
                    <a:pt x="91115" y="369459"/>
                  </a:moveTo>
                  <a:lnTo>
                    <a:pt x="154875" y="624499"/>
                  </a:lnTo>
                  <a:lnTo>
                    <a:pt x="154875" y="620471"/>
                  </a:lnTo>
                  <a:lnTo>
                    <a:pt x="584234" y="620471"/>
                  </a:lnTo>
                  <a:lnTo>
                    <a:pt x="584234" y="369459"/>
                  </a:lnTo>
                  <a:close/>
                  <a:moveTo>
                    <a:pt x="1729602" y="0"/>
                  </a:moveTo>
                  <a:lnTo>
                    <a:pt x="1729926" y="0"/>
                  </a:lnTo>
                  <a:lnTo>
                    <a:pt x="1805186" y="0"/>
                  </a:lnTo>
                  <a:lnTo>
                    <a:pt x="2017634" y="0"/>
                  </a:lnTo>
                  <a:lnTo>
                    <a:pt x="2017634" y="64800"/>
                  </a:lnTo>
                  <a:lnTo>
                    <a:pt x="1788986" y="64800"/>
                  </a:lnTo>
                  <a:lnTo>
                    <a:pt x="1728678" y="306034"/>
                  </a:lnTo>
                  <a:lnTo>
                    <a:pt x="1730231" y="306034"/>
                  </a:lnTo>
                  <a:lnTo>
                    <a:pt x="1478203" y="1314146"/>
                  </a:lnTo>
                  <a:lnTo>
                    <a:pt x="252028" y="1314146"/>
                  </a:lnTo>
                  <a:lnTo>
                    <a:pt x="0" y="306034"/>
                  </a:lnTo>
                  <a:lnTo>
                    <a:pt x="1653418" y="306034"/>
                  </a:lnTo>
                  <a:lnTo>
                    <a:pt x="1729602" y="129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grpSp>
          <p:nvGrpSpPr>
            <p:cNvPr id="90" name="组合 89">
              <a:extLst>
                <a:ext uri="{FF2B5EF4-FFF2-40B4-BE49-F238E27FC236}">
                  <a16:creationId xmlns:a16="http://schemas.microsoft.com/office/drawing/2014/main" id="{34CB0948-297C-4560-9814-C1C3CEDCCC37}"/>
                </a:ext>
              </a:extLst>
            </p:cNvPr>
            <p:cNvGrpSpPr/>
            <p:nvPr/>
          </p:nvGrpSpPr>
          <p:grpSpPr>
            <a:xfrm>
              <a:off x="1663700" y="2418943"/>
              <a:ext cx="266700" cy="200024"/>
              <a:chOff x="1352550" y="4997450"/>
              <a:chExt cx="292100" cy="219075"/>
            </a:xfrm>
          </p:grpSpPr>
          <p:sp>
            <p:nvSpPr>
              <p:cNvPr id="92" name="Freeform 39">
                <a:extLst>
                  <a:ext uri="{FF2B5EF4-FFF2-40B4-BE49-F238E27FC236}">
                    <a16:creationId xmlns:a16="http://schemas.microsoft.com/office/drawing/2014/main" id="{98BE1BF4-9BB8-41A3-8C07-115981548FAE}"/>
                  </a:ext>
                </a:extLst>
              </p:cNvPr>
              <p:cNvSpPr>
                <a:spLocks noEditPoints="1"/>
              </p:cNvSpPr>
              <p:nvPr/>
            </p:nvSpPr>
            <p:spPr bwMode="auto">
              <a:xfrm>
                <a:off x="1441450" y="5067300"/>
                <a:ext cx="114300" cy="114300"/>
              </a:xfrm>
              <a:custGeom>
                <a:avLst/>
                <a:gdLst>
                  <a:gd name="T0" fmla="*/ 18 w 36"/>
                  <a:gd name="T1" fmla="*/ 0 h 36"/>
                  <a:gd name="T2" fmla="*/ 0 w 36"/>
                  <a:gd name="T3" fmla="*/ 18 h 36"/>
                  <a:gd name="T4" fmla="*/ 18 w 36"/>
                  <a:gd name="T5" fmla="*/ 36 h 36"/>
                  <a:gd name="T6" fmla="*/ 36 w 36"/>
                  <a:gd name="T7" fmla="*/ 18 h 36"/>
                  <a:gd name="T8" fmla="*/ 18 w 36"/>
                  <a:gd name="T9" fmla="*/ 0 h 36"/>
                  <a:gd name="T10" fmla="*/ 18 w 36"/>
                  <a:gd name="T11" fmla="*/ 33 h 36"/>
                  <a:gd name="T12" fmla="*/ 3 w 36"/>
                  <a:gd name="T13" fmla="*/ 18 h 36"/>
                  <a:gd name="T14" fmla="*/ 18 w 36"/>
                  <a:gd name="T15" fmla="*/ 3 h 36"/>
                  <a:gd name="T16" fmla="*/ 33 w 36"/>
                  <a:gd name="T17" fmla="*/ 18 h 36"/>
                  <a:gd name="T18" fmla="*/ 18 w 36"/>
                  <a:gd name="T19" fmla="*/ 3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6">
                    <a:moveTo>
                      <a:pt x="18" y="0"/>
                    </a:moveTo>
                    <a:cubicBezTo>
                      <a:pt x="8" y="0"/>
                      <a:pt x="0" y="8"/>
                      <a:pt x="0" y="18"/>
                    </a:cubicBezTo>
                    <a:cubicBezTo>
                      <a:pt x="0" y="28"/>
                      <a:pt x="8" y="36"/>
                      <a:pt x="18" y="36"/>
                    </a:cubicBezTo>
                    <a:cubicBezTo>
                      <a:pt x="28" y="36"/>
                      <a:pt x="36" y="28"/>
                      <a:pt x="36" y="18"/>
                    </a:cubicBezTo>
                    <a:cubicBezTo>
                      <a:pt x="36" y="8"/>
                      <a:pt x="28" y="0"/>
                      <a:pt x="18" y="0"/>
                    </a:cubicBezTo>
                    <a:close/>
                    <a:moveTo>
                      <a:pt x="18" y="33"/>
                    </a:moveTo>
                    <a:cubicBezTo>
                      <a:pt x="9" y="33"/>
                      <a:pt x="3" y="26"/>
                      <a:pt x="3" y="18"/>
                    </a:cubicBezTo>
                    <a:cubicBezTo>
                      <a:pt x="3" y="10"/>
                      <a:pt x="9" y="3"/>
                      <a:pt x="18" y="3"/>
                    </a:cubicBezTo>
                    <a:cubicBezTo>
                      <a:pt x="26" y="3"/>
                      <a:pt x="33" y="10"/>
                      <a:pt x="33" y="18"/>
                    </a:cubicBezTo>
                    <a:cubicBezTo>
                      <a:pt x="33" y="26"/>
                      <a:pt x="26" y="33"/>
                      <a:pt x="18"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40">
                <a:extLst>
                  <a:ext uri="{FF2B5EF4-FFF2-40B4-BE49-F238E27FC236}">
                    <a16:creationId xmlns:a16="http://schemas.microsoft.com/office/drawing/2014/main" id="{E4A8BC9E-2190-4410-B190-975F21EA94FE}"/>
                  </a:ext>
                </a:extLst>
              </p:cNvPr>
              <p:cNvSpPr>
                <a:spLocks noEditPoints="1"/>
              </p:cNvSpPr>
              <p:nvPr/>
            </p:nvSpPr>
            <p:spPr bwMode="auto">
              <a:xfrm>
                <a:off x="1352550" y="4997450"/>
                <a:ext cx="292100" cy="219075"/>
              </a:xfrm>
              <a:custGeom>
                <a:avLst/>
                <a:gdLst>
                  <a:gd name="T0" fmla="*/ 90 w 92"/>
                  <a:gd name="T1" fmla="*/ 11 h 69"/>
                  <a:gd name="T2" fmla="*/ 63 w 92"/>
                  <a:gd name="T3" fmla="*/ 11 h 69"/>
                  <a:gd name="T4" fmla="*/ 58 w 92"/>
                  <a:gd name="T5" fmla="*/ 1 h 69"/>
                  <a:gd name="T6" fmla="*/ 57 w 92"/>
                  <a:gd name="T7" fmla="*/ 0 h 69"/>
                  <a:gd name="T8" fmla="*/ 35 w 92"/>
                  <a:gd name="T9" fmla="*/ 0 h 69"/>
                  <a:gd name="T10" fmla="*/ 33 w 92"/>
                  <a:gd name="T11" fmla="*/ 1 h 69"/>
                  <a:gd name="T12" fmla="*/ 28 w 92"/>
                  <a:gd name="T13" fmla="*/ 11 h 69"/>
                  <a:gd name="T14" fmla="*/ 1 w 92"/>
                  <a:gd name="T15" fmla="*/ 11 h 69"/>
                  <a:gd name="T16" fmla="*/ 0 w 92"/>
                  <a:gd name="T17" fmla="*/ 13 h 69"/>
                  <a:gd name="T18" fmla="*/ 0 w 92"/>
                  <a:gd name="T19" fmla="*/ 68 h 69"/>
                  <a:gd name="T20" fmla="*/ 1 w 92"/>
                  <a:gd name="T21" fmla="*/ 69 h 69"/>
                  <a:gd name="T22" fmla="*/ 90 w 92"/>
                  <a:gd name="T23" fmla="*/ 69 h 69"/>
                  <a:gd name="T24" fmla="*/ 92 w 92"/>
                  <a:gd name="T25" fmla="*/ 68 h 69"/>
                  <a:gd name="T26" fmla="*/ 92 w 92"/>
                  <a:gd name="T27" fmla="*/ 13 h 69"/>
                  <a:gd name="T28" fmla="*/ 90 w 92"/>
                  <a:gd name="T29" fmla="*/ 11 h 69"/>
                  <a:gd name="T30" fmla="*/ 88 w 92"/>
                  <a:gd name="T31" fmla="*/ 66 h 69"/>
                  <a:gd name="T32" fmla="*/ 3 w 92"/>
                  <a:gd name="T33" fmla="*/ 66 h 69"/>
                  <a:gd name="T34" fmla="*/ 3 w 92"/>
                  <a:gd name="T35" fmla="*/ 14 h 69"/>
                  <a:gd name="T36" fmla="*/ 29 w 92"/>
                  <a:gd name="T37" fmla="*/ 14 h 69"/>
                  <a:gd name="T38" fmla="*/ 31 w 92"/>
                  <a:gd name="T39" fmla="*/ 13 h 69"/>
                  <a:gd name="T40" fmla="*/ 36 w 92"/>
                  <a:gd name="T41" fmla="*/ 3 h 69"/>
                  <a:gd name="T42" fmla="*/ 56 w 92"/>
                  <a:gd name="T43" fmla="*/ 3 h 69"/>
                  <a:gd name="T44" fmla="*/ 61 w 92"/>
                  <a:gd name="T45" fmla="*/ 13 h 69"/>
                  <a:gd name="T46" fmla="*/ 62 w 92"/>
                  <a:gd name="T47" fmla="*/ 14 h 69"/>
                  <a:gd name="T48" fmla="*/ 88 w 92"/>
                  <a:gd name="T49" fmla="*/ 14 h 69"/>
                  <a:gd name="T50" fmla="*/ 88 w 92"/>
                  <a:gd name="T51" fmla="*/ 6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2" h="69">
                    <a:moveTo>
                      <a:pt x="90" y="11"/>
                    </a:moveTo>
                    <a:cubicBezTo>
                      <a:pt x="63" y="11"/>
                      <a:pt x="63" y="11"/>
                      <a:pt x="63" y="11"/>
                    </a:cubicBezTo>
                    <a:cubicBezTo>
                      <a:pt x="58" y="1"/>
                      <a:pt x="58" y="1"/>
                      <a:pt x="58" y="1"/>
                    </a:cubicBezTo>
                    <a:cubicBezTo>
                      <a:pt x="58" y="0"/>
                      <a:pt x="57" y="0"/>
                      <a:pt x="57" y="0"/>
                    </a:cubicBezTo>
                    <a:cubicBezTo>
                      <a:pt x="35" y="0"/>
                      <a:pt x="35" y="0"/>
                      <a:pt x="35" y="0"/>
                    </a:cubicBezTo>
                    <a:cubicBezTo>
                      <a:pt x="34" y="0"/>
                      <a:pt x="34" y="0"/>
                      <a:pt x="33" y="1"/>
                    </a:cubicBezTo>
                    <a:cubicBezTo>
                      <a:pt x="28" y="11"/>
                      <a:pt x="28" y="11"/>
                      <a:pt x="28" y="11"/>
                    </a:cubicBezTo>
                    <a:cubicBezTo>
                      <a:pt x="1" y="11"/>
                      <a:pt x="1" y="11"/>
                      <a:pt x="1" y="11"/>
                    </a:cubicBezTo>
                    <a:cubicBezTo>
                      <a:pt x="1" y="11"/>
                      <a:pt x="0" y="12"/>
                      <a:pt x="0" y="13"/>
                    </a:cubicBezTo>
                    <a:cubicBezTo>
                      <a:pt x="0" y="68"/>
                      <a:pt x="0" y="68"/>
                      <a:pt x="0" y="68"/>
                    </a:cubicBezTo>
                    <a:cubicBezTo>
                      <a:pt x="0" y="69"/>
                      <a:pt x="1" y="69"/>
                      <a:pt x="1" y="69"/>
                    </a:cubicBezTo>
                    <a:cubicBezTo>
                      <a:pt x="90" y="69"/>
                      <a:pt x="90" y="69"/>
                      <a:pt x="90" y="69"/>
                    </a:cubicBezTo>
                    <a:cubicBezTo>
                      <a:pt x="91" y="69"/>
                      <a:pt x="92" y="69"/>
                      <a:pt x="92" y="68"/>
                    </a:cubicBezTo>
                    <a:cubicBezTo>
                      <a:pt x="92" y="13"/>
                      <a:pt x="92" y="13"/>
                      <a:pt x="92" y="13"/>
                    </a:cubicBezTo>
                    <a:cubicBezTo>
                      <a:pt x="92" y="12"/>
                      <a:pt x="91" y="11"/>
                      <a:pt x="90" y="11"/>
                    </a:cubicBezTo>
                    <a:close/>
                    <a:moveTo>
                      <a:pt x="88" y="66"/>
                    </a:moveTo>
                    <a:cubicBezTo>
                      <a:pt x="3" y="66"/>
                      <a:pt x="3" y="66"/>
                      <a:pt x="3" y="66"/>
                    </a:cubicBezTo>
                    <a:cubicBezTo>
                      <a:pt x="3" y="14"/>
                      <a:pt x="3" y="14"/>
                      <a:pt x="3" y="14"/>
                    </a:cubicBezTo>
                    <a:cubicBezTo>
                      <a:pt x="29" y="14"/>
                      <a:pt x="29" y="14"/>
                      <a:pt x="29" y="14"/>
                    </a:cubicBezTo>
                    <a:cubicBezTo>
                      <a:pt x="30" y="14"/>
                      <a:pt x="30" y="14"/>
                      <a:pt x="31" y="13"/>
                    </a:cubicBezTo>
                    <a:cubicBezTo>
                      <a:pt x="36" y="3"/>
                      <a:pt x="36" y="3"/>
                      <a:pt x="36" y="3"/>
                    </a:cubicBezTo>
                    <a:cubicBezTo>
                      <a:pt x="56" y="3"/>
                      <a:pt x="56" y="3"/>
                      <a:pt x="56" y="3"/>
                    </a:cubicBezTo>
                    <a:cubicBezTo>
                      <a:pt x="61" y="13"/>
                      <a:pt x="61" y="13"/>
                      <a:pt x="61" y="13"/>
                    </a:cubicBezTo>
                    <a:cubicBezTo>
                      <a:pt x="61" y="14"/>
                      <a:pt x="62" y="14"/>
                      <a:pt x="62" y="14"/>
                    </a:cubicBezTo>
                    <a:cubicBezTo>
                      <a:pt x="88" y="14"/>
                      <a:pt x="88" y="14"/>
                      <a:pt x="88" y="14"/>
                    </a:cubicBezTo>
                    <a:lnTo>
                      <a:pt x="88"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91" name="Freeform 68">
              <a:extLst>
                <a:ext uri="{FF2B5EF4-FFF2-40B4-BE49-F238E27FC236}">
                  <a16:creationId xmlns:a16="http://schemas.microsoft.com/office/drawing/2014/main" id="{78CF9EC5-F538-4004-A7C7-54932DF8E1D7}"/>
                </a:ext>
              </a:extLst>
            </p:cNvPr>
            <p:cNvSpPr>
              <a:spLocks noEditPoints="1"/>
            </p:cNvSpPr>
            <p:nvPr/>
          </p:nvSpPr>
          <p:spPr bwMode="auto">
            <a:xfrm>
              <a:off x="1991529" y="2179364"/>
              <a:ext cx="226120" cy="226120"/>
            </a:xfrm>
            <a:custGeom>
              <a:avLst/>
              <a:gdLst>
                <a:gd name="T0" fmla="*/ 91 w 92"/>
                <a:gd name="T1" fmla="*/ 34 h 92"/>
                <a:gd name="T2" fmla="*/ 81 w 92"/>
                <a:gd name="T3" fmla="*/ 26 h 92"/>
                <a:gd name="T4" fmla="*/ 79 w 92"/>
                <a:gd name="T5" fmla="*/ 0 h 92"/>
                <a:gd name="T6" fmla="*/ 11 w 92"/>
                <a:gd name="T7" fmla="*/ 1 h 92"/>
                <a:gd name="T8" fmla="*/ 1 w 92"/>
                <a:gd name="T9" fmla="*/ 34 h 92"/>
                <a:gd name="T10" fmla="*/ 0 w 92"/>
                <a:gd name="T11" fmla="*/ 35 h 92"/>
                <a:gd name="T12" fmla="*/ 0 w 92"/>
                <a:gd name="T13" fmla="*/ 90 h 92"/>
                <a:gd name="T14" fmla="*/ 1 w 92"/>
                <a:gd name="T15" fmla="*/ 91 h 92"/>
                <a:gd name="T16" fmla="*/ 1 w 92"/>
                <a:gd name="T17" fmla="*/ 91 h 92"/>
                <a:gd name="T18" fmla="*/ 2 w 92"/>
                <a:gd name="T19" fmla="*/ 92 h 92"/>
                <a:gd name="T20" fmla="*/ 90 w 92"/>
                <a:gd name="T21" fmla="*/ 92 h 92"/>
                <a:gd name="T22" fmla="*/ 91 w 92"/>
                <a:gd name="T23" fmla="*/ 91 h 92"/>
                <a:gd name="T24" fmla="*/ 92 w 92"/>
                <a:gd name="T25" fmla="*/ 91 h 92"/>
                <a:gd name="T26" fmla="*/ 92 w 92"/>
                <a:gd name="T27" fmla="*/ 90 h 92"/>
                <a:gd name="T28" fmla="*/ 92 w 92"/>
                <a:gd name="T29" fmla="*/ 35 h 92"/>
                <a:gd name="T30" fmla="*/ 12 w 92"/>
                <a:gd name="T31" fmla="*/ 45 h 92"/>
                <a:gd name="T32" fmla="*/ 35 w 92"/>
                <a:gd name="T33" fmla="*/ 63 h 92"/>
                <a:gd name="T34" fmla="*/ 4 w 92"/>
                <a:gd name="T35" fmla="*/ 38 h 92"/>
                <a:gd name="T36" fmla="*/ 57 w 92"/>
                <a:gd name="T37" fmla="*/ 63 h 92"/>
                <a:gd name="T38" fmla="*/ 88 w 92"/>
                <a:gd name="T39" fmla="*/ 38 h 92"/>
                <a:gd name="T40" fmla="*/ 75 w 92"/>
                <a:gd name="T41" fmla="*/ 76 h 92"/>
                <a:gd name="T42" fmla="*/ 81 w 92"/>
                <a:gd name="T43" fmla="*/ 40 h 92"/>
                <a:gd name="T44" fmla="*/ 87 w 92"/>
                <a:gd name="T45" fmla="*/ 35 h 92"/>
                <a:gd name="T46" fmla="*/ 77 w 92"/>
                <a:gd name="T47" fmla="*/ 3 h 92"/>
                <a:gd name="T48" fmla="*/ 77 w 92"/>
                <a:gd name="T49" fmla="*/ 42 h 92"/>
                <a:gd name="T50" fmla="*/ 15 w 92"/>
                <a:gd name="T51" fmla="*/ 42 h 92"/>
                <a:gd name="T52" fmla="*/ 15 w 92"/>
                <a:gd name="T53" fmla="*/ 3 h 92"/>
                <a:gd name="T54" fmla="*/ 11 w 92"/>
                <a:gd name="T55" fmla="*/ 40 h 92"/>
                <a:gd name="T56" fmla="*/ 5 w 92"/>
                <a:gd name="T57" fmla="*/ 35 h 92"/>
                <a:gd name="T58" fmla="*/ 7 w 92"/>
                <a:gd name="T59" fmla="*/ 88 h 92"/>
                <a:gd name="T60" fmla="*/ 45 w 92"/>
                <a:gd name="T61" fmla="*/ 70 h 92"/>
                <a:gd name="T62" fmla="*/ 55 w 92"/>
                <a:gd name="T63" fmla="*/ 65 h 92"/>
                <a:gd name="T64" fmla="*/ 7 w 92"/>
                <a:gd name="T65" fmla="*/ 8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2" h="92">
                  <a:moveTo>
                    <a:pt x="92" y="35"/>
                  </a:moveTo>
                  <a:cubicBezTo>
                    <a:pt x="92" y="35"/>
                    <a:pt x="91" y="34"/>
                    <a:pt x="91" y="34"/>
                  </a:cubicBezTo>
                  <a:cubicBezTo>
                    <a:pt x="91" y="34"/>
                    <a:pt x="91" y="34"/>
                    <a:pt x="91" y="34"/>
                  </a:cubicBezTo>
                  <a:cubicBezTo>
                    <a:pt x="81" y="26"/>
                    <a:pt x="81" y="26"/>
                    <a:pt x="81" y="26"/>
                  </a:cubicBezTo>
                  <a:cubicBezTo>
                    <a:pt x="81" y="1"/>
                    <a:pt x="81" y="1"/>
                    <a:pt x="81" y="1"/>
                  </a:cubicBezTo>
                  <a:cubicBezTo>
                    <a:pt x="81" y="1"/>
                    <a:pt x="80" y="0"/>
                    <a:pt x="79" y="0"/>
                  </a:cubicBezTo>
                  <a:cubicBezTo>
                    <a:pt x="13" y="0"/>
                    <a:pt x="13" y="0"/>
                    <a:pt x="13" y="0"/>
                  </a:cubicBezTo>
                  <a:cubicBezTo>
                    <a:pt x="12" y="0"/>
                    <a:pt x="11" y="1"/>
                    <a:pt x="11" y="1"/>
                  </a:cubicBezTo>
                  <a:cubicBezTo>
                    <a:pt x="11" y="26"/>
                    <a:pt x="11" y="26"/>
                    <a:pt x="11" y="26"/>
                  </a:cubicBezTo>
                  <a:cubicBezTo>
                    <a:pt x="1" y="34"/>
                    <a:pt x="1" y="34"/>
                    <a:pt x="1" y="34"/>
                  </a:cubicBezTo>
                  <a:cubicBezTo>
                    <a:pt x="1" y="34"/>
                    <a:pt x="1" y="34"/>
                    <a:pt x="1" y="34"/>
                  </a:cubicBezTo>
                  <a:cubicBezTo>
                    <a:pt x="1" y="34"/>
                    <a:pt x="0" y="35"/>
                    <a:pt x="0" y="35"/>
                  </a:cubicBezTo>
                  <a:cubicBezTo>
                    <a:pt x="0" y="90"/>
                    <a:pt x="0" y="90"/>
                    <a:pt x="0" y="90"/>
                  </a:cubicBezTo>
                  <a:cubicBezTo>
                    <a:pt x="0" y="90"/>
                    <a:pt x="0" y="90"/>
                    <a:pt x="0" y="90"/>
                  </a:cubicBezTo>
                  <a:cubicBezTo>
                    <a:pt x="0" y="90"/>
                    <a:pt x="0" y="91"/>
                    <a:pt x="0" y="91"/>
                  </a:cubicBezTo>
                  <a:cubicBezTo>
                    <a:pt x="0" y="91"/>
                    <a:pt x="1" y="91"/>
                    <a:pt x="1" y="91"/>
                  </a:cubicBezTo>
                  <a:cubicBezTo>
                    <a:pt x="1" y="91"/>
                    <a:pt x="1" y="91"/>
                    <a:pt x="1" y="91"/>
                  </a:cubicBezTo>
                  <a:cubicBezTo>
                    <a:pt x="1" y="91"/>
                    <a:pt x="1" y="91"/>
                    <a:pt x="1" y="91"/>
                  </a:cubicBezTo>
                  <a:cubicBezTo>
                    <a:pt x="1" y="92"/>
                    <a:pt x="1" y="92"/>
                    <a:pt x="1" y="92"/>
                  </a:cubicBezTo>
                  <a:cubicBezTo>
                    <a:pt x="1" y="92"/>
                    <a:pt x="2" y="92"/>
                    <a:pt x="2" y="92"/>
                  </a:cubicBezTo>
                  <a:cubicBezTo>
                    <a:pt x="2" y="92"/>
                    <a:pt x="2" y="92"/>
                    <a:pt x="2" y="92"/>
                  </a:cubicBezTo>
                  <a:cubicBezTo>
                    <a:pt x="90" y="92"/>
                    <a:pt x="90" y="92"/>
                    <a:pt x="90" y="92"/>
                  </a:cubicBezTo>
                  <a:cubicBezTo>
                    <a:pt x="90" y="92"/>
                    <a:pt x="91" y="92"/>
                    <a:pt x="91" y="92"/>
                  </a:cubicBezTo>
                  <a:cubicBezTo>
                    <a:pt x="91" y="92"/>
                    <a:pt x="91" y="92"/>
                    <a:pt x="91" y="91"/>
                  </a:cubicBezTo>
                  <a:cubicBezTo>
                    <a:pt x="91" y="91"/>
                    <a:pt x="91" y="91"/>
                    <a:pt x="91" y="91"/>
                  </a:cubicBezTo>
                  <a:cubicBezTo>
                    <a:pt x="91" y="91"/>
                    <a:pt x="91" y="91"/>
                    <a:pt x="92" y="91"/>
                  </a:cubicBezTo>
                  <a:cubicBezTo>
                    <a:pt x="92" y="91"/>
                    <a:pt x="92" y="91"/>
                    <a:pt x="92" y="91"/>
                  </a:cubicBezTo>
                  <a:cubicBezTo>
                    <a:pt x="92" y="91"/>
                    <a:pt x="92" y="90"/>
                    <a:pt x="92" y="90"/>
                  </a:cubicBezTo>
                  <a:cubicBezTo>
                    <a:pt x="92" y="90"/>
                    <a:pt x="92" y="90"/>
                    <a:pt x="92" y="90"/>
                  </a:cubicBezTo>
                  <a:lnTo>
                    <a:pt x="92" y="35"/>
                  </a:lnTo>
                  <a:close/>
                  <a:moveTo>
                    <a:pt x="4" y="38"/>
                  </a:moveTo>
                  <a:cubicBezTo>
                    <a:pt x="12" y="45"/>
                    <a:pt x="12" y="45"/>
                    <a:pt x="12" y="45"/>
                  </a:cubicBezTo>
                  <a:cubicBezTo>
                    <a:pt x="12" y="45"/>
                    <a:pt x="12" y="45"/>
                    <a:pt x="12" y="45"/>
                  </a:cubicBezTo>
                  <a:cubicBezTo>
                    <a:pt x="35" y="63"/>
                    <a:pt x="35" y="63"/>
                    <a:pt x="35" y="63"/>
                  </a:cubicBezTo>
                  <a:cubicBezTo>
                    <a:pt x="4" y="87"/>
                    <a:pt x="4" y="87"/>
                    <a:pt x="4" y="87"/>
                  </a:cubicBezTo>
                  <a:lnTo>
                    <a:pt x="4" y="38"/>
                  </a:lnTo>
                  <a:close/>
                  <a:moveTo>
                    <a:pt x="75" y="76"/>
                  </a:moveTo>
                  <a:cubicBezTo>
                    <a:pt x="57" y="63"/>
                    <a:pt x="57" y="63"/>
                    <a:pt x="57" y="63"/>
                  </a:cubicBezTo>
                  <a:cubicBezTo>
                    <a:pt x="87" y="39"/>
                    <a:pt x="87" y="39"/>
                    <a:pt x="87" y="39"/>
                  </a:cubicBezTo>
                  <a:cubicBezTo>
                    <a:pt x="88" y="38"/>
                    <a:pt x="88" y="38"/>
                    <a:pt x="88" y="38"/>
                  </a:cubicBezTo>
                  <a:cubicBezTo>
                    <a:pt x="88" y="87"/>
                    <a:pt x="88" y="87"/>
                    <a:pt x="88" y="87"/>
                  </a:cubicBezTo>
                  <a:lnTo>
                    <a:pt x="75" y="76"/>
                  </a:lnTo>
                  <a:close/>
                  <a:moveTo>
                    <a:pt x="87" y="35"/>
                  </a:moveTo>
                  <a:cubicBezTo>
                    <a:pt x="81" y="40"/>
                    <a:pt x="81" y="40"/>
                    <a:pt x="81" y="40"/>
                  </a:cubicBezTo>
                  <a:cubicBezTo>
                    <a:pt x="81" y="30"/>
                    <a:pt x="81" y="30"/>
                    <a:pt x="81" y="30"/>
                  </a:cubicBezTo>
                  <a:lnTo>
                    <a:pt x="87" y="35"/>
                  </a:lnTo>
                  <a:close/>
                  <a:moveTo>
                    <a:pt x="15" y="3"/>
                  </a:moveTo>
                  <a:cubicBezTo>
                    <a:pt x="77" y="3"/>
                    <a:pt x="77" y="3"/>
                    <a:pt x="77" y="3"/>
                  </a:cubicBezTo>
                  <a:cubicBezTo>
                    <a:pt x="77" y="27"/>
                    <a:pt x="77" y="27"/>
                    <a:pt x="77" y="27"/>
                  </a:cubicBezTo>
                  <a:cubicBezTo>
                    <a:pt x="77" y="42"/>
                    <a:pt x="77" y="42"/>
                    <a:pt x="77" y="42"/>
                  </a:cubicBezTo>
                  <a:cubicBezTo>
                    <a:pt x="46" y="67"/>
                    <a:pt x="46" y="67"/>
                    <a:pt x="46" y="67"/>
                  </a:cubicBezTo>
                  <a:cubicBezTo>
                    <a:pt x="15" y="42"/>
                    <a:pt x="15" y="42"/>
                    <a:pt x="15" y="42"/>
                  </a:cubicBezTo>
                  <a:cubicBezTo>
                    <a:pt x="15" y="27"/>
                    <a:pt x="15" y="27"/>
                    <a:pt x="15" y="27"/>
                  </a:cubicBezTo>
                  <a:lnTo>
                    <a:pt x="15" y="3"/>
                  </a:lnTo>
                  <a:close/>
                  <a:moveTo>
                    <a:pt x="11" y="30"/>
                  </a:moveTo>
                  <a:cubicBezTo>
                    <a:pt x="11" y="40"/>
                    <a:pt x="11" y="40"/>
                    <a:pt x="11" y="40"/>
                  </a:cubicBezTo>
                  <a:cubicBezTo>
                    <a:pt x="9" y="39"/>
                    <a:pt x="9" y="39"/>
                    <a:pt x="9" y="39"/>
                  </a:cubicBezTo>
                  <a:cubicBezTo>
                    <a:pt x="5" y="35"/>
                    <a:pt x="5" y="35"/>
                    <a:pt x="5" y="35"/>
                  </a:cubicBezTo>
                  <a:lnTo>
                    <a:pt x="11" y="30"/>
                  </a:lnTo>
                  <a:close/>
                  <a:moveTo>
                    <a:pt x="7" y="88"/>
                  </a:moveTo>
                  <a:cubicBezTo>
                    <a:pt x="37" y="65"/>
                    <a:pt x="37" y="65"/>
                    <a:pt x="37" y="65"/>
                  </a:cubicBezTo>
                  <a:cubicBezTo>
                    <a:pt x="45" y="70"/>
                    <a:pt x="45" y="70"/>
                    <a:pt x="45" y="70"/>
                  </a:cubicBezTo>
                  <a:cubicBezTo>
                    <a:pt x="46" y="71"/>
                    <a:pt x="46" y="71"/>
                    <a:pt x="47" y="70"/>
                  </a:cubicBezTo>
                  <a:cubicBezTo>
                    <a:pt x="55" y="65"/>
                    <a:pt x="55" y="65"/>
                    <a:pt x="55" y="65"/>
                  </a:cubicBezTo>
                  <a:cubicBezTo>
                    <a:pt x="85" y="88"/>
                    <a:pt x="85" y="88"/>
                    <a:pt x="85" y="88"/>
                  </a:cubicBezTo>
                  <a:lnTo>
                    <a:pt x="7" y="8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94" name="组合 93">
            <a:extLst>
              <a:ext uri="{FF2B5EF4-FFF2-40B4-BE49-F238E27FC236}">
                <a16:creationId xmlns:a16="http://schemas.microsoft.com/office/drawing/2014/main" id="{72A02A7E-C172-49F5-AC2E-D1728E1517B0}"/>
              </a:ext>
            </a:extLst>
          </p:cNvPr>
          <p:cNvGrpSpPr/>
          <p:nvPr/>
        </p:nvGrpSpPr>
        <p:grpSpPr>
          <a:xfrm>
            <a:off x="5568459" y="1879403"/>
            <a:ext cx="1992294" cy="661372"/>
            <a:chOff x="6492287" y="2872358"/>
            <a:chExt cx="1992294" cy="661372"/>
          </a:xfrm>
        </p:grpSpPr>
        <p:sp>
          <p:nvSpPr>
            <p:cNvPr id="95" name="Shape 323">
              <a:extLst>
                <a:ext uri="{FF2B5EF4-FFF2-40B4-BE49-F238E27FC236}">
                  <a16:creationId xmlns:a16="http://schemas.microsoft.com/office/drawing/2014/main" id="{F4EC9C6C-496F-4FBC-A72C-FAD45E1229D0}"/>
                </a:ext>
              </a:extLst>
            </p:cNvPr>
            <p:cNvSpPr/>
            <p:nvPr/>
          </p:nvSpPr>
          <p:spPr>
            <a:xfrm>
              <a:off x="6492287" y="2872358"/>
              <a:ext cx="1883850" cy="315471"/>
            </a:xfrm>
            <a:prstGeom prst="rect">
              <a:avLst/>
            </a:prstGeom>
            <a:noFill/>
            <a:ln w="12700" cap="flat">
              <a:noFill/>
              <a:miter lim="400000"/>
            </a:ln>
            <a:effectLst/>
            <a:extLst>
              <a:ext uri="{C572A759-6A51-4108-AA02-DFA0A04FC94B}">
                <ma14:wrappingTextBoxFlag xmlns:ma14="http://schemas.microsoft.com/office/mac/drawingml/2011/main" xmlns:mc="http://schemas.openxmlformats.org/markup-compatibility/2006" xmlns:c="http://schemas.openxmlformats.org/drawingml/2006/chart" xmlns:p14="http://schemas.microsoft.com/office/powerpoint/2010/main" xmlns:a14="http://schemas.microsoft.com/office/drawing/2010/main" xmlns:a16="http://schemas.microsoft.com/office/drawing/2014/main" xmlns="" val="1"/>
              </a:ext>
            </a:extLst>
          </p:spPr>
          <p:txBody>
            <a:bodyPr wrap="none" lIns="34290" tIns="34290" rIns="34290" bIns="34290" numCol="1" anchor="t">
              <a:spAutoFit/>
            </a:bodyPr>
            <a:lstStyle>
              <a:lvl1pPr algn="ctr">
                <a:defRPr sz="3200" b="1">
                  <a:solidFill>
                    <a:srgbClr val="FFFFFF"/>
                  </a:solidFill>
                  <a:latin typeface="+mj-lt"/>
                  <a:ea typeface="+mj-ea"/>
                  <a:cs typeface="+mj-cs"/>
                  <a:sym typeface="Helvetica"/>
                </a:defRPr>
              </a:lvl1pPr>
            </a:lstStyle>
            <a:p>
              <a:pPr marL="171450" indent="-171450" defTabSz="342900" hangingPunct="0">
                <a:buFont typeface="Wingdings" panose="05000000000000000000" pitchFamily="2" charset="2"/>
                <a:buChar char="l"/>
                <a:defRPr b="0">
                  <a:solidFill>
                    <a:srgbClr val="000000"/>
                  </a:solidFill>
                  <a:latin typeface="+mn-lt"/>
                  <a:ea typeface="+mn-ea"/>
                  <a:cs typeface="+mn-cs"/>
                  <a:sym typeface="Trebuchet MS"/>
                </a:defRPr>
              </a:pPr>
              <a:r>
                <a:rPr lang="zh-CN" altLang="en-US" sz="1600" kern="0">
                  <a:solidFill>
                    <a:schemeClr val="bg1">
                      <a:lumMod val="50000"/>
                    </a:schemeClr>
                  </a:solidFill>
                  <a:latin typeface="Helvetica"/>
                  <a:cs typeface="Helvetica"/>
                </a:rPr>
                <a:t>Title text added here</a:t>
              </a:r>
            </a:p>
          </p:txBody>
        </p:sp>
        <p:sp>
          <p:nvSpPr>
            <p:cNvPr id="96" name="Shape 324">
              <a:extLst>
                <a:ext uri="{FF2B5EF4-FFF2-40B4-BE49-F238E27FC236}">
                  <a16:creationId xmlns:a16="http://schemas.microsoft.com/office/drawing/2014/main" id="{7A17F251-D333-4B44-A6BC-E8D0CC29ED88}"/>
                </a:ext>
              </a:extLst>
            </p:cNvPr>
            <p:cNvSpPr/>
            <p:nvPr/>
          </p:nvSpPr>
          <p:spPr>
            <a:xfrm>
              <a:off x="6676319" y="3164398"/>
              <a:ext cx="1808262" cy="369332"/>
            </a:xfrm>
            <a:prstGeom prst="rect">
              <a:avLst/>
            </a:prstGeom>
            <a:noFill/>
            <a:ln w="12700" cap="flat">
              <a:noFill/>
              <a:miter lim="400000"/>
            </a:ln>
            <a:effectLst/>
            <a:extLst>
              <a:ext uri="{C572A759-6A51-4108-AA02-DFA0A04FC94B}">
                <ma14:wrappingTextBoxFlag xmlns:ma14="http://schemas.microsoft.com/office/mac/drawingml/2011/main" xmlns:mc="http://schemas.openxmlformats.org/markup-compatibility/2006" xmlns:c="http://schemas.openxmlformats.org/drawingml/2006/chart" xmlns:p14="http://schemas.microsoft.com/office/powerpoint/2010/main" xmlns:a14="http://schemas.microsoft.com/office/drawing/2010/main" xmlns:a16="http://schemas.microsoft.com/office/drawing/2014/main" xmlns="" val="1"/>
              </a:ext>
            </a:extLst>
          </p:spPr>
          <p:txBody>
            <a:bodyPr wrap="square" lIns="34290" tIns="34290" rIns="34290" bIns="34290" numCol="1" anchor="t">
              <a:spAutoFit/>
            </a:bodyPr>
            <a:lstStyle>
              <a:lvl1pPr algn="ctr">
                <a:lnSpc>
                  <a:spcPts val="3200"/>
                </a:lnSpc>
                <a:defRPr sz="2400" spc="220">
                  <a:solidFill>
                    <a:srgbClr val="D9D9D9"/>
                  </a:solidFill>
                  <a:latin typeface="+mj-lt"/>
                  <a:ea typeface="+mj-ea"/>
                  <a:cs typeface="+mj-cs"/>
                  <a:sym typeface="Helvetica"/>
                </a:defRPr>
              </a:lvl1pPr>
            </a:lstStyle>
            <a:p>
              <a:pPr algn="l" defTabSz="342900" hangingPunct="0">
                <a:lnSpc>
                  <a:spcPts val="1200"/>
                </a:lnSpc>
                <a:defRPr spc="0">
                  <a:solidFill>
                    <a:srgbClr val="000000"/>
                  </a:solidFill>
                  <a:latin typeface="+mn-lt"/>
                  <a:ea typeface="+mn-ea"/>
                  <a:cs typeface="+mn-cs"/>
                  <a:sym typeface="Trebuchet MS"/>
                </a:defRPr>
              </a:pPr>
              <a:r>
                <a:rPr lang="zh-CN" altLang="en-US" sz="900" kern="0" spc="83">
                  <a:solidFill>
                    <a:schemeClr val="bg1">
                      <a:lumMod val="50000"/>
                    </a:schemeClr>
                  </a:solidFill>
                  <a:latin typeface="+mj-ea"/>
                  <a:cs typeface="Helvetica"/>
                </a:rPr>
                <a:t>Enter here</a:t>
              </a:r>
            </a:p>
            <a:p>
              <a:pPr algn="l" defTabSz="342900" hangingPunct="0">
                <a:lnSpc>
                  <a:spcPts val="1200"/>
                </a:lnSpc>
                <a:defRPr spc="0">
                  <a:solidFill>
                    <a:srgbClr val="000000"/>
                  </a:solidFill>
                  <a:latin typeface="+mn-lt"/>
                  <a:ea typeface="+mn-ea"/>
                  <a:cs typeface="+mn-cs"/>
                  <a:sym typeface="Trebuchet MS"/>
                </a:defRPr>
              </a:pPr>
              <a:r>
                <a:rPr lang="zh-CN" altLang="en-US" sz="900" kern="0" spc="83">
                  <a:solidFill>
                    <a:schemeClr val="bg1">
                      <a:lumMod val="50000"/>
                    </a:schemeClr>
                  </a:solidFill>
                  <a:latin typeface="+mj-ea"/>
                  <a:cs typeface="Helvetica"/>
                </a:rPr>
                <a:t>Enter here</a:t>
              </a:r>
            </a:p>
          </p:txBody>
        </p:sp>
      </p:grpSp>
      <p:grpSp>
        <p:nvGrpSpPr>
          <p:cNvPr id="97" name="组合 96">
            <a:extLst>
              <a:ext uri="{FF2B5EF4-FFF2-40B4-BE49-F238E27FC236}">
                <a16:creationId xmlns:a16="http://schemas.microsoft.com/office/drawing/2014/main" id="{6C8341EE-9D60-4AC1-8874-009FBEE82502}"/>
              </a:ext>
            </a:extLst>
          </p:cNvPr>
          <p:cNvGrpSpPr/>
          <p:nvPr/>
        </p:nvGrpSpPr>
        <p:grpSpPr>
          <a:xfrm>
            <a:off x="5568459" y="2764619"/>
            <a:ext cx="1992294" cy="669066"/>
            <a:chOff x="6492287" y="2872358"/>
            <a:chExt cx="1992294" cy="669066"/>
          </a:xfrm>
        </p:grpSpPr>
        <p:sp>
          <p:nvSpPr>
            <p:cNvPr id="98" name="Shape 323">
              <a:extLst>
                <a:ext uri="{FF2B5EF4-FFF2-40B4-BE49-F238E27FC236}">
                  <a16:creationId xmlns:a16="http://schemas.microsoft.com/office/drawing/2014/main" id="{7E61CF68-7B5F-4EEE-9DCC-9A36AE4AC693}"/>
                </a:ext>
              </a:extLst>
            </p:cNvPr>
            <p:cNvSpPr/>
            <p:nvPr/>
          </p:nvSpPr>
          <p:spPr>
            <a:xfrm>
              <a:off x="6492287" y="2872358"/>
              <a:ext cx="1883850" cy="315471"/>
            </a:xfrm>
            <a:prstGeom prst="rect">
              <a:avLst/>
            </a:prstGeom>
            <a:noFill/>
            <a:ln w="12700" cap="flat">
              <a:noFill/>
              <a:miter lim="400000"/>
            </a:ln>
            <a:effectLst/>
            <a:extLst>
              <a:ext uri="{C572A759-6A51-4108-AA02-DFA0A04FC94B}">
                <ma14:wrappingTextBoxFlag xmlns:ma14="http://schemas.microsoft.com/office/mac/drawingml/2011/main" xmlns:mc="http://schemas.openxmlformats.org/markup-compatibility/2006" xmlns:c="http://schemas.openxmlformats.org/drawingml/2006/chart" xmlns:p14="http://schemas.microsoft.com/office/powerpoint/2010/main" xmlns:a14="http://schemas.microsoft.com/office/drawing/2010/main" xmlns:a16="http://schemas.microsoft.com/office/drawing/2014/main" xmlns="" val="1"/>
              </a:ext>
            </a:extLst>
          </p:spPr>
          <p:txBody>
            <a:bodyPr wrap="none" lIns="34290" tIns="34290" rIns="34290" bIns="34290" numCol="1" anchor="t">
              <a:spAutoFit/>
            </a:bodyPr>
            <a:lstStyle>
              <a:lvl1pPr algn="ctr">
                <a:defRPr sz="3200" b="1">
                  <a:solidFill>
                    <a:srgbClr val="FFFFFF"/>
                  </a:solidFill>
                  <a:latin typeface="+mj-lt"/>
                  <a:ea typeface="+mj-ea"/>
                  <a:cs typeface="+mj-cs"/>
                  <a:sym typeface="Helvetica"/>
                </a:defRPr>
              </a:lvl1pPr>
            </a:lstStyle>
            <a:p>
              <a:pPr marL="171450" indent="-171450" defTabSz="342900" hangingPunct="0">
                <a:buFont typeface="Wingdings" panose="05000000000000000000" pitchFamily="2" charset="2"/>
                <a:buChar char="l"/>
                <a:defRPr b="0">
                  <a:solidFill>
                    <a:srgbClr val="000000"/>
                  </a:solidFill>
                  <a:latin typeface="+mn-lt"/>
                  <a:ea typeface="+mn-ea"/>
                  <a:cs typeface="+mn-cs"/>
                  <a:sym typeface="Trebuchet MS"/>
                </a:defRPr>
              </a:pPr>
              <a:r>
                <a:rPr lang="zh-CN" altLang="en-US" sz="1600" kern="0">
                  <a:solidFill>
                    <a:schemeClr val="bg1">
                      <a:lumMod val="50000"/>
                    </a:schemeClr>
                  </a:solidFill>
                  <a:latin typeface="Helvetica"/>
                  <a:cs typeface="Helvetica"/>
                </a:rPr>
                <a:t>Title text added here</a:t>
              </a:r>
            </a:p>
          </p:txBody>
        </p:sp>
        <p:sp>
          <p:nvSpPr>
            <p:cNvPr id="99" name="Shape 324">
              <a:extLst>
                <a:ext uri="{FF2B5EF4-FFF2-40B4-BE49-F238E27FC236}">
                  <a16:creationId xmlns:a16="http://schemas.microsoft.com/office/drawing/2014/main" id="{9570D2C5-3474-45F0-A356-C0F34C422623}"/>
                </a:ext>
              </a:extLst>
            </p:cNvPr>
            <p:cNvSpPr/>
            <p:nvPr/>
          </p:nvSpPr>
          <p:spPr>
            <a:xfrm>
              <a:off x="6676319" y="3164398"/>
              <a:ext cx="1808262" cy="377026"/>
            </a:xfrm>
            <a:prstGeom prst="rect">
              <a:avLst/>
            </a:prstGeom>
            <a:noFill/>
            <a:ln w="12700" cap="flat">
              <a:noFill/>
              <a:miter lim="400000"/>
            </a:ln>
            <a:effectLst/>
            <a:extLst>
              <a:ext uri="{C572A759-6A51-4108-AA02-DFA0A04FC94B}">
                <ma14:wrappingTextBoxFlag xmlns:ma14="http://schemas.microsoft.com/office/mac/drawingml/2011/main" xmlns:mc="http://schemas.openxmlformats.org/markup-compatibility/2006" xmlns:c="http://schemas.openxmlformats.org/drawingml/2006/chart" xmlns:p14="http://schemas.microsoft.com/office/powerpoint/2010/main" xmlns:a14="http://schemas.microsoft.com/office/drawing/2010/main" xmlns:a16="http://schemas.microsoft.com/office/drawing/2014/main" xmlns="" val="1"/>
              </a:ext>
            </a:extLst>
          </p:spPr>
          <p:txBody>
            <a:bodyPr wrap="square" lIns="34290" tIns="34290" rIns="34290" bIns="34290" numCol="1" anchor="t">
              <a:spAutoFit/>
            </a:bodyPr>
            <a:lstStyle>
              <a:lvl1pPr algn="ctr">
                <a:lnSpc>
                  <a:spcPts val="3200"/>
                </a:lnSpc>
                <a:defRPr sz="2400" spc="220">
                  <a:solidFill>
                    <a:srgbClr val="D9D9D9"/>
                  </a:solidFill>
                  <a:latin typeface="+mj-lt"/>
                  <a:ea typeface="+mj-ea"/>
                  <a:cs typeface="+mj-cs"/>
                  <a:sym typeface="Helvetica"/>
                </a:defRPr>
              </a:lvl1pPr>
            </a:lstStyle>
            <a:p>
              <a:pPr algn="l" defTabSz="342900" hangingPunct="0">
                <a:lnSpc>
                  <a:spcPts val="1200"/>
                </a:lnSpc>
                <a:defRPr spc="0">
                  <a:solidFill>
                    <a:srgbClr val="000000"/>
                  </a:solidFill>
                  <a:latin typeface="+mn-lt"/>
                  <a:ea typeface="+mn-ea"/>
                  <a:cs typeface="+mn-cs"/>
                  <a:sym typeface="Trebuchet MS"/>
                </a:defRPr>
              </a:pPr>
              <a:r>
                <a:rPr lang="zh-CN" altLang="en-US" sz="900" kern="0" spc="83">
                  <a:solidFill>
                    <a:schemeClr val="bg1">
                      <a:lumMod val="50000"/>
                    </a:schemeClr>
                  </a:solidFill>
                  <a:latin typeface="+mj-ea"/>
                  <a:cs typeface="Helvetica"/>
                </a:rPr>
                <a:t>Enter here</a:t>
              </a:r>
            </a:p>
            <a:p>
              <a:pPr algn="l" defTabSz="342900" hangingPunct="0">
                <a:lnSpc>
                  <a:spcPts val="1200"/>
                </a:lnSpc>
                <a:defRPr spc="0">
                  <a:solidFill>
                    <a:srgbClr val="000000"/>
                  </a:solidFill>
                  <a:latin typeface="+mn-lt"/>
                  <a:ea typeface="+mn-ea"/>
                  <a:cs typeface="+mn-cs"/>
                  <a:sym typeface="Trebuchet MS"/>
                </a:defRPr>
              </a:pPr>
              <a:r>
                <a:rPr lang="zh-CN" altLang="en-US" sz="900" kern="0" spc="83">
                  <a:solidFill>
                    <a:schemeClr val="bg1">
                      <a:lumMod val="50000"/>
                    </a:schemeClr>
                  </a:solidFill>
                  <a:latin typeface="+mj-ea"/>
                  <a:cs typeface="Helvetica"/>
                </a:rPr>
                <a:t>Enter here</a:t>
              </a:r>
            </a:p>
          </p:txBody>
        </p:sp>
      </p:grpSp>
      <p:sp>
        <p:nvSpPr>
          <p:cNvPr id="28" name="椭圆 27">
            <a:extLst>
              <a:ext uri="{FF2B5EF4-FFF2-40B4-BE49-F238E27FC236}">
                <a16:creationId xmlns:a16="http://schemas.microsoft.com/office/drawing/2014/main" id="{5C7C98C2-1557-4EA3-AED8-CF2E54CEDE41}"/>
              </a:ext>
            </a:extLst>
          </p:cNvPr>
          <p:cNvSpPr/>
          <p:nvPr/>
        </p:nvSpPr>
        <p:spPr>
          <a:xfrm>
            <a:off x="7627862" y="4695825"/>
            <a:ext cx="172840" cy="172840"/>
          </a:xfrm>
          <a:prstGeom prst="ellipse">
            <a:avLst/>
          </a:prstGeom>
          <a:solidFill>
            <a:srgbClr val="92D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a:extLst>
              <a:ext uri="{FF2B5EF4-FFF2-40B4-BE49-F238E27FC236}">
                <a16:creationId xmlns:a16="http://schemas.microsoft.com/office/drawing/2014/main" id="{3CEEE2C7-8713-4B37-942B-CDE1D87E1FBE}"/>
              </a:ext>
            </a:extLst>
          </p:cNvPr>
          <p:cNvSpPr/>
          <p:nvPr/>
        </p:nvSpPr>
        <p:spPr>
          <a:xfrm>
            <a:off x="8103417" y="4695825"/>
            <a:ext cx="172840" cy="172840"/>
          </a:xfrm>
          <a:prstGeom prst="ellipse">
            <a:avLst/>
          </a:prstGeom>
          <a:solidFill>
            <a:srgbClr val="00ADE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a:extLst>
              <a:ext uri="{FF2B5EF4-FFF2-40B4-BE49-F238E27FC236}">
                <a16:creationId xmlns:a16="http://schemas.microsoft.com/office/drawing/2014/main" id="{1DE50559-D4A5-45D0-9C3E-5F8FA8AA8BDB}"/>
              </a:ext>
            </a:extLst>
          </p:cNvPr>
          <p:cNvSpPr/>
          <p:nvPr/>
        </p:nvSpPr>
        <p:spPr>
          <a:xfrm>
            <a:off x="8578972" y="4695825"/>
            <a:ext cx="172840" cy="172840"/>
          </a:xfrm>
          <a:prstGeom prst="ellipse">
            <a:avLst/>
          </a:prstGeom>
          <a:solidFill>
            <a:srgbClr val="4D0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17759283"/>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ma14="http://schemas.microsoft.com/office/mac/drawingml/2011/main" xmlns:c="http://schemas.openxmlformats.org/drawingml/2006/chart" xmlns:a14="http://schemas.microsoft.com/office/drawing/2010/main" xmlns:a16="http://schemas.microsoft.com/office/drawing/2014/main"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86"/>
                                        </p:tgtEl>
                                        <p:attrNameLst>
                                          <p:attrName>style.visibility</p:attrName>
                                        </p:attrNameLst>
                                      </p:cBhvr>
                                      <p:to>
                                        <p:strVal val="visible"/>
                                      </p:to>
                                    </p:set>
                                    <p:animEffect transition="in" filter="randombar(horizontal)">
                                      <p:cBhvr>
                                        <p:cTn id="13" dur="500"/>
                                        <p:tgtEl>
                                          <p:spTgt spid="86"/>
                                        </p:tgtEl>
                                      </p:cBhvr>
                                    </p:animEffect>
                                  </p:childTnLst>
                                </p:cTn>
                              </p:par>
                            </p:childTnLst>
                          </p:cTn>
                        </p:par>
                        <p:par>
                          <p:cTn id="14" fill="hold">
                            <p:stCondLst>
                              <p:cond delay="1000"/>
                            </p:stCondLst>
                            <p:childTnLst>
                              <p:par>
                                <p:cTn id="15" presetID="2" presetClass="entr" presetSubtype="1" fill="hold" nodeType="afterEffect">
                                  <p:stCondLst>
                                    <p:cond delay="0"/>
                                  </p:stCondLst>
                                  <p:childTnLst>
                                    <p:set>
                                      <p:cBhvr>
                                        <p:cTn id="16" dur="1" fill="hold">
                                          <p:stCondLst>
                                            <p:cond delay="0"/>
                                          </p:stCondLst>
                                        </p:cTn>
                                        <p:tgtEl>
                                          <p:spTgt spid="94"/>
                                        </p:tgtEl>
                                        <p:attrNameLst>
                                          <p:attrName>style.visibility</p:attrName>
                                        </p:attrNameLst>
                                      </p:cBhvr>
                                      <p:to>
                                        <p:strVal val="visible"/>
                                      </p:to>
                                    </p:set>
                                    <p:anim calcmode="lin" valueType="num">
                                      <p:cBhvr additive="base">
                                        <p:cTn id="17" dur="500" fill="hold"/>
                                        <p:tgtEl>
                                          <p:spTgt spid="94"/>
                                        </p:tgtEl>
                                        <p:attrNameLst>
                                          <p:attrName>ppt_x</p:attrName>
                                        </p:attrNameLst>
                                      </p:cBhvr>
                                      <p:tavLst>
                                        <p:tav tm="0">
                                          <p:val>
                                            <p:strVal val="#ppt_x"/>
                                          </p:val>
                                        </p:tav>
                                        <p:tav tm="100000">
                                          <p:val>
                                            <p:strVal val="#ppt_x"/>
                                          </p:val>
                                        </p:tav>
                                      </p:tavLst>
                                    </p:anim>
                                    <p:anim calcmode="lin" valueType="num">
                                      <p:cBhvr additive="base">
                                        <p:cTn id="18" dur="500" fill="hold"/>
                                        <p:tgtEl>
                                          <p:spTgt spid="94"/>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nodeType="afterEffect">
                                  <p:stCondLst>
                                    <p:cond delay="0"/>
                                  </p:stCondLst>
                                  <p:childTnLst>
                                    <p:set>
                                      <p:cBhvr>
                                        <p:cTn id="21" dur="1" fill="hold">
                                          <p:stCondLst>
                                            <p:cond delay="0"/>
                                          </p:stCondLst>
                                        </p:cTn>
                                        <p:tgtEl>
                                          <p:spTgt spid="97"/>
                                        </p:tgtEl>
                                        <p:attrNameLst>
                                          <p:attrName>style.visibility</p:attrName>
                                        </p:attrNameLst>
                                      </p:cBhvr>
                                      <p:to>
                                        <p:strVal val="visible"/>
                                      </p:to>
                                    </p:set>
                                    <p:anim calcmode="lin" valueType="num">
                                      <p:cBhvr additive="base">
                                        <p:cTn id="22" dur="500" fill="hold"/>
                                        <p:tgtEl>
                                          <p:spTgt spid="97"/>
                                        </p:tgtEl>
                                        <p:attrNameLst>
                                          <p:attrName>ppt_x</p:attrName>
                                        </p:attrNameLst>
                                      </p:cBhvr>
                                      <p:tavLst>
                                        <p:tav tm="0">
                                          <p:val>
                                            <p:strVal val="#ppt_x"/>
                                          </p:val>
                                        </p:tav>
                                        <p:tav tm="100000">
                                          <p:val>
                                            <p:strVal val="#ppt_x"/>
                                          </p:val>
                                        </p:tav>
                                      </p:tavLst>
                                    </p:anim>
                                    <p:anim calcmode="lin" valueType="num">
                                      <p:cBhvr additive="base">
                                        <p:cTn id="23" dur="500" fill="hold"/>
                                        <p:tgtEl>
                                          <p:spTgt spid="97"/>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p:cTn id="27" dur="500" fill="hold"/>
                                        <p:tgtEl>
                                          <p:spTgt spid="28"/>
                                        </p:tgtEl>
                                        <p:attrNameLst>
                                          <p:attrName>ppt_w</p:attrName>
                                        </p:attrNameLst>
                                      </p:cBhvr>
                                      <p:tavLst>
                                        <p:tav tm="0">
                                          <p:val>
                                            <p:fltVal val="0"/>
                                          </p:val>
                                        </p:tav>
                                        <p:tav tm="100000">
                                          <p:val>
                                            <p:strVal val="#ppt_w"/>
                                          </p:val>
                                        </p:tav>
                                      </p:tavLst>
                                    </p:anim>
                                    <p:anim calcmode="lin" valueType="num">
                                      <p:cBhvr>
                                        <p:cTn id="28" dur="500" fill="hold"/>
                                        <p:tgtEl>
                                          <p:spTgt spid="28"/>
                                        </p:tgtEl>
                                        <p:attrNameLst>
                                          <p:attrName>ppt_h</p:attrName>
                                        </p:attrNameLst>
                                      </p:cBhvr>
                                      <p:tavLst>
                                        <p:tav tm="0">
                                          <p:val>
                                            <p:fltVal val="0"/>
                                          </p:val>
                                        </p:tav>
                                        <p:tav tm="100000">
                                          <p:val>
                                            <p:strVal val="#ppt_h"/>
                                          </p:val>
                                        </p:tav>
                                      </p:tavLst>
                                    </p:anim>
                                    <p:animEffect transition="in" filter="fade">
                                      <p:cBhvr>
                                        <p:cTn id="29" dur="500"/>
                                        <p:tgtEl>
                                          <p:spTgt spid="28"/>
                                        </p:tgtEl>
                                      </p:cBhvr>
                                    </p:animEffect>
                                  </p:childTnLst>
                                </p:cTn>
                              </p:par>
                            </p:childTnLst>
                          </p:cTn>
                        </p:par>
                        <p:par>
                          <p:cTn id="30" fill="hold">
                            <p:stCondLst>
                              <p:cond delay="2500"/>
                            </p:stCondLst>
                            <p:childTnLst>
                              <p:par>
                                <p:cTn id="31" presetID="53" presetClass="entr" presetSubtype="16" fill="hold" grpId="0" nodeType="after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p:cTn id="33" dur="500" fill="hold"/>
                                        <p:tgtEl>
                                          <p:spTgt spid="30"/>
                                        </p:tgtEl>
                                        <p:attrNameLst>
                                          <p:attrName>ppt_w</p:attrName>
                                        </p:attrNameLst>
                                      </p:cBhvr>
                                      <p:tavLst>
                                        <p:tav tm="0">
                                          <p:val>
                                            <p:fltVal val="0"/>
                                          </p:val>
                                        </p:tav>
                                        <p:tav tm="100000">
                                          <p:val>
                                            <p:strVal val="#ppt_w"/>
                                          </p:val>
                                        </p:tav>
                                      </p:tavLst>
                                    </p:anim>
                                    <p:anim calcmode="lin" valueType="num">
                                      <p:cBhvr>
                                        <p:cTn id="34" dur="500" fill="hold"/>
                                        <p:tgtEl>
                                          <p:spTgt spid="30"/>
                                        </p:tgtEl>
                                        <p:attrNameLst>
                                          <p:attrName>ppt_h</p:attrName>
                                        </p:attrNameLst>
                                      </p:cBhvr>
                                      <p:tavLst>
                                        <p:tav tm="0">
                                          <p:val>
                                            <p:fltVal val="0"/>
                                          </p:val>
                                        </p:tav>
                                        <p:tav tm="100000">
                                          <p:val>
                                            <p:strVal val="#ppt_h"/>
                                          </p:val>
                                        </p:tav>
                                      </p:tavLst>
                                    </p:anim>
                                    <p:animEffect transition="in" filter="fade">
                                      <p:cBhvr>
                                        <p:cTn id="35" dur="500"/>
                                        <p:tgtEl>
                                          <p:spTgt spid="30"/>
                                        </p:tgtEl>
                                      </p:cBhvr>
                                    </p:animEffect>
                                  </p:childTnLst>
                                </p:cTn>
                              </p:par>
                            </p:childTnLst>
                          </p:cTn>
                        </p:par>
                        <p:par>
                          <p:cTn id="36" fill="hold">
                            <p:stCondLst>
                              <p:cond delay="3000"/>
                            </p:stCondLst>
                            <p:childTnLst>
                              <p:par>
                                <p:cTn id="37" presetID="53" presetClass="entr" presetSubtype="16" fill="hold" grpId="0" nodeType="after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p:cTn id="39" dur="500" fill="hold"/>
                                        <p:tgtEl>
                                          <p:spTgt spid="31"/>
                                        </p:tgtEl>
                                        <p:attrNameLst>
                                          <p:attrName>ppt_w</p:attrName>
                                        </p:attrNameLst>
                                      </p:cBhvr>
                                      <p:tavLst>
                                        <p:tav tm="0">
                                          <p:val>
                                            <p:fltVal val="0"/>
                                          </p:val>
                                        </p:tav>
                                        <p:tav tm="100000">
                                          <p:val>
                                            <p:strVal val="#ppt_w"/>
                                          </p:val>
                                        </p:tav>
                                      </p:tavLst>
                                    </p:anim>
                                    <p:anim calcmode="lin" valueType="num">
                                      <p:cBhvr>
                                        <p:cTn id="40" dur="500" fill="hold"/>
                                        <p:tgtEl>
                                          <p:spTgt spid="31"/>
                                        </p:tgtEl>
                                        <p:attrNameLst>
                                          <p:attrName>ppt_h</p:attrName>
                                        </p:attrNameLst>
                                      </p:cBhvr>
                                      <p:tavLst>
                                        <p:tav tm="0">
                                          <p:val>
                                            <p:fltVal val="0"/>
                                          </p:val>
                                        </p:tav>
                                        <p:tav tm="100000">
                                          <p:val>
                                            <p:strVal val="#ppt_h"/>
                                          </p:val>
                                        </p:tav>
                                      </p:tavLst>
                                    </p:anim>
                                    <p:animEffect transition="in" filter="fade">
                                      <p:cBhvr>
                                        <p:cTn id="4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8" grpId="0" animBg="1"/>
      <p:bldP spid="30" grpId="0" animBg="1"/>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D03DC"/>
        </a:solid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416C826-0071-4F7C-B063-8291B7FA365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410" t="-50" b="76413"/>
          <a:stretch/>
        </p:blipFill>
        <p:spPr>
          <a:xfrm>
            <a:off x="1" y="4483490"/>
            <a:ext cx="5390777" cy="660010"/>
          </a:xfrm>
          <a:prstGeom prst="rect">
            <a:avLst/>
          </a:prstGeom>
        </p:spPr>
      </p:pic>
      <p:pic>
        <p:nvPicPr>
          <p:cNvPr id="15" name="图片 14">
            <a:extLst>
              <a:ext uri="{FF2B5EF4-FFF2-40B4-BE49-F238E27FC236}">
                <a16:creationId xmlns:a16="http://schemas.microsoft.com/office/drawing/2014/main" id="{0B89DDE0-DFBE-47B6-B601-ADF43B1DDE9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8847" t="1755" b="76413"/>
          <a:stretch/>
        </p:blipFill>
        <p:spPr>
          <a:xfrm rot="10800000">
            <a:off x="4419096" y="0"/>
            <a:ext cx="4724904" cy="609600"/>
          </a:xfrm>
          <a:prstGeom prst="rect">
            <a:avLst/>
          </a:prstGeom>
        </p:spPr>
      </p:pic>
      <p:sp>
        <p:nvSpPr>
          <p:cNvPr id="29" name="矩形 28">
            <a:extLst>
              <a:ext uri="{FF2B5EF4-FFF2-40B4-BE49-F238E27FC236}">
                <a16:creationId xmlns:a16="http://schemas.microsoft.com/office/drawing/2014/main" id="{8D4C06BA-98AF-4C3B-AE8D-0E307EB044A4}"/>
              </a:ext>
            </a:extLst>
          </p:cNvPr>
          <p:cNvSpPr/>
          <p:nvPr/>
        </p:nvSpPr>
        <p:spPr>
          <a:xfrm>
            <a:off x="345972" y="237546"/>
            <a:ext cx="8452057" cy="4668409"/>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8" name="文本框 17">
            <a:extLst>
              <a:ext uri="{FF2B5EF4-FFF2-40B4-BE49-F238E27FC236}">
                <a16:creationId xmlns:a16="http://schemas.microsoft.com/office/drawing/2014/main" id="{E315E238-45B6-49CF-BD0E-55623D12F239}"/>
              </a:ext>
            </a:extLst>
          </p:cNvPr>
          <p:cNvSpPr txBox="1"/>
          <p:nvPr/>
        </p:nvSpPr>
        <p:spPr>
          <a:xfrm>
            <a:off x="7756062" y="462689"/>
            <a:ext cx="810694" cy="340519"/>
          </a:xfrm>
          <a:prstGeom prst="roundRect">
            <a:avLst/>
          </a:prstGeom>
          <a:noFill/>
          <a:ln>
            <a:solidFill>
              <a:schemeClr val="tx1">
                <a:lumMod val="75000"/>
                <a:lumOff val="25000"/>
              </a:schemeClr>
            </a:solidFill>
          </a:ln>
        </p:spPr>
        <p:txBody>
          <a:bodyPr wrap="square" rtlCol="0">
            <a:spAutoFit/>
          </a:bodyPr>
          <a:lstStyle/>
          <a:p>
            <a:pPr algn="ctr"/>
            <a:r>
              <a:rPr lang="en-US" altLang="zh-CN" sz="1400" dirty="0">
                <a:gradFill>
                  <a:gsLst>
                    <a:gs pos="0">
                      <a:srgbClr val="00AFF0"/>
                    </a:gs>
                    <a:gs pos="100000">
                      <a:srgbClr val="4D03DC"/>
                    </a:gs>
                  </a:gsLst>
                  <a:lin ang="10800000" scaled="0"/>
                </a:gradFill>
                <a:latin typeface="微软雅黑" panose="020B0503020204020204" pitchFamily="34" charset="-122"/>
                <a:ea typeface="微软雅黑" panose="020B0503020204020204" pitchFamily="34" charset="-122"/>
              </a:rPr>
              <a:t>LOGO</a:t>
            </a:r>
          </a:p>
        </p:txBody>
      </p:sp>
      <p:sp>
        <p:nvSpPr>
          <p:cNvPr id="42" name="椭圆 41">
            <a:extLst>
              <a:ext uri="{FF2B5EF4-FFF2-40B4-BE49-F238E27FC236}">
                <a16:creationId xmlns:a16="http://schemas.microsoft.com/office/drawing/2014/main" id="{C000A4E0-CDA3-418C-9A65-93F21B94C618}"/>
              </a:ext>
            </a:extLst>
          </p:cNvPr>
          <p:cNvSpPr/>
          <p:nvPr/>
        </p:nvSpPr>
        <p:spPr>
          <a:xfrm>
            <a:off x="7627862" y="4695825"/>
            <a:ext cx="172840" cy="172840"/>
          </a:xfrm>
          <a:prstGeom prst="ellipse">
            <a:avLst/>
          </a:prstGeom>
          <a:solidFill>
            <a:srgbClr val="92D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a:extLst>
              <a:ext uri="{FF2B5EF4-FFF2-40B4-BE49-F238E27FC236}">
                <a16:creationId xmlns:a16="http://schemas.microsoft.com/office/drawing/2014/main" id="{65C96401-2740-46D2-94D7-F22885BBC994}"/>
              </a:ext>
            </a:extLst>
          </p:cNvPr>
          <p:cNvSpPr/>
          <p:nvPr/>
        </p:nvSpPr>
        <p:spPr>
          <a:xfrm>
            <a:off x="8103417" y="4695825"/>
            <a:ext cx="172840" cy="172840"/>
          </a:xfrm>
          <a:prstGeom prst="ellipse">
            <a:avLst/>
          </a:prstGeom>
          <a:solidFill>
            <a:srgbClr val="00ADE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a:extLst>
              <a:ext uri="{FF2B5EF4-FFF2-40B4-BE49-F238E27FC236}">
                <a16:creationId xmlns:a16="http://schemas.microsoft.com/office/drawing/2014/main" id="{6015F272-20A5-456A-A623-3F2886045248}"/>
              </a:ext>
            </a:extLst>
          </p:cNvPr>
          <p:cNvSpPr/>
          <p:nvPr/>
        </p:nvSpPr>
        <p:spPr>
          <a:xfrm>
            <a:off x="8578972" y="4695825"/>
            <a:ext cx="172840" cy="172840"/>
          </a:xfrm>
          <a:prstGeom prst="ellipse">
            <a:avLst/>
          </a:prstGeom>
          <a:solidFill>
            <a:srgbClr val="4D0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圆角 44">
            <a:extLst>
              <a:ext uri="{FF2B5EF4-FFF2-40B4-BE49-F238E27FC236}">
                <a16:creationId xmlns:a16="http://schemas.microsoft.com/office/drawing/2014/main" id="{FFC947AF-1CEB-41C8-AB38-75F42D22A4D4}"/>
              </a:ext>
            </a:extLst>
          </p:cNvPr>
          <p:cNvSpPr/>
          <p:nvPr/>
        </p:nvSpPr>
        <p:spPr>
          <a:xfrm rot="2578080">
            <a:off x="638378" y="175606"/>
            <a:ext cx="1274320" cy="1274320"/>
          </a:xfrm>
          <a:prstGeom prst="roundRect">
            <a:avLst/>
          </a:prstGeom>
          <a:gradFill>
            <a:gsLst>
              <a:gs pos="0">
                <a:srgbClr val="00AFF0"/>
              </a:gs>
              <a:gs pos="100000">
                <a:srgbClr val="4D03DC"/>
              </a:gs>
            </a:gsLst>
            <a:lin ang="2154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6" name="文本框 45">
            <a:extLst>
              <a:ext uri="{FF2B5EF4-FFF2-40B4-BE49-F238E27FC236}">
                <a16:creationId xmlns:a16="http://schemas.microsoft.com/office/drawing/2014/main" id="{9872FD47-D668-4CB3-B01F-99ED4D11AA9F}"/>
              </a:ext>
            </a:extLst>
          </p:cNvPr>
          <p:cNvSpPr txBox="1"/>
          <p:nvPr/>
        </p:nvSpPr>
        <p:spPr>
          <a:xfrm>
            <a:off x="375024" y="447058"/>
            <a:ext cx="1899257" cy="923330"/>
          </a:xfrm>
          <a:prstGeom prst="rect">
            <a:avLst/>
          </a:prstGeom>
          <a:noFill/>
        </p:spPr>
        <p:txBody>
          <a:bodyPr wrap="square" rtlCol="0">
            <a:spAutoFit/>
          </a:bodyPr>
          <a:lstStyle/>
          <a:p>
            <a:pPr algn="ctr"/>
            <a:r>
              <a:rPr lang="en-US" altLang="zh-CN" sz="5400">
                <a:gradFill>
                  <a:gsLst>
                    <a:gs pos="86000">
                      <a:schemeClr val="bg1"/>
                    </a:gs>
                    <a:gs pos="0">
                      <a:schemeClr val="bg1">
                        <a:alpha val="8000"/>
                      </a:schemeClr>
                    </a:gs>
                  </a:gsLst>
                  <a:lin ang="10800000" scaled="0"/>
                </a:gradFill>
                <a:latin typeface="微软雅黑" panose="020B0503020204020204" pitchFamily="34" charset="-122"/>
                <a:ea typeface="微软雅黑" panose="020B0503020204020204" pitchFamily="34" charset="-122"/>
              </a:rPr>
              <a:t>four</a:t>
            </a:r>
          </a:p>
        </p:txBody>
      </p:sp>
      <p:pic>
        <p:nvPicPr>
          <p:cNvPr id="35" name="图片 34">
            <a:extLst>
              <a:ext uri="{FF2B5EF4-FFF2-40B4-BE49-F238E27FC236}">
                <a16:creationId xmlns:a16="http://schemas.microsoft.com/office/drawing/2014/main" id="{094C9220-C0EB-42A8-AB18-490D1B038291}"/>
              </a:ext>
            </a:extLst>
          </p:cNvPr>
          <p:cNvPicPr>
            <a:picLocks noChangeAspect="1"/>
          </p:cNvPicPr>
          <p:nvPr/>
        </p:nvPicPr>
        <p:blipFill>
          <a:blip r:embed="rId5" cstate="screen">
            <a:extLst>
              <a:ext uri="{BEBA8EAE-BF5A-486C-A8C5-ECC9F3942E4B}">
                <a14:imgProps xmlns:a14="http://schemas.microsoft.com/office/drawing/2010/main">
                  <a14:imgLayer r:embed="rId6">
                    <a14:imgEffect>
                      <a14:colorTemperature colorTemp="5900"/>
                    </a14:imgEffect>
                    <a14:imgEffect>
                      <a14:saturation sat="33000"/>
                    </a14:imgEffect>
                  </a14:imgLayer>
                </a14:imgProps>
              </a:ext>
              <a:ext uri="{28A0092B-C50C-407E-A947-70E740481C1C}">
                <a14:useLocalDpi xmlns:a14="http://schemas.microsoft.com/office/drawing/2010/main"/>
              </a:ext>
            </a:extLst>
          </a:blip>
          <a:stretch>
            <a:fillRect/>
          </a:stretch>
        </p:blipFill>
        <p:spPr>
          <a:xfrm>
            <a:off x="0" y="3107561"/>
            <a:ext cx="9144000" cy="1747984"/>
          </a:xfrm>
          <a:prstGeom prst="rect">
            <a:avLst/>
          </a:prstGeom>
        </p:spPr>
      </p:pic>
      <p:grpSp>
        <p:nvGrpSpPr>
          <p:cNvPr id="3" name="组合 2">
            <a:extLst>
              <a:ext uri="{FF2B5EF4-FFF2-40B4-BE49-F238E27FC236}">
                <a16:creationId xmlns:a16="http://schemas.microsoft.com/office/drawing/2014/main" id="{076D063C-F77D-4390-B8AE-AD4F8F6C9E40}"/>
              </a:ext>
            </a:extLst>
          </p:cNvPr>
          <p:cNvGrpSpPr/>
          <p:nvPr/>
        </p:nvGrpSpPr>
        <p:grpSpPr>
          <a:xfrm>
            <a:off x="2186088" y="1875078"/>
            <a:ext cx="4771825" cy="1393344"/>
            <a:chOff x="2186088" y="1875078"/>
            <a:chExt cx="4771825" cy="1393344"/>
          </a:xfrm>
        </p:grpSpPr>
        <p:grpSp>
          <p:nvGrpSpPr>
            <p:cNvPr id="6" name="组合 5">
              <a:extLst>
                <a:ext uri="{FF2B5EF4-FFF2-40B4-BE49-F238E27FC236}">
                  <a16:creationId xmlns:a16="http://schemas.microsoft.com/office/drawing/2014/main" id="{775D443D-C531-4FAA-BED7-0F7F55F24889}"/>
                </a:ext>
              </a:extLst>
            </p:cNvPr>
            <p:cNvGrpSpPr/>
            <p:nvPr/>
          </p:nvGrpSpPr>
          <p:grpSpPr>
            <a:xfrm>
              <a:off x="2186088" y="1875078"/>
              <a:ext cx="4771825" cy="1393344"/>
              <a:chOff x="2176052" y="2061106"/>
              <a:chExt cx="4771825" cy="1393344"/>
            </a:xfrm>
          </p:grpSpPr>
          <p:sp>
            <p:nvSpPr>
              <p:cNvPr id="26" name="矩形: 圆角 25">
                <a:extLst>
                  <a:ext uri="{FF2B5EF4-FFF2-40B4-BE49-F238E27FC236}">
                    <a16:creationId xmlns:a16="http://schemas.microsoft.com/office/drawing/2014/main" id="{8D9B56B8-DB53-4BAD-8FE1-728B8FC92B87}"/>
                  </a:ext>
                </a:extLst>
              </p:cNvPr>
              <p:cNvSpPr/>
              <p:nvPr/>
            </p:nvSpPr>
            <p:spPr>
              <a:xfrm>
                <a:off x="2176052" y="2061106"/>
                <a:ext cx="4771825" cy="1393344"/>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4D03DC"/>
                  </a:solidFill>
                  <a:latin typeface="微软雅黑" panose="020B0503020204020204" pitchFamily="34" charset="-122"/>
                  <a:ea typeface="微软雅黑" panose="020B0503020204020204" pitchFamily="34" charset="-122"/>
                </a:endParaRPr>
              </a:p>
            </p:txBody>
          </p:sp>
          <p:cxnSp>
            <p:nvCxnSpPr>
              <p:cNvPr id="28" name="直接连接符 27">
                <a:extLst>
                  <a:ext uri="{FF2B5EF4-FFF2-40B4-BE49-F238E27FC236}">
                    <a16:creationId xmlns:a16="http://schemas.microsoft.com/office/drawing/2014/main" id="{9ABD7DB2-AD3D-4577-AD87-CDF527D5637E}"/>
                  </a:ext>
                </a:extLst>
              </p:cNvPr>
              <p:cNvCxnSpPr>
                <a:cxnSpLocks/>
              </p:cNvCxnSpPr>
              <p:nvPr/>
            </p:nvCxnSpPr>
            <p:spPr>
              <a:xfrm>
                <a:off x="3755971" y="2438798"/>
                <a:ext cx="0" cy="676300"/>
              </a:xfrm>
              <a:prstGeom prst="line">
                <a:avLst/>
              </a:prstGeom>
              <a:ln>
                <a:gradFill>
                  <a:gsLst>
                    <a:gs pos="0">
                      <a:schemeClr val="accent1">
                        <a:lumMod val="5000"/>
                        <a:lumOff val="95000"/>
                        <a:alpha val="0"/>
                      </a:schemeClr>
                    </a:gs>
                    <a:gs pos="76999">
                      <a:srgbClr val="4D03DC"/>
                    </a:gs>
                    <a:gs pos="28320">
                      <a:srgbClr val="4D03DC"/>
                    </a:gs>
                    <a:gs pos="52000">
                      <a:srgbClr val="4D03DC"/>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2" name="组合 1">
                <a:extLst>
                  <a:ext uri="{FF2B5EF4-FFF2-40B4-BE49-F238E27FC236}">
                    <a16:creationId xmlns:a16="http://schemas.microsoft.com/office/drawing/2014/main" id="{FFA4A641-21AA-48F5-B602-7C958CCE3214}"/>
                  </a:ext>
                </a:extLst>
              </p:cNvPr>
              <p:cNvGrpSpPr/>
              <p:nvPr/>
            </p:nvGrpSpPr>
            <p:grpSpPr>
              <a:xfrm>
                <a:off x="4172432" y="2433161"/>
                <a:ext cx="2724854" cy="604729"/>
                <a:chOff x="4223023" y="2550667"/>
                <a:chExt cx="2724854" cy="604729"/>
              </a:xfrm>
            </p:grpSpPr>
            <p:sp>
              <p:nvSpPr>
                <p:cNvPr id="24" name="矩形 23">
                  <a:extLst>
                    <a:ext uri="{FF2B5EF4-FFF2-40B4-BE49-F238E27FC236}">
                      <a16:creationId xmlns:a16="http://schemas.microsoft.com/office/drawing/2014/main" id="{0359145B-3EBA-47A0-9717-AA6DECC92E75}"/>
                    </a:ext>
                  </a:extLst>
                </p:cNvPr>
                <p:cNvSpPr/>
                <p:nvPr/>
              </p:nvSpPr>
              <p:spPr>
                <a:xfrm>
                  <a:off x="4223023" y="2550667"/>
                  <a:ext cx="2459489" cy="338554"/>
                </a:xfrm>
                <a:prstGeom prst="rect">
                  <a:avLst/>
                </a:prstGeom>
              </p:spPr>
              <p:txBody>
                <a:bodyPr wrap="square">
                  <a:spAutoFit/>
                </a:bodyPr>
                <a:lstStyle/>
                <a:p>
                  <a:pPr lvl="0" algn="just">
                    <a:spcAft>
                      <a:spcPts val="0"/>
                    </a:spcAft>
                  </a:pPr>
                  <a:r>
                    <a:rPr lang="zh-CN" altLang="en-US" sz="1600" b="1" kern="100" dirty="0">
                      <a:solidFill>
                        <a:srgbClr val="4D03DC"/>
                      </a:solidFill>
                      <a:latin typeface="微软雅黑" panose="020B0503020204020204" pitchFamily="34" charset="-122"/>
                      <a:ea typeface="微软雅黑" panose="020B0503020204020204" pitchFamily="34" charset="-122"/>
                      <a:cs typeface="Times New Roman" panose="02020603050405020304" pitchFamily="18" charset="0"/>
                    </a:rPr>
                    <a:t>Title text added here</a:t>
                  </a:r>
                </a:p>
              </p:txBody>
            </p:sp>
            <p:sp>
              <p:nvSpPr>
                <p:cNvPr id="41" name="PA_文本框 27">
                  <a:extLst>
                    <a:ext uri="{FF2B5EF4-FFF2-40B4-BE49-F238E27FC236}">
                      <a16:creationId xmlns:a16="http://schemas.microsoft.com/office/drawing/2014/main" id="{B02D9654-8F33-45FE-8805-744C338B3101}"/>
                    </a:ext>
                  </a:extLst>
                </p:cNvPr>
                <p:cNvSpPr txBox="1"/>
                <p:nvPr>
                  <p:custDataLst>
                    <p:tags r:id="rId1"/>
                  </p:custDataLst>
                </p:nvPr>
              </p:nvSpPr>
              <p:spPr>
                <a:xfrm>
                  <a:off x="4223023" y="2847619"/>
                  <a:ext cx="2724854" cy="307777"/>
                </a:xfrm>
                <a:prstGeom prst="rect">
                  <a:avLst/>
                </a:prstGeom>
                <a:noFill/>
              </p:spPr>
              <p:txBody>
                <a:bodyPr wrap="square" rtlCol="0">
                  <a:spAutoFit/>
                </a:bodyPr>
                <a:lstStyle/>
                <a:p>
                  <a:r>
                    <a:rPr lang="en-US" altLang="zh-CN" sz="1400">
                      <a:solidFill>
                        <a:schemeClr val="bg1">
                          <a:lumMod val="50000"/>
                        </a:schemeClr>
                      </a:solidFill>
                      <a:latin typeface="微软雅黑 Light" panose="020B0502040204020203" pitchFamily="34" charset="-122"/>
                      <a:ea typeface="微软雅黑 Light" panose="020B0502040204020203" pitchFamily="34" charset="-122"/>
                    </a:rPr>
                    <a:t>The insinuated text is ed ed here</a:t>
                  </a:r>
                </a:p>
              </p:txBody>
            </p:sp>
          </p:grpSp>
        </p:grpSp>
        <p:sp>
          <p:nvSpPr>
            <p:cNvPr id="25" name="Freeform 22">
              <a:extLst>
                <a:ext uri="{FF2B5EF4-FFF2-40B4-BE49-F238E27FC236}">
                  <a16:creationId xmlns:a16="http://schemas.microsoft.com/office/drawing/2014/main" id="{1D58E5F5-F31D-4422-9526-B41B1608210D}"/>
                </a:ext>
              </a:extLst>
            </p:cNvPr>
            <p:cNvSpPr>
              <a:spLocks noEditPoints="1"/>
            </p:cNvSpPr>
            <p:nvPr/>
          </p:nvSpPr>
          <p:spPr bwMode="auto">
            <a:xfrm>
              <a:off x="2909663" y="2372185"/>
              <a:ext cx="352747" cy="343800"/>
            </a:xfrm>
            <a:custGeom>
              <a:avLst/>
              <a:gdLst>
                <a:gd name="T0" fmla="*/ 1588 w 2949"/>
                <a:gd name="T1" fmla="*/ 1475 h 2949"/>
                <a:gd name="T2" fmla="*/ 2919 w 2949"/>
                <a:gd name="T3" fmla="*/ 144 h 2949"/>
                <a:gd name="T4" fmla="*/ 2919 w 2949"/>
                <a:gd name="T5" fmla="*/ 31 h 2949"/>
                <a:gd name="T6" fmla="*/ 2806 w 2949"/>
                <a:gd name="T7" fmla="*/ 31 h 2949"/>
                <a:gd name="T8" fmla="*/ 1475 w 2949"/>
                <a:gd name="T9" fmla="*/ 1362 h 2949"/>
                <a:gd name="T10" fmla="*/ 144 w 2949"/>
                <a:gd name="T11" fmla="*/ 31 h 2949"/>
                <a:gd name="T12" fmla="*/ 31 w 2949"/>
                <a:gd name="T13" fmla="*/ 31 h 2949"/>
                <a:gd name="T14" fmla="*/ 31 w 2949"/>
                <a:gd name="T15" fmla="*/ 144 h 2949"/>
                <a:gd name="T16" fmla="*/ 1362 w 2949"/>
                <a:gd name="T17" fmla="*/ 1475 h 2949"/>
                <a:gd name="T18" fmla="*/ 31 w 2949"/>
                <a:gd name="T19" fmla="*/ 2806 h 2949"/>
                <a:gd name="T20" fmla="*/ 31 w 2949"/>
                <a:gd name="T21" fmla="*/ 2919 h 2949"/>
                <a:gd name="T22" fmla="*/ 144 w 2949"/>
                <a:gd name="T23" fmla="*/ 2919 h 2949"/>
                <a:gd name="T24" fmla="*/ 1475 w 2949"/>
                <a:gd name="T25" fmla="*/ 1587 h 2949"/>
                <a:gd name="T26" fmla="*/ 2806 w 2949"/>
                <a:gd name="T27" fmla="*/ 2919 h 2949"/>
                <a:gd name="T28" fmla="*/ 2919 w 2949"/>
                <a:gd name="T29" fmla="*/ 2919 h 2949"/>
                <a:gd name="T30" fmla="*/ 2919 w 2949"/>
                <a:gd name="T31" fmla="*/ 2806 h 2949"/>
                <a:gd name="T32" fmla="*/ 1588 w 2949"/>
                <a:gd name="T33" fmla="*/ 1475 h 2949"/>
                <a:gd name="T34" fmla="*/ 1588 w 2949"/>
                <a:gd name="T35" fmla="*/ 1475 h 2949"/>
                <a:gd name="T36" fmla="*/ 1588 w 2949"/>
                <a:gd name="T37" fmla="*/ 1475 h 2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49" h="2949">
                  <a:moveTo>
                    <a:pt x="1588" y="1475"/>
                  </a:moveTo>
                  <a:cubicBezTo>
                    <a:pt x="2919" y="144"/>
                    <a:pt x="2919" y="144"/>
                    <a:pt x="2919" y="144"/>
                  </a:cubicBezTo>
                  <a:cubicBezTo>
                    <a:pt x="2949" y="113"/>
                    <a:pt x="2949" y="62"/>
                    <a:pt x="2919" y="31"/>
                  </a:cubicBezTo>
                  <a:cubicBezTo>
                    <a:pt x="2888" y="0"/>
                    <a:pt x="2837" y="0"/>
                    <a:pt x="2806" y="31"/>
                  </a:cubicBezTo>
                  <a:cubicBezTo>
                    <a:pt x="1475" y="1362"/>
                    <a:pt x="1475" y="1362"/>
                    <a:pt x="1475" y="1362"/>
                  </a:cubicBezTo>
                  <a:cubicBezTo>
                    <a:pt x="144" y="31"/>
                    <a:pt x="144" y="31"/>
                    <a:pt x="144" y="31"/>
                  </a:cubicBezTo>
                  <a:cubicBezTo>
                    <a:pt x="113" y="0"/>
                    <a:pt x="62" y="0"/>
                    <a:pt x="31" y="31"/>
                  </a:cubicBezTo>
                  <a:cubicBezTo>
                    <a:pt x="0" y="62"/>
                    <a:pt x="0" y="113"/>
                    <a:pt x="31" y="144"/>
                  </a:cubicBezTo>
                  <a:cubicBezTo>
                    <a:pt x="1362" y="1475"/>
                    <a:pt x="1362" y="1475"/>
                    <a:pt x="1362" y="1475"/>
                  </a:cubicBezTo>
                  <a:cubicBezTo>
                    <a:pt x="31" y="2806"/>
                    <a:pt x="31" y="2806"/>
                    <a:pt x="31" y="2806"/>
                  </a:cubicBezTo>
                  <a:cubicBezTo>
                    <a:pt x="0" y="2837"/>
                    <a:pt x="0" y="2888"/>
                    <a:pt x="31" y="2919"/>
                  </a:cubicBezTo>
                  <a:cubicBezTo>
                    <a:pt x="62" y="2949"/>
                    <a:pt x="113" y="2949"/>
                    <a:pt x="144" y="2919"/>
                  </a:cubicBezTo>
                  <a:cubicBezTo>
                    <a:pt x="1475" y="1587"/>
                    <a:pt x="1475" y="1587"/>
                    <a:pt x="1475" y="1587"/>
                  </a:cubicBezTo>
                  <a:cubicBezTo>
                    <a:pt x="2806" y="2919"/>
                    <a:pt x="2806" y="2919"/>
                    <a:pt x="2806" y="2919"/>
                  </a:cubicBezTo>
                  <a:cubicBezTo>
                    <a:pt x="2837" y="2949"/>
                    <a:pt x="2888" y="2949"/>
                    <a:pt x="2919" y="2919"/>
                  </a:cubicBezTo>
                  <a:cubicBezTo>
                    <a:pt x="2949" y="2888"/>
                    <a:pt x="2949" y="2837"/>
                    <a:pt x="2919" y="2806"/>
                  </a:cubicBezTo>
                  <a:lnTo>
                    <a:pt x="1588" y="1475"/>
                  </a:lnTo>
                  <a:close/>
                  <a:moveTo>
                    <a:pt x="1588" y="1475"/>
                  </a:moveTo>
                  <a:cubicBezTo>
                    <a:pt x="1588" y="1475"/>
                    <a:pt x="1588" y="1475"/>
                    <a:pt x="1588" y="1475"/>
                  </a:cubicBezTo>
                </a:path>
              </a:pathLst>
            </a:custGeom>
            <a:gradFill>
              <a:gsLst>
                <a:gs pos="0">
                  <a:srgbClr val="00AFF0"/>
                </a:gs>
                <a:gs pos="99000">
                  <a:srgbClr val="4D03DC"/>
                </a:gs>
              </a:gsLst>
              <a:lin ang="10800000" scaled="0"/>
            </a:gradFill>
            <a:ln>
              <a:noFill/>
            </a:ln>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15247493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p14="http://schemas.microsoft.com/office/powerpoint/2010/main" xmlns:a14="http://schemas.microsoft.com/office/drawing/2010/main" xmlns:a16="http://schemas.microsoft.com/office/drawing/2014/main"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up)">
                                      <p:cBhvr>
                                        <p:cTn id="7" dur="500"/>
                                        <p:tgtEl>
                                          <p:spTgt spid="45"/>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p:cTn id="11" dur="500" fill="hold"/>
                                        <p:tgtEl>
                                          <p:spTgt spid="46"/>
                                        </p:tgtEl>
                                        <p:attrNameLst>
                                          <p:attrName>ppt_w</p:attrName>
                                        </p:attrNameLst>
                                      </p:cBhvr>
                                      <p:tavLst>
                                        <p:tav tm="0">
                                          <p:val>
                                            <p:fltVal val="0"/>
                                          </p:val>
                                        </p:tav>
                                        <p:tav tm="100000">
                                          <p:val>
                                            <p:strVal val="#ppt_w"/>
                                          </p:val>
                                        </p:tav>
                                      </p:tavLst>
                                    </p:anim>
                                    <p:anim calcmode="lin" valueType="num">
                                      <p:cBhvr>
                                        <p:cTn id="12" dur="500" fill="hold"/>
                                        <p:tgtEl>
                                          <p:spTgt spid="46"/>
                                        </p:tgtEl>
                                        <p:attrNameLst>
                                          <p:attrName>ppt_h</p:attrName>
                                        </p:attrNameLst>
                                      </p:cBhvr>
                                      <p:tavLst>
                                        <p:tav tm="0">
                                          <p:val>
                                            <p:fltVal val="0"/>
                                          </p:val>
                                        </p:tav>
                                        <p:tav tm="100000">
                                          <p:val>
                                            <p:strVal val="#ppt_h"/>
                                          </p:val>
                                        </p:tav>
                                      </p:tavLst>
                                    </p:anim>
                                    <p:animEffect transition="in" filter="fade">
                                      <p:cBhvr>
                                        <p:cTn id="13" dur="500"/>
                                        <p:tgtEl>
                                          <p:spTgt spid="46"/>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53" presetClass="entr" presetSubtype="16" fill="hold" grpId="0" nodeType="afterEffect">
                                  <p:stCondLst>
                                    <p:cond delay="0"/>
                                  </p:stCondLst>
                                  <p:childTnLst>
                                    <p:set>
                                      <p:cBhvr>
                                        <p:cTn id="28" dur="1" fill="hold">
                                          <p:stCondLst>
                                            <p:cond delay="0"/>
                                          </p:stCondLst>
                                        </p:cTn>
                                        <p:tgtEl>
                                          <p:spTgt spid="42"/>
                                        </p:tgtEl>
                                        <p:attrNameLst>
                                          <p:attrName>style.visibility</p:attrName>
                                        </p:attrNameLst>
                                      </p:cBhvr>
                                      <p:to>
                                        <p:strVal val="visible"/>
                                      </p:to>
                                    </p:set>
                                    <p:anim calcmode="lin" valueType="num">
                                      <p:cBhvr>
                                        <p:cTn id="29" dur="500" fill="hold"/>
                                        <p:tgtEl>
                                          <p:spTgt spid="42"/>
                                        </p:tgtEl>
                                        <p:attrNameLst>
                                          <p:attrName>ppt_w</p:attrName>
                                        </p:attrNameLst>
                                      </p:cBhvr>
                                      <p:tavLst>
                                        <p:tav tm="0">
                                          <p:val>
                                            <p:fltVal val="0"/>
                                          </p:val>
                                        </p:tav>
                                        <p:tav tm="100000">
                                          <p:val>
                                            <p:strVal val="#ppt_w"/>
                                          </p:val>
                                        </p:tav>
                                      </p:tavLst>
                                    </p:anim>
                                    <p:anim calcmode="lin" valueType="num">
                                      <p:cBhvr>
                                        <p:cTn id="30" dur="500" fill="hold"/>
                                        <p:tgtEl>
                                          <p:spTgt spid="42"/>
                                        </p:tgtEl>
                                        <p:attrNameLst>
                                          <p:attrName>ppt_h</p:attrName>
                                        </p:attrNameLst>
                                      </p:cBhvr>
                                      <p:tavLst>
                                        <p:tav tm="0">
                                          <p:val>
                                            <p:fltVal val="0"/>
                                          </p:val>
                                        </p:tav>
                                        <p:tav tm="100000">
                                          <p:val>
                                            <p:strVal val="#ppt_h"/>
                                          </p:val>
                                        </p:tav>
                                      </p:tavLst>
                                    </p:anim>
                                    <p:animEffect transition="in" filter="fade">
                                      <p:cBhvr>
                                        <p:cTn id="31" dur="500"/>
                                        <p:tgtEl>
                                          <p:spTgt spid="42"/>
                                        </p:tgtEl>
                                      </p:cBhvr>
                                    </p:animEffect>
                                  </p:childTnLst>
                                </p:cTn>
                              </p:par>
                            </p:childTnLst>
                          </p:cTn>
                        </p:par>
                        <p:par>
                          <p:cTn id="32" fill="hold">
                            <p:stCondLst>
                              <p:cond delay="3000"/>
                            </p:stCondLst>
                            <p:childTnLst>
                              <p:par>
                                <p:cTn id="33" presetID="53" presetClass="entr" presetSubtype="16" fill="hold" grpId="0" nodeType="afterEffect">
                                  <p:stCondLst>
                                    <p:cond delay="0"/>
                                  </p:stCondLst>
                                  <p:childTnLst>
                                    <p:set>
                                      <p:cBhvr>
                                        <p:cTn id="34" dur="1" fill="hold">
                                          <p:stCondLst>
                                            <p:cond delay="0"/>
                                          </p:stCondLst>
                                        </p:cTn>
                                        <p:tgtEl>
                                          <p:spTgt spid="43"/>
                                        </p:tgtEl>
                                        <p:attrNameLst>
                                          <p:attrName>style.visibility</p:attrName>
                                        </p:attrNameLst>
                                      </p:cBhvr>
                                      <p:to>
                                        <p:strVal val="visible"/>
                                      </p:to>
                                    </p:set>
                                    <p:anim calcmode="lin" valueType="num">
                                      <p:cBhvr>
                                        <p:cTn id="35" dur="500" fill="hold"/>
                                        <p:tgtEl>
                                          <p:spTgt spid="43"/>
                                        </p:tgtEl>
                                        <p:attrNameLst>
                                          <p:attrName>ppt_w</p:attrName>
                                        </p:attrNameLst>
                                      </p:cBhvr>
                                      <p:tavLst>
                                        <p:tav tm="0">
                                          <p:val>
                                            <p:fltVal val="0"/>
                                          </p:val>
                                        </p:tav>
                                        <p:tav tm="100000">
                                          <p:val>
                                            <p:strVal val="#ppt_w"/>
                                          </p:val>
                                        </p:tav>
                                      </p:tavLst>
                                    </p:anim>
                                    <p:anim calcmode="lin" valueType="num">
                                      <p:cBhvr>
                                        <p:cTn id="36" dur="500" fill="hold"/>
                                        <p:tgtEl>
                                          <p:spTgt spid="43"/>
                                        </p:tgtEl>
                                        <p:attrNameLst>
                                          <p:attrName>ppt_h</p:attrName>
                                        </p:attrNameLst>
                                      </p:cBhvr>
                                      <p:tavLst>
                                        <p:tav tm="0">
                                          <p:val>
                                            <p:fltVal val="0"/>
                                          </p:val>
                                        </p:tav>
                                        <p:tav tm="100000">
                                          <p:val>
                                            <p:strVal val="#ppt_h"/>
                                          </p:val>
                                        </p:tav>
                                      </p:tavLst>
                                    </p:anim>
                                    <p:animEffect transition="in" filter="fade">
                                      <p:cBhvr>
                                        <p:cTn id="37" dur="500"/>
                                        <p:tgtEl>
                                          <p:spTgt spid="43"/>
                                        </p:tgtEl>
                                      </p:cBhvr>
                                    </p:animEffect>
                                  </p:childTnLst>
                                </p:cTn>
                              </p:par>
                            </p:childTnLst>
                          </p:cTn>
                        </p:par>
                        <p:par>
                          <p:cTn id="38" fill="hold">
                            <p:stCondLst>
                              <p:cond delay="3500"/>
                            </p:stCondLst>
                            <p:childTnLst>
                              <p:par>
                                <p:cTn id="39" presetID="53" presetClass="entr" presetSubtype="16" fill="hold" grpId="0" nodeType="afterEffect">
                                  <p:stCondLst>
                                    <p:cond delay="0"/>
                                  </p:stCondLst>
                                  <p:childTnLst>
                                    <p:set>
                                      <p:cBhvr>
                                        <p:cTn id="40" dur="1" fill="hold">
                                          <p:stCondLst>
                                            <p:cond delay="0"/>
                                          </p:stCondLst>
                                        </p:cTn>
                                        <p:tgtEl>
                                          <p:spTgt spid="44"/>
                                        </p:tgtEl>
                                        <p:attrNameLst>
                                          <p:attrName>style.visibility</p:attrName>
                                        </p:attrNameLst>
                                      </p:cBhvr>
                                      <p:to>
                                        <p:strVal val="visible"/>
                                      </p:to>
                                    </p:set>
                                    <p:anim calcmode="lin" valueType="num">
                                      <p:cBhvr>
                                        <p:cTn id="41" dur="500" fill="hold"/>
                                        <p:tgtEl>
                                          <p:spTgt spid="44"/>
                                        </p:tgtEl>
                                        <p:attrNameLst>
                                          <p:attrName>ppt_w</p:attrName>
                                        </p:attrNameLst>
                                      </p:cBhvr>
                                      <p:tavLst>
                                        <p:tav tm="0">
                                          <p:val>
                                            <p:fltVal val="0"/>
                                          </p:val>
                                        </p:tav>
                                        <p:tav tm="100000">
                                          <p:val>
                                            <p:strVal val="#ppt_w"/>
                                          </p:val>
                                        </p:tav>
                                      </p:tavLst>
                                    </p:anim>
                                    <p:anim calcmode="lin" valueType="num">
                                      <p:cBhvr>
                                        <p:cTn id="42" dur="500" fill="hold"/>
                                        <p:tgtEl>
                                          <p:spTgt spid="44"/>
                                        </p:tgtEl>
                                        <p:attrNameLst>
                                          <p:attrName>ppt_h</p:attrName>
                                        </p:attrNameLst>
                                      </p:cBhvr>
                                      <p:tavLst>
                                        <p:tav tm="0">
                                          <p:val>
                                            <p:fltVal val="0"/>
                                          </p:val>
                                        </p:tav>
                                        <p:tav tm="100000">
                                          <p:val>
                                            <p:strVal val="#ppt_h"/>
                                          </p:val>
                                        </p:tav>
                                      </p:tavLst>
                                    </p:anim>
                                    <p:animEffect transition="in" filter="fade">
                                      <p:cBhvr>
                                        <p:cTn id="4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2" grpId="0" animBg="1"/>
      <p:bldP spid="43" grpId="0" animBg="1"/>
      <p:bldP spid="44" grpId="0" animBg="1"/>
      <p:bldP spid="45" grpId="0" animBg="1"/>
      <p:bldP spid="4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D03DC"/>
        </a:solid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416C826-0071-4F7C-B063-8291B7FA365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410" t="-50" b="76413"/>
          <a:stretch/>
        </p:blipFill>
        <p:spPr>
          <a:xfrm>
            <a:off x="1" y="4483490"/>
            <a:ext cx="5390777" cy="660010"/>
          </a:xfrm>
          <a:prstGeom prst="rect">
            <a:avLst/>
          </a:prstGeom>
        </p:spPr>
      </p:pic>
      <p:sp>
        <p:nvSpPr>
          <p:cNvPr id="68" name="Shape 283">
            <a:extLst>
              <a:ext uri="{FF2B5EF4-FFF2-40B4-BE49-F238E27FC236}">
                <a16:creationId xmlns:a16="http://schemas.microsoft.com/office/drawing/2014/main" id="{C4C8CE39-AA30-49E4-99B2-BD99BEF7E459}"/>
              </a:ext>
            </a:extLst>
          </p:cNvPr>
          <p:cNvSpPr/>
          <p:nvPr/>
        </p:nvSpPr>
        <p:spPr>
          <a:xfrm>
            <a:off x="-91439" y="2448591"/>
            <a:ext cx="9235440" cy="2694908"/>
          </a:xfrm>
          <a:custGeom>
            <a:avLst/>
            <a:gdLst/>
            <a:ahLst/>
            <a:cxnLst>
              <a:cxn ang="0">
                <a:pos x="wd2" y="hd2"/>
              </a:cxn>
              <a:cxn ang="5400000">
                <a:pos x="wd2" y="hd2"/>
              </a:cxn>
              <a:cxn ang="10800000">
                <a:pos x="wd2" y="hd2"/>
              </a:cxn>
              <a:cxn ang="16200000">
                <a:pos x="wd2" y="hd2"/>
              </a:cxn>
            </a:cxnLst>
            <a:rect l="0" t="0" r="r" b="b"/>
            <a:pathLst>
              <a:path w="21600" h="21600" extrusionOk="0">
                <a:moveTo>
                  <a:pt x="4258" y="0"/>
                </a:moveTo>
                <a:cubicBezTo>
                  <a:pt x="4920" y="0"/>
                  <a:pt x="5458" y="1841"/>
                  <a:pt x="5458" y="4112"/>
                </a:cubicBezTo>
                <a:lnTo>
                  <a:pt x="5452" y="4316"/>
                </a:lnTo>
                <a:lnTo>
                  <a:pt x="7508" y="4316"/>
                </a:lnTo>
                <a:lnTo>
                  <a:pt x="7502" y="4112"/>
                </a:lnTo>
                <a:cubicBezTo>
                  <a:pt x="7502" y="1841"/>
                  <a:pt x="8040" y="0"/>
                  <a:pt x="8702" y="0"/>
                </a:cubicBezTo>
                <a:cubicBezTo>
                  <a:pt x="9365" y="0"/>
                  <a:pt x="9902" y="1841"/>
                  <a:pt x="9902" y="4112"/>
                </a:cubicBezTo>
                <a:lnTo>
                  <a:pt x="9896" y="4316"/>
                </a:lnTo>
                <a:lnTo>
                  <a:pt x="11953" y="4316"/>
                </a:lnTo>
                <a:lnTo>
                  <a:pt x="11947" y="4112"/>
                </a:lnTo>
                <a:cubicBezTo>
                  <a:pt x="11947" y="1841"/>
                  <a:pt x="12484" y="0"/>
                  <a:pt x="13147" y="0"/>
                </a:cubicBezTo>
                <a:cubicBezTo>
                  <a:pt x="13809" y="0"/>
                  <a:pt x="14347" y="1841"/>
                  <a:pt x="14347" y="4112"/>
                </a:cubicBezTo>
                <a:lnTo>
                  <a:pt x="14341" y="4316"/>
                </a:lnTo>
                <a:lnTo>
                  <a:pt x="16398" y="4316"/>
                </a:lnTo>
                <a:lnTo>
                  <a:pt x="16392" y="4112"/>
                </a:lnTo>
                <a:cubicBezTo>
                  <a:pt x="16392" y="1841"/>
                  <a:pt x="16929" y="0"/>
                  <a:pt x="17591" y="0"/>
                </a:cubicBezTo>
                <a:cubicBezTo>
                  <a:pt x="18254" y="0"/>
                  <a:pt x="18791" y="1841"/>
                  <a:pt x="18791" y="4112"/>
                </a:cubicBezTo>
                <a:lnTo>
                  <a:pt x="18785" y="4316"/>
                </a:lnTo>
                <a:lnTo>
                  <a:pt x="21600" y="4316"/>
                </a:lnTo>
                <a:lnTo>
                  <a:pt x="21600" y="21600"/>
                </a:lnTo>
                <a:lnTo>
                  <a:pt x="0" y="21600"/>
                </a:lnTo>
                <a:lnTo>
                  <a:pt x="0" y="4316"/>
                </a:lnTo>
                <a:lnTo>
                  <a:pt x="3064" y="4316"/>
                </a:lnTo>
                <a:lnTo>
                  <a:pt x="3058" y="4112"/>
                </a:lnTo>
                <a:cubicBezTo>
                  <a:pt x="3058" y="1841"/>
                  <a:pt x="3595" y="0"/>
                  <a:pt x="4258" y="0"/>
                </a:cubicBezTo>
                <a:close/>
              </a:path>
            </a:pathLst>
          </a:custGeom>
          <a:solidFill>
            <a:srgbClr val="FFFFFF">
              <a:alpha val="15000"/>
            </a:srgbClr>
          </a:solidFill>
          <a:ln w="12700" cap="flat">
            <a:noFill/>
            <a:miter lim="400000"/>
          </a:ln>
          <a:effectLst/>
        </p:spPr>
        <p:txBody>
          <a:bodyPr wrap="square" lIns="34290" tIns="34290" rIns="34290" bIns="34290" numCol="1" anchor="ctr">
            <a:noAutofit/>
          </a:bodyPr>
          <a:lstStyle/>
          <a:p>
            <a:pPr algn="ctr" defTabSz="342900" hangingPunct="0">
              <a:defRPr>
                <a:solidFill>
                  <a:srgbClr val="FFFFFF"/>
                </a:solidFill>
              </a:defRPr>
            </a:pPr>
            <a:endParaRPr sz="1350" kern="0">
              <a:solidFill>
                <a:srgbClr val="4D03DC"/>
              </a:solidFill>
              <a:latin typeface="Trebuchet MS"/>
              <a:sym typeface="Trebuchet MS"/>
            </a:endParaRPr>
          </a:p>
        </p:txBody>
      </p:sp>
      <p:pic>
        <p:nvPicPr>
          <p:cNvPr id="15" name="图片 14">
            <a:extLst>
              <a:ext uri="{FF2B5EF4-FFF2-40B4-BE49-F238E27FC236}">
                <a16:creationId xmlns:a16="http://schemas.microsoft.com/office/drawing/2014/main" id="{0B89DDE0-DFBE-47B6-B601-ADF43B1DDE9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8847" t="1755" b="76413"/>
          <a:stretch/>
        </p:blipFill>
        <p:spPr>
          <a:xfrm rot="10800000">
            <a:off x="4419096" y="0"/>
            <a:ext cx="4724904" cy="609600"/>
          </a:xfrm>
          <a:prstGeom prst="rect">
            <a:avLst/>
          </a:prstGeom>
        </p:spPr>
      </p:pic>
      <p:sp>
        <p:nvSpPr>
          <p:cNvPr id="29" name="矩形 28">
            <a:extLst>
              <a:ext uri="{FF2B5EF4-FFF2-40B4-BE49-F238E27FC236}">
                <a16:creationId xmlns:a16="http://schemas.microsoft.com/office/drawing/2014/main" id="{8D4C06BA-98AF-4C3B-AE8D-0E307EB044A4}"/>
              </a:ext>
            </a:extLst>
          </p:cNvPr>
          <p:cNvSpPr/>
          <p:nvPr/>
        </p:nvSpPr>
        <p:spPr>
          <a:xfrm>
            <a:off x="345972" y="237546"/>
            <a:ext cx="8452057" cy="4668409"/>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8" name="文本框 17">
            <a:extLst>
              <a:ext uri="{FF2B5EF4-FFF2-40B4-BE49-F238E27FC236}">
                <a16:creationId xmlns:a16="http://schemas.microsoft.com/office/drawing/2014/main" id="{E315E238-45B6-49CF-BD0E-55623D12F239}"/>
              </a:ext>
            </a:extLst>
          </p:cNvPr>
          <p:cNvSpPr txBox="1"/>
          <p:nvPr/>
        </p:nvSpPr>
        <p:spPr>
          <a:xfrm>
            <a:off x="7756062" y="462689"/>
            <a:ext cx="810694" cy="340519"/>
          </a:xfrm>
          <a:prstGeom prst="roundRect">
            <a:avLst/>
          </a:prstGeom>
          <a:noFill/>
          <a:ln>
            <a:solidFill>
              <a:schemeClr val="tx1">
                <a:lumMod val="75000"/>
                <a:lumOff val="25000"/>
              </a:schemeClr>
            </a:solidFill>
          </a:ln>
        </p:spPr>
        <p:txBody>
          <a:bodyPr wrap="square" rtlCol="0">
            <a:spAutoFit/>
          </a:bodyPr>
          <a:lstStyle/>
          <a:p>
            <a:pPr algn="ctr"/>
            <a:r>
              <a:rPr lang="en-US" altLang="zh-CN" sz="1400" dirty="0">
                <a:gradFill>
                  <a:gsLst>
                    <a:gs pos="0">
                      <a:srgbClr val="00AFF0"/>
                    </a:gs>
                    <a:gs pos="100000">
                      <a:srgbClr val="4D03DC"/>
                    </a:gs>
                  </a:gsLst>
                  <a:lin ang="10800000" scaled="0"/>
                </a:gradFill>
                <a:latin typeface="微软雅黑" panose="020B0503020204020204" pitchFamily="34" charset="-122"/>
                <a:ea typeface="微软雅黑" panose="020B0503020204020204" pitchFamily="34" charset="-122"/>
              </a:rPr>
              <a:t>LOGO</a:t>
            </a:r>
          </a:p>
        </p:txBody>
      </p:sp>
      <p:sp>
        <p:nvSpPr>
          <p:cNvPr id="9" name="矩形: 圆角 8">
            <a:extLst>
              <a:ext uri="{FF2B5EF4-FFF2-40B4-BE49-F238E27FC236}">
                <a16:creationId xmlns:a16="http://schemas.microsoft.com/office/drawing/2014/main" id="{BA32C657-17DE-4B4A-A0F1-16DC15B1C3B4}"/>
              </a:ext>
            </a:extLst>
          </p:cNvPr>
          <p:cNvSpPr/>
          <p:nvPr/>
        </p:nvSpPr>
        <p:spPr>
          <a:xfrm rot="2578080">
            <a:off x="624561" y="517091"/>
            <a:ext cx="263242" cy="263242"/>
          </a:xfrm>
          <a:prstGeom prst="roundRect">
            <a:avLst/>
          </a:prstGeom>
          <a:gradFill>
            <a:gsLst>
              <a:gs pos="0">
                <a:srgbClr val="00AFF0"/>
              </a:gs>
              <a:gs pos="100000">
                <a:srgbClr val="4D03D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0" name="文本框 9">
            <a:extLst>
              <a:ext uri="{FF2B5EF4-FFF2-40B4-BE49-F238E27FC236}">
                <a16:creationId xmlns:a16="http://schemas.microsoft.com/office/drawing/2014/main" id="{FCB36ADC-028B-496F-B449-84D003A9B7C1}"/>
              </a:ext>
            </a:extLst>
          </p:cNvPr>
          <p:cNvSpPr txBox="1"/>
          <p:nvPr/>
        </p:nvSpPr>
        <p:spPr>
          <a:xfrm>
            <a:off x="1002595" y="380013"/>
            <a:ext cx="2126987" cy="369332"/>
          </a:xfrm>
          <a:prstGeom prst="rect">
            <a:avLst/>
          </a:prstGeom>
          <a:noFill/>
        </p:spPr>
        <p:txBody>
          <a:bodyPr wrap="square" rtlCol="0">
            <a:spAutoFit/>
          </a:bodyPr>
          <a:lstStyle/>
          <a:p>
            <a:r>
              <a:rPr lang="zh-CN" altLang="en-US"/>
              <a:t>Title text added here</a:t>
            </a:r>
          </a:p>
        </p:txBody>
      </p:sp>
      <p:sp>
        <p:nvSpPr>
          <p:cNvPr id="11" name="文本框 10">
            <a:extLst>
              <a:ext uri="{FF2B5EF4-FFF2-40B4-BE49-F238E27FC236}">
                <a16:creationId xmlns:a16="http://schemas.microsoft.com/office/drawing/2014/main" id="{E77BE4BE-B208-49A4-AE73-B876CD4D8327}"/>
              </a:ext>
            </a:extLst>
          </p:cNvPr>
          <p:cNvSpPr txBox="1"/>
          <p:nvPr/>
        </p:nvSpPr>
        <p:spPr>
          <a:xfrm>
            <a:off x="1002596" y="646746"/>
            <a:ext cx="2187376" cy="270074"/>
          </a:xfrm>
          <a:prstGeom prst="rect">
            <a:avLst/>
          </a:prstGeom>
          <a:noFill/>
        </p:spPr>
        <p:txBody>
          <a:bodyPr wrap="square" rtlCol="0">
            <a:spAutoFit/>
            <a:scene3d>
              <a:camera prst="orthographicFront"/>
              <a:lightRig rig="threePt" dir="t"/>
            </a:scene3d>
            <a:sp3d contourW="12700"/>
          </a:bodyPr>
          <a:lstStyle/>
          <a:p>
            <a:pPr>
              <a:lnSpc>
                <a:spcPct val="110000"/>
              </a:lnSpc>
            </a:pPr>
            <a:r>
              <a:rPr lang="en-US" altLang="zh-CN" sz="1050">
                <a:solidFill>
                  <a:schemeClr val="bg1">
                    <a:lumMod val="65000"/>
                  </a:schemeClr>
                </a:solidFill>
                <a:latin typeface="+mj-ea"/>
                <a:ea typeface="+mj-ea"/>
              </a:rPr>
              <a:t>The insinuated text is ed ed here</a:t>
            </a:r>
            <a:endParaRPr lang="en-US" altLang="zh-CN" sz="1050" dirty="0">
              <a:solidFill>
                <a:schemeClr val="bg1">
                  <a:lumMod val="65000"/>
                </a:schemeClr>
              </a:solidFill>
              <a:latin typeface="+mj-ea"/>
              <a:ea typeface="+mj-ea"/>
            </a:endParaRPr>
          </a:p>
        </p:txBody>
      </p:sp>
      <p:pic>
        <p:nvPicPr>
          <p:cNvPr id="17" name="图片 16">
            <a:extLst>
              <a:ext uri="{FF2B5EF4-FFF2-40B4-BE49-F238E27FC236}">
                <a16:creationId xmlns:a16="http://schemas.microsoft.com/office/drawing/2014/main" id="{93D7C435-F190-413B-99B1-C66B95280651}"/>
              </a:ext>
            </a:extLst>
          </p:cNvPr>
          <p:cNvPicPr>
            <a:picLocks noChangeAspect="1"/>
          </p:cNvPicPr>
          <p:nvPr/>
        </p:nvPicPr>
        <p:blipFill>
          <a:blip r:embed="rId4" cstate="screen">
            <a:extLst>
              <a:ext uri="{BEBA8EAE-BF5A-486C-A8C5-ECC9F3942E4B}">
                <a14:imgProps xmlns:a14="http://schemas.microsoft.com/office/drawing/2010/main">
                  <a14:imgLayer r:embed="rId5">
                    <a14:imgEffect>
                      <a14:colorTemperature colorTemp="5900"/>
                    </a14:imgEffect>
                    <a14:imgEffect>
                      <a14:saturation sat="33000"/>
                    </a14:imgEffect>
                  </a14:imgLayer>
                </a14:imgProps>
              </a:ext>
              <a:ext uri="{28A0092B-C50C-407E-A947-70E740481C1C}">
                <a14:useLocalDpi xmlns:a14="http://schemas.microsoft.com/office/drawing/2010/main"/>
              </a:ext>
            </a:extLst>
          </a:blip>
          <a:stretch>
            <a:fillRect/>
          </a:stretch>
        </p:blipFill>
        <p:spPr>
          <a:xfrm>
            <a:off x="0" y="3107561"/>
            <a:ext cx="9144000" cy="1747984"/>
          </a:xfrm>
          <a:prstGeom prst="rect">
            <a:avLst/>
          </a:prstGeom>
        </p:spPr>
      </p:pic>
      <p:sp>
        <p:nvSpPr>
          <p:cNvPr id="2" name="矩形 1">
            <a:extLst>
              <a:ext uri="{FF2B5EF4-FFF2-40B4-BE49-F238E27FC236}">
                <a16:creationId xmlns:a16="http://schemas.microsoft.com/office/drawing/2014/main" id="{C3A5365F-60AA-4389-A39E-72E3A4674FA5}"/>
              </a:ext>
            </a:extLst>
          </p:cNvPr>
          <p:cNvSpPr/>
          <p:nvPr/>
        </p:nvSpPr>
        <p:spPr>
          <a:xfrm>
            <a:off x="1315532" y="1392543"/>
            <a:ext cx="1767572" cy="2908690"/>
          </a:xfrm>
          <a:prstGeom prst="rect">
            <a:avLst/>
          </a:prstGeom>
          <a:solidFill>
            <a:srgbClr val="4D03D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0" name="矩形 29">
            <a:extLst>
              <a:ext uri="{FF2B5EF4-FFF2-40B4-BE49-F238E27FC236}">
                <a16:creationId xmlns:a16="http://schemas.microsoft.com/office/drawing/2014/main" id="{1C3DC6D4-D6E0-4B06-BB04-61679DB0FC1B}"/>
              </a:ext>
            </a:extLst>
          </p:cNvPr>
          <p:cNvSpPr/>
          <p:nvPr/>
        </p:nvSpPr>
        <p:spPr>
          <a:xfrm>
            <a:off x="3535310" y="1392543"/>
            <a:ext cx="1767572" cy="2908690"/>
          </a:xfrm>
          <a:prstGeom prst="rect">
            <a:avLst/>
          </a:prstGeom>
          <a:solidFill>
            <a:srgbClr val="4D03D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1" name="矩形 30">
            <a:extLst>
              <a:ext uri="{FF2B5EF4-FFF2-40B4-BE49-F238E27FC236}">
                <a16:creationId xmlns:a16="http://schemas.microsoft.com/office/drawing/2014/main" id="{D62E106A-C74C-496F-920D-CFF5C606DA93}"/>
              </a:ext>
            </a:extLst>
          </p:cNvPr>
          <p:cNvSpPr/>
          <p:nvPr/>
        </p:nvSpPr>
        <p:spPr>
          <a:xfrm>
            <a:off x="5755089" y="1392543"/>
            <a:ext cx="1767572" cy="2908690"/>
          </a:xfrm>
          <a:prstGeom prst="rect">
            <a:avLst/>
          </a:prstGeom>
          <a:solidFill>
            <a:srgbClr val="4D03D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5" name="图片 4">
            <a:extLst>
              <a:ext uri="{FF2B5EF4-FFF2-40B4-BE49-F238E27FC236}">
                <a16:creationId xmlns:a16="http://schemas.microsoft.com/office/drawing/2014/main" id="{EEEDF482-6A6D-4F7B-8DA1-B5B955C665A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871056" y="1774119"/>
            <a:ext cx="1574319" cy="1037260"/>
          </a:xfrm>
          <a:prstGeom prst="rect">
            <a:avLst/>
          </a:prstGeom>
          <a:ln>
            <a:solidFill>
              <a:schemeClr val="bg1"/>
            </a:solidFill>
          </a:ln>
        </p:spPr>
      </p:pic>
      <p:pic>
        <p:nvPicPr>
          <p:cNvPr id="7" name="图片 6">
            <a:extLst>
              <a:ext uri="{FF2B5EF4-FFF2-40B4-BE49-F238E27FC236}">
                <a16:creationId xmlns:a16="http://schemas.microsoft.com/office/drawing/2014/main" id="{6A10240D-8BCA-4C5A-84BD-62C7D369F44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44789" y="1774119"/>
            <a:ext cx="1561257" cy="1037260"/>
          </a:xfrm>
          <a:prstGeom prst="rect">
            <a:avLst/>
          </a:prstGeom>
          <a:ln>
            <a:solidFill>
              <a:schemeClr val="bg1"/>
            </a:solidFill>
          </a:ln>
        </p:spPr>
      </p:pic>
      <p:pic>
        <p:nvPicPr>
          <p:cNvPr id="12" name="图片 11">
            <a:extLst>
              <a:ext uri="{FF2B5EF4-FFF2-40B4-BE49-F238E27FC236}">
                <a16:creationId xmlns:a16="http://schemas.microsoft.com/office/drawing/2014/main" id="{83696CCB-4022-4E2B-9E99-D619B8C84F3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661187" y="1774119"/>
            <a:ext cx="1555404" cy="1037260"/>
          </a:xfrm>
          <a:prstGeom prst="rect">
            <a:avLst/>
          </a:prstGeom>
          <a:ln>
            <a:solidFill>
              <a:schemeClr val="bg1"/>
            </a:solidFill>
          </a:ln>
        </p:spPr>
      </p:pic>
      <p:grpSp>
        <p:nvGrpSpPr>
          <p:cNvPr id="39" name="组合 38">
            <a:extLst>
              <a:ext uri="{FF2B5EF4-FFF2-40B4-BE49-F238E27FC236}">
                <a16:creationId xmlns:a16="http://schemas.microsoft.com/office/drawing/2014/main" id="{47625A7B-B1B9-4577-90AF-1448148C2D82}"/>
              </a:ext>
            </a:extLst>
          </p:cNvPr>
          <p:cNvGrpSpPr/>
          <p:nvPr/>
        </p:nvGrpSpPr>
        <p:grpSpPr>
          <a:xfrm>
            <a:off x="1511302" y="3254811"/>
            <a:ext cx="1984286" cy="599463"/>
            <a:chOff x="6500295" y="2941961"/>
            <a:chExt cx="1984286" cy="599463"/>
          </a:xfrm>
        </p:grpSpPr>
        <p:sp>
          <p:nvSpPr>
            <p:cNvPr id="40" name="Shape 323">
              <a:extLst>
                <a:ext uri="{FF2B5EF4-FFF2-40B4-BE49-F238E27FC236}">
                  <a16:creationId xmlns:a16="http://schemas.microsoft.com/office/drawing/2014/main" id="{405C686B-150C-4B95-AC3C-E8D7BA504C93}"/>
                </a:ext>
              </a:extLst>
            </p:cNvPr>
            <p:cNvSpPr/>
            <p:nvPr/>
          </p:nvSpPr>
          <p:spPr>
            <a:xfrm>
              <a:off x="6500295" y="2941961"/>
              <a:ext cx="1473480" cy="253916"/>
            </a:xfrm>
            <a:prstGeom prst="rect">
              <a:avLst/>
            </a:prstGeom>
            <a:noFill/>
            <a:ln w="12700" cap="flat">
              <a:noFill/>
              <a:miter lim="400000"/>
            </a:ln>
            <a:effectLst/>
            <a:extLst>
              <a:ext uri="{C572A759-6A51-4108-AA02-DFA0A04FC94B}">
                <ma14:wrappingTextBoxFlag xmlns:ma14="http://schemas.microsoft.com/office/mac/drawingml/2011/main" xmlns:mc="http://schemas.openxmlformats.org/markup-compatibility/2006" xmlns:p14="http://schemas.microsoft.com/office/powerpoint/2010/main" xmlns:a14="http://schemas.microsoft.com/office/drawing/2010/main" xmlns:a16="http://schemas.microsoft.com/office/drawing/2014/main" xmlns="" val="1"/>
              </a:ext>
            </a:extLst>
          </p:spPr>
          <p:txBody>
            <a:bodyPr wrap="none" lIns="34290" tIns="34290" rIns="34290" bIns="34290" numCol="1" anchor="t">
              <a:spAutoFit/>
            </a:bodyPr>
            <a:lstStyle>
              <a:lvl1pPr algn="ctr">
                <a:defRPr sz="3200" b="1">
                  <a:solidFill>
                    <a:srgbClr val="FFFFFF"/>
                  </a:solidFill>
                  <a:latin typeface="+mj-lt"/>
                  <a:ea typeface="+mj-ea"/>
                  <a:cs typeface="+mj-cs"/>
                  <a:sym typeface="Helvetica"/>
                </a:defRPr>
              </a:lvl1pPr>
            </a:lstStyle>
            <a:p>
              <a:pPr marL="171450" indent="-171450" defTabSz="342900" hangingPunct="0">
                <a:buFont typeface="Wingdings" panose="05000000000000000000" pitchFamily="2" charset="2"/>
                <a:buChar char="l"/>
                <a:defRPr b="0">
                  <a:solidFill>
                    <a:srgbClr val="000000"/>
                  </a:solidFill>
                  <a:latin typeface="+mn-lt"/>
                  <a:ea typeface="+mn-ea"/>
                  <a:cs typeface="+mn-cs"/>
                  <a:sym typeface="Trebuchet MS"/>
                </a:defRPr>
              </a:pPr>
              <a:r>
                <a:rPr lang="zh-CN" altLang="en-US" sz="1200" kern="0">
                  <a:solidFill>
                    <a:schemeClr val="bg1"/>
                  </a:solidFill>
                  <a:latin typeface="Helvetica"/>
                  <a:cs typeface="Helvetica"/>
                </a:rPr>
                <a:t>Title text added here</a:t>
              </a:r>
            </a:p>
          </p:txBody>
        </p:sp>
        <p:sp>
          <p:nvSpPr>
            <p:cNvPr id="41" name="Shape 324">
              <a:extLst>
                <a:ext uri="{FF2B5EF4-FFF2-40B4-BE49-F238E27FC236}">
                  <a16:creationId xmlns:a16="http://schemas.microsoft.com/office/drawing/2014/main" id="{A8C8BA35-659F-4E7C-864E-F875AD4CBF17}"/>
                </a:ext>
              </a:extLst>
            </p:cNvPr>
            <p:cNvSpPr/>
            <p:nvPr/>
          </p:nvSpPr>
          <p:spPr>
            <a:xfrm>
              <a:off x="6676319" y="3164398"/>
              <a:ext cx="1808262" cy="377026"/>
            </a:xfrm>
            <a:prstGeom prst="rect">
              <a:avLst/>
            </a:prstGeom>
            <a:noFill/>
            <a:ln w="12700" cap="flat">
              <a:noFill/>
              <a:miter lim="400000"/>
            </a:ln>
            <a:effectLst/>
            <a:extLst>
              <a:ext uri="{C572A759-6A51-4108-AA02-DFA0A04FC94B}">
                <ma14:wrappingTextBoxFlag xmlns:ma14="http://schemas.microsoft.com/office/mac/drawingml/2011/main" xmlns:mc="http://schemas.openxmlformats.org/markup-compatibility/2006" xmlns:p14="http://schemas.microsoft.com/office/powerpoint/2010/main" xmlns:a14="http://schemas.microsoft.com/office/drawing/2010/main" xmlns:a16="http://schemas.microsoft.com/office/drawing/2014/main" xmlns="" val="1"/>
              </a:ext>
            </a:extLst>
          </p:spPr>
          <p:txBody>
            <a:bodyPr wrap="square" lIns="34290" tIns="34290" rIns="34290" bIns="34290" numCol="1" anchor="t">
              <a:spAutoFit/>
            </a:bodyPr>
            <a:lstStyle>
              <a:lvl1pPr algn="ctr">
                <a:lnSpc>
                  <a:spcPts val="3200"/>
                </a:lnSpc>
                <a:defRPr sz="2400" spc="220">
                  <a:solidFill>
                    <a:srgbClr val="D9D9D9"/>
                  </a:solidFill>
                  <a:latin typeface="+mj-lt"/>
                  <a:ea typeface="+mj-ea"/>
                  <a:cs typeface="+mj-cs"/>
                  <a:sym typeface="Helvetica"/>
                </a:defRPr>
              </a:lvl1pPr>
            </a:lstStyle>
            <a:p>
              <a:pPr algn="l" defTabSz="342900" hangingPunct="0">
                <a:lnSpc>
                  <a:spcPts val="1200"/>
                </a:lnSpc>
                <a:defRPr spc="0">
                  <a:solidFill>
                    <a:srgbClr val="000000"/>
                  </a:solidFill>
                  <a:latin typeface="+mn-lt"/>
                  <a:ea typeface="+mn-ea"/>
                  <a:cs typeface="+mn-cs"/>
                  <a:sym typeface="Trebuchet MS"/>
                </a:defRPr>
              </a:pPr>
              <a:r>
                <a:rPr lang="zh-CN" altLang="en-US" sz="900" kern="0" spc="83">
                  <a:solidFill>
                    <a:schemeClr val="bg1"/>
                  </a:solidFill>
                  <a:latin typeface="+mj-ea"/>
                  <a:cs typeface="Helvetica"/>
                </a:rPr>
                <a:t>Enter here</a:t>
              </a:r>
            </a:p>
            <a:p>
              <a:pPr algn="l" defTabSz="342900" hangingPunct="0">
                <a:lnSpc>
                  <a:spcPts val="1200"/>
                </a:lnSpc>
                <a:defRPr spc="0">
                  <a:solidFill>
                    <a:srgbClr val="000000"/>
                  </a:solidFill>
                  <a:latin typeface="+mn-lt"/>
                  <a:ea typeface="+mn-ea"/>
                  <a:cs typeface="+mn-cs"/>
                  <a:sym typeface="Trebuchet MS"/>
                </a:defRPr>
              </a:pPr>
              <a:r>
                <a:rPr lang="zh-CN" altLang="en-US" sz="900" kern="0" spc="83">
                  <a:solidFill>
                    <a:schemeClr val="bg1"/>
                  </a:solidFill>
                  <a:latin typeface="+mj-ea"/>
                  <a:cs typeface="Helvetica"/>
                </a:rPr>
                <a:t>Enter here</a:t>
              </a:r>
            </a:p>
          </p:txBody>
        </p:sp>
      </p:grpSp>
      <p:grpSp>
        <p:nvGrpSpPr>
          <p:cNvPr id="42" name="组合 41">
            <a:extLst>
              <a:ext uri="{FF2B5EF4-FFF2-40B4-BE49-F238E27FC236}">
                <a16:creationId xmlns:a16="http://schemas.microsoft.com/office/drawing/2014/main" id="{10320241-CA61-450A-A525-31A8EE8E394B}"/>
              </a:ext>
            </a:extLst>
          </p:cNvPr>
          <p:cNvGrpSpPr/>
          <p:nvPr/>
        </p:nvGrpSpPr>
        <p:grpSpPr>
          <a:xfrm>
            <a:off x="3666451" y="3254811"/>
            <a:ext cx="1984286" cy="599463"/>
            <a:chOff x="6500295" y="2941961"/>
            <a:chExt cx="1984286" cy="599463"/>
          </a:xfrm>
        </p:grpSpPr>
        <p:sp>
          <p:nvSpPr>
            <p:cNvPr id="43" name="Shape 323">
              <a:extLst>
                <a:ext uri="{FF2B5EF4-FFF2-40B4-BE49-F238E27FC236}">
                  <a16:creationId xmlns:a16="http://schemas.microsoft.com/office/drawing/2014/main" id="{37D86A99-8B7F-47DB-93E5-E5F20597C35E}"/>
                </a:ext>
              </a:extLst>
            </p:cNvPr>
            <p:cNvSpPr/>
            <p:nvPr/>
          </p:nvSpPr>
          <p:spPr>
            <a:xfrm>
              <a:off x="6500295" y="2941961"/>
              <a:ext cx="1473480" cy="253916"/>
            </a:xfrm>
            <a:prstGeom prst="rect">
              <a:avLst/>
            </a:prstGeom>
            <a:noFill/>
            <a:ln w="12700" cap="flat">
              <a:noFill/>
              <a:miter lim="400000"/>
            </a:ln>
            <a:effectLst/>
            <a:extLst>
              <a:ext uri="{C572A759-6A51-4108-AA02-DFA0A04FC94B}">
                <ma14:wrappingTextBoxFlag xmlns:ma14="http://schemas.microsoft.com/office/mac/drawingml/2011/main" xmlns:mc="http://schemas.openxmlformats.org/markup-compatibility/2006" xmlns:p14="http://schemas.microsoft.com/office/powerpoint/2010/main" xmlns:a14="http://schemas.microsoft.com/office/drawing/2010/main" xmlns:a16="http://schemas.microsoft.com/office/drawing/2014/main" xmlns="" val="1"/>
              </a:ext>
            </a:extLst>
          </p:spPr>
          <p:txBody>
            <a:bodyPr wrap="none" lIns="34290" tIns="34290" rIns="34290" bIns="34290" numCol="1" anchor="t">
              <a:spAutoFit/>
            </a:bodyPr>
            <a:lstStyle>
              <a:lvl1pPr algn="ctr">
                <a:defRPr sz="3200" b="1">
                  <a:solidFill>
                    <a:srgbClr val="FFFFFF"/>
                  </a:solidFill>
                  <a:latin typeface="+mj-lt"/>
                  <a:ea typeface="+mj-ea"/>
                  <a:cs typeface="+mj-cs"/>
                  <a:sym typeface="Helvetica"/>
                </a:defRPr>
              </a:lvl1pPr>
            </a:lstStyle>
            <a:p>
              <a:pPr marL="171450" indent="-171450" defTabSz="342900" hangingPunct="0">
                <a:buFont typeface="Wingdings" panose="05000000000000000000" pitchFamily="2" charset="2"/>
                <a:buChar char="l"/>
                <a:defRPr b="0">
                  <a:solidFill>
                    <a:srgbClr val="000000"/>
                  </a:solidFill>
                  <a:latin typeface="+mn-lt"/>
                  <a:ea typeface="+mn-ea"/>
                  <a:cs typeface="+mn-cs"/>
                  <a:sym typeface="Trebuchet MS"/>
                </a:defRPr>
              </a:pPr>
              <a:r>
                <a:rPr lang="zh-CN" altLang="en-US" sz="1200" kern="0">
                  <a:solidFill>
                    <a:schemeClr val="bg1"/>
                  </a:solidFill>
                  <a:latin typeface="Helvetica"/>
                  <a:cs typeface="Helvetica"/>
                </a:rPr>
                <a:t>Title text added here</a:t>
              </a:r>
            </a:p>
          </p:txBody>
        </p:sp>
        <p:sp>
          <p:nvSpPr>
            <p:cNvPr id="44" name="Shape 324">
              <a:extLst>
                <a:ext uri="{FF2B5EF4-FFF2-40B4-BE49-F238E27FC236}">
                  <a16:creationId xmlns:a16="http://schemas.microsoft.com/office/drawing/2014/main" id="{B47E5C6A-B5C8-4E1C-A66D-F52E11794656}"/>
                </a:ext>
              </a:extLst>
            </p:cNvPr>
            <p:cNvSpPr/>
            <p:nvPr/>
          </p:nvSpPr>
          <p:spPr>
            <a:xfrm>
              <a:off x="6676319" y="3164398"/>
              <a:ext cx="1808262" cy="377026"/>
            </a:xfrm>
            <a:prstGeom prst="rect">
              <a:avLst/>
            </a:prstGeom>
            <a:noFill/>
            <a:ln w="12700" cap="flat">
              <a:noFill/>
              <a:miter lim="400000"/>
            </a:ln>
            <a:effectLst/>
            <a:extLst>
              <a:ext uri="{C572A759-6A51-4108-AA02-DFA0A04FC94B}">
                <ma14:wrappingTextBoxFlag xmlns:ma14="http://schemas.microsoft.com/office/mac/drawingml/2011/main" xmlns:mc="http://schemas.openxmlformats.org/markup-compatibility/2006" xmlns:p14="http://schemas.microsoft.com/office/powerpoint/2010/main" xmlns:a14="http://schemas.microsoft.com/office/drawing/2010/main" xmlns:a16="http://schemas.microsoft.com/office/drawing/2014/main" xmlns="" val="1"/>
              </a:ext>
            </a:extLst>
          </p:spPr>
          <p:txBody>
            <a:bodyPr wrap="square" lIns="34290" tIns="34290" rIns="34290" bIns="34290" numCol="1" anchor="t">
              <a:spAutoFit/>
            </a:bodyPr>
            <a:lstStyle>
              <a:lvl1pPr algn="ctr">
                <a:lnSpc>
                  <a:spcPts val="3200"/>
                </a:lnSpc>
                <a:defRPr sz="2400" spc="220">
                  <a:solidFill>
                    <a:srgbClr val="D9D9D9"/>
                  </a:solidFill>
                  <a:latin typeface="+mj-lt"/>
                  <a:ea typeface="+mj-ea"/>
                  <a:cs typeface="+mj-cs"/>
                  <a:sym typeface="Helvetica"/>
                </a:defRPr>
              </a:lvl1pPr>
            </a:lstStyle>
            <a:p>
              <a:pPr algn="l" defTabSz="342900" hangingPunct="0">
                <a:lnSpc>
                  <a:spcPts val="1200"/>
                </a:lnSpc>
                <a:defRPr spc="0">
                  <a:solidFill>
                    <a:srgbClr val="000000"/>
                  </a:solidFill>
                  <a:latin typeface="+mn-lt"/>
                  <a:ea typeface="+mn-ea"/>
                  <a:cs typeface="+mn-cs"/>
                  <a:sym typeface="Trebuchet MS"/>
                </a:defRPr>
              </a:pPr>
              <a:r>
                <a:rPr lang="zh-CN" altLang="en-US" sz="900" kern="0" spc="83">
                  <a:solidFill>
                    <a:schemeClr val="bg1"/>
                  </a:solidFill>
                  <a:latin typeface="+mj-ea"/>
                  <a:cs typeface="Helvetica"/>
                </a:rPr>
                <a:t>Enter here</a:t>
              </a:r>
            </a:p>
            <a:p>
              <a:pPr algn="l" defTabSz="342900" hangingPunct="0">
                <a:lnSpc>
                  <a:spcPts val="1200"/>
                </a:lnSpc>
                <a:defRPr spc="0">
                  <a:solidFill>
                    <a:srgbClr val="000000"/>
                  </a:solidFill>
                  <a:latin typeface="+mn-lt"/>
                  <a:ea typeface="+mn-ea"/>
                  <a:cs typeface="+mn-cs"/>
                  <a:sym typeface="Trebuchet MS"/>
                </a:defRPr>
              </a:pPr>
              <a:r>
                <a:rPr lang="zh-CN" altLang="en-US" sz="900" kern="0" spc="83">
                  <a:solidFill>
                    <a:schemeClr val="bg1"/>
                  </a:solidFill>
                  <a:latin typeface="+mj-ea"/>
                  <a:cs typeface="Helvetica"/>
                </a:rPr>
                <a:t>Enter here</a:t>
              </a:r>
            </a:p>
          </p:txBody>
        </p:sp>
      </p:grpSp>
      <p:grpSp>
        <p:nvGrpSpPr>
          <p:cNvPr id="45" name="组合 44">
            <a:extLst>
              <a:ext uri="{FF2B5EF4-FFF2-40B4-BE49-F238E27FC236}">
                <a16:creationId xmlns:a16="http://schemas.microsoft.com/office/drawing/2014/main" id="{A5D4E825-D8CC-4E5B-9CA2-14E23F1902D6}"/>
              </a:ext>
            </a:extLst>
          </p:cNvPr>
          <p:cNvGrpSpPr/>
          <p:nvPr/>
        </p:nvGrpSpPr>
        <p:grpSpPr>
          <a:xfrm>
            <a:off x="5821601" y="3254811"/>
            <a:ext cx="1984286" cy="599463"/>
            <a:chOff x="6500295" y="2941961"/>
            <a:chExt cx="1984286" cy="599463"/>
          </a:xfrm>
        </p:grpSpPr>
        <p:sp>
          <p:nvSpPr>
            <p:cNvPr id="46" name="Shape 323">
              <a:extLst>
                <a:ext uri="{FF2B5EF4-FFF2-40B4-BE49-F238E27FC236}">
                  <a16:creationId xmlns:a16="http://schemas.microsoft.com/office/drawing/2014/main" id="{A02DC4A2-112C-4D15-B527-328FB67E69C2}"/>
                </a:ext>
              </a:extLst>
            </p:cNvPr>
            <p:cNvSpPr/>
            <p:nvPr/>
          </p:nvSpPr>
          <p:spPr>
            <a:xfrm>
              <a:off x="6500295" y="2941961"/>
              <a:ext cx="1473480" cy="253916"/>
            </a:xfrm>
            <a:prstGeom prst="rect">
              <a:avLst/>
            </a:prstGeom>
            <a:noFill/>
            <a:ln w="12700" cap="flat">
              <a:noFill/>
              <a:miter lim="400000"/>
            </a:ln>
            <a:effectLst/>
            <a:extLst>
              <a:ext uri="{C572A759-6A51-4108-AA02-DFA0A04FC94B}">
                <ma14:wrappingTextBoxFlag xmlns:ma14="http://schemas.microsoft.com/office/mac/drawingml/2011/main" xmlns:mc="http://schemas.openxmlformats.org/markup-compatibility/2006" xmlns:p14="http://schemas.microsoft.com/office/powerpoint/2010/main" xmlns:a14="http://schemas.microsoft.com/office/drawing/2010/main" xmlns:a16="http://schemas.microsoft.com/office/drawing/2014/main" xmlns="" val="1"/>
              </a:ext>
            </a:extLst>
          </p:spPr>
          <p:txBody>
            <a:bodyPr wrap="none" lIns="34290" tIns="34290" rIns="34290" bIns="34290" numCol="1" anchor="t">
              <a:spAutoFit/>
            </a:bodyPr>
            <a:lstStyle>
              <a:lvl1pPr algn="ctr">
                <a:defRPr sz="3200" b="1">
                  <a:solidFill>
                    <a:srgbClr val="FFFFFF"/>
                  </a:solidFill>
                  <a:latin typeface="+mj-lt"/>
                  <a:ea typeface="+mj-ea"/>
                  <a:cs typeface="+mj-cs"/>
                  <a:sym typeface="Helvetica"/>
                </a:defRPr>
              </a:lvl1pPr>
            </a:lstStyle>
            <a:p>
              <a:pPr marL="171450" indent="-171450" defTabSz="342900" hangingPunct="0">
                <a:buFont typeface="Wingdings" panose="05000000000000000000" pitchFamily="2" charset="2"/>
                <a:buChar char="l"/>
                <a:defRPr b="0">
                  <a:solidFill>
                    <a:srgbClr val="000000"/>
                  </a:solidFill>
                  <a:latin typeface="+mn-lt"/>
                  <a:ea typeface="+mn-ea"/>
                  <a:cs typeface="+mn-cs"/>
                  <a:sym typeface="Trebuchet MS"/>
                </a:defRPr>
              </a:pPr>
              <a:r>
                <a:rPr lang="zh-CN" altLang="en-US" sz="1200" kern="0">
                  <a:solidFill>
                    <a:schemeClr val="bg1"/>
                  </a:solidFill>
                  <a:latin typeface="Helvetica"/>
                  <a:cs typeface="Helvetica"/>
                </a:rPr>
                <a:t>Title text added here</a:t>
              </a:r>
            </a:p>
          </p:txBody>
        </p:sp>
        <p:sp>
          <p:nvSpPr>
            <p:cNvPr id="47" name="Shape 324">
              <a:extLst>
                <a:ext uri="{FF2B5EF4-FFF2-40B4-BE49-F238E27FC236}">
                  <a16:creationId xmlns:a16="http://schemas.microsoft.com/office/drawing/2014/main" id="{DF7CDCA4-B78E-4835-A804-9B91B6FE8C79}"/>
                </a:ext>
              </a:extLst>
            </p:cNvPr>
            <p:cNvSpPr/>
            <p:nvPr/>
          </p:nvSpPr>
          <p:spPr>
            <a:xfrm>
              <a:off x="6676319" y="3164398"/>
              <a:ext cx="1808262" cy="377026"/>
            </a:xfrm>
            <a:prstGeom prst="rect">
              <a:avLst/>
            </a:prstGeom>
            <a:noFill/>
            <a:ln w="12700" cap="flat">
              <a:noFill/>
              <a:miter lim="400000"/>
            </a:ln>
            <a:effectLst/>
            <a:extLst>
              <a:ext uri="{C572A759-6A51-4108-AA02-DFA0A04FC94B}">
                <ma14:wrappingTextBoxFlag xmlns:ma14="http://schemas.microsoft.com/office/mac/drawingml/2011/main" xmlns:mc="http://schemas.openxmlformats.org/markup-compatibility/2006" xmlns:p14="http://schemas.microsoft.com/office/powerpoint/2010/main" xmlns:a14="http://schemas.microsoft.com/office/drawing/2010/main" xmlns:a16="http://schemas.microsoft.com/office/drawing/2014/main" xmlns="" val="1"/>
              </a:ext>
            </a:extLst>
          </p:spPr>
          <p:txBody>
            <a:bodyPr wrap="square" lIns="34290" tIns="34290" rIns="34290" bIns="34290" numCol="1" anchor="t">
              <a:spAutoFit/>
            </a:bodyPr>
            <a:lstStyle>
              <a:lvl1pPr algn="ctr">
                <a:lnSpc>
                  <a:spcPts val="3200"/>
                </a:lnSpc>
                <a:defRPr sz="2400" spc="220">
                  <a:solidFill>
                    <a:srgbClr val="D9D9D9"/>
                  </a:solidFill>
                  <a:latin typeface="+mj-lt"/>
                  <a:ea typeface="+mj-ea"/>
                  <a:cs typeface="+mj-cs"/>
                  <a:sym typeface="Helvetica"/>
                </a:defRPr>
              </a:lvl1pPr>
            </a:lstStyle>
            <a:p>
              <a:pPr algn="l" defTabSz="342900" hangingPunct="0">
                <a:lnSpc>
                  <a:spcPts val="1200"/>
                </a:lnSpc>
                <a:defRPr spc="0">
                  <a:solidFill>
                    <a:srgbClr val="000000"/>
                  </a:solidFill>
                  <a:latin typeface="+mn-lt"/>
                  <a:ea typeface="+mn-ea"/>
                  <a:cs typeface="+mn-cs"/>
                  <a:sym typeface="Trebuchet MS"/>
                </a:defRPr>
              </a:pPr>
              <a:r>
                <a:rPr lang="zh-CN" altLang="en-US" sz="900" kern="0" spc="83">
                  <a:solidFill>
                    <a:schemeClr val="bg1"/>
                  </a:solidFill>
                  <a:latin typeface="+mj-ea"/>
                  <a:cs typeface="Helvetica"/>
                </a:rPr>
                <a:t>Enter here</a:t>
              </a:r>
            </a:p>
            <a:p>
              <a:pPr algn="l" defTabSz="342900" hangingPunct="0">
                <a:lnSpc>
                  <a:spcPts val="1200"/>
                </a:lnSpc>
                <a:defRPr spc="0">
                  <a:solidFill>
                    <a:srgbClr val="000000"/>
                  </a:solidFill>
                  <a:latin typeface="+mn-lt"/>
                  <a:ea typeface="+mn-ea"/>
                  <a:cs typeface="+mn-cs"/>
                  <a:sym typeface="Trebuchet MS"/>
                </a:defRPr>
              </a:pPr>
              <a:r>
                <a:rPr lang="zh-CN" altLang="en-US" sz="900" kern="0" spc="83">
                  <a:solidFill>
                    <a:schemeClr val="bg1"/>
                  </a:solidFill>
                  <a:latin typeface="+mj-ea"/>
                  <a:cs typeface="Helvetica"/>
                </a:rPr>
                <a:t>Enter here</a:t>
              </a:r>
            </a:p>
          </p:txBody>
        </p:sp>
      </p:grpSp>
      <p:cxnSp>
        <p:nvCxnSpPr>
          <p:cNvPr id="48" name="直接连接符 47">
            <a:extLst>
              <a:ext uri="{FF2B5EF4-FFF2-40B4-BE49-F238E27FC236}">
                <a16:creationId xmlns:a16="http://schemas.microsoft.com/office/drawing/2014/main" id="{CB82361F-A73A-465E-88A5-B7ECB08029C4}"/>
              </a:ext>
            </a:extLst>
          </p:cNvPr>
          <p:cNvCxnSpPr>
            <a:cxnSpLocks/>
          </p:cNvCxnSpPr>
          <p:nvPr/>
        </p:nvCxnSpPr>
        <p:spPr>
          <a:xfrm flipH="1">
            <a:off x="1687326" y="2997494"/>
            <a:ext cx="980599" cy="0"/>
          </a:xfrm>
          <a:prstGeom prst="line">
            <a:avLst/>
          </a:prstGeom>
          <a:ln>
            <a:gradFill>
              <a:gsLst>
                <a:gs pos="0">
                  <a:schemeClr val="bg1">
                    <a:alpha val="0"/>
                  </a:schemeClr>
                </a:gs>
                <a:gs pos="52000">
                  <a:schemeClr val="bg1"/>
                </a:gs>
                <a:gs pos="100000">
                  <a:schemeClr val="bg1">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52" name="直接连接符 51">
            <a:extLst>
              <a:ext uri="{FF2B5EF4-FFF2-40B4-BE49-F238E27FC236}">
                <a16:creationId xmlns:a16="http://schemas.microsoft.com/office/drawing/2014/main" id="{40F5D524-5CD1-4D6E-9611-0B53FE94634B}"/>
              </a:ext>
            </a:extLst>
          </p:cNvPr>
          <p:cNvCxnSpPr>
            <a:cxnSpLocks/>
          </p:cNvCxnSpPr>
          <p:nvPr/>
        </p:nvCxnSpPr>
        <p:spPr>
          <a:xfrm flipH="1">
            <a:off x="3912891" y="2997494"/>
            <a:ext cx="980599" cy="0"/>
          </a:xfrm>
          <a:prstGeom prst="line">
            <a:avLst/>
          </a:prstGeom>
          <a:ln>
            <a:gradFill>
              <a:gsLst>
                <a:gs pos="0">
                  <a:schemeClr val="bg1">
                    <a:alpha val="0"/>
                  </a:schemeClr>
                </a:gs>
                <a:gs pos="52000">
                  <a:schemeClr val="bg1"/>
                </a:gs>
                <a:gs pos="100000">
                  <a:schemeClr val="bg1">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53" name="直接连接符 52">
            <a:extLst>
              <a:ext uri="{FF2B5EF4-FFF2-40B4-BE49-F238E27FC236}">
                <a16:creationId xmlns:a16="http://schemas.microsoft.com/office/drawing/2014/main" id="{978B43A1-FD15-4041-AA63-E10EC375FF93}"/>
              </a:ext>
            </a:extLst>
          </p:cNvPr>
          <p:cNvCxnSpPr>
            <a:cxnSpLocks/>
          </p:cNvCxnSpPr>
          <p:nvPr/>
        </p:nvCxnSpPr>
        <p:spPr>
          <a:xfrm flipH="1">
            <a:off x="6068041" y="2997494"/>
            <a:ext cx="980599" cy="0"/>
          </a:xfrm>
          <a:prstGeom prst="line">
            <a:avLst/>
          </a:prstGeom>
          <a:ln>
            <a:gradFill>
              <a:gsLst>
                <a:gs pos="0">
                  <a:schemeClr val="bg1">
                    <a:alpha val="0"/>
                  </a:schemeClr>
                </a:gs>
                <a:gs pos="52000">
                  <a:schemeClr val="bg1"/>
                </a:gs>
                <a:gs pos="100000">
                  <a:schemeClr val="bg1">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sp>
        <p:nvSpPr>
          <p:cNvPr id="32" name="椭圆 31">
            <a:extLst>
              <a:ext uri="{FF2B5EF4-FFF2-40B4-BE49-F238E27FC236}">
                <a16:creationId xmlns:a16="http://schemas.microsoft.com/office/drawing/2014/main" id="{2B7996BC-56C2-4F79-9F0F-3D30DC0FC85E}"/>
              </a:ext>
            </a:extLst>
          </p:cNvPr>
          <p:cNvSpPr/>
          <p:nvPr/>
        </p:nvSpPr>
        <p:spPr>
          <a:xfrm>
            <a:off x="7627862" y="4695825"/>
            <a:ext cx="172840" cy="172840"/>
          </a:xfrm>
          <a:prstGeom prst="ellipse">
            <a:avLst/>
          </a:prstGeom>
          <a:solidFill>
            <a:srgbClr val="92D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a:extLst>
              <a:ext uri="{FF2B5EF4-FFF2-40B4-BE49-F238E27FC236}">
                <a16:creationId xmlns:a16="http://schemas.microsoft.com/office/drawing/2014/main" id="{FB9204C8-D780-4049-B947-0F271E35FF15}"/>
              </a:ext>
            </a:extLst>
          </p:cNvPr>
          <p:cNvSpPr/>
          <p:nvPr/>
        </p:nvSpPr>
        <p:spPr>
          <a:xfrm>
            <a:off x="8103417" y="4695825"/>
            <a:ext cx="172840" cy="172840"/>
          </a:xfrm>
          <a:prstGeom prst="ellipse">
            <a:avLst/>
          </a:prstGeom>
          <a:solidFill>
            <a:srgbClr val="00ADE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a:extLst>
              <a:ext uri="{FF2B5EF4-FFF2-40B4-BE49-F238E27FC236}">
                <a16:creationId xmlns:a16="http://schemas.microsoft.com/office/drawing/2014/main" id="{8151A20F-E833-4948-9D4D-539C16CD034E}"/>
              </a:ext>
            </a:extLst>
          </p:cNvPr>
          <p:cNvSpPr/>
          <p:nvPr/>
        </p:nvSpPr>
        <p:spPr>
          <a:xfrm>
            <a:off x="8578972" y="4695825"/>
            <a:ext cx="172840" cy="172840"/>
          </a:xfrm>
          <a:prstGeom prst="ellipse">
            <a:avLst/>
          </a:prstGeom>
          <a:solidFill>
            <a:srgbClr val="4D0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0574894"/>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ma14="http://schemas.microsoft.com/office/mac/drawingml/2011/main" xmlns:a14="http://schemas.microsoft.com/office/drawing/2010/main" xmlns:a16="http://schemas.microsoft.com/office/drawing/2014/main"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2000"/>
                            </p:stCondLst>
                            <p:childTnLst>
                              <p:par>
                                <p:cTn id="11" presetID="22" presetClass="entr" presetSubtype="4"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par>
                          <p:cTn id="14" fill="hold">
                            <p:stCondLst>
                              <p:cond delay="2500"/>
                            </p:stCondLst>
                            <p:childTnLst>
                              <p:par>
                                <p:cTn id="15" presetID="42"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3500"/>
                            </p:stCondLst>
                            <p:childTnLst>
                              <p:par>
                                <p:cTn id="21" presetID="42"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1000"/>
                                        <p:tgtEl>
                                          <p:spTgt spid="48"/>
                                        </p:tgtEl>
                                      </p:cBhvr>
                                    </p:animEffect>
                                    <p:anim calcmode="lin" valueType="num">
                                      <p:cBhvr>
                                        <p:cTn id="24" dur="1000" fill="hold"/>
                                        <p:tgtEl>
                                          <p:spTgt spid="48"/>
                                        </p:tgtEl>
                                        <p:attrNameLst>
                                          <p:attrName>ppt_x</p:attrName>
                                        </p:attrNameLst>
                                      </p:cBhvr>
                                      <p:tavLst>
                                        <p:tav tm="0">
                                          <p:val>
                                            <p:strVal val="#ppt_x"/>
                                          </p:val>
                                        </p:tav>
                                        <p:tav tm="100000">
                                          <p:val>
                                            <p:strVal val="#ppt_x"/>
                                          </p:val>
                                        </p:tav>
                                      </p:tavLst>
                                    </p:anim>
                                    <p:anim calcmode="lin" valueType="num">
                                      <p:cBhvr>
                                        <p:cTn id="25" dur="1000" fill="hold"/>
                                        <p:tgtEl>
                                          <p:spTgt spid="48"/>
                                        </p:tgtEl>
                                        <p:attrNameLst>
                                          <p:attrName>ppt_y</p:attrName>
                                        </p:attrNameLst>
                                      </p:cBhvr>
                                      <p:tavLst>
                                        <p:tav tm="0">
                                          <p:val>
                                            <p:strVal val="#ppt_y+.1"/>
                                          </p:val>
                                        </p:tav>
                                        <p:tav tm="100000">
                                          <p:val>
                                            <p:strVal val="#ppt_y"/>
                                          </p:val>
                                        </p:tav>
                                      </p:tavLst>
                                    </p:anim>
                                  </p:childTnLst>
                                </p:cTn>
                              </p:par>
                            </p:childTnLst>
                          </p:cTn>
                        </p:par>
                        <p:par>
                          <p:cTn id="26" fill="hold">
                            <p:stCondLst>
                              <p:cond delay="4500"/>
                            </p:stCondLst>
                            <p:childTnLst>
                              <p:par>
                                <p:cTn id="27" presetID="42" presetClass="entr" presetSubtype="0" fill="hold"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500"/>
                                        <p:tgtEl>
                                          <p:spTgt spid="39"/>
                                        </p:tgtEl>
                                      </p:cBhvr>
                                    </p:animEffect>
                                    <p:anim calcmode="lin" valueType="num">
                                      <p:cBhvr>
                                        <p:cTn id="30" dur="500" fill="hold"/>
                                        <p:tgtEl>
                                          <p:spTgt spid="39"/>
                                        </p:tgtEl>
                                        <p:attrNameLst>
                                          <p:attrName>ppt_x</p:attrName>
                                        </p:attrNameLst>
                                      </p:cBhvr>
                                      <p:tavLst>
                                        <p:tav tm="0">
                                          <p:val>
                                            <p:strVal val="#ppt_x"/>
                                          </p:val>
                                        </p:tav>
                                        <p:tav tm="100000">
                                          <p:val>
                                            <p:strVal val="#ppt_x"/>
                                          </p:val>
                                        </p:tav>
                                      </p:tavLst>
                                    </p:anim>
                                    <p:anim calcmode="lin" valueType="num">
                                      <p:cBhvr>
                                        <p:cTn id="31" dur="500" fill="hold"/>
                                        <p:tgtEl>
                                          <p:spTgt spid="39"/>
                                        </p:tgtEl>
                                        <p:attrNameLst>
                                          <p:attrName>ppt_y</p:attrName>
                                        </p:attrNameLst>
                                      </p:cBhvr>
                                      <p:tavLst>
                                        <p:tav tm="0">
                                          <p:val>
                                            <p:strVal val="#ppt_y+.1"/>
                                          </p:val>
                                        </p:tav>
                                        <p:tav tm="100000">
                                          <p:val>
                                            <p:strVal val="#ppt_y"/>
                                          </p:val>
                                        </p:tav>
                                      </p:tavLst>
                                    </p:anim>
                                  </p:childTnLst>
                                </p:cTn>
                              </p:par>
                            </p:childTnLst>
                          </p:cTn>
                        </p:par>
                        <p:par>
                          <p:cTn id="32" fill="hold">
                            <p:stCondLst>
                              <p:cond delay="5000"/>
                            </p:stCondLst>
                            <p:childTnLst>
                              <p:par>
                                <p:cTn id="33" presetID="22" presetClass="entr" presetSubtype="4"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down)">
                                      <p:cBhvr>
                                        <p:cTn id="35" dur="500"/>
                                        <p:tgtEl>
                                          <p:spTgt spid="30"/>
                                        </p:tgtEl>
                                      </p:cBhvr>
                                    </p:animEffect>
                                  </p:childTnLst>
                                </p:cTn>
                              </p:par>
                            </p:childTnLst>
                          </p:cTn>
                        </p:par>
                        <p:par>
                          <p:cTn id="36" fill="hold">
                            <p:stCondLst>
                              <p:cond delay="5500"/>
                            </p:stCondLst>
                            <p:childTnLst>
                              <p:par>
                                <p:cTn id="37" presetID="42" presetClass="entr" presetSubtype="0"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childTnLst>
                          </p:cTn>
                        </p:par>
                        <p:par>
                          <p:cTn id="42" fill="hold">
                            <p:stCondLst>
                              <p:cond delay="6500"/>
                            </p:stCondLst>
                            <p:childTnLst>
                              <p:par>
                                <p:cTn id="43" presetID="42" presetClass="entr" presetSubtype="0" fill="hold" nodeType="afterEffect">
                                  <p:stCondLst>
                                    <p:cond delay="0"/>
                                  </p:stCondLst>
                                  <p:childTnLst>
                                    <p:set>
                                      <p:cBhvr>
                                        <p:cTn id="44" dur="1" fill="hold">
                                          <p:stCondLst>
                                            <p:cond delay="0"/>
                                          </p:stCondLst>
                                        </p:cTn>
                                        <p:tgtEl>
                                          <p:spTgt spid="52"/>
                                        </p:tgtEl>
                                        <p:attrNameLst>
                                          <p:attrName>style.visibility</p:attrName>
                                        </p:attrNameLst>
                                      </p:cBhvr>
                                      <p:to>
                                        <p:strVal val="visible"/>
                                      </p:to>
                                    </p:set>
                                    <p:animEffect transition="in" filter="fade">
                                      <p:cBhvr>
                                        <p:cTn id="45" dur="1000"/>
                                        <p:tgtEl>
                                          <p:spTgt spid="52"/>
                                        </p:tgtEl>
                                      </p:cBhvr>
                                    </p:animEffect>
                                    <p:anim calcmode="lin" valueType="num">
                                      <p:cBhvr>
                                        <p:cTn id="46" dur="1000" fill="hold"/>
                                        <p:tgtEl>
                                          <p:spTgt spid="52"/>
                                        </p:tgtEl>
                                        <p:attrNameLst>
                                          <p:attrName>ppt_x</p:attrName>
                                        </p:attrNameLst>
                                      </p:cBhvr>
                                      <p:tavLst>
                                        <p:tav tm="0">
                                          <p:val>
                                            <p:strVal val="#ppt_x"/>
                                          </p:val>
                                        </p:tav>
                                        <p:tav tm="100000">
                                          <p:val>
                                            <p:strVal val="#ppt_x"/>
                                          </p:val>
                                        </p:tav>
                                      </p:tavLst>
                                    </p:anim>
                                    <p:anim calcmode="lin" valueType="num">
                                      <p:cBhvr>
                                        <p:cTn id="47" dur="1000" fill="hold"/>
                                        <p:tgtEl>
                                          <p:spTgt spid="52"/>
                                        </p:tgtEl>
                                        <p:attrNameLst>
                                          <p:attrName>ppt_y</p:attrName>
                                        </p:attrNameLst>
                                      </p:cBhvr>
                                      <p:tavLst>
                                        <p:tav tm="0">
                                          <p:val>
                                            <p:strVal val="#ppt_y+.1"/>
                                          </p:val>
                                        </p:tav>
                                        <p:tav tm="100000">
                                          <p:val>
                                            <p:strVal val="#ppt_y"/>
                                          </p:val>
                                        </p:tav>
                                      </p:tavLst>
                                    </p:anim>
                                  </p:childTnLst>
                                </p:cTn>
                              </p:par>
                            </p:childTnLst>
                          </p:cTn>
                        </p:par>
                        <p:par>
                          <p:cTn id="48" fill="hold">
                            <p:stCondLst>
                              <p:cond delay="7500"/>
                            </p:stCondLst>
                            <p:childTnLst>
                              <p:par>
                                <p:cTn id="49" presetID="42" presetClass="entr" presetSubtype="0" fill="hold" nodeType="after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fade">
                                      <p:cBhvr>
                                        <p:cTn id="51" dur="500"/>
                                        <p:tgtEl>
                                          <p:spTgt spid="42"/>
                                        </p:tgtEl>
                                      </p:cBhvr>
                                    </p:animEffect>
                                    <p:anim calcmode="lin" valueType="num">
                                      <p:cBhvr>
                                        <p:cTn id="52" dur="500" fill="hold"/>
                                        <p:tgtEl>
                                          <p:spTgt spid="42"/>
                                        </p:tgtEl>
                                        <p:attrNameLst>
                                          <p:attrName>ppt_x</p:attrName>
                                        </p:attrNameLst>
                                      </p:cBhvr>
                                      <p:tavLst>
                                        <p:tav tm="0">
                                          <p:val>
                                            <p:strVal val="#ppt_x"/>
                                          </p:val>
                                        </p:tav>
                                        <p:tav tm="100000">
                                          <p:val>
                                            <p:strVal val="#ppt_x"/>
                                          </p:val>
                                        </p:tav>
                                      </p:tavLst>
                                    </p:anim>
                                    <p:anim calcmode="lin" valueType="num">
                                      <p:cBhvr>
                                        <p:cTn id="53" dur="500" fill="hold"/>
                                        <p:tgtEl>
                                          <p:spTgt spid="42"/>
                                        </p:tgtEl>
                                        <p:attrNameLst>
                                          <p:attrName>ppt_y</p:attrName>
                                        </p:attrNameLst>
                                      </p:cBhvr>
                                      <p:tavLst>
                                        <p:tav tm="0">
                                          <p:val>
                                            <p:strVal val="#ppt_y+.1"/>
                                          </p:val>
                                        </p:tav>
                                        <p:tav tm="100000">
                                          <p:val>
                                            <p:strVal val="#ppt_y"/>
                                          </p:val>
                                        </p:tav>
                                      </p:tavLst>
                                    </p:anim>
                                  </p:childTnLst>
                                </p:cTn>
                              </p:par>
                            </p:childTnLst>
                          </p:cTn>
                        </p:par>
                        <p:par>
                          <p:cTn id="54" fill="hold">
                            <p:stCondLst>
                              <p:cond delay="8000"/>
                            </p:stCondLst>
                            <p:childTnLst>
                              <p:par>
                                <p:cTn id="55" presetID="22" presetClass="entr" presetSubtype="4" fill="hold" grpId="0" nodeType="after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wipe(down)">
                                      <p:cBhvr>
                                        <p:cTn id="57" dur="500"/>
                                        <p:tgtEl>
                                          <p:spTgt spid="31"/>
                                        </p:tgtEl>
                                      </p:cBhvr>
                                    </p:animEffect>
                                  </p:childTnLst>
                                </p:cTn>
                              </p:par>
                            </p:childTnLst>
                          </p:cTn>
                        </p:par>
                        <p:par>
                          <p:cTn id="58" fill="hold">
                            <p:stCondLst>
                              <p:cond delay="9500"/>
                            </p:stCondLst>
                            <p:childTnLst>
                              <p:par>
                                <p:cTn id="59" presetID="42" presetClass="entr" presetSubtype="0" fill="hold" nodeType="after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fade">
                                      <p:cBhvr>
                                        <p:cTn id="61" dur="1000"/>
                                        <p:tgtEl>
                                          <p:spTgt spid="5"/>
                                        </p:tgtEl>
                                      </p:cBhvr>
                                    </p:animEffect>
                                    <p:anim calcmode="lin" valueType="num">
                                      <p:cBhvr>
                                        <p:cTn id="62" dur="1000" fill="hold"/>
                                        <p:tgtEl>
                                          <p:spTgt spid="5"/>
                                        </p:tgtEl>
                                        <p:attrNameLst>
                                          <p:attrName>ppt_x</p:attrName>
                                        </p:attrNameLst>
                                      </p:cBhvr>
                                      <p:tavLst>
                                        <p:tav tm="0">
                                          <p:val>
                                            <p:strVal val="#ppt_x"/>
                                          </p:val>
                                        </p:tav>
                                        <p:tav tm="100000">
                                          <p:val>
                                            <p:strVal val="#ppt_x"/>
                                          </p:val>
                                        </p:tav>
                                      </p:tavLst>
                                    </p:anim>
                                    <p:anim calcmode="lin" valueType="num">
                                      <p:cBhvr>
                                        <p:cTn id="63" dur="1000" fill="hold"/>
                                        <p:tgtEl>
                                          <p:spTgt spid="5"/>
                                        </p:tgtEl>
                                        <p:attrNameLst>
                                          <p:attrName>ppt_y</p:attrName>
                                        </p:attrNameLst>
                                      </p:cBhvr>
                                      <p:tavLst>
                                        <p:tav tm="0">
                                          <p:val>
                                            <p:strVal val="#ppt_y+.1"/>
                                          </p:val>
                                        </p:tav>
                                        <p:tav tm="100000">
                                          <p:val>
                                            <p:strVal val="#ppt_y"/>
                                          </p:val>
                                        </p:tav>
                                      </p:tavLst>
                                    </p:anim>
                                  </p:childTnLst>
                                </p:cTn>
                              </p:par>
                            </p:childTnLst>
                          </p:cTn>
                        </p:par>
                        <p:par>
                          <p:cTn id="64" fill="hold">
                            <p:stCondLst>
                              <p:cond delay="10500"/>
                            </p:stCondLst>
                            <p:childTnLst>
                              <p:par>
                                <p:cTn id="65" presetID="42" presetClass="entr" presetSubtype="0" fill="hold" nodeType="after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fade">
                                      <p:cBhvr>
                                        <p:cTn id="67" dur="1000"/>
                                        <p:tgtEl>
                                          <p:spTgt spid="53"/>
                                        </p:tgtEl>
                                      </p:cBhvr>
                                    </p:animEffect>
                                    <p:anim calcmode="lin" valueType="num">
                                      <p:cBhvr>
                                        <p:cTn id="68" dur="1000" fill="hold"/>
                                        <p:tgtEl>
                                          <p:spTgt spid="53"/>
                                        </p:tgtEl>
                                        <p:attrNameLst>
                                          <p:attrName>ppt_x</p:attrName>
                                        </p:attrNameLst>
                                      </p:cBhvr>
                                      <p:tavLst>
                                        <p:tav tm="0">
                                          <p:val>
                                            <p:strVal val="#ppt_x"/>
                                          </p:val>
                                        </p:tav>
                                        <p:tav tm="100000">
                                          <p:val>
                                            <p:strVal val="#ppt_x"/>
                                          </p:val>
                                        </p:tav>
                                      </p:tavLst>
                                    </p:anim>
                                    <p:anim calcmode="lin" valueType="num">
                                      <p:cBhvr>
                                        <p:cTn id="69" dur="1000" fill="hold"/>
                                        <p:tgtEl>
                                          <p:spTgt spid="53"/>
                                        </p:tgtEl>
                                        <p:attrNameLst>
                                          <p:attrName>ppt_y</p:attrName>
                                        </p:attrNameLst>
                                      </p:cBhvr>
                                      <p:tavLst>
                                        <p:tav tm="0">
                                          <p:val>
                                            <p:strVal val="#ppt_y+.1"/>
                                          </p:val>
                                        </p:tav>
                                        <p:tav tm="100000">
                                          <p:val>
                                            <p:strVal val="#ppt_y"/>
                                          </p:val>
                                        </p:tav>
                                      </p:tavLst>
                                    </p:anim>
                                  </p:childTnLst>
                                </p:cTn>
                              </p:par>
                            </p:childTnLst>
                          </p:cTn>
                        </p:par>
                        <p:par>
                          <p:cTn id="70" fill="hold">
                            <p:stCondLst>
                              <p:cond delay="11500"/>
                            </p:stCondLst>
                            <p:childTnLst>
                              <p:par>
                                <p:cTn id="71" presetID="42" presetClass="entr" presetSubtype="0" fill="hold" nodeType="afterEffect">
                                  <p:stCondLst>
                                    <p:cond delay="0"/>
                                  </p:stCondLst>
                                  <p:childTnLst>
                                    <p:set>
                                      <p:cBhvr>
                                        <p:cTn id="72" dur="1" fill="hold">
                                          <p:stCondLst>
                                            <p:cond delay="0"/>
                                          </p:stCondLst>
                                        </p:cTn>
                                        <p:tgtEl>
                                          <p:spTgt spid="45"/>
                                        </p:tgtEl>
                                        <p:attrNameLst>
                                          <p:attrName>style.visibility</p:attrName>
                                        </p:attrNameLst>
                                      </p:cBhvr>
                                      <p:to>
                                        <p:strVal val="visible"/>
                                      </p:to>
                                    </p:set>
                                    <p:animEffect transition="in" filter="fade">
                                      <p:cBhvr>
                                        <p:cTn id="73" dur="500"/>
                                        <p:tgtEl>
                                          <p:spTgt spid="45"/>
                                        </p:tgtEl>
                                      </p:cBhvr>
                                    </p:animEffect>
                                    <p:anim calcmode="lin" valueType="num">
                                      <p:cBhvr>
                                        <p:cTn id="74" dur="500" fill="hold"/>
                                        <p:tgtEl>
                                          <p:spTgt spid="45"/>
                                        </p:tgtEl>
                                        <p:attrNameLst>
                                          <p:attrName>ppt_x</p:attrName>
                                        </p:attrNameLst>
                                      </p:cBhvr>
                                      <p:tavLst>
                                        <p:tav tm="0">
                                          <p:val>
                                            <p:strVal val="#ppt_x"/>
                                          </p:val>
                                        </p:tav>
                                        <p:tav tm="100000">
                                          <p:val>
                                            <p:strVal val="#ppt_x"/>
                                          </p:val>
                                        </p:tav>
                                      </p:tavLst>
                                    </p:anim>
                                    <p:anim calcmode="lin" valueType="num">
                                      <p:cBhvr>
                                        <p:cTn id="75" dur="500" fill="hold"/>
                                        <p:tgtEl>
                                          <p:spTgt spid="45"/>
                                        </p:tgtEl>
                                        <p:attrNameLst>
                                          <p:attrName>ppt_y</p:attrName>
                                        </p:attrNameLst>
                                      </p:cBhvr>
                                      <p:tavLst>
                                        <p:tav tm="0">
                                          <p:val>
                                            <p:strVal val="#ppt_y+.1"/>
                                          </p:val>
                                        </p:tav>
                                        <p:tav tm="100000">
                                          <p:val>
                                            <p:strVal val="#ppt_y"/>
                                          </p:val>
                                        </p:tav>
                                      </p:tavLst>
                                    </p:anim>
                                  </p:childTnLst>
                                </p:cTn>
                              </p:par>
                            </p:childTnLst>
                          </p:cTn>
                        </p:par>
                        <p:par>
                          <p:cTn id="76" fill="hold">
                            <p:stCondLst>
                              <p:cond delay="12000"/>
                            </p:stCondLst>
                            <p:childTnLst>
                              <p:par>
                                <p:cTn id="77" presetID="53" presetClass="entr" presetSubtype="16" fill="hold" grpId="0" nodeType="afterEffect">
                                  <p:stCondLst>
                                    <p:cond delay="0"/>
                                  </p:stCondLst>
                                  <p:childTnLst>
                                    <p:set>
                                      <p:cBhvr>
                                        <p:cTn id="78" dur="1" fill="hold">
                                          <p:stCondLst>
                                            <p:cond delay="0"/>
                                          </p:stCondLst>
                                        </p:cTn>
                                        <p:tgtEl>
                                          <p:spTgt spid="32"/>
                                        </p:tgtEl>
                                        <p:attrNameLst>
                                          <p:attrName>style.visibility</p:attrName>
                                        </p:attrNameLst>
                                      </p:cBhvr>
                                      <p:to>
                                        <p:strVal val="visible"/>
                                      </p:to>
                                    </p:set>
                                    <p:anim calcmode="lin" valueType="num">
                                      <p:cBhvr>
                                        <p:cTn id="79" dur="500" fill="hold"/>
                                        <p:tgtEl>
                                          <p:spTgt spid="32"/>
                                        </p:tgtEl>
                                        <p:attrNameLst>
                                          <p:attrName>ppt_w</p:attrName>
                                        </p:attrNameLst>
                                      </p:cBhvr>
                                      <p:tavLst>
                                        <p:tav tm="0">
                                          <p:val>
                                            <p:fltVal val="0"/>
                                          </p:val>
                                        </p:tav>
                                        <p:tav tm="100000">
                                          <p:val>
                                            <p:strVal val="#ppt_w"/>
                                          </p:val>
                                        </p:tav>
                                      </p:tavLst>
                                    </p:anim>
                                    <p:anim calcmode="lin" valueType="num">
                                      <p:cBhvr>
                                        <p:cTn id="80" dur="500" fill="hold"/>
                                        <p:tgtEl>
                                          <p:spTgt spid="32"/>
                                        </p:tgtEl>
                                        <p:attrNameLst>
                                          <p:attrName>ppt_h</p:attrName>
                                        </p:attrNameLst>
                                      </p:cBhvr>
                                      <p:tavLst>
                                        <p:tav tm="0">
                                          <p:val>
                                            <p:fltVal val="0"/>
                                          </p:val>
                                        </p:tav>
                                        <p:tav tm="100000">
                                          <p:val>
                                            <p:strVal val="#ppt_h"/>
                                          </p:val>
                                        </p:tav>
                                      </p:tavLst>
                                    </p:anim>
                                    <p:animEffect transition="in" filter="fade">
                                      <p:cBhvr>
                                        <p:cTn id="81" dur="500"/>
                                        <p:tgtEl>
                                          <p:spTgt spid="32"/>
                                        </p:tgtEl>
                                      </p:cBhvr>
                                    </p:animEffect>
                                  </p:childTnLst>
                                </p:cTn>
                              </p:par>
                            </p:childTnLst>
                          </p:cTn>
                        </p:par>
                        <p:par>
                          <p:cTn id="82" fill="hold">
                            <p:stCondLst>
                              <p:cond delay="12500"/>
                            </p:stCondLst>
                            <p:childTnLst>
                              <p:par>
                                <p:cTn id="83" presetID="53" presetClass="entr" presetSubtype="16" fill="hold" grpId="0" nodeType="afterEffect">
                                  <p:stCondLst>
                                    <p:cond delay="0"/>
                                  </p:stCondLst>
                                  <p:childTnLst>
                                    <p:set>
                                      <p:cBhvr>
                                        <p:cTn id="84" dur="1" fill="hold">
                                          <p:stCondLst>
                                            <p:cond delay="0"/>
                                          </p:stCondLst>
                                        </p:cTn>
                                        <p:tgtEl>
                                          <p:spTgt spid="33"/>
                                        </p:tgtEl>
                                        <p:attrNameLst>
                                          <p:attrName>style.visibility</p:attrName>
                                        </p:attrNameLst>
                                      </p:cBhvr>
                                      <p:to>
                                        <p:strVal val="visible"/>
                                      </p:to>
                                    </p:set>
                                    <p:anim calcmode="lin" valueType="num">
                                      <p:cBhvr>
                                        <p:cTn id="85" dur="500" fill="hold"/>
                                        <p:tgtEl>
                                          <p:spTgt spid="33"/>
                                        </p:tgtEl>
                                        <p:attrNameLst>
                                          <p:attrName>ppt_w</p:attrName>
                                        </p:attrNameLst>
                                      </p:cBhvr>
                                      <p:tavLst>
                                        <p:tav tm="0">
                                          <p:val>
                                            <p:fltVal val="0"/>
                                          </p:val>
                                        </p:tav>
                                        <p:tav tm="100000">
                                          <p:val>
                                            <p:strVal val="#ppt_w"/>
                                          </p:val>
                                        </p:tav>
                                      </p:tavLst>
                                    </p:anim>
                                    <p:anim calcmode="lin" valueType="num">
                                      <p:cBhvr>
                                        <p:cTn id="86" dur="500" fill="hold"/>
                                        <p:tgtEl>
                                          <p:spTgt spid="33"/>
                                        </p:tgtEl>
                                        <p:attrNameLst>
                                          <p:attrName>ppt_h</p:attrName>
                                        </p:attrNameLst>
                                      </p:cBhvr>
                                      <p:tavLst>
                                        <p:tav tm="0">
                                          <p:val>
                                            <p:fltVal val="0"/>
                                          </p:val>
                                        </p:tav>
                                        <p:tav tm="100000">
                                          <p:val>
                                            <p:strVal val="#ppt_h"/>
                                          </p:val>
                                        </p:tav>
                                      </p:tavLst>
                                    </p:anim>
                                    <p:animEffect transition="in" filter="fade">
                                      <p:cBhvr>
                                        <p:cTn id="87" dur="500"/>
                                        <p:tgtEl>
                                          <p:spTgt spid="33"/>
                                        </p:tgtEl>
                                      </p:cBhvr>
                                    </p:animEffect>
                                  </p:childTnLst>
                                </p:cTn>
                              </p:par>
                            </p:childTnLst>
                          </p:cTn>
                        </p:par>
                        <p:par>
                          <p:cTn id="88" fill="hold">
                            <p:stCondLst>
                              <p:cond delay="13000"/>
                            </p:stCondLst>
                            <p:childTnLst>
                              <p:par>
                                <p:cTn id="89" presetID="53" presetClass="entr" presetSubtype="16" fill="hold" grpId="0" nodeType="afterEffect">
                                  <p:stCondLst>
                                    <p:cond delay="0"/>
                                  </p:stCondLst>
                                  <p:childTnLst>
                                    <p:set>
                                      <p:cBhvr>
                                        <p:cTn id="90" dur="1" fill="hold">
                                          <p:stCondLst>
                                            <p:cond delay="0"/>
                                          </p:stCondLst>
                                        </p:cTn>
                                        <p:tgtEl>
                                          <p:spTgt spid="34"/>
                                        </p:tgtEl>
                                        <p:attrNameLst>
                                          <p:attrName>style.visibility</p:attrName>
                                        </p:attrNameLst>
                                      </p:cBhvr>
                                      <p:to>
                                        <p:strVal val="visible"/>
                                      </p:to>
                                    </p:set>
                                    <p:anim calcmode="lin" valueType="num">
                                      <p:cBhvr>
                                        <p:cTn id="91" dur="500" fill="hold"/>
                                        <p:tgtEl>
                                          <p:spTgt spid="34"/>
                                        </p:tgtEl>
                                        <p:attrNameLst>
                                          <p:attrName>ppt_w</p:attrName>
                                        </p:attrNameLst>
                                      </p:cBhvr>
                                      <p:tavLst>
                                        <p:tav tm="0">
                                          <p:val>
                                            <p:fltVal val="0"/>
                                          </p:val>
                                        </p:tav>
                                        <p:tav tm="100000">
                                          <p:val>
                                            <p:strVal val="#ppt_w"/>
                                          </p:val>
                                        </p:tav>
                                      </p:tavLst>
                                    </p:anim>
                                    <p:anim calcmode="lin" valueType="num">
                                      <p:cBhvr>
                                        <p:cTn id="92" dur="500" fill="hold"/>
                                        <p:tgtEl>
                                          <p:spTgt spid="34"/>
                                        </p:tgtEl>
                                        <p:attrNameLst>
                                          <p:attrName>ppt_h</p:attrName>
                                        </p:attrNameLst>
                                      </p:cBhvr>
                                      <p:tavLst>
                                        <p:tav tm="0">
                                          <p:val>
                                            <p:fltVal val="0"/>
                                          </p:val>
                                        </p:tav>
                                        <p:tav tm="100000">
                                          <p:val>
                                            <p:strVal val="#ppt_h"/>
                                          </p:val>
                                        </p:tav>
                                      </p:tavLst>
                                    </p:anim>
                                    <p:animEffect transition="in" filter="fade">
                                      <p:cBhvr>
                                        <p:cTn id="9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 grpId="0" animBg="1"/>
      <p:bldP spid="30" grpId="0" animBg="1"/>
      <p:bldP spid="31" grpId="0" animBg="1"/>
      <p:bldP spid="32" grpId="0" animBg="1"/>
      <p:bldP spid="33" grpId="0" animBg="1"/>
      <p:bldP spid="3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D03DC"/>
        </a:solid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416C826-0071-4F7C-B063-8291B7FA365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410" t="-50" b="76413"/>
          <a:stretch/>
        </p:blipFill>
        <p:spPr>
          <a:xfrm>
            <a:off x="1" y="4483490"/>
            <a:ext cx="5390777" cy="660010"/>
          </a:xfrm>
          <a:prstGeom prst="rect">
            <a:avLst/>
          </a:prstGeom>
        </p:spPr>
      </p:pic>
      <p:sp>
        <p:nvSpPr>
          <p:cNvPr id="68" name="Shape 283">
            <a:extLst>
              <a:ext uri="{FF2B5EF4-FFF2-40B4-BE49-F238E27FC236}">
                <a16:creationId xmlns:a16="http://schemas.microsoft.com/office/drawing/2014/main" id="{C4C8CE39-AA30-49E4-99B2-BD99BEF7E459}"/>
              </a:ext>
            </a:extLst>
          </p:cNvPr>
          <p:cNvSpPr/>
          <p:nvPr/>
        </p:nvSpPr>
        <p:spPr>
          <a:xfrm>
            <a:off x="-91439" y="2448591"/>
            <a:ext cx="9235440" cy="2694908"/>
          </a:xfrm>
          <a:custGeom>
            <a:avLst/>
            <a:gdLst/>
            <a:ahLst/>
            <a:cxnLst>
              <a:cxn ang="0">
                <a:pos x="wd2" y="hd2"/>
              </a:cxn>
              <a:cxn ang="5400000">
                <a:pos x="wd2" y="hd2"/>
              </a:cxn>
              <a:cxn ang="10800000">
                <a:pos x="wd2" y="hd2"/>
              </a:cxn>
              <a:cxn ang="16200000">
                <a:pos x="wd2" y="hd2"/>
              </a:cxn>
            </a:cxnLst>
            <a:rect l="0" t="0" r="r" b="b"/>
            <a:pathLst>
              <a:path w="21600" h="21600" extrusionOk="0">
                <a:moveTo>
                  <a:pt x="4258" y="0"/>
                </a:moveTo>
                <a:cubicBezTo>
                  <a:pt x="4920" y="0"/>
                  <a:pt x="5458" y="1841"/>
                  <a:pt x="5458" y="4112"/>
                </a:cubicBezTo>
                <a:lnTo>
                  <a:pt x="5452" y="4316"/>
                </a:lnTo>
                <a:lnTo>
                  <a:pt x="7508" y="4316"/>
                </a:lnTo>
                <a:lnTo>
                  <a:pt x="7502" y="4112"/>
                </a:lnTo>
                <a:cubicBezTo>
                  <a:pt x="7502" y="1841"/>
                  <a:pt x="8040" y="0"/>
                  <a:pt x="8702" y="0"/>
                </a:cubicBezTo>
                <a:cubicBezTo>
                  <a:pt x="9365" y="0"/>
                  <a:pt x="9902" y="1841"/>
                  <a:pt x="9902" y="4112"/>
                </a:cubicBezTo>
                <a:lnTo>
                  <a:pt x="9896" y="4316"/>
                </a:lnTo>
                <a:lnTo>
                  <a:pt x="11953" y="4316"/>
                </a:lnTo>
                <a:lnTo>
                  <a:pt x="11947" y="4112"/>
                </a:lnTo>
                <a:cubicBezTo>
                  <a:pt x="11947" y="1841"/>
                  <a:pt x="12484" y="0"/>
                  <a:pt x="13147" y="0"/>
                </a:cubicBezTo>
                <a:cubicBezTo>
                  <a:pt x="13809" y="0"/>
                  <a:pt x="14347" y="1841"/>
                  <a:pt x="14347" y="4112"/>
                </a:cubicBezTo>
                <a:lnTo>
                  <a:pt x="14341" y="4316"/>
                </a:lnTo>
                <a:lnTo>
                  <a:pt x="16398" y="4316"/>
                </a:lnTo>
                <a:lnTo>
                  <a:pt x="16392" y="4112"/>
                </a:lnTo>
                <a:cubicBezTo>
                  <a:pt x="16392" y="1841"/>
                  <a:pt x="16929" y="0"/>
                  <a:pt x="17591" y="0"/>
                </a:cubicBezTo>
                <a:cubicBezTo>
                  <a:pt x="18254" y="0"/>
                  <a:pt x="18791" y="1841"/>
                  <a:pt x="18791" y="4112"/>
                </a:cubicBezTo>
                <a:lnTo>
                  <a:pt x="18785" y="4316"/>
                </a:lnTo>
                <a:lnTo>
                  <a:pt x="21600" y="4316"/>
                </a:lnTo>
                <a:lnTo>
                  <a:pt x="21600" y="21600"/>
                </a:lnTo>
                <a:lnTo>
                  <a:pt x="0" y="21600"/>
                </a:lnTo>
                <a:lnTo>
                  <a:pt x="0" y="4316"/>
                </a:lnTo>
                <a:lnTo>
                  <a:pt x="3064" y="4316"/>
                </a:lnTo>
                <a:lnTo>
                  <a:pt x="3058" y="4112"/>
                </a:lnTo>
                <a:cubicBezTo>
                  <a:pt x="3058" y="1841"/>
                  <a:pt x="3595" y="0"/>
                  <a:pt x="4258" y="0"/>
                </a:cubicBezTo>
                <a:close/>
              </a:path>
            </a:pathLst>
          </a:custGeom>
          <a:solidFill>
            <a:srgbClr val="FFFFFF">
              <a:alpha val="15000"/>
            </a:srgbClr>
          </a:solidFill>
          <a:ln w="12700" cap="flat">
            <a:noFill/>
            <a:miter lim="400000"/>
          </a:ln>
          <a:effectLst/>
        </p:spPr>
        <p:txBody>
          <a:bodyPr wrap="square" lIns="34290" tIns="34290" rIns="34290" bIns="34290" numCol="1" anchor="ctr">
            <a:noAutofit/>
          </a:bodyPr>
          <a:lstStyle/>
          <a:p>
            <a:pPr algn="ctr" defTabSz="342900" hangingPunct="0">
              <a:defRPr>
                <a:solidFill>
                  <a:srgbClr val="FFFFFF"/>
                </a:solidFill>
              </a:defRPr>
            </a:pPr>
            <a:endParaRPr sz="1350" kern="0">
              <a:solidFill>
                <a:srgbClr val="4D03DC"/>
              </a:solidFill>
              <a:latin typeface="Trebuchet MS"/>
              <a:sym typeface="Trebuchet MS"/>
            </a:endParaRPr>
          </a:p>
        </p:txBody>
      </p:sp>
      <p:pic>
        <p:nvPicPr>
          <p:cNvPr id="15" name="图片 14">
            <a:extLst>
              <a:ext uri="{FF2B5EF4-FFF2-40B4-BE49-F238E27FC236}">
                <a16:creationId xmlns:a16="http://schemas.microsoft.com/office/drawing/2014/main" id="{0B89DDE0-DFBE-47B6-B601-ADF43B1DDE9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8847" t="1755" b="76413"/>
          <a:stretch/>
        </p:blipFill>
        <p:spPr>
          <a:xfrm rot="10800000">
            <a:off x="4419096" y="0"/>
            <a:ext cx="4724904" cy="609600"/>
          </a:xfrm>
          <a:prstGeom prst="rect">
            <a:avLst/>
          </a:prstGeom>
        </p:spPr>
      </p:pic>
      <p:sp>
        <p:nvSpPr>
          <p:cNvPr id="29" name="矩形 28">
            <a:extLst>
              <a:ext uri="{FF2B5EF4-FFF2-40B4-BE49-F238E27FC236}">
                <a16:creationId xmlns:a16="http://schemas.microsoft.com/office/drawing/2014/main" id="{8D4C06BA-98AF-4C3B-AE8D-0E307EB044A4}"/>
              </a:ext>
            </a:extLst>
          </p:cNvPr>
          <p:cNvSpPr/>
          <p:nvPr/>
        </p:nvSpPr>
        <p:spPr>
          <a:xfrm>
            <a:off x="345972" y="237546"/>
            <a:ext cx="8452057" cy="4668409"/>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8" name="文本框 17">
            <a:extLst>
              <a:ext uri="{FF2B5EF4-FFF2-40B4-BE49-F238E27FC236}">
                <a16:creationId xmlns:a16="http://schemas.microsoft.com/office/drawing/2014/main" id="{E315E238-45B6-49CF-BD0E-55623D12F239}"/>
              </a:ext>
            </a:extLst>
          </p:cNvPr>
          <p:cNvSpPr txBox="1"/>
          <p:nvPr/>
        </p:nvSpPr>
        <p:spPr>
          <a:xfrm>
            <a:off x="7756062" y="462689"/>
            <a:ext cx="810694" cy="340519"/>
          </a:xfrm>
          <a:prstGeom prst="roundRect">
            <a:avLst/>
          </a:prstGeom>
          <a:noFill/>
          <a:ln>
            <a:solidFill>
              <a:schemeClr val="tx1">
                <a:lumMod val="75000"/>
                <a:lumOff val="25000"/>
              </a:schemeClr>
            </a:solidFill>
          </a:ln>
        </p:spPr>
        <p:txBody>
          <a:bodyPr wrap="square" rtlCol="0">
            <a:spAutoFit/>
          </a:bodyPr>
          <a:lstStyle/>
          <a:p>
            <a:pPr algn="ctr"/>
            <a:r>
              <a:rPr lang="en-US" altLang="zh-CN" sz="1400" dirty="0">
                <a:gradFill>
                  <a:gsLst>
                    <a:gs pos="0">
                      <a:srgbClr val="00AFF0"/>
                    </a:gs>
                    <a:gs pos="100000">
                      <a:srgbClr val="4D03DC"/>
                    </a:gs>
                  </a:gsLst>
                  <a:lin ang="10800000" scaled="0"/>
                </a:gradFill>
                <a:latin typeface="微软雅黑" panose="020B0503020204020204" pitchFamily="34" charset="-122"/>
                <a:ea typeface="微软雅黑" panose="020B0503020204020204" pitchFamily="34" charset="-122"/>
              </a:rPr>
              <a:t>LOGO</a:t>
            </a:r>
          </a:p>
        </p:txBody>
      </p:sp>
      <p:sp>
        <p:nvSpPr>
          <p:cNvPr id="9" name="矩形: 圆角 8">
            <a:extLst>
              <a:ext uri="{FF2B5EF4-FFF2-40B4-BE49-F238E27FC236}">
                <a16:creationId xmlns:a16="http://schemas.microsoft.com/office/drawing/2014/main" id="{BA32C657-17DE-4B4A-A0F1-16DC15B1C3B4}"/>
              </a:ext>
            </a:extLst>
          </p:cNvPr>
          <p:cNvSpPr/>
          <p:nvPr/>
        </p:nvSpPr>
        <p:spPr>
          <a:xfrm rot="2578080">
            <a:off x="624561" y="517091"/>
            <a:ext cx="263242" cy="263242"/>
          </a:xfrm>
          <a:prstGeom prst="roundRect">
            <a:avLst/>
          </a:prstGeom>
          <a:gradFill>
            <a:gsLst>
              <a:gs pos="0">
                <a:srgbClr val="00AFF0"/>
              </a:gs>
              <a:gs pos="100000">
                <a:srgbClr val="4D03D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0" name="文本框 9">
            <a:extLst>
              <a:ext uri="{FF2B5EF4-FFF2-40B4-BE49-F238E27FC236}">
                <a16:creationId xmlns:a16="http://schemas.microsoft.com/office/drawing/2014/main" id="{FCB36ADC-028B-496F-B449-84D003A9B7C1}"/>
              </a:ext>
            </a:extLst>
          </p:cNvPr>
          <p:cNvSpPr txBox="1"/>
          <p:nvPr/>
        </p:nvSpPr>
        <p:spPr>
          <a:xfrm>
            <a:off x="1002595" y="380013"/>
            <a:ext cx="2126987" cy="369332"/>
          </a:xfrm>
          <a:prstGeom prst="rect">
            <a:avLst/>
          </a:prstGeom>
          <a:noFill/>
        </p:spPr>
        <p:txBody>
          <a:bodyPr wrap="square" rtlCol="0">
            <a:spAutoFit/>
          </a:bodyPr>
          <a:lstStyle/>
          <a:p>
            <a:r>
              <a:rPr lang="zh-CN" altLang="en-US"/>
              <a:t>Title text added here</a:t>
            </a:r>
          </a:p>
        </p:txBody>
      </p:sp>
      <p:sp>
        <p:nvSpPr>
          <p:cNvPr id="11" name="文本框 10">
            <a:extLst>
              <a:ext uri="{FF2B5EF4-FFF2-40B4-BE49-F238E27FC236}">
                <a16:creationId xmlns:a16="http://schemas.microsoft.com/office/drawing/2014/main" id="{E77BE4BE-B208-49A4-AE73-B876CD4D8327}"/>
              </a:ext>
            </a:extLst>
          </p:cNvPr>
          <p:cNvSpPr txBox="1"/>
          <p:nvPr/>
        </p:nvSpPr>
        <p:spPr>
          <a:xfrm>
            <a:off x="1002596" y="646746"/>
            <a:ext cx="2187376" cy="270074"/>
          </a:xfrm>
          <a:prstGeom prst="rect">
            <a:avLst/>
          </a:prstGeom>
          <a:noFill/>
        </p:spPr>
        <p:txBody>
          <a:bodyPr wrap="square" rtlCol="0">
            <a:spAutoFit/>
            <a:scene3d>
              <a:camera prst="orthographicFront"/>
              <a:lightRig rig="threePt" dir="t"/>
            </a:scene3d>
            <a:sp3d contourW="12700"/>
          </a:bodyPr>
          <a:lstStyle/>
          <a:p>
            <a:pPr>
              <a:lnSpc>
                <a:spcPct val="110000"/>
              </a:lnSpc>
            </a:pPr>
            <a:r>
              <a:rPr lang="en-US" altLang="zh-CN" sz="1050">
                <a:solidFill>
                  <a:schemeClr val="bg1">
                    <a:lumMod val="65000"/>
                  </a:schemeClr>
                </a:solidFill>
                <a:latin typeface="+mj-ea"/>
                <a:ea typeface="+mj-ea"/>
              </a:rPr>
              <a:t>The insinuated text is ed ed here</a:t>
            </a:r>
            <a:endParaRPr lang="en-US" altLang="zh-CN" sz="1050" dirty="0">
              <a:solidFill>
                <a:schemeClr val="bg1">
                  <a:lumMod val="65000"/>
                </a:schemeClr>
              </a:solidFill>
              <a:latin typeface="+mj-ea"/>
              <a:ea typeface="+mj-ea"/>
            </a:endParaRPr>
          </a:p>
        </p:txBody>
      </p:sp>
      <p:pic>
        <p:nvPicPr>
          <p:cNvPr id="17" name="图片 16">
            <a:extLst>
              <a:ext uri="{FF2B5EF4-FFF2-40B4-BE49-F238E27FC236}">
                <a16:creationId xmlns:a16="http://schemas.microsoft.com/office/drawing/2014/main" id="{93D7C435-F190-413B-99B1-C66B95280651}"/>
              </a:ext>
            </a:extLst>
          </p:cNvPr>
          <p:cNvPicPr>
            <a:picLocks noChangeAspect="1"/>
          </p:cNvPicPr>
          <p:nvPr/>
        </p:nvPicPr>
        <p:blipFill>
          <a:blip r:embed="rId4" cstate="screen">
            <a:extLst>
              <a:ext uri="{BEBA8EAE-BF5A-486C-A8C5-ECC9F3942E4B}">
                <a14:imgProps xmlns:a14="http://schemas.microsoft.com/office/drawing/2010/main">
                  <a14:imgLayer r:embed="rId5">
                    <a14:imgEffect>
                      <a14:colorTemperature colorTemp="5900"/>
                    </a14:imgEffect>
                    <a14:imgEffect>
                      <a14:saturation sat="33000"/>
                    </a14:imgEffect>
                  </a14:imgLayer>
                </a14:imgProps>
              </a:ext>
              <a:ext uri="{28A0092B-C50C-407E-A947-70E740481C1C}">
                <a14:useLocalDpi xmlns:a14="http://schemas.microsoft.com/office/drawing/2010/main"/>
              </a:ext>
            </a:extLst>
          </a:blip>
          <a:stretch>
            <a:fillRect/>
          </a:stretch>
        </p:blipFill>
        <p:spPr>
          <a:xfrm>
            <a:off x="0" y="3107561"/>
            <a:ext cx="9144000" cy="1747984"/>
          </a:xfrm>
          <a:prstGeom prst="rect">
            <a:avLst/>
          </a:prstGeom>
        </p:spPr>
      </p:pic>
      <p:sp>
        <p:nvSpPr>
          <p:cNvPr id="19" name="矩形: 圆角 18">
            <a:extLst>
              <a:ext uri="{FF2B5EF4-FFF2-40B4-BE49-F238E27FC236}">
                <a16:creationId xmlns:a16="http://schemas.microsoft.com/office/drawing/2014/main" id="{7BE9D004-9AAB-417E-8F8E-F823E346DB78}"/>
              </a:ext>
            </a:extLst>
          </p:cNvPr>
          <p:cNvSpPr/>
          <p:nvPr/>
        </p:nvSpPr>
        <p:spPr>
          <a:xfrm>
            <a:off x="4036761" y="1593642"/>
            <a:ext cx="4239496" cy="2460478"/>
          </a:xfrm>
          <a:prstGeom prst="roundRect">
            <a:avLst>
              <a:gd name="adj" fmla="val 5518"/>
            </a:avLst>
          </a:prstGeom>
          <a:blipFill dpi="0" rotWithShape="1">
            <a:blip r:embed="rId6"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a:extLst>
              <a:ext uri="{FF2B5EF4-FFF2-40B4-BE49-F238E27FC236}">
                <a16:creationId xmlns:a16="http://schemas.microsoft.com/office/drawing/2014/main" id="{DC6208B4-C630-4BC6-84E6-53ED9ACE0729}"/>
              </a:ext>
            </a:extLst>
          </p:cNvPr>
          <p:cNvGrpSpPr/>
          <p:nvPr/>
        </p:nvGrpSpPr>
        <p:grpSpPr>
          <a:xfrm>
            <a:off x="1367595" y="1648519"/>
            <a:ext cx="1992294" cy="661372"/>
            <a:chOff x="6492287" y="2872358"/>
            <a:chExt cx="1992294" cy="661372"/>
          </a:xfrm>
        </p:grpSpPr>
        <p:sp>
          <p:nvSpPr>
            <p:cNvPr id="24" name="Shape 323">
              <a:extLst>
                <a:ext uri="{FF2B5EF4-FFF2-40B4-BE49-F238E27FC236}">
                  <a16:creationId xmlns:a16="http://schemas.microsoft.com/office/drawing/2014/main" id="{FB6DA081-8616-4B45-BDC0-08618B8BDE0B}"/>
                </a:ext>
              </a:extLst>
            </p:cNvPr>
            <p:cNvSpPr/>
            <p:nvPr/>
          </p:nvSpPr>
          <p:spPr>
            <a:xfrm>
              <a:off x="6492287" y="2872358"/>
              <a:ext cx="1883850" cy="315471"/>
            </a:xfrm>
            <a:prstGeom prst="rect">
              <a:avLst/>
            </a:prstGeom>
            <a:noFill/>
            <a:ln w="12700" cap="flat">
              <a:noFill/>
              <a:miter lim="400000"/>
            </a:ln>
            <a:effectLst/>
            <a:extLst>
              <a:ext uri="{C572A759-6A51-4108-AA02-DFA0A04FC94B}">
                <ma14:wrappingTextBoxFlag xmlns:ma14="http://schemas.microsoft.com/office/mac/drawingml/2011/main" xmlns:mc="http://schemas.openxmlformats.org/markup-compatibility/2006" xmlns:p14="http://schemas.microsoft.com/office/powerpoint/2010/main" xmlns:a14="http://schemas.microsoft.com/office/drawing/2010/main" xmlns:a16="http://schemas.microsoft.com/office/drawing/2014/main" xmlns="" val="1"/>
              </a:ext>
            </a:extLst>
          </p:spPr>
          <p:txBody>
            <a:bodyPr wrap="none" lIns="34290" tIns="34290" rIns="34290" bIns="34290" numCol="1" anchor="t">
              <a:spAutoFit/>
            </a:bodyPr>
            <a:lstStyle>
              <a:lvl1pPr algn="ctr">
                <a:defRPr sz="3200" b="1">
                  <a:solidFill>
                    <a:srgbClr val="FFFFFF"/>
                  </a:solidFill>
                  <a:latin typeface="+mj-lt"/>
                  <a:ea typeface="+mj-ea"/>
                  <a:cs typeface="+mj-cs"/>
                  <a:sym typeface="Helvetica"/>
                </a:defRPr>
              </a:lvl1pPr>
            </a:lstStyle>
            <a:p>
              <a:pPr marL="171450" indent="-171450" defTabSz="342900" hangingPunct="0">
                <a:buFont typeface="Wingdings" panose="05000000000000000000" pitchFamily="2" charset="2"/>
                <a:buChar char="l"/>
                <a:defRPr b="0">
                  <a:solidFill>
                    <a:srgbClr val="000000"/>
                  </a:solidFill>
                  <a:latin typeface="+mn-lt"/>
                  <a:ea typeface="+mn-ea"/>
                  <a:cs typeface="+mn-cs"/>
                  <a:sym typeface="Trebuchet MS"/>
                </a:defRPr>
              </a:pPr>
              <a:r>
                <a:rPr lang="zh-CN" altLang="en-US" sz="1600" kern="0">
                  <a:solidFill>
                    <a:schemeClr val="bg1">
                      <a:lumMod val="50000"/>
                    </a:schemeClr>
                  </a:solidFill>
                  <a:latin typeface="Helvetica"/>
                  <a:cs typeface="Helvetica"/>
                </a:rPr>
                <a:t>Title text added here</a:t>
              </a:r>
            </a:p>
          </p:txBody>
        </p:sp>
        <p:sp>
          <p:nvSpPr>
            <p:cNvPr id="25" name="Shape 324">
              <a:extLst>
                <a:ext uri="{FF2B5EF4-FFF2-40B4-BE49-F238E27FC236}">
                  <a16:creationId xmlns:a16="http://schemas.microsoft.com/office/drawing/2014/main" id="{441B3F53-A97B-4C69-B933-66B3DC3F0B6C}"/>
                </a:ext>
              </a:extLst>
            </p:cNvPr>
            <p:cNvSpPr/>
            <p:nvPr/>
          </p:nvSpPr>
          <p:spPr>
            <a:xfrm>
              <a:off x="6676319" y="3164398"/>
              <a:ext cx="1808262" cy="369332"/>
            </a:xfrm>
            <a:prstGeom prst="rect">
              <a:avLst/>
            </a:prstGeom>
            <a:noFill/>
            <a:ln w="12700" cap="flat">
              <a:noFill/>
              <a:miter lim="400000"/>
            </a:ln>
            <a:effectLst/>
            <a:extLst>
              <a:ext uri="{C572A759-6A51-4108-AA02-DFA0A04FC94B}">
                <ma14:wrappingTextBoxFlag xmlns:ma14="http://schemas.microsoft.com/office/mac/drawingml/2011/main" xmlns:mc="http://schemas.openxmlformats.org/markup-compatibility/2006" xmlns:p14="http://schemas.microsoft.com/office/powerpoint/2010/main" xmlns:a14="http://schemas.microsoft.com/office/drawing/2010/main" xmlns:a16="http://schemas.microsoft.com/office/drawing/2014/main" xmlns="" val="1"/>
              </a:ext>
            </a:extLst>
          </p:spPr>
          <p:txBody>
            <a:bodyPr wrap="square" lIns="34290" tIns="34290" rIns="34290" bIns="34290" numCol="1" anchor="t">
              <a:spAutoFit/>
            </a:bodyPr>
            <a:lstStyle>
              <a:lvl1pPr algn="ctr">
                <a:lnSpc>
                  <a:spcPts val="3200"/>
                </a:lnSpc>
                <a:defRPr sz="2400" spc="220">
                  <a:solidFill>
                    <a:srgbClr val="D9D9D9"/>
                  </a:solidFill>
                  <a:latin typeface="+mj-lt"/>
                  <a:ea typeface="+mj-ea"/>
                  <a:cs typeface="+mj-cs"/>
                  <a:sym typeface="Helvetica"/>
                </a:defRPr>
              </a:lvl1pPr>
            </a:lstStyle>
            <a:p>
              <a:pPr algn="l" defTabSz="342900" hangingPunct="0">
                <a:lnSpc>
                  <a:spcPts val="1200"/>
                </a:lnSpc>
                <a:defRPr spc="0">
                  <a:solidFill>
                    <a:srgbClr val="000000"/>
                  </a:solidFill>
                  <a:latin typeface="+mn-lt"/>
                  <a:ea typeface="+mn-ea"/>
                  <a:cs typeface="+mn-cs"/>
                  <a:sym typeface="Trebuchet MS"/>
                </a:defRPr>
              </a:pPr>
              <a:r>
                <a:rPr lang="zh-CN" altLang="en-US" sz="900" kern="0" spc="83">
                  <a:solidFill>
                    <a:schemeClr val="bg1">
                      <a:lumMod val="50000"/>
                    </a:schemeClr>
                  </a:solidFill>
                  <a:latin typeface="+mj-ea"/>
                  <a:cs typeface="Helvetica"/>
                </a:rPr>
                <a:t>Enter here</a:t>
              </a:r>
            </a:p>
            <a:p>
              <a:pPr algn="l" defTabSz="342900" hangingPunct="0">
                <a:lnSpc>
                  <a:spcPts val="1200"/>
                </a:lnSpc>
                <a:defRPr spc="0">
                  <a:solidFill>
                    <a:srgbClr val="000000"/>
                  </a:solidFill>
                  <a:latin typeface="+mn-lt"/>
                  <a:ea typeface="+mn-ea"/>
                  <a:cs typeface="+mn-cs"/>
                  <a:sym typeface="Trebuchet MS"/>
                </a:defRPr>
              </a:pPr>
              <a:r>
                <a:rPr lang="zh-CN" altLang="en-US" sz="900" kern="0" spc="83">
                  <a:solidFill>
                    <a:schemeClr val="bg1">
                      <a:lumMod val="50000"/>
                    </a:schemeClr>
                  </a:solidFill>
                  <a:latin typeface="+mj-ea"/>
                  <a:cs typeface="Helvetica"/>
                </a:rPr>
                <a:t>Enter here</a:t>
              </a:r>
            </a:p>
          </p:txBody>
        </p:sp>
      </p:grpSp>
      <p:grpSp>
        <p:nvGrpSpPr>
          <p:cNvPr id="26" name="组合 25">
            <a:extLst>
              <a:ext uri="{FF2B5EF4-FFF2-40B4-BE49-F238E27FC236}">
                <a16:creationId xmlns:a16="http://schemas.microsoft.com/office/drawing/2014/main" id="{188D4429-AB85-416C-BF7D-0A0D76A9FB0F}"/>
              </a:ext>
            </a:extLst>
          </p:cNvPr>
          <p:cNvGrpSpPr/>
          <p:nvPr/>
        </p:nvGrpSpPr>
        <p:grpSpPr>
          <a:xfrm>
            <a:off x="1367595" y="2406797"/>
            <a:ext cx="1992294" cy="661372"/>
            <a:chOff x="6492287" y="2872358"/>
            <a:chExt cx="1992294" cy="661372"/>
          </a:xfrm>
        </p:grpSpPr>
        <p:sp>
          <p:nvSpPr>
            <p:cNvPr id="27" name="Shape 323">
              <a:extLst>
                <a:ext uri="{FF2B5EF4-FFF2-40B4-BE49-F238E27FC236}">
                  <a16:creationId xmlns:a16="http://schemas.microsoft.com/office/drawing/2014/main" id="{0732F15F-1464-43AF-A406-AB66B9CC20C9}"/>
                </a:ext>
              </a:extLst>
            </p:cNvPr>
            <p:cNvSpPr/>
            <p:nvPr/>
          </p:nvSpPr>
          <p:spPr>
            <a:xfrm>
              <a:off x="6492287" y="2872358"/>
              <a:ext cx="1883850" cy="315471"/>
            </a:xfrm>
            <a:prstGeom prst="rect">
              <a:avLst/>
            </a:prstGeom>
            <a:noFill/>
            <a:ln w="12700" cap="flat">
              <a:noFill/>
              <a:miter lim="400000"/>
            </a:ln>
            <a:effectLst/>
            <a:extLst>
              <a:ext uri="{C572A759-6A51-4108-AA02-DFA0A04FC94B}">
                <ma14:wrappingTextBoxFlag xmlns:ma14="http://schemas.microsoft.com/office/mac/drawingml/2011/main" xmlns:mc="http://schemas.openxmlformats.org/markup-compatibility/2006" xmlns:p14="http://schemas.microsoft.com/office/powerpoint/2010/main" xmlns:a14="http://schemas.microsoft.com/office/drawing/2010/main" xmlns:a16="http://schemas.microsoft.com/office/drawing/2014/main" xmlns="" val="1"/>
              </a:ext>
            </a:extLst>
          </p:spPr>
          <p:txBody>
            <a:bodyPr wrap="none" lIns="34290" tIns="34290" rIns="34290" bIns="34290" numCol="1" anchor="t">
              <a:spAutoFit/>
            </a:bodyPr>
            <a:lstStyle>
              <a:lvl1pPr algn="ctr">
                <a:defRPr sz="3200" b="1">
                  <a:solidFill>
                    <a:srgbClr val="FFFFFF"/>
                  </a:solidFill>
                  <a:latin typeface="+mj-lt"/>
                  <a:ea typeface="+mj-ea"/>
                  <a:cs typeface="+mj-cs"/>
                  <a:sym typeface="Helvetica"/>
                </a:defRPr>
              </a:lvl1pPr>
            </a:lstStyle>
            <a:p>
              <a:pPr marL="171450" indent="-171450" defTabSz="342900" hangingPunct="0">
                <a:buFont typeface="Wingdings" panose="05000000000000000000" pitchFamily="2" charset="2"/>
                <a:buChar char="l"/>
                <a:defRPr b="0">
                  <a:solidFill>
                    <a:srgbClr val="000000"/>
                  </a:solidFill>
                  <a:latin typeface="+mn-lt"/>
                  <a:ea typeface="+mn-ea"/>
                  <a:cs typeface="+mn-cs"/>
                  <a:sym typeface="Trebuchet MS"/>
                </a:defRPr>
              </a:pPr>
              <a:r>
                <a:rPr lang="zh-CN" altLang="en-US" sz="1600" kern="0">
                  <a:solidFill>
                    <a:schemeClr val="bg1">
                      <a:lumMod val="50000"/>
                    </a:schemeClr>
                  </a:solidFill>
                  <a:latin typeface="Helvetica"/>
                  <a:cs typeface="Helvetica"/>
                </a:rPr>
                <a:t>Title text added here</a:t>
              </a:r>
            </a:p>
          </p:txBody>
        </p:sp>
        <p:sp>
          <p:nvSpPr>
            <p:cNvPr id="28" name="Shape 324">
              <a:extLst>
                <a:ext uri="{FF2B5EF4-FFF2-40B4-BE49-F238E27FC236}">
                  <a16:creationId xmlns:a16="http://schemas.microsoft.com/office/drawing/2014/main" id="{30EC33F6-0564-4B2F-A6BA-2E5B3803A3EA}"/>
                </a:ext>
              </a:extLst>
            </p:cNvPr>
            <p:cNvSpPr/>
            <p:nvPr/>
          </p:nvSpPr>
          <p:spPr>
            <a:xfrm>
              <a:off x="6676319" y="3164398"/>
              <a:ext cx="1808262" cy="369332"/>
            </a:xfrm>
            <a:prstGeom prst="rect">
              <a:avLst/>
            </a:prstGeom>
            <a:noFill/>
            <a:ln w="12700" cap="flat">
              <a:noFill/>
              <a:miter lim="400000"/>
            </a:ln>
            <a:effectLst/>
            <a:extLst>
              <a:ext uri="{C572A759-6A51-4108-AA02-DFA0A04FC94B}">
                <ma14:wrappingTextBoxFlag xmlns:ma14="http://schemas.microsoft.com/office/mac/drawingml/2011/main" xmlns:mc="http://schemas.openxmlformats.org/markup-compatibility/2006" xmlns:p14="http://schemas.microsoft.com/office/powerpoint/2010/main" xmlns:a14="http://schemas.microsoft.com/office/drawing/2010/main" xmlns:a16="http://schemas.microsoft.com/office/drawing/2014/main" xmlns="" val="1"/>
              </a:ext>
            </a:extLst>
          </p:spPr>
          <p:txBody>
            <a:bodyPr wrap="square" lIns="34290" tIns="34290" rIns="34290" bIns="34290" numCol="1" anchor="t">
              <a:spAutoFit/>
            </a:bodyPr>
            <a:lstStyle>
              <a:lvl1pPr algn="ctr">
                <a:lnSpc>
                  <a:spcPts val="3200"/>
                </a:lnSpc>
                <a:defRPr sz="2400" spc="220">
                  <a:solidFill>
                    <a:srgbClr val="D9D9D9"/>
                  </a:solidFill>
                  <a:latin typeface="+mj-lt"/>
                  <a:ea typeface="+mj-ea"/>
                  <a:cs typeface="+mj-cs"/>
                  <a:sym typeface="Helvetica"/>
                </a:defRPr>
              </a:lvl1pPr>
            </a:lstStyle>
            <a:p>
              <a:pPr algn="l" defTabSz="342900" hangingPunct="0">
                <a:lnSpc>
                  <a:spcPts val="1200"/>
                </a:lnSpc>
                <a:defRPr spc="0">
                  <a:solidFill>
                    <a:srgbClr val="000000"/>
                  </a:solidFill>
                  <a:latin typeface="+mn-lt"/>
                  <a:ea typeface="+mn-ea"/>
                  <a:cs typeface="+mn-cs"/>
                  <a:sym typeface="Trebuchet MS"/>
                </a:defRPr>
              </a:pPr>
              <a:r>
                <a:rPr lang="zh-CN" altLang="en-US" sz="900" kern="0" spc="83">
                  <a:solidFill>
                    <a:schemeClr val="bg1">
                      <a:lumMod val="50000"/>
                    </a:schemeClr>
                  </a:solidFill>
                  <a:latin typeface="+mj-ea"/>
                  <a:cs typeface="Helvetica"/>
                </a:rPr>
                <a:t>Enter here</a:t>
              </a:r>
            </a:p>
            <a:p>
              <a:pPr algn="l" defTabSz="342900" hangingPunct="0">
                <a:lnSpc>
                  <a:spcPts val="1200"/>
                </a:lnSpc>
                <a:defRPr spc="0">
                  <a:solidFill>
                    <a:srgbClr val="000000"/>
                  </a:solidFill>
                  <a:latin typeface="+mn-lt"/>
                  <a:ea typeface="+mn-ea"/>
                  <a:cs typeface="+mn-cs"/>
                  <a:sym typeface="Trebuchet MS"/>
                </a:defRPr>
              </a:pPr>
              <a:r>
                <a:rPr lang="zh-CN" altLang="en-US" sz="900" kern="0" spc="83">
                  <a:solidFill>
                    <a:schemeClr val="bg1">
                      <a:lumMod val="50000"/>
                    </a:schemeClr>
                  </a:solidFill>
                  <a:latin typeface="+mj-ea"/>
                  <a:cs typeface="Helvetica"/>
                </a:rPr>
                <a:t>Enter here</a:t>
              </a:r>
            </a:p>
          </p:txBody>
        </p:sp>
      </p:grpSp>
      <p:grpSp>
        <p:nvGrpSpPr>
          <p:cNvPr id="32" name="组合 31">
            <a:extLst>
              <a:ext uri="{FF2B5EF4-FFF2-40B4-BE49-F238E27FC236}">
                <a16:creationId xmlns:a16="http://schemas.microsoft.com/office/drawing/2014/main" id="{B399AFBA-1023-4951-9C9E-319ECA5CDD14}"/>
              </a:ext>
            </a:extLst>
          </p:cNvPr>
          <p:cNvGrpSpPr/>
          <p:nvPr/>
        </p:nvGrpSpPr>
        <p:grpSpPr>
          <a:xfrm>
            <a:off x="1367595" y="3165075"/>
            <a:ext cx="1992294" cy="661372"/>
            <a:chOff x="6492287" y="2872358"/>
            <a:chExt cx="1992294" cy="661372"/>
          </a:xfrm>
        </p:grpSpPr>
        <p:sp>
          <p:nvSpPr>
            <p:cNvPr id="33" name="Shape 323">
              <a:extLst>
                <a:ext uri="{FF2B5EF4-FFF2-40B4-BE49-F238E27FC236}">
                  <a16:creationId xmlns:a16="http://schemas.microsoft.com/office/drawing/2014/main" id="{6C087423-A108-41AB-9454-461203866F03}"/>
                </a:ext>
              </a:extLst>
            </p:cNvPr>
            <p:cNvSpPr/>
            <p:nvPr/>
          </p:nvSpPr>
          <p:spPr>
            <a:xfrm>
              <a:off x="6492287" y="2872358"/>
              <a:ext cx="1883850" cy="315471"/>
            </a:xfrm>
            <a:prstGeom prst="rect">
              <a:avLst/>
            </a:prstGeom>
            <a:noFill/>
            <a:ln w="12700" cap="flat">
              <a:noFill/>
              <a:miter lim="400000"/>
            </a:ln>
            <a:effectLst/>
            <a:extLst>
              <a:ext uri="{C572A759-6A51-4108-AA02-DFA0A04FC94B}">
                <ma14:wrappingTextBoxFlag xmlns:ma14="http://schemas.microsoft.com/office/mac/drawingml/2011/main" xmlns:mc="http://schemas.openxmlformats.org/markup-compatibility/2006" xmlns:p14="http://schemas.microsoft.com/office/powerpoint/2010/main" xmlns:a14="http://schemas.microsoft.com/office/drawing/2010/main" xmlns:a16="http://schemas.microsoft.com/office/drawing/2014/main" xmlns="" val="1"/>
              </a:ext>
            </a:extLst>
          </p:spPr>
          <p:txBody>
            <a:bodyPr wrap="none" lIns="34290" tIns="34290" rIns="34290" bIns="34290" numCol="1" anchor="t">
              <a:spAutoFit/>
            </a:bodyPr>
            <a:lstStyle>
              <a:lvl1pPr algn="ctr">
                <a:defRPr sz="3200" b="1">
                  <a:solidFill>
                    <a:srgbClr val="FFFFFF"/>
                  </a:solidFill>
                  <a:latin typeface="+mj-lt"/>
                  <a:ea typeface="+mj-ea"/>
                  <a:cs typeface="+mj-cs"/>
                  <a:sym typeface="Helvetica"/>
                </a:defRPr>
              </a:lvl1pPr>
            </a:lstStyle>
            <a:p>
              <a:pPr marL="171450" indent="-171450" defTabSz="342900" hangingPunct="0">
                <a:buFont typeface="Wingdings" panose="05000000000000000000" pitchFamily="2" charset="2"/>
                <a:buChar char="l"/>
                <a:defRPr b="0">
                  <a:solidFill>
                    <a:srgbClr val="000000"/>
                  </a:solidFill>
                  <a:latin typeface="+mn-lt"/>
                  <a:ea typeface="+mn-ea"/>
                  <a:cs typeface="+mn-cs"/>
                  <a:sym typeface="Trebuchet MS"/>
                </a:defRPr>
              </a:pPr>
              <a:r>
                <a:rPr lang="zh-CN" altLang="en-US" sz="1600" kern="0">
                  <a:solidFill>
                    <a:schemeClr val="bg1">
                      <a:lumMod val="50000"/>
                    </a:schemeClr>
                  </a:solidFill>
                  <a:latin typeface="Helvetica"/>
                  <a:cs typeface="Helvetica"/>
                </a:rPr>
                <a:t>Title text added here</a:t>
              </a:r>
            </a:p>
          </p:txBody>
        </p:sp>
        <p:sp>
          <p:nvSpPr>
            <p:cNvPr id="34" name="Shape 324">
              <a:extLst>
                <a:ext uri="{FF2B5EF4-FFF2-40B4-BE49-F238E27FC236}">
                  <a16:creationId xmlns:a16="http://schemas.microsoft.com/office/drawing/2014/main" id="{DBA0389C-B369-4B55-9847-0F84F7F38115}"/>
                </a:ext>
              </a:extLst>
            </p:cNvPr>
            <p:cNvSpPr/>
            <p:nvPr/>
          </p:nvSpPr>
          <p:spPr>
            <a:xfrm>
              <a:off x="6676319" y="3164398"/>
              <a:ext cx="1808262" cy="369332"/>
            </a:xfrm>
            <a:prstGeom prst="rect">
              <a:avLst/>
            </a:prstGeom>
            <a:noFill/>
            <a:ln w="12700" cap="flat">
              <a:noFill/>
              <a:miter lim="400000"/>
            </a:ln>
            <a:effectLst/>
            <a:extLst>
              <a:ext uri="{C572A759-6A51-4108-AA02-DFA0A04FC94B}">
                <ma14:wrappingTextBoxFlag xmlns:ma14="http://schemas.microsoft.com/office/mac/drawingml/2011/main" xmlns:mc="http://schemas.openxmlformats.org/markup-compatibility/2006" xmlns:p14="http://schemas.microsoft.com/office/powerpoint/2010/main" xmlns:a14="http://schemas.microsoft.com/office/drawing/2010/main" xmlns:a16="http://schemas.microsoft.com/office/drawing/2014/main" xmlns="" val="1"/>
              </a:ext>
            </a:extLst>
          </p:spPr>
          <p:txBody>
            <a:bodyPr wrap="square" lIns="34290" tIns="34290" rIns="34290" bIns="34290" numCol="1" anchor="t">
              <a:spAutoFit/>
            </a:bodyPr>
            <a:lstStyle>
              <a:lvl1pPr algn="ctr">
                <a:lnSpc>
                  <a:spcPts val="3200"/>
                </a:lnSpc>
                <a:defRPr sz="2400" spc="220">
                  <a:solidFill>
                    <a:srgbClr val="D9D9D9"/>
                  </a:solidFill>
                  <a:latin typeface="+mj-lt"/>
                  <a:ea typeface="+mj-ea"/>
                  <a:cs typeface="+mj-cs"/>
                  <a:sym typeface="Helvetica"/>
                </a:defRPr>
              </a:lvl1pPr>
            </a:lstStyle>
            <a:p>
              <a:pPr algn="l" defTabSz="342900" hangingPunct="0">
                <a:lnSpc>
                  <a:spcPts val="1200"/>
                </a:lnSpc>
                <a:defRPr spc="0">
                  <a:solidFill>
                    <a:srgbClr val="000000"/>
                  </a:solidFill>
                  <a:latin typeface="+mn-lt"/>
                  <a:ea typeface="+mn-ea"/>
                  <a:cs typeface="+mn-cs"/>
                  <a:sym typeface="Trebuchet MS"/>
                </a:defRPr>
              </a:pPr>
              <a:r>
                <a:rPr lang="zh-CN" altLang="en-US" sz="900" kern="0" spc="83">
                  <a:solidFill>
                    <a:schemeClr val="bg1">
                      <a:lumMod val="50000"/>
                    </a:schemeClr>
                  </a:solidFill>
                  <a:latin typeface="+mj-ea"/>
                  <a:cs typeface="Helvetica"/>
                </a:rPr>
                <a:t>Enter here</a:t>
              </a:r>
            </a:p>
            <a:p>
              <a:pPr algn="l" defTabSz="342900" hangingPunct="0">
                <a:lnSpc>
                  <a:spcPts val="1200"/>
                </a:lnSpc>
                <a:defRPr spc="0">
                  <a:solidFill>
                    <a:srgbClr val="000000"/>
                  </a:solidFill>
                  <a:latin typeface="+mn-lt"/>
                  <a:ea typeface="+mn-ea"/>
                  <a:cs typeface="+mn-cs"/>
                  <a:sym typeface="Trebuchet MS"/>
                </a:defRPr>
              </a:pPr>
              <a:r>
                <a:rPr lang="zh-CN" altLang="en-US" sz="900" kern="0" spc="83">
                  <a:solidFill>
                    <a:schemeClr val="bg1">
                      <a:lumMod val="50000"/>
                    </a:schemeClr>
                  </a:solidFill>
                  <a:latin typeface="+mj-ea"/>
                  <a:cs typeface="Helvetica"/>
                </a:rPr>
                <a:t>Enter here</a:t>
              </a:r>
            </a:p>
          </p:txBody>
        </p:sp>
      </p:grpSp>
      <p:sp>
        <p:nvSpPr>
          <p:cNvPr id="30" name="椭圆 29">
            <a:extLst>
              <a:ext uri="{FF2B5EF4-FFF2-40B4-BE49-F238E27FC236}">
                <a16:creationId xmlns:a16="http://schemas.microsoft.com/office/drawing/2014/main" id="{3B8E9AB6-D7B8-4F93-B914-91D0AABBD6CA}"/>
              </a:ext>
            </a:extLst>
          </p:cNvPr>
          <p:cNvSpPr/>
          <p:nvPr/>
        </p:nvSpPr>
        <p:spPr>
          <a:xfrm>
            <a:off x="7627862" y="4695825"/>
            <a:ext cx="172840" cy="172840"/>
          </a:xfrm>
          <a:prstGeom prst="ellipse">
            <a:avLst/>
          </a:prstGeom>
          <a:solidFill>
            <a:srgbClr val="92D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a:extLst>
              <a:ext uri="{FF2B5EF4-FFF2-40B4-BE49-F238E27FC236}">
                <a16:creationId xmlns:a16="http://schemas.microsoft.com/office/drawing/2014/main" id="{BC7414EC-0DC4-4025-BF35-FE00173E6AFC}"/>
              </a:ext>
            </a:extLst>
          </p:cNvPr>
          <p:cNvSpPr/>
          <p:nvPr/>
        </p:nvSpPr>
        <p:spPr>
          <a:xfrm>
            <a:off x="8103417" y="4695825"/>
            <a:ext cx="172840" cy="172840"/>
          </a:xfrm>
          <a:prstGeom prst="ellipse">
            <a:avLst/>
          </a:prstGeom>
          <a:solidFill>
            <a:srgbClr val="00ADE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a:extLst>
              <a:ext uri="{FF2B5EF4-FFF2-40B4-BE49-F238E27FC236}">
                <a16:creationId xmlns:a16="http://schemas.microsoft.com/office/drawing/2014/main" id="{2070A482-0476-4DD3-9CC3-AF2D5D860983}"/>
              </a:ext>
            </a:extLst>
          </p:cNvPr>
          <p:cNvSpPr/>
          <p:nvPr/>
        </p:nvSpPr>
        <p:spPr>
          <a:xfrm>
            <a:off x="8578972" y="4695825"/>
            <a:ext cx="172840" cy="172840"/>
          </a:xfrm>
          <a:prstGeom prst="ellipse">
            <a:avLst/>
          </a:prstGeom>
          <a:solidFill>
            <a:srgbClr val="4D0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18949740"/>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ma14="http://schemas.microsoft.com/office/mac/drawingml/2011/main" xmlns:a14="http://schemas.microsoft.com/office/drawing/2010/main" xmlns:a16="http://schemas.microsoft.com/office/drawing/2014/main"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up)">
                                      <p:cBhvr>
                                        <p:cTn id="13" dur="500"/>
                                        <p:tgtEl>
                                          <p:spTgt spid="19"/>
                                        </p:tgtEl>
                                      </p:cBhvr>
                                    </p:animEffect>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anim calcmode="lin" valueType="num">
                                      <p:cBhvr>
                                        <p:cTn id="18" dur="500" fill="hold"/>
                                        <p:tgtEl>
                                          <p:spTgt spid="23"/>
                                        </p:tgtEl>
                                        <p:attrNameLst>
                                          <p:attrName>ppt_x</p:attrName>
                                        </p:attrNameLst>
                                      </p:cBhvr>
                                      <p:tavLst>
                                        <p:tav tm="0">
                                          <p:val>
                                            <p:strVal val="#ppt_x"/>
                                          </p:val>
                                        </p:tav>
                                        <p:tav tm="100000">
                                          <p:val>
                                            <p:strVal val="#ppt_x"/>
                                          </p:val>
                                        </p:tav>
                                      </p:tavLst>
                                    </p:anim>
                                    <p:anim calcmode="lin" valueType="num">
                                      <p:cBhvr>
                                        <p:cTn id="19" dur="500" fill="hold"/>
                                        <p:tgtEl>
                                          <p:spTgt spid="23"/>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anim calcmode="lin" valueType="num">
                                      <p:cBhvr>
                                        <p:cTn id="24" dur="500" fill="hold"/>
                                        <p:tgtEl>
                                          <p:spTgt spid="26"/>
                                        </p:tgtEl>
                                        <p:attrNameLst>
                                          <p:attrName>ppt_x</p:attrName>
                                        </p:attrNameLst>
                                      </p:cBhvr>
                                      <p:tavLst>
                                        <p:tav tm="0">
                                          <p:val>
                                            <p:strVal val="#ppt_x"/>
                                          </p:val>
                                        </p:tav>
                                        <p:tav tm="100000">
                                          <p:val>
                                            <p:strVal val="#ppt_x"/>
                                          </p:val>
                                        </p:tav>
                                      </p:tavLst>
                                    </p:anim>
                                    <p:anim calcmode="lin" valueType="num">
                                      <p:cBhvr>
                                        <p:cTn id="25" dur="500" fill="hold"/>
                                        <p:tgtEl>
                                          <p:spTgt spid="26"/>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anim calcmode="lin" valueType="num">
                                      <p:cBhvr>
                                        <p:cTn id="30" dur="500" fill="hold"/>
                                        <p:tgtEl>
                                          <p:spTgt spid="32"/>
                                        </p:tgtEl>
                                        <p:attrNameLst>
                                          <p:attrName>ppt_x</p:attrName>
                                        </p:attrNameLst>
                                      </p:cBhvr>
                                      <p:tavLst>
                                        <p:tav tm="0">
                                          <p:val>
                                            <p:strVal val="#ppt_x"/>
                                          </p:val>
                                        </p:tav>
                                        <p:tav tm="100000">
                                          <p:val>
                                            <p:strVal val="#ppt_x"/>
                                          </p:val>
                                        </p:tav>
                                      </p:tavLst>
                                    </p:anim>
                                    <p:anim calcmode="lin" valueType="num">
                                      <p:cBhvr>
                                        <p:cTn id="31" dur="500" fill="hold"/>
                                        <p:tgtEl>
                                          <p:spTgt spid="32"/>
                                        </p:tgtEl>
                                        <p:attrNameLst>
                                          <p:attrName>ppt_y</p:attrName>
                                        </p:attrNameLst>
                                      </p:cBhvr>
                                      <p:tavLst>
                                        <p:tav tm="0">
                                          <p:val>
                                            <p:strVal val="#ppt_y+.1"/>
                                          </p:val>
                                        </p:tav>
                                        <p:tav tm="100000">
                                          <p:val>
                                            <p:strVal val="#ppt_y"/>
                                          </p:val>
                                        </p:tav>
                                      </p:tavLst>
                                    </p:anim>
                                  </p:childTnLst>
                                </p:cTn>
                              </p:par>
                            </p:childTnLst>
                          </p:cTn>
                        </p:par>
                        <p:par>
                          <p:cTn id="32" fill="hold">
                            <p:stCondLst>
                              <p:cond delay="2500"/>
                            </p:stCondLst>
                            <p:childTnLst>
                              <p:par>
                                <p:cTn id="33" presetID="53" presetClass="entr" presetSubtype="16"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p:cTn id="35" dur="500" fill="hold"/>
                                        <p:tgtEl>
                                          <p:spTgt spid="30"/>
                                        </p:tgtEl>
                                        <p:attrNameLst>
                                          <p:attrName>ppt_w</p:attrName>
                                        </p:attrNameLst>
                                      </p:cBhvr>
                                      <p:tavLst>
                                        <p:tav tm="0">
                                          <p:val>
                                            <p:fltVal val="0"/>
                                          </p:val>
                                        </p:tav>
                                        <p:tav tm="100000">
                                          <p:val>
                                            <p:strVal val="#ppt_w"/>
                                          </p:val>
                                        </p:tav>
                                      </p:tavLst>
                                    </p:anim>
                                    <p:anim calcmode="lin" valueType="num">
                                      <p:cBhvr>
                                        <p:cTn id="36" dur="500" fill="hold"/>
                                        <p:tgtEl>
                                          <p:spTgt spid="30"/>
                                        </p:tgtEl>
                                        <p:attrNameLst>
                                          <p:attrName>ppt_h</p:attrName>
                                        </p:attrNameLst>
                                      </p:cBhvr>
                                      <p:tavLst>
                                        <p:tav tm="0">
                                          <p:val>
                                            <p:fltVal val="0"/>
                                          </p:val>
                                        </p:tav>
                                        <p:tav tm="100000">
                                          <p:val>
                                            <p:strVal val="#ppt_h"/>
                                          </p:val>
                                        </p:tav>
                                      </p:tavLst>
                                    </p:anim>
                                    <p:animEffect transition="in" filter="fade">
                                      <p:cBhvr>
                                        <p:cTn id="37" dur="500"/>
                                        <p:tgtEl>
                                          <p:spTgt spid="30"/>
                                        </p:tgtEl>
                                      </p:cBhvr>
                                    </p:animEffect>
                                  </p:childTnLst>
                                </p:cTn>
                              </p:par>
                            </p:childTnLst>
                          </p:cTn>
                        </p:par>
                        <p:par>
                          <p:cTn id="38" fill="hold">
                            <p:stCondLst>
                              <p:cond delay="3000"/>
                            </p:stCondLst>
                            <p:childTnLst>
                              <p:par>
                                <p:cTn id="39" presetID="53" presetClass="entr" presetSubtype="16" fill="hold" grpId="0" nodeType="afterEffect">
                                  <p:stCondLst>
                                    <p:cond delay="0"/>
                                  </p:stCondLst>
                                  <p:childTnLst>
                                    <p:set>
                                      <p:cBhvr>
                                        <p:cTn id="40" dur="1" fill="hold">
                                          <p:stCondLst>
                                            <p:cond delay="0"/>
                                          </p:stCondLst>
                                        </p:cTn>
                                        <p:tgtEl>
                                          <p:spTgt spid="31"/>
                                        </p:tgtEl>
                                        <p:attrNameLst>
                                          <p:attrName>style.visibility</p:attrName>
                                        </p:attrNameLst>
                                      </p:cBhvr>
                                      <p:to>
                                        <p:strVal val="visible"/>
                                      </p:to>
                                    </p:set>
                                    <p:anim calcmode="lin" valueType="num">
                                      <p:cBhvr>
                                        <p:cTn id="41" dur="500" fill="hold"/>
                                        <p:tgtEl>
                                          <p:spTgt spid="31"/>
                                        </p:tgtEl>
                                        <p:attrNameLst>
                                          <p:attrName>ppt_w</p:attrName>
                                        </p:attrNameLst>
                                      </p:cBhvr>
                                      <p:tavLst>
                                        <p:tav tm="0">
                                          <p:val>
                                            <p:fltVal val="0"/>
                                          </p:val>
                                        </p:tav>
                                        <p:tav tm="100000">
                                          <p:val>
                                            <p:strVal val="#ppt_w"/>
                                          </p:val>
                                        </p:tav>
                                      </p:tavLst>
                                    </p:anim>
                                    <p:anim calcmode="lin" valueType="num">
                                      <p:cBhvr>
                                        <p:cTn id="42" dur="500" fill="hold"/>
                                        <p:tgtEl>
                                          <p:spTgt spid="31"/>
                                        </p:tgtEl>
                                        <p:attrNameLst>
                                          <p:attrName>ppt_h</p:attrName>
                                        </p:attrNameLst>
                                      </p:cBhvr>
                                      <p:tavLst>
                                        <p:tav tm="0">
                                          <p:val>
                                            <p:fltVal val="0"/>
                                          </p:val>
                                        </p:tav>
                                        <p:tav tm="100000">
                                          <p:val>
                                            <p:strVal val="#ppt_h"/>
                                          </p:val>
                                        </p:tav>
                                      </p:tavLst>
                                    </p:anim>
                                    <p:animEffect transition="in" filter="fade">
                                      <p:cBhvr>
                                        <p:cTn id="43" dur="500"/>
                                        <p:tgtEl>
                                          <p:spTgt spid="31"/>
                                        </p:tgtEl>
                                      </p:cBhvr>
                                    </p:animEffect>
                                  </p:childTnLst>
                                </p:cTn>
                              </p:par>
                            </p:childTnLst>
                          </p:cTn>
                        </p:par>
                        <p:par>
                          <p:cTn id="44" fill="hold">
                            <p:stCondLst>
                              <p:cond delay="3500"/>
                            </p:stCondLst>
                            <p:childTnLst>
                              <p:par>
                                <p:cTn id="45" presetID="53" presetClass="entr" presetSubtype="16" fill="hold" grpId="0" nodeType="after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p:cTn id="47" dur="500" fill="hold"/>
                                        <p:tgtEl>
                                          <p:spTgt spid="35"/>
                                        </p:tgtEl>
                                        <p:attrNameLst>
                                          <p:attrName>ppt_w</p:attrName>
                                        </p:attrNameLst>
                                      </p:cBhvr>
                                      <p:tavLst>
                                        <p:tav tm="0">
                                          <p:val>
                                            <p:fltVal val="0"/>
                                          </p:val>
                                        </p:tav>
                                        <p:tav tm="100000">
                                          <p:val>
                                            <p:strVal val="#ppt_w"/>
                                          </p:val>
                                        </p:tav>
                                      </p:tavLst>
                                    </p:anim>
                                    <p:anim calcmode="lin" valueType="num">
                                      <p:cBhvr>
                                        <p:cTn id="48" dur="500" fill="hold"/>
                                        <p:tgtEl>
                                          <p:spTgt spid="35"/>
                                        </p:tgtEl>
                                        <p:attrNameLst>
                                          <p:attrName>ppt_h</p:attrName>
                                        </p:attrNameLst>
                                      </p:cBhvr>
                                      <p:tavLst>
                                        <p:tav tm="0">
                                          <p:val>
                                            <p:fltVal val="0"/>
                                          </p:val>
                                        </p:tav>
                                        <p:tav tm="100000">
                                          <p:val>
                                            <p:strVal val="#ppt_h"/>
                                          </p:val>
                                        </p:tav>
                                      </p:tavLst>
                                    </p:anim>
                                    <p:animEffect transition="in" filter="fade">
                                      <p:cBhvr>
                                        <p:cTn id="4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30" grpId="0" animBg="1"/>
      <p:bldP spid="31" grpId="0" animBg="1"/>
      <p:bldP spid="3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D03DC"/>
        </a:solid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416C826-0071-4F7C-B063-8291B7FA365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410" t="-50" b="76413"/>
          <a:stretch/>
        </p:blipFill>
        <p:spPr>
          <a:xfrm>
            <a:off x="1" y="4483490"/>
            <a:ext cx="5390777" cy="660010"/>
          </a:xfrm>
          <a:prstGeom prst="rect">
            <a:avLst/>
          </a:prstGeom>
        </p:spPr>
      </p:pic>
      <p:sp>
        <p:nvSpPr>
          <p:cNvPr id="68" name="Shape 283">
            <a:extLst>
              <a:ext uri="{FF2B5EF4-FFF2-40B4-BE49-F238E27FC236}">
                <a16:creationId xmlns:a16="http://schemas.microsoft.com/office/drawing/2014/main" id="{C4C8CE39-AA30-49E4-99B2-BD99BEF7E459}"/>
              </a:ext>
            </a:extLst>
          </p:cNvPr>
          <p:cNvSpPr/>
          <p:nvPr/>
        </p:nvSpPr>
        <p:spPr>
          <a:xfrm>
            <a:off x="-91439" y="2448591"/>
            <a:ext cx="9235440" cy="2694908"/>
          </a:xfrm>
          <a:custGeom>
            <a:avLst/>
            <a:gdLst/>
            <a:ahLst/>
            <a:cxnLst>
              <a:cxn ang="0">
                <a:pos x="wd2" y="hd2"/>
              </a:cxn>
              <a:cxn ang="5400000">
                <a:pos x="wd2" y="hd2"/>
              </a:cxn>
              <a:cxn ang="10800000">
                <a:pos x="wd2" y="hd2"/>
              </a:cxn>
              <a:cxn ang="16200000">
                <a:pos x="wd2" y="hd2"/>
              </a:cxn>
            </a:cxnLst>
            <a:rect l="0" t="0" r="r" b="b"/>
            <a:pathLst>
              <a:path w="21600" h="21600" extrusionOk="0">
                <a:moveTo>
                  <a:pt x="4258" y="0"/>
                </a:moveTo>
                <a:cubicBezTo>
                  <a:pt x="4920" y="0"/>
                  <a:pt x="5458" y="1841"/>
                  <a:pt x="5458" y="4112"/>
                </a:cubicBezTo>
                <a:lnTo>
                  <a:pt x="5452" y="4316"/>
                </a:lnTo>
                <a:lnTo>
                  <a:pt x="7508" y="4316"/>
                </a:lnTo>
                <a:lnTo>
                  <a:pt x="7502" y="4112"/>
                </a:lnTo>
                <a:cubicBezTo>
                  <a:pt x="7502" y="1841"/>
                  <a:pt x="8040" y="0"/>
                  <a:pt x="8702" y="0"/>
                </a:cubicBezTo>
                <a:cubicBezTo>
                  <a:pt x="9365" y="0"/>
                  <a:pt x="9902" y="1841"/>
                  <a:pt x="9902" y="4112"/>
                </a:cubicBezTo>
                <a:lnTo>
                  <a:pt x="9896" y="4316"/>
                </a:lnTo>
                <a:lnTo>
                  <a:pt x="11953" y="4316"/>
                </a:lnTo>
                <a:lnTo>
                  <a:pt x="11947" y="4112"/>
                </a:lnTo>
                <a:cubicBezTo>
                  <a:pt x="11947" y="1841"/>
                  <a:pt x="12484" y="0"/>
                  <a:pt x="13147" y="0"/>
                </a:cubicBezTo>
                <a:cubicBezTo>
                  <a:pt x="13809" y="0"/>
                  <a:pt x="14347" y="1841"/>
                  <a:pt x="14347" y="4112"/>
                </a:cubicBezTo>
                <a:lnTo>
                  <a:pt x="14341" y="4316"/>
                </a:lnTo>
                <a:lnTo>
                  <a:pt x="16398" y="4316"/>
                </a:lnTo>
                <a:lnTo>
                  <a:pt x="16392" y="4112"/>
                </a:lnTo>
                <a:cubicBezTo>
                  <a:pt x="16392" y="1841"/>
                  <a:pt x="16929" y="0"/>
                  <a:pt x="17591" y="0"/>
                </a:cubicBezTo>
                <a:cubicBezTo>
                  <a:pt x="18254" y="0"/>
                  <a:pt x="18791" y="1841"/>
                  <a:pt x="18791" y="4112"/>
                </a:cubicBezTo>
                <a:lnTo>
                  <a:pt x="18785" y="4316"/>
                </a:lnTo>
                <a:lnTo>
                  <a:pt x="21600" y="4316"/>
                </a:lnTo>
                <a:lnTo>
                  <a:pt x="21600" y="21600"/>
                </a:lnTo>
                <a:lnTo>
                  <a:pt x="0" y="21600"/>
                </a:lnTo>
                <a:lnTo>
                  <a:pt x="0" y="4316"/>
                </a:lnTo>
                <a:lnTo>
                  <a:pt x="3064" y="4316"/>
                </a:lnTo>
                <a:lnTo>
                  <a:pt x="3058" y="4112"/>
                </a:lnTo>
                <a:cubicBezTo>
                  <a:pt x="3058" y="1841"/>
                  <a:pt x="3595" y="0"/>
                  <a:pt x="4258" y="0"/>
                </a:cubicBezTo>
                <a:close/>
              </a:path>
            </a:pathLst>
          </a:custGeom>
          <a:solidFill>
            <a:srgbClr val="FFFFFF">
              <a:alpha val="15000"/>
            </a:srgbClr>
          </a:solidFill>
          <a:ln w="12700" cap="flat">
            <a:noFill/>
            <a:miter lim="400000"/>
          </a:ln>
          <a:effectLst/>
        </p:spPr>
        <p:txBody>
          <a:bodyPr wrap="square" lIns="34290" tIns="34290" rIns="34290" bIns="34290" numCol="1" anchor="ctr">
            <a:noAutofit/>
          </a:bodyPr>
          <a:lstStyle/>
          <a:p>
            <a:pPr algn="ctr" defTabSz="342900" hangingPunct="0">
              <a:defRPr>
                <a:solidFill>
                  <a:srgbClr val="FFFFFF"/>
                </a:solidFill>
              </a:defRPr>
            </a:pPr>
            <a:endParaRPr sz="1350" kern="0">
              <a:solidFill>
                <a:srgbClr val="4D03DC"/>
              </a:solidFill>
              <a:latin typeface="Trebuchet MS"/>
              <a:sym typeface="Trebuchet MS"/>
            </a:endParaRPr>
          </a:p>
        </p:txBody>
      </p:sp>
      <p:pic>
        <p:nvPicPr>
          <p:cNvPr id="15" name="图片 14">
            <a:extLst>
              <a:ext uri="{FF2B5EF4-FFF2-40B4-BE49-F238E27FC236}">
                <a16:creationId xmlns:a16="http://schemas.microsoft.com/office/drawing/2014/main" id="{0B89DDE0-DFBE-47B6-B601-ADF43B1DDE9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8847" t="1755" b="76413"/>
          <a:stretch/>
        </p:blipFill>
        <p:spPr>
          <a:xfrm rot="10800000">
            <a:off x="4419096" y="0"/>
            <a:ext cx="4724904" cy="609600"/>
          </a:xfrm>
          <a:prstGeom prst="rect">
            <a:avLst/>
          </a:prstGeom>
        </p:spPr>
      </p:pic>
      <p:sp>
        <p:nvSpPr>
          <p:cNvPr id="29" name="矩形 28">
            <a:extLst>
              <a:ext uri="{FF2B5EF4-FFF2-40B4-BE49-F238E27FC236}">
                <a16:creationId xmlns:a16="http://schemas.microsoft.com/office/drawing/2014/main" id="{8D4C06BA-98AF-4C3B-AE8D-0E307EB044A4}"/>
              </a:ext>
            </a:extLst>
          </p:cNvPr>
          <p:cNvSpPr/>
          <p:nvPr/>
        </p:nvSpPr>
        <p:spPr>
          <a:xfrm>
            <a:off x="345972" y="237546"/>
            <a:ext cx="8452057" cy="4668409"/>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8" name="文本框 17">
            <a:extLst>
              <a:ext uri="{FF2B5EF4-FFF2-40B4-BE49-F238E27FC236}">
                <a16:creationId xmlns:a16="http://schemas.microsoft.com/office/drawing/2014/main" id="{E315E238-45B6-49CF-BD0E-55623D12F239}"/>
              </a:ext>
            </a:extLst>
          </p:cNvPr>
          <p:cNvSpPr txBox="1"/>
          <p:nvPr/>
        </p:nvSpPr>
        <p:spPr>
          <a:xfrm>
            <a:off x="7756062" y="462689"/>
            <a:ext cx="810694" cy="340519"/>
          </a:xfrm>
          <a:prstGeom prst="roundRect">
            <a:avLst/>
          </a:prstGeom>
          <a:noFill/>
          <a:ln>
            <a:solidFill>
              <a:schemeClr val="tx1">
                <a:lumMod val="75000"/>
                <a:lumOff val="25000"/>
              </a:schemeClr>
            </a:solidFill>
          </a:ln>
        </p:spPr>
        <p:txBody>
          <a:bodyPr wrap="square" rtlCol="0">
            <a:spAutoFit/>
          </a:bodyPr>
          <a:lstStyle/>
          <a:p>
            <a:pPr algn="ctr"/>
            <a:r>
              <a:rPr lang="en-US" altLang="zh-CN" sz="1400" dirty="0">
                <a:gradFill>
                  <a:gsLst>
                    <a:gs pos="0">
                      <a:srgbClr val="00AFF0"/>
                    </a:gs>
                    <a:gs pos="100000">
                      <a:srgbClr val="4D03DC"/>
                    </a:gs>
                  </a:gsLst>
                  <a:lin ang="10800000" scaled="0"/>
                </a:gradFill>
                <a:latin typeface="微软雅黑" panose="020B0503020204020204" pitchFamily="34" charset="-122"/>
                <a:ea typeface="微软雅黑" panose="020B0503020204020204" pitchFamily="34" charset="-122"/>
              </a:rPr>
              <a:t>LOGO</a:t>
            </a:r>
          </a:p>
        </p:txBody>
      </p:sp>
      <p:sp>
        <p:nvSpPr>
          <p:cNvPr id="9" name="矩形: 圆角 8">
            <a:extLst>
              <a:ext uri="{FF2B5EF4-FFF2-40B4-BE49-F238E27FC236}">
                <a16:creationId xmlns:a16="http://schemas.microsoft.com/office/drawing/2014/main" id="{BA32C657-17DE-4B4A-A0F1-16DC15B1C3B4}"/>
              </a:ext>
            </a:extLst>
          </p:cNvPr>
          <p:cNvSpPr/>
          <p:nvPr/>
        </p:nvSpPr>
        <p:spPr>
          <a:xfrm rot="2578080">
            <a:off x="624561" y="517091"/>
            <a:ext cx="263242" cy="263242"/>
          </a:xfrm>
          <a:prstGeom prst="roundRect">
            <a:avLst/>
          </a:prstGeom>
          <a:gradFill>
            <a:gsLst>
              <a:gs pos="0">
                <a:srgbClr val="00AFF0"/>
              </a:gs>
              <a:gs pos="100000">
                <a:srgbClr val="4D03D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0" name="文本框 9">
            <a:extLst>
              <a:ext uri="{FF2B5EF4-FFF2-40B4-BE49-F238E27FC236}">
                <a16:creationId xmlns:a16="http://schemas.microsoft.com/office/drawing/2014/main" id="{FCB36ADC-028B-496F-B449-84D003A9B7C1}"/>
              </a:ext>
            </a:extLst>
          </p:cNvPr>
          <p:cNvSpPr txBox="1"/>
          <p:nvPr/>
        </p:nvSpPr>
        <p:spPr>
          <a:xfrm>
            <a:off x="1002595" y="380013"/>
            <a:ext cx="2126987" cy="369332"/>
          </a:xfrm>
          <a:prstGeom prst="rect">
            <a:avLst/>
          </a:prstGeom>
          <a:noFill/>
        </p:spPr>
        <p:txBody>
          <a:bodyPr wrap="square" rtlCol="0">
            <a:spAutoFit/>
          </a:bodyPr>
          <a:lstStyle/>
          <a:p>
            <a:r>
              <a:rPr lang="zh-CN" altLang="en-US"/>
              <a:t>Title text added here</a:t>
            </a:r>
          </a:p>
        </p:txBody>
      </p:sp>
      <p:sp>
        <p:nvSpPr>
          <p:cNvPr id="11" name="文本框 10">
            <a:extLst>
              <a:ext uri="{FF2B5EF4-FFF2-40B4-BE49-F238E27FC236}">
                <a16:creationId xmlns:a16="http://schemas.microsoft.com/office/drawing/2014/main" id="{E77BE4BE-B208-49A4-AE73-B876CD4D8327}"/>
              </a:ext>
            </a:extLst>
          </p:cNvPr>
          <p:cNvSpPr txBox="1"/>
          <p:nvPr/>
        </p:nvSpPr>
        <p:spPr>
          <a:xfrm>
            <a:off x="1002596" y="646746"/>
            <a:ext cx="2187376" cy="270074"/>
          </a:xfrm>
          <a:prstGeom prst="rect">
            <a:avLst/>
          </a:prstGeom>
          <a:noFill/>
        </p:spPr>
        <p:txBody>
          <a:bodyPr wrap="square" rtlCol="0">
            <a:spAutoFit/>
            <a:scene3d>
              <a:camera prst="orthographicFront"/>
              <a:lightRig rig="threePt" dir="t"/>
            </a:scene3d>
            <a:sp3d contourW="12700"/>
          </a:bodyPr>
          <a:lstStyle/>
          <a:p>
            <a:pPr>
              <a:lnSpc>
                <a:spcPct val="110000"/>
              </a:lnSpc>
            </a:pPr>
            <a:r>
              <a:rPr lang="en-US" altLang="zh-CN" sz="1050">
                <a:solidFill>
                  <a:schemeClr val="bg1">
                    <a:lumMod val="65000"/>
                  </a:schemeClr>
                </a:solidFill>
                <a:latin typeface="+mj-ea"/>
                <a:ea typeface="+mj-ea"/>
              </a:rPr>
              <a:t>The insinuated text is ed ed here</a:t>
            </a:r>
            <a:endParaRPr lang="en-US" altLang="zh-CN" sz="1050" dirty="0">
              <a:solidFill>
                <a:schemeClr val="bg1">
                  <a:lumMod val="65000"/>
                </a:schemeClr>
              </a:solidFill>
              <a:latin typeface="+mj-ea"/>
              <a:ea typeface="+mj-ea"/>
            </a:endParaRPr>
          </a:p>
        </p:txBody>
      </p:sp>
      <p:pic>
        <p:nvPicPr>
          <p:cNvPr id="17" name="图片 16">
            <a:extLst>
              <a:ext uri="{FF2B5EF4-FFF2-40B4-BE49-F238E27FC236}">
                <a16:creationId xmlns:a16="http://schemas.microsoft.com/office/drawing/2014/main" id="{93D7C435-F190-413B-99B1-C66B95280651}"/>
              </a:ext>
            </a:extLst>
          </p:cNvPr>
          <p:cNvPicPr>
            <a:picLocks noChangeAspect="1"/>
          </p:cNvPicPr>
          <p:nvPr/>
        </p:nvPicPr>
        <p:blipFill>
          <a:blip r:embed="rId4" cstate="screen">
            <a:extLst>
              <a:ext uri="{BEBA8EAE-BF5A-486C-A8C5-ECC9F3942E4B}">
                <a14:imgProps xmlns:a14="http://schemas.microsoft.com/office/drawing/2010/main">
                  <a14:imgLayer r:embed="rId5">
                    <a14:imgEffect>
                      <a14:colorTemperature colorTemp="5900"/>
                    </a14:imgEffect>
                    <a14:imgEffect>
                      <a14:saturation sat="33000"/>
                    </a14:imgEffect>
                  </a14:imgLayer>
                </a14:imgProps>
              </a:ext>
              <a:ext uri="{28A0092B-C50C-407E-A947-70E740481C1C}">
                <a14:useLocalDpi xmlns:a14="http://schemas.microsoft.com/office/drawing/2010/main"/>
              </a:ext>
            </a:extLst>
          </a:blip>
          <a:stretch>
            <a:fillRect/>
          </a:stretch>
        </p:blipFill>
        <p:spPr>
          <a:xfrm>
            <a:off x="0" y="3107561"/>
            <a:ext cx="9144000" cy="1747984"/>
          </a:xfrm>
          <a:prstGeom prst="rect">
            <a:avLst/>
          </a:prstGeom>
        </p:spPr>
      </p:pic>
      <p:sp>
        <p:nvSpPr>
          <p:cNvPr id="49" name="椭圆 48">
            <a:extLst>
              <a:ext uri="{FF2B5EF4-FFF2-40B4-BE49-F238E27FC236}">
                <a16:creationId xmlns:a16="http://schemas.microsoft.com/office/drawing/2014/main" id="{E5F4FF63-A6D3-415C-851C-FEE97CC53990}"/>
              </a:ext>
            </a:extLst>
          </p:cNvPr>
          <p:cNvSpPr/>
          <p:nvPr/>
        </p:nvSpPr>
        <p:spPr>
          <a:xfrm>
            <a:off x="7627862" y="4695825"/>
            <a:ext cx="172840" cy="172840"/>
          </a:xfrm>
          <a:prstGeom prst="ellipse">
            <a:avLst/>
          </a:prstGeom>
          <a:solidFill>
            <a:srgbClr val="92D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a:extLst>
              <a:ext uri="{FF2B5EF4-FFF2-40B4-BE49-F238E27FC236}">
                <a16:creationId xmlns:a16="http://schemas.microsoft.com/office/drawing/2014/main" id="{94BFD1CC-30BA-41BD-9A42-78F833708426}"/>
              </a:ext>
            </a:extLst>
          </p:cNvPr>
          <p:cNvSpPr/>
          <p:nvPr/>
        </p:nvSpPr>
        <p:spPr>
          <a:xfrm>
            <a:off x="8103417" y="4695825"/>
            <a:ext cx="172840" cy="172840"/>
          </a:xfrm>
          <a:prstGeom prst="ellipse">
            <a:avLst/>
          </a:prstGeom>
          <a:solidFill>
            <a:srgbClr val="00ADE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a:extLst>
              <a:ext uri="{FF2B5EF4-FFF2-40B4-BE49-F238E27FC236}">
                <a16:creationId xmlns:a16="http://schemas.microsoft.com/office/drawing/2014/main" id="{99EF4954-9CED-4836-A608-80BA9F96DDCD}"/>
              </a:ext>
            </a:extLst>
          </p:cNvPr>
          <p:cNvSpPr/>
          <p:nvPr/>
        </p:nvSpPr>
        <p:spPr>
          <a:xfrm>
            <a:off x="8578972" y="4695825"/>
            <a:ext cx="172840" cy="172840"/>
          </a:xfrm>
          <a:prstGeom prst="ellipse">
            <a:avLst/>
          </a:prstGeom>
          <a:solidFill>
            <a:srgbClr val="4D0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6" name="组合 55">
            <a:extLst>
              <a:ext uri="{FF2B5EF4-FFF2-40B4-BE49-F238E27FC236}">
                <a16:creationId xmlns:a16="http://schemas.microsoft.com/office/drawing/2014/main" id="{AEB6A569-66B6-4F7D-B23B-911E1E1D218C}"/>
              </a:ext>
            </a:extLst>
          </p:cNvPr>
          <p:cNvGrpSpPr/>
          <p:nvPr/>
        </p:nvGrpSpPr>
        <p:grpSpPr>
          <a:xfrm>
            <a:off x="934888" y="1424018"/>
            <a:ext cx="3577001" cy="3009061"/>
            <a:chOff x="550590" y="1340768"/>
            <a:chExt cx="5937251" cy="4994275"/>
          </a:xfrm>
          <a:solidFill>
            <a:srgbClr val="4D03DC"/>
          </a:solidFill>
          <a:effectLst/>
        </p:grpSpPr>
        <p:sp>
          <p:nvSpPr>
            <p:cNvPr id="57" name="Freeform 67">
              <a:extLst>
                <a:ext uri="{FF2B5EF4-FFF2-40B4-BE49-F238E27FC236}">
                  <a16:creationId xmlns:a16="http://schemas.microsoft.com/office/drawing/2014/main" id="{A559E7CD-B68A-4763-B65D-7E7E13A8AF79}"/>
                </a:ext>
              </a:extLst>
            </p:cNvPr>
            <p:cNvSpPr>
              <a:spLocks/>
            </p:cNvSpPr>
            <p:nvPr/>
          </p:nvSpPr>
          <p:spPr bwMode="gray">
            <a:xfrm>
              <a:off x="550590" y="2066256"/>
              <a:ext cx="2373313" cy="1803400"/>
            </a:xfrm>
            <a:custGeom>
              <a:avLst/>
              <a:gdLst>
                <a:gd name="T0" fmla="*/ 3 w 2990"/>
                <a:gd name="T1" fmla="*/ 357 h 2273"/>
                <a:gd name="T2" fmla="*/ 23 w 2990"/>
                <a:gd name="T3" fmla="*/ 365 h 2273"/>
                <a:gd name="T4" fmla="*/ 29 w 2990"/>
                <a:gd name="T5" fmla="*/ 390 h 2273"/>
                <a:gd name="T6" fmla="*/ 28 w 2990"/>
                <a:gd name="T7" fmla="*/ 419 h 2273"/>
                <a:gd name="T8" fmla="*/ 18 w 2990"/>
                <a:gd name="T9" fmla="*/ 419 h 2273"/>
                <a:gd name="T10" fmla="*/ 0 w 2990"/>
                <a:gd name="T11" fmla="*/ 429 h 2273"/>
                <a:gd name="T12" fmla="*/ 31 w 2990"/>
                <a:gd name="T13" fmla="*/ 438 h 2273"/>
                <a:gd name="T14" fmla="*/ 47 w 2990"/>
                <a:gd name="T15" fmla="*/ 456 h 2273"/>
                <a:gd name="T16" fmla="*/ 49 w 2990"/>
                <a:gd name="T17" fmla="*/ 490 h 2273"/>
                <a:gd name="T18" fmla="*/ 71 w 2990"/>
                <a:gd name="T19" fmla="*/ 507 h 2273"/>
                <a:gd name="T20" fmla="*/ 109 w 2990"/>
                <a:gd name="T21" fmla="*/ 521 h 2273"/>
                <a:gd name="T22" fmla="*/ 152 w 2990"/>
                <a:gd name="T23" fmla="*/ 516 h 2273"/>
                <a:gd name="T24" fmla="*/ 185 w 2990"/>
                <a:gd name="T25" fmla="*/ 542 h 2273"/>
                <a:gd name="T26" fmla="*/ 259 w 2990"/>
                <a:gd name="T27" fmla="*/ 549 h 2273"/>
                <a:gd name="T28" fmla="*/ 414 w 2990"/>
                <a:gd name="T29" fmla="*/ 546 h 2273"/>
                <a:gd name="T30" fmla="*/ 539 w 2990"/>
                <a:gd name="T31" fmla="*/ 549 h 2273"/>
                <a:gd name="T32" fmla="*/ 585 w 2990"/>
                <a:gd name="T33" fmla="*/ 458 h 2273"/>
                <a:gd name="T34" fmla="*/ 714 w 2990"/>
                <a:gd name="T35" fmla="*/ 339 h 2273"/>
                <a:gd name="T36" fmla="*/ 743 w 2990"/>
                <a:gd name="T37" fmla="*/ 295 h 2273"/>
                <a:gd name="T38" fmla="*/ 727 w 2990"/>
                <a:gd name="T39" fmla="*/ 263 h 2273"/>
                <a:gd name="T40" fmla="*/ 716 w 2990"/>
                <a:gd name="T41" fmla="*/ 233 h 2273"/>
                <a:gd name="T42" fmla="*/ 678 w 2990"/>
                <a:gd name="T43" fmla="*/ 213 h 2273"/>
                <a:gd name="T44" fmla="*/ 631 w 2990"/>
                <a:gd name="T45" fmla="*/ 198 h 2273"/>
                <a:gd name="T46" fmla="*/ 592 w 2990"/>
                <a:gd name="T47" fmla="*/ 185 h 2273"/>
                <a:gd name="T48" fmla="*/ 578 w 2990"/>
                <a:gd name="T49" fmla="*/ 170 h 2273"/>
                <a:gd name="T50" fmla="*/ 594 w 2990"/>
                <a:gd name="T51" fmla="*/ 148 h 2273"/>
                <a:gd name="T52" fmla="*/ 598 w 2990"/>
                <a:gd name="T53" fmla="*/ 114 h 2273"/>
                <a:gd name="T54" fmla="*/ 580 w 2990"/>
                <a:gd name="T55" fmla="*/ 75 h 2273"/>
                <a:gd name="T56" fmla="*/ 562 w 2990"/>
                <a:gd name="T57" fmla="*/ 63 h 2273"/>
                <a:gd name="T58" fmla="*/ 540 w 2990"/>
                <a:gd name="T59" fmla="*/ 55 h 2273"/>
                <a:gd name="T60" fmla="*/ 520 w 2990"/>
                <a:gd name="T61" fmla="*/ 29 h 2273"/>
                <a:gd name="T62" fmla="*/ 517 w 2990"/>
                <a:gd name="T63" fmla="*/ 8 h 2273"/>
                <a:gd name="T64" fmla="*/ 492 w 2990"/>
                <a:gd name="T65" fmla="*/ 0 h 2273"/>
                <a:gd name="T66" fmla="*/ 479 w 2990"/>
                <a:gd name="T67" fmla="*/ 21 h 2273"/>
                <a:gd name="T68" fmla="*/ 449 w 2990"/>
                <a:gd name="T69" fmla="*/ 35 h 2273"/>
                <a:gd name="T70" fmla="*/ 438 w 2990"/>
                <a:gd name="T71" fmla="*/ 79 h 2273"/>
                <a:gd name="T72" fmla="*/ 411 w 2990"/>
                <a:gd name="T73" fmla="*/ 85 h 2273"/>
                <a:gd name="T74" fmla="*/ 384 w 2990"/>
                <a:gd name="T75" fmla="*/ 75 h 2273"/>
                <a:gd name="T76" fmla="*/ 363 w 2990"/>
                <a:gd name="T77" fmla="*/ 71 h 2273"/>
                <a:gd name="T78" fmla="*/ 334 w 2990"/>
                <a:gd name="T79" fmla="*/ 122 h 2273"/>
                <a:gd name="T80" fmla="*/ 344 w 2990"/>
                <a:gd name="T81" fmla="*/ 140 h 2273"/>
                <a:gd name="T82" fmla="*/ 322 w 2990"/>
                <a:gd name="T83" fmla="*/ 144 h 2273"/>
                <a:gd name="T84" fmla="*/ 295 w 2990"/>
                <a:gd name="T85" fmla="*/ 136 h 2273"/>
                <a:gd name="T86" fmla="*/ 257 w 2990"/>
                <a:gd name="T87" fmla="*/ 138 h 2273"/>
                <a:gd name="T88" fmla="*/ 266 w 2990"/>
                <a:gd name="T89" fmla="*/ 148 h 2273"/>
                <a:gd name="T90" fmla="*/ 262 w 2990"/>
                <a:gd name="T91" fmla="*/ 173 h 2273"/>
                <a:gd name="T92" fmla="*/ 263 w 2990"/>
                <a:gd name="T93" fmla="*/ 220 h 2273"/>
                <a:gd name="T94" fmla="*/ 241 w 2990"/>
                <a:gd name="T95" fmla="*/ 242 h 2273"/>
                <a:gd name="T96" fmla="*/ 230 w 2990"/>
                <a:gd name="T97" fmla="*/ 267 h 2273"/>
                <a:gd name="T98" fmla="*/ 177 w 2990"/>
                <a:gd name="T99" fmla="*/ 281 h 2273"/>
                <a:gd name="T100" fmla="*/ 147 w 2990"/>
                <a:gd name="T101" fmla="*/ 286 h 2273"/>
                <a:gd name="T102" fmla="*/ 114 w 2990"/>
                <a:gd name="T103" fmla="*/ 294 h 2273"/>
                <a:gd name="T104" fmla="*/ 80 w 2990"/>
                <a:gd name="T105" fmla="*/ 302 h 2273"/>
                <a:gd name="T106" fmla="*/ 80 w 2990"/>
                <a:gd name="T107" fmla="*/ 289 h 2273"/>
                <a:gd name="T108" fmla="*/ 55 w 2990"/>
                <a:gd name="T109" fmla="*/ 291 h 2273"/>
                <a:gd name="T110" fmla="*/ 29 w 2990"/>
                <a:gd name="T111" fmla="*/ 297 h 2273"/>
                <a:gd name="T112" fmla="*/ 10 w 2990"/>
                <a:gd name="T113" fmla="*/ 318 h 227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90"/>
                <a:gd name="T172" fmla="*/ 0 h 2273"/>
                <a:gd name="T173" fmla="*/ 2990 w 2990"/>
                <a:gd name="T174" fmla="*/ 2273 h 227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90" h="2273">
                  <a:moveTo>
                    <a:pt x="29" y="1289"/>
                  </a:moveTo>
                  <a:lnTo>
                    <a:pt x="4" y="1329"/>
                  </a:lnTo>
                  <a:lnTo>
                    <a:pt x="12" y="1378"/>
                  </a:lnTo>
                  <a:lnTo>
                    <a:pt x="12" y="1382"/>
                  </a:lnTo>
                  <a:lnTo>
                    <a:pt x="10" y="1395"/>
                  </a:lnTo>
                  <a:lnTo>
                    <a:pt x="10" y="1411"/>
                  </a:lnTo>
                  <a:lnTo>
                    <a:pt x="10" y="1429"/>
                  </a:lnTo>
                  <a:lnTo>
                    <a:pt x="14" y="1443"/>
                  </a:lnTo>
                  <a:lnTo>
                    <a:pt x="20" y="1451"/>
                  </a:lnTo>
                  <a:lnTo>
                    <a:pt x="31" y="1453"/>
                  </a:lnTo>
                  <a:lnTo>
                    <a:pt x="43" y="1451"/>
                  </a:lnTo>
                  <a:lnTo>
                    <a:pt x="55" y="1449"/>
                  </a:lnTo>
                  <a:lnTo>
                    <a:pt x="73" y="1451"/>
                  </a:lnTo>
                  <a:lnTo>
                    <a:pt x="94" y="1462"/>
                  </a:lnTo>
                  <a:lnTo>
                    <a:pt x="116" y="1480"/>
                  </a:lnTo>
                  <a:lnTo>
                    <a:pt x="132" y="1502"/>
                  </a:lnTo>
                  <a:lnTo>
                    <a:pt x="136" y="1514"/>
                  </a:lnTo>
                  <a:lnTo>
                    <a:pt x="132" y="1525"/>
                  </a:lnTo>
                  <a:lnTo>
                    <a:pt x="126" y="1537"/>
                  </a:lnTo>
                  <a:lnTo>
                    <a:pt x="120" y="1549"/>
                  </a:lnTo>
                  <a:lnTo>
                    <a:pt x="116" y="1561"/>
                  </a:lnTo>
                  <a:lnTo>
                    <a:pt x="116" y="1577"/>
                  </a:lnTo>
                  <a:lnTo>
                    <a:pt x="114" y="1596"/>
                  </a:lnTo>
                  <a:lnTo>
                    <a:pt x="110" y="1618"/>
                  </a:lnTo>
                  <a:lnTo>
                    <a:pt x="108" y="1640"/>
                  </a:lnTo>
                  <a:lnTo>
                    <a:pt x="108" y="1657"/>
                  </a:lnTo>
                  <a:lnTo>
                    <a:pt x="112" y="1669"/>
                  </a:lnTo>
                  <a:lnTo>
                    <a:pt x="114" y="1679"/>
                  </a:lnTo>
                  <a:lnTo>
                    <a:pt x="114" y="1691"/>
                  </a:lnTo>
                  <a:lnTo>
                    <a:pt x="106" y="1699"/>
                  </a:lnTo>
                  <a:lnTo>
                    <a:pt x="96" y="1703"/>
                  </a:lnTo>
                  <a:lnTo>
                    <a:pt x="89" y="1701"/>
                  </a:lnTo>
                  <a:lnTo>
                    <a:pt x="83" y="1695"/>
                  </a:lnTo>
                  <a:lnTo>
                    <a:pt x="77" y="1687"/>
                  </a:lnTo>
                  <a:lnTo>
                    <a:pt x="69" y="1679"/>
                  </a:lnTo>
                  <a:lnTo>
                    <a:pt x="63" y="1673"/>
                  </a:lnTo>
                  <a:lnTo>
                    <a:pt x="53" y="1675"/>
                  </a:lnTo>
                  <a:lnTo>
                    <a:pt x="41" y="1685"/>
                  </a:lnTo>
                  <a:lnTo>
                    <a:pt x="26" y="1699"/>
                  </a:lnTo>
                  <a:lnTo>
                    <a:pt x="12" y="1708"/>
                  </a:lnTo>
                  <a:lnTo>
                    <a:pt x="4" y="1712"/>
                  </a:lnTo>
                  <a:lnTo>
                    <a:pt x="0" y="1716"/>
                  </a:lnTo>
                  <a:lnTo>
                    <a:pt x="6" y="1720"/>
                  </a:lnTo>
                  <a:lnTo>
                    <a:pt x="20" y="1724"/>
                  </a:lnTo>
                  <a:lnTo>
                    <a:pt x="41" y="1728"/>
                  </a:lnTo>
                  <a:lnTo>
                    <a:pt x="65" y="1734"/>
                  </a:lnTo>
                  <a:lnTo>
                    <a:pt x="89" y="1740"/>
                  </a:lnTo>
                  <a:lnTo>
                    <a:pt x="110" y="1746"/>
                  </a:lnTo>
                  <a:lnTo>
                    <a:pt x="126" y="1754"/>
                  </a:lnTo>
                  <a:lnTo>
                    <a:pt x="136" y="1764"/>
                  </a:lnTo>
                  <a:lnTo>
                    <a:pt x="140" y="1771"/>
                  </a:lnTo>
                  <a:lnTo>
                    <a:pt x="150" y="1779"/>
                  </a:lnTo>
                  <a:lnTo>
                    <a:pt x="159" y="1785"/>
                  </a:lnTo>
                  <a:lnTo>
                    <a:pt x="169" y="1795"/>
                  </a:lnTo>
                  <a:lnTo>
                    <a:pt x="177" y="1807"/>
                  </a:lnTo>
                  <a:lnTo>
                    <a:pt x="185" y="1825"/>
                  </a:lnTo>
                  <a:lnTo>
                    <a:pt x="187" y="1848"/>
                  </a:lnTo>
                  <a:lnTo>
                    <a:pt x="185" y="1870"/>
                  </a:lnTo>
                  <a:lnTo>
                    <a:pt x="179" y="1888"/>
                  </a:lnTo>
                  <a:lnTo>
                    <a:pt x="175" y="1905"/>
                  </a:lnTo>
                  <a:lnTo>
                    <a:pt x="177" y="1921"/>
                  </a:lnTo>
                  <a:lnTo>
                    <a:pt x="185" y="1941"/>
                  </a:lnTo>
                  <a:lnTo>
                    <a:pt x="195" y="1960"/>
                  </a:lnTo>
                  <a:lnTo>
                    <a:pt x="207" y="1978"/>
                  </a:lnTo>
                  <a:lnTo>
                    <a:pt x="218" y="1986"/>
                  </a:lnTo>
                  <a:lnTo>
                    <a:pt x="232" y="1990"/>
                  </a:lnTo>
                  <a:lnTo>
                    <a:pt x="246" y="1994"/>
                  </a:lnTo>
                  <a:lnTo>
                    <a:pt x="260" y="2002"/>
                  </a:lnTo>
                  <a:lnTo>
                    <a:pt x="270" y="2014"/>
                  </a:lnTo>
                  <a:lnTo>
                    <a:pt x="281" y="2029"/>
                  </a:lnTo>
                  <a:lnTo>
                    <a:pt x="299" y="2045"/>
                  </a:lnTo>
                  <a:lnTo>
                    <a:pt x="327" y="2057"/>
                  </a:lnTo>
                  <a:lnTo>
                    <a:pt x="352" y="2067"/>
                  </a:lnTo>
                  <a:lnTo>
                    <a:pt x="378" y="2076"/>
                  </a:lnTo>
                  <a:lnTo>
                    <a:pt x="402" y="2082"/>
                  </a:lnTo>
                  <a:lnTo>
                    <a:pt x="421" y="2086"/>
                  </a:lnTo>
                  <a:lnTo>
                    <a:pt x="435" y="2084"/>
                  </a:lnTo>
                  <a:lnTo>
                    <a:pt x="457" y="2078"/>
                  </a:lnTo>
                  <a:lnTo>
                    <a:pt x="484" y="2073"/>
                  </a:lnTo>
                  <a:lnTo>
                    <a:pt x="514" y="2065"/>
                  </a:lnTo>
                  <a:lnTo>
                    <a:pt x="543" y="2059"/>
                  </a:lnTo>
                  <a:lnTo>
                    <a:pt x="569" y="2057"/>
                  </a:lnTo>
                  <a:lnTo>
                    <a:pt x="589" y="2057"/>
                  </a:lnTo>
                  <a:lnTo>
                    <a:pt x="608" y="2065"/>
                  </a:lnTo>
                  <a:lnTo>
                    <a:pt x="626" y="2078"/>
                  </a:lnTo>
                  <a:lnTo>
                    <a:pt x="642" y="2096"/>
                  </a:lnTo>
                  <a:lnTo>
                    <a:pt x="661" y="2116"/>
                  </a:lnTo>
                  <a:lnTo>
                    <a:pt x="687" y="2134"/>
                  </a:lnTo>
                  <a:lnTo>
                    <a:pt x="711" y="2149"/>
                  </a:lnTo>
                  <a:lnTo>
                    <a:pt x="726" y="2161"/>
                  </a:lnTo>
                  <a:lnTo>
                    <a:pt x="738" y="2171"/>
                  </a:lnTo>
                  <a:lnTo>
                    <a:pt x="742" y="2177"/>
                  </a:lnTo>
                  <a:lnTo>
                    <a:pt x="744" y="2179"/>
                  </a:lnTo>
                  <a:lnTo>
                    <a:pt x="856" y="2218"/>
                  </a:lnTo>
                  <a:lnTo>
                    <a:pt x="892" y="2242"/>
                  </a:lnTo>
                  <a:lnTo>
                    <a:pt x="949" y="2236"/>
                  </a:lnTo>
                  <a:lnTo>
                    <a:pt x="986" y="2191"/>
                  </a:lnTo>
                  <a:lnTo>
                    <a:pt x="1035" y="2199"/>
                  </a:lnTo>
                  <a:lnTo>
                    <a:pt x="1152" y="2222"/>
                  </a:lnTo>
                  <a:lnTo>
                    <a:pt x="1201" y="2261"/>
                  </a:lnTo>
                  <a:lnTo>
                    <a:pt x="1256" y="2273"/>
                  </a:lnTo>
                  <a:lnTo>
                    <a:pt x="1392" y="2236"/>
                  </a:lnTo>
                  <a:lnTo>
                    <a:pt x="1431" y="2260"/>
                  </a:lnTo>
                  <a:lnTo>
                    <a:pt x="1539" y="2189"/>
                  </a:lnTo>
                  <a:lnTo>
                    <a:pt x="1657" y="2187"/>
                  </a:lnTo>
                  <a:lnTo>
                    <a:pt x="1726" y="2155"/>
                  </a:lnTo>
                  <a:lnTo>
                    <a:pt x="1821" y="2167"/>
                  </a:lnTo>
                  <a:lnTo>
                    <a:pt x="1935" y="2242"/>
                  </a:lnTo>
                  <a:lnTo>
                    <a:pt x="2026" y="2230"/>
                  </a:lnTo>
                  <a:lnTo>
                    <a:pt x="2088" y="2265"/>
                  </a:lnTo>
                  <a:lnTo>
                    <a:pt x="2193" y="2230"/>
                  </a:lnTo>
                  <a:lnTo>
                    <a:pt x="2155" y="2197"/>
                  </a:lnTo>
                  <a:lnTo>
                    <a:pt x="2161" y="2147"/>
                  </a:lnTo>
                  <a:lnTo>
                    <a:pt x="2214" y="2128"/>
                  </a:lnTo>
                  <a:lnTo>
                    <a:pt x="2242" y="2063"/>
                  </a:lnTo>
                  <a:lnTo>
                    <a:pt x="2124" y="1970"/>
                  </a:lnTo>
                  <a:lnTo>
                    <a:pt x="2128" y="1890"/>
                  </a:lnTo>
                  <a:lnTo>
                    <a:pt x="2199" y="1850"/>
                  </a:lnTo>
                  <a:lnTo>
                    <a:pt x="2337" y="1834"/>
                  </a:lnTo>
                  <a:lnTo>
                    <a:pt x="2484" y="1797"/>
                  </a:lnTo>
                  <a:lnTo>
                    <a:pt x="2545" y="1764"/>
                  </a:lnTo>
                  <a:lnTo>
                    <a:pt x="2624" y="1777"/>
                  </a:lnTo>
                  <a:lnTo>
                    <a:pt x="2592" y="1514"/>
                  </a:lnTo>
                  <a:lnTo>
                    <a:pt x="2673" y="1466"/>
                  </a:lnTo>
                  <a:lnTo>
                    <a:pt x="2752" y="1388"/>
                  </a:lnTo>
                  <a:lnTo>
                    <a:pt x="2856" y="1356"/>
                  </a:lnTo>
                  <a:lnTo>
                    <a:pt x="2939" y="1329"/>
                  </a:lnTo>
                  <a:lnTo>
                    <a:pt x="2966" y="1299"/>
                  </a:lnTo>
                  <a:lnTo>
                    <a:pt x="2957" y="1258"/>
                  </a:lnTo>
                  <a:lnTo>
                    <a:pt x="2990" y="1207"/>
                  </a:lnTo>
                  <a:lnTo>
                    <a:pt x="2988" y="1205"/>
                  </a:lnTo>
                  <a:lnTo>
                    <a:pt x="2982" y="1195"/>
                  </a:lnTo>
                  <a:lnTo>
                    <a:pt x="2972" y="1183"/>
                  </a:lnTo>
                  <a:lnTo>
                    <a:pt x="2961" y="1167"/>
                  </a:lnTo>
                  <a:lnTo>
                    <a:pt x="2949" y="1149"/>
                  </a:lnTo>
                  <a:lnTo>
                    <a:pt x="2937" y="1134"/>
                  </a:lnTo>
                  <a:lnTo>
                    <a:pt x="2929" y="1116"/>
                  </a:lnTo>
                  <a:lnTo>
                    <a:pt x="2923" y="1102"/>
                  </a:lnTo>
                  <a:lnTo>
                    <a:pt x="2915" y="1079"/>
                  </a:lnTo>
                  <a:lnTo>
                    <a:pt x="2905" y="1053"/>
                  </a:lnTo>
                  <a:lnTo>
                    <a:pt x="2898" y="1025"/>
                  </a:lnTo>
                  <a:lnTo>
                    <a:pt x="2888" y="1000"/>
                  </a:lnTo>
                  <a:lnTo>
                    <a:pt x="2880" y="982"/>
                  </a:lnTo>
                  <a:lnTo>
                    <a:pt x="2872" y="957"/>
                  </a:lnTo>
                  <a:lnTo>
                    <a:pt x="2870" y="941"/>
                  </a:lnTo>
                  <a:lnTo>
                    <a:pt x="2870" y="935"/>
                  </a:lnTo>
                  <a:lnTo>
                    <a:pt x="2864" y="933"/>
                  </a:lnTo>
                  <a:lnTo>
                    <a:pt x="2850" y="933"/>
                  </a:lnTo>
                  <a:lnTo>
                    <a:pt x="2829" y="929"/>
                  </a:lnTo>
                  <a:lnTo>
                    <a:pt x="2805" y="923"/>
                  </a:lnTo>
                  <a:lnTo>
                    <a:pt x="2781" y="913"/>
                  </a:lnTo>
                  <a:lnTo>
                    <a:pt x="2760" y="898"/>
                  </a:lnTo>
                  <a:lnTo>
                    <a:pt x="2734" y="874"/>
                  </a:lnTo>
                  <a:lnTo>
                    <a:pt x="2709" y="854"/>
                  </a:lnTo>
                  <a:lnTo>
                    <a:pt x="2687" y="837"/>
                  </a:lnTo>
                  <a:lnTo>
                    <a:pt x="2665" y="819"/>
                  </a:lnTo>
                  <a:lnTo>
                    <a:pt x="2648" y="809"/>
                  </a:lnTo>
                  <a:lnTo>
                    <a:pt x="2622" y="803"/>
                  </a:lnTo>
                  <a:lnTo>
                    <a:pt x="2590" y="801"/>
                  </a:lnTo>
                  <a:lnTo>
                    <a:pt x="2557" y="797"/>
                  </a:lnTo>
                  <a:lnTo>
                    <a:pt x="2524" y="795"/>
                  </a:lnTo>
                  <a:lnTo>
                    <a:pt x="2494" y="789"/>
                  </a:lnTo>
                  <a:lnTo>
                    <a:pt x="2468" y="781"/>
                  </a:lnTo>
                  <a:lnTo>
                    <a:pt x="2443" y="770"/>
                  </a:lnTo>
                  <a:lnTo>
                    <a:pt x="2417" y="760"/>
                  </a:lnTo>
                  <a:lnTo>
                    <a:pt x="2396" y="752"/>
                  </a:lnTo>
                  <a:lnTo>
                    <a:pt x="2378" y="746"/>
                  </a:lnTo>
                  <a:lnTo>
                    <a:pt x="2366" y="742"/>
                  </a:lnTo>
                  <a:lnTo>
                    <a:pt x="2360" y="740"/>
                  </a:lnTo>
                  <a:lnTo>
                    <a:pt x="2356" y="738"/>
                  </a:lnTo>
                  <a:lnTo>
                    <a:pt x="2348" y="730"/>
                  </a:lnTo>
                  <a:lnTo>
                    <a:pt x="2337" y="720"/>
                  </a:lnTo>
                  <a:lnTo>
                    <a:pt x="2325" y="709"/>
                  </a:lnTo>
                  <a:lnTo>
                    <a:pt x="2315" y="695"/>
                  </a:lnTo>
                  <a:lnTo>
                    <a:pt x="2309" y="683"/>
                  </a:lnTo>
                  <a:lnTo>
                    <a:pt x="2311" y="669"/>
                  </a:lnTo>
                  <a:lnTo>
                    <a:pt x="2321" y="655"/>
                  </a:lnTo>
                  <a:lnTo>
                    <a:pt x="2333" y="646"/>
                  </a:lnTo>
                  <a:lnTo>
                    <a:pt x="2348" y="634"/>
                  </a:lnTo>
                  <a:lnTo>
                    <a:pt x="2360" y="622"/>
                  </a:lnTo>
                  <a:lnTo>
                    <a:pt x="2372" y="610"/>
                  </a:lnTo>
                  <a:lnTo>
                    <a:pt x="2376" y="592"/>
                  </a:lnTo>
                  <a:lnTo>
                    <a:pt x="2378" y="569"/>
                  </a:lnTo>
                  <a:lnTo>
                    <a:pt x="2378" y="547"/>
                  </a:lnTo>
                  <a:lnTo>
                    <a:pt x="2380" y="528"/>
                  </a:lnTo>
                  <a:lnTo>
                    <a:pt x="2390" y="506"/>
                  </a:lnTo>
                  <a:lnTo>
                    <a:pt x="2396" y="490"/>
                  </a:lnTo>
                  <a:lnTo>
                    <a:pt x="2396" y="474"/>
                  </a:lnTo>
                  <a:lnTo>
                    <a:pt x="2390" y="459"/>
                  </a:lnTo>
                  <a:lnTo>
                    <a:pt x="2382" y="445"/>
                  </a:lnTo>
                  <a:lnTo>
                    <a:pt x="2374" y="433"/>
                  </a:lnTo>
                  <a:lnTo>
                    <a:pt x="2358" y="407"/>
                  </a:lnTo>
                  <a:lnTo>
                    <a:pt x="2342" y="378"/>
                  </a:lnTo>
                  <a:lnTo>
                    <a:pt x="2335" y="344"/>
                  </a:lnTo>
                  <a:lnTo>
                    <a:pt x="2329" y="321"/>
                  </a:lnTo>
                  <a:lnTo>
                    <a:pt x="2319" y="303"/>
                  </a:lnTo>
                  <a:lnTo>
                    <a:pt x="2307" y="287"/>
                  </a:lnTo>
                  <a:lnTo>
                    <a:pt x="2295" y="276"/>
                  </a:lnTo>
                  <a:lnTo>
                    <a:pt x="2285" y="270"/>
                  </a:lnTo>
                  <a:lnTo>
                    <a:pt x="2276" y="266"/>
                  </a:lnTo>
                  <a:lnTo>
                    <a:pt x="2264" y="266"/>
                  </a:lnTo>
                  <a:lnTo>
                    <a:pt x="2256" y="262"/>
                  </a:lnTo>
                  <a:lnTo>
                    <a:pt x="2248" y="254"/>
                  </a:lnTo>
                  <a:lnTo>
                    <a:pt x="2238" y="248"/>
                  </a:lnTo>
                  <a:lnTo>
                    <a:pt x="2224" y="246"/>
                  </a:lnTo>
                  <a:lnTo>
                    <a:pt x="2209" y="248"/>
                  </a:lnTo>
                  <a:lnTo>
                    <a:pt x="2191" y="248"/>
                  </a:lnTo>
                  <a:lnTo>
                    <a:pt x="2177" y="246"/>
                  </a:lnTo>
                  <a:lnTo>
                    <a:pt x="2169" y="238"/>
                  </a:lnTo>
                  <a:lnTo>
                    <a:pt x="2159" y="221"/>
                  </a:lnTo>
                  <a:lnTo>
                    <a:pt x="2150" y="197"/>
                  </a:lnTo>
                  <a:lnTo>
                    <a:pt x="2136" y="173"/>
                  </a:lnTo>
                  <a:lnTo>
                    <a:pt x="2120" y="156"/>
                  </a:lnTo>
                  <a:lnTo>
                    <a:pt x="2106" y="144"/>
                  </a:lnTo>
                  <a:lnTo>
                    <a:pt x="2092" y="136"/>
                  </a:lnTo>
                  <a:lnTo>
                    <a:pt x="2083" y="128"/>
                  </a:lnTo>
                  <a:lnTo>
                    <a:pt x="2077" y="118"/>
                  </a:lnTo>
                  <a:lnTo>
                    <a:pt x="2075" y="104"/>
                  </a:lnTo>
                  <a:lnTo>
                    <a:pt x="2071" y="87"/>
                  </a:lnTo>
                  <a:lnTo>
                    <a:pt x="2061" y="73"/>
                  </a:lnTo>
                  <a:lnTo>
                    <a:pt x="2053" y="63"/>
                  </a:lnTo>
                  <a:lnTo>
                    <a:pt x="2051" y="53"/>
                  </a:lnTo>
                  <a:lnTo>
                    <a:pt x="2057" y="41"/>
                  </a:lnTo>
                  <a:lnTo>
                    <a:pt x="2065" y="32"/>
                  </a:lnTo>
                  <a:lnTo>
                    <a:pt x="2071" y="20"/>
                  </a:lnTo>
                  <a:lnTo>
                    <a:pt x="2073" y="14"/>
                  </a:lnTo>
                  <a:lnTo>
                    <a:pt x="2063" y="8"/>
                  </a:lnTo>
                  <a:lnTo>
                    <a:pt x="2045" y="4"/>
                  </a:lnTo>
                  <a:lnTo>
                    <a:pt x="2020" y="2"/>
                  </a:lnTo>
                  <a:lnTo>
                    <a:pt x="1994" y="0"/>
                  </a:lnTo>
                  <a:lnTo>
                    <a:pt x="1970" y="0"/>
                  </a:lnTo>
                  <a:lnTo>
                    <a:pt x="1955" y="6"/>
                  </a:lnTo>
                  <a:lnTo>
                    <a:pt x="1945" y="14"/>
                  </a:lnTo>
                  <a:lnTo>
                    <a:pt x="1941" y="30"/>
                  </a:lnTo>
                  <a:lnTo>
                    <a:pt x="1937" y="45"/>
                  </a:lnTo>
                  <a:lnTo>
                    <a:pt x="1933" y="61"/>
                  </a:lnTo>
                  <a:lnTo>
                    <a:pt x="1927" y="75"/>
                  </a:lnTo>
                  <a:lnTo>
                    <a:pt x="1915" y="85"/>
                  </a:lnTo>
                  <a:lnTo>
                    <a:pt x="1898" y="87"/>
                  </a:lnTo>
                  <a:lnTo>
                    <a:pt x="1878" y="91"/>
                  </a:lnTo>
                  <a:lnTo>
                    <a:pt x="1858" y="93"/>
                  </a:lnTo>
                  <a:lnTo>
                    <a:pt x="1840" y="95"/>
                  </a:lnTo>
                  <a:lnTo>
                    <a:pt x="1823" y="102"/>
                  </a:lnTo>
                  <a:lnTo>
                    <a:pt x="1809" y="116"/>
                  </a:lnTo>
                  <a:lnTo>
                    <a:pt x="1797" y="140"/>
                  </a:lnTo>
                  <a:lnTo>
                    <a:pt x="1785" y="169"/>
                  </a:lnTo>
                  <a:lnTo>
                    <a:pt x="1777" y="203"/>
                  </a:lnTo>
                  <a:lnTo>
                    <a:pt x="1774" y="236"/>
                  </a:lnTo>
                  <a:lnTo>
                    <a:pt x="1770" y="262"/>
                  </a:lnTo>
                  <a:lnTo>
                    <a:pt x="1768" y="283"/>
                  </a:lnTo>
                  <a:lnTo>
                    <a:pt x="1762" y="303"/>
                  </a:lnTo>
                  <a:lnTo>
                    <a:pt x="1754" y="319"/>
                  </a:lnTo>
                  <a:lnTo>
                    <a:pt x="1740" y="329"/>
                  </a:lnTo>
                  <a:lnTo>
                    <a:pt x="1722" y="337"/>
                  </a:lnTo>
                  <a:lnTo>
                    <a:pt x="1703" y="341"/>
                  </a:lnTo>
                  <a:lnTo>
                    <a:pt x="1685" y="346"/>
                  </a:lnTo>
                  <a:lnTo>
                    <a:pt x="1669" y="350"/>
                  </a:lnTo>
                  <a:lnTo>
                    <a:pt x="1655" y="348"/>
                  </a:lnTo>
                  <a:lnTo>
                    <a:pt x="1644" y="341"/>
                  </a:lnTo>
                  <a:lnTo>
                    <a:pt x="1634" y="333"/>
                  </a:lnTo>
                  <a:lnTo>
                    <a:pt x="1618" y="331"/>
                  </a:lnTo>
                  <a:lnTo>
                    <a:pt x="1600" y="331"/>
                  </a:lnTo>
                  <a:lnTo>
                    <a:pt x="1581" y="329"/>
                  </a:lnTo>
                  <a:lnTo>
                    <a:pt x="1563" y="325"/>
                  </a:lnTo>
                  <a:lnTo>
                    <a:pt x="1549" y="315"/>
                  </a:lnTo>
                  <a:lnTo>
                    <a:pt x="1537" y="303"/>
                  </a:lnTo>
                  <a:lnTo>
                    <a:pt x="1524" y="289"/>
                  </a:lnTo>
                  <a:lnTo>
                    <a:pt x="1508" y="276"/>
                  </a:lnTo>
                  <a:lnTo>
                    <a:pt x="1494" y="266"/>
                  </a:lnTo>
                  <a:lnTo>
                    <a:pt x="1480" y="260"/>
                  </a:lnTo>
                  <a:lnTo>
                    <a:pt x="1468" y="260"/>
                  </a:lnTo>
                  <a:lnTo>
                    <a:pt x="1461" y="268"/>
                  </a:lnTo>
                  <a:lnTo>
                    <a:pt x="1449" y="287"/>
                  </a:lnTo>
                  <a:lnTo>
                    <a:pt x="1435" y="311"/>
                  </a:lnTo>
                  <a:lnTo>
                    <a:pt x="1417" y="341"/>
                  </a:lnTo>
                  <a:lnTo>
                    <a:pt x="1400" y="372"/>
                  </a:lnTo>
                  <a:lnTo>
                    <a:pt x="1382" y="407"/>
                  </a:lnTo>
                  <a:lnTo>
                    <a:pt x="1366" y="439"/>
                  </a:lnTo>
                  <a:lnTo>
                    <a:pt x="1348" y="467"/>
                  </a:lnTo>
                  <a:lnTo>
                    <a:pt x="1335" y="488"/>
                  </a:lnTo>
                  <a:lnTo>
                    <a:pt x="1327" y="506"/>
                  </a:lnTo>
                  <a:lnTo>
                    <a:pt x="1327" y="522"/>
                  </a:lnTo>
                  <a:lnTo>
                    <a:pt x="1335" y="533"/>
                  </a:lnTo>
                  <a:lnTo>
                    <a:pt x="1344" y="541"/>
                  </a:lnTo>
                  <a:lnTo>
                    <a:pt x="1358" y="549"/>
                  </a:lnTo>
                  <a:lnTo>
                    <a:pt x="1370" y="555"/>
                  </a:lnTo>
                  <a:lnTo>
                    <a:pt x="1376" y="563"/>
                  </a:lnTo>
                  <a:lnTo>
                    <a:pt x="1374" y="569"/>
                  </a:lnTo>
                  <a:lnTo>
                    <a:pt x="1362" y="575"/>
                  </a:lnTo>
                  <a:lnTo>
                    <a:pt x="1348" y="577"/>
                  </a:lnTo>
                  <a:lnTo>
                    <a:pt x="1331" y="577"/>
                  </a:lnTo>
                  <a:lnTo>
                    <a:pt x="1313" y="577"/>
                  </a:lnTo>
                  <a:lnTo>
                    <a:pt x="1297" y="577"/>
                  </a:lnTo>
                  <a:lnTo>
                    <a:pt x="1285" y="577"/>
                  </a:lnTo>
                  <a:lnTo>
                    <a:pt x="1274" y="571"/>
                  </a:lnTo>
                  <a:lnTo>
                    <a:pt x="1264" y="561"/>
                  </a:lnTo>
                  <a:lnTo>
                    <a:pt x="1252" y="551"/>
                  </a:lnTo>
                  <a:lnTo>
                    <a:pt x="1238" y="543"/>
                  </a:lnTo>
                  <a:lnTo>
                    <a:pt x="1222" y="541"/>
                  </a:lnTo>
                  <a:lnTo>
                    <a:pt x="1201" y="543"/>
                  </a:lnTo>
                  <a:lnTo>
                    <a:pt x="1177" y="547"/>
                  </a:lnTo>
                  <a:lnTo>
                    <a:pt x="1153" y="551"/>
                  </a:lnTo>
                  <a:lnTo>
                    <a:pt x="1126" y="553"/>
                  </a:lnTo>
                  <a:lnTo>
                    <a:pt x="1100" y="553"/>
                  </a:lnTo>
                  <a:lnTo>
                    <a:pt x="1079" y="551"/>
                  </a:lnTo>
                  <a:lnTo>
                    <a:pt x="1059" y="551"/>
                  </a:lnTo>
                  <a:lnTo>
                    <a:pt x="1039" y="553"/>
                  </a:lnTo>
                  <a:lnTo>
                    <a:pt x="1026" y="555"/>
                  </a:lnTo>
                  <a:lnTo>
                    <a:pt x="1014" y="561"/>
                  </a:lnTo>
                  <a:lnTo>
                    <a:pt x="1010" y="567"/>
                  </a:lnTo>
                  <a:lnTo>
                    <a:pt x="1014" y="577"/>
                  </a:lnTo>
                  <a:lnTo>
                    <a:pt x="1024" y="585"/>
                  </a:lnTo>
                  <a:lnTo>
                    <a:pt x="1035" y="589"/>
                  </a:lnTo>
                  <a:lnTo>
                    <a:pt x="1049" y="592"/>
                  </a:lnTo>
                  <a:lnTo>
                    <a:pt x="1061" y="594"/>
                  </a:lnTo>
                  <a:lnTo>
                    <a:pt x="1073" y="598"/>
                  </a:lnTo>
                  <a:lnTo>
                    <a:pt x="1081" y="604"/>
                  </a:lnTo>
                  <a:lnTo>
                    <a:pt x="1085" y="616"/>
                  </a:lnTo>
                  <a:lnTo>
                    <a:pt x="1081" y="632"/>
                  </a:lnTo>
                  <a:lnTo>
                    <a:pt x="1069" y="655"/>
                  </a:lnTo>
                  <a:lnTo>
                    <a:pt x="1057" y="677"/>
                  </a:lnTo>
                  <a:lnTo>
                    <a:pt x="1047" y="695"/>
                  </a:lnTo>
                  <a:lnTo>
                    <a:pt x="1041" y="715"/>
                  </a:lnTo>
                  <a:lnTo>
                    <a:pt x="1039" y="736"/>
                  </a:lnTo>
                  <a:lnTo>
                    <a:pt x="1045" y="762"/>
                  </a:lnTo>
                  <a:lnTo>
                    <a:pt x="1057" y="799"/>
                  </a:lnTo>
                  <a:lnTo>
                    <a:pt x="1061" y="833"/>
                  </a:lnTo>
                  <a:lnTo>
                    <a:pt x="1059" y="860"/>
                  </a:lnTo>
                  <a:lnTo>
                    <a:pt x="1051" y="882"/>
                  </a:lnTo>
                  <a:lnTo>
                    <a:pt x="1039" y="894"/>
                  </a:lnTo>
                  <a:lnTo>
                    <a:pt x="1024" y="905"/>
                  </a:lnTo>
                  <a:lnTo>
                    <a:pt x="1004" y="915"/>
                  </a:lnTo>
                  <a:lnTo>
                    <a:pt x="986" y="927"/>
                  </a:lnTo>
                  <a:lnTo>
                    <a:pt x="972" y="939"/>
                  </a:lnTo>
                  <a:lnTo>
                    <a:pt x="966" y="953"/>
                  </a:lnTo>
                  <a:lnTo>
                    <a:pt x="966" y="968"/>
                  </a:lnTo>
                  <a:lnTo>
                    <a:pt x="966" y="988"/>
                  </a:lnTo>
                  <a:lnTo>
                    <a:pt x="966" y="1010"/>
                  </a:lnTo>
                  <a:lnTo>
                    <a:pt x="965" y="1031"/>
                  </a:lnTo>
                  <a:lnTo>
                    <a:pt x="961" y="1049"/>
                  </a:lnTo>
                  <a:lnTo>
                    <a:pt x="953" y="1063"/>
                  </a:lnTo>
                  <a:lnTo>
                    <a:pt x="941" y="1069"/>
                  </a:lnTo>
                  <a:lnTo>
                    <a:pt x="921" y="1071"/>
                  </a:lnTo>
                  <a:lnTo>
                    <a:pt x="892" y="1075"/>
                  </a:lnTo>
                  <a:lnTo>
                    <a:pt x="858" y="1079"/>
                  </a:lnTo>
                  <a:lnTo>
                    <a:pt x="821" y="1085"/>
                  </a:lnTo>
                  <a:lnTo>
                    <a:pt x="783" y="1092"/>
                  </a:lnTo>
                  <a:lnTo>
                    <a:pt x="752" y="1100"/>
                  </a:lnTo>
                  <a:lnTo>
                    <a:pt x="728" y="1110"/>
                  </a:lnTo>
                  <a:lnTo>
                    <a:pt x="705" y="1124"/>
                  </a:lnTo>
                  <a:lnTo>
                    <a:pt x="685" y="1138"/>
                  </a:lnTo>
                  <a:lnTo>
                    <a:pt x="671" y="1151"/>
                  </a:lnTo>
                  <a:lnTo>
                    <a:pt x="655" y="1159"/>
                  </a:lnTo>
                  <a:lnTo>
                    <a:pt x="642" y="1163"/>
                  </a:lnTo>
                  <a:lnTo>
                    <a:pt x="628" y="1159"/>
                  </a:lnTo>
                  <a:lnTo>
                    <a:pt x="606" y="1153"/>
                  </a:lnTo>
                  <a:lnTo>
                    <a:pt x="585" y="1146"/>
                  </a:lnTo>
                  <a:lnTo>
                    <a:pt x="559" y="1138"/>
                  </a:lnTo>
                  <a:lnTo>
                    <a:pt x="535" y="1132"/>
                  </a:lnTo>
                  <a:lnTo>
                    <a:pt x="516" y="1130"/>
                  </a:lnTo>
                  <a:lnTo>
                    <a:pt x="500" y="1132"/>
                  </a:lnTo>
                  <a:lnTo>
                    <a:pt x="486" y="1142"/>
                  </a:lnTo>
                  <a:lnTo>
                    <a:pt x="470" y="1157"/>
                  </a:lnTo>
                  <a:lnTo>
                    <a:pt x="457" y="1177"/>
                  </a:lnTo>
                  <a:lnTo>
                    <a:pt x="443" y="1197"/>
                  </a:lnTo>
                  <a:lnTo>
                    <a:pt x="427" y="1212"/>
                  </a:lnTo>
                  <a:lnTo>
                    <a:pt x="413" y="1220"/>
                  </a:lnTo>
                  <a:lnTo>
                    <a:pt x="390" y="1220"/>
                  </a:lnTo>
                  <a:lnTo>
                    <a:pt x="362" y="1216"/>
                  </a:lnTo>
                  <a:lnTo>
                    <a:pt x="339" y="1212"/>
                  </a:lnTo>
                  <a:lnTo>
                    <a:pt x="319" y="1210"/>
                  </a:lnTo>
                  <a:lnTo>
                    <a:pt x="313" y="1207"/>
                  </a:lnTo>
                  <a:lnTo>
                    <a:pt x="309" y="1199"/>
                  </a:lnTo>
                  <a:lnTo>
                    <a:pt x="309" y="1189"/>
                  </a:lnTo>
                  <a:lnTo>
                    <a:pt x="313" y="1177"/>
                  </a:lnTo>
                  <a:lnTo>
                    <a:pt x="315" y="1167"/>
                  </a:lnTo>
                  <a:lnTo>
                    <a:pt x="317" y="1159"/>
                  </a:lnTo>
                  <a:lnTo>
                    <a:pt x="319" y="1157"/>
                  </a:lnTo>
                  <a:lnTo>
                    <a:pt x="315" y="1157"/>
                  </a:lnTo>
                  <a:lnTo>
                    <a:pt x="303" y="1159"/>
                  </a:lnTo>
                  <a:lnTo>
                    <a:pt x="287" y="1161"/>
                  </a:lnTo>
                  <a:lnTo>
                    <a:pt x="268" y="1163"/>
                  </a:lnTo>
                  <a:lnTo>
                    <a:pt x="250" y="1165"/>
                  </a:lnTo>
                  <a:lnTo>
                    <a:pt x="234" y="1165"/>
                  </a:lnTo>
                  <a:lnTo>
                    <a:pt x="220" y="1165"/>
                  </a:lnTo>
                  <a:lnTo>
                    <a:pt x="211" y="1171"/>
                  </a:lnTo>
                  <a:lnTo>
                    <a:pt x="201" y="1177"/>
                  </a:lnTo>
                  <a:lnTo>
                    <a:pt x="189" y="1185"/>
                  </a:lnTo>
                  <a:lnTo>
                    <a:pt x="171" y="1191"/>
                  </a:lnTo>
                  <a:lnTo>
                    <a:pt x="154" y="1193"/>
                  </a:lnTo>
                  <a:lnTo>
                    <a:pt x="136" y="1193"/>
                  </a:lnTo>
                  <a:lnTo>
                    <a:pt x="116" y="1191"/>
                  </a:lnTo>
                  <a:lnTo>
                    <a:pt x="100" y="1191"/>
                  </a:lnTo>
                  <a:lnTo>
                    <a:pt x="87" y="1197"/>
                  </a:lnTo>
                  <a:lnTo>
                    <a:pt x="77" y="1210"/>
                  </a:lnTo>
                  <a:lnTo>
                    <a:pt x="69" y="1228"/>
                  </a:lnTo>
                  <a:lnTo>
                    <a:pt x="59" y="1246"/>
                  </a:lnTo>
                  <a:lnTo>
                    <a:pt x="49" y="1262"/>
                  </a:lnTo>
                  <a:lnTo>
                    <a:pt x="39" y="1275"/>
                  </a:lnTo>
                  <a:lnTo>
                    <a:pt x="33" y="1285"/>
                  </a:lnTo>
                  <a:lnTo>
                    <a:pt x="29" y="1289"/>
                  </a:lnTo>
                  <a:close/>
                </a:path>
              </a:pathLst>
            </a:custGeom>
            <a:grpFill/>
            <a:ln w="0">
              <a:solidFill>
                <a:schemeClr val="bg1"/>
              </a:solidFill>
              <a:prstDash val="solid"/>
              <a:round/>
              <a:headEnd/>
              <a:tailEnd/>
            </a:ln>
          </p:spPr>
          <p:txBody>
            <a:bodyPr/>
            <a:lstStyle/>
            <a:p>
              <a:endParaRPr lang="zh-CN" altLang="en-US"/>
            </a:p>
          </p:txBody>
        </p:sp>
        <p:sp>
          <p:nvSpPr>
            <p:cNvPr id="58" name="Freeform 68">
              <a:extLst>
                <a:ext uri="{FF2B5EF4-FFF2-40B4-BE49-F238E27FC236}">
                  <a16:creationId xmlns:a16="http://schemas.microsoft.com/office/drawing/2014/main" id="{BCBE40D9-5EB9-4F26-B186-C9B1ECC551E0}"/>
                </a:ext>
              </a:extLst>
            </p:cNvPr>
            <p:cNvSpPr>
              <a:spLocks/>
            </p:cNvSpPr>
            <p:nvPr/>
          </p:nvSpPr>
          <p:spPr bwMode="gray">
            <a:xfrm>
              <a:off x="550590" y="2066256"/>
              <a:ext cx="2373313" cy="1803400"/>
            </a:xfrm>
            <a:custGeom>
              <a:avLst/>
              <a:gdLst>
                <a:gd name="T0" fmla="*/ 3 w 2990"/>
                <a:gd name="T1" fmla="*/ 357 h 2273"/>
                <a:gd name="T2" fmla="*/ 23 w 2990"/>
                <a:gd name="T3" fmla="*/ 365 h 2273"/>
                <a:gd name="T4" fmla="*/ 29 w 2990"/>
                <a:gd name="T5" fmla="*/ 390 h 2273"/>
                <a:gd name="T6" fmla="*/ 28 w 2990"/>
                <a:gd name="T7" fmla="*/ 419 h 2273"/>
                <a:gd name="T8" fmla="*/ 18 w 2990"/>
                <a:gd name="T9" fmla="*/ 419 h 2273"/>
                <a:gd name="T10" fmla="*/ 0 w 2990"/>
                <a:gd name="T11" fmla="*/ 429 h 2273"/>
                <a:gd name="T12" fmla="*/ 31 w 2990"/>
                <a:gd name="T13" fmla="*/ 438 h 2273"/>
                <a:gd name="T14" fmla="*/ 47 w 2990"/>
                <a:gd name="T15" fmla="*/ 456 h 2273"/>
                <a:gd name="T16" fmla="*/ 49 w 2990"/>
                <a:gd name="T17" fmla="*/ 490 h 2273"/>
                <a:gd name="T18" fmla="*/ 71 w 2990"/>
                <a:gd name="T19" fmla="*/ 507 h 2273"/>
                <a:gd name="T20" fmla="*/ 109 w 2990"/>
                <a:gd name="T21" fmla="*/ 521 h 2273"/>
                <a:gd name="T22" fmla="*/ 152 w 2990"/>
                <a:gd name="T23" fmla="*/ 516 h 2273"/>
                <a:gd name="T24" fmla="*/ 185 w 2990"/>
                <a:gd name="T25" fmla="*/ 542 h 2273"/>
                <a:gd name="T26" fmla="*/ 259 w 2990"/>
                <a:gd name="T27" fmla="*/ 549 h 2273"/>
                <a:gd name="T28" fmla="*/ 414 w 2990"/>
                <a:gd name="T29" fmla="*/ 546 h 2273"/>
                <a:gd name="T30" fmla="*/ 539 w 2990"/>
                <a:gd name="T31" fmla="*/ 549 h 2273"/>
                <a:gd name="T32" fmla="*/ 585 w 2990"/>
                <a:gd name="T33" fmla="*/ 458 h 2273"/>
                <a:gd name="T34" fmla="*/ 714 w 2990"/>
                <a:gd name="T35" fmla="*/ 339 h 2273"/>
                <a:gd name="T36" fmla="*/ 743 w 2990"/>
                <a:gd name="T37" fmla="*/ 295 h 2273"/>
                <a:gd name="T38" fmla="*/ 727 w 2990"/>
                <a:gd name="T39" fmla="*/ 263 h 2273"/>
                <a:gd name="T40" fmla="*/ 716 w 2990"/>
                <a:gd name="T41" fmla="*/ 233 h 2273"/>
                <a:gd name="T42" fmla="*/ 678 w 2990"/>
                <a:gd name="T43" fmla="*/ 213 h 2273"/>
                <a:gd name="T44" fmla="*/ 631 w 2990"/>
                <a:gd name="T45" fmla="*/ 198 h 2273"/>
                <a:gd name="T46" fmla="*/ 592 w 2990"/>
                <a:gd name="T47" fmla="*/ 185 h 2273"/>
                <a:gd name="T48" fmla="*/ 578 w 2990"/>
                <a:gd name="T49" fmla="*/ 170 h 2273"/>
                <a:gd name="T50" fmla="*/ 594 w 2990"/>
                <a:gd name="T51" fmla="*/ 148 h 2273"/>
                <a:gd name="T52" fmla="*/ 598 w 2990"/>
                <a:gd name="T53" fmla="*/ 114 h 2273"/>
                <a:gd name="T54" fmla="*/ 580 w 2990"/>
                <a:gd name="T55" fmla="*/ 75 h 2273"/>
                <a:gd name="T56" fmla="*/ 562 w 2990"/>
                <a:gd name="T57" fmla="*/ 63 h 2273"/>
                <a:gd name="T58" fmla="*/ 540 w 2990"/>
                <a:gd name="T59" fmla="*/ 55 h 2273"/>
                <a:gd name="T60" fmla="*/ 520 w 2990"/>
                <a:gd name="T61" fmla="*/ 29 h 2273"/>
                <a:gd name="T62" fmla="*/ 517 w 2990"/>
                <a:gd name="T63" fmla="*/ 8 h 2273"/>
                <a:gd name="T64" fmla="*/ 492 w 2990"/>
                <a:gd name="T65" fmla="*/ 0 h 2273"/>
                <a:gd name="T66" fmla="*/ 479 w 2990"/>
                <a:gd name="T67" fmla="*/ 21 h 2273"/>
                <a:gd name="T68" fmla="*/ 449 w 2990"/>
                <a:gd name="T69" fmla="*/ 35 h 2273"/>
                <a:gd name="T70" fmla="*/ 438 w 2990"/>
                <a:gd name="T71" fmla="*/ 79 h 2273"/>
                <a:gd name="T72" fmla="*/ 411 w 2990"/>
                <a:gd name="T73" fmla="*/ 85 h 2273"/>
                <a:gd name="T74" fmla="*/ 384 w 2990"/>
                <a:gd name="T75" fmla="*/ 75 h 2273"/>
                <a:gd name="T76" fmla="*/ 363 w 2990"/>
                <a:gd name="T77" fmla="*/ 71 h 2273"/>
                <a:gd name="T78" fmla="*/ 334 w 2990"/>
                <a:gd name="T79" fmla="*/ 122 h 2273"/>
                <a:gd name="T80" fmla="*/ 344 w 2990"/>
                <a:gd name="T81" fmla="*/ 140 h 2273"/>
                <a:gd name="T82" fmla="*/ 322 w 2990"/>
                <a:gd name="T83" fmla="*/ 144 h 2273"/>
                <a:gd name="T84" fmla="*/ 295 w 2990"/>
                <a:gd name="T85" fmla="*/ 136 h 2273"/>
                <a:gd name="T86" fmla="*/ 257 w 2990"/>
                <a:gd name="T87" fmla="*/ 138 h 2273"/>
                <a:gd name="T88" fmla="*/ 266 w 2990"/>
                <a:gd name="T89" fmla="*/ 148 h 2273"/>
                <a:gd name="T90" fmla="*/ 262 w 2990"/>
                <a:gd name="T91" fmla="*/ 173 h 2273"/>
                <a:gd name="T92" fmla="*/ 263 w 2990"/>
                <a:gd name="T93" fmla="*/ 220 h 2273"/>
                <a:gd name="T94" fmla="*/ 241 w 2990"/>
                <a:gd name="T95" fmla="*/ 242 h 2273"/>
                <a:gd name="T96" fmla="*/ 230 w 2990"/>
                <a:gd name="T97" fmla="*/ 267 h 2273"/>
                <a:gd name="T98" fmla="*/ 177 w 2990"/>
                <a:gd name="T99" fmla="*/ 281 h 2273"/>
                <a:gd name="T100" fmla="*/ 147 w 2990"/>
                <a:gd name="T101" fmla="*/ 286 h 2273"/>
                <a:gd name="T102" fmla="*/ 114 w 2990"/>
                <a:gd name="T103" fmla="*/ 294 h 2273"/>
                <a:gd name="T104" fmla="*/ 80 w 2990"/>
                <a:gd name="T105" fmla="*/ 302 h 2273"/>
                <a:gd name="T106" fmla="*/ 80 w 2990"/>
                <a:gd name="T107" fmla="*/ 289 h 2273"/>
                <a:gd name="T108" fmla="*/ 55 w 2990"/>
                <a:gd name="T109" fmla="*/ 291 h 2273"/>
                <a:gd name="T110" fmla="*/ 29 w 2990"/>
                <a:gd name="T111" fmla="*/ 297 h 2273"/>
                <a:gd name="T112" fmla="*/ 10 w 2990"/>
                <a:gd name="T113" fmla="*/ 318 h 227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90"/>
                <a:gd name="T172" fmla="*/ 0 h 2273"/>
                <a:gd name="T173" fmla="*/ 2990 w 2990"/>
                <a:gd name="T174" fmla="*/ 2273 h 227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90" h="2273">
                  <a:moveTo>
                    <a:pt x="29" y="1289"/>
                  </a:moveTo>
                  <a:lnTo>
                    <a:pt x="4" y="1329"/>
                  </a:lnTo>
                  <a:lnTo>
                    <a:pt x="12" y="1378"/>
                  </a:lnTo>
                  <a:lnTo>
                    <a:pt x="12" y="1382"/>
                  </a:lnTo>
                  <a:lnTo>
                    <a:pt x="10" y="1395"/>
                  </a:lnTo>
                  <a:lnTo>
                    <a:pt x="10" y="1411"/>
                  </a:lnTo>
                  <a:lnTo>
                    <a:pt x="10" y="1429"/>
                  </a:lnTo>
                  <a:lnTo>
                    <a:pt x="14" y="1443"/>
                  </a:lnTo>
                  <a:lnTo>
                    <a:pt x="20" y="1451"/>
                  </a:lnTo>
                  <a:lnTo>
                    <a:pt x="31" y="1453"/>
                  </a:lnTo>
                  <a:lnTo>
                    <a:pt x="43" y="1451"/>
                  </a:lnTo>
                  <a:lnTo>
                    <a:pt x="55" y="1449"/>
                  </a:lnTo>
                  <a:lnTo>
                    <a:pt x="73" y="1451"/>
                  </a:lnTo>
                  <a:lnTo>
                    <a:pt x="94" y="1462"/>
                  </a:lnTo>
                  <a:lnTo>
                    <a:pt x="116" y="1480"/>
                  </a:lnTo>
                  <a:lnTo>
                    <a:pt x="132" y="1502"/>
                  </a:lnTo>
                  <a:lnTo>
                    <a:pt x="136" y="1514"/>
                  </a:lnTo>
                  <a:lnTo>
                    <a:pt x="132" y="1525"/>
                  </a:lnTo>
                  <a:lnTo>
                    <a:pt x="126" y="1537"/>
                  </a:lnTo>
                  <a:lnTo>
                    <a:pt x="120" y="1549"/>
                  </a:lnTo>
                  <a:lnTo>
                    <a:pt x="116" y="1561"/>
                  </a:lnTo>
                  <a:lnTo>
                    <a:pt x="116" y="1577"/>
                  </a:lnTo>
                  <a:lnTo>
                    <a:pt x="114" y="1596"/>
                  </a:lnTo>
                  <a:lnTo>
                    <a:pt x="110" y="1618"/>
                  </a:lnTo>
                  <a:lnTo>
                    <a:pt x="108" y="1640"/>
                  </a:lnTo>
                  <a:lnTo>
                    <a:pt x="108" y="1657"/>
                  </a:lnTo>
                  <a:lnTo>
                    <a:pt x="112" y="1669"/>
                  </a:lnTo>
                  <a:lnTo>
                    <a:pt x="114" y="1679"/>
                  </a:lnTo>
                  <a:lnTo>
                    <a:pt x="114" y="1691"/>
                  </a:lnTo>
                  <a:lnTo>
                    <a:pt x="106" y="1699"/>
                  </a:lnTo>
                  <a:lnTo>
                    <a:pt x="96" y="1703"/>
                  </a:lnTo>
                  <a:lnTo>
                    <a:pt x="89" y="1701"/>
                  </a:lnTo>
                  <a:lnTo>
                    <a:pt x="83" y="1695"/>
                  </a:lnTo>
                  <a:lnTo>
                    <a:pt x="77" y="1687"/>
                  </a:lnTo>
                  <a:lnTo>
                    <a:pt x="69" y="1679"/>
                  </a:lnTo>
                  <a:lnTo>
                    <a:pt x="63" y="1673"/>
                  </a:lnTo>
                  <a:lnTo>
                    <a:pt x="53" y="1675"/>
                  </a:lnTo>
                  <a:lnTo>
                    <a:pt x="41" y="1685"/>
                  </a:lnTo>
                  <a:lnTo>
                    <a:pt x="26" y="1699"/>
                  </a:lnTo>
                  <a:lnTo>
                    <a:pt x="12" y="1708"/>
                  </a:lnTo>
                  <a:lnTo>
                    <a:pt x="4" y="1712"/>
                  </a:lnTo>
                  <a:lnTo>
                    <a:pt x="0" y="1716"/>
                  </a:lnTo>
                  <a:lnTo>
                    <a:pt x="6" y="1720"/>
                  </a:lnTo>
                  <a:lnTo>
                    <a:pt x="20" y="1724"/>
                  </a:lnTo>
                  <a:lnTo>
                    <a:pt x="41" y="1728"/>
                  </a:lnTo>
                  <a:lnTo>
                    <a:pt x="65" y="1734"/>
                  </a:lnTo>
                  <a:lnTo>
                    <a:pt x="89" y="1740"/>
                  </a:lnTo>
                  <a:lnTo>
                    <a:pt x="110" y="1746"/>
                  </a:lnTo>
                  <a:lnTo>
                    <a:pt x="126" y="1754"/>
                  </a:lnTo>
                  <a:lnTo>
                    <a:pt x="136" y="1764"/>
                  </a:lnTo>
                  <a:lnTo>
                    <a:pt x="140" y="1771"/>
                  </a:lnTo>
                  <a:lnTo>
                    <a:pt x="150" y="1779"/>
                  </a:lnTo>
                  <a:lnTo>
                    <a:pt x="159" y="1785"/>
                  </a:lnTo>
                  <a:lnTo>
                    <a:pt x="169" y="1795"/>
                  </a:lnTo>
                  <a:lnTo>
                    <a:pt x="177" y="1807"/>
                  </a:lnTo>
                  <a:lnTo>
                    <a:pt x="185" y="1825"/>
                  </a:lnTo>
                  <a:lnTo>
                    <a:pt x="187" y="1848"/>
                  </a:lnTo>
                  <a:lnTo>
                    <a:pt x="185" y="1870"/>
                  </a:lnTo>
                  <a:lnTo>
                    <a:pt x="179" y="1888"/>
                  </a:lnTo>
                  <a:lnTo>
                    <a:pt x="175" y="1905"/>
                  </a:lnTo>
                  <a:lnTo>
                    <a:pt x="177" y="1921"/>
                  </a:lnTo>
                  <a:lnTo>
                    <a:pt x="185" y="1941"/>
                  </a:lnTo>
                  <a:lnTo>
                    <a:pt x="195" y="1960"/>
                  </a:lnTo>
                  <a:lnTo>
                    <a:pt x="207" y="1978"/>
                  </a:lnTo>
                  <a:lnTo>
                    <a:pt x="218" y="1986"/>
                  </a:lnTo>
                  <a:lnTo>
                    <a:pt x="232" y="1990"/>
                  </a:lnTo>
                  <a:lnTo>
                    <a:pt x="246" y="1994"/>
                  </a:lnTo>
                  <a:lnTo>
                    <a:pt x="260" y="2002"/>
                  </a:lnTo>
                  <a:lnTo>
                    <a:pt x="270" y="2014"/>
                  </a:lnTo>
                  <a:lnTo>
                    <a:pt x="281" y="2029"/>
                  </a:lnTo>
                  <a:lnTo>
                    <a:pt x="299" y="2045"/>
                  </a:lnTo>
                  <a:lnTo>
                    <a:pt x="327" y="2057"/>
                  </a:lnTo>
                  <a:lnTo>
                    <a:pt x="352" y="2067"/>
                  </a:lnTo>
                  <a:lnTo>
                    <a:pt x="378" y="2076"/>
                  </a:lnTo>
                  <a:lnTo>
                    <a:pt x="402" y="2082"/>
                  </a:lnTo>
                  <a:lnTo>
                    <a:pt x="421" y="2086"/>
                  </a:lnTo>
                  <a:lnTo>
                    <a:pt x="435" y="2084"/>
                  </a:lnTo>
                  <a:lnTo>
                    <a:pt x="457" y="2078"/>
                  </a:lnTo>
                  <a:lnTo>
                    <a:pt x="484" y="2073"/>
                  </a:lnTo>
                  <a:lnTo>
                    <a:pt x="514" y="2065"/>
                  </a:lnTo>
                  <a:lnTo>
                    <a:pt x="543" y="2059"/>
                  </a:lnTo>
                  <a:lnTo>
                    <a:pt x="569" y="2057"/>
                  </a:lnTo>
                  <a:lnTo>
                    <a:pt x="589" y="2057"/>
                  </a:lnTo>
                  <a:lnTo>
                    <a:pt x="608" y="2065"/>
                  </a:lnTo>
                  <a:lnTo>
                    <a:pt x="626" y="2078"/>
                  </a:lnTo>
                  <a:lnTo>
                    <a:pt x="642" y="2096"/>
                  </a:lnTo>
                  <a:lnTo>
                    <a:pt x="661" y="2116"/>
                  </a:lnTo>
                  <a:lnTo>
                    <a:pt x="687" y="2134"/>
                  </a:lnTo>
                  <a:lnTo>
                    <a:pt x="711" y="2149"/>
                  </a:lnTo>
                  <a:lnTo>
                    <a:pt x="726" y="2161"/>
                  </a:lnTo>
                  <a:lnTo>
                    <a:pt x="738" y="2171"/>
                  </a:lnTo>
                  <a:lnTo>
                    <a:pt x="742" y="2177"/>
                  </a:lnTo>
                  <a:lnTo>
                    <a:pt x="744" y="2179"/>
                  </a:lnTo>
                  <a:lnTo>
                    <a:pt x="856" y="2218"/>
                  </a:lnTo>
                  <a:lnTo>
                    <a:pt x="892" y="2242"/>
                  </a:lnTo>
                  <a:lnTo>
                    <a:pt x="949" y="2236"/>
                  </a:lnTo>
                  <a:lnTo>
                    <a:pt x="986" y="2191"/>
                  </a:lnTo>
                  <a:lnTo>
                    <a:pt x="1035" y="2199"/>
                  </a:lnTo>
                  <a:lnTo>
                    <a:pt x="1152" y="2222"/>
                  </a:lnTo>
                  <a:lnTo>
                    <a:pt x="1201" y="2261"/>
                  </a:lnTo>
                  <a:lnTo>
                    <a:pt x="1256" y="2273"/>
                  </a:lnTo>
                  <a:lnTo>
                    <a:pt x="1392" y="2236"/>
                  </a:lnTo>
                  <a:lnTo>
                    <a:pt x="1431" y="2260"/>
                  </a:lnTo>
                  <a:lnTo>
                    <a:pt x="1539" y="2189"/>
                  </a:lnTo>
                  <a:lnTo>
                    <a:pt x="1657" y="2187"/>
                  </a:lnTo>
                  <a:lnTo>
                    <a:pt x="1726" y="2155"/>
                  </a:lnTo>
                  <a:lnTo>
                    <a:pt x="1821" y="2167"/>
                  </a:lnTo>
                  <a:lnTo>
                    <a:pt x="1935" y="2242"/>
                  </a:lnTo>
                  <a:lnTo>
                    <a:pt x="2026" y="2230"/>
                  </a:lnTo>
                  <a:lnTo>
                    <a:pt x="2088" y="2265"/>
                  </a:lnTo>
                  <a:lnTo>
                    <a:pt x="2193" y="2230"/>
                  </a:lnTo>
                  <a:lnTo>
                    <a:pt x="2155" y="2197"/>
                  </a:lnTo>
                  <a:lnTo>
                    <a:pt x="2161" y="2147"/>
                  </a:lnTo>
                  <a:lnTo>
                    <a:pt x="2214" y="2128"/>
                  </a:lnTo>
                  <a:lnTo>
                    <a:pt x="2242" y="2063"/>
                  </a:lnTo>
                  <a:lnTo>
                    <a:pt x="2124" y="1970"/>
                  </a:lnTo>
                  <a:lnTo>
                    <a:pt x="2128" y="1890"/>
                  </a:lnTo>
                  <a:lnTo>
                    <a:pt x="2199" y="1850"/>
                  </a:lnTo>
                  <a:lnTo>
                    <a:pt x="2337" y="1834"/>
                  </a:lnTo>
                  <a:lnTo>
                    <a:pt x="2484" y="1797"/>
                  </a:lnTo>
                  <a:lnTo>
                    <a:pt x="2545" y="1764"/>
                  </a:lnTo>
                  <a:lnTo>
                    <a:pt x="2624" y="1777"/>
                  </a:lnTo>
                  <a:lnTo>
                    <a:pt x="2592" y="1514"/>
                  </a:lnTo>
                  <a:lnTo>
                    <a:pt x="2673" y="1466"/>
                  </a:lnTo>
                  <a:lnTo>
                    <a:pt x="2752" y="1388"/>
                  </a:lnTo>
                  <a:lnTo>
                    <a:pt x="2856" y="1356"/>
                  </a:lnTo>
                  <a:lnTo>
                    <a:pt x="2939" y="1329"/>
                  </a:lnTo>
                  <a:lnTo>
                    <a:pt x="2966" y="1299"/>
                  </a:lnTo>
                  <a:lnTo>
                    <a:pt x="2957" y="1258"/>
                  </a:lnTo>
                  <a:lnTo>
                    <a:pt x="2990" y="1207"/>
                  </a:lnTo>
                  <a:lnTo>
                    <a:pt x="2988" y="1205"/>
                  </a:lnTo>
                  <a:lnTo>
                    <a:pt x="2982" y="1195"/>
                  </a:lnTo>
                  <a:lnTo>
                    <a:pt x="2972" y="1183"/>
                  </a:lnTo>
                  <a:lnTo>
                    <a:pt x="2961" y="1167"/>
                  </a:lnTo>
                  <a:lnTo>
                    <a:pt x="2949" y="1149"/>
                  </a:lnTo>
                  <a:lnTo>
                    <a:pt x="2937" y="1134"/>
                  </a:lnTo>
                  <a:lnTo>
                    <a:pt x="2929" y="1116"/>
                  </a:lnTo>
                  <a:lnTo>
                    <a:pt x="2923" y="1102"/>
                  </a:lnTo>
                  <a:lnTo>
                    <a:pt x="2915" y="1079"/>
                  </a:lnTo>
                  <a:lnTo>
                    <a:pt x="2905" y="1053"/>
                  </a:lnTo>
                  <a:lnTo>
                    <a:pt x="2898" y="1025"/>
                  </a:lnTo>
                  <a:lnTo>
                    <a:pt x="2888" y="1000"/>
                  </a:lnTo>
                  <a:lnTo>
                    <a:pt x="2880" y="982"/>
                  </a:lnTo>
                  <a:lnTo>
                    <a:pt x="2872" y="957"/>
                  </a:lnTo>
                  <a:lnTo>
                    <a:pt x="2870" y="941"/>
                  </a:lnTo>
                  <a:lnTo>
                    <a:pt x="2870" y="935"/>
                  </a:lnTo>
                  <a:lnTo>
                    <a:pt x="2864" y="933"/>
                  </a:lnTo>
                  <a:lnTo>
                    <a:pt x="2850" y="933"/>
                  </a:lnTo>
                  <a:lnTo>
                    <a:pt x="2829" y="929"/>
                  </a:lnTo>
                  <a:lnTo>
                    <a:pt x="2805" y="923"/>
                  </a:lnTo>
                  <a:lnTo>
                    <a:pt x="2781" y="913"/>
                  </a:lnTo>
                  <a:lnTo>
                    <a:pt x="2760" y="898"/>
                  </a:lnTo>
                  <a:lnTo>
                    <a:pt x="2734" y="874"/>
                  </a:lnTo>
                  <a:lnTo>
                    <a:pt x="2709" y="854"/>
                  </a:lnTo>
                  <a:lnTo>
                    <a:pt x="2687" y="837"/>
                  </a:lnTo>
                  <a:lnTo>
                    <a:pt x="2665" y="819"/>
                  </a:lnTo>
                  <a:lnTo>
                    <a:pt x="2648" y="809"/>
                  </a:lnTo>
                  <a:lnTo>
                    <a:pt x="2622" y="803"/>
                  </a:lnTo>
                  <a:lnTo>
                    <a:pt x="2590" y="801"/>
                  </a:lnTo>
                  <a:lnTo>
                    <a:pt x="2557" y="797"/>
                  </a:lnTo>
                  <a:lnTo>
                    <a:pt x="2524" y="795"/>
                  </a:lnTo>
                  <a:lnTo>
                    <a:pt x="2494" y="789"/>
                  </a:lnTo>
                  <a:lnTo>
                    <a:pt x="2468" y="781"/>
                  </a:lnTo>
                  <a:lnTo>
                    <a:pt x="2443" y="770"/>
                  </a:lnTo>
                  <a:lnTo>
                    <a:pt x="2417" y="760"/>
                  </a:lnTo>
                  <a:lnTo>
                    <a:pt x="2396" y="752"/>
                  </a:lnTo>
                  <a:lnTo>
                    <a:pt x="2378" y="746"/>
                  </a:lnTo>
                  <a:lnTo>
                    <a:pt x="2366" y="742"/>
                  </a:lnTo>
                  <a:lnTo>
                    <a:pt x="2360" y="740"/>
                  </a:lnTo>
                  <a:lnTo>
                    <a:pt x="2356" y="738"/>
                  </a:lnTo>
                  <a:lnTo>
                    <a:pt x="2348" y="730"/>
                  </a:lnTo>
                  <a:lnTo>
                    <a:pt x="2337" y="720"/>
                  </a:lnTo>
                  <a:lnTo>
                    <a:pt x="2325" y="709"/>
                  </a:lnTo>
                  <a:lnTo>
                    <a:pt x="2315" y="695"/>
                  </a:lnTo>
                  <a:lnTo>
                    <a:pt x="2309" y="683"/>
                  </a:lnTo>
                  <a:lnTo>
                    <a:pt x="2311" y="669"/>
                  </a:lnTo>
                  <a:lnTo>
                    <a:pt x="2321" y="655"/>
                  </a:lnTo>
                  <a:lnTo>
                    <a:pt x="2333" y="646"/>
                  </a:lnTo>
                  <a:lnTo>
                    <a:pt x="2348" y="634"/>
                  </a:lnTo>
                  <a:lnTo>
                    <a:pt x="2360" y="622"/>
                  </a:lnTo>
                  <a:lnTo>
                    <a:pt x="2372" y="610"/>
                  </a:lnTo>
                  <a:lnTo>
                    <a:pt x="2376" y="592"/>
                  </a:lnTo>
                  <a:lnTo>
                    <a:pt x="2378" y="569"/>
                  </a:lnTo>
                  <a:lnTo>
                    <a:pt x="2378" y="547"/>
                  </a:lnTo>
                  <a:lnTo>
                    <a:pt x="2380" y="528"/>
                  </a:lnTo>
                  <a:lnTo>
                    <a:pt x="2390" y="506"/>
                  </a:lnTo>
                  <a:lnTo>
                    <a:pt x="2396" y="490"/>
                  </a:lnTo>
                  <a:lnTo>
                    <a:pt x="2396" y="474"/>
                  </a:lnTo>
                  <a:lnTo>
                    <a:pt x="2390" y="459"/>
                  </a:lnTo>
                  <a:lnTo>
                    <a:pt x="2382" y="445"/>
                  </a:lnTo>
                  <a:lnTo>
                    <a:pt x="2374" y="433"/>
                  </a:lnTo>
                  <a:lnTo>
                    <a:pt x="2358" y="407"/>
                  </a:lnTo>
                  <a:lnTo>
                    <a:pt x="2342" y="378"/>
                  </a:lnTo>
                  <a:lnTo>
                    <a:pt x="2335" y="344"/>
                  </a:lnTo>
                  <a:lnTo>
                    <a:pt x="2329" y="321"/>
                  </a:lnTo>
                  <a:lnTo>
                    <a:pt x="2319" y="303"/>
                  </a:lnTo>
                  <a:lnTo>
                    <a:pt x="2307" y="287"/>
                  </a:lnTo>
                  <a:lnTo>
                    <a:pt x="2295" y="276"/>
                  </a:lnTo>
                  <a:lnTo>
                    <a:pt x="2285" y="270"/>
                  </a:lnTo>
                  <a:lnTo>
                    <a:pt x="2276" y="266"/>
                  </a:lnTo>
                  <a:lnTo>
                    <a:pt x="2264" y="266"/>
                  </a:lnTo>
                  <a:lnTo>
                    <a:pt x="2256" y="262"/>
                  </a:lnTo>
                  <a:lnTo>
                    <a:pt x="2248" y="254"/>
                  </a:lnTo>
                  <a:lnTo>
                    <a:pt x="2238" y="248"/>
                  </a:lnTo>
                  <a:lnTo>
                    <a:pt x="2224" y="246"/>
                  </a:lnTo>
                  <a:lnTo>
                    <a:pt x="2209" y="248"/>
                  </a:lnTo>
                  <a:lnTo>
                    <a:pt x="2191" y="248"/>
                  </a:lnTo>
                  <a:lnTo>
                    <a:pt x="2177" y="246"/>
                  </a:lnTo>
                  <a:lnTo>
                    <a:pt x="2169" y="238"/>
                  </a:lnTo>
                  <a:lnTo>
                    <a:pt x="2159" y="221"/>
                  </a:lnTo>
                  <a:lnTo>
                    <a:pt x="2150" y="197"/>
                  </a:lnTo>
                  <a:lnTo>
                    <a:pt x="2136" y="173"/>
                  </a:lnTo>
                  <a:lnTo>
                    <a:pt x="2120" y="156"/>
                  </a:lnTo>
                  <a:lnTo>
                    <a:pt x="2106" y="144"/>
                  </a:lnTo>
                  <a:lnTo>
                    <a:pt x="2092" y="136"/>
                  </a:lnTo>
                  <a:lnTo>
                    <a:pt x="2083" y="128"/>
                  </a:lnTo>
                  <a:lnTo>
                    <a:pt x="2077" y="118"/>
                  </a:lnTo>
                  <a:lnTo>
                    <a:pt x="2075" y="104"/>
                  </a:lnTo>
                  <a:lnTo>
                    <a:pt x="2071" y="87"/>
                  </a:lnTo>
                  <a:lnTo>
                    <a:pt x="2061" y="73"/>
                  </a:lnTo>
                  <a:lnTo>
                    <a:pt x="2053" y="63"/>
                  </a:lnTo>
                  <a:lnTo>
                    <a:pt x="2051" y="53"/>
                  </a:lnTo>
                  <a:lnTo>
                    <a:pt x="2057" y="41"/>
                  </a:lnTo>
                  <a:lnTo>
                    <a:pt x="2065" y="32"/>
                  </a:lnTo>
                  <a:lnTo>
                    <a:pt x="2071" y="20"/>
                  </a:lnTo>
                  <a:lnTo>
                    <a:pt x="2073" y="14"/>
                  </a:lnTo>
                  <a:lnTo>
                    <a:pt x="2063" y="8"/>
                  </a:lnTo>
                  <a:lnTo>
                    <a:pt x="2045" y="4"/>
                  </a:lnTo>
                  <a:lnTo>
                    <a:pt x="2020" y="2"/>
                  </a:lnTo>
                  <a:lnTo>
                    <a:pt x="1994" y="0"/>
                  </a:lnTo>
                  <a:lnTo>
                    <a:pt x="1970" y="0"/>
                  </a:lnTo>
                  <a:lnTo>
                    <a:pt x="1955" y="6"/>
                  </a:lnTo>
                  <a:lnTo>
                    <a:pt x="1945" y="14"/>
                  </a:lnTo>
                  <a:lnTo>
                    <a:pt x="1941" y="30"/>
                  </a:lnTo>
                  <a:lnTo>
                    <a:pt x="1937" y="45"/>
                  </a:lnTo>
                  <a:lnTo>
                    <a:pt x="1933" y="61"/>
                  </a:lnTo>
                  <a:lnTo>
                    <a:pt x="1927" y="75"/>
                  </a:lnTo>
                  <a:lnTo>
                    <a:pt x="1915" y="85"/>
                  </a:lnTo>
                  <a:lnTo>
                    <a:pt x="1898" y="87"/>
                  </a:lnTo>
                  <a:lnTo>
                    <a:pt x="1878" y="91"/>
                  </a:lnTo>
                  <a:lnTo>
                    <a:pt x="1858" y="93"/>
                  </a:lnTo>
                  <a:lnTo>
                    <a:pt x="1840" y="95"/>
                  </a:lnTo>
                  <a:lnTo>
                    <a:pt x="1823" y="102"/>
                  </a:lnTo>
                  <a:lnTo>
                    <a:pt x="1809" y="116"/>
                  </a:lnTo>
                  <a:lnTo>
                    <a:pt x="1797" y="140"/>
                  </a:lnTo>
                  <a:lnTo>
                    <a:pt x="1785" y="169"/>
                  </a:lnTo>
                  <a:lnTo>
                    <a:pt x="1777" y="203"/>
                  </a:lnTo>
                  <a:lnTo>
                    <a:pt x="1774" y="236"/>
                  </a:lnTo>
                  <a:lnTo>
                    <a:pt x="1770" y="262"/>
                  </a:lnTo>
                  <a:lnTo>
                    <a:pt x="1768" y="283"/>
                  </a:lnTo>
                  <a:lnTo>
                    <a:pt x="1762" y="303"/>
                  </a:lnTo>
                  <a:lnTo>
                    <a:pt x="1754" y="319"/>
                  </a:lnTo>
                  <a:lnTo>
                    <a:pt x="1740" y="329"/>
                  </a:lnTo>
                  <a:lnTo>
                    <a:pt x="1722" y="337"/>
                  </a:lnTo>
                  <a:lnTo>
                    <a:pt x="1703" y="341"/>
                  </a:lnTo>
                  <a:lnTo>
                    <a:pt x="1685" y="346"/>
                  </a:lnTo>
                  <a:lnTo>
                    <a:pt x="1669" y="350"/>
                  </a:lnTo>
                  <a:lnTo>
                    <a:pt x="1655" y="348"/>
                  </a:lnTo>
                  <a:lnTo>
                    <a:pt x="1644" y="341"/>
                  </a:lnTo>
                  <a:lnTo>
                    <a:pt x="1634" y="333"/>
                  </a:lnTo>
                  <a:lnTo>
                    <a:pt x="1618" y="331"/>
                  </a:lnTo>
                  <a:lnTo>
                    <a:pt x="1600" y="331"/>
                  </a:lnTo>
                  <a:lnTo>
                    <a:pt x="1581" y="329"/>
                  </a:lnTo>
                  <a:lnTo>
                    <a:pt x="1563" y="325"/>
                  </a:lnTo>
                  <a:lnTo>
                    <a:pt x="1549" y="315"/>
                  </a:lnTo>
                  <a:lnTo>
                    <a:pt x="1537" y="303"/>
                  </a:lnTo>
                  <a:lnTo>
                    <a:pt x="1524" y="289"/>
                  </a:lnTo>
                  <a:lnTo>
                    <a:pt x="1508" y="276"/>
                  </a:lnTo>
                  <a:lnTo>
                    <a:pt x="1494" y="266"/>
                  </a:lnTo>
                  <a:lnTo>
                    <a:pt x="1480" y="260"/>
                  </a:lnTo>
                  <a:lnTo>
                    <a:pt x="1468" y="260"/>
                  </a:lnTo>
                  <a:lnTo>
                    <a:pt x="1461" y="268"/>
                  </a:lnTo>
                  <a:lnTo>
                    <a:pt x="1449" y="287"/>
                  </a:lnTo>
                  <a:lnTo>
                    <a:pt x="1435" y="311"/>
                  </a:lnTo>
                  <a:lnTo>
                    <a:pt x="1417" y="341"/>
                  </a:lnTo>
                  <a:lnTo>
                    <a:pt x="1400" y="372"/>
                  </a:lnTo>
                  <a:lnTo>
                    <a:pt x="1382" y="407"/>
                  </a:lnTo>
                  <a:lnTo>
                    <a:pt x="1366" y="439"/>
                  </a:lnTo>
                  <a:lnTo>
                    <a:pt x="1348" y="467"/>
                  </a:lnTo>
                  <a:lnTo>
                    <a:pt x="1335" y="488"/>
                  </a:lnTo>
                  <a:lnTo>
                    <a:pt x="1327" y="506"/>
                  </a:lnTo>
                  <a:lnTo>
                    <a:pt x="1327" y="522"/>
                  </a:lnTo>
                  <a:lnTo>
                    <a:pt x="1335" y="533"/>
                  </a:lnTo>
                  <a:lnTo>
                    <a:pt x="1344" y="541"/>
                  </a:lnTo>
                  <a:lnTo>
                    <a:pt x="1358" y="549"/>
                  </a:lnTo>
                  <a:lnTo>
                    <a:pt x="1370" y="555"/>
                  </a:lnTo>
                  <a:lnTo>
                    <a:pt x="1376" y="563"/>
                  </a:lnTo>
                  <a:lnTo>
                    <a:pt x="1374" y="569"/>
                  </a:lnTo>
                  <a:lnTo>
                    <a:pt x="1362" y="575"/>
                  </a:lnTo>
                  <a:lnTo>
                    <a:pt x="1348" y="577"/>
                  </a:lnTo>
                  <a:lnTo>
                    <a:pt x="1331" y="577"/>
                  </a:lnTo>
                  <a:lnTo>
                    <a:pt x="1313" y="577"/>
                  </a:lnTo>
                  <a:lnTo>
                    <a:pt x="1297" y="577"/>
                  </a:lnTo>
                  <a:lnTo>
                    <a:pt x="1285" y="577"/>
                  </a:lnTo>
                  <a:lnTo>
                    <a:pt x="1274" y="571"/>
                  </a:lnTo>
                  <a:lnTo>
                    <a:pt x="1264" y="561"/>
                  </a:lnTo>
                  <a:lnTo>
                    <a:pt x="1252" y="551"/>
                  </a:lnTo>
                  <a:lnTo>
                    <a:pt x="1238" y="543"/>
                  </a:lnTo>
                  <a:lnTo>
                    <a:pt x="1222" y="541"/>
                  </a:lnTo>
                  <a:lnTo>
                    <a:pt x="1201" y="543"/>
                  </a:lnTo>
                  <a:lnTo>
                    <a:pt x="1177" y="547"/>
                  </a:lnTo>
                  <a:lnTo>
                    <a:pt x="1153" y="551"/>
                  </a:lnTo>
                  <a:lnTo>
                    <a:pt x="1126" y="553"/>
                  </a:lnTo>
                  <a:lnTo>
                    <a:pt x="1100" y="553"/>
                  </a:lnTo>
                  <a:lnTo>
                    <a:pt x="1079" y="551"/>
                  </a:lnTo>
                  <a:lnTo>
                    <a:pt x="1059" y="551"/>
                  </a:lnTo>
                  <a:lnTo>
                    <a:pt x="1039" y="553"/>
                  </a:lnTo>
                  <a:lnTo>
                    <a:pt x="1026" y="555"/>
                  </a:lnTo>
                  <a:lnTo>
                    <a:pt x="1014" y="561"/>
                  </a:lnTo>
                  <a:lnTo>
                    <a:pt x="1010" y="567"/>
                  </a:lnTo>
                  <a:lnTo>
                    <a:pt x="1014" y="577"/>
                  </a:lnTo>
                  <a:lnTo>
                    <a:pt x="1024" y="585"/>
                  </a:lnTo>
                  <a:lnTo>
                    <a:pt x="1035" y="589"/>
                  </a:lnTo>
                  <a:lnTo>
                    <a:pt x="1049" y="592"/>
                  </a:lnTo>
                  <a:lnTo>
                    <a:pt x="1061" y="594"/>
                  </a:lnTo>
                  <a:lnTo>
                    <a:pt x="1073" y="598"/>
                  </a:lnTo>
                  <a:lnTo>
                    <a:pt x="1081" y="604"/>
                  </a:lnTo>
                  <a:lnTo>
                    <a:pt x="1085" y="616"/>
                  </a:lnTo>
                  <a:lnTo>
                    <a:pt x="1081" y="632"/>
                  </a:lnTo>
                  <a:lnTo>
                    <a:pt x="1069" y="655"/>
                  </a:lnTo>
                  <a:lnTo>
                    <a:pt x="1057" y="677"/>
                  </a:lnTo>
                  <a:lnTo>
                    <a:pt x="1047" y="695"/>
                  </a:lnTo>
                  <a:lnTo>
                    <a:pt x="1041" y="715"/>
                  </a:lnTo>
                  <a:lnTo>
                    <a:pt x="1039" y="736"/>
                  </a:lnTo>
                  <a:lnTo>
                    <a:pt x="1045" y="762"/>
                  </a:lnTo>
                  <a:lnTo>
                    <a:pt x="1057" y="799"/>
                  </a:lnTo>
                  <a:lnTo>
                    <a:pt x="1061" y="833"/>
                  </a:lnTo>
                  <a:lnTo>
                    <a:pt x="1059" y="860"/>
                  </a:lnTo>
                  <a:lnTo>
                    <a:pt x="1051" y="882"/>
                  </a:lnTo>
                  <a:lnTo>
                    <a:pt x="1039" y="894"/>
                  </a:lnTo>
                  <a:lnTo>
                    <a:pt x="1024" y="905"/>
                  </a:lnTo>
                  <a:lnTo>
                    <a:pt x="1004" y="915"/>
                  </a:lnTo>
                  <a:lnTo>
                    <a:pt x="986" y="927"/>
                  </a:lnTo>
                  <a:lnTo>
                    <a:pt x="972" y="939"/>
                  </a:lnTo>
                  <a:lnTo>
                    <a:pt x="966" y="953"/>
                  </a:lnTo>
                  <a:lnTo>
                    <a:pt x="966" y="968"/>
                  </a:lnTo>
                  <a:lnTo>
                    <a:pt x="966" y="988"/>
                  </a:lnTo>
                  <a:lnTo>
                    <a:pt x="966" y="1010"/>
                  </a:lnTo>
                  <a:lnTo>
                    <a:pt x="965" y="1031"/>
                  </a:lnTo>
                  <a:lnTo>
                    <a:pt x="961" y="1049"/>
                  </a:lnTo>
                  <a:lnTo>
                    <a:pt x="953" y="1063"/>
                  </a:lnTo>
                  <a:lnTo>
                    <a:pt x="941" y="1069"/>
                  </a:lnTo>
                  <a:lnTo>
                    <a:pt x="921" y="1071"/>
                  </a:lnTo>
                  <a:lnTo>
                    <a:pt x="892" y="1075"/>
                  </a:lnTo>
                  <a:lnTo>
                    <a:pt x="858" y="1079"/>
                  </a:lnTo>
                  <a:lnTo>
                    <a:pt x="821" y="1085"/>
                  </a:lnTo>
                  <a:lnTo>
                    <a:pt x="783" y="1092"/>
                  </a:lnTo>
                  <a:lnTo>
                    <a:pt x="752" y="1100"/>
                  </a:lnTo>
                  <a:lnTo>
                    <a:pt x="728" y="1110"/>
                  </a:lnTo>
                  <a:lnTo>
                    <a:pt x="705" y="1124"/>
                  </a:lnTo>
                  <a:lnTo>
                    <a:pt x="685" y="1138"/>
                  </a:lnTo>
                  <a:lnTo>
                    <a:pt x="671" y="1151"/>
                  </a:lnTo>
                  <a:lnTo>
                    <a:pt x="655" y="1159"/>
                  </a:lnTo>
                  <a:lnTo>
                    <a:pt x="642" y="1163"/>
                  </a:lnTo>
                  <a:lnTo>
                    <a:pt x="628" y="1159"/>
                  </a:lnTo>
                  <a:lnTo>
                    <a:pt x="606" y="1153"/>
                  </a:lnTo>
                  <a:lnTo>
                    <a:pt x="585" y="1146"/>
                  </a:lnTo>
                  <a:lnTo>
                    <a:pt x="559" y="1138"/>
                  </a:lnTo>
                  <a:lnTo>
                    <a:pt x="535" y="1132"/>
                  </a:lnTo>
                  <a:lnTo>
                    <a:pt x="516" y="1130"/>
                  </a:lnTo>
                  <a:lnTo>
                    <a:pt x="500" y="1132"/>
                  </a:lnTo>
                  <a:lnTo>
                    <a:pt x="486" y="1142"/>
                  </a:lnTo>
                  <a:lnTo>
                    <a:pt x="470" y="1157"/>
                  </a:lnTo>
                  <a:lnTo>
                    <a:pt x="457" y="1177"/>
                  </a:lnTo>
                  <a:lnTo>
                    <a:pt x="443" y="1197"/>
                  </a:lnTo>
                  <a:lnTo>
                    <a:pt x="427" y="1212"/>
                  </a:lnTo>
                  <a:lnTo>
                    <a:pt x="413" y="1220"/>
                  </a:lnTo>
                  <a:lnTo>
                    <a:pt x="390" y="1220"/>
                  </a:lnTo>
                  <a:lnTo>
                    <a:pt x="362" y="1216"/>
                  </a:lnTo>
                  <a:lnTo>
                    <a:pt x="339" y="1212"/>
                  </a:lnTo>
                  <a:lnTo>
                    <a:pt x="319" y="1210"/>
                  </a:lnTo>
                  <a:lnTo>
                    <a:pt x="313" y="1207"/>
                  </a:lnTo>
                  <a:lnTo>
                    <a:pt x="309" y="1199"/>
                  </a:lnTo>
                  <a:lnTo>
                    <a:pt x="309" y="1189"/>
                  </a:lnTo>
                  <a:lnTo>
                    <a:pt x="313" y="1177"/>
                  </a:lnTo>
                  <a:lnTo>
                    <a:pt x="315" y="1167"/>
                  </a:lnTo>
                  <a:lnTo>
                    <a:pt x="317" y="1159"/>
                  </a:lnTo>
                  <a:lnTo>
                    <a:pt x="319" y="1157"/>
                  </a:lnTo>
                  <a:lnTo>
                    <a:pt x="315" y="1157"/>
                  </a:lnTo>
                  <a:lnTo>
                    <a:pt x="303" y="1159"/>
                  </a:lnTo>
                  <a:lnTo>
                    <a:pt x="287" y="1161"/>
                  </a:lnTo>
                  <a:lnTo>
                    <a:pt x="268" y="1163"/>
                  </a:lnTo>
                  <a:lnTo>
                    <a:pt x="250" y="1165"/>
                  </a:lnTo>
                  <a:lnTo>
                    <a:pt x="234" y="1165"/>
                  </a:lnTo>
                  <a:lnTo>
                    <a:pt x="220" y="1165"/>
                  </a:lnTo>
                  <a:lnTo>
                    <a:pt x="211" y="1171"/>
                  </a:lnTo>
                  <a:lnTo>
                    <a:pt x="201" y="1177"/>
                  </a:lnTo>
                  <a:lnTo>
                    <a:pt x="189" y="1185"/>
                  </a:lnTo>
                  <a:lnTo>
                    <a:pt x="171" y="1191"/>
                  </a:lnTo>
                  <a:lnTo>
                    <a:pt x="154" y="1193"/>
                  </a:lnTo>
                  <a:lnTo>
                    <a:pt x="136" y="1193"/>
                  </a:lnTo>
                  <a:lnTo>
                    <a:pt x="116" y="1191"/>
                  </a:lnTo>
                  <a:lnTo>
                    <a:pt x="100" y="1191"/>
                  </a:lnTo>
                  <a:lnTo>
                    <a:pt x="87" y="1197"/>
                  </a:lnTo>
                  <a:lnTo>
                    <a:pt x="77" y="1210"/>
                  </a:lnTo>
                  <a:lnTo>
                    <a:pt x="69" y="1228"/>
                  </a:lnTo>
                  <a:lnTo>
                    <a:pt x="59" y="1246"/>
                  </a:lnTo>
                  <a:lnTo>
                    <a:pt x="49" y="1262"/>
                  </a:lnTo>
                  <a:lnTo>
                    <a:pt x="39" y="1275"/>
                  </a:lnTo>
                  <a:lnTo>
                    <a:pt x="33" y="1285"/>
                  </a:lnTo>
                  <a:lnTo>
                    <a:pt x="29" y="1289"/>
                  </a:lnTo>
                </a:path>
              </a:pathLst>
            </a:custGeom>
            <a:grpFill/>
            <a:ln w="6350">
              <a:solidFill>
                <a:schemeClr val="bg1"/>
              </a:solidFill>
              <a:prstDash val="solid"/>
              <a:round/>
              <a:headEnd/>
              <a:tailEnd/>
            </a:ln>
          </p:spPr>
          <p:txBody>
            <a:bodyPr/>
            <a:lstStyle/>
            <a:p>
              <a:endParaRPr lang="zh-CN" altLang="en-US"/>
            </a:p>
          </p:txBody>
        </p:sp>
        <p:sp>
          <p:nvSpPr>
            <p:cNvPr id="59" name="Freeform 69">
              <a:extLst>
                <a:ext uri="{FF2B5EF4-FFF2-40B4-BE49-F238E27FC236}">
                  <a16:creationId xmlns:a16="http://schemas.microsoft.com/office/drawing/2014/main" id="{EABE8B54-E2AE-4C7A-AAF5-71AC3B69B241}"/>
                </a:ext>
              </a:extLst>
            </p:cNvPr>
            <p:cNvSpPr>
              <a:spLocks/>
            </p:cNvSpPr>
            <p:nvPr/>
          </p:nvSpPr>
          <p:spPr bwMode="gray">
            <a:xfrm>
              <a:off x="836340" y="3775993"/>
              <a:ext cx="2298700" cy="1239838"/>
            </a:xfrm>
            <a:custGeom>
              <a:avLst/>
              <a:gdLst>
                <a:gd name="T0" fmla="*/ 682 w 2896"/>
                <a:gd name="T1" fmla="*/ 376 h 1563"/>
                <a:gd name="T2" fmla="*/ 665 w 2896"/>
                <a:gd name="T3" fmla="*/ 372 h 1563"/>
                <a:gd name="T4" fmla="*/ 658 w 2896"/>
                <a:gd name="T5" fmla="*/ 380 h 1563"/>
                <a:gd name="T6" fmla="*/ 653 w 2896"/>
                <a:gd name="T7" fmla="*/ 378 h 1563"/>
                <a:gd name="T8" fmla="*/ 623 w 2896"/>
                <a:gd name="T9" fmla="*/ 368 h 1563"/>
                <a:gd name="T10" fmla="*/ 626 w 2896"/>
                <a:gd name="T11" fmla="*/ 363 h 1563"/>
                <a:gd name="T12" fmla="*/ 630 w 2896"/>
                <a:gd name="T13" fmla="*/ 349 h 1563"/>
                <a:gd name="T14" fmla="*/ 616 w 2896"/>
                <a:gd name="T15" fmla="*/ 326 h 1563"/>
                <a:gd name="T16" fmla="*/ 604 w 2896"/>
                <a:gd name="T17" fmla="*/ 331 h 1563"/>
                <a:gd name="T18" fmla="*/ 589 w 2896"/>
                <a:gd name="T19" fmla="*/ 341 h 1563"/>
                <a:gd name="T20" fmla="*/ 568 w 2896"/>
                <a:gd name="T21" fmla="*/ 333 h 1563"/>
                <a:gd name="T22" fmla="*/ 557 w 2896"/>
                <a:gd name="T23" fmla="*/ 332 h 1563"/>
                <a:gd name="T24" fmla="*/ 536 w 2896"/>
                <a:gd name="T25" fmla="*/ 348 h 1563"/>
                <a:gd name="T26" fmla="*/ 511 w 2896"/>
                <a:gd name="T27" fmla="*/ 355 h 1563"/>
                <a:gd name="T28" fmla="*/ 491 w 2896"/>
                <a:gd name="T29" fmla="*/ 376 h 1563"/>
                <a:gd name="T30" fmla="*/ 459 w 2896"/>
                <a:gd name="T31" fmla="*/ 388 h 1563"/>
                <a:gd name="T32" fmla="*/ 442 w 2896"/>
                <a:gd name="T33" fmla="*/ 382 h 1563"/>
                <a:gd name="T34" fmla="*/ 431 w 2896"/>
                <a:gd name="T35" fmla="*/ 370 h 1563"/>
                <a:gd name="T36" fmla="*/ 400 w 2896"/>
                <a:gd name="T37" fmla="*/ 364 h 1563"/>
                <a:gd name="T38" fmla="*/ 389 w 2896"/>
                <a:gd name="T39" fmla="*/ 353 h 1563"/>
                <a:gd name="T40" fmla="*/ 364 w 2896"/>
                <a:gd name="T41" fmla="*/ 368 h 1563"/>
                <a:gd name="T42" fmla="*/ 348 w 2896"/>
                <a:gd name="T43" fmla="*/ 384 h 1563"/>
                <a:gd name="T44" fmla="*/ 335 w 2896"/>
                <a:gd name="T45" fmla="*/ 390 h 1563"/>
                <a:gd name="T46" fmla="*/ 339 w 2896"/>
                <a:gd name="T47" fmla="*/ 373 h 1563"/>
                <a:gd name="T48" fmla="*/ 331 w 2896"/>
                <a:gd name="T49" fmla="*/ 359 h 1563"/>
                <a:gd name="T50" fmla="*/ 302 w 2896"/>
                <a:gd name="T51" fmla="*/ 366 h 1563"/>
                <a:gd name="T52" fmla="*/ 264 w 2896"/>
                <a:gd name="T53" fmla="*/ 352 h 1563"/>
                <a:gd name="T54" fmla="*/ 246 w 2896"/>
                <a:gd name="T55" fmla="*/ 351 h 1563"/>
                <a:gd name="T56" fmla="*/ 221 w 2896"/>
                <a:gd name="T57" fmla="*/ 336 h 1563"/>
                <a:gd name="T58" fmla="*/ 200 w 2896"/>
                <a:gd name="T59" fmla="*/ 320 h 1563"/>
                <a:gd name="T60" fmla="*/ 178 w 2896"/>
                <a:gd name="T61" fmla="*/ 301 h 1563"/>
                <a:gd name="T62" fmla="*/ 171 w 2896"/>
                <a:gd name="T63" fmla="*/ 281 h 1563"/>
                <a:gd name="T64" fmla="*/ 158 w 2896"/>
                <a:gd name="T65" fmla="*/ 288 h 1563"/>
                <a:gd name="T66" fmla="*/ 142 w 2896"/>
                <a:gd name="T67" fmla="*/ 265 h 1563"/>
                <a:gd name="T68" fmla="*/ 109 w 2896"/>
                <a:gd name="T69" fmla="*/ 235 h 1563"/>
                <a:gd name="T70" fmla="*/ 89 w 2896"/>
                <a:gd name="T71" fmla="*/ 223 h 1563"/>
                <a:gd name="T72" fmla="*/ 74 w 2896"/>
                <a:gd name="T73" fmla="*/ 228 h 1563"/>
                <a:gd name="T74" fmla="*/ 46 w 2896"/>
                <a:gd name="T75" fmla="*/ 195 h 1563"/>
                <a:gd name="T76" fmla="*/ 19 w 2896"/>
                <a:gd name="T77" fmla="*/ 169 h 1563"/>
                <a:gd name="T78" fmla="*/ 10 w 2896"/>
                <a:gd name="T79" fmla="*/ 162 h 1563"/>
                <a:gd name="T80" fmla="*/ 0 w 2896"/>
                <a:gd name="T81" fmla="*/ 157 h 1563"/>
                <a:gd name="T82" fmla="*/ 3 w 2896"/>
                <a:gd name="T83" fmla="*/ 135 h 1563"/>
                <a:gd name="T84" fmla="*/ 1 w 2896"/>
                <a:gd name="T85" fmla="*/ 112 h 1563"/>
                <a:gd name="T86" fmla="*/ 11 w 2896"/>
                <a:gd name="T87" fmla="*/ 109 h 1563"/>
                <a:gd name="T88" fmla="*/ 22 w 2896"/>
                <a:gd name="T89" fmla="*/ 118 h 1563"/>
                <a:gd name="T90" fmla="*/ 38 w 2896"/>
                <a:gd name="T91" fmla="*/ 112 h 1563"/>
                <a:gd name="T92" fmla="*/ 43 w 2896"/>
                <a:gd name="T93" fmla="*/ 90 h 1563"/>
                <a:gd name="T94" fmla="*/ 25 w 2896"/>
                <a:gd name="T95" fmla="*/ 76 h 1563"/>
                <a:gd name="T96" fmla="*/ 29 w 2896"/>
                <a:gd name="T97" fmla="*/ 51 h 1563"/>
                <a:gd name="T98" fmla="*/ 39 w 2896"/>
                <a:gd name="T99" fmla="*/ 36 h 1563"/>
                <a:gd name="T100" fmla="*/ 71 w 2896"/>
                <a:gd name="T101" fmla="*/ 26 h 1563"/>
                <a:gd name="T102" fmla="*/ 148 w 2896"/>
                <a:gd name="T103" fmla="*/ 20 h 1563"/>
                <a:gd name="T104" fmla="*/ 258 w 2896"/>
                <a:gd name="T105" fmla="*/ 20 h 1563"/>
                <a:gd name="T106" fmla="*/ 365 w 2896"/>
                <a:gd name="T107" fmla="*/ 3 h 1563"/>
                <a:gd name="T108" fmla="*/ 417 w 2896"/>
                <a:gd name="T109" fmla="*/ 39 h 1563"/>
                <a:gd name="T110" fmla="*/ 399 w 2896"/>
                <a:gd name="T111" fmla="*/ 107 h 1563"/>
                <a:gd name="T112" fmla="*/ 467 w 2896"/>
                <a:gd name="T113" fmla="*/ 166 h 1563"/>
                <a:gd name="T114" fmla="*/ 552 w 2896"/>
                <a:gd name="T115" fmla="*/ 189 h 1563"/>
                <a:gd name="T116" fmla="*/ 640 w 2896"/>
                <a:gd name="T117" fmla="*/ 234 h 1563"/>
                <a:gd name="T118" fmla="*/ 685 w 2896"/>
                <a:gd name="T119" fmla="*/ 200 h 1563"/>
                <a:gd name="T120" fmla="*/ 711 w 2896"/>
                <a:gd name="T121" fmla="*/ 258 h 1563"/>
                <a:gd name="T122" fmla="*/ 713 w 2896"/>
                <a:gd name="T123" fmla="*/ 353 h 1563"/>
                <a:gd name="T124" fmla="*/ 689 w 2896"/>
                <a:gd name="T125" fmla="*/ 384 h 15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896"/>
                <a:gd name="T190" fmla="*/ 0 h 1563"/>
                <a:gd name="T191" fmla="*/ 2896 w 2896"/>
                <a:gd name="T192" fmla="*/ 1563 h 156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896" h="1563">
                  <a:moveTo>
                    <a:pt x="2754" y="1539"/>
                  </a:moveTo>
                  <a:lnTo>
                    <a:pt x="2752" y="1535"/>
                  </a:lnTo>
                  <a:lnTo>
                    <a:pt x="2746" y="1528"/>
                  </a:lnTo>
                  <a:lnTo>
                    <a:pt x="2738" y="1516"/>
                  </a:lnTo>
                  <a:lnTo>
                    <a:pt x="2728" y="1504"/>
                  </a:lnTo>
                  <a:lnTo>
                    <a:pt x="2715" y="1496"/>
                  </a:lnTo>
                  <a:lnTo>
                    <a:pt x="2699" y="1490"/>
                  </a:lnTo>
                  <a:lnTo>
                    <a:pt x="2685" y="1486"/>
                  </a:lnTo>
                  <a:lnTo>
                    <a:pt x="2671" y="1486"/>
                  </a:lnTo>
                  <a:lnTo>
                    <a:pt x="2658" y="1490"/>
                  </a:lnTo>
                  <a:lnTo>
                    <a:pt x="2650" y="1500"/>
                  </a:lnTo>
                  <a:lnTo>
                    <a:pt x="2644" y="1510"/>
                  </a:lnTo>
                  <a:lnTo>
                    <a:pt x="2640" y="1516"/>
                  </a:lnTo>
                  <a:lnTo>
                    <a:pt x="2636" y="1520"/>
                  </a:lnTo>
                  <a:lnTo>
                    <a:pt x="2632" y="1522"/>
                  </a:lnTo>
                  <a:lnTo>
                    <a:pt x="2630" y="1524"/>
                  </a:lnTo>
                  <a:lnTo>
                    <a:pt x="2628" y="1524"/>
                  </a:lnTo>
                  <a:lnTo>
                    <a:pt x="2624" y="1522"/>
                  </a:lnTo>
                  <a:lnTo>
                    <a:pt x="2612" y="1514"/>
                  </a:lnTo>
                  <a:lnTo>
                    <a:pt x="2591" y="1504"/>
                  </a:lnTo>
                  <a:lnTo>
                    <a:pt x="2559" y="1492"/>
                  </a:lnTo>
                  <a:lnTo>
                    <a:pt x="2534" y="1486"/>
                  </a:lnTo>
                  <a:lnTo>
                    <a:pt x="2510" y="1480"/>
                  </a:lnTo>
                  <a:lnTo>
                    <a:pt x="2492" y="1474"/>
                  </a:lnTo>
                  <a:lnTo>
                    <a:pt x="2480" y="1472"/>
                  </a:lnTo>
                  <a:lnTo>
                    <a:pt x="2477" y="1472"/>
                  </a:lnTo>
                  <a:lnTo>
                    <a:pt x="2480" y="1468"/>
                  </a:lnTo>
                  <a:lnTo>
                    <a:pt x="2488" y="1463"/>
                  </a:lnTo>
                  <a:lnTo>
                    <a:pt x="2502" y="1453"/>
                  </a:lnTo>
                  <a:lnTo>
                    <a:pt x="2514" y="1443"/>
                  </a:lnTo>
                  <a:lnTo>
                    <a:pt x="2524" y="1431"/>
                  </a:lnTo>
                  <a:lnTo>
                    <a:pt x="2528" y="1421"/>
                  </a:lnTo>
                  <a:lnTo>
                    <a:pt x="2526" y="1411"/>
                  </a:lnTo>
                  <a:lnTo>
                    <a:pt x="2518" y="1396"/>
                  </a:lnTo>
                  <a:lnTo>
                    <a:pt x="2506" y="1376"/>
                  </a:lnTo>
                  <a:lnTo>
                    <a:pt x="2494" y="1356"/>
                  </a:lnTo>
                  <a:lnTo>
                    <a:pt x="2482" y="1337"/>
                  </a:lnTo>
                  <a:lnTo>
                    <a:pt x="2471" y="1319"/>
                  </a:lnTo>
                  <a:lnTo>
                    <a:pt x="2463" y="1307"/>
                  </a:lnTo>
                  <a:lnTo>
                    <a:pt x="2461" y="1303"/>
                  </a:lnTo>
                  <a:lnTo>
                    <a:pt x="2457" y="1305"/>
                  </a:lnTo>
                  <a:lnTo>
                    <a:pt x="2445" y="1309"/>
                  </a:lnTo>
                  <a:lnTo>
                    <a:pt x="2429" y="1317"/>
                  </a:lnTo>
                  <a:lnTo>
                    <a:pt x="2414" y="1325"/>
                  </a:lnTo>
                  <a:lnTo>
                    <a:pt x="2398" y="1333"/>
                  </a:lnTo>
                  <a:lnTo>
                    <a:pt x="2384" y="1341"/>
                  </a:lnTo>
                  <a:lnTo>
                    <a:pt x="2376" y="1348"/>
                  </a:lnTo>
                  <a:lnTo>
                    <a:pt x="2366" y="1358"/>
                  </a:lnTo>
                  <a:lnTo>
                    <a:pt x="2354" y="1366"/>
                  </a:lnTo>
                  <a:lnTo>
                    <a:pt x="2339" y="1366"/>
                  </a:lnTo>
                  <a:lnTo>
                    <a:pt x="2321" y="1362"/>
                  </a:lnTo>
                  <a:lnTo>
                    <a:pt x="2305" y="1354"/>
                  </a:lnTo>
                  <a:lnTo>
                    <a:pt x="2290" y="1344"/>
                  </a:lnTo>
                  <a:lnTo>
                    <a:pt x="2272" y="1335"/>
                  </a:lnTo>
                  <a:lnTo>
                    <a:pt x="2256" y="1327"/>
                  </a:lnTo>
                  <a:lnTo>
                    <a:pt x="2246" y="1321"/>
                  </a:lnTo>
                  <a:lnTo>
                    <a:pt x="2242" y="1319"/>
                  </a:lnTo>
                  <a:lnTo>
                    <a:pt x="2238" y="1323"/>
                  </a:lnTo>
                  <a:lnTo>
                    <a:pt x="2228" y="1331"/>
                  </a:lnTo>
                  <a:lnTo>
                    <a:pt x="2215" y="1342"/>
                  </a:lnTo>
                  <a:lnTo>
                    <a:pt x="2197" y="1354"/>
                  </a:lnTo>
                  <a:lnTo>
                    <a:pt x="2177" y="1370"/>
                  </a:lnTo>
                  <a:lnTo>
                    <a:pt x="2160" y="1382"/>
                  </a:lnTo>
                  <a:lnTo>
                    <a:pt x="2142" y="1394"/>
                  </a:lnTo>
                  <a:lnTo>
                    <a:pt x="2126" y="1402"/>
                  </a:lnTo>
                  <a:lnTo>
                    <a:pt x="2108" y="1405"/>
                  </a:lnTo>
                  <a:lnTo>
                    <a:pt x="2087" y="1411"/>
                  </a:lnTo>
                  <a:lnTo>
                    <a:pt x="2063" y="1415"/>
                  </a:lnTo>
                  <a:lnTo>
                    <a:pt x="2043" y="1423"/>
                  </a:lnTo>
                  <a:lnTo>
                    <a:pt x="2028" y="1431"/>
                  </a:lnTo>
                  <a:lnTo>
                    <a:pt x="2016" y="1445"/>
                  </a:lnTo>
                  <a:lnTo>
                    <a:pt x="2004" y="1465"/>
                  </a:lnTo>
                  <a:lnTo>
                    <a:pt x="1986" y="1486"/>
                  </a:lnTo>
                  <a:lnTo>
                    <a:pt x="1963" y="1506"/>
                  </a:lnTo>
                  <a:lnTo>
                    <a:pt x="1937" y="1522"/>
                  </a:lnTo>
                  <a:lnTo>
                    <a:pt x="1910" y="1531"/>
                  </a:lnTo>
                  <a:lnTo>
                    <a:pt x="1884" y="1539"/>
                  </a:lnTo>
                  <a:lnTo>
                    <a:pt x="1860" y="1547"/>
                  </a:lnTo>
                  <a:lnTo>
                    <a:pt x="1837" y="1555"/>
                  </a:lnTo>
                  <a:lnTo>
                    <a:pt x="1815" y="1561"/>
                  </a:lnTo>
                  <a:lnTo>
                    <a:pt x="1795" y="1561"/>
                  </a:lnTo>
                  <a:lnTo>
                    <a:pt x="1784" y="1553"/>
                  </a:lnTo>
                  <a:lnTo>
                    <a:pt x="1776" y="1541"/>
                  </a:lnTo>
                  <a:lnTo>
                    <a:pt x="1770" y="1528"/>
                  </a:lnTo>
                  <a:lnTo>
                    <a:pt x="1768" y="1514"/>
                  </a:lnTo>
                  <a:lnTo>
                    <a:pt x="1764" y="1502"/>
                  </a:lnTo>
                  <a:lnTo>
                    <a:pt x="1756" y="1492"/>
                  </a:lnTo>
                  <a:lnTo>
                    <a:pt x="1744" y="1484"/>
                  </a:lnTo>
                  <a:lnTo>
                    <a:pt x="1723" y="1480"/>
                  </a:lnTo>
                  <a:lnTo>
                    <a:pt x="1697" y="1478"/>
                  </a:lnTo>
                  <a:lnTo>
                    <a:pt x="1669" y="1476"/>
                  </a:lnTo>
                  <a:lnTo>
                    <a:pt x="1642" y="1472"/>
                  </a:lnTo>
                  <a:lnTo>
                    <a:pt x="1614" y="1466"/>
                  </a:lnTo>
                  <a:lnTo>
                    <a:pt x="1601" y="1459"/>
                  </a:lnTo>
                  <a:lnTo>
                    <a:pt x="1591" y="1449"/>
                  </a:lnTo>
                  <a:lnTo>
                    <a:pt x="1583" y="1439"/>
                  </a:lnTo>
                  <a:lnTo>
                    <a:pt x="1575" y="1429"/>
                  </a:lnTo>
                  <a:lnTo>
                    <a:pt x="1567" y="1419"/>
                  </a:lnTo>
                  <a:lnTo>
                    <a:pt x="1557" y="1415"/>
                  </a:lnTo>
                  <a:lnTo>
                    <a:pt x="1545" y="1415"/>
                  </a:lnTo>
                  <a:lnTo>
                    <a:pt x="1528" y="1421"/>
                  </a:lnTo>
                  <a:lnTo>
                    <a:pt x="1502" y="1437"/>
                  </a:lnTo>
                  <a:lnTo>
                    <a:pt x="1479" y="1455"/>
                  </a:lnTo>
                  <a:lnTo>
                    <a:pt x="1455" y="1472"/>
                  </a:lnTo>
                  <a:lnTo>
                    <a:pt x="1435" y="1492"/>
                  </a:lnTo>
                  <a:lnTo>
                    <a:pt x="1421" y="1508"/>
                  </a:lnTo>
                  <a:lnTo>
                    <a:pt x="1410" y="1520"/>
                  </a:lnTo>
                  <a:lnTo>
                    <a:pt x="1402" y="1528"/>
                  </a:lnTo>
                  <a:lnTo>
                    <a:pt x="1390" y="1537"/>
                  </a:lnTo>
                  <a:lnTo>
                    <a:pt x="1378" y="1547"/>
                  </a:lnTo>
                  <a:lnTo>
                    <a:pt x="1364" y="1555"/>
                  </a:lnTo>
                  <a:lnTo>
                    <a:pt x="1353" y="1561"/>
                  </a:lnTo>
                  <a:lnTo>
                    <a:pt x="1345" y="1563"/>
                  </a:lnTo>
                  <a:lnTo>
                    <a:pt x="1339" y="1561"/>
                  </a:lnTo>
                  <a:lnTo>
                    <a:pt x="1339" y="1553"/>
                  </a:lnTo>
                  <a:lnTo>
                    <a:pt x="1343" y="1541"/>
                  </a:lnTo>
                  <a:lnTo>
                    <a:pt x="1347" y="1528"/>
                  </a:lnTo>
                  <a:lnTo>
                    <a:pt x="1353" y="1510"/>
                  </a:lnTo>
                  <a:lnTo>
                    <a:pt x="1356" y="1492"/>
                  </a:lnTo>
                  <a:lnTo>
                    <a:pt x="1358" y="1476"/>
                  </a:lnTo>
                  <a:lnTo>
                    <a:pt x="1358" y="1461"/>
                  </a:lnTo>
                  <a:lnTo>
                    <a:pt x="1353" y="1449"/>
                  </a:lnTo>
                  <a:lnTo>
                    <a:pt x="1343" y="1441"/>
                  </a:lnTo>
                  <a:lnTo>
                    <a:pt x="1321" y="1437"/>
                  </a:lnTo>
                  <a:lnTo>
                    <a:pt x="1301" y="1441"/>
                  </a:lnTo>
                  <a:lnTo>
                    <a:pt x="1282" y="1449"/>
                  </a:lnTo>
                  <a:lnTo>
                    <a:pt x="1260" y="1457"/>
                  </a:lnTo>
                  <a:lnTo>
                    <a:pt x="1234" y="1463"/>
                  </a:lnTo>
                  <a:lnTo>
                    <a:pt x="1205" y="1465"/>
                  </a:lnTo>
                  <a:lnTo>
                    <a:pt x="1173" y="1459"/>
                  </a:lnTo>
                  <a:lnTo>
                    <a:pt x="1140" y="1449"/>
                  </a:lnTo>
                  <a:lnTo>
                    <a:pt x="1106" y="1435"/>
                  </a:lnTo>
                  <a:lnTo>
                    <a:pt x="1077" y="1421"/>
                  </a:lnTo>
                  <a:lnTo>
                    <a:pt x="1053" y="1409"/>
                  </a:lnTo>
                  <a:lnTo>
                    <a:pt x="1038" y="1402"/>
                  </a:lnTo>
                  <a:lnTo>
                    <a:pt x="1026" y="1398"/>
                  </a:lnTo>
                  <a:lnTo>
                    <a:pt x="1012" y="1400"/>
                  </a:lnTo>
                  <a:lnTo>
                    <a:pt x="998" y="1404"/>
                  </a:lnTo>
                  <a:lnTo>
                    <a:pt x="984" y="1405"/>
                  </a:lnTo>
                  <a:lnTo>
                    <a:pt x="969" y="1404"/>
                  </a:lnTo>
                  <a:lnTo>
                    <a:pt x="951" y="1396"/>
                  </a:lnTo>
                  <a:lnTo>
                    <a:pt x="931" y="1380"/>
                  </a:lnTo>
                  <a:lnTo>
                    <a:pt x="908" y="1364"/>
                  </a:lnTo>
                  <a:lnTo>
                    <a:pt x="884" y="1346"/>
                  </a:lnTo>
                  <a:lnTo>
                    <a:pt x="860" y="1331"/>
                  </a:lnTo>
                  <a:lnTo>
                    <a:pt x="843" y="1317"/>
                  </a:lnTo>
                  <a:lnTo>
                    <a:pt x="831" y="1307"/>
                  </a:lnTo>
                  <a:lnTo>
                    <a:pt x="817" y="1297"/>
                  </a:lnTo>
                  <a:lnTo>
                    <a:pt x="799" y="1283"/>
                  </a:lnTo>
                  <a:lnTo>
                    <a:pt x="778" y="1268"/>
                  </a:lnTo>
                  <a:lnTo>
                    <a:pt x="754" y="1250"/>
                  </a:lnTo>
                  <a:lnTo>
                    <a:pt x="734" y="1234"/>
                  </a:lnTo>
                  <a:lnTo>
                    <a:pt x="717" y="1219"/>
                  </a:lnTo>
                  <a:lnTo>
                    <a:pt x="709" y="1207"/>
                  </a:lnTo>
                  <a:lnTo>
                    <a:pt x="705" y="1189"/>
                  </a:lnTo>
                  <a:lnTo>
                    <a:pt x="701" y="1169"/>
                  </a:lnTo>
                  <a:lnTo>
                    <a:pt x="697" y="1150"/>
                  </a:lnTo>
                  <a:lnTo>
                    <a:pt x="691" y="1134"/>
                  </a:lnTo>
                  <a:lnTo>
                    <a:pt x="683" y="1126"/>
                  </a:lnTo>
                  <a:lnTo>
                    <a:pt x="675" y="1126"/>
                  </a:lnTo>
                  <a:lnTo>
                    <a:pt x="666" y="1132"/>
                  </a:lnTo>
                  <a:lnTo>
                    <a:pt x="656" y="1140"/>
                  </a:lnTo>
                  <a:lnTo>
                    <a:pt x="644" y="1148"/>
                  </a:lnTo>
                  <a:lnTo>
                    <a:pt x="632" y="1154"/>
                  </a:lnTo>
                  <a:lnTo>
                    <a:pt x="620" y="1156"/>
                  </a:lnTo>
                  <a:lnTo>
                    <a:pt x="612" y="1152"/>
                  </a:lnTo>
                  <a:lnTo>
                    <a:pt x="606" y="1142"/>
                  </a:lnTo>
                  <a:lnTo>
                    <a:pt x="591" y="1100"/>
                  </a:lnTo>
                  <a:lnTo>
                    <a:pt x="565" y="1063"/>
                  </a:lnTo>
                  <a:lnTo>
                    <a:pt x="532" y="1026"/>
                  </a:lnTo>
                  <a:lnTo>
                    <a:pt x="510" y="1006"/>
                  </a:lnTo>
                  <a:lnTo>
                    <a:pt x="484" y="984"/>
                  </a:lnTo>
                  <a:lnTo>
                    <a:pt x="461" y="963"/>
                  </a:lnTo>
                  <a:lnTo>
                    <a:pt x="437" y="943"/>
                  </a:lnTo>
                  <a:lnTo>
                    <a:pt x="419" y="923"/>
                  </a:lnTo>
                  <a:lnTo>
                    <a:pt x="406" y="908"/>
                  </a:lnTo>
                  <a:lnTo>
                    <a:pt x="390" y="894"/>
                  </a:lnTo>
                  <a:lnTo>
                    <a:pt x="374" y="890"/>
                  </a:lnTo>
                  <a:lnTo>
                    <a:pt x="356" y="892"/>
                  </a:lnTo>
                  <a:lnTo>
                    <a:pt x="343" y="900"/>
                  </a:lnTo>
                  <a:lnTo>
                    <a:pt x="331" y="910"/>
                  </a:lnTo>
                  <a:lnTo>
                    <a:pt x="321" y="919"/>
                  </a:lnTo>
                  <a:lnTo>
                    <a:pt x="309" y="921"/>
                  </a:lnTo>
                  <a:lnTo>
                    <a:pt x="295" y="913"/>
                  </a:lnTo>
                  <a:lnTo>
                    <a:pt x="280" y="898"/>
                  </a:lnTo>
                  <a:lnTo>
                    <a:pt x="266" y="870"/>
                  </a:lnTo>
                  <a:lnTo>
                    <a:pt x="246" y="839"/>
                  </a:lnTo>
                  <a:lnTo>
                    <a:pt x="217" y="809"/>
                  </a:lnTo>
                  <a:lnTo>
                    <a:pt x="183" y="782"/>
                  </a:lnTo>
                  <a:lnTo>
                    <a:pt x="152" y="756"/>
                  </a:lnTo>
                  <a:lnTo>
                    <a:pt x="124" y="734"/>
                  </a:lnTo>
                  <a:lnTo>
                    <a:pt x="105" y="717"/>
                  </a:lnTo>
                  <a:lnTo>
                    <a:pt x="87" y="697"/>
                  </a:lnTo>
                  <a:lnTo>
                    <a:pt x="73" y="677"/>
                  </a:lnTo>
                  <a:lnTo>
                    <a:pt x="61" y="662"/>
                  </a:lnTo>
                  <a:lnTo>
                    <a:pt x="53" y="652"/>
                  </a:lnTo>
                  <a:lnTo>
                    <a:pt x="51" y="648"/>
                  </a:lnTo>
                  <a:lnTo>
                    <a:pt x="47" y="648"/>
                  </a:lnTo>
                  <a:lnTo>
                    <a:pt x="40" y="650"/>
                  </a:lnTo>
                  <a:lnTo>
                    <a:pt x="30" y="650"/>
                  </a:lnTo>
                  <a:lnTo>
                    <a:pt x="20" y="648"/>
                  </a:lnTo>
                  <a:lnTo>
                    <a:pt x="8" y="646"/>
                  </a:lnTo>
                  <a:lnTo>
                    <a:pt x="2" y="638"/>
                  </a:lnTo>
                  <a:lnTo>
                    <a:pt x="0" y="628"/>
                  </a:lnTo>
                  <a:lnTo>
                    <a:pt x="4" y="614"/>
                  </a:lnTo>
                  <a:lnTo>
                    <a:pt x="10" y="593"/>
                  </a:lnTo>
                  <a:lnTo>
                    <a:pt x="14" y="575"/>
                  </a:lnTo>
                  <a:lnTo>
                    <a:pt x="14" y="559"/>
                  </a:lnTo>
                  <a:lnTo>
                    <a:pt x="12" y="541"/>
                  </a:lnTo>
                  <a:lnTo>
                    <a:pt x="10" y="524"/>
                  </a:lnTo>
                  <a:lnTo>
                    <a:pt x="12" y="504"/>
                  </a:lnTo>
                  <a:lnTo>
                    <a:pt x="12" y="482"/>
                  </a:lnTo>
                  <a:lnTo>
                    <a:pt x="8" y="463"/>
                  </a:lnTo>
                  <a:lnTo>
                    <a:pt x="6" y="449"/>
                  </a:lnTo>
                  <a:lnTo>
                    <a:pt x="4" y="439"/>
                  </a:lnTo>
                  <a:lnTo>
                    <a:pt x="10" y="431"/>
                  </a:lnTo>
                  <a:lnTo>
                    <a:pt x="22" y="427"/>
                  </a:lnTo>
                  <a:lnTo>
                    <a:pt x="34" y="429"/>
                  </a:lnTo>
                  <a:lnTo>
                    <a:pt x="44" y="437"/>
                  </a:lnTo>
                  <a:lnTo>
                    <a:pt x="51" y="449"/>
                  </a:lnTo>
                  <a:lnTo>
                    <a:pt x="57" y="461"/>
                  </a:lnTo>
                  <a:lnTo>
                    <a:pt x="65" y="471"/>
                  </a:lnTo>
                  <a:lnTo>
                    <a:pt x="75" y="475"/>
                  </a:lnTo>
                  <a:lnTo>
                    <a:pt x="87" y="473"/>
                  </a:lnTo>
                  <a:lnTo>
                    <a:pt x="105" y="465"/>
                  </a:lnTo>
                  <a:lnTo>
                    <a:pt x="118" y="463"/>
                  </a:lnTo>
                  <a:lnTo>
                    <a:pt x="132" y="463"/>
                  </a:lnTo>
                  <a:lnTo>
                    <a:pt x="144" y="459"/>
                  </a:lnTo>
                  <a:lnTo>
                    <a:pt x="152" y="451"/>
                  </a:lnTo>
                  <a:lnTo>
                    <a:pt x="158" y="435"/>
                  </a:lnTo>
                  <a:lnTo>
                    <a:pt x="164" y="412"/>
                  </a:lnTo>
                  <a:lnTo>
                    <a:pt x="169" y="394"/>
                  </a:lnTo>
                  <a:lnTo>
                    <a:pt x="171" y="376"/>
                  </a:lnTo>
                  <a:lnTo>
                    <a:pt x="169" y="360"/>
                  </a:lnTo>
                  <a:lnTo>
                    <a:pt x="156" y="347"/>
                  </a:lnTo>
                  <a:lnTo>
                    <a:pt x="140" y="335"/>
                  </a:lnTo>
                  <a:lnTo>
                    <a:pt x="122" y="325"/>
                  </a:lnTo>
                  <a:lnTo>
                    <a:pt x="108" y="315"/>
                  </a:lnTo>
                  <a:lnTo>
                    <a:pt x="99" y="305"/>
                  </a:lnTo>
                  <a:lnTo>
                    <a:pt x="97" y="293"/>
                  </a:lnTo>
                  <a:lnTo>
                    <a:pt x="101" y="278"/>
                  </a:lnTo>
                  <a:lnTo>
                    <a:pt x="108" y="254"/>
                  </a:lnTo>
                  <a:lnTo>
                    <a:pt x="114" y="229"/>
                  </a:lnTo>
                  <a:lnTo>
                    <a:pt x="118" y="205"/>
                  </a:lnTo>
                  <a:lnTo>
                    <a:pt x="124" y="183"/>
                  </a:lnTo>
                  <a:lnTo>
                    <a:pt x="132" y="168"/>
                  </a:lnTo>
                  <a:lnTo>
                    <a:pt x="140" y="158"/>
                  </a:lnTo>
                  <a:lnTo>
                    <a:pt x="148" y="150"/>
                  </a:lnTo>
                  <a:lnTo>
                    <a:pt x="154" y="146"/>
                  </a:lnTo>
                  <a:lnTo>
                    <a:pt x="158" y="142"/>
                  </a:lnTo>
                  <a:lnTo>
                    <a:pt x="160" y="140"/>
                  </a:lnTo>
                  <a:lnTo>
                    <a:pt x="162" y="138"/>
                  </a:lnTo>
                  <a:lnTo>
                    <a:pt x="256" y="152"/>
                  </a:lnTo>
                  <a:lnTo>
                    <a:pt x="284" y="105"/>
                  </a:lnTo>
                  <a:lnTo>
                    <a:pt x="355" y="42"/>
                  </a:lnTo>
                  <a:lnTo>
                    <a:pt x="384" y="24"/>
                  </a:lnTo>
                  <a:lnTo>
                    <a:pt x="492" y="61"/>
                  </a:lnTo>
                  <a:lnTo>
                    <a:pt x="530" y="87"/>
                  </a:lnTo>
                  <a:lnTo>
                    <a:pt x="589" y="81"/>
                  </a:lnTo>
                  <a:lnTo>
                    <a:pt x="626" y="36"/>
                  </a:lnTo>
                  <a:lnTo>
                    <a:pt x="792" y="67"/>
                  </a:lnTo>
                  <a:lnTo>
                    <a:pt x="841" y="106"/>
                  </a:lnTo>
                  <a:lnTo>
                    <a:pt x="896" y="118"/>
                  </a:lnTo>
                  <a:lnTo>
                    <a:pt x="1032" y="81"/>
                  </a:lnTo>
                  <a:lnTo>
                    <a:pt x="1071" y="105"/>
                  </a:lnTo>
                  <a:lnTo>
                    <a:pt x="1179" y="34"/>
                  </a:lnTo>
                  <a:lnTo>
                    <a:pt x="1297" y="32"/>
                  </a:lnTo>
                  <a:lnTo>
                    <a:pt x="1366" y="0"/>
                  </a:lnTo>
                  <a:lnTo>
                    <a:pt x="1461" y="12"/>
                  </a:lnTo>
                  <a:lnTo>
                    <a:pt x="1575" y="87"/>
                  </a:lnTo>
                  <a:lnTo>
                    <a:pt x="1666" y="75"/>
                  </a:lnTo>
                  <a:lnTo>
                    <a:pt x="1669" y="110"/>
                  </a:lnTo>
                  <a:lnTo>
                    <a:pt x="1628" y="138"/>
                  </a:lnTo>
                  <a:lnTo>
                    <a:pt x="1667" y="158"/>
                  </a:lnTo>
                  <a:lnTo>
                    <a:pt x="1666" y="205"/>
                  </a:lnTo>
                  <a:lnTo>
                    <a:pt x="1632" y="295"/>
                  </a:lnTo>
                  <a:lnTo>
                    <a:pt x="1634" y="347"/>
                  </a:lnTo>
                  <a:lnTo>
                    <a:pt x="1589" y="349"/>
                  </a:lnTo>
                  <a:lnTo>
                    <a:pt x="1595" y="431"/>
                  </a:lnTo>
                  <a:lnTo>
                    <a:pt x="1650" y="520"/>
                  </a:lnTo>
                  <a:lnTo>
                    <a:pt x="1701" y="632"/>
                  </a:lnTo>
                  <a:lnTo>
                    <a:pt x="1774" y="628"/>
                  </a:lnTo>
                  <a:lnTo>
                    <a:pt x="1845" y="663"/>
                  </a:lnTo>
                  <a:lnTo>
                    <a:pt x="1870" y="665"/>
                  </a:lnTo>
                  <a:lnTo>
                    <a:pt x="1902" y="683"/>
                  </a:lnTo>
                  <a:lnTo>
                    <a:pt x="1978" y="730"/>
                  </a:lnTo>
                  <a:lnTo>
                    <a:pt x="2041" y="726"/>
                  </a:lnTo>
                  <a:lnTo>
                    <a:pt x="2110" y="758"/>
                  </a:lnTo>
                  <a:lnTo>
                    <a:pt x="2207" y="756"/>
                  </a:lnTo>
                  <a:lnTo>
                    <a:pt x="2321" y="799"/>
                  </a:lnTo>
                  <a:lnTo>
                    <a:pt x="2402" y="860"/>
                  </a:lnTo>
                  <a:lnTo>
                    <a:pt x="2410" y="913"/>
                  </a:lnTo>
                  <a:lnTo>
                    <a:pt x="2486" y="923"/>
                  </a:lnTo>
                  <a:lnTo>
                    <a:pt x="2557" y="939"/>
                  </a:lnTo>
                  <a:lnTo>
                    <a:pt x="2628" y="843"/>
                  </a:lnTo>
                  <a:lnTo>
                    <a:pt x="2644" y="793"/>
                  </a:lnTo>
                  <a:lnTo>
                    <a:pt x="2634" y="758"/>
                  </a:lnTo>
                  <a:lnTo>
                    <a:pt x="2681" y="764"/>
                  </a:lnTo>
                  <a:lnTo>
                    <a:pt x="2740" y="803"/>
                  </a:lnTo>
                  <a:lnTo>
                    <a:pt x="2786" y="829"/>
                  </a:lnTo>
                  <a:lnTo>
                    <a:pt x="2817" y="925"/>
                  </a:lnTo>
                  <a:lnTo>
                    <a:pt x="2880" y="992"/>
                  </a:lnTo>
                  <a:lnTo>
                    <a:pt x="2874" y="1020"/>
                  </a:lnTo>
                  <a:lnTo>
                    <a:pt x="2841" y="1033"/>
                  </a:lnTo>
                  <a:lnTo>
                    <a:pt x="2880" y="1106"/>
                  </a:lnTo>
                  <a:lnTo>
                    <a:pt x="2894" y="1240"/>
                  </a:lnTo>
                  <a:lnTo>
                    <a:pt x="2896" y="1358"/>
                  </a:lnTo>
                  <a:lnTo>
                    <a:pt x="2858" y="1378"/>
                  </a:lnTo>
                  <a:lnTo>
                    <a:pt x="2849" y="1413"/>
                  </a:lnTo>
                  <a:lnTo>
                    <a:pt x="2829" y="1472"/>
                  </a:lnTo>
                  <a:lnTo>
                    <a:pt x="2835" y="1528"/>
                  </a:lnTo>
                  <a:lnTo>
                    <a:pt x="2799" y="1541"/>
                  </a:lnTo>
                  <a:lnTo>
                    <a:pt x="2774" y="1520"/>
                  </a:lnTo>
                  <a:lnTo>
                    <a:pt x="2754" y="1539"/>
                  </a:lnTo>
                  <a:close/>
                </a:path>
              </a:pathLst>
            </a:custGeom>
            <a:grpFill/>
            <a:ln w="0">
              <a:solidFill>
                <a:schemeClr val="bg1"/>
              </a:solidFill>
              <a:prstDash val="solid"/>
              <a:round/>
              <a:headEnd/>
              <a:tailEnd/>
            </a:ln>
          </p:spPr>
          <p:txBody>
            <a:bodyPr/>
            <a:lstStyle/>
            <a:p>
              <a:endParaRPr lang="zh-CN" altLang="en-US"/>
            </a:p>
          </p:txBody>
        </p:sp>
        <p:sp>
          <p:nvSpPr>
            <p:cNvPr id="60" name="Freeform 70">
              <a:extLst>
                <a:ext uri="{FF2B5EF4-FFF2-40B4-BE49-F238E27FC236}">
                  <a16:creationId xmlns:a16="http://schemas.microsoft.com/office/drawing/2014/main" id="{A87BE204-38B3-46BF-ADDD-7DC0604C5F27}"/>
                </a:ext>
              </a:extLst>
            </p:cNvPr>
            <p:cNvSpPr>
              <a:spLocks/>
            </p:cNvSpPr>
            <p:nvPr/>
          </p:nvSpPr>
          <p:spPr bwMode="gray">
            <a:xfrm>
              <a:off x="836340" y="3775993"/>
              <a:ext cx="2298700" cy="1239838"/>
            </a:xfrm>
            <a:custGeom>
              <a:avLst/>
              <a:gdLst>
                <a:gd name="T0" fmla="*/ 682 w 2896"/>
                <a:gd name="T1" fmla="*/ 376 h 1563"/>
                <a:gd name="T2" fmla="*/ 665 w 2896"/>
                <a:gd name="T3" fmla="*/ 372 h 1563"/>
                <a:gd name="T4" fmla="*/ 658 w 2896"/>
                <a:gd name="T5" fmla="*/ 380 h 1563"/>
                <a:gd name="T6" fmla="*/ 653 w 2896"/>
                <a:gd name="T7" fmla="*/ 378 h 1563"/>
                <a:gd name="T8" fmla="*/ 623 w 2896"/>
                <a:gd name="T9" fmla="*/ 368 h 1563"/>
                <a:gd name="T10" fmla="*/ 626 w 2896"/>
                <a:gd name="T11" fmla="*/ 363 h 1563"/>
                <a:gd name="T12" fmla="*/ 630 w 2896"/>
                <a:gd name="T13" fmla="*/ 349 h 1563"/>
                <a:gd name="T14" fmla="*/ 616 w 2896"/>
                <a:gd name="T15" fmla="*/ 326 h 1563"/>
                <a:gd name="T16" fmla="*/ 604 w 2896"/>
                <a:gd name="T17" fmla="*/ 331 h 1563"/>
                <a:gd name="T18" fmla="*/ 589 w 2896"/>
                <a:gd name="T19" fmla="*/ 341 h 1563"/>
                <a:gd name="T20" fmla="*/ 568 w 2896"/>
                <a:gd name="T21" fmla="*/ 333 h 1563"/>
                <a:gd name="T22" fmla="*/ 557 w 2896"/>
                <a:gd name="T23" fmla="*/ 332 h 1563"/>
                <a:gd name="T24" fmla="*/ 536 w 2896"/>
                <a:gd name="T25" fmla="*/ 348 h 1563"/>
                <a:gd name="T26" fmla="*/ 511 w 2896"/>
                <a:gd name="T27" fmla="*/ 355 h 1563"/>
                <a:gd name="T28" fmla="*/ 491 w 2896"/>
                <a:gd name="T29" fmla="*/ 376 h 1563"/>
                <a:gd name="T30" fmla="*/ 459 w 2896"/>
                <a:gd name="T31" fmla="*/ 388 h 1563"/>
                <a:gd name="T32" fmla="*/ 442 w 2896"/>
                <a:gd name="T33" fmla="*/ 382 h 1563"/>
                <a:gd name="T34" fmla="*/ 431 w 2896"/>
                <a:gd name="T35" fmla="*/ 370 h 1563"/>
                <a:gd name="T36" fmla="*/ 400 w 2896"/>
                <a:gd name="T37" fmla="*/ 364 h 1563"/>
                <a:gd name="T38" fmla="*/ 389 w 2896"/>
                <a:gd name="T39" fmla="*/ 353 h 1563"/>
                <a:gd name="T40" fmla="*/ 364 w 2896"/>
                <a:gd name="T41" fmla="*/ 368 h 1563"/>
                <a:gd name="T42" fmla="*/ 348 w 2896"/>
                <a:gd name="T43" fmla="*/ 384 h 1563"/>
                <a:gd name="T44" fmla="*/ 335 w 2896"/>
                <a:gd name="T45" fmla="*/ 390 h 1563"/>
                <a:gd name="T46" fmla="*/ 339 w 2896"/>
                <a:gd name="T47" fmla="*/ 373 h 1563"/>
                <a:gd name="T48" fmla="*/ 331 w 2896"/>
                <a:gd name="T49" fmla="*/ 359 h 1563"/>
                <a:gd name="T50" fmla="*/ 302 w 2896"/>
                <a:gd name="T51" fmla="*/ 366 h 1563"/>
                <a:gd name="T52" fmla="*/ 264 w 2896"/>
                <a:gd name="T53" fmla="*/ 352 h 1563"/>
                <a:gd name="T54" fmla="*/ 246 w 2896"/>
                <a:gd name="T55" fmla="*/ 351 h 1563"/>
                <a:gd name="T56" fmla="*/ 221 w 2896"/>
                <a:gd name="T57" fmla="*/ 336 h 1563"/>
                <a:gd name="T58" fmla="*/ 200 w 2896"/>
                <a:gd name="T59" fmla="*/ 320 h 1563"/>
                <a:gd name="T60" fmla="*/ 178 w 2896"/>
                <a:gd name="T61" fmla="*/ 301 h 1563"/>
                <a:gd name="T62" fmla="*/ 171 w 2896"/>
                <a:gd name="T63" fmla="*/ 281 h 1563"/>
                <a:gd name="T64" fmla="*/ 158 w 2896"/>
                <a:gd name="T65" fmla="*/ 288 h 1563"/>
                <a:gd name="T66" fmla="*/ 142 w 2896"/>
                <a:gd name="T67" fmla="*/ 265 h 1563"/>
                <a:gd name="T68" fmla="*/ 109 w 2896"/>
                <a:gd name="T69" fmla="*/ 235 h 1563"/>
                <a:gd name="T70" fmla="*/ 89 w 2896"/>
                <a:gd name="T71" fmla="*/ 223 h 1563"/>
                <a:gd name="T72" fmla="*/ 74 w 2896"/>
                <a:gd name="T73" fmla="*/ 228 h 1563"/>
                <a:gd name="T74" fmla="*/ 46 w 2896"/>
                <a:gd name="T75" fmla="*/ 195 h 1563"/>
                <a:gd name="T76" fmla="*/ 19 w 2896"/>
                <a:gd name="T77" fmla="*/ 169 h 1563"/>
                <a:gd name="T78" fmla="*/ 10 w 2896"/>
                <a:gd name="T79" fmla="*/ 162 h 1563"/>
                <a:gd name="T80" fmla="*/ 0 w 2896"/>
                <a:gd name="T81" fmla="*/ 157 h 1563"/>
                <a:gd name="T82" fmla="*/ 3 w 2896"/>
                <a:gd name="T83" fmla="*/ 135 h 1563"/>
                <a:gd name="T84" fmla="*/ 1 w 2896"/>
                <a:gd name="T85" fmla="*/ 112 h 1563"/>
                <a:gd name="T86" fmla="*/ 11 w 2896"/>
                <a:gd name="T87" fmla="*/ 109 h 1563"/>
                <a:gd name="T88" fmla="*/ 22 w 2896"/>
                <a:gd name="T89" fmla="*/ 118 h 1563"/>
                <a:gd name="T90" fmla="*/ 38 w 2896"/>
                <a:gd name="T91" fmla="*/ 112 h 1563"/>
                <a:gd name="T92" fmla="*/ 43 w 2896"/>
                <a:gd name="T93" fmla="*/ 90 h 1563"/>
                <a:gd name="T94" fmla="*/ 25 w 2896"/>
                <a:gd name="T95" fmla="*/ 76 h 1563"/>
                <a:gd name="T96" fmla="*/ 29 w 2896"/>
                <a:gd name="T97" fmla="*/ 51 h 1563"/>
                <a:gd name="T98" fmla="*/ 39 w 2896"/>
                <a:gd name="T99" fmla="*/ 36 h 1563"/>
                <a:gd name="T100" fmla="*/ 71 w 2896"/>
                <a:gd name="T101" fmla="*/ 26 h 1563"/>
                <a:gd name="T102" fmla="*/ 148 w 2896"/>
                <a:gd name="T103" fmla="*/ 20 h 1563"/>
                <a:gd name="T104" fmla="*/ 258 w 2896"/>
                <a:gd name="T105" fmla="*/ 20 h 1563"/>
                <a:gd name="T106" fmla="*/ 365 w 2896"/>
                <a:gd name="T107" fmla="*/ 3 h 1563"/>
                <a:gd name="T108" fmla="*/ 417 w 2896"/>
                <a:gd name="T109" fmla="*/ 39 h 1563"/>
                <a:gd name="T110" fmla="*/ 399 w 2896"/>
                <a:gd name="T111" fmla="*/ 107 h 1563"/>
                <a:gd name="T112" fmla="*/ 467 w 2896"/>
                <a:gd name="T113" fmla="*/ 166 h 1563"/>
                <a:gd name="T114" fmla="*/ 552 w 2896"/>
                <a:gd name="T115" fmla="*/ 189 h 1563"/>
                <a:gd name="T116" fmla="*/ 640 w 2896"/>
                <a:gd name="T117" fmla="*/ 234 h 1563"/>
                <a:gd name="T118" fmla="*/ 685 w 2896"/>
                <a:gd name="T119" fmla="*/ 200 h 1563"/>
                <a:gd name="T120" fmla="*/ 711 w 2896"/>
                <a:gd name="T121" fmla="*/ 258 h 1563"/>
                <a:gd name="T122" fmla="*/ 713 w 2896"/>
                <a:gd name="T123" fmla="*/ 353 h 1563"/>
                <a:gd name="T124" fmla="*/ 689 w 2896"/>
                <a:gd name="T125" fmla="*/ 384 h 15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896"/>
                <a:gd name="T190" fmla="*/ 0 h 1563"/>
                <a:gd name="T191" fmla="*/ 2896 w 2896"/>
                <a:gd name="T192" fmla="*/ 1563 h 156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896" h="1563">
                  <a:moveTo>
                    <a:pt x="2754" y="1539"/>
                  </a:moveTo>
                  <a:lnTo>
                    <a:pt x="2752" y="1535"/>
                  </a:lnTo>
                  <a:lnTo>
                    <a:pt x="2746" y="1528"/>
                  </a:lnTo>
                  <a:lnTo>
                    <a:pt x="2738" y="1516"/>
                  </a:lnTo>
                  <a:lnTo>
                    <a:pt x="2728" y="1504"/>
                  </a:lnTo>
                  <a:lnTo>
                    <a:pt x="2715" y="1496"/>
                  </a:lnTo>
                  <a:lnTo>
                    <a:pt x="2699" y="1490"/>
                  </a:lnTo>
                  <a:lnTo>
                    <a:pt x="2685" y="1486"/>
                  </a:lnTo>
                  <a:lnTo>
                    <a:pt x="2671" y="1486"/>
                  </a:lnTo>
                  <a:lnTo>
                    <a:pt x="2658" y="1490"/>
                  </a:lnTo>
                  <a:lnTo>
                    <a:pt x="2650" y="1500"/>
                  </a:lnTo>
                  <a:lnTo>
                    <a:pt x="2644" y="1510"/>
                  </a:lnTo>
                  <a:lnTo>
                    <a:pt x="2640" y="1516"/>
                  </a:lnTo>
                  <a:lnTo>
                    <a:pt x="2636" y="1520"/>
                  </a:lnTo>
                  <a:lnTo>
                    <a:pt x="2632" y="1522"/>
                  </a:lnTo>
                  <a:lnTo>
                    <a:pt x="2630" y="1524"/>
                  </a:lnTo>
                  <a:lnTo>
                    <a:pt x="2628" y="1524"/>
                  </a:lnTo>
                  <a:lnTo>
                    <a:pt x="2624" y="1522"/>
                  </a:lnTo>
                  <a:lnTo>
                    <a:pt x="2612" y="1514"/>
                  </a:lnTo>
                  <a:lnTo>
                    <a:pt x="2591" y="1504"/>
                  </a:lnTo>
                  <a:lnTo>
                    <a:pt x="2559" y="1492"/>
                  </a:lnTo>
                  <a:lnTo>
                    <a:pt x="2534" y="1486"/>
                  </a:lnTo>
                  <a:lnTo>
                    <a:pt x="2510" y="1480"/>
                  </a:lnTo>
                  <a:lnTo>
                    <a:pt x="2492" y="1474"/>
                  </a:lnTo>
                  <a:lnTo>
                    <a:pt x="2480" y="1472"/>
                  </a:lnTo>
                  <a:lnTo>
                    <a:pt x="2477" y="1472"/>
                  </a:lnTo>
                  <a:lnTo>
                    <a:pt x="2480" y="1468"/>
                  </a:lnTo>
                  <a:lnTo>
                    <a:pt x="2488" y="1463"/>
                  </a:lnTo>
                  <a:lnTo>
                    <a:pt x="2502" y="1453"/>
                  </a:lnTo>
                  <a:lnTo>
                    <a:pt x="2514" y="1443"/>
                  </a:lnTo>
                  <a:lnTo>
                    <a:pt x="2524" y="1431"/>
                  </a:lnTo>
                  <a:lnTo>
                    <a:pt x="2528" y="1421"/>
                  </a:lnTo>
                  <a:lnTo>
                    <a:pt x="2526" y="1411"/>
                  </a:lnTo>
                  <a:lnTo>
                    <a:pt x="2518" y="1396"/>
                  </a:lnTo>
                  <a:lnTo>
                    <a:pt x="2506" y="1376"/>
                  </a:lnTo>
                  <a:lnTo>
                    <a:pt x="2494" y="1356"/>
                  </a:lnTo>
                  <a:lnTo>
                    <a:pt x="2482" y="1337"/>
                  </a:lnTo>
                  <a:lnTo>
                    <a:pt x="2471" y="1319"/>
                  </a:lnTo>
                  <a:lnTo>
                    <a:pt x="2463" y="1307"/>
                  </a:lnTo>
                  <a:lnTo>
                    <a:pt x="2461" y="1303"/>
                  </a:lnTo>
                  <a:lnTo>
                    <a:pt x="2457" y="1305"/>
                  </a:lnTo>
                  <a:lnTo>
                    <a:pt x="2445" y="1309"/>
                  </a:lnTo>
                  <a:lnTo>
                    <a:pt x="2429" y="1317"/>
                  </a:lnTo>
                  <a:lnTo>
                    <a:pt x="2414" y="1325"/>
                  </a:lnTo>
                  <a:lnTo>
                    <a:pt x="2398" y="1333"/>
                  </a:lnTo>
                  <a:lnTo>
                    <a:pt x="2384" y="1341"/>
                  </a:lnTo>
                  <a:lnTo>
                    <a:pt x="2376" y="1348"/>
                  </a:lnTo>
                  <a:lnTo>
                    <a:pt x="2366" y="1358"/>
                  </a:lnTo>
                  <a:lnTo>
                    <a:pt x="2354" y="1366"/>
                  </a:lnTo>
                  <a:lnTo>
                    <a:pt x="2339" y="1366"/>
                  </a:lnTo>
                  <a:lnTo>
                    <a:pt x="2321" y="1362"/>
                  </a:lnTo>
                  <a:lnTo>
                    <a:pt x="2305" y="1354"/>
                  </a:lnTo>
                  <a:lnTo>
                    <a:pt x="2290" y="1344"/>
                  </a:lnTo>
                  <a:lnTo>
                    <a:pt x="2272" y="1335"/>
                  </a:lnTo>
                  <a:lnTo>
                    <a:pt x="2256" y="1327"/>
                  </a:lnTo>
                  <a:lnTo>
                    <a:pt x="2246" y="1321"/>
                  </a:lnTo>
                  <a:lnTo>
                    <a:pt x="2242" y="1319"/>
                  </a:lnTo>
                  <a:lnTo>
                    <a:pt x="2238" y="1323"/>
                  </a:lnTo>
                  <a:lnTo>
                    <a:pt x="2228" y="1331"/>
                  </a:lnTo>
                  <a:lnTo>
                    <a:pt x="2215" y="1342"/>
                  </a:lnTo>
                  <a:lnTo>
                    <a:pt x="2197" y="1354"/>
                  </a:lnTo>
                  <a:lnTo>
                    <a:pt x="2177" y="1370"/>
                  </a:lnTo>
                  <a:lnTo>
                    <a:pt x="2160" y="1382"/>
                  </a:lnTo>
                  <a:lnTo>
                    <a:pt x="2142" y="1394"/>
                  </a:lnTo>
                  <a:lnTo>
                    <a:pt x="2126" y="1402"/>
                  </a:lnTo>
                  <a:lnTo>
                    <a:pt x="2108" y="1405"/>
                  </a:lnTo>
                  <a:lnTo>
                    <a:pt x="2087" y="1411"/>
                  </a:lnTo>
                  <a:lnTo>
                    <a:pt x="2063" y="1415"/>
                  </a:lnTo>
                  <a:lnTo>
                    <a:pt x="2043" y="1423"/>
                  </a:lnTo>
                  <a:lnTo>
                    <a:pt x="2028" y="1431"/>
                  </a:lnTo>
                  <a:lnTo>
                    <a:pt x="2016" y="1445"/>
                  </a:lnTo>
                  <a:lnTo>
                    <a:pt x="2004" y="1465"/>
                  </a:lnTo>
                  <a:lnTo>
                    <a:pt x="1986" y="1486"/>
                  </a:lnTo>
                  <a:lnTo>
                    <a:pt x="1963" y="1506"/>
                  </a:lnTo>
                  <a:lnTo>
                    <a:pt x="1937" y="1522"/>
                  </a:lnTo>
                  <a:lnTo>
                    <a:pt x="1910" y="1531"/>
                  </a:lnTo>
                  <a:lnTo>
                    <a:pt x="1884" y="1539"/>
                  </a:lnTo>
                  <a:lnTo>
                    <a:pt x="1860" y="1547"/>
                  </a:lnTo>
                  <a:lnTo>
                    <a:pt x="1837" y="1555"/>
                  </a:lnTo>
                  <a:lnTo>
                    <a:pt x="1815" y="1561"/>
                  </a:lnTo>
                  <a:lnTo>
                    <a:pt x="1795" y="1561"/>
                  </a:lnTo>
                  <a:lnTo>
                    <a:pt x="1784" y="1553"/>
                  </a:lnTo>
                  <a:lnTo>
                    <a:pt x="1776" y="1541"/>
                  </a:lnTo>
                  <a:lnTo>
                    <a:pt x="1770" y="1528"/>
                  </a:lnTo>
                  <a:lnTo>
                    <a:pt x="1768" y="1514"/>
                  </a:lnTo>
                  <a:lnTo>
                    <a:pt x="1764" y="1502"/>
                  </a:lnTo>
                  <a:lnTo>
                    <a:pt x="1756" y="1492"/>
                  </a:lnTo>
                  <a:lnTo>
                    <a:pt x="1744" y="1484"/>
                  </a:lnTo>
                  <a:lnTo>
                    <a:pt x="1723" y="1480"/>
                  </a:lnTo>
                  <a:lnTo>
                    <a:pt x="1697" y="1478"/>
                  </a:lnTo>
                  <a:lnTo>
                    <a:pt x="1669" y="1476"/>
                  </a:lnTo>
                  <a:lnTo>
                    <a:pt x="1642" y="1472"/>
                  </a:lnTo>
                  <a:lnTo>
                    <a:pt x="1614" y="1466"/>
                  </a:lnTo>
                  <a:lnTo>
                    <a:pt x="1601" y="1459"/>
                  </a:lnTo>
                  <a:lnTo>
                    <a:pt x="1591" y="1449"/>
                  </a:lnTo>
                  <a:lnTo>
                    <a:pt x="1583" y="1439"/>
                  </a:lnTo>
                  <a:lnTo>
                    <a:pt x="1575" y="1429"/>
                  </a:lnTo>
                  <a:lnTo>
                    <a:pt x="1567" y="1419"/>
                  </a:lnTo>
                  <a:lnTo>
                    <a:pt x="1557" y="1415"/>
                  </a:lnTo>
                  <a:lnTo>
                    <a:pt x="1545" y="1415"/>
                  </a:lnTo>
                  <a:lnTo>
                    <a:pt x="1528" y="1421"/>
                  </a:lnTo>
                  <a:lnTo>
                    <a:pt x="1502" y="1437"/>
                  </a:lnTo>
                  <a:lnTo>
                    <a:pt x="1479" y="1455"/>
                  </a:lnTo>
                  <a:lnTo>
                    <a:pt x="1455" y="1472"/>
                  </a:lnTo>
                  <a:lnTo>
                    <a:pt x="1435" y="1492"/>
                  </a:lnTo>
                  <a:lnTo>
                    <a:pt x="1421" y="1508"/>
                  </a:lnTo>
                  <a:lnTo>
                    <a:pt x="1410" y="1520"/>
                  </a:lnTo>
                  <a:lnTo>
                    <a:pt x="1402" y="1528"/>
                  </a:lnTo>
                  <a:lnTo>
                    <a:pt x="1390" y="1537"/>
                  </a:lnTo>
                  <a:lnTo>
                    <a:pt x="1378" y="1547"/>
                  </a:lnTo>
                  <a:lnTo>
                    <a:pt x="1364" y="1555"/>
                  </a:lnTo>
                  <a:lnTo>
                    <a:pt x="1353" y="1561"/>
                  </a:lnTo>
                  <a:lnTo>
                    <a:pt x="1345" y="1563"/>
                  </a:lnTo>
                  <a:lnTo>
                    <a:pt x="1339" y="1561"/>
                  </a:lnTo>
                  <a:lnTo>
                    <a:pt x="1339" y="1553"/>
                  </a:lnTo>
                  <a:lnTo>
                    <a:pt x="1343" y="1541"/>
                  </a:lnTo>
                  <a:lnTo>
                    <a:pt x="1347" y="1528"/>
                  </a:lnTo>
                  <a:lnTo>
                    <a:pt x="1353" y="1510"/>
                  </a:lnTo>
                  <a:lnTo>
                    <a:pt x="1356" y="1492"/>
                  </a:lnTo>
                  <a:lnTo>
                    <a:pt x="1358" y="1476"/>
                  </a:lnTo>
                  <a:lnTo>
                    <a:pt x="1358" y="1461"/>
                  </a:lnTo>
                  <a:lnTo>
                    <a:pt x="1353" y="1449"/>
                  </a:lnTo>
                  <a:lnTo>
                    <a:pt x="1343" y="1441"/>
                  </a:lnTo>
                  <a:lnTo>
                    <a:pt x="1321" y="1437"/>
                  </a:lnTo>
                  <a:lnTo>
                    <a:pt x="1301" y="1441"/>
                  </a:lnTo>
                  <a:lnTo>
                    <a:pt x="1282" y="1449"/>
                  </a:lnTo>
                  <a:lnTo>
                    <a:pt x="1260" y="1457"/>
                  </a:lnTo>
                  <a:lnTo>
                    <a:pt x="1234" y="1463"/>
                  </a:lnTo>
                  <a:lnTo>
                    <a:pt x="1205" y="1465"/>
                  </a:lnTo>
                  <a:lnTo>
                    <a:pt x="1173" y="1459"/>
                  </a:lnTo>
                  <a:lnTo>
                    <a:pt x="1140" y="1449"/>
                  </a:lnTo>
                  <a:lnTo>
                    <a:pt x="1106" y="1435"/>
                  </a:lnTo>
                  <a:lnTo>
                    <a:pt x="1077" y="1421"/>
                  </a:lnTo>
                  <a:lnTo>
                    <a:pt x="1053" y="1409"/>
                  </a:lnTo>
                  <a:lnTo>
                    <a:pt x="1038" y="1402"/>
                  </a:lnTo>
                  <a:lnTo>
                    <a:pt x="1026" y="1398"/>
                  </a:lnTo>
                  <a:lnTo>
                    <a:pt x="1012" y="1400"/>
                  </a:lnTo>
                  <a:lnTo>
                    <a:pt x="998" y="1404"/>
                  </a:lnTo>
                  <a:lnTo>
                    <a:pt x="984" y="1405"/>
                  </a:lnTo>
                  <a:lnTo>
                    <a:pt x="969" y="1404"/>
                  </a:lnTo>
                  <a:lnTo>
                    <a:pt x="951" y="1396"/>
                  </a:lnTo>
                  <a:lnTo>
                    <a:pt x="931" y="1380"/>
                  </a:lnTo>
                  <a:lnTo>
                    <a:pt x="908" y="1364"/>
                  </a:lnTo>
                  <a:lnTo>
                    <a:pt x="884" y="1346"/>
                  </a:lnTo>
                  <a:lnTo>
                    <a:pt x="860" y="1331"/>
                  </a:lnTo>
                  <a:lnTo>
                    <a:pt x="843" y="1317"/>
                  </a:lnTo>
                  <a:lnTo>
                    <a:pt x="831" y="1307"/>
                  </a:lnTo>
                  <a:lnTo>
                    <a:pt x="817" y="1297"/>
                  </a:lnTo>
                  <a:lnTo>
                    <a:pt x="799" y="1283"/>
                  </a:lnTo>
                  <a:lnTo>
                    <a:pt x="778" y="1268"/>
                  </a:lnTo>
                  <a:lnTo>
                    <a:pt x="754" y="1250"/>
                  </a:lnTo>
                  <a:lnTo>
                    <a:pt x="734" y="1234"/>
                  </a:lnTo>
                  <a:lnTo>
                    <a:pt x="717" y="1219"/>
                  </a:lnTo>
                  <a:lnTo>
                    <a:pt x="709" y="1207"/>
                  </a:lnTo>
                  <a:lnTo>
                    <a:pt x="705" y="1189"/>
                  </a:lnTo>
                  <a:lnTo>
                    <a:pt x="701" y="1169"/>
                  </a:lnTo>
                  <a:lnTo>
                    <a:pt x="697" y="1150"/>
                  </a:lnTo>
                  <a:lnTo>
                    <a:pt x="691" y="1134"/>
                  </a:lnTo>
                  <a:lnTo>
                    <a:pt x="683" y="1126"/>
                  </a:lnTo>
                  <a:lnTo>
                    <a:pt x="675" y="1126"/>
                  </a:lnTo>
                  <a:lnTo>
                    <a:pt x="666" y="1132"/>
                  </a:lnTo>
                  <a:lnTo>
                    <a:pt x="656" y="1140"/>
                  </a:lnTo>
                  <a:lnTo>
                    <a:pt x="644" y="1148"/>
                  </a:lnTo>
                  <a:lnTo>
                    <a:pt x="632" y="1154"/>
                  </a:lnTo>
                  <a:lnTo>
                    <a:pt x="620" y="1156"/>
                  </a:lnTo>
                  <a:lnTo>
                    <a:pt x="612" y="1152"/>
                  </a:lnTo>
                  <a:lnTo>
                    <a:pt x="606" y="1142"/>
                  </a:lnTo>
                  <a:lnTo>
                    <a:pt x="591" y="1100"/>
                  </a:lnTo>
                  <a:lnTo>
                    <a:pt x="565" y="1063"/>
                  </a:lnTo>
                  <a:lnTo>
                    <a:pt x="532" y="1026"/>
                  </a:lnTo>
                  <a:lnTo>
                    <a:pt x="510" y="1006"/>
                  </a:lnTo>
                  <a:lnTo>
                    <a:pt x="484" y="984"/>
                  </a:lnTo>
                  <a:lnTo>
                    <a:pt x="461" y="963"/>
                  </a:lnTo>
                  <a:lnTo>
                    <a:pt x="437" y="943"/>
                  </a:lnTo>
                  <a:lnTo>
                    <a:pt x="419" y="923"/>
                  </a:lnTo>
                  <a:lnTo>
                    <a:pt x="406" y="908"/>
                  </a:lnTo>
                  <a:lnTo>
                    <a:pt x="390" y="894"/>
                  </a:lnTo>
                  <a:lnTo>
                    <a:pt x="374" y="890"/>
                  </a:lnTo>
                  <a:lnTo>
                    <a:pt x="356" y="892"/>
                  </a:lnTo>
                  <a:lnTo>
                    <a:pt x="343" y="900"/>
                  </a:lnTo>
                  <a:lnTo>
                    <a:pt x="331" y="910"/>
                  </a:lnTo>
                  <a:lnTo>
                    <a:pt x="321" y="919"/>
                  </a:lnTo>
                  <a:lnTo>
                    <a:pt x="309" y="921"/>
                  </a:lnTo>
                  <a:lnTo>
                    <a:pt x="295" y="913"/>
                  </a:lnTo>
                  <a:lnTo>
                    <a:pt x="280" y="898"/>
                  </a:lnTo>
                  <a:lnTo>
                    <a:pt x="266" y="870"/>
                  </a:lnTo>
                  <a:lnTo>
                    <a:pt x="246" y="839"/>
                  </a:lnTo>
                  <a:lnTo>
                    <a:pt x="217" y="809"/>
                  </a:lnTo>
                  <a:lnTo>
                    <a:pt x="183" y="782"/>
                  </a:lnTo>
                  <a:lnTo>
                    <a:pt x="152" y="756"/>
                  </a:lnTo>
                  <a:lnTo>
                    <a:pt x="124" y="734"/>
                  </a:lnTo>
                  <a:lnTo>
                    <a:pt x="105" y="717"/>
                  </a:lnTo>
                  <a:lnTo>
                    <a:pt x="87" y="697"/>
                  </a:lnTo>
                  <a:lnTo>
                    <a:pt x="73" y="677"/>
                  </a:lnTo>
                  <a:lnTo>
                    <a:pt x="61" y="662"/>
                  </a:lnTo>
                  <a:lnTo>
                    <a:pt x="53" y="652"/>
                  </a:lnTo>
                  <a:lnTo>
                    <a:pt x="51" y="648"/>
                  </a:lnTo>
                  <a:lnTo>
                    <a:pt x="47" y="648"/>
                  </a:lnTo>
                  <a:lnTo>
                    <a:pt x="40" y="650"/>
                  </a:lnTo>
                  <a:lnTo>
                    <a:pt x="30" y="650"/>
                  </a:lnTo>
                  <a:lnTo>
                    <a:pt x="20" y="648"/>
                  </a:lnTo>
                  <a:lnTo>
                    <a:pt x="8" y="646"/>
                  </a:lnTo>
                  <a:lnTo>
                    <a:pt x="2" y="638"/>
                  </a:lnTo>
                  <a:lnTo>
                    <a:pt x="0" y="628"/>
                  </a:lnTo>
                  <a:lnTo>
                    <a:pt x="4" y="614"/>
                  </a:lnTo>
                  <a:lnTo>
                    <a:pt x="10" y="593"/>
                  </a:lnTo>
                  <a:lnTo>
                    <a:pt x="14" y="575"/>
                  </a:lnTo>
                  <a:lnTo>
                    <a:pt x="14" y="559"/>
                  </a:lnTo>
                  <a:lnTo>
                    <a:pt x="12" y="541"/>
                  </a:lnTo>
                  <a:lnTo>
                    <a:pt x="10" y="524"/>
                  </a:lnTo>
                  <a:lnTo>
                    <a:pt x="12" y="504"/>
                  </a:lnTo>
                  <a:lnTo>
                    <a:pt x="12" y="482"/>
                  </a:lnTo>
                  <a:lnTo>
                    <a:pt x="8" y="463"/>
                  </a:lnTo>
                  <a:lnTo>
                    <a:pt x="6" y="449"/>
                  </a:lnTo>
                  <a:lnTo>
                    <a:pt x="4" y="439"/>
                  </a:lnTo>
                  <a:lnTo>
                    <a:pt x="10" y="431"/>
                  </a:lnTo>
                  <a:lnTo>
                    <a:pt x="22" y="427"/>
                  </a:lnTo>
                  <a:lnTo>
                    <a:pt x="34" y="429"/>
                  </a:lnTo>
                  <a:lnTo>
                    <a:pt x="44" y="437"/>
                  </a:lnTo>
                  <a:lnTo>
                    <a:pt x="51" y="449"/>
                  </a:lnTo>
                  <a:lnTo>
                    <a:pt x="57" y="461"/>
                  </a:lnTo>
                  <a:lnTo>
                    <a:pt x="65" y="471"/>
                  </a:lnTo>
                  <a:lnTo>
                    <a:pt x="75" y="475"/>
                  </a:lnTo>
                  <a:lnTo>
                    <a:pt x="87" y="473"/>
                  </a:lnTo>
                  <a:lnTo>
                    <a:pt x="105" y="465"/>
                  </a:lnTo>
                  <a:lnTo>
                    <a:pt x="118" y="463"/>
                  </a:lnTo>
                  <a:lnTo>
                    <a:pt x="132" y="463"/>
                  </a:lnTo>
                  <a:lnTo>
                    <a:pt x="144" y="459"/>
                  </a:lnTo>
                  <a:lnTo>
                    <a:pt x="152" y="451"/>
                  </a:lnTo>
                  <a:lnTo>
                    <a:pt x="158" y="435"/>
                  </a:lnTo>
                  <a:lnTo>
                    <a:pt x="164" y="412"/>
                  </a:lnTo>
                  <a:lnTo>
                    <a:pt x="169" y="394"/>
                  </a:lnTo>
                  <a:lnTo>
                    <a:pt x="171" y="376"/>
                  </a:lnTo>
                  <a:lnTo>
                    <a:pt x="169" y="360"/>
                  </a:lnTo>
                  <a:lnTo>
                    <a:pt x="156" y="347"/>
                  </a:lnTo>
                  <a:lnTo>
                    <a:pt x="140" y="335"/>
                  </a:lnTo>
                  <a:lnTo>
                    <a:pt x="122" y="325"/>
                  </a:lnTo>
                  <a:lnTo>
                    <a:pt x="108" y="315"/>
                  </a:lnTo>
                  <a:lnTo>
                    <a:pt x="99" y="305"/>
                  </a:lnTo>
                  <a:lnTo>
                    <a:pt x="97" y="293"/>
                  </a:lnTo>
                  <a:lnTo>
                    <a:pt x="101" y="278"/>
                  </a:lnTo>
                  <a:lnTo>
                    <a:pt x="108" y="254"/>
                  </a:lnTo>
                  <a:lnTo>
                    <a:pt x="114" y="229"/>
                  </a:lnTo>
                  <a:lnTo>
                    <a:pt x="118" y="205"/>
                  </a:lnTo>
                  <a:lnTo>
                    <a:pt x="124" y="183"/>
                  </a:lnTo>
                  <a:lnTo>
                    <a:pt x="132" y="168"/>
                  </a:lnTo>
                  <a:lnTo>
                    <a:pt x="140" y="158"/>
                  </a:lnTo>
                  <a:lnTo>
                    <a:pt x="148" y="150"/>
                  </a:lnTo>
                  <a:lnTo>
                    <a:pt x="154" y="146"/>
                  </a:lnTo>
                  <a:lnTo>
                    <a:pt x="158" y="142"/>
                  </a:lnTo>
                  <a:lnTo>
                    <a:pt x="160" y="140"/>
                  </a:lnTo>
                  <a:lnTo>
                    <a:pt x="162" y="138"/>
                  </a:lnTo>
                  <a:lnTo>
                    <a:pt x="256" y="152"/>
                  </a:lnTo>
                  <a:lnTo>
                    <a:pt x="284" y="105"/>
                  </a:lnTo>
                  <a:lnTo>
                    <a:pt x="355" y="42"/>
                  </a:lnTo>
                  <a:lnTo>
                    <a:pt x="384" y="24"/>
                  </a:lnTo>
                  <a:lnTo>
                    <a:pt x="492" y="61"/>
                  </a:lnTo>
                  <a:lnTo>
                    <a:pt x="530" y="87"/>
                  </a:lnTo>
                  <a:lnTo>
                    <a:pt x="589" y="81"/>
                  </a:lnTo>
                  <a:lnTo>
                    <a:pt x="626" y="36"/>
                  </a:lnTo>
                  <a:lnTo>
                    <a:pt x="792" y="67"/>
                  </a:lnTo>
                  <a:lnTo>
                    <a:pt x="841" y="106"/>
                  </a:lnTo>
                  <a:lnTo>
                    <a:pt x="896" y="118"/>
                  </a:lnTo>
                  <a:lnTo>
                    <a:pt x="1032" y="81"/>
                  </a:lnTo>
                  <a:lnTo>
                    <a:pt x="1071" y="105"/>
                  </a:lnTo>
                  <a:lnTo>
                    <a:pt x="1179" y="34"/>
                  </a:lnTo>
                  <a:lnTo>
                    <a:pt x="1297" y="32"/>
                  </a:lnTo>
                  <a:lnTo>
                    <a:pt x="1366" y="0"/>
                  </a:lnTo>
                  <a:lnTo>
                    <a:pt x="1461" y="12"/>
                  </a:lnTo>
                  <a:lnTo>
                    <a:pt x="1575" y="87"/>
                  </a:lnTo>
                  <a:lnTo>
                    <a:pt x="1666" y="75"/>
                  </a:lnTo>
                  <a:lnTo>
                    <a:pt x="1669" y="110"/>
                  </a:lnTo>
                  <a:lnTo>
                    <a:pt x="1628" y="138"/>
                  </a:lnTo>
                  <a:lnTo>
                    <a:pt x="1667" y="158"/>
                  </a:lnTo>
                  <a:lnTo>
                    <a:pt x="1666" y="205"/>
                  </a:lnTo>
                  <a:lnTo>
                    <a:pt x="1632" y="295"/>
                  </a:lnTo>
                  <a:lnTo>
                    <a:pt x="1634" y="347"/>
                  </a:lnTo>
                  <a:lnTo>
                    <a:pt x="1589" y="349"/>
                  </a:lnTo>
                  <a:lnTo>
                    <a:pt x="1595" y="431"/>
                  </a:lnTo>
                  <a:lnTo>
                    <a:pt x="1650" y="520"/>
                  </a:lnTo>
                  <a:lnTo>
                    <a:pt x="1701" y="632"/>
                  </a:lnTo>
                  <a:lnTo>
                    <a:pt x="1774" y="628"/>
                  </a:lnTo>
                  <a:lnTo>
                    <a:pt x="1845" y="663"/>
                  </a:lnTo>
                  <a:lnTo>
                    <a:pt x="1870" y="665"/>
                  </a:lnTo>
                  <a:lnTo>
                    <a:pt x="1902" y="683"/>
                  </a:lnTo>
                  <a:lnTo>
                    <a:pt x="1978" y="730"/>
                  </a:lnTo>
                  <a:lnTo>
                    <a:pt x="2041" y="726"/>
                  </a:lnTo>
                  <a:lnTo>
                    <a:pt x="2110" y="758"/>
                  </a:lnTo>
                  <a:lnTo>
                    <a:pt x="2207" y="756"/>
                  </a:lnTo>
                  <a:lnTo>
                    <a:pt x="2321" y="799"/>
                  </a:lnTo>
                  <a:lnTo>
                    <a:pt x="2402" y="860"/>
                  </a:lnTo>
                  <a:lnTo>
                    <a:pt x="2410" y="913"/>
                  </a:lnTo>
                  <a:lnTo>
                    <a:pt x="2486" y="923"/>
                  </a:lnTo>
                  <a:lnTo>
                    <a:pt x="2557" y="939"/>
                  </a:lnTo>
                  <a:lnTo>
                    <a:pt x="2628" y="843"/>
                  </a:lnTo>
                  <a:lnTo>
                    <a:pt x="2644" y="793"/>
                  </a:lnTo>
                  <a:lnTo>
                    <a:pt x="2634" y="758"/>
                  </a:lnTo>
                  <a:lnTo>
                    <a:pt x="2681" y="764"/>
                  </a:lnTo>
                  <a:lnTo>
                    <a:pt x="2740" y="803"/>
                  </a:lnTo>
                  <a:lnTo>
                    <a:pt x="2786" y="829"/>
                  </a:lnTo>
                  <a:lnTo>
                    <a:pt x="2817" y="925"/>
                  </a:lnTo>
                  <a:lnTo>
                    <a:pt x="2880" y="992"/>
                  </a:lnTo>
                  <a:lnTo>
                    <a:pt x="2874" y="1020"/>
                  </a:lnTo>
                  <a:lnTo>
                    <a:pt x="2841" y="1033"/>
                  </a:lnTo>
                  <a:lnTo>
                    <a:pt x="2880" y="1106"/>
                  </a:lnTo>
                  <a:lnTo>
                    <a:pt x="2894" y="1240"/>
                  </a:lnTo>
                  <a:lnTo>
                    <a:pt x="2896" y="1358"/>
                  </a:lnTo>
                  <a:lnTo>
                    <a:pt x="2858" y="1378"/>
                  </a:lnTo>
                  <a:lnTo>
                    <a:pt x="2849" y="1413"/>
                  </a:lnTo>
                  <a:lnTo>
                    <a:pt x="2829" y="1472"/>
                  </a:lnTo>
                  <a:lnTo>
                    <a:pt x="2835" y="1528"/>
                  </a:lnTo>
                  <a:lnTo>
                    <a:pt x="2799" y="1541"/>
                  </a:lnTo>
                  <a:lnTo>
                    <a:pt x="2774" y="1520"/>
                  </a:lnTo>
                  <a:lnTo>
                    <a:pt x="2754" y="1539"/>
                  </a:lnTo>
                </a:path>
              </a:pathLst>
            </a:custGeom>
            <a:grpFill/>
            <a:ln w="6350">
              <a:solidFill>
                <a:schemeClr val="bg1"/>
              </a:solidFill>
              <a:prstDash val="solid"/>
              <a:round/>
              <a:headEnd/>
              <a:tailEnd/>
            </a:ln>
          </p:spPr>
          <p:txBody>
            <a:bodyPr/>
            <a:lstStyle/>
            <a:p>
              <a:endParaRPr lang="zh-CN" altLang="en-US"/>
            </a:p>
          </p:txBody>
        </p:sp>
        <p:sp>
          <p:nvSpPr>
            <p:cNvPr id="61" name="Freeform 71">
              <a:extLst>
                <a:ext uri="{FF2B5EF4-FFF2-40B4-BE49-F238E27FC236}">
                  <a16:creationId xmlns:a16="http://schemas.microsoft.com/office/drawing/2014/main" id="{C4A04AB0-9C79-46C0-911B-3C7916A1FFA7}"/>
                </a:ext>
              </a:extLst>
            </p:cNvPr>
            <p:cNvSpPr>
              <a:spLocks/>
            </p:cNvSpPr>
            <p:nvPr/>
          </p:nvSpPr>
          <p:spPr bwMode="gray">
            <a:xfrm>
              <a:off x="2923903" y="4853906"/>
              <a:ext cx="1073150" cy="1101725"/>
            </a:xfrm>
            <a:custGeom>
              <a:avLst/>
              <a:gdLst>
                <a:gd name="T0" fmla="*/ 297 w 1352"/>
                <a:gd name="T1" fmla="*/ 258 h 1388"/>
                <a:gd name="T2" fmla="*/ 288 w 1352"/>
                <a:gd name="T3" fmla="*/ 267 h 1388"/>
                <a:gd name="T4" fmla="*/ 280 w 1352"/>
                <a:gd name="T5" fmla="*/ 277 h 1388"/>
                <a:gd name="T6" fmla="*/ 265 w 1352"/>
                <a:gd name="T7" fmla="*/ 279 h 1388"/>
                <a:gd name="T8" fmla="*/ 258 w 1352"/>
                <a:gd name="T9" fmla="*/ 281 h 1388"/>
                <a:gd name="T10" fmla="*/ 248 w 1352"/>
                <a:gd name="T11" fmla="*/ 285 h 1388"/>
                <a:gd name="T12" fmla="*/ 240 w 1352"/>
                <a:gd name="T13" fmla="*/ 279 h 1388"/>
                <a:gd name="T14" fmla="*/ 237 w 1352"/>
                <a:gd name="T15" fmla="*/ 285 h 1388"/>
                <a:gd name="T16" fmla="*/ 231 w 1352"/>
                <a:gd name="T17" fmla="*/ 284 h 1388"/>
                <a:gd name="T18" fmla="*/ 228 w 1352"/>
                <a:gd name="T19" fmla="*/ 281 h 1388"/>
                <a:gd name="T20" fmla="*/ 218 w 1352"/>
                <a:gd name="T21" fmla="*/ 290 h 1388"/>
                <a:gd name="T22" fmla="*/ 202 w 1352"/>
                <a:gd name="T23" fmla="*/ 282 h 1388"/>
                <a:gd name="T24" fmla="*/ 188 w 1352"/>
                <a:gd name="T25" fmla="*/ 290 h 1388"/>
                <a:gd name="T26" fmla="*/ 174 w 1352"/>
                <a:gd name="T27" fmla="*/ 293 h 1388"/>
                <a:gd name="T28" fmla="*/ 162 w 1352"/>
                <a:gd name="T29" fmla="*/ 303 h 1388"/>
                <a:gd name="T30" fmla="*/ 169 w 1352"/>
                <a:gd name="T31" fmla="*/ 330 h 1388"/>
                <a:gd name="T32" fmla="*/ 165 w 1352"/>
                <a:gd name="T33" fmla="*/ 346 h 1388"/>
                <a:gd name="T34" fmla="*/ 146 w 1352"/>
                <a:gd name="T35" fmla="*/ 341 h 1388"/>
                <a:gd name="T36" fmla="*/ 142 w 1352"/>
                <a:gd name="T37" fmla="*/ 322 h 1388"/>
                <a:gd name="T38" fmla="*/ 130 w 1352"/>
                <a:gd name="T39" fmla="*/ 330 h 1388"/>
                <a:gd name="T40" fmla="*/ 113 w 1352"/>
                <a:gd name="T41" fmla="*/ 336 h 1388"/>
                <a:gd name="T42" fmla="*/ 98 w 1352"/>
                <a:gd name="T43" fmla="*/ 327 h 1388"/>
                <a:gd name="T44" fmla="*/ 94 w 1352"/>
                <a:gd name="T45" fmla="*/ 310 h 1388"/>
                <a:gd name="T46" fmla="*/ 76 w 1352"/>
                <a:gd name="T47" fmla="*/ 308 h 1388"/>
                <a:gd name="T48" fmla="*/ 67 w 1352"/>
                <a:gd name="T49" fmla="*/ 301 h 1388"/>
                <a:gd name="T50" fmla="*/ 72 w 1352"/>
                <a:gd name="T51" fmla="*/ 280 h 1388"/>
                <a:gd name="T52" fmla="*/ 79 w 1352"/>
                <a:gd name="T53" fmla="*/ 267 h 1388"/>
                <a:gd name="T54" fmla="*/ 63 w 1352"/>
                <a:gd name="T55" fmla="*/ 263 h 1388"/>
                <a:gd name="T56" fmla="*/ 53 w 1352"/>
                <a:gd name="T57" fmla="*/ 245 h 1388"/>
                <a:gd name="T58" fmla="*/ 47 w 1352"/>
                <a:gd name="T59" fmla="*/ 227 h 1388"/>
                <a:gd name="T60" fmla="*/ 51 w 1352"/>
                <a:gd name="T61" fmla="*/ 218 h 1388"/>
                <a:gd name="T62" fmla="*/ 48 w 1352"/>
                <a:gd name="T63" fmla="*/ 217 h 1388"/>
                <a:gd name="T64" fmla="*/ 24 w 1352"/>
                <a:gd name="T65" fmla="*/ 220 h 1388"/>
                <a:gd name="T66" fmla="*/ 9 w 1352"/>
                <a:gd name="T67" fmla="*/ 229 h 1388"/>
                <a:gd name="T68" fmla="*/ 3 w 1352"/>
                <a:gd name="T69" fmla="*/ 224 h 1388"/>
                <a:gd name="T70" fmla="*/ 8 w 1352"/>
                <a:gd name="T71" fmla="*/ 215 h 1388"/>
                <a:gd name="T72" fmla="*/ 3 w 1352"/>
                <a:gd name="T73" fmla="*/ 206 h 1388"/>
                <a:gd name="T74" fmla="*/ 5 w 1352"/>
                <a:gd name="T75" fmla="*/ 189 h 1388"/>
                <a:gd name="T76" fmla="*/ 15 w 1352"/>
                <a:gd name="T77" fmla="*/ 172 h 1388"/>
                <a:gd name="T78" fmla="*/ 28 w 1352"/>
                <a:gd name="T79" fmla="*/ 162 h 1388"/>
                <a:gd name="T80" fmla="*/ 38 w 1352"/>
                <a:gd name="T81" fmla="*/ 150 h 1388"/>
                <a:gd name="T82" fmla="*/ 49 w 1352"/>
                <a:gd name="T83" fmla="*/ 131 h 1388"/>
                <a:gd name="T84" fmla="*/ 53 w 1352"/>
                <a:gd name="T85" fmla="*/ 89 h 1388"/>
                <a:gd name="T86" fmla="*/ 47 w 1352"/>
                <a:gd name="T87" fmla="*/ 72 h 1388"/>
                <a:gd name="T88" fmla="*/ 31 w 1352"/>
                <a:gd name="T89" fmla="*/ 60 h 1388"/>
                <a:gd name="T90" fmla="*/ 51 w 1352"/>
                <a:gd name="T91" fmla="*/ 42 h 1388"/>
                <a:gd name="T92" fmla="*/ 78 w 1352"/>
                <a:gd name="T93" fmla="*/ 44 h 1388"/>
                <a:gd name="T94" fmla="*/ 112 w 1352"/>
                <a:gd name="T95" fmla="*/ 60 h 1388"/>
                <a:gd name="T96" fmla="*/ 170 w 1352"/>
                <a:gd name="T97" fmla="*/ 138 h 1388"/>
                <a:gd name="T98" fmla="*/ 214 w 1352"/>
                <a:gd name="T99" fmla="*/ 109 h 1388"/>
                <a:gd name="T100" fmla="*/ 229 w 1352"/>
                <a:gd name="T101" fmla="*/ 50 h 1388"/>
                <a:gd name="T102" fmla="*/ 248 w 1352"/>
                <a:gd name="T103" fmla="*/ 26 h 1388"/>
                <a:gd name="T104" fmla="*/ 289 w 1352"/>
                <a:gd name="T105" fmla="*/ 47 h 1388"/>
                <a:gd name="T106" fmla="*/ 266 w 1352"/>
                <a:gd name="T107" fmla="*/ 82 h 1388"/>
                <a:gd name="T108" fmla="*/ 240 w 1352"/>
                <a:gd name="T109" fmla="*/ 101 h 1388"/>
                <a:gd name="T110" fmla="*/ 276 w 1352"/>
                <a:gd name="T111" fmla="*/ 122 h 1388"/>
                <a:gd name="T112" fmla="*/ 280 w 1352"/>
                <a:gd name="T113" fmla="*/ 183 h 1388"/>
                <a:gd name="T114" fmla="*/ 300 w 1352"/>
                <a:gd name="T115" fmla="*/ 216 h 1388"/>
                <a:gd name="T116" fmla="*/ 338 w 1352"/>
                <a:gd name="T117" fmla="*/ 225 h 13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52"/>
                <a:gd name="T178" fmla="*/ 0 h 1388"/>
                <a:gd name="T179" fmla="*/ 1352 w 1352"/>
                <a:gd name="T180" fmla="*/ 1388 h 13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52" h="1388">
                  <a:moveTo>
                    <a:pt x="1262" y="1026"/>
                  </a:moveTo>
                  <a:lnTo>
                    <a:pt x="1230" y="998"/>
                  </a:lnTo>
                  <a:lnTo>
                    <a:pt x="1203" y="1026"/>
                  </a:lnTo>
                  <a:lnTo>
                    <a:pt x="1197" y="1028"/>
                  </a:lnTo>
                  <a:lnTo>
                    <a:pt x="1185" y="1032"/>
                  </a:lnTo>
                  <a:lnTo>
                    <a:pt x="1171" y="1039"/>
                  </a:lnTo>
                  <a:lnTo>
                    <a:pt x="1159" y="1045"/>
                  </a:lnTo>
                  <a:lnTo>
                    <a:pt x="1154" y="1049"/>
                  </a:lnTo>
                  <a:lnTo>
                    <a:pt x="1152" y="1055"/>
                  </a:lnTo>
                  <a:lnTo>
                    <a:pt x="1150" y="1067"/>
                  </a:lnTo>
                  <a:lnTo>
                    <a:pt x="1148" y="1081"/>
                  </a:lnTo>
                  <a:lnTo>
                    <a:pt x="1144" y="1093"/>
                  </a:lnTo>
                  <a:lnTo>
                    <a:pt x="1138" y="1098"/>
                  </a:lnTo>
                  <a:lnTo>
                    <a:pt x="1130" y="1102"/>
                  </a:lnTo>
                  <a:lnTo>
                    <a:pt x="1118" y="1106"/>
                  </a:lnTo>
                  <a:lnTo>
                    <a:pt x="1104" y="1114"/>
                  </a:lnTo>
                  <a:lnTo>
                    <a:pt x="1091" y="1118"/>
                  </a:lnTo>
                  <a:lnTo>
                    <a:pt x="1079" y="1122"/>
                  </a:lnTo>
                  <a:lnTo>
                    <a:pt x="1069" y="1120"/>
                  </a:lnTo>
                  <a:lnTo>
                    <a:pt x="1059" y="1114"/>
                  </a:lnTo>
                  <a:lnTo>
                    <a:pt x="1047" y="1112"/>
                  </a:lnTo>
                  <a:lnTo>
                    <a:pt x="1035" y="1112"/>
                  </a:lnTo>
                  <a:lnTo>
                    <a:pt x="1032" y="1112"/>
                  </a:lnTo>
                  <a:lnTo>
                    <a:pt x="1032" y="1116"/>
                  </a:lnTo>
                  <a:lnTo>
                    <a:pt x="1030" y="1124"/>
                  </a:lnTo>
                  <a:lnTo>
                    <a:pt x="1026" y="1136"/>
                  </a:lnTo>
                  <a:lnTo>
                    <a:pt x="1020" y="1144"/>
                  </a:lnTo>
                  <a:lnTo>
                    <a:pt x="1012" y="1148"/>
                  </a:lnTo>
                  <a:lnTo>
                    <a:pt x="1004" y="1146"/>
                  </a:lnTo>
                  <a:lnTo>
                    <a:pt x="992" y="1140"/>
                  </a:lnTo>
                  <a:lnTo>
                    <a:pt x="980" y="1130"/>
                  </a:lnTo>
                  <a:lnTo>
                    <a:pt x="969" y="1122"/>
                  </a:lnTo>
                  <a:lnTo>
                    <a:pt x="963" y="1116"/>
                  </a:lnTo>
                  <a:lnTo>
                    <a:pt x="959" y="1114"/>
                  </a:lnTo>
                  <a:lnTo>
                    <a:pt x="959" y="1116"/>
                  </a:lnTo>
                  <a:lnTo>
                    <a:pt x="959" y="1118"/>
                  </a:lnTo>
                  <a:lnTo>
                    <a:pt x="957" y="1124"/>
                  </a:lnTo>
                  <a:lnTo>
                    <a:pt x="955" y="1130"/>
                  </a:lnTo>
                  <a:lnTo>
                    <a:pt x="951" y="1134"/>
                  </a:lnTo>
                  <a:lnTo>
                    <a:pt x="949" y="1140"/>
                  </a:lnTo>
                  <a:lnTo>
                    <a:pt x="945" y="1142"/>
                  </a:lnTo>
                  <a:lnTo>
                    <a:pt x="939" y="1144"/>
                  </a:lnTo>
                  <a:lnTo>
                    <a:pt x="935" y="1142"/>
                  </a:lnTo>
                  <a:lnTo>
                    <a:pt x="931" y="1140"/>
                  </a:lnTo>
                  <a:lnTo>
                    <a:pt x="925" y="1136"/>
                  </a:lnTo>
                  <a:lnTo>
                    <a:pt x="921" y="1132"/>
                  </a:lnTo>
                  <a:lnTo>
                    <a:pt x="919" y="1128"/>
                  </a:lnTo>
                  <a:lnTo>
                    <a:pt x="917" y="1126"/>
                  </a:lnTo>
                  <a:lnTo>
                    <a:pt x="915" y="1122"/>
                  </a:lnTo>
                  <a:lnTo>
                    <a:pt x="913" y="1122"/>
                  </a:lnTo>
                  <a:lnTo>
                    <a:pt x="911" y="1126"/>
                  </a:lnTo>
                  <a:lnTo>
                    <a:pt x="906" y="1132"/>
                  </a:lnTo>
                  <a:lnTo>
                    <a:pt x="896" y="1144"/>
                  </a:lnTo>
                  <a:lnTo>
                    <a:pt x="886" y="1154"/>
                  </a:lnTo>
                  <a:lnTo>
                    <a:pt x="874" y="1159"/>
                  </a:lnTo>
                  <a:lnTo>
                    <a:pt x="864" y="1163"/>
                  </a:lnTo>
                  <a:lnTo>
                    <a:pt x="852" y="1159"/>
                  </a:lnTo>
                  <a:lnTo>
                    <a:pt x="839" y="1150"/>
                  </a:lnTo>
                  <a:lnTo>
                    <a:pt x="825" y="1138"/>
                  </a:lnTo>
                  <a:lnTo>
                    <a:pt x="809" y="1128"/>
                  </a:lnTo>
                  <a:lnTo>
                    <a:pt x="797" y="1122"/>
                  </a:lnTo>
                  <a:lnTo>
                    <a:pt x="787" y="1120"/>
                  </a:lnTo>
                  <a:lnTo>
                    <a:pt x="778" y="1130"/>
                  </a:lnTo>
                  <a:lnTo>
                    <a:pt x="766" y="1144"/>
                  </a:lnTo>
                  <a:lnTo>
                    <a:pt x="754" y="1159"/>
                  </a:lnTo>
                  <a:lnTo>
                    <a:pt x="742" y="1171"/>
                  </a:lnTo>
                  <a:lnTo>
                    <a:pt x="734" y="1179"/>
                  </a:lnTo>
                  <a:lnTo>
                    <a:pt x="724" y="1177"/>
                  </a:lnTo>
                  <a:lnTo>
                    <a:pt x="711" y="1175"/>
                  </a:lnTo>
                  <a:lnTo>
                    <a:pt x="695" y="1169"/>
                  </a:lnTo>
                  <a:lnTo>
                    <a:pt x="679" y="1165"/>
                  </a:lnTo>
                  <a:lnTo>
                    <a:pt x="667" y="1165"/>
                  </a:lnTo>
                  <a:lnTo>
                    <a:pt x="659" y="1167"/>
                  </a:lnTo>
                  <a:lnTo>
                    <a:pt x="650" y="1183"/>
                  </a:lnTo>
                  <a:lnTo>
                    <a:pt x="646" y="1209"/>
                  </a:lnTo>
                  <a:lnTo>
                    <a:pt x="648" y="1234"/>
                  </a:lnTo>
                  <a:lnTo>
                    <a:pt x="656" y="1254"/>
                  </a:lnTo>
                  <a:lnTo>
                    <a:pt x="665" y="1278"/>
                  </a:lnTo>
                  <a:lnTo>
                    <a:pt x="673" y="1299"/>
                  </a:lnTo>
                  <a:lnTo>
                    <a:pt x="675" y="1317"/>
                  </a:lnTo>
                  <a:lnTo>
                    <a:pt x="673" y="1331"/>
                  </a:lnTo>
                  <a:lnTo>
                    <a:pt x="673" y="1346"/>
                  </a:lnTo>
                  <a:lnTo>
                    <a:pt x="673" y="1362"/>
                  </a:lnTo>
                  <a:lnTo>
                    <a:pt x="667" y="1374"/>
                  </a:lnTo>
                  <a:lnTo>
                    <a:pt x="658" y="1382"/>
                  </a:lnTo>
                  <a:lnTo>
                    <a:pt x="638" y="1386"/>
                  </a:lnTo>
                  <a:lnTo>
                    <a:pt x="620" y="1388"/>
                  </a:lnTo>
                  <a:lnTo>
                    <a:pt x="604" y="1386"/>
                  </a:lnTo>
                  <a:lnTo>
                    <a:pt x="591" y="1380"/>
                  </a:lnTo>
                  <a:lnTo>
                    <a:pt x="581" y="1362"/>
                  </a:lnTo>
                  <a:lnTo>
                    <a:pt x="573" y="1343"/>
                  </a:lnTo>
                  <a:lnTo>
                    <a:pt x="571" y="1321"/>
                  </a:lnTo>
                  <a:lnTo>
                    <a:pt x="569" y="1309"/>
                  </a:lnTo>
                  <a:lnTo>
                    <a:pt x="567" y="1297"/>
                  </a:lnTo>
                  <a:lnTo>
                    <a:pt x="565" y="1287"/>
                  </a:lnTo>
                  <a:lnTo>
                    <a:pt x="559" y="1282"/>
                  </a:lnTo>
                  <a:lnTo>
                    <a:pt x="553" y="1283"/>
                  </a:lnTo>
                  <a:lnTo>
                    <a:pt x="545" y="1291"/>
                  </a:lnTo>
                  <a:lnTo>
                    <a:pt x="534" y="1303"/>
                  </a:lnTo>
                  <a:lnTo>
                    <a:pt x="518" y="1317"/>
                  </a:lnTo>
                  <a:lnTo>
                    <a:pt x="504" y="1331"/>
                  </a:lnTo>
                  <a:lnTo>
                    <a:pt x="488" y="1341"/>
                  </a:lnTo>
                  <a:lnTo>
                    <a:pt x="476" y="1343"/>
                  </a:lnTo>
                  <a:lnTo>
                    <a:pt x="465" y="1343"/>
                  </a:lnTo>
                  <a:lnTo>
                    <a:pt x="451" y="1343"/>
                  </a:lnTo>
                  <a:lnTo>
                    <a:pt x="437" y="1345"/>
                  </a:lnTo>
                  <a:lnTo>
                    <a:pt x="425" y="1343"/>
                  </a:lnTo>
                  <a:lnTo>
                    <a:pt x="415" y="1337"/>
                  </a:lnTo>
                  <a:lnTo>
                    <a:pt x="404" y="1323"/>
                  </a:lnTo>
                  <a:lnTo>
                    <a:pt x="394" y="1307"/>
                  </a:lnTo>
                  <a:lnTo>
                    <a:pt x="388" y="1287"/>
                  </a:lnTo>
                  <a:lnTo>
                    <a:pt x="386" y="1272"/>
                  </a:lnTo>
                  <a:lnTo>
                    <a:pt x="382" y="1256"/>
                  </a:lnTo>
                  <a:lnTo>
                    <a:pt x="378" y="1244"/>
                  </a:lnTo>
                  <a:lnTo>
                    <a:pt x="378" y="1240"/>
                  </a:lnTo>
                  <a:lnTo>
                    <a:pt x="372" y="1240"/>
                  </a:lnTo>
                  <a:lnTo>
                    <a:pt x="358" y="1240"/>
                  </a:lnTo>
                  <a:lnTo>
                    <a:pt x="341" y="1238"/>
                  </a:lnTo>
                  <a:lnTo>
                    <a:pt x="321" y="1236"/>
                  </a:lnTo>
                  <a:lnTo>
                    <a:pt x="303" y="1232"/>
                  </a:lnTo>
                  <a:lnTo>
                    <a:pt x="291" y="1224"/>
                  </a:lnTo>
                  <a:lnTo>
                    <a:pt x="282" y="1219"/>
                  </a:lnTo>
                  <a:lnTo>
                    <a:pt x="276" y="1213"/>
                  </a:lnTo>
                  <a:lnTo>
                    <a:pt x="270" y="1209"/>
                  </a:lnTo>
                  <a:lnTo>
                    <a:pt x="268" y="1201"/>
                  </a:lnTo>
                  <a:lnTo>
                    <a:pt x="268" y="1189"/>
                  </a:lnTo>
                  <a:lnTo>
                    <a:pt x="274" y="1171"/>
                  </a:lnTo>
                  <a:lnTo>
                    <a:pt x="280" y="1150"/>
                  </a:lnTo>
                  <a:lnTo>
                    <a:pt x="284" y="1134"/>
                  </a:lnTo>
                  <a:lnTo>
                    <a:pt x="285" y="1120"/>
                  </a:lnTo>
                  <a:lnTo>
                    <a:pt x="287" y="1110"/>
                  </a:lnTo>
                  <a:lnTo>
                    <a:pt x="291" y="1100"/>
                  </a:lnTo>
                  <a:lnTo>
                    <a:pt x="299" y="1087"/>
                  </a:lnTo>
                  <a:lnTo>
                    <a:pt x="309" y="1075"/>
                  </a:lnTo>
                  <a:lnTo>
                    <a:pt x="315" y="1065"/>
                  </a:lnTo>
                  <a:lnTo>
                    <a:pt x="311" y="1057"/>
                  </a:lnTo>
                  <a:lnTo>
                    <a:pt x="303" y="1053"/>
                  </a:lnTo>
                  <a:lnTo>
                    <a:pt x="289" y="1053"/>
                  </a:lnTo>
                  <a:lnTo>
                    <a:pt x="272" y="1053"/>
                  </a:lnTo>
                  <a:lnTo>
                    <a:pt x="254" y="1051"/>
                  </a:lnTo>
                  <a:lnTo>
                    <a:pt x="240" y="1047"/>
                  </a:lnTo>
                  <a:lnTo>
                    <a:pt x="230" y="1039"/>
                  </a:lnTo>
                  <a:lnTo>
                    <a:pt x="221" y="1020"/>
                  </a:lnTo>
                  <a:lnTo>
                    <a:pt x="217" y="1000"/>
                  </a:lnTo>
                  <a:lnTo>
                    <a:pt x="211" y="980"/>
                  </a:lnTo>
                  <a:lnTo>
                    <a:pt x="207" y="959"/>
                  </a:lnTo>
                  <a:lnTo>
                    <a:pt x="205" y="943"/>
                  </a:lnTo>
                  <a:lnTo>
                    <a:pt x="199" y="931"/>
                  </a:lnTo>
                  <a:lnTo>
                    <a:pt x="191" y="919"/>
                  </a:lnTo>
                  <a:lnTo>
                    <a:pt x="187" y="908"/>
                  </a:lnTo>
                  <a:lnTo>
                    <a:pt x="189" y="894"/>
                  </a:lnTo>
                  <a:lnTo>
                    <a:pt x="191" y="888"/>
                  </a:lnTo>
                  <a:lnTo>
                    <a:pt x="197" y="884"/>
                  </a:lnTo>
                  <a:lnTo>
                    <a:pt x="201" y="878"/>
                  </a:lnTo>
                  <a:lnTo>
                    <a:pt x="205" y="874"/>
                  </a:lnTo>
                  <a:lnTo>
                    <a:pt x="209" y="870"/>
                  </a:lnTo>
                  <a:lnTo>
                    <a:pt x="211" y="868"/>
                  </a:lnTo>
                  <a:lnTo>
                    <a:pt x="213" y="868"/>
                  </a:lnTo>
                  <a:lnTo>
                    <a:pt x="207" y="868"/>
                  </a:lnTo>
                  <a:lnTo>
                    <a:pt x="193" y="868"/>
                  </a:lnTo>
                  <a:lnTo>
                    <a:pt x="173" y="870"/>
                  </a:lnTo>
                  <a:lnTo>
                    <a:pt x="152" y="870"/>
                  </a:lnTo>
                  <a:lnTo>
                    <a:pt x="130" y="872"/>
                  </a:lnTo>
                  <a:lnTo>
                    <a:pt x="112" y="876"/>
                  </a:lnTo>
                  <a:lnTo>
                    <a:pt x="97" y="882"/>
                  </a:lnTo>
                  <a:lnTo>
                    <a:pt x="81" y="892"/>
                  </a:lnTo>
                  <a:lnTo>
                    <a:pt x="67" y="902"/>
                  </a:lnTo>
                  <a:lnTo>
                    <a:pt x="53" y="912"/>
                  </a:lnTo>
                  <a:lnTo>
                    <a:pt x="43" y="915"/>
                  </a:lnTo>
                  <a:lnTo>
                    <a:pt x="34" y="915"/>
                  </a:lnTo>
                  <a:lnTo>
                    <a:pt x="28" y="912"/>
                  </a:lnTo>
                  <a:lnTo>
                    <a:pt x="22" y="908"/>
                  </a:lnTo>
                  <a:lnTo>
                    <a:pt x="18" y="906"/>
                  </a:lnTo>
                  <a:lnTo>
                    <a:pt x="14" y="902"/>
                  </a:lnTo>
                  <a:lnTo>
                    <a:pt x="10" y="896"/>
                  </a:lnTo>
                  <a:lnTo>
                    <a:pt x="10" y="892"/>
                  </a:lnTo>
                  <a:lnTo>
                    <a:pt x="10" y="884"/>
                  </a:lnTo>
                  <a:lnTo>
                    <a:pt x="16" y="876"/>
                  </a:lnTo>
                  <a:lnTo>
                    <a:pt x="24" y="868"/>
                  </a:lnTo>
                  <a:lnTo>
                    <a:pt x="32" y="862"/>
                  </a:lnTo>
                  <a:lnTo>
                    <a:pt x="37" y="854"/>
                  </a:lnTo>
                  <a:lnTo>
                    <a:pt x="37" y="843"/>
                  </a:lnTo>
                  <a:lnTo>
                    <a:pt x="34" y="835"/>
                  </a:lnTo>
                  <a:lnTo>
                    <a:pt x="24" y="829"/>
                  </a:lnTo>
                  <a:lnTo>
                    <a:pt x="14" y="823"/>
                  </a:lnTo>
                  <a:lnTo>
                    <a:pt x="6" y="817"/>
                  </a:lnTo>
                  <a:lnTo>
                    <a:pt x="0" y="811"/>
                  </a:lnTo>
                  <a:lnTo>
                    <a:pt x="2" y="799"/>
                  </a:lnTo>
                  <a:lnTo>
                    <a:pt x="12" y="776"/>
                  </a:lnTo>
                  <a:lnTo>
                    <a:pt x="22" y="758"/>
                  </a:lnTo>
                  <a:lnTo>
                    <a:pt x="34" y="744"/>
                  </a:lnTo>
                  <a:lnTo>
                    <a:pt x="41" y="734"/>
                  </a:lnTo>
                  <a:lnTo>
                    <a:pt x="47" y="719"/>
                  </a:lnTo>
                  <a:lnTo>
                    <a:pt x="55" y="701"/>
                  </a:lnTo>
                  <a:lnTo>
                    <a:pt x="61" y="685"/>
                  </a:lnTo>
                  <a:lnTo>
                    <a:pt x="67" y="675"/>
                  </a:lnTo>
                  <a:lnTo>
                    <a:pt x="75" y="669"/>
                  </a:lnTo>
                  <a:lnTo>
                    <a:pt x="89" y="665"/>
                  </a:lnTo>
                  <a:lnTo>
                    <a:pt x="102" y="660"/>
                  </a:lnTo>
                  <a:lnTo>
                    <a:pt x="114" y="646"/>
                  </a:lnTo>
                  <a:lnTo>
                    <a:pt x="122" y="632"/>
                  </a:lnTo>
                  <a:lnTo>
                    <a:pt x="126" y="620"/>
                  </a:lnTo>
                  <a:lnTo>
                    <a:pt x="130" y="614"/>
                  </a:lnTo>
                  <a:lnTo>
                    <a:pt x="142" y="604"/>
                  </a:lnTo>
                  <a:lnTo>
                    <a:pt x="152" y="599"/>
                  </a:lnTo>
                  <a:lnTo>
                    <a:pt x="161" y="595"/>
                  </a:lnTo>
                  <a:lnTo>
                    <a:pt x="167" y="591"/>
                  </a:lnTo>
                  <a:lnTo>
                    <a:pt x="175" y="581"/>
                  </a:lnTo>
                  <a:lnTo>
                    <a:pt x="187" y="553"/>
                  </a:lnTo>
                  <a:lnTo>
                    <a:pt x="197" y="522"/>
                  </a:lnTo>
                  <a:lnTo>
                    <a:pt x="205" y="488"/>
                  </a:lnTo>
                  <a:lnTo>
                    <a:pt x="213" y="445"/>
                  </a:lnTo>
                  <a:lnTo>
                    <a:pt x="215" y="404"/>
                  </a:lnTo>
                  <a:lnTo>
                    <a:pt x="213" y="384"/>
                  </a:lnTo>
                  <a:lnTo>
                    <a:pt x="213" y="358"/>
                  </a:lnTo>
                  <a:lnTo>
                    <a:pt x="213" y="333"/>
                  </a:lnTo>
                  <a:lnTo>
                    <a:pt x="211" y="309"/>
                  </a:lnTo>
                  <a:lnTo>
                    <a:pt x="209" y="295"/>
                  </a:lnTo>
                  <a:lnTo>
                    <a:pt x="201" y="288"/>
                  </a:lnTo>
                  <a:lnTo>
                    <a:pt x="189" y="286"/>
                  </a:lnTo>
                  <a:lnTo>
                    <a:pt x="173" y="284"/>
                  </a:lnTo>
                  <a:lnTo>
                    <a:pt x="159" y="280"/>
                  </a:lnTo>
                  <a:lnTo>
                    <a:pt x="146" y="274"/>
                  </a:lnTo>
                  <a:lnTo>
                    <a:pt x="134" y="260"/>
                  </a:lnTo>
                  <a:lnTo>
                    <a:pt x="126" y="242"/>
                  </a:lnTo>
                  <a:lnTo>
                    <a:pt x="122" y="225"/>
                  </a:lnTo>
                  <a:lnTo>
                    <a:pt x="124" y="181"/>
                  </a:lnTo>
                  <a:lnTo>
                    <a:pt x="144" y="162"/>
                  </a:lnTo>
                  <a:lnTo>
                    <a:pt x="169" y="183"/>
                  </a:lnTo>
                  <a:lnTo>
                    <a:pt x="203" y="168"/>
                  </a:lnTo>
                  <a:lnTo>
                    <a:pt x="199" y="114"/>
                  </a:lnTo>
                  <a:lnTo>
                    <a:pt x="228" y="20"/>
                  </a:lnTo>
                  <a:lnTo>
                    <a:pt x="266" y="0"/>
                  </a:lnTo>
                  <a:lnTo>
                    <a:pt x="278" y="116"/>
                  </a:lnTo>
                  <a:lnTo>
                    <a:pt x="311" y="177"/>
                  </a:lnTo>
                  <a:lnTo>
                    <a:pt x="354" y="170"/>
                  </a:lnTo>
                  <a:lnTo>
                    <a:pt x="400" y="118"/>
                  </a:lnTo>
                  <a:lnTo>
                    <a:pt x="429" y="156"/>
                  </a:lnTo>
                  <a:lnTo>
                    <a:pt x="411" y="191"/>
                  </a:lnTo>
                  <a:lnTo>
                    <a:pt x="447" y="242"/>
                  </a:lnTo>
                  <a:lnTo>
                    <a:pt x="496" y="244"/>
                  </a:lnTo>
                  <a:lnTo>
                    <a:pt x="551" y="329"/>
                  </a:lnTo>
                  <a:lnTo>
                    <a:pt x="614" y="439"/>
                  </a:lnTo>
                  <a:lnTo>
                    <a:pt x="646" y="516"/>
                  </a:lnTo>
                  <a:lnTo>
                    <a:pt x="681" y="551"/>
                  </a:lnTo>
                  <a:lnTo>
                    <a:pt x="721" y="543"/>
                  </a:lnTo>
                  <a:lnTo>
                    <a:pt x="793" y="494"/>
                  </a:lnTo>
                  <a:lnTo>
                    <a:pt x="803" y="518"/>
                  </a:lnTo>
                  <a:lnTo>
                    <a:pt x="852" y="492"/>
                  </a:lnTo>
                  <a:lnTo>
                    <a:pt x="856" y="435"/>
                  </a:lnTo>
                  <a:lnTo>
                    <a:pt x="831" y="402"/>
                  </a:lnTo>
                  <a:lnTo>
                    <a:pt x="831" y="335"/>
                  </a:lnTo>
                  <a:lnTo>
                    <a:pt x="868" y="315"/>
                  </a:lnTo>
                  <a:lnTo>
                    <a:pt x="925" y="244"/>
                  </a:lnTo>
                  <a:lnTo>
                    <a:pt x="917" y="199"/>
                  </a:lnTo>
                  <a:lnTo>
                    <a:pt x="941" y="171"/>
                  </a:lnTo>
                  <a:lnTo>
                    <a:pt x="976" y="171"/>
                  </a:lnTo>
                  <a:lnTo>
                    <a:pt x="980" y="148"/>
                  </a:lnTo>
                  <a:lnTo>
                    <a:pt x="967" y="120"/>
                  </a:lnTo>
                  <a:lnTo>
                    <a:pt x="994" y="103"/>
                  </a:lnTo>
                  <a:lnTo>
                    <a:pt x="1043" y="108"/>
                  </a:lnTo>
                  <a:lnTo>
                    <a:pt x="1043" y="162"/>
                  </a:lnTo>
                  <a:lnTo>
                    <a:pt x="1065" y="232"/>
                  </a:lnTo>
                  <a:lnTo>
                    <a:pt x="1128" y="227"/>
                  </a:lnTo>
                  <a:lnTo>
                    <a:pt x="1154" y="189"/>
                  </a:lnTo>
                  <a:lnTo>
                    <a:pt x="1187" y="211"/>
                  </a:lnTo>
                  <a:lnTo>
                    <a:pt x="1193" y="252"/>
                  </a:lnTo>
                  <a:lnTo>
                    <a:pt x="1177" y="315"/>
                  </a:lnTo>
                  <a:lnTo>
                    <a:pt x="1126" y="329"/>
                  </a:lnTo>
                  <a:lnTo>
                    <a:pt x="1061" y="327"/>
                  </a:lnTo>
                  <a:lnTo>
                    <a:pt x="1047" y="311"/>
                  </a:lnTo>
                  <a:lnTo>
                    <a:pt x="1024" y="337"/>
                  </a:lnTo>
                  <a:lnTo>
                    <a:pt x="994" y="315"/>
                  </a:lnTo>
                  <a:lnTo>
                    <a:pt x="939" y="376"/>
                  </a:lnTo>
                  <a:lnTo>
                    <a:pt x="961" y="404"/>
                  </a:lnTo>
                  <a:lnTo>
                    <a:pt x="965" y="459"/>
                  </a:lnTo>
                  <a:lnTo>
                    <a:pt x="1006" y="471"/>
                  </a:lnTo>
                  <a:lnTo>
                    <a:pt x="1051" y="449"/>
                  </a:lnTo>
                  <a:lnTo>
                    <a:pt x="1069" y="445"/>
                  </a:lnTo>
                  <a:lnTo>
                    <a:pt x="1104" y="490"/>
                  </a:lnTo>
                  <a:lnTo>
                    <a:pt x="1075" y="561"/>
                  </a:lnTo>
                  <a:lnTo>
                    <a:pt x="1053" y="614"/>
                  </a:lnTo>
                  <a:lnTo>
                    <a:pt x="1075" y="658"/>
                  </a:lnTo>
                  <a:lnTo>
                    <a:pt x="1116" y="677"/>
                  </a:lnTo>
                  <a:lnTo>
                    <a:pt x="1118" y="732"/>
                  </a:lnTo>
                  <a:lnTo>
                    <a:pt x="1081" y="782"/>
                  </a:lnTo>
                  <a:lnTo>
                    <a:pt x="1112" y="837"/>
                  </a:lnTo>
                  <a:lnTo>
                    <a:pt x="1138" y="819"/>
                  </a:lnTo>
                  <a:lnTo>
                    <a:pt x="1187" y="823"/>
                  </a:lnTo>
                  <a:lnTo>
                    <a:pt x="1197" y="864"/>
                  </a:lnTo>
                  <a:lnTo>
                    <a:pt x="1228" y="884"/>
                  </a:lnTo>
                  <a:lnTo>
                    <a:pt x="1262" y="864"/>
                  </a:lnTo>
                  <a:lnTo>
                    <a:pt x="1293" y="888"/>
                  </a:lnTo>
                  <a:lnTo>
                    <a:pt x="1329" y="872"/>
                  </a:lnTo>
                  <a:lnTo>
                    <a:pt x="1352" y="900"/>
                  </a:lnTo>
                  <a:lnTo>
                    <a:pt x="1343" y="973"/>
                  </a:lnTo>
                  <a:lnTo>
                    <a:pt x="1291" y="986"/>
                  </a:lnTo>
                  <a:lnTo>
                    <a:pt x="1262" y="1026"/>
                  </a:lnTo>
                  <a:close/>
                </a:path>
              </a:pathLst>
            </a:custGeom>
            <a:grpFill/>
            <a:ln w="0">
              <a:solidFill>
                <a:schemeClr val="bg1"/>
              </a:solidFill>
              <a:prstDash val="solid"/>
              <a:round/>
              <a:headEnd/>
              <a:tailEnd/>
            </a:ln>
          </p:spPr>
          <p:txBody>
            <a:bodyPr/>
            <a:lstStyle/>
            <a:p>
              <a:endParaRPr lang="zh-CN" altLang="en-US"/>
            </a:p>
          </p:txBody>
        </p:sp>
        <p:sp>
          <p:nvSpPr>
            <p:cNvPr id="62" name="Freeform 72">
              <a:extLst>
                <a:ext uri="{FF2B5EF4-FFF2-40B4-BE49-F238E27FC236}">
                  <a16:creationId xmlns:a16="http://schemas.microsoft.com/office/drawing/2014/main" id="{5ABA4247-992B-4F2C-A636-56615F97E430}"/>
                </a:ext>
              </a:extLst>
            </p:cNvPr>
            <p:cNvSpPr>
              <a:spLocks/>
            </p:cNvSpPr>
            <p:nvPr/>
          </p:nvSpPr>
          <p:spPr bwMode="gray">
            <a:xfrm>
              <a:off x="2923903" y="4853906"/>
              <a:ext cx="1073150" cy="1101725"/>
            </a:xfrm>
            <a:custGeom>
              <a:avLst/>
              <a:gdLst>
                <a:gd name="T0" fmla="*/ 297 w 1352"/>
                <a:gd name="T1" fmla="*/ 258 h 1388"/>
                <a:gd name="T2" fmla="*/ 288 w 1352"/>
                <a:gd name="T3" fmla="*/ 267 h 1388"/>
                <a:gd name="T4" fmla="*/ 280 w 1352"/>
                <a:gd name="T5" fmla="*/ 277 h 1388"/>
                <a:gd name="T6" fmla="*/ 265 w 1352"/>
                <a:gd name="T7" fmla="*/ 279 h 1388"/>
                <a:gd name="T8" fmla="*/ 258 w 1352"/>
                <a:gd name="T9" fmla="*/ 281 h 1388"/>
                <a:gd name="T10" fmla="*/ 248 w 1352"/>
                <a:gd name="T11" fmla="*/ 285 h 1388"/>
                <a:gd name="T12" fmla="*/ 240 w 1352"/>
                <a:gd name="T13" fmla="*/ 279 h 1388"/>
                <a:gd name="T14" fmla="*/ 237 w 1352"/>
                <a:gd name="T15" fmla="*/ 285 h 1388"/>
                <a:gd name="T16" fmla="*/ 231 w 1352"/>
                <a:gd name="T17" fmla="*/ 284 h 1388"/>
                <a:gd name="T18" fmla="*/ 228 w 1352"/>
                <a:gd name="T19" fmla="*/ 281 h 1388"/>
                <a:gd name="T20" fmla="*/ 218 w 1352"/>
                <a:gd name="T21" fmla="*/ 290 h 1388"/>
                <a:gd name="T22" fmla="*/ 202 w 1352"/>
                <a:gd name="T23" fmla="*/ 282 h 1388"/>
                <a:gd name="T24" fmla="*/ 188 w 1352"/>
                <a:gd name="T25" fmla="*/ 290 h 1388"/>
                <a:gd name="T26" fmla="*/ 174 w 1352"/>
                <a:gd name="T27" fmla="*/ 293 h 1388"/>
                <a:gd name="T28" fmla="*/ 162 w 1352"/>
                <a:gd name="T29" fmla="*/ 303 h 1388"/>
                <a:gd name="T30" fmla="*/ 169 w 1352"/>
                <a:gd name="T31" fmla="*/ 330 h 1388"/>
                <a:gd name="T32" fmla="*/ 165 w 1352"/>
                <a:gd name="T33" fmla="*/ 346 h 1388"/>
                <a:gd name="T34" fmla="*/ 146 w 1352"/>
                <a:gd name="T35" fmla="*/ 341 h 1388"/>
                <a:gd name="T36" fmla="*/ 142 w 1352"/>
                <a:gd name="T37" fmla="*/ 322 h 1388"/>
                <a:gd name="T38" fmla="*/ 130 w 1352"/>
                <a:gd name="T39" fmla="*/ 330 h 1388"/>
                <a:gd name="T40" fmla="*/ 113 w 1352"/>
                <a:gd name="T41" fmla="*/ 336 h 1388"/>
                <a:gd name="T42" fmla="*/ 98 w 1352"/>
                <a:gd name="T43" fmla="*/ 327 h 1388"/>
                <a:gd name="T44" fmla="*/ 94 w 1352"/>
                <a:gd name="T45" fmla="*/ 310 h 1388"/>
                <a:gd name="T46" fmla="*/ 76 w 1352"/>
                <a:gd name="T47" fmla="*/ 308 h 1388"/>
                <a:gd name="T48" fmla="*/ 67 w 1352"/>
                <a:gd name="T49" fmla="*/ 301 h 1388"/>
                <a:gd name="T50" fmla="*/ 72 w 1352"/>
                <a:gd name="T51" fmla="*/ 280 h 1388"/>
                <a:gd name="T52" fmla="*/ 79 w 1352"/>
                <a:gd name="T53" fmla="*/ 267 h 1388"/>
                <a:gd name="T54" fmla="*/ 63 w 1352"/>
                <a:gd name="T55" fmla="*/ 263 h 1388"/>
                <a:gd name="T56" fmla="*/ 53 w 1352"/>
                <a:gd name="T57" fmla="*/ 245 h 1388"/>
                <a:gd name="T58" fmla="*/ 47 w 1352"/>
                <a:gd name="T59" fmla="*/ 227 h 1388"/>
                <a:gd name="T60" fmla="*/ 51 w 1352"/>
                <a:gd name="T61" fmla="*/ 218 h 1388"/>
                <a:gd name="T62" fmla="*/ 48 w 1352"/>
                <a:gd name="T63" fmla="*/ 217 h 1388"/>
                <a:gd name="T64" fmla="*/ 24 w 1352"/>
                <a:gd name="T65" fmla="*/ 220 h 1388"/>
                <a:gd name="T66" fmla="*/ 9 w 1352"/>
                <a:gd name="T67" fmla="*/ 229 h 1388"/>
                <a:gd name="T68" fmla="*/ 3 w 1352"/>
                <a:gd name="T69" fmla="*/ 224 h 1388"/>
                <a:gd name="T70" fmla="*/ 8 w 1352"/>
                <a:gd name="T71" fmla="*/ 215 h 1388"/>
                <a:gd name="T72" fmla="*/ 3 w 1352"/>
                <a:gd name="T73" fmla="*/ 206 h 1388"/>
                <a:gd name="T74" fmla="*/ 5 w 1352"/>
                <a:gd name="T75" fmla="*/ 189 h 1388"/>
                <a:gd name="T76" fmla="*/ 15 w 1352"/>
                <a:gd name="T77" fmla="*/ 172 h 1388"/>
                <a:gd name="T78" fmla="*/ 28 w 1352"/>
                <a:gd name="T79" fmla="*/ 162 h 1388"/>
                <a:gd name="T80" fmla="*/ 38 w 1352"/>
                <a:gd name="T81" fmla="*/ 150 h 1388"/>
                <a:gd name="T82" fmla="*/ 49 w 1352"/>
                <a:gd name="T83" fmla="*/ 131 h 1388"/>
                <a:gd name="T84" fmla="*/ 53 w 1352"/>
                <a:gd name="T85" fmla="*/ 89 h 1388"/>
                <a:gd name="T86" fmla="*/ 47 w 1352"/>
                <a:gd name="T87" fmla="*/ 72 h 1388"/>
                <a:gd name="T88" fmla="*/ 31 w 1352"/>
                <a:gd name="T89" fmla="*/ 60 h 1388"/>
                <a:gd name="T90" fmla="*/ 51 w 1352"/>
                <a:gd name="T91" fmla="*/ 42 h 1388"/>
                <a:gd name="T92" fmla="*/ 78 w 1352"/>
                <a:gd name="T93" fmla="*/ 44 h 1388"/>
                <a:gd name="T94" fmla="*/ 112 w 1352"/>
                <a:gd name="T95" fmla="*/ 60 h 1388"/>
                <a:gd name="T96" fmla="*/ 170 w 1352"/>
                <a:gd name="T97" fmla="*/ 138 h 1388"/>
                <a:gd name="T98" fmla="*/ 214 w 1352"/>
                <a:gd name="T99" fmla="*/ 109 h 1388"/>
                <a:gd name="T100" fmla="*/ 229 w 1352"/>
                <a:gd name="T101" fmla="*/ 50 h 1388"/>
                <a:gd name="T102" fmla="*/ 248 w 1352"/>
                <a:gd name="T103" fmla="*/ 26 h 1388"/>
                <a:gd name="T104" fmla="*/ 289 w 1352"/>
                <a:gd name="T105" fmla="*/ 47 h 1388"/>
                <a:gd name="T106" fmla="*/ 266 w 1352"/>
                <a:gd name="T107" fmla="*/ 82 h 1388"/>
                <a:gd name="T108" fmla="*/ 240 w 1352"/>
                <a:gd name="T109" fmla="*/ 101 h 1388"/>
                <a:gd name="T110" fmla="*/ 276 w 1352"/>
                <a:gd name="T111" fmla="*/ 122 h 1388"/>
                <a:gd name="T112" fmla="*/ 280 w 1352"/>
                <a:gd name="T113" fmla="*/ 183 h 1388"/>
                <a:gd name="T114" fmla="*/ 300 w 1352"/>
                <a:gd name="T115" fmla="*/ 216 h 1388"/>
                <a:gd name="T116" fmla="*/ 338 w 1352"/>
                <a:gd name="T117" fmla="*/ 225 h 13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52"/>
                <a:gd name="T178" fmla="*/ 0 h 1388"/>
                <a:gd name="T179" fmla="*/ 1352 w 1352"/>
                <a:gd name="T180" fmla="*/ 1388 h 13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52" h="1388">
                  <a:moveTo>
                    <a:pt x="1262" y="1026"/>
                  </a:moveTo>
                  <a:lnTo>
                    <a:pt x="1230" y="998"/>
                  </a:lnTo>
                  <a:lnTo>
                    <a:pt x="1203" y="1026"/>
                  </a:lnTo>
                  <a:lnTo>
                    <a:pt x="1197" y="1028"/>
                  </a:lnTo>
                  <a:lnTo>
                    <a:pt x="1185" y="1032"/>
                  </a:lnTo>
                  <a:lnTo>
                    <a:pt x="1171" y="1039"/>
                  </a:lnTo>
                  <a:lnTo>
                    <a:pt x="1159" y="1045"/>
                  </a:lnTo>
                  <a:lnTo>
                    <a:pt x="1154" y="1049"/>
                  </a:lnTo>
                  <a:lnTo>
                    <a:pt x="1152" y="1055"/>
                  </a:lnTo>
                  <a:lnTo>
                    <a:pt x="1150" y="1067"/>
                  </a:lnTo>
                  <a:lnTo>
                    <a:pt x="1148" y="1081"/>
                  </a:lnTo>
                  <a:lnTo>
                    <a:pt x="1144" y="1093"/>
                  </a:lnTo>
                  <a:lnTo>
                    <a:pt x="1138" y="1098"/>
                  </a:lnTo>
                  <a:lnTo>
                    <a:pt x="1130" y="1102"/>
                  </a:lnTo>
                  <a:lnTo>
                    <a:pt x="1118" y="1106"/>
                  </a:lnTo>
                  <a:lnTo>
                    <a:pt x="1104" y="1114"/>
                  </a:lnTo>
                  <a:lnTo>
                    <a:pt x="1091" y="1118"/>
                  </a:lnTo>
                  <a:lnTo>
                    <a:pt x="1079" y="1122"/>
                  </a:lnTo>
                  <a:lnTo>
                    <a:pt x="1069" y="1120"/>
                  </a:lnTo>
                  <a:lnTo>
                    <a:pt x="1059" y="1114"/>
                  </a:lnTo>
                  <a:lnTo>
                    <a:pt x="1047" y="1112"/>
                  </a:lnTo>
                  <a:lnTo>
                    <a:pt x="1035" y="1112"/>
                  </a:lnTo>
                  <a:lnTo>
                    <a:pt x="1032" y="1112"/>
                  </a:lnTo>
                  <a:lnTo>
                    <a:pt x="1032" y="1116"/>
                  </a:lnTo>
                  <a:lnTo>
                    <a:pt x="1030" y="1124"/>
                  </a:lnTo>
                  <a:lnTo>
                    <a:pt x="1026" y="1136"/>
                  </a:lnTo>
                  <a:lnTo>
                    <a:pt x="1020" y="1144"/>
                  </a:lnTo>
                  <a:lnTo>
                    <a:pt x="1012" y="1148"/>
                  </a:lnTo>
                  <a:lnTo>
                    <a:pt x="1004" y="1146"/>
                  </a:lnTo>
                  <a:lnTo>
                    <a:pt x="992" y="1140"/>
                  </a:lnTo>
                  <a:lnTo>
                    <a:pt x="980" y="1130"/>
                  </a:lnTo>
                  <a:lnTo>
                    <a:pt x="969" y="1122"/>
                  </a:lnTo>
                  <a:lnTo>
                    <a:pt x="963" y="1116"/>
                  </a:lnTo>
                  <a:lnTo>
                    <a:pt x="959" y="1114"/>
                  </a:lnTo>
                  <a:lnTo>
                    <a:pt x="959" y="1116"/>
                  </a:lnTo>
                  <a:lnTo>
                    <a:pt x="959" y="1118"/>
                  </a:lnTo>
                  <a:lnTo>
                    <a:pt x="957" y="1124"/>
                  </a:lnTo>
                  <a:lnTo>
                    <a:pt x="955" y="1130"/>
                  </a:lnTo>
                  <a:lnTo>
                    <a:pt x="951" y="1134"/>
                  </a:lnTo>
                  <a:lnTo>
                    <a:pt x="949" y="1140"/>
                  </a:lnTo>
                  <a:lnTo>
                    <a:pt x="945" y="1142"/>
                  </a:lnTo>
                  <a:lnTo>
                    <a:pt x="939" y="1144"/>
                  </a:lnTo>
                  <a:lnTo>
                    <a:pt x="935" y="1142"/>
                  </a:lnTo>
                  <a:lnTo>
                    <a:pt x="931" y="1140"/>
                  </a:lnTo>
                  <a:lnTo>
                    <a:pt x="925" y="1136"/>
                  </a:lnTo>
                  <a:lnTo>
                    <a:pt x="921" y="1132"/>
                  </a:lnTo>
                  <a:lnTo>
                    <a:pt x="919" y="1128"/>
                  </a:lnTo>
                  <a:lnTo>
                    <a:pt x="917" y="1126"/>
                  </a:lnTo>
                  <a:lnTo>
                    <a:pt x="915" y="1122"/>
                  </a:lnTo>
                  <a:lnTo>
                    <a:pt x="913" y="1122"/>
                  </a:lnTo>
                  <a:lnTo>
                    <a:pt x="911" y="1126"/>
                  </a:lnTo>
                  <a:lnTo>
                    <a:pt x="906" y="1132"/>
                  </a:lnTo>
                  <a:lnTo>
                    <a:pt x="896" y="1144"/>
                  </a:lnTo>
                  <a:lnTo>
                    <a:pt x="886" y="1154"/>
                  </a:lnTo>
                  <a:lnTo>
                    <a:pt x="874" y="1159"/>
                  </a:lnTo>
                  <a:lnTo>
                    <a:pt x="864" y="1163"/>
                  </a:lnTo>
                  <a:lnTo>
                    <a:pt x="852" y="1159"/>
                  </a:lnTo>
                  <a:lnTo>
                    <a:pt x="839" y="1150"/>
                  </a:lnTo>
                  <a:lnTo>
                    <a:pt x="825" y="1138"/>
                  </a:lnTo>
                  <a:lnTo>
                    <a:pt x="809" y="1128"/>
                  </a:lnTo>
                  <a:lnTo>
                    <a:pt x="797" y="1122"/>
                  </a:lnTo>
                  <a:lnTo>
                    <a:pt x="787" y="1120"/>
                  </a:lnTo>
                  <a:lnTo>
                    <a:pt x="778" y="1130"/>
                  </a:lnTo>
                  <a:lnTo>
                    <a:pt x="766" y="1144"/>
                  </a:lnTo>
                  <a:lnTo>
                    <a:pt x="754" y="1159"/>
                  </a:lnTo>
                  <a:lnTo>
                    <a:pt x="742" y="1171"/>
                  </a:lnTo>
                  <a:lnTo>
                    <a:pt x="734" y="1179"/>
                  </a:lnTo>
                  <a:lnTo>
                    <a:pt x="724" y="1177"/>
                  </a:lnTo>
                  <a:lnTo>
                    <a:pt x="711" y="1175"/>
                  </a:lnTo>
                  <a:lnTo>
                    <a:pt x="695" y="1169"/>
                  </a:lnTo>
                  <a:lnTo>
                    <a:pt x="679" y="1165"/>
                  </a:lnTo>
                  <a:lnTo>
                    <a:pt x="667" y="1165"/>
                  </a:lnTo>
                  <a:lnTo>
                    <a:pt x="659" y="1167"/>
                  </a:lnTo>
                  <a:lnTo>
                    <a:pt x="650" y="1183"/>
                  </a:lnTo>
                  <a:lnTo>
                    <a:pt x="646" y="1209"/>
                  </a:lnTo>
                  <a:lnTo>
                    <a:pt x="648" y="1234"/>
                  </a:lnTo>
                  <a:lnTo>
                    <a:pt x="656" y="1254"/>
                  </a:lnTo>
                  <a:lnTo>
                    <a:pt x="665" y="1278"/>
                  </a:lnTo>
                  <a:lnTo>
                    <a:pt x="673" y="1299"/>
                  </a:lnTo>
                  <a:lnTo>
                    <a:pt x="675" y="1317"/>
                  </a:lnTo>
                  <a:lnTo>
                    <a:pt x="673" y="1331"/>
                  </a:lnTo>
                  <a:lnTo>
                    <a:pt x="673" y="1346"/>
                  </a:lnTo>
                  <a:lnTo>
                    <a:pt x="673" y="1362"/>
                  </a:lnTo>
                  <a:lnTo>
                    <a:pt x="667" y="1374"/>
                  </a:lnTo>
                  <a:lnTo>
                    <a:pt x="658" y="1382"/>
                  </a:lnTo>
                  <a:lnTo>
                    <a:pt x="638" y="1386"/>
                  </a:lnTo>
                  <a:lnTo>
                    <a:pt x="620" y="1388"/>
                  </a:lnTo>
                  <a:lnTo>
                    <a:pt x="604" y="1386"/>
                  </a:lnTo>
                  <a:lnTo>
                    <a:pt x="591" y="1380"/>
                  </a:lnTo>
                  <a:lnTo>
                    <a:pt x="581" y="1362"/>
                  </a:lnTo>
                  <a:lnTo>
                    <a:pt x="573" y="1343"/>
                  </a:lnTo>
                  <a:lnTo>
                    <a:pt x="571" y="1321"/>
                  </a:lnTo>
                  <a:lnTo>
                    <a:pt x="569" y="1309"/>
                  </a:lnTo>
                  <a:lnTo>
                    <a:pt x="567" y="1297"/>
                  </a:lnTo>
                  <a:lnTo>
                    <a:pt x="565" y="1287"/>
                  </a:lnTo>
                  <a:lnTo>
                    <a:pt x="559" y="1282"/>
                  </a:lnTo>
                  <a:lnTo>
                    <a:pt x="553" y="1283"/>
                  </a:lnTo>
                  <a:lnTo>
                    <a:pt x="545" y="1291"/>
                  </a:lnTo>
                  <a:lnTo>
                    <a:pt x="534" y="1303"/>
                  </a:lnTo>
                  <a:lnTo>
                    <a:pt x="518" y="1317"/>
                  </a:lnTo>
                  <a:lnTo>
                    <a:pt x="504" y="1331"/>
                  </a:lnTo>
                  <a:lnTo>
                    <a:pt x="488" y="1341"/>
                  </a:lnTo>
                  <a:lnTo>
                    <a:pt x="476" y="1343"/>
                  </a:lnTo>
                  <a:lnTo>
                    <a:pt x="465" y="1343"/>
                  </a:lnTo>
                  <a:lnTo>
                    <a:pt x="451" y="1343"/>
                  </a:lnTo>
                  <a:lnTo>
                    <a:pt x="437" y="1345"/>
                  </a:lnTo>
                  <a:lnTo>
                    <a:pt x="425" y="1343"/>
                  </a:lnTo>
                  <a:lnTo>
                    <a:pt x="415" y="1337"/>
                  </a:lnTo>
                  <a:lnTo>
                    <a:pt x="404" y="1323"/>
                  </a:lnTo>
                  <a:lnTo>
                    <a:pt x="394" y="1307"/>
                  </a:lnTo>
                  <a:lnTo>
                    <a:pt x="388" y="1287"/>
                  </a:lnTo>
                  <a:lnTo>
                    <a:pt x="386" y="1272"/>
                  </a:lnTo>
                  <a:lnTo>
                    <a:pt x="382" y="1256"/>
                  </a:lnTo>
                  <a:lnTo>
                    <a:pt x="378" y="1244"/>
                  </a:lnTo>
                  <a:lnTo>
                    <a:pt x="378" y="1240"/>
                  </a:lnTo>
                  <a:lnTo>
                    <a:pt x="372" y="1240"/>
                  </a:lnTo>
                  <a:lnTo>
                    <a:pt x="358" y="1240"/>
                  </a:lnTo>
                  <a:lnTo>
                    <a:pt x="341" y="1238"/>
                  </a:lnTo>
                  <a:lnTo>
                    <a:pt x="321" y="1236"/>
                  </a:lnTo>
                  <a:lnTo>
                    <a:pt x="303" y="1232"/>
                  </a:lnTo>
                  <a:lnTo>
                    <a:pt x="291" y="1224"/>
                  </a:lnTo>
                  <a:lnTo>
                    <a:pt x="282" y="1219"/>
                  </a:lnTo>
                  <a:lnTo>
                    <a:pt x="276" y="1213"/>
                  </a:lnTo>
                  <a:lnTo>
                    <a:pt x="270" y="1209"/>
                  </a:lnTo>
                  <a:lnTo>
                    <a:pt x="268" y="1201"/>
                  </a:lnTo>
                  <a:lnTo>
                    <a:pt x="268" y="1189"/>
                  </a:lnTo>
                  <a:lnTo>
                    <a:pt x="274" y="1171"/>
                  </a:lnTo>
                  <a:lnTo>
                    <a:pt x="280" y="1150"/>
                  </a:lnTo>
                  <a:lnTo>
                    <a:pt x="284" y="1134"/>
                  </a:lnTo>
                  <a:lnTo>
                    <a:pt x="285" y="1120"/>
                  </a:lnTo>
                  <a:lnTo>
                    <a:pt x="287" y="1110"/>
                  </a:lnTo>
                  <a:lnTo>
                    <a:pt x="291" y="1100"/>
                  </a:lnTo>
                  <a:lnTo>
                    <a:pt x="299" y="1087"/>
                  </a:lnTo>
                  <a:lnTo>
                    <a:pt x="309" y="1075"/>
                  </a:lnTo>
                  <a:lnTo>
                    <a:pt x="315" y="1065"/>
                  </a:lnTo>
                  <a:lnTo>
                    <a:pt x="311" y="1057"/>
                  </a:lnTo>
                  <a:lnTo>
                    <a:pt x="303" y="1053"/>
                  </a:lnTo>
                  <a:lnTo>
                    <a:pt x="289" y="1053"/>
                  </a:lnTo>
                  <a:lnTo>
                    <a:pt x="272" y="1053"/>
                  </a:lnTo>
                  <a:lnTo>
                    <a:pt x="254" y="1051"/>
                  </a:lnTo>
                  <a:lnTo>
                    <a:pt x="240" y="1047"/>
                  </a:lnTo>
                  <a:lnTo>
                    <a:pt x="230" y="1039"/>
                  </a:lnTo>
                  <a:lnTo>
                    <a:pt x="221" y="1020"/>
                  </a:lnTo>
                  <a:lnTo>
                    <a:pt x="217" y="1000"/>
                  </a:lnTo>
                  <a:lnTo>
                    <a:pt x="211" y="980"/>
                  </a:lnTo>
                  <a:lnTo>
                    <a:pt x="207" y="959"/>
                  </a:lnTo>
                  <a:lnTo>
                    <a:pt x="205" y="943"/>
                  </a:lnTo>
                  <a:lnTo>
                    <a:pt x="199" y="931"/>
                  </a:lnTo>
                  <a:lnTo>
                    <a:pt x="191" y="919"/>
                  </a:lnTo>
                  <a:lnTo>
                    <a:pt x="187" y="908"/>
                  </a:lnTo>
                  <a:lnTo>
                    <a:pt x="189" y="894"/>
                  </a:lnTo>
                  <a:lnTo>
                    <a:pt x="191" y="888"/>
                  </a:lnTo>
                  <a:lnTo>
                    <a:pt x="197" y="884"/>
                  </a:lnTo>
                  <a:lnTo>
                    <a:pt x="201" y="878"/>
                  </a:lnTo>
                  <a:lnTo>
                    <a:pt x="205" y="874"/>
                  </a:lnTo>
                  <a:lnTo>
                    <a:pt x="209" y="870"/>
                  </a:lnTo>
                  <a:lnTo>
                    <a:pt x="211" y="868"/>
                  </a:lnTo>
                  <a:lnTo>
                    <a:pt x="213" y="868"/>
                  </a:lnTo>
                  <a:lnTo>
                    <a:pt x="207" y="868"/>
                  </a:lnTo>
                  <a:lnTo>
                    <a:pt x="193" y="868"/>
                  </a:lnTo>
                  <a:lnTo>
                    <a:pt x="173" y="870"/>
                  </a:lnTo>
                  <a:lnTo>
                    <a:pt x="152" y="870"/>
                  </a:lnTo>
                  <a:lnTo>
                    <a:pt x="130" y="872"/>
                  </a:lnTo>
                  <a:lnTo>
                    <a:pt x="112" y="876"/>
                  </a:lnTo>
                  <a:lnTo>
                    <a:pt x="97" y="882"/>
                  </a:lnTo>
                  <a:lnTo>
                    <a:pt x="81" y="892"/>
                  </a:lnTo>
                  <a:lnTo>
                    <a:pt x="67" y="902"/>
                  </a:lnTo>
                  <a:lnTo>
                    <a:pt x="53" y="912"/>
                  </a:lnTo>
                  <a:lnTo>
                    <a:pt x="43" y="915"/>
                  </a:lnTo>
                  <a:lnTo>
                    <a:pt x="34" y="915"/>
                  </a:lnTo>
                  <a:lnTo>
                    <a:pt x="28" y="912"/>
                  </a:lnTo>
                  <a:lnTo>
                    <a:pt x="22" y="908"/>
                  </a:lnTo>
                  <a:lnTo>
                    <a:pt x="18" y="906"/>
                  </a:lnTo>
                  <a:lnTo>
                    <a:pt x="14" y="902"/>
                  </a:lnTo>
                  <a:lnTo>
                    <a:pt x="10" y="896"/>
                  </a:lnTo>
                  <a:lnTo>
                    <a:pt x="10" y="892"/>
                  </a:lnTo>
                  <a:lnTo>
                    <a:pt x="10" y="884"/>
                  </a:lnTo>
                  <a:lnTo>
                    <a:pt x="16" y="876"/>
                  </a:lnTo>
                  <a:lnTo>
                    <a:pt x="24" y="868"/>
                  </a:lnTo>
                  <a:lnTo>
                    <a:pt x="32" y="862"/>
                  </a:lnTo>
                  <a:lnTo>
                    <a:pt x="37" y="854"/>
                  </a:lnTo>
                  <a:lnTo>
                    <a:pt x="37" y="843"/>
                  </a:lnTo>
                  <a:lnTo>
                    <a:pt x="34" y="835"/>
                  </a:lnTo>
                  <a:lnTo>
                    <a:pt x="24" y="829"/>
                  </a:lnTo>
                  <a:lnTo>
                    <a:pt x="14" y="823"/>
                  </a:lnTo>
                  <a:lnTo>
                    <a:pt x="6" y="817"/>
                  </a:lnTo>
                  <a:lnTo>
                    <a:pt x="0" y="811"/>
                  </a:lnTo>
                  <a:lnTo>
                    <a:pt x="2" y="799"/>
                  </a:lnTo>
                  <a:lnTo>
                    <a:pt x="12" y="776"/>
                  </a:lnTo>
                  <a:lnTo>
                    <a:pt x="22" y="758"/>
                  </a:lnTo>
                  <a:lnTo>
                    <a:pt x="34" y="744"/>
                  </a:lnTo>
                  <a:lnTo>
                    <a:pt x="41" y="734"/>
                  </a:lnTo>
                  <a:lnTo>
                    <a:pt x="47" y="719"/>
                  </a:lnTo>
                  <a:lnTo>
                    <a:pt x="55" y="701"/>
                  </a:lnTo>
                  <a:lnTo>
                    <a:pt x="61" y="685"/>
                  </a:lnTo>
                  <a:lnTo>
                    <a:pt x="67" y="675"/>
                  </a:lnTo>
                  <a:lnTo>
                    <a:pt x="75" y="669"/>
                  </a:lnTo>
                  <a:lnTo>
                    <a:pt x="89" y="665"/>
                  </a:lnTo>
                  <a:lnTo>
                    <a:pt x="102" y="660"/>
                  </a:lnTo>
                  <a:lnTo>
                    <a:pt x="114" y="646"/>
                  </a:lnTo>
                  <a:lnTo>
                    <a:pt x="122" y="632"/>
                  </a:lnTo>
                  <a:lnTo>
                    <a:pt x="126" y="620"/>
                  </a:lnTo>
                  <a:lnTo>
                    <a:pt x="130" y="614"/>
                  </a:lnTo>
                  <a:lnTo>
                    <a:pt x="142" y="604"/>
                  </a:lnTo>
                  <a:lnTo>
                    <a:pt x="152" y="599"/>
                  </a:lnTo>
                  <a:lnTo>
                    <a:pt x="161" y="595"/>
                  </a:lnTo>
                  <a:lnTo>
                    <a:pt x="167" y="591"/>
                  </a:lnTo>
                  <a:lnTo>
                    <a:pt x="175" y="581"/>
                  </a:lnTo>
                  <a:lnTo>
                    <a:pt x="187" y="553"/>
                  </a:lnTo>
                  <a:lnTo>
                    <a:pt x="197" y="522"/>
                  </a:lnTo>
                  <a:lnTo>
                    <a:pt x="205" y="488"/>
                  </a:lnTo>
                  <a:lnTo>
                    <a:pt x="213" y="445"/>
                  </a:lnTo>
                  <a:lnTo>
                    <a:pt x="215" y="404"/>
                  </a:lnTo>
                  <a:lnTo>
                    <a:pt x="213" y="384"/>
                  </a:lnTo>
                  <a:lnTo>
                    <a:pt x="213" y="358"/>
                  </a:lnTo>
                  <a:lnTo>
                    <a:pt x="213" y="333"/>
                  </a:lnTo>
                  <a:lnTo>
                    <a:pt x="211" y="309"/>
                  </a:lnTo>
                  <a:lnTo>
                    <a:pt x="209" y="295"/>
                  </a:lnTo>
                  <a:lnTo>
                    <a:pt x="201" y="288"/>
                  </a:lnTo>
                  <a:lnTo>
                    <a:pt x="189" y="286"/>
                  </a:lnTo>
                  <a:lnTo>
                    <a:pt x="173" y="284"/>
                  </a:lnTo>
                  <a:lnTo>
                    <a:pt x="159" y="280"/>
                  </a:lnTo>
                  <a:lnTo>
                    <a:pt x="146" y="274"/>
                  </a:lnTo>
                  <a:lnTo>
                    <a:pt x="134" y="260"/>
                  </a:lnTo>
                  <a:lnTo>
                    <a:pt x="126" y="242"/>
                  </a:lnTo>
                  <a:lnTo>
                    <a:pt x="122" y="225"/>
                  </a:lnTo>
                  <a:lnTo>
                    <a:pt x="124" y="181"/>
                  </a:lnTo>
                  <a:lnTo>
                    <a:pt x="144" y="162"/>
                  </a:lnTo>
                  <a:lnTo>
                    <a:pt x="169" y="183"/>
                  </a:lnTo>
                  <a:lnTo>
                    <a:pt x="203" y="168"/>
                  </a:lnTo>
                  <a:lnTo>
                    <a:pt x="199" y="114"/>
                  </a:lnTo>
                  <a:lnTo>
                    <a:pt x="228" y="20"/>
                  </a:lnTo>
                  <a:lnTo>
                    <a:pt x="266" y="0"/>
                  </a:lnTo>
                  <a:lnTo>
                    <a:pt x="278" y="116"/>
                  </a:lnTo>
                  <a:lnTo>
                    <a:pt x="311" y="177"/>
                  </a:lnTo>
                  <a:lnTo>
                    <a:pt x="354" y="170"/>
                  </a:lnTo>
                  <a:lnTo>
                    <a:pt x="400" y="118"/>
                  </a:lnTo>
                  <a:lnTo>
                    <a:pt x="429" y="156"/>
                  </a:lnTo>
                  <a:lnTo>
                    <a:pt x="411" y="191"/>
                  </a:lnTo>
                  <a:lnTo>
                    <a:pt x="447" y="242"/>
                  </a:lnTo>
                  <a:lnTo>
                    <a:pt x="496" y="244"/>
                  </a:lnTo>
                  <a:lnTo>
                    <a:pt x="551" y="329"/>
                  </a:lnTo>
                  <a:lnTo>
                    <a:pt x="614" y="439"/>
                  </a:lnTo>
                  <a:lnTo>
                    <a:pt x="646" y="516"/>
                  </a:lnTo>
                  <a:lnTo>
                    <a:pt x="681" y="551"/>
                  </a:lnTo>
                  <a:lnTo>
                    <a:pt x="721" y="543"/>
                  </a:lnTo>
                  <a:lnTo>
                    <a:pt x="793" y="494"/>
                  </a:lnTo>
                  <a:lnTo>
                    <a:pt x="803" y="518"/>
                  </a:lnTo>
                  <a:lnTo>
                    <a:pt x="852" y="492"/>
                  </a:lnTo>
                  <a:lnTo>
                    <a:pt x="856" y="435"/>
                  </a:lnTo>
                  <a:lnTo>
                    <a:pt x="831" y="402"/>
                  </a:lnTo>
                  <a:lnTo>
                    <a:pt x="831" y="335"/>
                  </a:lnTo>
                  <a:lnTo>
                    <a:pt x="868" y="315"/>
                  </a:lnTo>
                  <a:lnTo>
                    <a:pt x="925" y="244"/>
                  </a:lnTo>
                  <a:lnTo>
                    <a:pt x="917" y="199"/>
                  </a:lnTo>
                  <a:lnTo>
                    <a:pt x="941" y="171"/>
                  </a:lnTo>
                  <a:lnTo>
                    <a:pt x="976" y="171"/>
                  </a:lnTo>
                  <a:lnTo>
                    <a:pt x="980" y="148"/>
                  </a:lnTo>
                  <a:lnTo>
                    <a:pt x="967" y="120"/>
                  </a:lnTo>
                  <a:lnTo>
                    <a:pt x="994" y="103"/>
                  </a:lnTo>
                  <a:lnTo>
                    <a:pt x="1043" y="108"/>
                  </a:lnTo>
                  <a:lnTo>
                    <a:pt x="1043" y="162"/>
                  </a:lnTo>
                  <a:lnTo>
                    <a:pt x="1065" y="232"/>
                  </a:lnTo>
                  <a:lnTo>
                    <a:pt x="1128" y="227"/>
                  </a:lnTo>
                  <a:lnTo>
                    <a:pt x="1154" y="189"/>
                  </a:lnTo>
                  <a:lnTo>
                    <a:pt x="1187" y="211"/>
                  </a:lnTo>
                  <a:lnTo>
                    <a:pt x="1193" y="252"/>
                  </a:lnTo>
                  <a:lnTo>
                    <a:pt x="1177" y="315"/>
                  </a:lnTo>
                  <a:lnTo>
                    <a:pt x="1126" y="329"/>
                  </a:lnTo>
                  <a:lnTo>
                    <a:pt x="1061" y="327"/>
                  </a:lnTo>
                  <a:lnTo>
                    <a:pt x="1047" y="311"/>
                  </a:lnTo>
                  <a:lnTo>
                    <a:pt x="1024" y="337"/>
                  </a:lnTo>
                  <a:lnTo>
                    <a:pt x="994" y="315"/>
                  </a:lnTo>
                  <a:lnTo>
                    <a:pt x="939" y="376"/>
                  </a:lnTo>
                  <a:lnTo>
                    <a:pt x="961" y="404"/>
                  </a:lnTo>
                  <a:lnTo>
                    <a:pt x="965" y="459"/>
                  </a:lnTo>
                  <a:lnTo>
                    <a:pt x="1006" y="471"/>
                  </a:lnTo>
                  <a:lnTo>
                    <a:pt x="1051" y="449"/>
                  </a:lnTo>
                  <a:lnTo>
                    <a:pt x="1069" y="445"/>
                  </a:lnTo>
                  <a:lnTo>
                    <a:pt x="1104" y="490"/>
                  </a:lnTo>
                  <a:lnTo>
                    <a:pt x="1075" y="561"/>
                  </a:lnTo>
                  <a:lnTo>
                    <a:pt x="1053" y="614"/>
                  </a:lnTo>
                  <a:lnTo>
                    <a:pt x="1075" y="658"/>
                  </a:lnTo>
                  <a:lnTo>
                    <a:pt x="1116" y="677"/>
                  </a:lnTo>
                  <a:lnTo>
                    <a:pt x="1118" y="732"/>
                  </a:lnTo>
                  <a:lnTo>
                    <a:pt x="1081" y="782"/>
                  </a:lnTo>
                  <a:lnTo>
                    <a:pt x="1112" y="837"/>
                  </a:lnTo>
                  <a:lnTo>
                    <a:pt x="1138" y="819"/>
                  </a:lnTo>
                  <a:lnTo>
                    <a:pt x="1187" y="823"/>
                  </a:lnTo>
                  <a:lnTo>
                    <a:pt x="1197" y="864"/>
                  </a:lnTo>
                  <a:lnTo>
                    <a:pt x="1228" y="884"/>
                  </a:lnTo>
                  <a:lnTo>
                    <a:pt x="1262" y="864"/>
                  </a:lnTo>
                  <a:lnTo>
                    <a:pt x="1293" y="888"/>
                  </a:lnTo>
                  <a:lnTo>
                    <a:pt x="1329" y="872"/>
                  </a:lnTo>
                  <a:lnTo>
                    <a:pt x="1352" y="900"/>
                  </a:lnTo>
                  <a:lnTo>
                    <a:pt x="1343" y="973"/>
                  </a:lnTo>
                  <a:lnTo>
                    <a:pt x="1291" y="986"/>
                  </a:lnTo>
                  <a:lnTo>
                    <a:pt x="1262" y="1026"/>
                  </a:lnTo>
                </a:path>
              </a:pathLst>
            </a:custGeom>
            <a:grpFill/>
            <a:ln w="6350">
              <a:solidFill>
                <a:schemeClr val="bg1"/>
              </a:solidFill>
              <a:prstDash val="solid"/>
              <a:round/>
              <a:headEnd/>
              <a:tailEnd/>
            </a:ln>
          </p:spPr>
          <p:txBody>
            <a:bodyPr/>
            <a:lstStyle/>
            <a:p>
              <a:endParaRPr lang="zh-CN" altLang="en-US"/>
            </a:p>
          </p:txBody>
        </p:sp>
        <p:sp>
          <p:nvSpPr>
            <p:cNvPr id="63" name="Freeform 73">
              <a:extLst>
                <a:ext uri="{FF2B5EF4-FFF2-40B4-BE49-F238E27FC236}">
                  <a16:creationId xmlns:a16="http://schemas.microsoft.com/office/drawing/2014/main" id="{817E8D90-3604-45C6-9E46-F6355893C31E}"/>
                </a:ext>
              </a:extLst>
            </p:cNvPr>
            <p:cNvSpPr>
              <a:spLocks/>
            </p:cNvSpPr>
            <p:nvPr/>
          </p:nvSpPr>
          <p:spPr bwMode="gray">
            <a:xfrm>
              <a:off x="3781153" y="5198393"/>
              <a:ext cx="946150" cy="685800"/>
            </a:xfrm>
            <a:custGeom>
              <a:avLst/>
              <a:gdLst>
                <a:gd name="T0" fmla="*/ 209 w 1191"/>
                <a:gd name="T1" fmla="*/ 213 h 864"/>
                <a:gd name="T2" fmla="*/ 202 w 1191"/>
                <a:gd name="T3" fmla="*/ 215 h 864"/>
                <a:gd name="T4" fmla="*/ 195 w 1191"/>
                <a:gd name="T5" fmla="*/ 214 h 864"/>
                <a:gd name="T6" fmla="*/ 186 w 1191"/>
                <a:gd name="T7" fmla="*/ 210 h 864"/>
                <a:gd name="T8" fmla="*/ 180 w 1191"/>
                <a:gd name="T9" fmla="*/ 210 h 864"/>
                <a:gd name="T10" fmla="*/ 174 w 1191"/>
                <a:gd name="T11" fmla="*/ 203 h 864"/>
                <a:gd name="T12" fmla="*/ 169 w 1191"/>
                <a:gd name="T13" fmla="*/ 200 h 864"/>
                <a:gd name="T14" fmla="*/ 163 w 1191"/>
                <a:gd name="T15" fmla="*/ 210 h 864"/>
                <a:gd name="T16" fmla="*/ 155 w 1191"/>
                <a:gd name="T17" fmla="*/ 214 h 864"/>
                <a:gd name="T18" fmla="*/ 146 w 1191"/>
                <a:gd name="T19" fmla="*/ 216 h 864"/>
                <a:gd name="T20" fmla="*/ 140 w 1191"/>
                <a:gd name="T21" fmla="*/ 211 h 864"/>
                <a:gd name="T22" fmla="*/ 133 w 1191"/>
                <a:gd name="T23" fmla="*/ 213 h 864"/>
                <a:gd name="T24" fmla="*/ 123 w 1191"/>
                <a:gd name="T25" fmla="*/ 213 h 864"/>
                <a:gd name="T26" fmla="*/ 112 w 1191"/>
                <a:gd name="T27" fmla="*/ 206 h 864"/>
                <a:gd name="T28" fmla="*/ 101 w 1191"/>
                <a:gd name="T29" fmla="*/ 198 h 864"/>
                <a:gd name="T30" fmla="*/ 93 w 1191"/>
                <a:gd name="T31" fmla="*/ 189 h 864"/>
                <a:gd name="T32" fmla="*/ 88 w 1191"/>
                <a:gd name="T33" fmla="*/ 176 h 864"/>
                <a:gd name="T34" fmla="*/ 91 w 1191"/>
                <a:gd name="T35" fmla="*/ 171 h 864"/>
                <a:gd name="T36" fmla="*/ 94 w 1191"/>
                <a:gd name="T37" fmla="*/ 170 h 864"/>
                <a:gd name="T38" fmla="*/ 96 w 1191"/>
                <a:gd name="T39" fmla="*/ 167 h 864"/>
                <a:gd name="T40" fmla="*/ 87 w 1191"/>
                <a:gd name="T41" fmla="*/ 160 h 864"/>
                <a:gd name="T42" fmla="*/ 79 w 1191"/>
                <a:gd name="T43" fmla="*/ 161 h 864"/>
                <a:gd name="T44" fmla="*/ 74 w 1191"/>
                <a:gd name="T45" fmla="*/ 163 h 864"/>
                <a:gd name="T46" fmla="*/ 66 w 1191"/>
                <a:gd name="T47" fmla="*/ 158 h 864"/>
                <a:gd name="T48" fmla="*/ 60 w 1191"/>
                <a:gd name="T49" fmla="*/ 161 h 864"/>
                <a:gd name="T50" fmla="*/ 52 w 1191"/>
                <a:gd name="T51" fmla="*/ 156 h 864"/>
                <a:gd name="T52" fmla="*/ 46 w 1191"/>
                <a:gd name="T53" fmla="*/ 152 h 864"/>
                <a:gd name="T54" fmla="*/ 66 w 1191"/>
                <a:gd name="T55" fmla="*/ 135 h 864"/>
                <a:gd name="T56" fmla="*/ 53 w 1191"/>
                <a:gd name="T57" fmla="*/ 114 h 864"/>
                <a:gd name="T58" fmla="*/ 29 w 1191"/>
                <a:gd name="T59" fmla="*/ 108 h 864"/>
                <a:gd name="T60" fmla="*/ 8 w 1191"/>
                <a:gd name="T61" fmla="*/ 101 h 864"/>
                <a:gd name="T62" fmla="*/ 26 w 1191"/>
                <a:gd name="T63" fmla="*/ 74 h 864"/>
                <a:gd name="T64" fmla="*/ 63 w 1191"/>
                <a:gd name="T65" fmla="*/ 84 h 864"/>
                <a:gd name="T66" fmla="*/ 77 w 1191"/>
                <a:gd name="T67" fmla="*/ 70 h 864"/>
                <a:gd name="T68" fmla="*/ 100 w 1191"/>
                <a:gd name="T69" fmla="*/ 52 h 864"/>
                <a:gd name="T70" fmla="*/ 124 w 1191"/>
                <a:gd name="T71" fmla="*/ 56 h 864"/>
                <a:gd name="T72" fmla="*/ 144 w 1191"/>
                <a:gd name="T73" fmla="*/ 48 h 864"/>
                <a:gd name="T74" fmla="*/ 165 w 1191"/>
                <a:gd name="T75" fmla="*/ 40 h 864"/>
                <a:gd name="T76" fmla="*/ 182 w 1191"/>
                <a:gd name="T77" fmla="*/ 27 h 864"/>
                <a:gd name="T78" fmla="*/ 200 w 1191"/>
                <a:gd name="T79" fmla="*/ 19 h 864"/>
                <a:gd name="T80" fmla="*/ 217 w 1191"/>
                <a:gd name="T81" fmla="*/ 9 h 864"/>
                <a:gd name="T82" fmla="*/ 244 w 1191"/>
                <a:gd name="T83" fmla="*/ 5 h 864"/>
                <a:gd name="T84" fmla="*/ 260 w 1191"/>
                <a:gd name="T85" fmla="*/ 18 h 864"/>
                <a:gd name="T86" fmla="*/ 252 w 1191"/>
                <a:gd name="T87" fmla="*/ 54 h 864"/>
                <a:gd name="T88" fmla="*/ 274 w 1191"/>
                <a:gd name="T89" fmla="*/ 71 h 864"/>
                <a:gd name="T90" fmla="*/ 298 w 1191"/>
                <a:gd name="T91" fmla="*/ 81 h 864"/>
                <a:gd name="T92" fmla="*/ 282 w 1191"/>
                <a:gd name="T93" fmla="*/ 108 h 864"/>
                <a:gd name="T94" fmla="*/ 260 w 1191"/>
                <a:gd name="T95" fmla="*/ 161 h 864"/>
                <a:gd name="T96" fmla="*/ 248 w 1191"/>
                <a:gd name="T97" fmla="*/ 182 h 864"/>
                <a:gd name="T98" fmla="*/ 225 w 1191"/>
                <a:gd name="T99" fmla="*/ 197 h 8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91"/>
                <a:gd name="T151" fmla="*/ 0 h 864"/>
                <a:gd name="T152" fmla="*/ 1191 w 1191"/>
                <a:gd name="T153" fmla="*/ 864 h 8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91" h="864">
                  <a:moveTo>
                    <a:pt x="866" y="835"/>
                  </a:moveTo>
                  <a:lnTo>
                    <a:pt x="834" y="815"/>
                  </a:lnTo>
                  <a:lnTo>
                    <a:pt x="836" y="852"/>
                  </a:lnTo>
                  <a:lnTo>
                    <a:pt x="832" y="852"/>
                  </a:lnTo>
                  <a:lnTo>
                    <a:pt x="821" y="856"/>
                  </a:lnTo>
                  <a:lnTo>
                    <a:pt x="807" y="860"/>
                  </a:lnTo>
                  <a:lnTo>
                    <a:pt x="793" y="864"/>
                  </a:lnTo>
                  <a:lnTo>
                    <a:pt x="783" y="862"/>
                  </a:lnTo>
                  <a:lnTo>
                    <a:pt x="777" y="856"/>
                  </a:lnTo>
                  <a:lnTo>
                    <a:pt x="767" y="849"/>
                  </a:lnTo>
                  <a:lnTo>
                    <a:pt x="758" y="841"/>
                  </a:lnTo>
                  <a:lnTo>
                    <a:pt x="744" y="837"/>
                  </a:lnTo>
                  <a:lnTo>
                    <a:pt x="734" y="837"/>
                  </a:lnTo>
                  <a:lnTo>
                    <a:pt x="726" y="837"/>
                  </a:lnTo>
                  <a:lnTo>
                    <a:pt x="718" y="837"/>
                  </a:lnTo>
                  <a:lnTo>
                    <a:pt x="708" y="831"/>
                  </a:lnTo>
                  <a:lnTo>
                    <a:pt x="701" y="821"/>
                  </a:lnTo>
                  <a:lnTo>
                    <a:pt x="693" y="811"/>
                  </a:lnTo>
                  <a:lnTo>
                    <a:pt x="687" y="801"/>
                  </a:lnTo>
                  <a:lnTo>
                    <a:pt x="681" y="797"/>
                  </a:lnTo>
                  <a:lnTo>
                    <a:pt x="673" y="799"/>
                  </a:lnTo>
                  <a:lnTo>
                    <a:pt x="665" y="811"/>
                  </a:lnTo>
                  <a:lnTo>
                    <a:pt x="657" y="825"/>
                  </a:lnTo>
                  <a:lnTo>
                    <a:pt x="651" y="839"/>
                  </a:lnTo>
                  <a:lnTo>
                    <a:pt x="641" y="847"/>
                  </a:lnTo>
                  <a:lnTo>
                    <a:pt x="632" y="850"/>
                  </a:lnTo>
                  <a:lnTo>
                    <a:pt x="620" y="856"/>
                  </a:lnTo>
                  <a:lnTo>
                    <a:pt x="606" y="860"/>
                  </a:lnTo>
                  <a:lnTo>
                    <a:pt x="592" y="862"/>
                  </a:lnTo>
                  <a:lnTo>
                    <a:pt x="582" y="862"/>
                  </a:lnTo>
                  <a:lnTo>
                    <a:pt x="575" y="854"/>
                  </a:lnTo>
                  <a:lnTo>
                    <a:pt x="569" y="849"/>
                  </a:lnTo>
                  <a:lnTo>
                    <a:pt x="559" y="843"/>
                  </a:lnTo>
                  <a:lnTo>
                    <a:pt x="549" y="843"/>
                  </a:lnTo>
                  <a:lnTo>
                    <a:pt x="539" y="845"/>
                  </a:lnTo>
                  <a:lnTo>
                    <a:pt x="529" y="850"/>
                  </a:lnTo>
                  <a:lnTo>
                    <a:pt x="519" y="854"/>
                  </a:lnTo>
                  <a:lnTo>
                    <a:pt x="508" y="854"/>
                  </a:lnTo>
                  <a:lnTo>
                    <a:pt x="492" y="849"/>
                  </a:lnTo>
                  <a:lnTo>
                    <a:pt x="474" y="837"/>
                  </a:lnTo>
                  <a:lnTo>
                    <a:pt x="458" y="829"/>
                  </a:lnTo>
                  <a:lnTo>
                    <a:pt x="445" y="821"/>
                  </a:lnTo>
                  <a:lnTo>
                    <a:pt x="431" y="811"/>
                  </a:lnTo>
                  <a:lnTo>
                    <a:pt x="417" y="799"/>
                  </a:lnTo>
                  <a:lnTo>
                    <a:pt x="403" y="791"/>
                  </a:lnTo>
                  <a:lnTo>
                    <a:pt x="389" y="784"/>
                  </a:lnTo>
                  <a:lnTo>
                    <a:pt x="382" y="776"/>
                  </a:lnTo>
                  <a:lnTo>
                    <a:pt x="370" y="754"/>
                  </a:lnTo>
                  <a:lnTo>
                    <a:pt x="358" y="732"/>
                  </a:lnTo>
                  <a:lnTo>
                    <a:pt x="352" y="717"/>
                  </a:lnTo>
                  <a:lnTo>
                    <a:pt x="350" y="703"/>
                  </a:lnTo>
                  <a:lnTo>
                    <a:pt x="354" y="691"/>
                  </a:lnTo>
                  <a:lnTo>
                    <a:pt x="358" y="685"/>
                  </a:lnTo>
                  <a:lnTo>
                    <a:pt x="364" y="683"/>
                  </a:lnTo>
                  <a:lnTo>
                    <a:pt x="368" y="681"/>
                  </a:lnTo>
                  <a:lnTo>
                    <a:pt x="372" y="679"/>
                  </a:lnTo>
                  <a:lnTo>
                    <a:pt x="376" y="677"/>
                  </a:lnTo>
                  <a:lnTo>
                    <a:pt x="380" y="673"/>
                  </a:lnTo>
                  <a:lnTo>
                    <a:pt x="382" y="671"/>
                  </a:lnTo>
                  <a:lnTo>
                    <a:pt x="382" y="665"/>
                  </a:lnTo>
                  <a:lnTo>
                    <a:pt x="376" y="654"/>
                  </a:lnTo>
                  <a:lnTo>
                    <a:pt x="364" y="646"/>
                  </a:lnTo>
                  <a:lnTo>
                    <a:pt x="348" y="638"/>
                  </a:lnTo>
                  <a:lnTo>
                    <a:pt x="332" y="636"/>
                  </a:lnTo>
                  <a:lnTo>
                    <a:pt x="323" y="638"/>
                  </a:lnTo>
                  <a:lnTo>
                    <a:pt x="315" y="644"/>
                  </a:lnTo>
                  <a:lnTo>
                    <a:pt x="307" y="650"/>
                  </a:lnTo>
                  <a:lnTo>
                    <a:pt x="301" y="652"/>
                  </a:lnTo>
                  <a:lnTo>
                    <a:pt x="295" y="650"/>
                  </a:lnTo>
                  <a:lnTo>
                    <a:pt x="283" y="636"/>
                  </a:lnTo>
                  <a:lnTo>
                    <a:pt x="273" y="630"/>
                  </a:lnTo>
                  <a:lnTo>
                    <a:pt x="262" y="630"/>
                  </a:lnTo>
                  <a:lnTo>
                    <a:pt x="254" y="636"/>
                  </a:lnTo>
                  <a:lnTo>
                    <a:pt x="246" y="642"/>
                  </a:lnTo>
                  <a:lnTo>
                    <a:pt x="238" y="644"/>
                  </a:lnTo>
                  <a:lnTo>
                    <a:pt x="230" y="640"/>
                  </a:lnTo>
                  <a:lnTo>
                    <a:pt x="220" y="632"/>
                  </a:lnTo>
                  <a:lnTo>
                    <a:pt x="208" y="624"/>
                  </a:lnTo>
                  <a:lnTo>
                    <a:pt x="195" y="614"/>
                  </a:lnTo>
                  <a:lnTo>
                    <a:pt x="185" y="608"/>
                  </a:lnTo>
                  <a:lnTo>
                    <a:pt x="181" y="606"/>
                  </a:lnTo>
                  <a:lnTo>
                    <a:pt x="181" y="593"/>
                  </a:lnTo>
                  <a:lnTo>
                    <a:pt x="210" y="553"/>
                  </a:lnTo>
                  <a:lnTo>
                    <a:pt x="262" y="540"/>
                  </a:lnTo>
                  <a:lnTo>
                    <a:pt x="271" y="467"/>
                  </a:lnTo>
                  <a:lnTo>
                    <a:pt x="248" y="439"/>
                  </a:lnTo>
                  <a:lnTo>
                    <a:pt x="212" y="455"/>
                  </a:lnTo>
                  <a:lnTo>
                    <a:pt x="179" y="435"/>
                  </a:lnTo>
                  <a:lnTo>
                    <a:pt x="147" y="451"/>
                  </a:lnTo>
                  <a:lnTo>
                    <a:pt x="116" y="431"/>
                  </a:lnTo>
                  <a:lnTo>
                    <a:pt x="106" y="390"/>
                  </a:lnTo>
                  <a:lnTo>
                    <a:pt x="57" y="386"/>
                  </a:lnTo>
                  <a:lnTo>
                    <a:pt x="31" y="404"/>
                  </a:lnTo>
                  <a:lnTo>
                    <a:pt x="0" y="349"/>
                  </a:lnTo>
                  <a:lnTo>
                    <a:pt x="51" y="347"/>
                  </a:lnTo>
                  <a:lnTo>
                    <a:pt x="104" y="295"/>
                  </a:lnTo>
                  <a:lnTo>
                    <a:pt x="139" y="292"/>
                  </a:lnTo>
                  <a:lnTo>
                    <a:pt x="195" y="327"/>
                  </a:lnTo>
                  <a:lnTo>
                    <a:pt x="250" y="335"/>
                  </a:lnTo>
                  <a:lnTo>
                    <a:pt x="275" y="309"/>
                  </a:lnTo>
                  <a:lnTo>
                    <a:pt x="279" y="288"/>
                  </a:lnTo>
                  <a:lnTo>
                    <a:pt x="307" y="278"/>
                  </a:lnTo>
                  <a:lnTo>
                    <a:pt x="338" y="248"/>
                  </a:lnTo>
                  <a:lnTo>
                    <a:pt x="386" y="238"/>
                  </a:lnTo>
                  <a:lnTo>
                    <a:pt x="397" y="207"/>
                  </a:lnTo>
                  <a:lnTo>
                    <a:pt x="437" y="181"/>
                  </a:lnTo>
                  <a:lnTo>
                    <a:pt x="458" y="223"/>
                  </a:lnTo>
                  <a:lnTo>
                    <a:pt x="496" y="225"/>
                  </a:lnTo>
                  <a:lnTo>
                    <a:pt x="521" y="248"/>
                  </a:lnTo>
                  <a:lnTo>
                    <a:pt x="567" y="227"/>
                  </a:lnTo>
                  <a:lnTo>
                    <a:pt x="575" y="189"/>
                  </a:lnTo>
                  <a:lnTo>
                    <a:pt x="604" y="173"/>
                  </a:lnTo>
                  <a:lnTo>
                    <a:pt x="641" y="193"/>
                  </a:lnTo>
                  <a:lnTo>
                    <a:pt x="659" y="160"/>
                  </a:lnTo>
                  <a:lnTo>
                    <a:pt x="695" y="160"/>
                  </a:lnTo>
                  <a:lnTo>
                    <a:pt x="693" y="120"/>
                  </a:lnTo>
                  <a:lnTo>
                    <a:pt x="728" y="108"/>
                  </a:lnTo>
                  <a:lnTo>
                    <a:pt x="740" y="122"/>
                  </a:lnTo>
                  <a:lnTo>
                    <a:pt x="765" y="71"/>
                  </a:lnTo>
                  <a:lnTo>
                    <a:pt x="797" y="73"/>
                  </a:lnTo>
                  <a:lnTo>
                    <a:pt x="825" y="77"/>
                  </a:lnTo>
                  <a:lnTo>
                    <a:pt x="840" y="30"/>
                  </a:lnTo>
                  <a:lnTo>
                    <a:pt x="868" y="36"/>
                  </a:lnTo>
                  <a:lnTo>
                    <a:pt x="891" y="63"/>
                  </a:lnTo>
                  <a:lnTo>
                    <a:pt x="933" y="6"/>
                  </a:lnTo>
                  <a:lnTo>
                    <a:pt x="974" y="18"/>
                  </a:lnTo>
                  <a:lnTo>
                    <a:pt x="1006" y="0"/>
                  </a:lnTo>
                  <a:lnTo>
                    <a:pt x="1039" y="10"/>
                  </a:lnTo>
                  <a:lnTo>
                    <a:pt x="1039" y="69"/>
                  </a:lnTo>
                  <a:lnTo>
                    <a:pt x="1065" y="89"/>
                  </a:lnTo>
                  <a:lnTo>
                    <a:pt x="1059" y="154"/>
                  </a:lnTo>
                  <a:lnTo>
                    <a:pt x="1006" y="215"/>
                  </a:lnTo>
                  <a:lnTo>
                    <a:pt x="1080" y="209"/>
                  </a:lnTo>
                  <a:lnTo>
                    <a:pt x="1096" y="234"/>
                  </a:lnTo>
                  <a:lnTo>
                    <a:pt x="1096" y="284"/>
                  </a:lnTo>
                  <a:lnTo>
                    <a:pt x="1134" y="258"/>
                  </a:lnTo>
                  <a:lnTo>
                    <a:pt x="1169" y="258"/>
                  </a:lnTo>
                  <a:lnTo>
                    <a:pt x="1191" y="321"/>
                  </a:lnTo>
                  <a:lnTo>
                    <a:pt x="1163" y="351"/>
                  </a:lnTo>
                  <a:lnTo>
                    <a:pt x="1167" y="408"/>
                  </a:lnTo>
                  <a:lnTo>
                    <a:pt x="1128" y="431"/>
                  </a:lnTo>
                  <a:lnTo>
                    <a:pt x="1104" y="504"/>
                  </a:lnTo>
                  <a:lnTo>
                    <a:pt x="1110" y="579"/>
                  </a:lnTo>
                  <a:lnTo>
                    <a:pt x="1039" y="642"/>
                  </a:lnTo>
                  <a:lnTo>
                    <a:pt x="1013" y="654"/>
                  </a:lnTo>
                  <a:lnTo>
                    <a:pt x="1013" y="713"/>
                  </a:lnTo>
                  <a:lnTo>
                    <a:pt x="990" y="728"/>
                  </a:lnTo>
                  <a:lnTo>
                    <a:pt x="943" y="738"/>
                  </a:lnTo>
                  <a:lnTo>
                    <a:pt x="937" y="776"/>
                  </a:lnTo>
                  <a:lnTo>
                    <a:pt x="899" y="788"/>
                  </a:lnTo>
                  <a:lnTo>
                    <a:pt x="866" y="835"/>
                  </a:lnTo>
                  <a:close/>
                </a:path>
              </a:pathLst>
            </a:custGeom>
            <a:grpFill/>
            <a:ln w="0">
              <a:solidFill>
                <a:schemeClr val="bg1"/>
              </a:solidFill>
              <a:prstDash val="solid"/>
              <a:round/>
              <a:headEnd/>
              <a:tailEnd/>
            </a:ln>
          </p:spPr>
          <p:txBody>
            <a:bodyPr/>
            <a:lstStyle/>
            <a:p>
              <a:endParaRPr lang="zh-CN" altLang="en-US"/>
            </a:p>
          </p:txBody>
        </p:sp>
        <p:sp>
          <p:nvSpPr>
            <p:cNvPr id="64" name="Freeform 74">
              <a:extLst>
                <a:ext uri="{FF2B5EF4-FFF2-40B4-BE49-F238E27FC236}">
                  <a16:creationId xmlns:a16="http://schemas.microsoft.com/office/drawing/2014/main" id="{FC60A4DF-2968-40D9-9533-FB84EA9D9D0D}"/>
                </a:ext>
              </a:extLst>
            </p:cNvPr>
            <p:cNvSpPr>
              <a:spLocks/>
            </p:cNvSpPr>
            <p:nvPr/>
          </p:nvSpPr>
          <p:spPr bwMode="gray">
            <a:xfrm>
              <a:off x="3781153" y="5198393"/>
              <a:ext cx="946150" cy="685800"/>
            </a:xfrm>
            <a:custGeom>
              <a:avLst/>
              <a:gdLst>
                <a:gd name="T0" fmla="*/ 209 w 1191"/>
                <a:gd name="T1" fmla="*/ 213 h 864"/>
                <a:gd name="T2" fmla="*/ 202 w 1191"/>
                <a:gd name="T3" fmla="*/ 215 h 864"/>
                <a:gd name="T4" fmla="*/ 195 w 1191"/>
                <a:gd name="T5" fmla="*/ 214 h 864"/>
                <a:gd name="T6" fmla="*/ 186 w 1191"/>
                <a:gd name="T7" fmla="*/ 210 h 864"/>
                <a:gd name="T8" fmla="*/ 180 w 1191"/>
                <a:gd name="T9" fmla="*/ 210 h 864"/>
                <a:gd name="T10" fmla="*/ 174 w 1191"/>
                <a:gd name="T11" fmla="*/ 203 h 864"/>
                <a:gd name="T12" fmla="*/ 169 w 1191"/>
                <a:gd name="T13" fmla="*/ 200 h 864"/>
                <a:gd name="T14" fmla="*/ 163 w 1191"/>
                <a:gd name="T15" fmla="*/ 210 h 864"/>
                <a:gd name="T16" fmla="*/ 155 w 1191"/>
                <a:gd name="T17" fmla="*/ 214 h 864"/>
                <a:gd name="T18" fmla="*/ 146 w 1191"/>
                <a:gd name="T19" fmla="*/ 216 h 864"/>
                <a:gd name="T20" fmla="*/ 140 w 1191"/>
                <a:gd name="T21" fmla="*/ 211 h 864"/>
                <a:gd name="T22" fmla="*/ 133 w 1191"/>
                <a:gd name="T23" fmla="*/ 213 h 864"/>
                <a:gd name="T24" fmla="*/ 123 w 1191"/>
                <a:gd name="T25" fmla="*/ 213 h 864"/>
                <a:gd name="T26" fmla="*/ 112 w 1191"/>
                <a:gd name="T27" fmla="*/ 206 h 864"/>
                <a:gd name="T28" fmla="*/ 101 w 1191"/>
                <a:gd name="T29" fmla="*/ 198 h 864"/>
                <a:gd name="T30" fmla="*/ 93 w 1191"/>
                <a:gd name="T31" fmla="*/ 189 h 864"/>
                <a:gd name="T32" fmla="*/ 88 w 1191"/>
                <a:gd name="T33" fmla="*/ 176 h 864"/>
                <a:gd name="T34" fmla="*/ 91 w 1191"/>
                <a:gd name="T35" fmla="*/ 171 h 864"/>
                <a:gd name="T36" fmla="*/ 94 w 1191"/>
                <a:gd name="T37" fmla="*/ 170 h 864"/>
                <a:gd name="T38" fmla="*/ 96 w 1191"/>
                <a:gd name="T39" fmla="*/ 167 h 864"/>
                <a:gd name="T40" fmla="*/ 87 w 1191"/>
                <a:gd name="T41" fmla="*/ 160 h 864"/>
                <a:gd name="T42" fmla="*/ 79 w 1191"/>
                <a:gd name="T43" fmla="*/ 161 h 864"/>
                <a:gd name="T44" fmla="*/ 74 w 1191"/>
                <a:gd name="T45" fmla="*/ 163 h 864"/>
                <a:gd name="T46" fmla="*/ 66 w 1191"/>
                <a:gd name="T47" fmla="*/ 158 h 864"/>
                <a:gd name="T48" fmla="*/ 60 w 1191"/>
                <a:gd name="T49" fmla="*/ 161 h 864"/>
                <a:gd name="T50" fmla="*/ 52 w 1191"/>
                <a:gd name="T51" fmla="*/ 156 h 864"/>
                <a:gd name="T52" fmla="*/ 46 w 1191"/>
                <a:gd name="T53" fmla="*/ 152 h 864"/>
                <a:gd name="T54" fmla="*/ 66 w 1191"/>
                <a:gd name="T55" fmla="*/ 135 h 864"/>
                <a:gd name="T56" fmla="*/ 53 w 1191"/>
                <a:gd name="T57" fmla="*/ 114 h 864"/>
                <a:gd name="T58" fmla="*/ 29 w 1191"/>
                <a:gd name="T59" fmla="*/ 108 h 864"/>
                <a:gd name="T60" fmla="*/ 8 w 1191"/>
                <a:gd name="T61" fmla="*/ 101 h 864"/>
                <a:gd name="T62" fmla="*/ 26 w 1191"/>
                <a:gd name="T63" fmla="*/ 74 h 864"/>
                <a:gd name="T64" fmla="*/ 63 w 1191"/>
                <a:gd name="T65" fmla="*/ 84 h 864"/>
                <a:gd name="T66" fmla="*/ 77 w 1191"/>
                <a:gd name="T67" fmla="*/ 70 h 864"/>
                <a:gd name="T68" fmla="*/ 100 w 1191"/>
                <a:gd name="T69" fmla="*/ 52 h 864"/>
                <a:gd name="T70" fmla="*/ 124 w 1191"/>
                <a:gd name="T71" fmla="*/ 56 h 864"/>
                <a:gd name="T72" fmla="*/ 144 w 1191"/>
                <a:gd name="T73" fmla="*/ 48 h 864"/>
                <a:gd name="T74" fmla="*/ 165 w 1191"/>
                <a:gd name="T75" fmla="*/ 40 h 864"/>
                <a:gd name="T76" fmla="*/ 182 w 1191"/>
                <a:gd name="T77" fmla="*/ 27 h 864"/>
                <a:gd name="T78" fmla="*/ 200 w 1191"/>
                <a:gd name="T79" fmla="*/ 19 h 864"/>
                <a:gd name="T80" fmla="*/ 217 w 1191"/>
                <a:gd name="T81" fmla="*/ 9 h 864"/>
                <a:gd name="T82" fmla="*/ 244 w 1191"/>
                <a:gd name="T83" fmla="*/ 5 h 864"/>
                <a:gd name="T84" fmla="*/ 260 w 1191"/>
                <a:gd name="T85" fmla="*/ 18 h 864"/>
                <a:gd name="T86" fmla="*/ 252 w 1191"/>
                <a:gd name="T87" fmla="*/ 54 h 864"/>
                <a:gd name="T88" fmla="*/ 274 w 1191"/>
                <a:gd name="T89" fmla="*/ 71 h 864"/>
                <a:gd name="T90" fmla="*/ 298 w 1191"/>
                <a:gd name="T91" fmla="*/ 81 h 864"/>
                <a:gd name="T92" fmla="*/ 282 w 1191"/>
                <a:gd name="T93" fmla="*/ 108 h 864"/>
                <a:gd name="T94" fmla="*/ 260 w 1191"/>
                <a:gd name="T95" fmla="*/ 161 h 864"/>
                <a:gd name="T96" fmla="*/ 248 w 1191"/>
                <a:gd name="T97" fmla="*/ 182 h 864"/>
                <a:gd name="T98" fmla="*/ 225 w 1191"/>
                <a:gd name="T99" fmla="*/ 197 h 8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91"/>
                <a:gd name="T151" fmla="*/ 0 h 864"/>
                <a:gd name="T152" fmla="*/ 1191 w 1191"/>
                <a:gd name="T153" fmla="*/ 864 h 8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91" h="864">
                  <a:moveTo>
                    <a:pt x="866" y="835"/>
                  </a:moveTo>
                  <a:lnTo>
                    <a:pt x="834" y="815"/>
                  </a:lnTo>
                  <a:lnTo>
                    <a:pt x="836" y="852"/>
                  </a:lnTo>
                  <a:lnTo>
                    <a:pt x="832" y="852"/>
                  </a:lnTo>
                  <a:lnTo>
                    <a:pt x="821" y="856"/>
                  </a:lnTo>
                  <a:lnTo>
                    <a:pt x="807" y="860"/>
                  </a:lnTo>
                  <a:lnTo>
                    <a:pt x="793" y="864"/>
                  </a:lnTo>
                  <a:lnTo>
                    <a:pt x="783" y="862"/>
                  </a:lnTo>
                  <a:lnTo>
                    <a:pt x="777" y="856"/>
                  </a:lnTo>
                  <a:lnTo>
                    <a:pt x="767" y="849"/>
                  </a:lnTo>
                  <a:lnTo>
                    <a:pt x="758" y="841"/>
                  </a:lnTo>
                  <a:lnTo>
                    <a:pt x="744" y="837"/>
                  </a:lnTo>
                  <a:lnTo>
                    <a:pt x="734" y="837"/>
                  </a:lnTo>
                  <a:lnTo>
                    <a:pt x="726" y="837"/>
                  </a:lnTo>
                  <a:lnTo>
                    <a:pt x="718" y="837"/>
                  </a:lnTo>
                  <a:lnTo>
                    <a:pt x="708" y="831"/>
                  </a:lnTo>
                  <a:lnTo>
                    <a:pt x="701" y="821"/>
                  </a:lnTo>
                  <a:lnTo>
                    <a:pt x="693" y="811"/>
                  </a:lnTo>
                  <a:lnTo>
                    <a:pt x="687" y="801"/>
                  </a:lnTo>
                  <a:lnTo>
                    <a:pt x="681" y="797"/>
                  </a:lnTo>
                  <a:lnTo>
                    <a:pt x="673" y="799"/>
                  </a:lnTo>
                  <a:lnTo>
                    <a:pt x="665" y="811"/>
                  </a:lnTo>
                  <a:lnTo>
                    <a:pt x="657" y="825"/>
                  </a:lnTo>
                  <a:lnTo>
                    <a:pt x="651" y="839"/>
                  </a:lnTo>
                  <a:lnTo>
                    <a:pt x="641" y="847"/>
                  </a:lnTo>
                  <a:lnTo>
                    <a:pt x="632" y="850"/>
                  </a:lnTo>
                  <a:lnTo>
                    <a:pt x="620" y="856"/>
                  </a:lnTo>
                  <a:lnTo>
                    <a:pt x="606" y="860"/>
                  </a:lnTo>
                  <a:lnTo>
                    <a:pt x="592" y="862"/>
                  </a:lnTo>
                  <a:lnTo>
                    <a:pt x="582" y="862"/>
                  </a:lnTo>
                  <a:lnTo>
                    <a:pt x="575" y="854"/>
                  </a:lnTo>
                  <a:lnTo>
                    <a:pt x="569" y="849"/>
                  </a:lnTo>
                  <a:lnTo>
                    <a:pt x="559" y="843"/>
                  </a:lnTo>
                  <a:lnTo>
                    <a:pt x="549" y="843"/>
                  </a:lnTo>
                  <a:lnTo>
                    <a:pt x="539" y="845"/>
                  </a:lnTo>
                  <a:lnTo>
                    <a:pt x="529" y="850"/>
                  </a:lnTo>
                  <a:lnTo>
                    <a:pt x="519" y="854"/>
                  </a:lnTo>
                  <a:lnTo>
                    <a:pt x="508" y="854"/>
                  </a:lnTo>
                  <a:lnTo>
                    <a:pt x="492" y="849"/>
                  </a:lnTo>
                  <a:lnTo>
                    <a:pt x="474" y="837"/>
                  </a:lnTo>
                  <a:lnTo>
                    <a:pt x="458" y="829"/>
                  </a:lnTo>
                  <a:lnTo>
                    <a:pt x="445" y="821"/>
                  </a:lnTo>
                  <a:lnTo>
                    <a:pt x="431" y="811"/>
                  </a:lnTo>
                  <a:lnTo>
                    <a:pt x="417" y="799"/>
                  </a:lnTo>
                  <a:lnTo>
                    <a:pt x="403" y="791"/>
                  </a:lnTo>
                  <a:lnTo>
                    <a:pt x="389" y="784"/>
                  </a:lnTo>
                  <a:lnTo>
                    <a:pt x="382" y="776"/>
                  </a:lnTo>
                  <a:lnTo>
                    <a:pt x="370" y="754"/>
                  </a:lnTo>
                  <a:lnTo>
                    <a:pt x="358" y="732"/>
                  </a:lnTo>
                  <a:lnTo>
                    <a:pt x="352" y="717"/>
                  </a:lnTo>
                  <a:lnTo>
                    <a:pt x="350" y="703"/>
                  </a:lnTo>
                  <a:lnTo>
                    <a:pt x="354" y="691"/>
                  </a:lnTo>
                  <a:lnTo>
                    <a:pt x="358" y="685"/>
                  </a:lnTo>
                  <a:lnTo>
                    <a:pt x="364" y="683"/>
                  </a:lnTo>
                  <a:lnTo>
                    <a:pt x="368" y="681"/>
                  </a:lnTo>
                  <a:lnTo>
                    <a:pt x="372" y="679"/>
                  </a:lnTo>
                  <a:lnTo>
                    <a:pt x="376" y="677"/>
                  </a:lnTo>
                  <a:lnTo>
                    <a:pt x="380" y="673"/>
                  </a:lnTo>
                  <a:lnTo>
                    <a:pt x="382" y="671"/>
                  </a:lnTo>
                  <a:lnTo>
                    <a:pt x="382" y="665"/>
                  </a:lnTo>
                  <a:lnTo>
                    <a:pt x="376" y="654"/>
                  </a:lnTo>
                  <a:lnTo>
                    <a:pt x="364" y="646"/>
                  </a:lnTo>
                  <a:lnTo>
                    <a:pt x="348" y="638"/>
                  </a:lnTo>
                  <a:lnTo>
                    <a:pt x="332" y="636"/>
                  </a:lnTo>
                  <a:lnTo>
                    <a:pt x="323" y="638"/>
                  </a:lnTo>
                  <a:lnTo>
                    <a:pt x="315" y="644"/>
                  </a:lnTo>
                  <a:lnTo>
                    <a:pt x="307" y="650"/>
                  </a:lnTo>
                  <a:lnTo>
                    <a:pt x="301" y="652"/>
                  </a:lnTo>
                  <a:lnTo>
                    <a:pt x="295" y="650"/>
                  </a:lnTo>
                  <a:lnTo>
                    <a:pt x="283" y="636"/>
                  </a:lnTo>
                  <a:lnTo>
                    <a:pt x="273" y="630"/>
                  </a:lnTo>
                  <a:lnTo>
                    <a:pt x="262" y="630"/>
                  </a:lnTo>
                  <a:lnTo>
                    <a:pt x="254" y="636"/>
                  </a:lnTo>
                  <a:lnTo>
                    <a:pt x="246" y="642"/>
                  </a:lnTo>
                  <a:lnTo>
                    <a:pt x="238" y="644"/>
                  </a:lnTo>
                  <a:lnTo>
                    <a:pt x="230" y="640"/>
                  </a:lnTo>
                  <a:lnTo>
                    <a:pt x="220" y="632"/>
                  </a:lnTo>
                  <a:lnTo>
                    <a:pt x="208" y="624"/>
                  </a:lnTo>
                  <a:lnTo>
                    <a:pt x="195" y="614"/>
                  </a:lnTo>
                  <a:lnTo>
                    <a:pt x="185" y="608"/>
                  </a:lnTo>
                  <a:lnTo>
                    <a:pt x="181" y="606"/>
                  </a:lnTo>
                  <a:lnTo>
                    <a:pt x="181" y="593"/>
                  </a:lnTo>
                  <a:lnTo>
                    <a:pt x="210" y="553"/>
                  </a:lnTo>
                  <a:lnTo>
                    <a:pt x="262" y="540"/>
                  </a:lnTo>
                  <a:lnTo>
                    <a:pt x="271" y="467"/>
                  </a:lnTo>
                  <a:lnTo>
                    <a:pt x="248" y="439"/>
                  </a:lnTo>
                  <a:lnTo>
                    <a:pt x="212" y="455"/>
                  </a:lnTo>
                  <a:lnTo>
                    <a:pt x="179" y="435"/>
                  </a:lnTo>
                  <a:lnTo>
                    <a:pt x="147" y="451"/>
                  </a:lnTo>
                  <a:lnTo>
                    <a:pt x="116" y="431"/>
                  </a:lnTo>
                  <a:lnTo>
                    <a:pt x="106" y="390"/>
                  </a:lnTo>
                  <a:lnTo>
                    <a:pt x="57" y="386"/>
                  </a:lnTo>
                  <a:lnTo>
                    <a:pt x="31" y="404"/>
                  </a:lnTo>
                  <a:lnTo>
                    <a:pt x="0" y="349"/>
                  </a:lnTo>
                  <a:lnTo>
                    <a:pt x="51" y="347"/>
                  </a:lnTo>
                  <a:lnTo>
                    <a:pt x="104" y="295"/>
                  </a:lnTo>
                  <a:lnTo>
                    <a:pt x="139" y="292"/>
                  </a:lnTo>
                  <a:lnTo>
                    <a:pt x="195" y="327"/>
                  </a:lnTo>
                  <a:lnTo>
                    <a:pt x="250" y="335"/>
                  </a:lnTo>
                  <a:lnTo>
                    <a:pt x="275" y="309"/>
                  </a:lnTo>
                  <a:lnTo>
                    <a:pt x="279" y="288"/>
                  </a:lnTo>
                  <a:lnTo>
                    <a:pt x="307" y="278"/>
                  </a:lnTo>
                  <a:lnTo>
                    <a:pt x="338" y="248"/>
                  </a:lnTo>
                  <a:lnTo>
                    <a:pt x="386" y="238"/>
                  </a:lnTo>
                  <a:lnTo>
                    <a:pt x="397" y="207"/>
                  </a:lnTo>
                  <a:lnTo>
                    <a:pt x="437" y="181"/>
                  </a:lnTo>
                  <a:lnTo>
                    <a:pt x="458" y="223"/>
                  </a:lnTo>
                  <a:lnTo>
                    <a:pt x="496" y="225"/>
                  </a:lnTo>
                  <a:lnTo>
                    <a:pt x="521" y="248"/>
                  </a:lnTo>
                  <a:lnTo>
                    <a:pt x="567" y="227"/>
                  </a:lnTo>
                  <a:lnTo>
                    <a:pt x="575" y="189"/>
                  </a:lnTo>
                  <a:lnTo>
                    <a:pt x="604" y="173"/>
                  </a:lnTo>
                  <a:lnTo>
                    <a:pt x="641" y="193"/>
                  </a:lnTo>
                  <a:lnTo>
                    <a:pt x="659" y="160"/>
                  </a:lnTo>
                  <a:lnTo>
                    <a:pt x="695" y="160"/>
                  </a:lnTo>
                  <a:lnTo>
                    <a:pt x="693" y="120"/>
                  </a:lnTo>
                  <a:lnTo>
                    <a:pt x="728" y="108"/>
                  </a:lnTo>
                  <a:lnTo>
                    <a:pt x="740" y="122"/>
                  </a:lnTo>
                  <a:lnTo>
                    <a:pt x="765" y="71"/>
                  </a:lnTo>
                  <a:lnTo>
                    <a:pt x="797" y="73"/>
                  </a:lnTo>
                  <a:lnTo>
                    <a:pt x="825" y="77"/>
                  </a:lnTo>
                  <a:lnTo>
                    <a:pt x="840" y="30"/>
                  </a:lnTo>
                  <a:lnTo>
                    <a:pt x="868" y="36"/>
                  </a:lnTo>
                  <a:lnTo>
                    <a:pt x="891" y="63"/>
                  </a:lnTo>
                  <a:lnTo>
                    <a:pt x="933" y="6"/>
                  </a:lnTo>
                  <a:lnTo>
                    <a:pt x="974" y="18"/>
                  </a:lnTo>
                  <a:lnTo>
                    <a:pt x="1006" y="0"/>
                  </a:lnTo>
                  <a:lnTo>
                    <a:pt x="1039" y="10"/>
                  </a:lnTo>
                  <a:lnTo>
                    <a:pt x="1039" y="69"/>
                  </a:lnTo>
                  <a:lnTo>
                    <a:pt x="1065" y="89"/>
                  </a:lnTo>
                  <a:lnTo>
                    <a:pt x="1059" y="154"/>
                  </a:lnTo>
                  <a:lnTo>
                    <a:pt x="1006" y="215"/>
                  </a:lnTo>
                  <a:lnTo>
                    <a:pt x="1080" y="209"/>
                  </a:lnTo>
                  <a:lnTo>
                    <a:pt x="1096" y="234"/>
                  </a:lnTo>
                  <a:lnTo>
                    <a:pt x="1096" y="284"/>
                  </a:lnTo>
                  <a:lnTo>
                    <a:pt x="1134" y="258"/>
                  </a:lnTo>
                  <a:lnTo>
                    <a:pt x="1169" y="258"/>
                  </a:lnTo>
                  <a:lnTo>
                    <a:pt x="1191" y="321"/>
                  </a:lnTo>
                  <a:lnTo>
                    <a:pt x="1163" y="351"/>
                  </a:lnTo>
                  <a:lnTo>
                    <a:pt x="1167" y="408"/>
                  </a:lnTo>
                  <a:lnTo>
                    <a:pt x="1128" y="431"/>
                  </a:lnTo>
                  <a:lnTo>
                    <a:pt x="1104" y="504"/>
                  </a:lnTo>
                  <a:lnTo>
                    <a:pt x="1110" y="579"/>
                  </a:lnTo>
                  <a:lnTo>
                    <a:pt x="1039" y="642"/>
                  </a:lnTo>
                  <a:lnTo>
                    <a:pt x="1013" y="654"/>
                  </a:lnTo>
                  <a:lnTo>
                    <a:pt x="1013" y="713"/>
                  </a:lnTo>
                  <a:lnTo>
                    <a:pt x="990" y="728"/>
                  </a:lnTo>
                  <a:lnTo>
                    <a:pt x="943" y="738"/>
                  </a:lnTo>
                  <a:lnTo>
                    <a:pt x="937" y="776"/>
                  </a:lnTo>
                  <a:lnTo>
                    <a:pt x="899" y="788"/>
                  </a:lnTo>
                  <a:lnTo>
                    <a:pt x="866" y="835"/>
                  </a:lnTo>
                </a:path>
              </a:pathLst>
            </a:custGeom>
            <a:grpFill/>
            <a:ln w="6350">
              <a:solidFill>
                <a:schemeClr val="bg1"/>
              </a:solidFill>
              <a:prstDash val="solid"/>
              <a:round/>
              <a:headEnd/>
              <a:tailEnd/>
            </a:ln>
          </p:spPr>
          <p:txBody>
            <a:bodyPr/>
            <a:lstStyle/>
            <a:p>
              <a:endParaRPr lang="zh-CN" altLang="en-US"/>
            </a:p>
          </p:txBody>
        </p:sp>
        <p:sp>
          <p:nvSpPr>
            <p:cNvPr id="65" name="Freeform 75">
              <a:extLst>
                <a:ext uri="{FF2B5EF4-FFF2-40B4-BE49-F238E27FC236}">
                  <a16:creationId xmlns:a16="http://schemas.microsoft.com/office/drawing/2014/main" id="{DA8D604F-8F8A-4E49-BE30-7CBD10764083}"/>
                </a:ext>
              </a:extLst>
            </p:cNvPr>
            <p:cNvSpPr>
              <a:spLocks/>
            </p:cNvSpPr>
            <p:nvPr/>
          </p:nvSpPr>
          <p:spPr bwMode="gray">
            <a:xfrm>
              <a:off x="4354240" y="6061993"/>
              <a:ext cx="309563" cy="273050"/>
            </a:xfrm>
            <a:custGeom>
              <a:avLst/>
              <a:gdLst>
                <a:gd name="T0" fmla="*/ 20 w 392"/>
                <a:gd name="T1" fmla="*/ 19 h 344"/>
                <a:gd name="T2" fmla="*/ 17 w 392"/>
                <a:gd name="T3" fmla="*/ 21 h 344"/>
                <a:gd name="T4" fmla="*/ 11 w 392"/>
                <a:gd name="T5" fmla="*/ 27 h 344"/>
                <a:gd name="T6" fmla="*/ 5 w 392"/>
                <a:gd name="T7" fmla="*/ 35 h 344"/>
                <a:gd name="T8" fmla="*/ 1 w 392"/>
                <a:gd name="T9" fmla="*/ 40 h 344"/>
                <a:gd name="T10" fmla="*/ 0 w 392"/>
                <a:gd name="T11" fmla="*/ 50 h 344"/>
                <a:gd name="T12" fmla="*/ 1 w 392"/>
                <a:gd name="T13" fmla="*/ 63 h 344"/>
                <a:gd name="T14" fmla="*/ 5 w 392"/>
                <a:gd name="T15" fmla="*/ 72 h 344"/>
                <a:gd name="T16" fmla="*/ 12 w 392"/>
                <a:gd name="T17" fmla="*/ 78 h 344"/>
                <a:gd name="T18" fmla="*/ 22 w 392"/>
                <a:gd name="T19" fmla="*/ 80 h 344"/>
                <a:gd name="T20" fmla="*/ 28 w 392"/>
                <a:gd name="T21" fmla="*/ 80 h 344"/>
                <a:gd name="T22" fmla="*/ 33 w 392"/>
                <a:gd name="T23" fmla="*/ 81 h 344"/>
                <a:gd name="T24" fmla="*/ 41 w 392"/>
                <a:gd name="T25" fmla="*/ 86 h 344"/>
                <a:gd name="T26" fmla="*/ 46 w 392"/>
                <a:gd name="T27" fmla="*/ 85 h 344"/>
                <a:gd name="T28" fmla="*/ 49 w 392"/>
                <a:gd name="T29" fmla="*/ 80 h 344"/>
                <a:gd name="T30" fmla="*/ 53 w 392"/>
                <a:gd name="T31" fmla="*/ 74 h 344"/>
                <a:gd name="T32" fmla="*/ 59 w 392"/>
                <a:gd name="T33" fmla="*/ 73 h 344"/>
                <a:gd name="T34" fmla="*/ 64 w 392"/>
                <a:gd name="T35" fmla="*/ 69 h 344"/>
                <a:gd name="T36" fmla="*/ 69 w 392"/>
                <a:gd name="T37" fmla="*/ 63 h 344"/>
                <a:gd name="T38" fmla="*/ 76 w 392"/>
                <a:gd name="T39" fmla="*/ 59 h 344"/>
                <a:gd name="T40" fmla="*/ 79 w 392"/>
                <a:gd name="T41" fmla="*/ 52 h 344"/>
                <a:gd name="T42" fmla="*/ 80 w 392"/>
                <a:gd name="T43" fmla="*/ 43 h 344"/>
                <a:gd name="T44" fmla="*/ 85 w 392"/>
                <a:gd name="T45" fmla="*/ 28 h 344"/>
                <a:gd name="T46" fmla="*/ 90 w 392"/>
                <a:gd name="T47" fmla="*/ 21 h 344"/>
                <a:gd name="T48" fmla="*/ 94 w 392"/>
                <a:gd name="T49" fmla="*/ 19 h 344"/>
                <a:gd name="T50" fmla="*/ 97 w 392"/>
                <a:gd name="T51" fmla="*/ 15 h 344"/>
                <a:gd name="T52" fmla="*/ 97 w 392"/>
                <a:gd name="T53" fmla="*/ 9 h 344"/>
                <a:gd name="T54" fmla="*/ 95 w 392"/>
                <a:gd name="T55" fmla="*/ 3 h 344"/>
                <a:gd name="T56" fmla="*/ 88 w 392"/>
                <a:gd name="T57" fmla="*/ 1 h 344"/>
                <a:gd name="T58" fmla="*/ 75 w 392"/>
                <a:gd name="T59" fmla="*/ 1 h 344"/>
                <a:gd name="T60" fmla="*/ 64 w 392"/>
                <a:gd name="T61" fmla="*/ 3 h 344"/>
                <a:gd name="T62" fmla="*/ 55 w 392"/>
                <a:gd name="T63" fmla="*/ 5 h 344"/>
                <a:gd name="T64" fmla="*/ 45 w 392"/>
                <a:gd name="T65" fmla="*/ 7 h 344"/>
                <a:gd name="T66" fmla="*/ 38 w 392"/>
                <a:gd name="T67" fmla="*/ 8 h 344"/>
                <a:gd name="T68" fmla="*/ 33 w 392"/>
                <a:gd name="T69" fmla="*/ 11 h 344"/>
                <a:gd name="T70" fmla="*/ 28 w 392"/>
                <a:gd name="T71" fmla="*/ 12 h 344"/>
                <a:gd name="T72" fmla="*/ 23 w 392"/>
                <a:gd name="T73" fmla="*/ 12 h 34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92"/>
                <a:gd name="T112" fmla="*/ 0 h 344"/>
                <a:gd name="T113" fmla="*/ 392 w 392"/>
                <a:gd name="T114" fmla="*/ 344 h 34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92" h="344">
                  <a:moveTo>
                    <a:pt x="87" y="51"/>
                  </a:moveTo>
                  <a:lnTo>
                    <a:pt x="83" y="74"/>
                  </a:lnTo>
                  <a:lnTo>
                    <a:pt x="79" y="76"/>
                  </a:lnTo>
                  <a:lnTo>
                    <a:pt x="71" y="84"/>
                  </a:lnTo>
                  <a:lnTo>
                    <a:pt x="59" y="96"/>
                  </a:lnTo>
                  <a:lnTo>
                    <a:pt x="45" y="108"/>
                  </a:lnTo>
                  <a:lnTo>
                    <a:pt x="32" y="124"/>
                  </a:lnTo>
                  <a:lnTo>
                    <a:pt x="20" y="137"/>
                  </a:lnTo>
                  <a:lnTo>
                    <a:pt x="10" y="149"/>
                  </a:lnTo>
                  <a:lnTo>
                    <a:pt x="4" y="159"/>
                  </a:lnTo>
                  <a:lnTo>
                    <a:pt x="0" y="175"/>
                  </a:lnTo>
                  <a:lnTo>
                    <a:pt x="0" y="200"/>
                  </a:lnTo>
                  <a:lnTo>
                    <a:pt x="2" y="228"/>
                  </a:lnTo>
                  <a:lnTo>
                    <a:pt x="6" y="254"/>
                  </a:lnTo>
                  <a:lnTo>
                    <a:pt x="12" y="271"/>
                  </a:lnTo>
                  <a:lnTo>
                    <a:pt x="22" y="287"/>
                  </a:lnTo>
                  <a:lnTo>
                    <a:pt x="36" y="299"/>
                  </a:lnTo>
                  <a:lnTo>
                    <a:pt x="51" y="309"/>
                  </a:lnTo>
                  <a:lnTo>
                    <a:pt x="73" y="317"/>
                  </a:lnTo>
                  <a:lnTo>
                    <a:pt x="91" y="318"/>
                  </a:lnTo>
                  <a:lnTo>
                    <a:pt x="103" y="318"/>
                  </a:lnTo>
                  <a:lnTo>
                    <a:pt x="112" y="318"/>
                  </a:lnTo>
                  <a:lnTo>
                    <a:pt x="122" y="318"/>
                  </a:lnTo>
                  <a:lnTo>
                    <a:pt x="134" y="324"/>
                  </a:lnTo>
                  <a:lnTo>
                    <a:pt x="152" y="334"/>
                  </a:lnTo>
                  <a:lnTo>
                    <a:pt x="164" y="342"/>
                  </a:lnTo>
                  <a:lnTo>
                    <a:pt x="175" y="344"/>
                  </a:lnTo>
                  <a:lnTo>
                    <a:pt x="185" y="338"/>
                  </a:lnTo>
                  <a:lnTo>
                    <a:pt x="193" y="328"/>
                  </a:lnTo>
                  <a:lnTo>
                    <a:pt x="199" y="317"/>
                  </a:lnTo>
                  <a:lnTo>
                    <a:pt x="205" y="305"/>
                  </a:lnTo>
                  <a:lnTo>
                    <a:pt x="213" y="295"/>
                  </a:lnTo>
                  <a:lnTo>
                    <a:pt x="225" y="293"/>
                  </a:lnTo>
                  <a:lnTo>
                    <a:pt x="240" y="289"/>
                  </a:lnTo>
                  <a:lnTo>
                    <a:pt x="252" y="283"/>
                  </a:lnTo>
                  <a:lnTo>
                    <a:pt x="260" y="275"/>
                  </a:lnTo>
                  <a:lnTo>
                    <a:pt x="268" y="263"/>
                  </a:lnTo>
                  <a:lnTo>
                    <a:pt x="280" y="252"/>
                  </a:lnTo>
                  <a:lnTo>
                    <a:pt x="292" y="246"/>
                  </a:lnTo>
                  <a:lnTo>
                    <a:pt x="305" y="238"/>
                  </a:lnTo>
                  <a:lnTo>
                    <a:pt x="315" y="224"/>
                  </a:lnTo>
                  <a:lnTo>
                    <a:pt x="319" y="208"/>
                  </a:lnTo>
                  <a:lnTo>
                    <a:pt x="321" y="189"/>
                  </a:lnTo>
                  <a:lnTo>
                    <a:pt x="323" y="169"/>
                  </a:lnTo>
                  <a:lnTo>
                    <a:pt x="331" y="139"/>
                  </a:lnTo>
                  <a:lnTo>
                    <a:pt x="343" y="112"/>
                  </a:lnTo>
                  <a:lnTo>
                    <a:pt x="355" y="92"/>
                  </a:lnTo>
                  <a:lnTo>
                    <a:pt x="362" y="84"/>
                  </a:lnTo>
                  <a:lnTo>
                    <a:pt x="372" y="80"/>
                  </a:lnTo>
                  <a:lnTo>
                    <a:pt x="380" y="76"/>
                  </a:lnTo>
                  <a:lnTo>
                    <a:pt x="388" y="70"/>
                  </a:lnTo>
                  <a:lnTo>
                    <a:pt x="392" y="61"/>
                  </a:lnTo>
                  <a:lnTo>
                    <a:pt x="392" y="51"/>
                  </a:lnTo>
                  <a:lnTo>
                    <a:pt x="390" y="35"/>
                  </a:lnTo>
                  <a:lnTo>
                    <a:pt x="390" y="23"/>
                  </a:lnTo>
                  <a:lnTo>
                    <a:pt x="384" y="13"/>
                  </a:lnTo>
                  <a:lnTo>
                    <a:pt x="374" y="8"/>
                  </a:lnTo>
                  <a:lnTo>
                    <a:pt x="356" y="2"/>
                  </a:lnTo>
                  <a:lnTo>
                    <a:pt x="327" y="0"/>
                  </a:lnTo>
                  <a:lnTo>
                    <a:pt x="301" y="4"/>
                  </a:lnTo>
                  <a:lnTo>
                    <a:pt x="280" y="9"/>
                  </a:lnTo>
                  <a:lnTo>
                    <a:pt x="260" y="13"/>
                  </a:lnTo>
                  <a:lnTo>
                    <a:pt x="240" y="15"/>
                  </a:lnTo>
                  <a:lnTo>
                    <a:pt x="221" y="21"/>
                  </a:lnTo>
                  <a:lnTo>
                    <a:pt x="201" y="27"/>
                  </a:lnTo>
                  <a:lnTo>
                    <a:pt x="181" y="27"/>
                  </a:lnTo>
                  <a:lnTo>
                    <a:pt x="166" y="27"/>
                  </a:lnTo>
                  <a:lnTo>
                    <a:pt x="154" y="31"/>
                  </a:lnTo>
                  <a:lnTo>
                    <a:pt x="142" y="39"/>
                  </a:lnTo>
                  <a:lnTo>
                    <a:pt x="134" y="45"/>
                  </a:lnTo>
                  <a:lnTo>
                    <a:pt x="126" y="49"/>
                  </a:lnTo>
                  <a:lnTo>
                    <a:pt x="114" y="49"/>
                  </a:lnTo>
                  <a:lnTo>
                    <a:pt x="103" y="49"/>
                  </a:lnTo>
                  <a:lnTo>
                    <a:pt x="93" y="49"/>
                  </a:lnTo>
                  <a:lnTo>
                    <a:pt x="87" y="51"/>
                  </a:lnTo>
                  <a:close/>
                </a:path>
              </a:pathLst>
            </a:custGeom>
            <a:grpFill/>
            <a:ln w="0">
              <a:solidFill>
                <a:schemeClr val="bg1"/>
              </a:solidFill>
              <a:prstDash val="solid"/>
              <a:round/>
              <a:headEnd/>
              <a:tailEnd/>
            </a:ln>
          </p:spPr>
          <p:txBody>
            <a:bodyPr/>
            <a:lstStyle/>
            <a:p>
              <a:endParaRPr lang="zh-CN" altLang="en-US"/>
            </a:p>
          </p:txBody>
        </p:sp>
        <p:sp>
          <p:nvSpPr>
            <p:cNvPr id="66" name="Freeform 76">
              <a:extLst>
                <a:ext uri="{FF2B5EF4-FFF2-40B4-BE49-F238E27FC236}">
                  <a16:creationId xmlns:a16="http://schemas.microsoft.com/office/drawing/2014/main" id="{B6C136D0-439C-48D3-8D42-9CF56CE70B7A}"/>
                </a:ext>
              </a:extLst>
            </p:cNvPr>
            <p:cNvSpPr>
              <a:spLocks/>
            </p:cNvSpPr>
            <p:nvPr/>
          </p:nvSpPr>
          <p:spPr bwMode="gray">
            <a:xfrm>
              <a:off x="4354240" y="6061993"/>
              <a:ext cx="309563" cy="273050"/>
            </a:xfrm>
            <a:custGeom>
              <a:avLst/>
              <a:gdLst>
                <a:gd name="T0" fmla="*/ 20 w 392"/>
                <a:gd name="T1" fmla="*/ 19 h 344"/>
                <a:gd name="T2" fmla="*/ 17 w 392"/>
                <a:gd name="T3" fmla="*/ 21 h 344"/>
                <a:gd name="T4" fmla="*/ 11 w 392"/>
                <a:gd name="T5" fmla="*/ 27 h 344"/>
                <a:gd name="T6" fmla="*/ 5 w 392"/>
                <a:gd name="T7" fmla="*/ 35 h 344"/>
                <a:gd name="T8" fmla="*/ 1 w 392"/>
                <a:gd name="T9" fmla="*/ 40 h 344"/>
                <a:gd name="T10" fmla="*/ 0 w 392"/>
                <a:gd name="T11" fmla="*/ 50 h 344"/>
                <a:gd name="T12" fmla="*/ 1 w 392"/>
                <a:gd name="T13" fmla="*/ 63 h 344"/>
                <a:gd name="T14" fmla="*/ 5 w 392"/>
                <a:gd name="T15" fmla="*/ 72 h 344"/>
                <a:gd name="T16" fmla="*/ 12 w 392"/>
                <a:gd name="T17" fmla="*/ 78 h 344"/>
                <a:gd name="T18" fmla="*/ 22 w 392"/>
                <a:gd name="T19" fmla="*/ 80 h 344"/>
                <a:gd name="T20" fmla="*/ 28 w 392"/>
                <a:gd name="T21" fmla="*/ 80 h 344"/>
                <a:gd name="T22" fmla="*/ 33 w 392"/>
                <a:gd name="T23" fmla="*/ 81 h 344"/>
                <a:gd name="T24" fmla="*/ 41 w 392"/>
                <a:gd name="T25" fmla="*/ 86 h 344"/>
                <a:gd name="T26" fmla="*/ 46 w 392"/>
                <a:gd name="T27" fmla="*/ 85 h 344"/>
                <a:gd name="T28" fmla="*/ 49 w 392"/>
                <a:gd name="T29" fmla="*/ 80 h 344"/>
                <a:gd name="T30" fmla="*/ 53 w 392"/>
                <a:gd name="T31" fmla="*/ 74 h 344"/>
                <a:gd name="T32" fmla="*/ 59 w 392"/>
                <a:gd name="T33" fmla="*/ 73 h 344"/>
                <a:gd name="T34" fmla="*/ 64 w 392"/>
                <a:gd name="T35" fmla="*/ 69 h 344"/>
                <a:gd name="T36" fmla="*/ 69 w 392"/>
                <a:gd name="T37" fmla="*/ 63 h 344"/>
                <a:gd name="T38" fmla="*/ 76 w 392"/>
                <a:gd name="T39" fmla="*/ 59 h 344"/>
                <a:gd name="T40" fmla="*/ 79 w 392"/>
                <a:gd name="T41" fmla="*/ 52 h 344"/>
                <a:gd name="T42" fmla="*/ 80 w 392"/>
                <a:gd name="T43" fmla="*/ 43 h 344"/>
                <a:gd name="T44" fmla="*/ 85 w 392"/>
                <a:gd name="T45" fmla="*/ 28 h 344"/>
                <a:gd name="T46" fmla="*/ 90 w 392"/>
                <a:gd name="T47" fmla="*/ 21 h 344"/>
                <a:gd name="T48" fmla="*/ 94 w 392"/>
                <a:gd name="T49" fmla="*/ 19 h 344"/>
                <a:gd name="T50" fmla="*/ 97 w 392"/>
                <a:gd name="T51" fmla="*/ 15 h 344"/>
                <a:gd name="T52" fmla="*/ 97 w 392"/>
                <a:gd name="T53" fmla="*/ 9 h 344"/>
                <a:gd name="T54" fmla="*/ 95 w 392"/>
                <a:gd name="T55" fmla="*/ 3 h 344"/>
                <a:gd name="T56" fmla="*/ 88 w 392"/>
                <a:gd name="T57" fmla="*/ 1 h 344"/>
                <a:gd name="T58" fmla="*/ 75 w 392"/>
                <a:gd name="T59" fmla="*/ 1 h 344"/>
                <a:gd name="T60" fmla="*/ 64 w 392"/>
                <a:gd name="T61" fmla="*/ 3 h 344"/>
                <a:gd name="T62" fmla="*/ 55 w 392"/>
                <a:gd name="T63" fmla="*/ 5 h 344"/>
                <a:gd name="T64" fmla="*/ 45 w 392"/>
                <a:gd name="T65" fmla="*/ 7 h 344"/>
                <a:gd name="T66" fmla="*/ 38 w 392"/>
                <a:gd name="T67" fmla="*/ 8 h 344"/>
                <a:gd name="T68" fmla="*/ 33 w 392"/>
                <a:gd name="T69" fmla="*/ 11 h 344"/>
                <a:gd name="T70" fmla="*/ 28 w 392"/>
                <a:gd name="T71" fmla="*/ 12 h 344"/>
                <a:gd name="T72" fmla="*/ 23 w 392"/>
                <a:gd name="T73" fmla="*/ 12 h 34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92"/>
                <a:gd name="T112" fmla="*/ 0 h 344"/>
                <a:gd name="T113" fmla="*/ 392 w 392"/>
                <a:gd name="T114" fmla="*/ 344 h 34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92" h="344">
                  <a:moveTo>
                    <a:pt x="87" y="51"/>
                  </a:moveTo>
                  <a:lnTo>
                    <a:pt x="83" y="74"/>
                  </a:lnTo>
                  <a:lnTo>
                    <a:pt x="79" y="76"/>
                  </a:lnTo>
                  <a:lnTo>
                    <a:pt x="71" y="84"/>
                  </a:lnTo>
                  <a:lnTo>
                    <a:pt x="59" y="96"/>
                  </a:lnTo>
                  <a:lnTo>
                    <a:pt x="45" y="108"/>
                  </a:lnTo>
                  <a:lnTo>
                    <a:pt x="32" y="124"/>
                  </a:lnTo>
                  <a:lnTo>
                    <a:pt x="20" y="137"/>
                  </a:lnTo>
                  <a:lnTo>
                    <a:pt x="10" y="149"/>
                  </a:lnTo>
                  <a:lnTo>
                    <a:pt x="4" y="159"/>
                  </a:lnTo>
                  <a:lnTo>
                    <a:pt x="0" y="175"/>
                  </a:lnTo>
                  <a:lnTo>
                    <a:pt x="0" y="200"/>
                  </a:lnTo>
                  <a:lnTo>
                    <a:pt x="2" y="228"/>
                  </a:lnTo>
                  <a:lnTo>
                    <a:pt x="6" y="254"/>
                  </a:lnTo>
                  <a:lnTo>
                    <a:pt x="12" y="271"/>
                  </a:lnTo>
                  <a:lnTo>
                    <a:pt x="22" y="287"/>
                  </a:lnTo>
                  <a:lnTo>
                    <a:pt x="36" y="299"/>
                  </a:lnTo>
                  <a:lnTo>
                    <a:pt x="51" y="309"/>
                  </a:lnTo>
                  <a:lnTo>
                    <a:pt x="73" y="317"/>
                  </a:lnTo>
                  <a:lnTo>
                    <a:pt x="91" y="318"/>
                  </a:lnTo>
                  <a:lnTo>
                    <a:pt x="103" y="318"/>
                  </a:lnTo>
                  <a:lnTo>
                    <a:pt x="112" y="318"/>
                  </a:lnTo>
                  <a:lnTo>
                    <a:pt x="122" y="318"/>
                  </a:lnTo>
                  <a:lnTo>
                    <a:pt x="134" y="324"/>
                  </a:lnTo>
                  <a:lnTo>
                    <a:pt x="152" y="334"/>
                  </a:lnTo>
                  <a:lnTo>
                    <a:pt x="164" y="342"/>
                  </a:lnTo>
                  <a:lnTo>
                    <a:pt x="175" y="344"/>
                  </a:lnTo>
                  <a:lnTo>
                    <a:pt x="185" y="338"/>
                  </a:lnTo>
                  <a:lnTo>
                    <a:pt x="193" y="328"/>
                  </a:lnTo>
                  <a:lnTo>
                    <a:pt x="199" y="317"/>
                  </a:lnTo>
                  <a:lnTo>
                    <a:pt x="205" y="305"/>
                  </a:lnTo>
                  <a:lnTo>
                    <a:pt x="213" y="295"/>
                  </a:lnTo>
                  <a:lnTo>
                    <a:pt x="225" y="293"/>
                  </a:lnTo>
                  <a:lnTo>
                    <a:pt x="240" y="289"/>
                  </a:lnTo>
                  <a:lnTo>
                    <a:pt x="252" y="283"/>
                  </a:lnTo>
                  <a:lnTo>
                    <a:pt x="260" y="275"/>
                  </a:lnTo>
                  <a:lnTo>
                    <a:pt x="268" y="263"/>
                  </a:lnTo>
                  <a:lnTo>
                    <a:pt x="280" y="252"/>
                  </a:lnTo>
                  <a:lnTo>
                    <a:pt x="292" y="246"/>
                  </a:lnTo>
                  <a:lnTo>
                    <a:pt x="305" y="238"/>
                  </a:lnTo>
                  <a:lnTo>
                    <a:pt x="315" y="224"/>
                  </a:lnTo>
                  <a:lnTo>
                    <a:pt x="319" y="208"/>
                  </a:lnTo>
                  <a:lnTo>
                    <a:pt x="321" y="189"/>
                  </a:lnTo>
                  <a:lnTo>
                    <a:pt x="323" y="169"/>
                  </a:lnTo>
                  <a:lnTo>
                    <a:pt x="331" y="139"/>
                  </a:lnTo>
                  <a:lnTo>
                    <a:pt x="343" y="112"/>
                  </a:lnTo>
                  <a:lnTo>
                    <a:pt x="355" y="92"/>
                  </a:lnTo>
                  <a:lnTo>
                    <a:pt x="362" y="84"/>
                  </a:lnTo>
                  <a:lnTo>
                    <a:pt x="372" y="80"/>
                  </a:lnTo>
                  <a:lnTo>
                    <a:pt x="380" y="76"/>
                  </a:lnTo>
                  <a:lnTo>
                    <a:pt x="388" y="70"/>
                  </a:lnTo>
                  <a:lnTo>
                    <a:pt x="392" y="61"/>
                  </a:lnTo>
                  <a:lnTo>
                    <a:pt x="392" y="51"/>
                  </a:lnTo>
                  <a:lnTo>
                    <a:pt x="390" y="35"/>
                  </a:lnTo>
                  <a:lnTo>
                    <a:pt x="390" y="23"/>
                  </a:lnTo>
                  <a:lnTo>
                    <a:pt x="384" y="13"/>
                  </a:lnTo>
                  <a:lnTo>
                    <a:pt x="374" y="8"/>
                  </a:lnTo>
                  <a:lnTo>
                    <a:pt x="356" y="2"/>
                  </a:lnTo>
                  <a:lnTo>
                    <a:pt x="327" y="0"/>
                  </a:lnTo>
                  <a:lnTo>
                    <a:pt x="301" y="4"/>
                  </a:lnTo>
                  <a:lnTo>
                    <a:pt x="280" y="9"/>
                  </a:lnTo>
                  <a:lnTo>
                    <a:pt x="260" y="13"/>
                  </a:lnTo>
                  <a:lnTo>
                    <a:pt x="240" y="15"/>
                  </a:lnTo>
                  <a:lnTo>
                    <a:pt x="221" y="21"/>
                  </a:lnTo>
                  <a:lnTo>
                    <a:pt x="201" y="27"/>
                  </a:lnTo>
                  <a:lnTo>
                    <a:pt x="181" y="27"/>
                  </a:lnTo>
                  <a:lnTo>
                    <a:pt x="166" y="27"/>
                  </a:lnTo>
                  <a:lnTo>
                    <a:pt x="154" y="31"/>
                  </a:lnTo>
                  <a:lnTo>
                    <a:pt x="142" y="39"/>
                  </a:lnTo>
                  <a:lnTo>
                    <a:pt x="134" y="45"/>
                  </a:lnTo>
                  <a:lnTo>
                    <a:pt x="126" y="49"/>
                  </a:lnTo>
                  <a:lnTo>
                    <a:pt x="114" y="49"/>
                  </a:lnTo>
                  <a:lnTo>
                    <a:pt x="103" y="49"/>
                  </a:lnTo>
                  <a:lnTo>
                    <a:pt x="93" y="49"/>
                  </a:lnTo>
                  <a:lnTo>
                    <a:pt x="87" y="51"/>
                  </a:lnTo>
                </a:path>
              </a:pathLst>
            </a:custGeom>
            <a:grpFill/>
            <a:ln w="6350">
              <a:solidFill>
                <a:schemeClr val="bg1"/>
              </a:solidFill>
              <a:prstDash val="solid"/>
              <a:round/>
              <a:headEnd/>
              <a:tailEnd/>
            </a:ln>
          </p:spPr>
          <p:txBody>
            <a:bodyPr/>
            <a:lstStyle/>
            <a:p>
              <a:endParaRPr lang="zh-CN" altLang="en-US"/>
            </a:p>
          </p:txBody>
        </p:sp>
        <p:sp>
          <p:nvSpPr>
            <p:cNvPr id="67" name="Freeform 77">
              <a:extLst>
                <a:ext uri="{FF2B5EF4-FFF2-40B4-BE49-F238E27FC236}">
                  <a16:creationId xmlns:a16="http://schemas.microsoft.com/office/drawing/2014/main" id="{591C9AB2-3661-475E-BCE2-C790CAFB86BD}"/>
                </a:ext>
              </a:extLst>
            </p:cNvPr>
            <p:cNvSpPr>
              <a:spLocks/>
            </p:cNvSpPr>
            <p:nvPr/>
          </p:nvSpPr>
          <p:spPr bwMode="gray">
            <a:xfrm>
              <a:off x="4468540" y="5277768"/>
              <a:ext cx="895350" cy="762000"/>
            </a:xfrm>
            <a:custGeom>
              <a:avLst/>
              <a:gdLst>
                <a:gd name="T0" fmla="*/ 279 w 1128"/>
                <a:gd name="T1" fmla="*/ 62 h 960"/>
                <a:gd name="T2" fmla="*/ 272 w 1128"/>
                <a:gd name="T3" fmla="*/ 67 h 960"/>
                <a:gd name="T4" fmla="*/ 266 w 1128"/>
                <a:gd name="T5" fmla="*/ 77 h 960"/>
                <a:gd name="T6" fmla="*/ 261 w 1128"/>
                <a:gd name="T7" fmla="*/ 87 h 960"/>
                <a:gd name="T8" fmla="*/ 254 w 1128"/>
                <a:gd name="T9" fmla="*/ 97 h 960"/>
                <a:gd name="T10" fmla="*/ 241 w 1128"/>
                <a:gd name="T11" fmla="*/ 103 h 960"/>
                <a:gd name="T12" fmla="*/ 230 w 1128"/>
                <a:gd name="T13" fmla="*/ 104 h 960"/>
                <a:gd name="T14" fmla="*/ 216 w 1128"/>
                <a:gd name="T15" fmla="*/ 103 h 960"/>
                <a:gd name="T16" fmla="*/ 203 w 1128"/>
                <a:gd name="T17" fmla="*/ 110 h 960"/>
                <a:gd name="T18" fmla="*/ 199 w 1128"/>
                <a:gd name="T19" fmla="*/ 115 h 960"/>
                <a:gd name="T20" fmla="*/ 198 w 1128"/>
                <a:gd name="T21" fmla="*/ 118 h 960"/>
                <a:gd name="T22" fmla="*/ 196 w 1128"/>
                <a:gd name="T23" fmla="*/ 119 h 960"/>
                <a:gd name="T24" fmla="*/ 190 w 1128"/>
                <a:gd name="T25" fmla="*/ 114 h 960"/>
                <a:gd name="T26" fmla="*/ 183 w 1128"/>
                <a:gd name="T27" fmla="*/ 118 h 960"/>
                <a:gd name="T28" fmla="*/ 177 w 1128"/>
                <a:gd name="T29" fmla="*/ 127 h 960"/>
                <a:gd name="T30" fmla="*/ 164 w 1128"/>
                <a:gd name="T31" fmla="*/ 127 h 960"/>
                <a:gd name="T32" fmla="*/ 155 w 1128"/>
                <a:gd name="T33" fmla="*/ 120 h 960"/>
                <a:gd name="T34" fmla="*/ 148 w 1128"/>
                <a:gd name="T35" fmla="*/ 111 h 960"/>
                <a:gd name="T36" fmla="*/ 143 w 1128"/>
                <a:gd name="T37" fmla="*/ 113 h 960"/>
                <a:gd name="T38" fmla="*/ 147 w 1128"/>
                <a:gd name="T39" fmla="*/ 122 h 960"/>
                <a:gd name="T40" fmla="*/ 154 w 1128"/>
                <a:gd name="T41" fmla="*/ 130 h 960"/>
                <a:gd name="T42" fmla="*/ 153 w 1128"/>
                <a:gd name="T43" fmla="*/ 140 h 960"/>
                <a:gd name="T44" fmla="*/ 140 w 1128"/>
                <a:gd name="T45" fmla="*/ 149 h 960"/>
                <a:gd name="T46" fmla="*/ 134 w 1128"/>
                <a:gd name="T47" fmla="*/ 149 h 960"/>
                <a:gd name="T48" fmla="*/ 132 w 1128"/>
                <a:gd name="T49" fmla="*/ 148 h 960"/>
                <a:gd name="T50" fmla="*/ 130 w 1128"/>
                <a:gd name="T51" fmla="*/ 148 h 960"/>
                <a:gd name="T52" fmla="*/ 126 w 1128"/>
                <a:gd name="T53" fmla="*/ 154 h 960"/>
                <a:gd name="T54" fmla="*/ 116 w 1128"/>
                <a:gd name="T55" fmla="*/ 163 h 960"/>
                <a:gd name="T56" fmla="*/ 110 w 1128"/>
                <a:gd name="T57" fmla="*/ 167 h 960"/>
                <a:gd name="T58" fmla="*/ 97 w 1128"/>
                <a:gd name="T59" fmla="*/ 168 h 960"/>
                <a:gd name="T60" fmla="*/ 87 w 1128"/>
                <a:gd name="T61" fmla="*/ 171 h 960"/>
                <a:gd name="T62" fmla="*/ 75 w 1128"/>
                <a:gd name="T63" fmla="*/ 179 h 960"/>
                <a:gd name="T64" fmla="*/ 56 w 1128"/>
                <a:gd name="T65" fmla="*/ 185 h 960"/>
                <a:gd name="T66" fmla="*/ 46 w 1128"/>
                <a:gd name="T67" fmla="*/ 186 h 960"/>
                <a:gd name="T68" fmla="*/ 38 w 1128"/>
                <a:gd name="T69" fmla="*/ 194 h 960"/>
                <a:gd name="T70" fmla="*/ 29 w 1128"/>
                <a:gd name="T71" fmla="*/ 199 h 960"/>
                <a:gd name="T72" fmla="*/ 23 w 1128"/>
                <a:gd name="T73" fmla="*/ 207 h 960"/>
                <a:gd name="T74" fmla="*/ 26 w 1128"/>
                <a:gd name="T75" fmla="*/ 214 h 960"/>
                <a:gd name="T76" fmla="*/ 35 w 1128"/>
                <a:gd name="T77" fmla="*/ 227 h 960"/>
                <a:gd name="T78" fmla="*/ 35 w 1128"/>
                <a:gd name="T79" fmla="*/ 235 h 960"/>
                <a:gd name="T80" fmla="*/ 24 w 1128"/>
                <a:gd name="T81" fmla="*/ 240 h 960"/>
                <a:gd name="T82" fmla="*/ 13 w 1128"/>
                <a:gd name="T83" fmla="*/ 235 h 960"/>
                <a:gd name="T84" fmla="*/ 4 w 1128"/>
                <a:gd name="T85" fmla="*/ 222 h 960"/>
                <a:gd name="T86" fmla="*/ 1 w 1128"/>
                <a:gd name="T87" fmla="*/ 210 h 960"/>
                <a:gd name="T88" fmla="*/ 1 w 1128"/>
                <a:gd name="T89" fmla="*/ 200 h 960"/>
                <a:gd name="T90" fmla="*/ 8 w 1128"/>
                <a:gd name="T91" fmla="*/ 189 h 960"/>
                <a:gd name="T92" fmla="*/ 0 w 1128"/>
                <a:gd name="T93" fmla="*/ 184 h 960"/>
                <a:gd name="T94" fmla="*/ 19 w 1128"/>
                <a:gd name="T95" fmla="*/ 160 h 960"/>
                <a:gd name="T96" fmla="*/ 37 w 1128"/>
                <a:gd name="T97" fmla="*/ 139 h 960"/>
                <a:gd name="T98" fmla="*/ 59 w 1128"/>
                <a:gd name="T99" fmla="*/ 101 h 960"/>
                <a:gd name="T100" fmla="*/ 74 w 1128"/>
                <a:gd name="T101" fmla="*/ 62 h 960"/>
                <a:gd name="T102" fmla="*/ 82 w 1128"/>
                <a:gd name="T103" fmla="*/ 36 h 960"/>
                <a:gd name="T104" fmla="*/ 121 w 1128"/>
                <a:gd name="T105" fmla="*/ 3 h 960"/>
                <a:gd name="T106" fmla="*/ 156 w 1128"/>
                <a:gd name="T107" fmla="*/ 8 h 960"/>
                <a:gd name="T108" fmla="*/ 170 w 1128"/>
                <a:gd name="T109" fmla="*/ 24 h 960"/>
                <a:gd name="T110" fmla="*/ 185 w 1128"/>
                <a:gd name="T111" fmla="*/ 32 h 960"/>
                <a:gd name="T112" fmla="*/ 224 w 1128"/>
                <a:gd name="T113" fmla="*/ 15 h 960"/>
                <a:gd name="T114" fmla="*/ 272 w 1128"/>
                <a:gd name="T115" fmla="*/ 41 h 9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28"/>
                <a:gd name="T175" fmla="*/ 0 h 960"/>
                <a:gd name="T176" fmla="*/ 1128 w 1128"/>
                <a:gd name="T177" fmla="*/ 960 h 9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28" h="960">
                  <a:moveTo>
                    <a:pt x="1128" y="246"/>
                  </a:moveTo>
                  <a:lnTo>
                    <a:pt x="1124" y="248"/>
                  </a:lnTo>
                  <a:lnTo>
                    <a:pt x="1116" y="250"/>
                  </a:lnTo>
                  <a:lnTo>
                    <a:pt x="1104" y="254"/>
                  </a:lnTo>
                  <a:lnTo>
                    <a:pt x="1094" y="259"/>
                  </a:lnTo>
                  <a:lnTo>
                    <a:pt x="1088" y="265"/>
                  </a:lnTo>
                  <a:lnTo>
                    <a:pt x="1083" y="275"/>
                  </a:lnTo>
                  <a:lnTo>
                    <a:pt x="1075" y="289"/>
                  </a:lnTo>
                  <a:lnTo>
                    <a:pt x="1063" y="305"/>
                  </a:lnTo>
                  <a:lnTo>
                    <a:pt x="1055" y="318"/>
                  </a:lnTo>
                  <a:lnTo>
                    <a:pt x="1047" y="332"/>
                  </a:lnTo>
                  <a:lnTo>
                    <a:pt x="1043" y="348"/>
                  </a:lnTo>
                  <a:lnTo>
                    <a:pt x="1037" y="362"/>
                  </a:lnTo>
                  <a:lnTo>
                    <a:pt x="1029" y="376"/>
                  </a:lnTo>
                  <a:lnTo>
                    <a:pt x="1016" y="387"/>
                  </a:lnTo>
                  <a:lnTo>
                    <a:pt x="1002" y="395"/>
                  </a:lnTo>
                  <a:lnTo>
                    <a:pt x="984" y="403"/>
                  </a:lnTo>
                  <a:lnTo>
                    <a:pt x="966" y="411"/>
                  </a:lnTo>
                  <a:lnTo>
                    <a:pt x="949" y="417"/>
                  </a:lnTo>
                  <a:lnTo>
                    <a:pt x="937" y="419"/>
                  </a:lnTo>
                  <a:lnTo>
                    <a:pt x="921" y="415"/>
                  </a:lnTo>
                  <a:lnTo>
                    <a:pt x="903" y="411"/>
                  </a:lnTo>
                  <a:lnTo>
                    <a:pt x="884" y="409"/>
                  </a:lnTo>
                  <a:lnTo>
                    <a:pt x="864" y="411"/>
                  </a:lnTo>
                  <a:lnTo>
                    <a:pt x="846" y="419"/>
                  </a:lnTo>
                  <a:lnTo>
                    <a:pt x="829" y="431"/>
                  </a:lnTo>
                  <a:lnTo>
                    <a:pt x="813" y="440"/>
                  </a:lnTo>
                  <a:lnTo>
                    <a:pt x="801" y="450"/>
                  </a:lnTo>
                  <a:lnTo>
                    <a:pt x="799" y="454"/>
                  </a:lnTo>
                  <a:lnTo>
                    <a:pt x="797" y="458"/>
                  </a:lnTo>
                  <a:lnTo>
                    <a:pt x="795" y="464"/>
                  </a:lnTo>
                  <a:lnTo>
                    <a:pt x="793" y="468"/>
                  </a:lnTo>
                  <a:lnTo>
                    <a:pt x="791" y="472"/>
                  </a:lnTo>
                  <a:lnTo>
                    <a:pt x="789" y="474"/>
                  </a:lnTo>
                  <a:lnTo>
                    <a:pt x="787" y="474"/>
                  </a:lnTo>
                  <a:lnTo>
                    <a:pt x="783" y="474"/>
                  </a:lnTo>
                  <a:lnTo>
                    <a:pt x="777" y="470"/>
                  </a:lnTo>
                  <a:lnTo>
                    <a:pt x="770" y="462"/>
                  </a:lnTo>
                  <a:lnTo>
                    <a:pt x="760" y="456"/>
                  </a:lnTo>
                  <a:lnTo>
                    <a:pt x="752" y="456"/>
                  </a:lnTo>
                  <a:lnTo>
                    <a:pt x="742" y="462"/>
                  </a:lnTo>
                  <a:lnTo>
                    <a:pt x="734" y="472"/>
                  </a:lnTo>
                  <a:lnTo>
                    <a:pt x="726" y="484"/>
                  </a:lnTo>
                  <a:lnTo>
                    <a:pt x="718" y="496"/>
                  </a:lnTo>
                  <a:lnTo>
                    <a:pt x="708" y="507"/>
                  </a:lnTo>
                  <a:lnTo>
                    <a:pt x="695" y="513"/>
                  </a:lnTo>
                  <a:lnTo>
                    <a:pt x="679" y="513"/>
                  </a:lnTo>
                  <a:lnTo>
                    <a:pt x="657" y="509"/>
                  </a:lnTo>
                  <a:lnTo>
                    <a:pt x="644" y="503"/>
                  </a:lnTo>
                  <a:lnTo>
                    <a:pt x="634" y="494"/>
                  </a:lnTo>
                  <a:lnTo>
                    <a:pt x="622" y="482"/>
                  </a:lnTo>
                  <a:lnTo>
                    <a:pt x="612" y="468"/>
                  </a:lnTo>
                  <a:lnTo>
                    <a:pt x="602" y="454"/>
                  </a:lnTo>
                  <a:lnTo>
                    <a:pt x="592" y="442"/>
                  </a:lnTo>
                  <a:lnTo>
                    <a:pt x="583" y="437"/>
                  </a:lnTo>
                  <a:lnTo>
                    <a:pt x="575" y="440"/>
                  </a:lnTo>
                  <a:lnTo>
                    <a:pt x="571" y="452"/>
                  </a:lnTo>
                  <a:lnTo>
                    <a:pt x="575" y="464"/>
                  </a:lnTo>
                  <a:lnTo>
                    <a:pt x="581" y="478"/>
                  </a:lnTo>
                  <a:lnTo>
                    <a:pt x="588" y="490"/>
                  </a:lnTo>
                  <a:lnTo>
                    <a:pt x="596" y="498"/>
                  </a:lnTo>
                  <a:lnTo>
                    <a:pt x="608" y="509"/>
                  </a:lnTo>
                  <a:lnTo>
                    <a:pt x="618" y="519"/>
                  </a:lnTo>
                  <a:lnTo>
                    <a:pt x="624" y="531"/>
                  </a:lnTo>
                  <a:lnTo>
                    <a:pt x="624" y="541"/>
                  </a:lnTo>
                  <a:lnTo>
                    <a:pt x="612" y="557"/>
                  </a:lnTo>
                  <a:lnTo>
                    <a:pt x="596" y="574"/>
                  </a:lnTo>
                  <a:lnTo>
                    <a:pt x="577" y="588"/>
                  </a:lnTo>
                  <a:lnTo>
                    <a:pt x="557" y="596"/>
                  </a:lnTo>
                  <a:lnTo>
                    <a:pt x="545" y="600"/>
                  </a:lnTo>
                  <a:lnTo>
                    <a:pt x="535" y="598"/>
                  </a:lnTo>
                  <a:lnTo>
                    <a:pt x="533" y="596"/>
                  </a:lnTo>
                  <a:lnTo>
                    <a:pt x="531" y="594"/>
                  </a:lnTo>
                  <a:lnTo>
                    <a:pt x="527" y="592"/>
                  </a:lnTo>
                  <a:lnTo>
                    <a:pt x="525" y="590"/>
                  </a:lnTo>
                  <a:lnTo>
                    <a:pt x="523" y="590"/>
                  </a:lnTo>
                  <a:lnTo>
                    <a:pt x="521" y="590"/>
                  </a:lnTo>
                  <a:lnTo>
                    <a:pt x="520" y="592"/>
                  </a:lnTo>
                  <a:lnTo>
                    <a:pt x="518" y="598"/>
                  </a:lnTo>
                  <a:lnTo>
                    <a:pt x="514" y="608"/>
                  </a:lnTo>
                  <a:lnTo>
                    <a:pt x="504" y="614"/>
                  </a:lnTo>
                  <a:lnTo>
                    <a:pt x="492" y="624"/>
                  </a:lnTo>
                  <a:lnTo>
                    <a:pt x="478" y="637"/>
                  </a:lnTo>
                  <a:lnTo>
                    <a:pt x="466" y="651"/>
                  </a:lnTo>
                  <a:lnTo>
                    <a:pt x="459" y="661"/>
                  </a:lnTo>
                  <a:lnTo>
                    <a:pt x="451" y="667"/>
                  </a:lnTo>
                  <a:lnTo>
                    <a:pt x="441" y="667"/>
                  </a:lnTo>
                  <a:lnTo>
                    <a:pt x="427" y="665"/>
                  </a:lnTo>
                  <a:lnTo>
                    <a:pt x="411" y="667"/>
                  </a:lnTo>
                  <a:lnTo>
                    <a:pt x="390" y="669"/>
                  </a:lnTo>
                  <a:lnTo>
                    <a:pt x="374" y="669"/>
                  </a:lnTo>
                  <a:lnTo>
                    <a:pt x="360" y="675"/>
                  </a:lnTo>
                  <a:lnTo>
                    <a:pt x="348" y="683"/>
                  </a:lnTo>
                  <a:lnTo>
                    <a:pt x="336" y="694"/>
                  </a:lnTo>
                  <a:lnTo>
                    <a:pt x="323" y="704"/>
                  </a:lnTo>
                  <a:lnTo>
                    <a:pt x="299" y="714"/>
                  </a:lnTo>
                  <a:lnTo>
                    <a:pt x="271" y="726"/>
                  </a:lnTo>
                  <a:lnTo>
                    <a:pt x="246" y="734"/>
                  </a:lnTo>
                  <a:lnTo>
                    <a:pt x="226" y="740"/>
                  </a:lnTo>
                  <a:lnTo>
                    <a:pt x="212" y="740"/>
                  </a:lnTo>
                  <a:lnTo>
                    <a:pt x="199" y="740"/>
                  </a:lnTo>
                  <a:lnTo>
                    <a:pt x="185" y="742"/>
                  </a:lnTo>
                  <a:lnTo>
                    <a:pt x="173" y="748"/>
                  </a:lnTo>
                  <a:lnTo>
                    <a:pt x="163" y="759"/>
                  </a:lnTo>
                  <a:lnTo>
                    <a:pt x="153" y="773"/>
                  </a:lnTo>
                  <a:lnTo>
                    <a:pt x="142" y="781"/>
                  </a:lnTo>
                  <a:lnTo>
                    <a:pt x="128" y="787"/>
                  </a:lnTo>
                  <a:lnTo>
                    <a:pt x="116" y="793"/>
                  </a:lnTo>
                  <a:lnTo>
                    <a:pt x="108" y="803"/>
                  </a:lnTo>
                  <a:lnTo>
                    <a:pt x="100" y="816"/>
                  </a:lnTo>
                  <a:lnTo>
                    <a:pt x="92" y="826"/>
                  </a:lnTo>
                  <a:lnTo>
                    <a:pt x="86" y="834"/>
                  </a:lnTo>
                  <a:lnTo>
                    <a:pt x="90" y="844"/>
                  </a:lnTo>
                  <a:lnTo>
                    <a:pt x="104" y="856"/>
                  </a:lnTo>
                  <a:lnTo>
                    <a:pt x="118" y="872"/>
                  </a:lnTo>
                  <a:lnTo>
                    <a:pt x="130" y="891"/>
                  </a:lnTo>
                  <a:lnTo>
                    <a:pt x="138" y="905"/>
                  </a:lnTo>
                  <a:lnTo>
                    <a:pt x="144" y="919"/>
                  </a:lnTo>
                  <a:lnTo>
                    <a:pt x="146" y="931"/>
                  </a:lnTo>
                  <a:lnTo>
                    <a:pt x="140" y="940"/>
                  </a:lnTo>
                  <a:lnTo>
                    <a:pt x="128" y="946"/>
                  </a:lnTo>
                  <a:lnTo>
                    <a:pt x="114" y="954"/>
                  </a:lnTo>
                  <a:lnTo>
                    <a:pt x="96" y="960"/>
                  </a:lnTo>
                  <a:lnTo>
                    <a:pt x="79" y="960"/>
                  </a:lnTo>
                  <a:lnTo>
                    <a:pt x="67" y="956"/>
                  </a:lnTo>
                  <a:lnTo>
                    <a:pt x="51" y="938"/>
                  </a:lnTo>
                  <a:lnTo>
                    <a:pt x="37" y="919"/>
                  </a:lnTo>
                  <a:lnTo>
                    <a:pt x="25" y="901"/>
                  </a:lnTo>
                  <a:lnTo>
                    <a:pt x="18" y="887"/>
                  </a:lnTo>
                  <a:lnTo>
                    <a:pt x="10" y="872"/>
                  </a:lnTo>
                  <a:lnTo>
                    <a:pt x="4" y="854"/>
                  </a:lnTo>
                  <a:lnTo>
                    <a:pt x="2" y="840"/>
                  </a:lnTo>
                  <a:lnTo>
                    <a:pt x="2" y="826"/>
                  </a:lnTo>
                  <a:lnTo>
                    <a:pt x="2" y="812"/>
                  </a:lnTo>
                  <a:lnTo>
                    <a:pt x="4" y="797"/>
                  </a:lnTo>
                  <a:lnTo>
                    <a:pt x="12" y="783"/>
                  </a:lnTo>
                  <a:lnTo>
                    <a:pt x="25" y="765"/>
                  </a:lnTo>
                  <a:lnTo>
                    <a:pt x="31" y="753"/>
                  </a:lnTo>
                  <a:lnTo>
                    <a:pt x="33" y="749"/>
                  </a:lnTo>
                  <a:lnTo>
                    <a:pt x="4" y="746"/>
                  </a:lnTo>
                  <a:lnTo>
                    <a:pt x="0" y="734"/>
                  </a:lnTo>
                  <a:lnTo>
                    <a:pt x="33" y="687"/>
                  </a:lnTo>
                  <a:lnTo>
                    <a:pt x="71" y="675"/>
                  </a:lnTo>
                  <a:lnTo>
                    <a:pt x="77" y="637"/>
                  </a:lnTo>
                  <a:lnTo>
                    <a:pt x="128" y="627"/>
                  </a:lnTo>
                  <a:lnTo>
                    <a:pt x="147" y="612"/>
                  </a:lnTo>
                  <a:lnTo>
                    <a:pt x="147" y="553"/>
                  </a:lnTo>
                  <a:lnTo>
                    <a:pt x="175" y="539"/>
                  </a:lnTo>
                  <a:lnTo>
                    <a:pt x="244" y="478"/>
                  </a:lnTo>
                  <a:lnTo>
                    <a:pt x="238" y="403"/>
                  </a:lnTo>
                  <a:lnTo>
                    <a:pt x="264" y="332"/>
                  </a:lnTo>
                  <a:lnTo>
                    <a:pt x="301" y="307"/>
                  </a:lnTo>
                  <a:lnTo>
                    <a:pt x="297" y="250"/>
                  </a:lnTo>
                  <a:lnTo>
                    <a:pt x="325" y="220"/>
                  </a:lnTo>
                  <a:lnTo>
                    <a:pt x="303" y="157"/>
                  </a:lnTo>
                  <a:lnTo>
                    <a:pt x="329" y="143"/>
                  </a:lnTo>
                  <a:lnTo>
                    <a:pt x="329" y="86"/>
                  </a:lnTo>
                  <a:lnTo>
                    <a:pt x="384" y="78"/>
                  </a:lnTo>
                  <a:lnTo>
                    <a:pt x="484" y="9"/>
                  </a:lnTo>
                  <a:lnTo>
                    <a:pt x="535" y="39"/>
                  </a:lnTo>
                  <a:lnTo>
                    <a:pt x="592" y="9"/>
                  </a:lnTo>
                  <a:lnTo>
                    <a:pt x="624" y="29"/>
                  </a:lnTo>
                  <a:lnTo>
                    <a:pt x="693" y="0"/>
                  </a:lnTo>
                  <a:lnTo>
                    <a:pt x="720" y="27"/>
                  </a:lnTo>
                  <a:lnTo>
                    <a:pt x="681" y="94"/>
                  </a:lnTo>
                  <a:lnTo>
                    <a:pt x="651" y="130"/>
                  </a:lnTo>
                  <a:lnTo>
                    <a:pt x="679" y="151"/>
                  </a:lnTo>
                  <a:lnTo>
                    <a:pt x="740" y="128"/>
                  </a:lnTo>
                  <a:lnTo>
                    <a:pt x="823" y="92"/>
                  </a:lnTo>
                  <a:lnTo>
                    <a:pt x="878" y="120"/>
                  </a:lnTo>
                  <a:lnTo>
                    <a:pt x="895" y="59"/>
                  </a:lnTo>
                  <a:lnTo>
                    <a:pt x="984" y="61"/>
                  </a:lnTo>
                  <a:lnTo>
                    <a:pt x="1053" y="96"/>
                  </a:lnTo>
                  <a:lnTo>
                    <a:pt x="1086" y="161"/>
                  </a:lnTo>
                  <a:lnTo>
                    <a:pt x="1110" y="216"/>
                  </a:lnTo>
                  <a:lnTo>
                    <a:pt x="1128" y="246"/>
                  </a:lnTo>
                  <a:close/>
                </a:path>
              </a:pathLst>
            </a:custGeom>
            <a:grpFill/>
            <a:ln w="0">
              <a:solidFill>
                <a:schemeClr val="bg1"/>
              </a:solidFill>
              <a:prstDash val="solid"/>
              <a:round/>
              <a:headEnd/>
              <a:tailEnd/>
            </a:ln>
          </p:spPr>
          <p:txBody>
            <a:bodyPr/>
            <a:lstStyle/>
            <a:p>
              <a:endParaRPr lang="zh-CN" altLang="en-US"/>
            </a:p>
          </p:txBody>
        </p:sp>
        <p:sp>
          <p:nvSpPr>
            <p:cNvPr id="69" name="Freeform 78">
              <a:extLst>
                <a:ext uri="{FF2B5EF4-FFF2-40B4-BE49-F238E27FC236}">
                  <a16:creationId xmlns:a16="http://schemas.microsoft.com/office/drawing/2014/main" id="{82249308-5D3D-41DD-A609-E4A641294830}"/>
                </a:ext>
              </a:extLst>
            </p:cNvPr>
            <p:cNvSpPr>
              <a:spLocks/>
            </p:cNvSpPr>
            <p:nvPr/>
          </p:nvSpPr>
          <p:spPr bwMode="gray">
            <a:xfrm>
              <a:off x="4468540" y="5277768"/>
              <a:ext cx="895350" cy="762000"/>
            </a:xfrm>
            <a:custGeom>
              <a:avLst/>
              <a:gdLst>
                <a:gd name="T0" fmla="*/ 279 w 1128"/>
                <a:gd name="T1" fmla="*/ 62 h 960"/>
                <a:gd name="T2" fmla="*/ 272 w 1128"/>
                <a:gd name="T3" fmla="*/ 67 h 960"/>
                <a:gd name="T4" fmla="*/ 266 w 1128"/>
                <a:gd name="T5" fmla="*/ 77 h 960"/>
                <a:gd name="T6" fmla="*/ 261 w 1128"/>
                <a:gd name="T7" fmla="*/ 87 h 960"/>
                <a:gd name="T8" fmla="*/ 254 w 1128"/>
                <a:gd name="T9" fmla="*/ 97 h 960"/>
                <a:gd name="T10" fmla="*/ 241 w 1128"/>
                <a:gd name="T11" fmla="*/ 103 h 960"/>
                <a:gd name="T12" fmla="*/ 230 w 1128"/>
                <a:gd name="T13" fmla="*/ 104 h 960"/>
                <a:gd name="T14" fmla="*/ 216 w 1128"/>
                <a:gd name="T15" fmla="*/ 103 h 960"/>
                <a:gd name="T16" fmla="*/ 203 w 1128"/>
                <a:gd name="T17" fmla="*/ 110 h 960"/>
                <a:gd name="T18" fmla="*/ 199 w 1128"/>
                <a:gd name="T19" fmla="*/ 115 h 960"/>
                <a:gd name="T20" fmla="*/ 198 w 1128"/>
                <a:gd name="T21" fmla="*/ 118 h 960"/>
                <a:gd name="T22" fmla="*/ 196 w 1128"/>
                <a:gd name="T23" fmla="*/ 119 h 960"/>
                <a:gd name="T24" fmla="*/ 190 w 1128"/>
                <a:gd name="T25" fmla="*/ 114 h 960"/>
                <a:gd name="T26" fmla="*/ 183 w 1128"/>
                <a:gd name="T27" fmla="*/ 118 h 960"/>
                <a:gd name="T28" fmla="*/ 177 w 1128"/>
                <a:gd name="T29" fmla="*/ 127 h 960"/>
                <a:gd name="T30" fmla="*/ 164 w 1128"/>
                <a:gd name="T31" fmla="*/ 127 h 960"/>
                <a:gd name="T32" fmla="*/ 155 w 1128"/>
                <a:gd name="T33" fmla="*/ 120 h 960"/>
                <a:gd name="T34" fmla="*/ 148 w 1128"/>
                <a:gd name="T35" fmla="*/ 111 h 960"/>
                <a:gd name="T36" fmla="*/ 143 w 1128"/>
                <a:gd name="T37" fmla="*/ 113 h 960"/>
                <a:gd name="T38" fmla="*/ 147 w 1128"/>
                <a:gd name="T39" fmla="*/ 122 h 960"/>
                <a:gd name="T40" fmla="*/ 154 w 1128"/>
                <a:gd name="T41" fmla="*/ 130 h 960"/>
                <a:gd name="T42" fmla="*/ 153 w 1128"/>
                <a:gd name="T43" fmla="*/ 140 h 960"/>
                <a:gd name="T44" fmla="*/ 140 w 1128"/>
                <a:gd name="T45" fmla="*/ 149 h 960"/>
                <a:gd name="T46" fmla="*/ 134 w 1128"/>
                <a:gd name="T47" fmla="*/ 149 h 960"/>
                <a:gd name="T48" fmla="*/ 132 w 1128"/>
                <a:gd name="T49" fmla="*/ 148 h 960"/>
                <a:gd name="T50" fmla="*/ 130 w 1128"/>
                <a:gd name="T51" fmla="*/ 148 h 960"/>
                <a:gd name="T52" fmla="*/ 126 w 1128"/>
                <a:gd name="T53" fmla="*/ 154 h 960"/>
                <a:gd name="T54" fmla="*/ 116 w 1128"/>
                <a:gd name="T55" fmla="*/ 163 h 960"/>
                <a:gd name="T56" fmla="*/ 110 w 1128"/>
                <a:gd name="T57" fmla="*/ 167 h 960"/>
                <a:gd name="T58" fmla="*/ 97 w 1128"/>
                <a:gd name="T59" fmla="*/ 168 h 960"/>
                <a:gd name="T60" fmla="*/ 87 w 1128"/>
                <a:gd name="T61" fmla="*/ 171 h 960"/>
                <a:gd name="T62" fmla="*/ 75 w 1128"/>
                <a:gd name="T63" fmla="*/ 179 h 960"/>
                <a:gd name="T64" fmla="*/ 56 w 1128"/>
                <a:gd name="T65" fmla="*/ 185 h 960"/>
                <a:gd name="T66" fmla="*/ 46 w 1128"/>
                <a:gd name="T67" fmla="*/ 186 h 960"/>
                <a:gd name="T68" fmla="*/ 38 w 1128"/>
                <a:gd name="T69" fmla="*/ 194 h 960"/>
                <a:gd name="T70" fmla="*/ 29 w 1128"/>
                <a:gd name="T71" fmla="*/ 199 h 960"/>
                <a:gd name="T72" fmla="*/ 23 w 1128"/>
                <a:gd name="T73" fmla="*/ 207 h 960"/>
                <a:gd name="T74" fmla="*/ 26 w 1128"/>
                <a:gd name="T75" fmla="*/ 214 h 960"/>
                <a:gd name="T76" fmla="*/ 35 w 1128"/>
                <a:gd name="T77" fmla="*/ 227 h 960"/>
                <a:gd name="T78" fmla="*/ 35 w 1128"/>
                <a:gd name="T79" fmla="*/ 235 h 960"/>
                <a:gd name="T80" fmla="*/ 24 w 1128"/>
                <a:gd name="T81" fmla="*/ 240 h 960"/>
                <a:gd name="T82" fmla="*/ 13 w 1128"/>
                <a:gd name="T83" fmla="*/ 235 h 960"/>
                <a:gd name="T84" fmla="*/ 4 w 1128"/>
                <a:gd name="T85" fmla="*/ 222 h 960"/>
                <a:gd name="T86" fmla="*/ 1 w 1128"/>
                <a:gd name="T87" fmla="*/ 210 h 960"/>
                <a:gd name="T88" fmla="*/ 1 w 1128"/>
                <a:gd name="T89" fmla="*/ 200 h 960"/>
                <a:gd name="T90" fmla="*/ 8 w 1128"/>
                <a:gd name="T91" fmla="*/ 189 h 960"/>
                <a:gd name="T92" fmla="*/ 0 w 1128"/>
                <a:gd name="T93" fmla="*/ 184 h 960"/>
                <a:gd name="T94" fmla="*/ 19 w 1128"/>
                <a:gd name="T95" fmla="*/ 160 h 960"/>
                <a:gd name="T96" fmla="*/ 37 w 1128"/>
                <a:gd name="T97" fmla="*/ 139 h 960"/>
                <a:gd name="T98" fmla="*/ 59 w 1128"/>
                <a:gd name="T99" fmla="*/ 101 h 960"/>
                <a:gd name="T100" fmla="*/ 74 w 1128"/>
                <a:gd name="T101" fmla="*/ 62 h 960"/>
                <a:gd name="T102" fmla="*/ 82 w 1128"/>
                <a:gd name="T103" fmla="*/ 36 h 960"/>
                <a:gd name="T104" fmla="*/ 121 w 1128"/>
                <a:gd name="T105" fmla="*/ 3 h 960"/>
                <a:gd name="T106" fmla="*/ 156 w 1128"/>
                <a:gd name="T107" fmla="*/ 8 h 960"/>
                <a:gd name="T108" fmla="*/ 170 w 1128"/>
                <a:gd name="T109" fmla="*/ 24 h 960"/>
                <a:gd name="T110" fmla="*/ 185 w 1128"/>
                <a:gd name="T111" fmla="*/ 32 h 960"/>
                <a:gd name="T112" fmla="*/ 224 w 1128"/>
                <a:gd name="T113" fmla="*/ 15 h 960"/>
                <a:gd name="T114" fmla="*/ 272 w 1128"/>
                <a:gd name="T115" fmla="*/ 41 h 9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28"/>
                <a:gd name="T175" fmla="*/ 0 h 960"/>
                <a:gd name="T176" fmla="*/ 1128 w 1128"/>
                <a:gd name="T177" fmla="*/ 960 h 9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28" h="960">
                  <a:moveTo>
                    <a:pt x="1128" y="246"/>
                  </a:moveTo>
                  <a:lnTo>
                    <a:pt x="1124" y="248"/>
                  </a:lnTo>
                  <a:lnTo>
                    <a:pt x="1116" y="250"/>
                  </a:lnTo>
                  <a:lnTo>
                    <a:pt x="1104" y="254"/>
                  </a:lnTo>
                  <a:lnTo>
                    <a:pt x="1094" y="259"/>
                  </a:lnTo>
                  <a:lnTo>
                    <a:pt x="1088" y="265"/>
                  </a:lnTo>
                  <a:lnTo>
                    <a:pt x="1083" y="275"/>
                  </a:lnTo>
                  <a:lnTo>
                    <a:pt x="1075" y="289"/>
                  </a:lnTo>
                  <a:lnTo>
                    <a:pt x="1063" y="305"/>
                  </a:lnTo>
                  <a:lnTo>
                    <a:pt x="1055" y="318"/>
                  </a:lnTo>
                  <a:lnTo>
                    <a:pt x="1047" y="332"/>
                  </a:lnTo>
                  <a:lnTo>
                    <a:pt x="1043" y="348"/>
                  </a:lnTo>
                  <a:lnTo>
                    <a:pt x="1037" y="362"/>
                  </a:lnTo>
                  <a:lnTo>
                    <a:pt x="1029" y="376"/>
                  </a:lnTo>
                  <a:lnTo>
                    <a:pt x="1016" y="387"/>
                  </a:lnTo>
                  <a:lnTo>
                    <a:pt x="1002" y="395"/>
                  </a:lnTo>
                  <a:lnTo>
                    <a:pt x="984" y="403"/>
                  </a:lnTo>
                  <a:lnTo>
                    <a:pt x="966" y="411"/>
                  </a:lnTo>
                  <a:lnTo>
                    <a:pt x="949" y="417"/>
                  </a:lnTo>
                  <a:lnTo>
                    <a:pt x="937" y="419"/>
                  </a:lnTo>
                  <a:lnTo>
                    <a:pt x="921" y="415"/>
                  </a:lnTo>
                  <a:lnTo>
                    <a:pt x="903" y="411"/>
                  </a:lnTo>
                  <a:lnTo>
                    <a:pt x="884" y="409"/>
                  </a:lnTo>
                  <a:lnTo>
                    <a:pt x="864" y="411"/>
                  </a:lnTo>
                  <a:lnTo>
                    <a:pt x="846" y="419"/>
                  </a:lnTo>
                  <a:lnTo>
                    <a:pt x="829" y="431"/>
                  </a:lnTo>
                  <a:lnTo>
                    <a:pt x="813" y="440"/>
                  </a:lnTo>
                  <a:lnTo>
                    <a:pt x="801" y="450"/>
                  </a:lnTo>
                  <a:lnTo>
                    <a:pt x="799" y="454"/>
                  </a:lnTo>
                  <a:lnTo>
                    <a:pt x="797" y="458"/>
                  </a:lnTo>
                  <a:lnTo>
                    <a:pt x="795" y="464"/>
                  </a:lnTo>
                  <a:lnTo>
                    <a:pt x="793" y="468"/>
                  </a:lnTo>
                  <a:lnTo>
                    <a:pt x="791" y="472"/>
                  </a:lnTo>
                  <a:lnTo>
                    <a:pt x="789" y="474"/>
                  </a:lnTo>
                  <a:lnTo>
                    <a:pt x="787" y="474"/>
                  </a:lnTo>
                  <a:lnTo>
                    <a:pt x="783" y="474"/>
                  </a:lnTo>
                  <a:lnTo>
                    <a:pt x="777" y="470"/>
                  </a:lnTo>
                  <a:lnTo>
                    <a:pt x="770" y="462"/>
                  </a:lnTo>
                  <a:lnTo>
                    <a:pt x="760" y="456"/>
                  </a:lnTo>
                  <a:lnTo>
                    <a:pt x="752" y="456"/>
                  </a:lnTo>
                  <a:lnTo>
                    <a:pt x="742" y="462"/>
                  </a:lnTo>
                  <a:lnTo>
                    <a:pt x="734" y="472"/>
                  </a:lnTo>
                  <a:lnTo>
                    <a:pt x="726" y="484"/>
                  </a:lnTo>
                  <a:lnTo>
                    <a:pt x="718" y="496"/>
                  </a:lnTo>
                  <a:lnTo>
                    <a:pt x="708" y="507"/>
                  </a:lnTo>
                  <a:lnTo>
                    <a:pt x="695" y="513"/>
                  </a:lnTo>
                  <a:lnTo>
                    <a:pt x="679" y="513"/>
                  </a:lnTo>
                  <a:lnTo>
                    <a:pt x="657" y="509"/>
                  </a:lnTo>
                  <a:lnTo>
                    <a:pt x="644" y="503"/>
                  </a:lnTo>
                  <a:lnTo>
                    <a:pt x="634" y="494"/>
                  </a:lnTo>
                  <a:lnTo>
                    <a:pt x="622" y="482"/>
                  </a:lnTo>
                  <a:lnTo>
                    <a:pt x="612" y="468"/>
                  </a:lnTo>
                  <a:lnTo>
                    <a:pt x="602" y="454"/>
                  </a:lnTo>
                  <a:lnTo>
                    <a:pt x="592" y="442"/>
                  </a:lnTo>
                  <a:lnTo>
                    <a:pt x="583" y="437"/>
                  </a:lnTo>
                  <a:lnTo>
                    <a:pt x="575" y="440"/>
                  </a:lnTo>
                  <a:lnTo>
                    <a:pt x="571" y="452"/>
                  </a:lnTo>
                  <a:lnTo>
                    <a:pt x="575" y="464"/>
                  </a:lnTo>
                  <a:lnTo>
                    <a:pt x="581" y="478"/>
                  </a:lnTo>
                  <a:lnTo>
                    <a:pt x="588" y="490"/>
                  </a:lnTo>
                  <a:lnTo>
                    <a:pt x="596" y="498"/>
                  </a:lnTo>
                  <a:lnTo>
                    <a:pt x="608" y="509"/>
                  </a:lnTo>
                  <a:lnTo>
                    <a:pt x="618" y="519"/>
                  </a:lnTo>
                  <a:lnTo>
                    <a:pt x="624" y="531"/>
                  </a:lnTo>
                  <a:lnTo>
                    <a:pt x="624" y="541"/>
                  </a:lnTo>
                  <a:lnTo>
                    <a:pt x="612" y="557"/>
                  </a:lnTo>
                  <a:lnTo>
                    <a:pt x="596" y="574"/>
                  </a:lnTo>
                  <a:lnTo>
                    <a:pt x="577" y="588"/>
                  </a:lnTo>
                  <a:lnTo>
                    <a:pt x="557" y="596"/>
                  </a:lnTo>
                  <a:lnTo>
                    <a:pt x="545" y="600"/>
                  </a:lnTo>
                  <a:lnTo>
                    <a:pt x="535" y="598"/>
                  </a:lnTo>
                  <a:lnTo>
                    <a:pt x="533" y="596"/>
                  </a:lnTo>
                  <a:lnTo>
                    <a:pt x="531" y="594"/>
                  </a:lnTo>
                  <a:lnTo>
                    <a:pt x="527" y="592"/>
                  </a:lnTo>
                  <a:lnTo>
                    <a:pt x="525" y="590"/>
                  </a:lnTo>
                  <a:lnTo>
                    <a:pt x="523" y="590"/>
                  </a:lnTo>
                  <a:lnTo>
                    <a:pt x="521" y="590"/>
                  </a:lnTo>
                  <a:lnTo>
                    <a:pt x="520" y="592"/>
                  </a:lnTo>
                  <a:lnTo>
                    <a:pt x="518" y="598"/>
                  </a:lnTo>
                  <a:lnTo>
                    <a:pt x="514" y="608"/>
                  </a:lnTo>
                  <a:lnTo>
                    <a:pt x="504" y="614"/>
                  </a:lnTo>
                  <a:lnTo>
                    <a:pt x="492" y="624"/>
                  </a:lnTo>
                  <a:lnTo>
                    <a:pt x="478" y="637"/>
                  </a:lnTo>
                  <a:lnTo>
                    <a:pt x="466" y="651"/>
                  </a:lnTo>
                  <a:lnTo>
                    <a:pt x="459" y="661"/>
                  </a:lnTo>
                  <a:lnTo>
                    <a:pt x="451" y="667"/>
                  </a:lnTo>
                  <a:lnTo>
                    <a:pt x="441" y="667"/>
                  </a:lnTo>
                  <a:lnTo>
                    <a:pt x="427" y="665"/>
                  </a:lnTo>
                  <a:lnTo>
                    <a:pt x="411" y="667"/>
                  </a:lnTo>
                  <a:lnTo>
                    <a:pt x="390" y="669"/>
                  </a:lnTo>
                  <a:lnTo>
                    <a:pt x="374" y="669"/>
                  </a:lnTo>
                  <a:lnTo>
                    <a:pt x="360" y="675"/>
                  </a:lnTo>
                  <a:lnTo>
                    <a:pt x="348" y="683"/>
                  </a:lnTo>
                  <a:lnTo>
                    <a:pt x="336" y="694"/>
                  </a:lnTo>
                  <a:lnTo>
                    <a:pt x="323" y="704"/>
                  </a:lnTo>
                  <a:lnTo>
                    <a:pt x="299" y="714"/>
                  </a:lnTo>
                  <a:lnTo>
                    <a:pt x="271" y="726"/>
                  </a:lnTo>
                  <a:lnTo>
                    <a:pt x="246" y="734"/>
                  </a:lnTo>
                  <a:lnTo>
                    <a:pt x="226" y="740"/>
                  </a:lnTo>
                  <a:lnTo>
                    <a:pt x="212" y="740"/>
                  </a:lnTo>
                  <a:lnTo>
                    <a:pt x="199" y="740"/>
                  </a:lnTo>
                  <a:lnTo>
                    <a:pt x="185" y="742"/>
                  </a:lnTo>
                  <a:lnTo>
                    <a:pt x="173" y="748"/>
                  </a:lnTo>
                  <a:lnTo>
                    <a:pt x="163" y="759"/>
                  </a:lnTo>
                  <a:lnTo>
                    <a:pt x="153" y="773"/>
                  </a:lnTo>
                  <a:lnTo>
                    <a:pt x="142" y="781"/>
                  </a:lnTo>
                  <a:lnTo>
                    <a:pt x="128" y="787"/>
                  </a:lnTo>
                  <a:lnTo>
                    <a:pt x="116" y="793"/>
                  </a:lnTo>
                  <a:lnTo>
                    <a:pt x="108" y="803"/>
                  </a:lnTo>
                  <a:lnTo>
                    <a:pt x="100" y="816"/>
                  </a:lnTo>
                  <a:lnTo>
                    <a:pt x="92" y="826"/>
                  </a:lnTo>
                  <a:lnTo>
                    <a:pt x="86" y="834"/>
                  </a:lnTo>
                  <a:lnTo>
                    <a:pt x="90" y="844"/>
                  </a:lnTo>
                  <a:lnTo>
                    <a:pt x="104" y="856"/>
                  </a:lnTo>
                  <a:lnTo>
                    <a:pt x="118" y="872"/>
                  </a:lnTo>
                  <a:lnTo>
                    <a:pt x="130" y="891"/>
                  </a:lnTo>
                  <a:lnTo>
                    <a:pt x="138" y="905"/>
                  </a:lnTo>
                  <a:lnTo>
                    <a:pt x="144" y="919"/>
                  </a:lnTo>
                  <a:lnTo>
                    <a:pt x="146" y="931"/>
                  </a:lnTo>
                  <a:lnTo>
                    <a:pt x="140" y="940"/>
                  </a:lnTo>
                  <a:lnTo>
                    <a:pt x="128" y="946"/>
                  </a:lnTo>
                  <a:lnTo>
                    <a:pt x="114" y="954"/>
                  </a:lnTo>
                  <a:lnTo>
                    <a:pt x="96" y="960"/>
                  </a:lnTo>
                  <a:lnTo>
                    <a:pt x="79" y="960"/>
                  </a:lnTo>
                  <a:lnTo>
                    <a:pt x="67" y="956"/>
                  </a:lnTo>
                  <a:lnTo>
                    <a:pt x="51" y="938"/>
                  </a:lnTo>
                  <a:lnTo>
                    <a:pt x="37" y="919"/>
                  </a:lnTo>
                  <a:lnTo>
                    <a:pt x="25" y="901"/>
                  </a:lnTo>
                  <a:lnTo>
                    <a:pt x="18" y="887"/>
                  </a:lnTo>
                  <a:lnTo>
                    <a:pt x="10" y="872"/>
                  </a:lnTo>
                  <a:lnTo>
                    <a:pt x="4" y="854"/>
                  </a:lnTo>
                  <a:lnTo>
                    <a:pt x="2" y="840"/>
                  </a:lnTo>
                  <a:lnTo>
                    <a:pt x="2" y="826"/>
                  </a:lnTo>
                  <a:lnTo>
                    <a:pt x="2" y="812"/>
                  </a:lnTo>
                  <a:lnTo>
                    <a:pt x="4" y="797"/>
                  </a:lnTo>
                  <a:lnTo>
                    <a:pt x="12" y="783"/>
                  </a:lnTo>
                  <a:lnTo>
                    <a:pt x="25" y="765"/>
                  </a:lnTo>
                  <a:lnTo>
                    <a:pt x="31" y="753"/>
                  </a:lnTo>
                  <a:lnTo>
                    <a:pt x="33" y="749"/>
                  </a:lnTo>
                  <a:lnTo>
                    <a:pt x="4" y="746"/>
                  </a:lnTo>
                  <a:lnTo>
                    <a:pt x="0" y="734"/>
                  </a:lnTo>
                  <a:lnTo>
                    <a:pt x="33" y="687"/>
                  </a:lnTo>
                  <a:lnTo>
                    <a:pt x="71" y="675"/>
                  </a:lnTo>
                  <a:lnTo>
                    <a:pt x="77" y="637"/>
                  </a:lnTo>
                  <a:lnTo>
                    <a:pt x="128" y="627"/>
                  </a:lnTo>
                  <a:lnTo>
                    <a:pt x="147" y="612"/>
                  </a:lnTo>
                  <a:lnTo>
                    <a:pt x="147" y="553"/>
                  </a:lnTo>
                  <a:lnTo>
                    <a:pt x="175" y="539"/>
                  </a:lnTo>
                  <a:lnTo>
                    <a:pt x="244" y="478"/>
                  </a:lnTo>
                  <a:lnTo>
                    <a:pt x="238" y="403"/>
                  </a:lnTo>
                  <a:lnTo>
                    <a:pt x="264" y="332"/>
                  </a:lnTo>
                  <a:lnTo>
                    <a:pt x="301" y="307"/>
                  </a:lnTo>
                  <a:lnTo>
                    <a:pt x="297" y="250"/>
                  </a:lnTo>
                  <a:lnTo>
                    <a:pt x="325" y="220"/>
                  </a:lnTo>
                  <a:lnTo>
                    <a:pt x="303" y="157"/>
                  </a:lnTo>
                  <a:lnTo>
                    <a:pt x="329" y="143"/>
                  </a:lnTo>
                  <a:lnTo>
                    <a:pt x="329" y="86"/>
                  </a:lnTo>
                  <a:lnTo>
                    <a:pt x="384" y="78"/>
                  </a:lnTo>
                  <a:lnTo>
                    <a:pt x="484" y="9"/>
                  </a:lnTo>
                  <a:lnTo>
                    <a:pt x="535" y="39"/>
                  </a:lnTo>
                  <a:lnTo>
                    <a:pt x="592" y="9"/>
                  </a:lnTo>
                  <a:lnTo>
                    <a:pt x="624" y="29"/>
                  </a:lnTo>
                  <a:lnTo>
                    <a:pt x="693" y="0"/>
                  </a:lnTo>
                  <a:lnTo>
                    <a:pt x="720" y="27"/>
                  </a:lnTo>
                  <a:lnTo>
                    <a:pt x="681" y="94"/>
                  </a:lnTo>
                  <a:lnTo>
                    <a:pt x="651" y="130"/>
                  </a:lnTo>
                  <a:lnTo>
                    <a:pt x="679" y="151"/>
                  </a:lnTo>
                  <a:lnTo>
                    <a:pt x="740" y="128"/>
                  </a:lnTo>
                  <a:lnTo>
                    <a:pt x="823" y="92"/>
                  </a:lnTo>
                  <a:lnTo>
                    <a:pt x="878" y="120"/>
                  </a:lnTo>
                  <a:lnTo>
                    <a:pt x="895" y="59"/>
                  </a:lnTo>
                  <a:lnTo>
                    <a:pt x="984" y="61"/>
                  </a:lnTo>
                  <a:lnTo>
                    <a:pt x="1053" y="96"/>
                  </a:lnTo>
                  <a:lnTo>
                    <a:pt x="1086" y="161"/>
                  </a:lnTo>
                  <a:lnTo>
                    <a:pt x="1110" y="216"/>
                  </a:lnTo>
                  <a:lnTo>
                    <a:pt x="1128" y="246"/>
                  </a:lnTo>
                </a:path>
              </a:pathLst>
            </a:custGeom>
            <a:grpFill/>
            <a:ln w="6350">
              <a:solidFill>
                <a:schemeClr val="bg1"/>
              </a:solidFill>
              <a:prstDash val="solid"/>
              <a:round/>
              <a:headEnd/>
              <a:tailEnd/>
            </a:ln>
          </p:spPr>
          <p:txBody>
            <a:bodyPr/>
            <a:lstStyle/>
            <a:p>
              <a:endParaRPr lang="zh-CN" altLang="en-US"/>
            </a:p>
          </p:txBody>
        </p:sp>
        <p:sp>
          <p:nvSpPr>
            <p:cNvPr id="70" name="Freeform 79">
              <a:extLst>
                <a:ext uri="{FF2B5EF4-FFF2-40B4-BE49-F238E27FC236}">
                  <a16:creationId xmlns:a16="http://schemas.microsoft.com/office/drawing/2014/main" id="{E965C576-EDEB-412B-BA24-878CF092BC54}"/>
                </a:ext>
              </a:extLst>
            </p:cNvPr>
            <p:cNvSpPr>
              <a:spLocks/>
            </p:cNvSpPr>
            <p:nvPr/>
          </p:nvSpPr>
          <p:spPr bwMode="gray">
            <a:xfrm>
              <a:off x="5179740" y="4817393"/>
              <a:ext cx="496888" cy="655638"/>
            </a:xfrm>
            <a:custGeom>
              <a:avLst/>
              <a:gdLst>
                <a:gd name="T0" fmla="*/ 156 w 626"/>
                <a:gd name="T1" fmla="*/ 31 h 825"/>
                <a:gd name="T2" fmla="*/ 154 w 626"/>
                <a:gd name="T3" fmla="*/ 37 h 825"/>
                <a:gd name="T4" fmla="*/ 152 w 626"/>
                <a:gd name="T5" fmla="*/ 44 h 825"/>
                <a:gd name="T6" fmla="*/ 146 w 626"/>
                <a:gd name="T7" fmla="*/ 52 h 825"/>
                <a:gd name="T8" fmla="*/ 138 w 626"/>
                <a:gd name="T9" fmla="*/ 57 h 825"/>
                <a:gd name="T10" fmla="*/ 131 w 626"/>
                <a:gd name="T11" fmla="*/ 61 h 825"/>
                <a:gd name="T12" fmla="*/ 130 w 626"/>
                <a:gd name="T13" fmla="*/ 62 h 825"/>
                <a:gd name="T14" fmla="*/ 132 w 626"/>
                <a:gd name="T15" fmla="*/ 68 h 825"/>
                <a:gd name="T16" fmla="*/ 135 w 626"/>
                <a:gd name="T17" fmla="*/ 75 h 825"/>
                <a:gd name="T18" fmla="*/ 136 w 626"/>
                <a:gd name="T19" fmla="*/ 81 h 825"/>
                <a:gd name="T20" fmla="*/ 136 w 626"/>
                <a:gd name="T21" fmla="*/ 89 h 825"/>
                <a:gd name="T22" fmla="*/ 137 w 626"/>
                <a:gd name="T23" fmla="*/ 95 h 825"/>
                <a:gd name="T24" fmla="*/ 138 w 626"/>
                <a:gd name="T25" fmla="*/ 104 h 825"/>
                <a:gd name="T26" fmla="*/ 131 w 626"/>
                <a:gd name="T27" fmla="*/ 112 h 825"/>
                <a:gd name="T28" fmla="*/ 122 w 626"/>
                <a:gd name="T29" fmla="*/ 120 h 825"/>
                <a:gd name="T30" fmla="*/ 117 w 626"/>
                <a:gd name="T31" fmla="*/ 131 h 825"/>
                <a:gd name="T32" fmla="*/ 115 w 626"/>
                <a:gd name="T33" fmla="*/ 142 h 825"/>
                <a:gd name="T34" fmla="*/ 110 w 626"/>
                <a:gd name="T35" fmla="*/ 151 h 825"/>
                <a:gd name="T36" fmla="*/ 103 w 626"/>
                <a:gd name="T37" fmla="*/ 156 h 825"/>
                <a:gd name="T38" fmla="*/ 94 w 626"/>
                <a:gd name="T39" fmla="*/ 158 h 825"/>
                <a:gd name="T40" fmla="*/ 86 w 626"/>
                <a:gd name="T41" fmla="*/ 161 h 825"/>
                <a:gd name="T42" fmla="*/ 85 w 626"/>
                <a:gd name="T43" fmla="*/ 165 h 825"/>
                <a:gd name="T44" fmla="*/ 89 w 626"/>
                <a:gd name="T45" fmla="*/ 171 h 825"/>
                <a:gd name="T46" fmla="*/ 90 w 626"/>
                <a:gd name="T47" fmla="*/ 176 h 825"/>
                <a:gd name="T48" fmla="*/ 86 w 626"/>
                <a:gd name="T49" fmla="*/ 182 h 825"/>
                <a:gd name="T50" fmla="*/ 80 w 626"/>
                <a:gd name="T51" fmla="*/ 189 h 825"/>
                <a:gd name="T52" fmla="*/ 76 w 626"/>
                <a:gd name="T53" fmla="*/ 193 h 825"/>
                <a:gd name="T54" fmla="*/ 69 w 626"/>
                <a:gd name="T55" fmla="*/ 199 h 825"/>
                <a:gd name="T56" fmla="*/ 61 w 626"/>
                <a:gd name="T57" fmla="*/ 204 h 825"/>
                <a:gd name="T58" fmla="*/ 58 w 626"/>
                <a:gd name="T59" fmla="*/ 207 h 825"/>
                <a:gd name="T60" fmla="*/ 48 w 626"/>
                <a:gd name="T61" fmla="*/ 185 h 825"/>
                <a:gd name="T62" fmla="*/ 22 w 626"/>
                <a:gd name="T63" fmla="*/ 161 h 825"/>
                <a:gd name="T64" fmla="*/ 0 w 626"/>
                <a:gd name="T65" fmla="*/ 146 h 825"/>
                <a:gd name="T66" fmla="*/ 15 w 626"/>
                <a:gd name="T67" fmla="*/ 107 h 825"/>
                <a:gd name="T68" fmla="*/ 20 w 626"/>
                <a:gd name="T69" fmla="*/ 88 h 825"/>
                <a:gd name="T70" fmla="*/ 18 w 626"/>
                <a:gd name="T71" fmla="*/ 67 h 825"/>
                <a:gd name="T72" fmla="*/ 34 w 626"/>
                <a:gd name="T73" fmla="*/ 43 h 825"/>
                <a:gd name="T74" fmla="*/ 42 w 626"/>
                <a:gd name="T75" fmla="*/ 24 h 825"/>
                <a:gd name="T76" fmla="*/ 63 w 626"/>
                <a:gd name="T77" fmla="*/ 17 h 825"/>
                <a:gd name="T78" fmla="*/ 75 w 626"/>
                <a:gd name="T79" fmla="*/ 1 h 825"/>
                <a:gd name="T80" fmla="*/ 92 w 626"/>
                <a:gd name="T81" fmla="*/ 14 h 825"/>
                <a:gd name="T82" fmla="*/ 114 w 626"/>
                <a:gd name="T83" fmla="*/ 32 h 825"/>
                <a:gd name="T84" fmla="*/ 135 w 626"/>
                <a:gd name="T85" fmla="*/ 32 h 825"/>
                <a:gd name="T86" fmla="*/ 151 w 626"/>
                <a:gd name="T87" fmla="*/ 25 h 82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26"/>
                <a:gd name="T133" fmla="*/ 0 h 825"/>
                <a:gd name="T134" fmla="*/ 626 w 626"/>
                <a:gd name="T135" fmla="*/ 825 h 82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26" h="825">
                  <a:moveTo>
                    <a:pt x="626" y="122"/>
                  </a:moveTo>
                  <a:lnTo>
                    <a:pt x="624" y="124"/>
                  </a:lnTo>
                  <a:lnTo>
                    <a:pt x="621" y="134"/>
                  </a:lnTo>
                  <a:lnTo>
                    <a:pt x="615" y="146"/>
                  </a:lnTo>
                  <a:lnTo>
                    <a:pt x="613" y="159"/>
                  </a:lnTo>
                  <a:lnTo>
                    <a:pt x="607" y="173"/>
                  </a:lnTo>
                  <a:lnTo>
                    <a:pt x="597" y="189"/>
                  </a:lnTo>
                  <a:lnTo>
                    <a:pt x="581" y="205"/>
                  </a:lnTo>
                  <a:lnTo>
                    <a:pt x="565" y="216"/>
                  </a:lnTo>
                  <a:lnTo>
                    <a:pt x="550" y="228"/>
                  </a:lnTo>
                  <a:lnTo>
                    <a:pt x="534" y="236"/>
                  </a:lnTo>
                  <a:lnTo>
                    <a:pt x="524" y="242"/>
                  </a:lnTo>
                  <a:lnTo>
                    <a:pt x="520" y="244"/>
                  </a:lnTo>
                  <a:lnTo>
                    <a:pt x="520" y="248"/>
                  </a:lnTo>
                  <a:lnTo>
                    <a:pt x="524" y="258"/>
                  </a:lnTo>
                  <a:lnTo>
                    <a:pt x="528" y="272"/>
                  </a:lnTo>
                  <a:lnTo>
                    <a:pt x="532" y="285"/>
                  </a:lnTo>
                  <a:lnTo>
                    <a:pt x="538" y="299"/>
                  </a:lnTo>
                  <a:lnTo>
                    <a:pt x="542" y="309"/>
                  </a:lnTo>
                  <a:lnTo>
                    <a:pt x="544" y="321"/>
                  </a:lnTo>
                  <a:lnTo>
                    <a:pt x="546" y="339"/>
                  </a:lnTo>
                  <a:lnTo>
                    <a:pt x="544" y="354"/>
                  </a:lnTo>
                  <a:lnTo>
                    <a:pt x="544" y="368"/>
                  </a:lnTo>
                  <a:lnTo>
                    <a:pt x="548" y="380"/>
                  </a:lnTo>
                  <a:lnTo>
                    <a:pt x="550" y="396"/>
                  </a:lnTo>
                  <a:lnTo>
                    <a:pt x="550" y="413"/>
                  </a:lnTo>
                  <a:lnTo>
                    <a:pt x="540" y="429"/>
                  </a:lnTo>
                  <a:lnTo>
                    <a:pt x="522" y="447"/>
                  </a:lnTo>
                  <a:lnTo>
                    <a:pt x="504" y="462"/>
                  </a:lnTo>
                  <a:lnTo>
                    <a:pt x="489" y="480"/>
                  </a:lnTo>
                  <a:lnTo>
                    <a:pt x="479" y="494"/>
                  </a:lnTo>
                  <a:lnTo>
                    <a:pt x="469" y="522"/>
                  </a:lnTo>
                  <a:lnTo>
                    <a:pt x="463" y="549"/>
                  </a:lnTo>
                  <a:lnTo>
                    <a:pt x="459" y="565"/>
                  </a:lnTo>
                  <a:lnTo>
                    <a:pt x="451" y="585"/>
                  </a:lnTo>
                  <a:lnTo>
                    <a:pt x="441" y="602"/>
                  </a:lnTo>
                  <a:lnTo>
                    <a:pt x="428" y="618"/>
                  </a:lnTo>
                  <a:lnTo>
                    <a:pt x="414" y="624"/>
                  </a:lnTo>
                  <a:lnTo>
                    <a:pt x="396" y="630"/>
                  </a:lnTo>
                  <a:lnTo>
                    <a:pt x="376" y="632"/>
                  </a:lnTo>
                  <a:lnTo>
                    <a:pt x="359" y="636"/>
                  </a:lnTo>
                  <a:lnTo>
                    <a:pt x="345" y="642"/>
                  </a:lnTo>
                  <a:lnTo>
                    <a:pt x="337" y="648"/>
                  </a:lnTo>
                  <a:lnTo>
                    <a:pt x="339" y="659"/>
                  </a:lnTo>
                  <a:lnTo>
                    <a:pt x="347" y="669"/>
                  </a:lnTo>
                  <a:lnTo>
                    <a:pt x="357" y="681"/>
                  </a:lnTo>
                  <a:lnTo>
                    <a:pt x="363" y="691"/>
                  </a:lnTo>
                  <a:lnTo>
                    <a:pt x="361" y="701"/>
                  </a:lnTo>
                  <a:lnTo>
                    <a:pt x="353" y="710"/>
                  </a:lnTo>
                  <a:lnTo>
                    <a:pt x="343" y="726"/>
                  </a:lnTo>
                  <a:lnTo>
                    <a:pt x="331" y="742"/>
                  </a:lnTo>
                  <a:lnTo>
                    <a:pt x="319" y="756"/>
                  </a:lnTo>
                  <a:lnTo>
                    <a:pt x="312" y="766"/>
                  </a:lnTo>
                  <a:lnTo>
                    <a:pt x="302" y="771"/>
                  </a:lnTo>
                  <a:lnTo>
                    <a:pt x="290" y="781"/>
                  </a:lnTo>
                  <a:lnTo>
                    <a:pt x="274" y="793"/>
                  </a:lnTo>
                  <a:lnTo>
                    <a:pt x="258" y="805"/>
                  </a:lnTo>
                  <a:lnTo>
                    <a:pt x="245" y="815"/>
                  </a:lnTo>
                  <a:lnTo>
                    <a:pt x="235" y="821"/>
                  </a:lnTo>
                  <a:lnTo>
                    <a:pt x="231" y="825"/>
                  </a:lnTo>
                  <a:lnTo>
                    <a:pt x="215" y="795"/>
                  </a:lnTo>
                  <a:lnTo>
                    <a:pt x="191" y="740"/>
                  </a:lnTo>
                  <a:lnTo>
                    <a:pt x="158" y="675"/>
                  </a:lnTo>
                  <a:lnTo>
                    <a:pt x="89" y="642"/>
                  </a:lnTo>
                  <a:lnTo>
                    <a:pt x="2" y="640"/>
                  </a:lnTo>
                  <a:lnTo>
                    <a:pt x="0" y="581"/>
                  </a:lnTo>
                  <a:lnTo>
                    <a:pt x="28" y="476"/>
                  </a:lnTo>
                  <a:lnTo>
                    <a:pt x="60" y="425"/>
                  </a:lnTo>
                  <a:lnTo>
                    <a:pt x="58" y="376"/>
                  </a:lnTo>
                  <a:lnTo>
                    <a:pt x="77" y="352"/>
                  </a:lnTo>
                  <a:lnTo>
                    <a:pt x="63" y="317"/>
                  </a:lnTo>
                  <a:lnTo>
                    <a:pt x="69" y="266"/>
                  </a:lnTo>
                  <a:lnTo>
                    <a:pt x="126" y="244"/>
                  </a:lnTo>
                  <a:lnTo>
                    <a:pt x="136" y="171"/>
                  </a:lnTo>
                  <a:lnTo>
                    <a:pt x="140" y="116"/>
                  </a:lnTo>
                  <a:lnTo>
                    <a:pt x="170" y="94"/>
                  </a:lnTo>
                  <a:lnTo>
                    <a:pt x="203" y="94"/>
                  </a:lnTo>
                  <a:lnTo>
                    <a:pt x="254" y="65"/>
                  </a:lnTo>
                  <a:lnTo>
                    <a:pt x="298" y="45"/>
                  </a:lnTo>
                  <a:lnTo>
                    <a:pt x="298" y="4"/>
                  </a:lnTo>
                  <a:lnTo>
                    <a:pt x="363" y="0"/>
                  </a:lnTo>
                  <a:lnTo>
                    <a:pt x="367" y="53"/>
                  </a:lnTo>
                  <a:lnTo>
                    <a:pt x="406" y="110"/>
                  </a:lnTo>
                  <a:lnTo>
                    <a:pt x="455" y="126"/>
                  </a:lnTo>
                  <a:lnTo>
                    <a:pt x="495" y="83"/>
                  </a:lnTo>
                  <a:lnTo>
                    <a:pt x="538" y="126"/>
                  </a:lnTo>
                  <a:lnTo>
                    <a:pt x="571" y="122"/>
                  </a:lnTo>
                  <a:lnTo>
                    <a:pt x="603" y="98"/>
                  </a:lnTo>
                  <a:lnTo>
                    <a:pt x="626" y="122"/>
                  </a:lnTo>
                  <a:close/>
                </a:path>
              </a:pathLst>
            </a:custGeom>
            <a:grpFill/>
            <a:ln w="0">
              <a:solidFill>
                <a:schemeClr val="bg1"/>
              </a:solidFill>
              <a:prstDash val="solid"/>
              <a:round/>
              <a:headEnd/>
              <a:tailEnd/>
            </a:ln>
          </p:spPr>
          <p:txBody>
            <a:bodyPr/>
            <a:lstStyle/>
            <a:p>
              <a:endParaRPr lang="zh-CN" altLang="en-US"/>
            </a:p>
          </p:txBody>
        </p:sp>
        <p:sp>
          <p:nvSpPr>
            <p:cNvPr id="71" name="Freeform 80">
              <a:extLst>
                <a:ext uri="{FF2B5EF4-FFF2-40B4-BE49-F238E27FC236}">
                  <a16:creationId xmlns:a16="http://schemas.microsoft.com/office/drawing/2014/main" id="{F37F1D2D-4198-4422-8338-42C0FCC0C439}"/>
                </a:ext>
              </a:extLst>
            </p:cNvPr>
            <p:cNvSpPr>
              <a:spLocks/>
            </p:cNvSpPr>
            <p:nvPr/>
          </p:nvSpPr>
          <p:spPr bwMode="gray">
            <a:xfrm>
              <a:off x="5179740" y="4817393"/>
              <a:ext cx="496888" cy="655638"/>
            </a:xfrm>
            <a:custGeom>
              <a:avLst/>
              <a:gdLst>
                <a:gd name="T0" fmla="*/ 156 w 626"/>
                <a:gd name="T1" fmla="*/ 31 h 825"/>
                <a:gd name="T2" fmla="*/ 154 w 626"/>
                <a:gd name="T3" fmla="*/ 37 h 825"/>
                <a:gd name="T4" fmla="*/ 152 w 626"/>
                <a:gd name="T5" fmla="*/ 44 h 825"/>
                <a:gd name="T6" fmla="*/ 146 w 626"/>
                <a:gd name="T7" fmla="*/ 52 h 825"/>
                <a:gd name="T8" fmla="*/ 138 w 626"/>
                <a:gd name="T9" fmla="*/ 57 h 825"/>
                <a:gd name="T10" fmla="*/ 131 w 626"/>
                <a:gd name="T11" fmla="*/ 61 h 825"/>
                <a:gd name="T12" fmla="*/ 130 w 626"/>
                <a:gd name="T13" fmla="*/ 62 h 825"/>
                <a:gd name="T14" fmla="*/ 132 w 626"/>
                <a:gd name="T15" fmla="*/ 68 h 825"/>
                <a:gd name="T16" fmla="*/ 135 w 626"/>
                <a:gd name="T17" fmla="*/ 75 h 825"/>
                <a:gd name="T18" fmla="*/ 136 w 626"/>
                <a:gd name="T19" fmla="*/ 81 h 825"/>
                <a:gd name="T20" fmla="*/ 136 w 626"/>
                <a:gd name="T21" fmla="*/ 89 h 825"/>
                <a:gd name="T22" fmla="*/ 137 w 626"/>
                <a:gd name="T23" fmla="*/ 95 h 825"/>
                <a:gd name="T24" fmla="*/ 138 w 626"/>
                <a:gd name="T25" fmla="*/ 104 h 825"/>
                <a:gd name="T26" fmla="*/ 131 w 626"/>
                <a:gd name="T27" fmla="*/ 112 h 825"/>
                <a:gd name="T28" fmla="*/ 122 w 626"/>
                <a:gd name="T29" fmla="*/ 120 h 825"/>
                <a:gd name="T30" fmla="*/ 117 w 626"/>
                <a:gd name="T31" fmla="*/ 131 h 825"/>
                <a:gd name="T32" fmla="*/ 115 w 626"/>
                <a:gd name="T33" fmla="*/ 142 h 825"/>
                <a:gd name="T34" fmla="*/ 110 w 626"/>
                <a:gd name="T35" fmla="*/ 151 h 825"/>
                <a:gd name="T36" fmla="*/ 103 w 626"/>
                <a:gd name="T37" fmla="*/ 156 h 825"/>
                <a:gd name="T38" fmla="*/ 94 w 626"/>
                <a:gd name="T39" fmla="*/ 158 h 825"/>
                <a:gd name="T40" fmla="*/ 86 w 626"/>
                <a:gd name="T41" fmla="*/ 161 h 825"/>
                <a:gd name="T42" fmla="*/ 85 w 626"/>
                <a:gd name="T43" fmla="*/ 165 h 825"/>
                <a:gd name="T44" fmla="*/ 89 w 626"/>
                <a:gd name="T45" fmla="*/ 171 h 825"/>
                <a:gd name="T46" fmla="*/ 90 w 626"/>
                <a:gd name="T47" fmla="*/ 176 h 825"/>
                <a:gd name="T48" fmla="*/ 86 w 626"/>
                <a:gd name="T49" fmla="*/ 182 h 825"/>
                <a:gd name="T50" fmla="*/ 80 w 626"/>
                <a:gd name="T51" fmla="*/ 189 h 825"/>
                <a:gd name="T52" fmla="*/ 76 w 626"/>
                <a:gd name="T53" fmla="*/ 193 h 825"/>
                <a:gd name="T54" fmla="*/ 69 w 626"/>
                <a:gd name="T55" fmla="*/ 199 h 825"/>
                <a:gd name="T56" fmla="*/ 61 w 626"/>
                <a:gd name="T57" fmla="*/ 204 h 825"/>
                <a:gd name="T58" fmla="*/ 58 w 626"/>
                <a:gd name="T59" fmla="*/ 207 h 825"/>
                <a:gd name="T60" fmla="*/ 48 w 626"/>
                <a:gd name="T61" fmla="*/ 185 h 825"/>
                <a:gd name="T62" fmla="*/ 22 w 626"/>
                <a:gd name="T63" fmla="*/ 161 h 825"/>
                <a:gd name="T64" fmla="*/ 0 w 626"/>
                <a:gd name="T65" fmla="*/ 146 h 825"/>
                <a:gd name="T66" fmla="*/ 15 w 626"/>
                <a:gd name="T67" fmla="*/ 107 h 825"/>
                <a:gd name="T68" fmla="*/ 20 w 626"/>
                <a:gd name="T69" fmla="*/ 88 h 825"/>
                <a:gd name="T70" fmla="*/ 18 w 626"/>
                <a:gd name="T71" fmla="*/ 67 h 825"/>
                <a:gd name="T72" fmla="*/ 34 w 626"/>
                <a:gd name="T73" fmla="*/ 43 h 825"/>
                <a:gd name="T74" fmla="*/ 42 w 626"/>
                <a:gd name="T75" fmla="*/ 24 h 825"/>
                <a:gd name="T76" fmla="*/ 63 w 626"/>
                <a:gd name="T77" fmla="*/ 17 h 825"/>
                <a:gd name="T78" fmla="*/ 75 w 626"/>
                <a:gd name="T79" fmla="*/ 1 h 825"/>
                <a:gd name="T80" fmla="*/ 92 w 626"/>
                <a:gd name="T81" fmla="*/ 14 h 825"/>
                <a:gd name="T82" fmla="*/ 114 w 626"/>
                <a:gd name="T83" fmla="*/ 32 h 825"/>
                <a:gd name="T84" fmla="*/ 135 w 626"/>
                <a:gd name="T85" fmla="*/ 32 h 825"/>
                <a:gd name="T86" fmla="*/ 151 w 626"/>
                <a:gd name="T87" fmla="*/ 25 h 82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26"/>
                <a:gd name="T133" fmla="*/ 0 h 825"/>
                <a:gd name="T134" fmla="*/ 626 w 626"/>
                <a:gd name="T135" fmla="*/ 825 h 82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26" h="825">
                  <a:moveTo>
                    <a:pt x="626" y="122"/>
                  </a:moveTo>
                  <a:lnTo>
                    <a:pt x="624" y="124"/>
                  </a:lnTo>
                  <a:lnTo>
                    <a:pt x="621" y="134"/>
                  </a:lnTo>
                  <a:lnTo>
                    <a:pt x="615" y="146"/>
                  </a:lnTo>
                  <a:lnTo>
                    <a:pt x="613" y="159"/>
                  </a:lnTo>
                  <a:lnTo>
                    <a:pt x="607" y="173"/>
                  </a:lnTo>
                  <a:lnTo>
                    <a:pt x="597" y="189"/>
                  </a:lnTo>
                  <a:lnTo>
                    <a:pt x="581" y="205"/>
                  </a:lnTo>
                  <a:lnTo>
                    <a:pt x="565" y="216"/>
                  </a:lnTo>
                  <a:lnTo>
                    <a:pt x="550" y="228"/>
                  </a:lnTo>
                  <a:lnTo>
                    <a:pt x="534" y="236"/>
                  </a:lnTo>
                  <a:lnTo>
                    <a:pt x="524" y="242"/>
                  </a:lnTo>
                  <a:lnTo>
                    <a:pt x="520" y="244"/>
                  </a:lnTo>
                  <a:lnTo>
                    <a:pt x="520" y="248"/>
                  </a:lnTo>
                  <a:lnTo>
                    <a:pt x="524" y="258"/>
                  </a:lnTo>
                  <a:lnTo>
                    <a:pt x="528" y="272"/>
                  </a:lnTo>
                  <a:lnTo>
                    <a:pt x="532" y="285"/>
                  </a:lnTo>
                  <a:lnTo>
                    <a:pt x="538" y="299"/>
                  </a:lnTo>
                  <a:lnTo>
                    <a:pt x="542" y="309"/>
                  </a:lnTo>
                  <a:lnTo>
                    <a:pt x="544" y="321"/>
                  </a:lnTo>
                  <a:lnTo>
                    <a:pt x="546" y="339"/>
                  </a:lnTo>
                  <a:lnTo>
                    <a:pt x="544" y="354"/>
                  </a:lnTo>
                  <a:lnTo>
                    <a:pt x="544" y="368"/>
                  </a:lnTo>
                  <a:lnTo>
                    <a:pt x="548" y="380"/>
                  </a:lnTo>
                  <a:lnTo>
                    <a:pt x="550" y="396"/>
                  </a:lnTo>
                  <a:lnTo>
                    <a:pt x="550" y="413"/>
                  </a:lnTo>
                  <a:lnTo>
                    <a:pt x="540" y="429"/>
                  </a:lnTo>
                  <a:lnTo>
                    <a:pt x="522" y="447"/>
                  </a:lnTo>
                  <a:lnTo>
                    <a:pt x="504" y="462"/>
                  </a:lnTo>
                  <a:lnTo>
                    <a:pt x="489" y="480"/>
                  </a:lnTo>
                  <a:lnTo>
                    <a:pt x="479" y="494"/>
                  </a:lnTo>
                  <a:lnTo>
                    <a:pt x="469" y="522"/>
                  </a:lnTo>
                  <a:lnTo>
                    <a:pt x="463" y="549"/>
                  </a:lnTo>
                  <a:lnTo>
                    <a:pt x="459" y="565"/>
                  </a:lnTo>
                  <a:lnTo>
                    <a:pt x="451" y="585"/>
                  </a:lnTo>
                  <a:lnTo>
                    <a:pt x="441" y="602"/>
                  </a:lnTo>
                  <a:lnTo>
                    <a:pt x="428" y="618"/>
                  </a:lnTo>
                  <a:lnTo>
                    <a:pt x="414" y="624"/>
                  </a:lnTo>
                  <a:lnTo>
                    <a:pt x="396" y="630"/>
                  </a:lnTo>
                  <a:lnTo>
                    <a:pt x="376" y="632"/>
                  </a:lnTo>
                  <a:lnTo>
                    <a:pt x="359" y="636"/>
                  </a:lnTo>
                  <a:lnTo>
                    <a:pt x="345" y="642"/>
                  </a:lnTo>
                  <a:lnTo>
                    <a:pt x="337" y="648"/>
                  </a:lnTo>
                  <a:lnTo>
                    <a:pt x="339" y="659"/>
                  </a:lnTo>
                  <a:lnTo>
                    <a:pt x="347" y="669"/>
                  </a:lnTo>
                  <a:lnTo>
                    <a:pt x="357" y="681"/>
                  </a:lnTo>
                  <a:lnTo>
                    <a:pt x="363" y="691"/>
                  </a:lnTo>
                  <a:lnTo>
                    <a:pt x="361" y="701"/>
                  </a:lnTo>
                  <a:lnTo>
                    <a:pt x="353" y="710"/>
                  </a:lnTo>
                  <a:lnTo>
                    <a:pt x="343" y="726"/>
                  </a:lnTo>
                  <a:lnTo>
                    <a:pt x="331" y="742"/>
                  </a:lnTo>
                  <a:lnTo>
                    <a:pt x="319" y="756"/>
                  </a:lnTo>
                  <a:lnTo>
                    <a:pt x="312" y="766"/>
                  </a:lnTo>
                  <a:lnTo>
                    <a:pt x="302" y="771"/>
                  </a:lnTo>
                  <a:lnTo>
                    <a:pt x="290" y="781"/>
                  </a:lnTo>
                  <a:lnTo>
                    <a:pt x="274" y="793"/>
                  </a:lnTo>
                  <a:lnTo>
                    <a:pt x="258" y="805"/>
                  </a:lnTo>
                  <a:lnTo>
                    <a:pt x="245" y="815"/>
                  </a:lnTo>
                  <a:lnTo>
                    <a:pt x="235" y="821"/>
                  </a:lnTo>
                  <a:lnTo>
                    <a:pt x="231" y="825"/>
                  </a:lnTo>
                  <a:lnTo>
                    <a:pt x="215" y="795"/>
                  </a:lnTo>
                  <a:lnTo>
                    <a:pt x="191" y="740"/>
                  </a:lnTo>
                  <a:lnTo>
                    <a:pt x="158" y="675"/>
                  </a:lnTo>
                  <a:lnTo>
                    <a:pt x="89" y="642"/>
                  </a:lnTo>
                  <a:lnTo>
                    <a:pt x="2" y="640"/>
                  </a:lnTo>
                  <a:lnTo>
                    <a:pt x="0" y="581"/>
                  </a:lnTo>
                  <a:lnTo>
                    <a:pt x="28" y="476"/>
                  </a:lnTo>
                  <a:lnTo>
                    <a:pt x="60" y="425"/>
                  </a:lnTo>
                  <a:lnTo>
                    <a:pt x="58" y="376"/>
                  </a:lnTo>
                  <a:lnTo>
                    <a:pt x="77" y="352"/>
                  </a:lnTo>
                  <a:lnTo>
                    <a:pt x="63" y="317"/>
                  </a:lnTo>
                  <a:lnTo>
                    <a:pt x="69" y="266"/>
                  </a:lnTo>
                  <a:lnTo>
                    <a:pt x="126" y="244"/>
                  </a:lnTo>
                  <a:lnTo>
                    <a:pt x="136" y="171"/>
                  </a:lnTo>
                  <a:lnTo>
                    <a:pt x="140" y="116"/>
                  </a:lnTo>
                  <a:lnTo>
                    <a:pt x="170" y="94"/>
                  </a:lnTo>
                  <a:lnTo>
                    <a:pt x="203" y="94"/>
                  </a:lnTo>
                  <a:lnTo>
                    <a:pt x="254" y="65"/>
                  </a:lnTo>
                  <a:lnTo>
                    <a:pt x="298" y="45"/>
                  </a:lnTo>
                  <a:lnTo>
                    <a:pt x="298" y="4"/>
                  </a:lnTo>
                  <a:lnTo>
                    <a:pt x="363" y="0"/>
                  </a:lnTo>
                  <a:lnTo>
                    <a:pt x="367" y="53"/>
                  </a:lnTo>
                  <a:lnTo>
                    <a:pt x="406" y="110"/>
                  </a:lnTo>
                  <a:lnTo>
                    <a:pt x="455" y="126"/>
                  </a:lnTo>
                  <a:lnTo>
                    <a:pt x="495" y="83"/>
                  </a:lnTo>
                  <a:lnTo>
                    <a:pt x="538" y="126"/>
                  </a:lnTo>
                  <a:lnTo>
                    <a:pt x="571" y="122"/>
                  </a:lnTo>
                  <a:lnTo>
                    <a:pt x="603" y="98"/>
                  </a:lnTo>
                  <a:lnTo>
                    <a:pt x="626" y="122"/>
                  </a:lnTo>
                </a:path>
              </a:pathLst>
            </a:custGeom>
            <a:grpFill/>
            <a:ln w="6350">
              <a:solidFill>
                <a:schemeClr val="bg1"/>
              </a:solidFill>
              <a:prstDash val="solid"/>
              <a:round/>
              <a:headEnd/>
              <a:tailEnd/>
            </a:ln>
          </p:spPr>
          <p:txBody>
            <a:bodyPr/>
            <a:lstStyle/>
            <a:p>
              <a:endParaRPr lang="zh-CN" altLang="en-US"/>
            </a:p>
          </p:txBody>
        </p:sp>
        <p:sp>
          <p:nvSpPr>
            <p:cNvPr id="72" name="Freeform 81">
              <a:extLst>
                <a:ext uri="{FF2B5EF4-FFF2-40B4-BE49-F238E27FC236}">
                  <a16:creationId xmlns:a16="http://schemas.microsoft.com/office/drawing/2014/main" id="{06A18062-1F70-42FC-A1F9-7543305E9219}"/>
                </a:ext>
              </a:extLst>
            </p:cNvPr>
            <p:cNvSpPr>
              <a:spLocks/>
            </p:cNvSpPr>
            <p:nvPr/>
          </p:nvSpPr>
          <p:spPr bwMode="gray">
            <a:xfrm>
              <a:off x="5354365" y="4412581"/>
              <a:ext cx="449263" cy="504825"/>
            </a:xfrm>
            <a:custGeom>
              <a:avLst/>
              <a:gdLst>
                <a:gd name="T0" fmla="*/ 109 w 565"/>
                <a:gd name="T1" fmla="*/ 11 h 638"/>
                <a:gd name="T2" fmla="*/ 106 w 565"/>
                <a:gd name="T3" fmla="*/ 11 h 638"/>
                <a:gd name="T4" fmla="*/ 103 w 565"/>
                <a:gd name="T5" fmla="*/ 14 h 638"/>
                <a:gd name="T6" fmla="*/ 100 w 565"/>
                <a:gd name="T7" fmla="*/ 21 h 638"/>
                <a:gd name="T8" fmla="*/ 99 w 565"/>
                <a:gd name="T9" fmla="*/ 28 h 638"/>
                <a:gd name="T10" fmla="*/ 96 w 565"/>
                <a:gd name="T11" fmla="*/ 31 h 638"/>
                <a:gd name="T12" fmla="*/ 90 w 565"/>
                <a:gd name="T13" fmla="*/ 29 h 638"/>
                <a:gd name="T14" fmla="*/ 84 w 565"/>
                <a:gd name="T15" fmla="*/ 26 h 638"/>
                <a:gd name="T16" fmla="*/ 80 w 565"/>
                <a:gd name="T17" fmla="*/ 26 h 638"/>
                <a:gd name="T18" fmla="*/ 82 w 565"/>
                <a:gd name="T19" fmla="*/ 32 h 638"/>
                <a:gd name="T20" fmla="*/ 87 w 565"/>
                <a:gd name="T21" fmla="*/ 36 h 638"/>
                <a:gd name="T22" fmla="*/ 93 w 565"/>
                <a:gd name="T23" fmla="*/ 38 h 638"/>
                <a:gd name="T24" fmla="*/ 101 w 565"/>
                <a:gd name="T25" fmla="*/ 35 h 638"/>
                <a:gd name="T26" fmla="*/ 104 w 565"/>
                <a:gd name="T27" fmla="*/ 31 h 638"/>
                <a:gd name="T28" fmla="*/ 106 w 565"/>
                <a:gd name="T29" fmla="*/ 25 h 638"/>
                <a:gd name="T30" fmla="*/ 110 w 565"/>
                <a:gd name="T31" fmla="*/ 24 h 638"/>
                <a:gd name="T32" fmla="*/ 117 w 565"/>
                <a:gd name="T33" fmla="*/ 30 h 638"/>
                <a:gd name="T34" fmla="*/ 126 w 565"/>
                <a:gd name="T35" fmla="*/ 34 h 638"/>
                <a:gd name="T36" fmla="*/ 131 w 565"/>
                <a:gd name="T37" fmla="*/ 36 h 638"/>
                <a:gd name="T38" fmla="*/ 138 w 565"/>
                <a:gd name="T39" fmla="*/ 38 h 638"/>
                <a:gd name="T40" fmla="*/ 142 w 565"/>
                <a:gd name="T41" fmla="*/ 44 h 638"/>
                <a:gd name="T42" fmla="*/ 139 w 565"/>
                <a:gd name="T43" fmla="*/ 51 h 638"/>
                <a:gd name="T44" fmla="*/ 133 w 565"/>
                <a:gd name="T45" fmla="*/ 58 h 638"/>
                <a:gd name="T46" fmla="*/ 130 w 565"/>
                <a:gd name="T47" fmla="*/ 60 h 638"/>
                <a:gd name="T48" fmla="*/ 134 w 565"/>
                <a:gd name="T49" fmla="*/ 60 h 638"/>
                <a:gd name="T50" fmla="*/ 139 w 565"/>
                <a:gd name="T51" fmla="*/ 60 h 638"/>
                <a:gd name="T52" fmla="*/ 141 w 565"/>
                <a:gd name="T53" fmla="*/ 63 h 638"/>
                <a:gd name="T54" fmla="*/ 136 w 565"/>
                <a:gd name="T55" fmla="*/ 67 h 638"/>
                <a:gd name="T56" fmla="*/ 129 w 565"/>
                <a:gd name="T57" fmla="*/ 71 h 638"/>
                <a:gd name="T58" fmla="*/ 126 w 565"/>
                <a:gd name="T59" fmla="*/ 73 h 638"/>
                <a:gd name="T60" fmla="*/ 129 w 565"/>
                <a:gd name="T61" fmla="*/ 73 h 638"/>
                <a:gd name="T62" fmla="*/ 135 w 565"/>
                <a:gd name="T63" fmla="*/ 78 h 638"/>
                <a:gd name="T64" fmla="*/ 136 w 565"/>
                <a:gd name="T65" fmla="*/ 88 h 638"/>
                <a:gd name="T66" fmla="*/ 138 w 565"/>
                <a:gd name="T67" fmla="*/ 98 h 638"/>
                <a:gd name="T68" fmla="*/ 141 w 565"/>
                <a:gd name="T69" fmla="*/ 104 h 638"/>
                <a:gd name="T70" fmla="*/ 141 w 565"/>
                <a:gd name="T71" fmla="*/ 108 h 638"/>
                <a:gd name="T72" fmla="*/ 136 w 565"/>
                <a:gd name="T73" fmla="*/ 112 h 638"/>
                <a:gd name="T74" fmla="*/ 129 w 565"/>
                <a:gd name="T75" fmla="*/ 111 h 638"/>
                <a:gd name="T76" fmla="*/ 123 w 565"/>
                <a:gd name="T77" fmla="*/ 110 h 638"/>
                <a:gd name="T78" fmla="*/ 119 w 565"/>
                <a:gd name="T79" fmla="*/ 116 h 638"/>
                <a:gd name="T80" fmla="*/ 118 w 565"/>
                <a:gd name="T81" fmla="*/ 122 h 638"/>
                <a:gd name="T82" fmla="*/ 116 w 565"/>
                <a:gd name="T83" fmla="*/ 129 h 638"/>
                <a:gd name="T84" fmla="*/ 113 w 565"/>
                <a:gd name="T85" fmla="*/ 136 h 638"/>
                <a:gd name="T86" fmla="*/ 112 w 565"/>
                <a:gd name="T87" fmla="*/ 146 h 638"/>
                <a:gd name="T88" fmla="*/ 112 w 565"/>
                <a:gd name="T89" fmla="*/ 150 h 638"/>
                <a:gd name="T90" fmla="*/ 102 w 565"/>
                <a:gd name="T91" fmla="*/ 158 h 638"/>
                <a:gd name="T92" fmla="*/ 88 w 565"/>
                <a:gd name="T93" fmla="*/ 158 h 638"/>
                <a:gd name="T94" fmla="*/ 69 w 565"/>
                <a:gd name="T95" fmla="*/ 148 h 638"/>
                <a:gd name="T96" fmla="*/ 47 w 565"/>
                <a:gd name="T97" fmla="*/ 155 h 638"/>
                <a:gd name="T98" fmla="*/ 35 w 565"/>
                <a:gd name="T99" fmla="*/ 128 h 638"/>
                <a:gd name="T100" fmla="*/ 20 w 565"/>
                <a:gd name="T101" fmla="*/ 113 h 638"/>
                <a:gd name="T102" fmla="*/ 5 w 565"/>
                <a:gd name="T103" fmla="*/ 83 h 638"/>
                <a:gd name="T104" fmla="*/ 27 w 565"/>
                <a:gd name="T105" fmla="*/ 49 h 638"/>
                <a:gd name="T106" fmla="*/ 42 w 565"/>
                <a:gd name="T107" fmla="*/ 36 h 638"/>
                <a:gd name="T108" fmla="*/ 46 w 565"/>
                <a:gd name="T109" fmla="*/ 12 h 638"/>
                <a:gd name="T110" fmla="*/ 56 w 565"/>
                <a:gd name="T111" fmla="*/ 0 h 638"/>
                <a:gd name="T112" fmla="*/ 76 w 565"/>
                <a:gd name="T113" fmla="*/ 7 h 638"/>
                <a:gd name="T114" fmla="*/ 96 w 565"/>
                <a:gd name="T115" fmla="*/ 1 h 638"/>
                <a:gd name="T116" fmla="*/ 109 w 565"/>
                <a:gd name="T117" fmla="*/ 11 h 6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65"/>
                <a:gd name="T178" fmla="*/ 0 h 638"/>
                <a:gd name="T179" fmla="*/ 565 w 565"/>
                <a:gd name="T180" fmla="*/ 638 h 63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65" h="638">
                  <a:moveTo>
                    <a:pt x="433" y="44"/>
                  </a:moveTo>
                  <a:lnTo>
                    <a:pt x="433" y="44"/>
                  </a:lnTo>
                  <a:lnTo>
                    <a:pt x="429" y="46"/>
                  </a:lnTo>
                  <a:lnTo>
                    <a:pt x="423" y="47"/>
                  </a:lnTo>
                  <a:lnTo>
                    <a:pt x="417" y="53"/>
                  </a:lnTo>
                  <a:lnTo>
                    <a:pt x="411" y="59"/>
                  </a:lnTo>
                  <a:lnTo>
                    <a:pt x="403" y="69"/>
                  </a:lnTo>
                  <a:lnTo>
                    <a:pt x="398" y="85"/>
                  </a:lnTo>
                  <a:lnTo>
                    <a:pt x="396" y="99"/>
                  </a:lnTo>
                  <a:lnTo>
                    <a:pt x="394" y="112"/>
                  </a:lnTo>
                  <a:lnTo>
                    <a:pt x="392" y="122"/>
                  </a:lnTo>
                  <a:lnTo>
                    <a:pt x="384" y="126"/>
                  </a:lnTo>
                  <a:lnTo>
                    <a:pt x="372" y="122"/>
                  </a:lnTo>
                  <a:lnTo>
                    <a:pt x="360" y="118"/>
                  </a:lnTo>
                  <a:lnTo>
                    <a:pt x="346" y="110"/>
                  </a:lnTo>
                  <a:lnTo>
                    <a:pt x="335" y="107"/>
                  </a:lnTo>
                  <a:lnTo>
                    <a:pt x="325" y="105"/>
                  </a:lnTo>
                  <a:lnTo>
                    <a:pt x="319" y="107"/>
                  </a:lnTo>
                  <a:lnTo>
                    <a:pt x="317" y="118"/>
                  </a:lnTo>
                  <a:lnTo>
                    <a:pt x="325" y="128"/>
                  </a:lnTo>
                  <a:lnTo>
                    <a:pt x="337" y="138"/>
                  </a:lnTo>
                  <a:lnTo>
                    <a:pt x="346" y="146"/>
                  </a:lnTo>
                  <a:lnTo>
                    <a:pt x="358" y="152"/>
                  </a:lnTo>
                  <a:lnTo>
                    <a:pt x="372" y="154"/>
                  </a:lnTo>
                  <a:lnTo>
                    <a:pt x="388" y="150"/>
                  </a:lnTo>
                  <a:lnTo>
                    <a:pt x="402" y="142"/>
                  </a:lnTo>
                  <a:lnTo>
                    <a:pt x="407" y="134"/>
                  </a:lnTo>
                  <a:lnTo>
                    <a:pt x="413" y="124"/>
                  </a:lnTo>
                  <a:lnTo>
                    <a:pt x="417" y="112"/>
                  </a:lnTo>
                  <a:lnTo>
                    <a:pt x="423" y="103"/>
                  </a:lnTo>
                  <a:lnTo>
                    <a:pt x="429" y="97"/>
                  </a:lnTo>
                  <a:lnTo>
                    <a:pt x="437" y="97"/>
                  </a:lnTo>
                  <a:lnTo>
                    <a:pt x="447" y="105"/>
                  </a:lnTo>
                  <a:lnTo>
                    <a:pt x="468" y="122"/>
                  </a:lnTo>
                  <a:lnTo>
                    <a:pt x="486" y="132"/>
                  </a:lnTo>
                  <a:lnTo>
                    <a:pt x="502" y="138"/>
                  </a:lnTo>
                  <a:lnTo>
                    <a:pt x="514" y="142"/>
                  </a:lnTo>
                  <a:lnTo>
                    <a:pt x="524" y="144"/>
                  </a:lnTo>
                  <a:lnTo>
                    <a:pt x="537" y="148"/>
                  </a:lnTo>
                  <a:lnTo>
                    <a:pt x="549" y="154"/>
                  </a:lnTo>
                  <a:lnTo>
                    <a:pt x="559" y="164"/>
                  </a:lnTo>
                  <a:lnTo>
                    <a:pt x="565" y="177"/>
                  </a:lnTo>
                  <a:lnTo>
                    <a:pt x="561" y="191"/>
                  </a:lnTo>
                  <a:lnTo>
                    <a:pt x="553" y="207"/>
                  </a:lnTo>
                  <a:lnTo>
                    <a:pt x="543" y="221"/>
                  </a:lnTo>
                  <a:lnTo>
                    <a:pt x="531" y="232"/>
                  </a:lnTo>
                  <a:lnTo>
                    <a:pt x="524" y="240"/>
                  </a:lnTo>
                  <a:lnTo>
                    <a:pt x="520" y="242"/>
                  </a:lnTo>
                  <a:lnTo>
                    <a:pt x="524" y="242"/>
                  </a:lnTo>
                  <a:lnTo>
                    <a:pt x="533" y="242"/>
                  </a:lnTo>
                  <a:lnTo>
                    <a:pt x="543" y="240"/>
                  </a:lnTo>
                  <a:lnTo>
                    <a:pt x="555" y="242"/>
                  </a:lnTo>
                  <a:lnTo>
                    <a:pt x="561" y="246"/>
                  </a:lnTo>
                  <a:lnTo>
                    <a:pt x="561" y="252"/>
                  </a:lnTo>
                  <a:lnTo>
                    <a:pt x="555" y="262"/>
                  </a:lnTo>
                  <a:lnTo>
                    <a:pt x="543" y="270"/>
                  </a:lnTo>
                  <a:lnTo>
                    <a:pt x="529" y="278"/>
                  </a:lnTo>
                  <a:lnTo>
                    <a:pt x="516" y="286"/>
                  </a:lnTo>
                  <a:lnTo>
                    <a:pt x="506" y="290"/>
                  </a:lnTo>
                  <a:lnTo>
                    <a:pt x="502" y="292"/>
                  </a:lnTo>
                  <a:lnTo>
                    <a:pt x="506" y="292"/>
                  </a:lnTo>
                  <a:lnTo>
                    <a:pt x="516" y="295"/>
                  </a:lnTo>
                  <a:lnTo>
                    <a:pt x="528" y="303"/>
                  </a:lnTo>
                  <a:lnTo>
                    <a:pt x="537" y="315"/>
                  </a:lnTo>
                  <a:lnTo>
                    <a:pt x="541" y="329"/>
                  </a:lnTo>
                  <a:lnTo>
                    <a:pt x="543" y="353"/>
                  </a:lnTo>
                  <a:lnTo>
                    <a:pt x="543" y="374"/>
                  </a:lnTo>
                  <a:lnTo>
                    <a:pt x="549" y="396"/>
                  </a:lnTo>
                  <a:lnTo>
                    <a:pt x="555" y="408"/>
                  </a:lnTo>
                  <a:lnTo>
                    <a:pt x="561" y="418"/>
                  </a:lnTo>
                  <a:lnTo>
                    <a:pt x="565" y="425"/>
                  </a:lnTo>
                  <a:lnTo>
                    <a:pt x="563" y="435"/>
                  </a:lnTo>
                  <a:lnTo>
                    <a:pt x="553" y="445"/>
                  </a:lnTo>
                  <a:lnTo>
                    <a:pt x="541" y="451"/>
                  </a:lnTo>
                  <a:lnTo>
                    <a:pt x="528" y="449"/>
                  </a:lnTo>
                  <a:lnTo>
                    <a:pt x="514" y="445"/>
                  </a:lnTo>
                  <a:lnTo>
                    <a:pt x="502" y="441"/>
                  </a:lnTo>
                  <a:lnTo>
                    <a:pt x="490" y="443"/>
                  </a:lnTo>
                  <a:lnTo>
                    <a:pt x="482" y="453"/>
                  </a:lnTo>
                  <a:lnTo>
                    <a:pt x="476" y="465"/>
                  </a:lnTo>
                  <a:lnTo>
                    <a:pt x="474" y="479"/>
                  </a:lnTo>
                  <a:lnTo>
                    <a:pt x="472" y="492"/>
                  </a:lnTo>
                  <a:lnTo>
                    <a:pt x="470" y="506"/>
                  </a:lnTo>
                  <a:lnTo>
                    <a:pt x="463" y="518"/>
                  </a:lnTo>
                  <a:lnTo>
                    <a:pt x="457" y="532"/>
                  </a:lnTo>
                  <a:lnTo>
                    <a:pt x="449" y="545"/>
                  </a:lnTo>
                  <a:lnTo>
                    <a:pt x="447" y="567"/>
                  </a:lnTo>
                  <a:lnTo>
                    <a:pt x="445" y="587"/>
                  </a:lnTo>
                  <a:lnTo>
                    <a:pt x="445" y="599"/>
                  </a:lnTo>
                  <a:lnTo>
                    <a:pt x="445" y="604"/>
                  </a:lnTo>
                  <a:lnTo>
                    <a:pt x="445" y="606"/>
                  </a:lnTo>
                  <a:lnTo>
                    <a:pt x="405" y="634"/>
                  </a:lnTo>
                  <a:lnTo>
                    <a:pt x="382" y="610"/>
                  </a:lnTo>
                  <a:lnTo>
                    <a:pt x="350" y="634"/>
                  </a:lnTo>
                  <a:lnTo>
                    <a:pt x="317" y="638"/>
                  </a:lnTo>
                  <a:lnTo>
                    <a:pt x="274" y="595"/>
                  </a:lnTo>
                  <a:lnTo>
                    <a:pt x="234" y="638"/>
                  </a:lnTo>
                  <a:lnTo>
                    <a:pt x="185" y="622"/>
                  </a:lnTo>
                  <a:lnTo>
                    <a:pt x="146" y="565"/>
                  </a:lnTo>
                  <a:lnTo>
                    <a:pt x="140" y="514"/>
                  </a:lnTo>
                  <a:lnTo>
                    <a:pt x="91" y="514"/>
                  </a:lnTo>
                  <a:lnTo>
                    <a:pt x="77" y="453"/>
                  </a:lnTo>
                  <a:lnTo>
                    <a:pt x="0" y="394"/>
                  </a:lnTo>
                  <a:lnTo>
                    <a:pt x="18" y="333"/>
                  </a:lnTo>
                  <a:lnTo>
                    <a:pt x="77" y="272"/>
                  </a:lnTo>
                  <a:lnTo>
                    <a:pt x="106" y="199"/>
                  </a:lnTo>
                  <a:lnTo>
                    <a:pt x="134" y="156"/>
                  </a:lnTo>
                  <a:lnTo>
                    <a:pt x="165" y="144"/>
                  </a:lnTo>
                  <a:lnTo>
                    <a:pt x="144" y="101"/>
                  </a:lnTo>
                  <a:lnTo>
                    <a:pt x="183" y="51"/>
                  </a:lnTo>
                  <a:lnTo>
                    <a:pt x="179" y="8"/>
                  </a:lnTo>
                  <a:lnTo>
                    <a:pt x="224" y="0"/>
                  </a:lnTo>
                  <a:lnTo>
                    <a:pt x="252" y="34"/>
                  </a:lnTo>
                  <a:lnTo>
                    <a:pt x="301" y="30"/>
                  </a:lnTo>
                  <a:lnTo>
                    <a:pt x="344" y="20"/>
                  </a:lnTo>
                  <a:lnTo>
                    <a:pt x="384" y="4"/>
                  </a:lnTo>
                  <a:lnTo>
                    <a:pt x="415" y="22"/>
                  </a:lnTo>
                  <a:lnTo>
                    <a:pt x="433" y="44"/>
                  </a:lnTo>
                  <a:close/>
                </a:path>
              </a:pathLst>
            </a:custGeom>
            <a:grpFill/>
            <a:ln w="0">
              <a:solidFill>
                <a:schemeClr val="bg1"/>
              </a:solidFill>
              <a:prstDash val="solid"/>
              <a:round/>
              <a:headEnd/>
              <a:tailEnd/>
            </a:ln>
          </p:spPr>
          <p:txBody>
            <a:bodyPr/>
            <a:lstStyle/>
            <a:p>
              <a:endParaRPr lang="zh-CN" altLang="en-US"/>
            </a:p>
          </p:txBody>
        </p:sp>
        <p:sp>
          <p:nvSpPr>
            <p:cNvPr id="73" name="Freeform 82">
              <a:extLst>
                <a:ext uri="{FF2B5EF4-FFF2-40B4-BE49-F238E27FC236}">
                  <a16:creationId xmlns:a16="http://schemas.microsoft.com/office/drawing/2014/main" id="{235A8CD7-5F2D-4EF3-B892-6100AE826D6C}"/>
                </a:ext>
              </a:extLst>
            </p:cNvPr>
            <p:cNvSpPr>
              <a:spLocks/>
            </p:cNvSpPr>
            <p:nvPr/>
          </p:nvSpPr>
          <p:spPr bwMode="gray">
            <a:xfrm>
              <a:off x="5354365" y="4412581"/>
              <a:ext cx="449263" cy="504825"/>
            </a:xfrm>
            <a:custGeom>
              <a:avLst/>
              <a:gdLst>
                <a:gd name="T0" fmla="*/ 109 w 565"/>
                <a:gd name="T1" fmla="*/ 11 h 638"/>
                <a:gd name="T2" fmla="*/ 106 w 565"/>
                <a:gd name="T3" fmla="*/ 11 h 638"/>
                <a:gd name="T4" fmla="*/ 103 w 565"/>
                <a:gd name="T5" fmla="*/ 14 h 638"/>
                <a:gd name="T6" fmla="*/ 100 w 565"/>
                <a:gd name="T7" fmla="*/ 21 h 638"/>
                <a:gd name="T8" fmla="*/ 99 w 565"/>
                <a:gd name="T9" fmla="*/ 28 h 638"/>
                <a:gd name="T10" fmla="*/ 96 w 565"/>
                <a:gd name="T11" fmla="*/ 31 h 638"/>
                <a:gd name="T12" fmla="*/ 90 w 565"/>
                <a:gd name="T13" fmla="*/ 29 h 638"/>
                <a:gd name="T14" fmla="*/ 84 w 565"/>
                <a:gd name="T15" fmla="*/ 26 h 638"/>
                <a:gd name="T16" fmla="*/ 80 w 565"/>
                <a:gd name="T17" fmla="*/ 26 h 638"/>
                <a:gd name="T18" fmla="*/ 82 w 565"/>
                <a:gd name="T19" fmla="*/ 32 h 638"/>
                <a:gd name="T20" fmla="*/ 87 w 565"/>
                <a:gd name="T21" fmla="*/ 36 h 638"/>
                <a:gd name="T22" fmla="*/ 93 w 565"/>
                <a:gd name="T23" fmla="*/ 38 h 638"/>
                <a:gd name="T24" fmla="*/ 101 w 565"/>
                <a:gd name="T25" fmla="*/ 35 h 638"/>
                <a:gd name="T26" fmla="*/ 104 w 565"/>
                <a:gd name="T27" fmla="*/ 31 h 638"/>
                <a:gd name="T28" fmla="*/ 106 w 565"/>
                <a:gd name="T29" fmla="*/ 25 h 638"/>
                <a:gd name="T30" fmla="*/ 110 w 565"/>
                <a:gd name="T31" fmla="*/ 24 h 638"/>
                <a:gd name="T32" fmla="*/ 117 w 565"/>
                <a:gd name="T33" fmla="*/ 30 h 638"/>
                <a:gd name="T34" fmla="*/ 126 w 565"/>
                <a:gd name="T35" fmla="*/ 34 h 638"/>
                <a:gd name="T36" fmla="*/ 131 w 565"/>
                <a:gd name="T37" fmla="*/ 36 h 638"/>
                <a:gd name="T38" fmla="*/ 138 w 565"/>
                <a:gd name="T39" fmla="*/ 38 h 638"/>
                <a:gd name="T40" fmla="*/ 142 w 565"/>
                <a:gd name="T41" fmla="*/ 44 h 638"/>
                <a:gd name="T42" fmla="*/ 139 w 565"/>
                <a:gd name="T43" fmla="*/ 51 h 638"/>
                <a:gd name="T44" fmla="*/ 133 w 565"/>
                <a:gd name="T45" fmla="*/ 58 h 638"/>
                <a:gd name="T46" fmla="*/ 130 w 565"/>
                <a:gd name="T47" fmla="*/ 60 h 638"/>
                <a:gd name="T48" fmla="*/ 134 w 565"/>
                <a:gd name="T49" fmla="*/ 60 h 638"/>
                <a:gd name="T50" fmla="*/ 139 w 565"/>
                <a:gd name="T51" fmla="*/ 60 h 638"/>
                <a:gd name="T52" fmla="*/ 141 w 565"/>
                <a:gd name="T53" fmla="*/ 63 h 638"/>
                <a:gd name="T54" fmla="*/ 136 w 565"/>
                <a:gd name="T55" fmla="*/ 67 h 638"/>
                <a:gd name="T56" fmla="*/ 129 w 565"/>
                <a:gd name="T57" fmla="*/ 71 h 638"/>
                <a:gd name="T58" fmla="*/ 126 w 565"/>
                <a:gd name="T59" fmla="*/ 73 h 638"/>
                <a:gd name="T60" fmla="*/ 129 w 565"/>
                <a:gd name="T61" fmla="*/ 73 h 638"/>
                <a:gd name="T62" fmla="*/ 135 w 565"/>
                <a:gd name="T63" fmla="*/ 78 h 638"/>
                <a:gd name="T64" fmla="*/ 136 w 565"/>
                <a:gd name="T65" fmla="*/ 88 h 638"/>
                <a:gd name="T66" fmla="*/ 138 w 565"/>
                <a:gd name="T67" fmla="*/ 98 h 638"/>
                <a:gd name="T68" fmla="*/ 141 w 565"/>
                <a:gd name="T69" fmla="*/ 104 h 638"/>
                <a:gd name="T70" fmla="*/ 141 w 565"/>
                <a:gd name="T71" fmla="*/ 108 h 638"/>
                <a:gd name="T72" fmla="*/ 136 w 565"/>
                <a:gd name="T73" fmla="*/ 112 h 638"/>
                <a:gd name="T74" fmla="*/ 129 w 565"/>
                <a:gd name="T75" fmla="*/ 111 h 638"/>
                <a:gd name="T76" fmla="*/ 123 w 565"/>
                <a:gd name="T77" fmla="*/ 110 h 638"/>
                <a:gd name="T78" fmla="*/ 119 w 565"/>
                <a:gd name="T79" fmla="*/ 116 h 638"/>
                <a:gd name="T80" fmla="*/ 118 w 565"/>
                <a:gd name="T81" fmla="*/ 122 h 638"/>
                <a:gd name="T82" fmla="*/ 116 w 565"/>
                <a:gd name="T83" fmla="*/ 129 h 638"/>
                <a:gd name="T84" fmla="*/ 113 w 565"/>
                <a:gd name="T85" fmla="*/ 136 h 638"/>
                <a:gd name="T86" fmla="*/ 112 w 565"/>
                <a:gd name="T87" fmla="*/ 146 h 638"/>
                <a:gd name="T88" fmla="*/ 112 w 565"/>
                <a:gd name="T89" fmla="*/ 150 h 638"/>
                <a:gd name="T90" fmla="*/ 102 w 565"/>
                <a:gd name="T91" fmla="*/ 158 h 638"/>
                <a:gd name="T92" fmla="*/ 88 w 565"/>
                <a:gd name="T93" fmla="*/ 158 h 638"/>
                <a:gd name="T94" fmla="*/ 69 w 565"/>
                <a:gd name="T95" fmla="*/ 148 h 638"/>
                <a:gd name="T96" fmla="*/ 47 w 565"/>
                <a:gd name="T97" fmla="*/ 155 h 638"/>
                <a:gd name="T98" fmla="*/ 35 w 565"/>
                <a:gd name="T99" fmla="*/ 128 h 638"/>
                <a:gd name="T100" fmla="*/ 20 w 565"/>
                <a:gd name="T101" fmla="*/ 113 h 638"/>
                <a:gd name="T102" fmla="*/ 5 w 565"/>
                <a:gd name="T103" fmla="*/ 83 h 638"/>
                <a:gd name="T104" fmla="*/ 27 w 565"/>
                <a:gd name="T105" fmla="*/ 49 h 638"/>
                <a:gd name="T106" fmla="*/ 42 w 565"/>
                <a:gd name="T107" fmla="*/ 36 h 638"/>
                <a:gd name="T108" fmla="*/ 46 w 565"/>
                <a:gd name="T109" fmla="*/ 12 h 638"/>
                <a:gd name="T110" fmla="*/ 56 w 565"/>
                <a:gd name="T111" fmla="*/ 0 h 638"/>
                <a:gd name="T112" fmla="*/ 76 w 565"/>
                <a:gd name="T113" fmla="*/ 7 h 638"/>
                <a:gd name="T114" fmla="*/ 96 w 565"/>
                <a:gd name="T115" fmla="*/ 1 h 638"/>
                <a:gd name="T116" fmla="*/ 109 w 565"/>
                <a:gd name="T117" fmla="*/ 11 h 6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65"/>
                <a:gd name="T178" fmla="*/ 0 h 638"/>
                <a:gd name="T179" fmla="*/ 565 w 565"/>
                <a:gd name="T180" fmla="*/ 638 h 63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65" h="638">
                  <a:moveTo>
                    <a:pt x="433" y="44"/>
                  </a:moveTo>
                  <a:lnTo>
                    <a:pt x="433" y="44"/>
                  </a:lnTo>
                  <a:lnTo>
                    <a:pt x="429" y="46"/>
                  </a:lnTo>
                  <a:lnTo>
                    <a:pt x="423" y="47"/>
                  </a:lnTo>
                  <a:lnTo>
                    <a:pt x="417" y="53"/>
                  </a:lnTo>
                  <a:lnTo>
                    <a:pt x="411" y="59"/>
                  </a:lnTo>
                  <a:lnTo>
                    <a:pt x="403" y="69"/>
                  </a:lnTo>
                  <a:lnTo>
                    <a:pt x="398" y="85"/>
                  </a:lnTo>
                  <a:lnTo>
                    <a:pt x="396" y="99"/>
                  </a:lnTo>
                  <a:lnTo>
                    <a:pt x="394" y="112"/>
                  </a:lnTo>
                  <a:lnTo>
                    <a:pt x="392" y="122"/>
                  </a:lnTo>
                  <a:lnTo>
                    <a:pt x="384" y="126"/>
                  </a:lnTo>
                  <a:lnTo>
                    <a:pt x="372" y="122"/>
                  </a:lnTo>
                  <a:lnTo>
                    <a:pt x="360" y="118"/>
                  </a:lnTo>
                  <a:lnTo>
                    <a:pt x="346" y="110"/>
                  </a:lnTo>
                  <a:lnTo>
                    <a:pt x="335" y="107"/>
                  </a:lnTo>
                  <a:lnTo>
                    <a:pt x="325" y="105"/>
                  </a:lnTo>
                  <a:lnTo>
                    <a:pt x="319" y="107"/>
                  </a:lnTo>
                  <a:lnTo>
                    <a:pt x="317" y="118"/>
                  </a:lnTo>
                  <a:lnTo>
                    <a:pt x="325" y="128"/>
                  </a:lnTo>
                  <a:lnTo>
                    <a:pt x="337" y="138"/>
                  </a:lnTo>
                  <a:lnTo>
                    <a:pt x="346" y="146"/>
                  </a:lnTo>
                  <a:lnTo>
                    <a:pt x="358" y="152"/>
                  </a:lnTo>
                  <a:lnTo>
                    <a:pt x="372" y="154"/>
                  </a:lnTo>
                  <a:lnTo>
                    <a:pt x="388" y="150"/>
                  </a:lnTo>
                  <a:lnTo>
                    <a:pt x="402" y="142"/>
                  </a:lnTo>
                  <a:lnTo>
                    <a:pt x="407" y="134"/>
                  </a:lnTo>
                  <a:lnTo>
                    <a:pt x="413" y="124"/>
                  </a:lnTo>
                  <a:lnTo>
                    <a:pt x="417" y="112"/>
                  </a:lnTo>
                  <a:lnTo>
                    <a:pt x="423" y="103"/>
                  </a:lnTo>
                  <a:lnTo>
                    <a:pt x="429" y="97"/>
                  </a:lnTo>
                  <a:lnTo>
                    <a:pt x="437" y="97"/>
                  </a:lnTo>
                  <a:lnTo>
                    <a:pt x="447" y="105"/>
                  </a:lnTo>
                  <a:lnTo>
                    <a:pt x="468" y="122"/>
                  </a:lnTo>
                  <a:lnTo>
                    <a:pt x="486" y="132"/>
                  </a:lnTo>
                  <a:lnTo>
                    <a:pt x="502" y="138"/>
                  </a:lnTo>
                  <a:lnTo>
                    <a:pt x="514" y="142"/>
                  </a:lnTo>
                  <a:lnTo>
                    <a:pt x="524" y="144"/>
                  </a:lnTo>
                  <a:lnTo>
                    <a:pt x="537" y="148"/>
                  </a:lnTo>
                  <a:lnTo>
                    <a:pt x="549" y="154"/>
                  </a:lnTo>
                  <a:lnTo>
                    <a:pt x="559" y="164"/>
                  </a:lnTo>
                  <a:lnTo>
                    <a:pt x="565" y="177"/>
                  </a:lnTo>
                  <a:lnTo>
                    <a:pt x="561" y="191"/>
                  </a:lnTo>
                  <a:lnTo>
                    <a:pt x="553" y="207"/>
                  </a:lnTo>
                  <a:lnTo>
                    <a:pt x="543" y="221"/>
                  </a:lnTo>
                  <a:lnTo>
                    <a:pt x="531" y="232"/>
                  </a:lnTo>
                  <a:lnTo>
                    <a:pt x="524" y="240"/>
                  </a:lnTo>
                  <a:lnTo>
                    <a:pt x="520" y="242"/>
                  </a:lnTo>
                  <a:lnTo>
                    <a:pt x="524" y="242"/>
                  </a:lnTo>
                  <a:lnTo>
                    <a:pt x="533" y="242"/>
                  </a:lnTo>
                  <a:lnTo>
                    <a:pt x="543" y="240"/>
                  </a:lnTo>
                  <a:lnTo>
                    <a:pt x="555" y="242"/>
                  </a:lnTo>
                  <a:lnTo>
                    <a:pt x="561" y="246"/>
                  </a:lnTo>
                  <a:lnTo>
                    <a:pt x="561" y="252"/>
                  </a:lnTo>
                  <a:lnTo>
                    <a:pt x="555" y="262"/>
                  </a:lnTo>
                  <a:lnTo>
                    <a:pt x="543" y="270"/>
                  </a:lnTo>
                  <a:lnTo>
                    <a:pt x="529" y="278"/>
                  </a:lnTo>
                  <a:lnTo>
                    <a:pt x="516" y="286"/>
                  </a:lnTo>
                  <a:lnTo>
                    <a:pt x="506" y="290"/>
                  </a:lnTo>
                  <a:lnTo>
                    <a:pt x="502" y="292"/>
                  </a:lnTo>
                  <a:lnTo>
                    <a:pt x="506" y="292"/>
                  </a:lnTo>
                  <a:lnTo>
                    <a:pt x="516" y="295"/>
                  </a:lnTo>
                  <a:lnTo>
                    <a:pt x="528" y="303"/>
                  </a:lnTo>
                  <a:lnTo>
                    <a:pt x="537" y="315"/>
                  </a:lnTo>
                  <a:lnTo>
                    <a:pt x="541" y="329"/>
                  </a:lnTo>
                  <a:lnTo>
                    <a:pt x="543" y="353"/>
                  </a:lnTo>
                  <a:lnTo>
                    <a:pt x="543" y="374"/>
                  </a:lnTo>
                  <a:lnTo>
                    <a:pt x="549" y="396"/>
                  </a:lnTo>
                  <a:lnTo>
                    <a:pt x="555" y="408"/>
                  </a:lnTo>
                  <a:lnTo>
                    <a:pt x="561" y="418"/>
                  </a:lnTo>
                  <a:lnTo>
                    <a:pt x="565" y="425"/>
                  </a:lnTo>
                  <a:lnTo>
                    <a:pt x="563" y="435"/>
                  </a:lnTo>
                  <a:lnTo>
                    <a:pt x="553" y="445"/>
                  </a:lnTo>
                  <a:lnTo>
                    <a:pt x="541" y="451"/>
                  </a:lnTo>
                  <a:lnTo>
                    <a:pt x="528" y="449"/>
                  </a:lnTo>
                  <a:lnTo>
                    <a:pt x="514" y="445"/>
                  </a:lnTo>
                  <a:lnTo>
                    <a:pt x="502" y="441"/>
                  </a:lnTo>
                  <a:lnTo>
                    <a:pt x="490" y="443"/>
                  </a:lnTo>
                  <a:lnTo>
                    <a:pt x="482" y="453"/>
                  </a:lnTo>
                  <a:lnTo>
                    <a:pt x="476" y="465"/>
                  </a:lnTo>
                  <a:lnTo>
                    <a:pt x="474" y="479"/>
                  </a:lnTo>
                  <a:lnTo>
                    <a:pt x="472" y="492"/>
                  </a:lnTo>
                  <a:lnTo>
                    <a:pt x="470" y="506"/>
                  </a:lnTo>
                  <a:lnTo>
                    <a:pt x="463" y="518"/>
                  </a:lnTo>
                  <a:lnTo>
                    <a:pt x="457" y="532"/>
                  </a:lnTo>
                  <a:lnTo>
                    <a:pt x="449" y="545"/>
                  </a:lnTo>
                  <a:lnTo>
                    <a:pt x="447" y="567"/>
                  </a:lnTo>
                  <a:lnTo>
                    <a:pt x="445" y="587"/>
                  </a:lnTo>
                  <a:lnTo>
                    <a:pt x="445" y="599"/>
                  </a:lnTo>
                  <a:lnTo>
                    <a:pt x="445" y="604"/>
                  </a:lnTo>
                  <a:lnTo>
                    <a:pt x="445" y="606"/>
                  </a:lnTo>
                  <a:lnTo>
                    <a:pt x="405" y="634"/>
                  </a:lnTo>
                  <a:lnTo>
                    <a:pt x="382" y="610"/>
                  </a:lnTo>
                  <a:lnTo>
                    <a:pt x="350" y="634"/>
                  </a:lnTo>
                  <a:lnTo>
                    <a:pt x="317" y="638"/>
                  </a:lnTo>
                  <a:lnTo>
                    <a:pt x="274" y="595"/>
                  </a:lnTo>
                  <a:lnTo>
                    <a:pt x="234" y="638"/>
                  </a:lnTo>
                  <a:lnTo>
                    <a:pt x="185" y="622"/>
                  </a:lnTo>
                  <a:lnTo>
                    <a:pt x="146" y="565"/>
                  </a:lnTo>
                  <a:lnTo>
                    <a:pt x="140" y="514"/>
                  </a:lnTo>
                  <a:lnTo>
                    <a:pt x="91" y="514"/>
                  </a:lnTo>
                  <a:lnTo>
                    <a:pt x="77" y="453"/>
                  </a:lnTo>
                  <a:lnTo>
                    <a:pt x="0" y="394"/>
                  </a:lnTo>
                  <a:lnTo>
                    <a:pt x="18" y="333"/>
                  </a:lnTo>
                  <a:lnTo>
                    <a:pt x="77" y="272"/>
                  </a:lnTo>
                  <a:lnTo>
                    <a:pt x="106" y="199"/>
                  </a:lnTo>
                  <a:lnTo>
                    <a:pt x="134" y="156"/>
                  </a:lnTo>
                  <a:lnTo>
                    <a:pt x="165" y="144"/>
                  </a:lnTo>
                  <a:lnTo>
                    <a:pt x="144" y="101"/>
                  </a:lnTo>
                  <a:lnTo>
                    <a:pt x="183" y="51"/>
                  </a:lnTo>
                  <a:lnTo>
                    <a:pt x="179" y="8"/>
                  </a:lnTo>
                  <a:lnTo>
                    <a:pt x="224" y="0"/>
                  </a:lnTo>
                  <a:lnTo>
                    <a:pt x="252" y="34"/>
                  </a:lnTo>
                  <a:lnTo>
                    <a:pt x="301" y="30"/>
                  </a:lnTo>
                  <a:lnTo>
                    <a:pt x="344" y="20"/>
                  </a:lnTo>
                  <a:lnTo>
                    <a:pt x="384" y="4"/>
                  </a:lnTo>
                  <a:lnTo>
                    <a:pt x="415" y="22"/>
                  </a:lnTo>
                  <a:lnTo>
                    <a:pt x="433" y="44"/>
                  </a:lnTo>
                </a:path>
              </a:pathLst>
            </a:custGeom>
            <a:grpFill/>
            <a:ln w="6350">
              <a:solidFill>
                <a:schemeClr val="bg1"/>
              </a:solidFill>
              <a:prstDash val="solid"/>
              <a:round/>
              <a:headEnd/>
              <a:tailEnd/>
            </a:ln>
          </p:spPr>
          <p:txBody>
            <a:bodyPr/>
            <a:lstStyle/>
            <a:p>
              <a:endParaRPr lang="zh-CN" altLang="en-US"/>
            </a:p>
          </p:txBody>
        </p:sp>
        <p:sp>
          <p:nvSpPr>
            <p:cNvPr id="74" name="Freeform 83">
              <a:extLst>
                <a:ext uri="{FF2B5EF4-FFF2-40B4-BE49-F238E27FC236}">
                  <a16:creationId xmlns:a16="http://schemas.microsoft.com/office/drawing/2014/main" id="{7E5A0857-CAAA-421C-AC9B-04670F9031C7}"/>
                </a:ext>
              </a:extLst>
            </p:cNvPr>
            <p:cNvSpPr>
              <a:spLocks/>
            </p:cNvSpPr>
            <p:nvPr/>
          </p:nvSpPr>
          <p:spPr bwMode="gray">
            <a:xfrm>
              <a:off x="5157515" y="3906168"/>
              <a:ext cx="608013" cy="539750"/>
            </a:xfrm>
            <a:custGeom>
              <a:avLst/>
              <a:gdLst>
                <a:gd name="T0" fmla="*/ 67 w 766"/>
                <a:gd name="T1" fmla="*/ 11 h 681"/>
                <a:gd name="T2" fmla="*/ 71 w 766"/>
                <a:gd name="T3" fmla="*/ 13 h 681"/>
                <a:gd name="T4" fmla="*/ 79 w 766"/>
                <a:gd name="T5" fmla="*/ 17 h 681"/>
                <a:gd name="T6" fmla="*/ 85 w 766"/>
                <a:gd name="T7" fmla="*/ 22 h 681"/>
                <a:gd name="T8" fmla="*/ 96 w 766"/>
                <a:gd name="T9" fmla="*/ 25 h 681"/>
                <a:gd name="T10" fmla="*/ 105 w 766"/>
                <a:gd name="T11" fmla="*/ 28 h 681"/>
                <a:gd name="T12" fmla="*/ 110 w 766"/>
                <a:gd name="T13" fmla="*/ 34 h 681"/>
                <a:gd name="T14" fmla="*/ 114 w 766"/>
                <a:gd name="T15" fmla="*/ 41 h 681"/>
                <a:gd name="T16" fmla="*/ 120 w 766"/>
                <a:gd name="T17" fmla="*/ 51 h 681"/>
                <a:gd name="T18" fmla="*/ 126 w 766"/>
                <a:gd name="T19" fmla="*/ 59 h 681"/>
                <a:gd name="T20" fmla="*/ 133 w 766"/>
                <a:gd name="T21" fmla="*/ 69 h 681"/>
                <a:gd name="T22" fmla="*/ 138 w 766"/>
                <a:gd name="T23" fmla="*/ 79 h 681"/>
                <a:gd name="T24" fmla="*/ 138 w 766"/>
                <a:gd name="T25" fmla="*/ 85 h 681"/>
                <a:gd name="T26" fmla="*/ 141 w 766"/>
                <a:gd name="T27" fmla="*/ 92 h 681"/>
                <a:gd name="T28" fmla="*/ 152 w 766"/>
                <a:gd name="T29" fmla="*/ 96 h 681"/>
                <a:gd name="T30" fmla="*/ 162 w 766"/>
                <a:gd name="T31" fmla="*/ 99 h 681"/>
                <a:gd name="T32" fmla="*/ 168 w 766"/>
                <a:gd name="T33" fmla="*/ 106 h 681"/>
                <a:gd name="T34" fmla="*/ 174 w 766"/>
                <a:gd name="T35" fmla="*/ 112 h 681"/>
                <a:gd name="T36" fmla="*/ 179 w 766"/>
                <a:gd name="T37" fmla="*/ 116 h 681"/>
                <a:gd name="T38" fmla="*/ 183 w 766"/>
                <a:gd name="T39" fmla="*/ 121 h 681"/>
                <a:gd name="T40" fmla="*/ 181 w 766"/>
                <a:gd name="T41" fmla="*/ 124 h 681"/>
                <a:gd name="T42" fmla="*/ 173 w 766"/>
                <a:gd name="T43" fmla="*/ 125 h 681"/>
                <a:gd name="T44" fmla="*/ 161 w 766"/>
                <a:gd name="T45" fmla="*/ 124 h 681"/>
                <a:gd name="T46" fmla="*/ 153 w 766"/>
                <a:gd name="T47" fmla="*/ 124 h 681"/>
                <a:gd name="T48" fmla="*/ 153 w 766"/>
                <a:gd name="T49" fmla="*/ 124 h 681"/>
                <a:gd name="T50" fmla="*/ 158 w 766"/>
                <a:gd name="T51" fmla="*/ 126 h 681"/>
                <a:gd name="T52" fmla="*/ 165 w 766"/>
                <a:gd name="T53" fmla="*/ 130 h 681"/>
                <a:gd name="T54" fmla="*/ 168 w 766"/>
                <a:gd name="T55" fmla="*/ 134 h 681"/>
                <a:gd name="T56" fmla="*/ 177 w 766"/>
                <a:gd name="T57" fmla="*/ 139 h 681"/>
                <a:gd name="T58" fmla="*/ 184 w 766"/>
                <a:gd name="T59" fmla="*/ 144 h 681"/>
                <a:gd name="T60" fmla="*/ 189 w 766"/>
                <a:gd name="T61" fmla="*/ 150 h 681"/>
                <a:gd name="T62" fmla="*/ 192 w 766"/>
                <a:gd name="T63" fmla="*/ 155 h 681"/>
                <a:gd name="T64" fmla="*/ 190 w 766"/>
                <a:gd name="T65" fmla="*/ 157 h 681"/>
                <a:gd name="T66" fmla="*/ 183 w 766"/>
                <a:gd name="T67" fmla="*/ 161 h 681"/>
                <a:gd name="T68" fmla="*/ 177 w 766"/>
                <a:gd name="T69" fmla="*/ 164 h 681"/>
                <a:gd name="T70" fmla="*/ 175 w 766"/>
                <a:gd name="T71" fmla="*/ 166 h 681"/>
                <a:gd name="T72" fmla="*/ 173 w 766"/>
                <a:gd name="T73" fmla="*/ 168 h 681"/>
                <a:gd name="T74" fmla="*/ 171 w 766"/>
                <a:gd name="T75" fmla="*/ 169 h 681"/>
                <a:gd name="T76" fmla="*/ 170 w 766"/>
                <a:gd name="T77" fmla="*/ 170 h 681"/>
                <a:gd name="T78" fmla="*/ 158 w 766"/>
                <a:gd name="T79" fmla="*/ 160 h 681"/>
                <a:gd name="T80" fmla="*/ 125 w 766"/>
                <a:gd name="T81" fmla="*/ 167 h 681"/>
                <a:gd name="T82" fmla="*/ 108 w 766"/>
                <a:gd name="T83" fmla="*/ 161 h 681"/>
                <a:gd name="T84" fmla="*/ 89 w 766"/>
                <a:gd name="T85" fmla="*/ 158 h 681"/>
                <a:gd name="T86" fmla="*/ 75 w 766"/>
                <a:gd name="T87" fmla="*/ 148 h 681"/>
                <a:gd name="T88" fmla="*/ 57 w 766"/>
                <a:gd name="T89" fmla="*/ 128 h 681"/>
                <a:gd name="T90" fmla="*/ 49 w 766"/>
                <a:gd name="T91" fmla="*/ 101 h 681"/>
                <a:gd name="T92" fmla="*/ 36 w 766"/>
                <a:gd name="T93" fmla="*/ 67 h 681"/>
                <a:gd name="T94" fmla="*/ 21 w 766"/>
                <a:gd name="T95" fmla="*/ 64 h 681"/>
                <a:gd name="T96" fmla="*/ 0 w 766"/>
                <a:gd name="T97" fmla="*/ 55 h 681"/>
                <a:gd name="T98" fmla="*/ 18 w 766"/>
                <a:gd name="T99" fmla="*/ 31 h 681"/>
                <a:gd name="T100" fmla="*/ 30 w 766"/>
                <a:gd name="T101" fmla="*/ 25 h 681"/>
                <a:gd name="T102" fmla="*/ 51 w 766"/>
                <a:gd name="T103" fmla="*/ 19 h 681"/>
                <a:gd name="T104" fmla="*/ 66 w 766"/>
                <a:gd name="T105" fmla="*/ 0 h 6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66"/>
                <a:gd name="T160" fmla="*/ 0 h 681"/>
                <a:gd name="T161" fmla="*/ 766 w 766"/>
                <a:gd name="T162" fmla="*/ 681 h 6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66" h="681">
                  <a:moveTo>
                    <a:pt x="262" y="0"/>
                  </a:moveTo>
                  <a:lnTo>
                    <a:pt x="266" y="45"/>
                  </a:lnTo>
                  <a:lnTo>
                    <a:pt x="270" y="49"/>
                  </a:lnTo>
                  <a:lnTo>
                    <a:pt x="281" y="55"/>
                  </a:lnTo>
                  <a:lnTo>
                    <a:pt x="297" y="63"/>
                  </a:lnTo>
                  <a:lnTo>
                    <a:pt x="313" y="70"/>
                  </a:lnTo>
                  <a:lnTo>
                    <a:pt x="325" y="78"/>
                  </a:lnTo>
                  <a:lnTo>
                    <a:pt x="340" y="88"/>
                  </a:lnTo>
                  <a:lnTo>
                    <a:pt x="362" y="94"/>
                  </a:lnTo>
                  <a:lnTo>
                    <a:pt x="384" y="100"/>
                  </a:lnTo>
                  <a:lnTo>
                    <a:pt x="402" y="104"/>
                  </a:lnTo>
                  <a:lnTo>
                    <a:pt x="419" y="114"/>
                  </a:lnTo>
                  <a:lnTo>
                    <a:pt x="433" y="124"/>
                  </a:lnTo>
                  <a:lnTo>
                    <a:pt x="441" y="137"/>
                  </a:lnTo>
                  <a:lnTo>
                    <a:pt x="447" y="149"/>
                  </a:lnTo>
                  <a:lnTo>
                    <a:pt x="457" y="165"/>
                  </a:lnTo>
                  <a:lnTo>
                    <a:pt x="470" y="185"/>
                  </a:lnTo>
                  <a:lnTo>
                    <a:pt x="482" y="204"/>
                  </a:lnTo>
                  <a:lnTo>
                    <a:pt x="496" y="222"/>
                  </a:lnTo>
                  <a:lnTo>
                    <a:pt x="506" y="236"/>
                  </a:lnTo>
                  <a:lnTo>
                    <a:pt x="518" y="253"/>
                  </a:lnTo>
                  <a:lnTo>
                    <a:pt x="531" y="277"/>
                  </a:lnTo>
                  <a:lnTo>
                    <a:pt x="543" y="299"/>
                  </a:lnTo>
                  <a:lnTo>
                    <a:pt x="549" y="316"/>
                  </a:lnTo>
                  <a:lnTo>
                    <a:pt x="551" y="330"/>
                  </a:lnTo>
                  <a:lnTo>
                    <a:pt x="551" y="342"/>
                  </a:lnTo>
                  <a:lnTo>
                    <a:pt x="553" y="354"/>
                  </a:lnTo>
                  <a:lnTo>
                    <a:pt x="563" y="368"/>
                  </a:lnTo>
                  <a:lnTo>
                    <a:pt x="583" y="379"/>
                  </a:lnTo>
                  <a:lnTo>
                    <a:pt x="606" y="385"/>
                  </a:lnTo>
                  <a:lnTo>
                    <a:pt x="628" y="391"/>
                  </a:lnTo>
                  <a:lnTo>
                    <a:pt x="646" y="399"/>
                  </a:lnTo>
                  <a:lnTo>
                    <a:pt x="659" y="411"/>
                  </a:lnTo>
                  <a:lnTo>
                    <a:pt x="671" y="427"/>
                  </a:lnTo>
                  <a:lnTo>
                    <a:pt x="681" y="440"/>
                  </a:lnTo>
                  <a:lnTo>
                    <a:pt x="693" y="448"/>
                  </a:lnTo>
                  <a:lnTo>
                    <a:pt x="705" y="454"/>
                  </a:lnTo>
                  <a:lnTo>
                    <a:pt x="716" y="464"/>
                  </a:lnTo>
                  <a:lnTo>
                    <a:pt x="726" y="474"/>
                  </a:lnTo>
                  <a:lnTo>
                    <a:pt x="732" y="486"/>
                  </a:lnTo>
                  <a:lnTo>
                    <a:pt x="732" y="496"/>
                  </a:lnTo>
                  <a:lnTo>
                    <a:pt x="724" y="499"/>
                  </a:lnTo>
                  <a:lnTo>
                    <a:pt x="711" y="501"/>
                  </a:lnTo>
                  <a:lnTo>
                    <a:pt x="689" y="503"/>
                  </a:lnTo>
                  <a:lnTo>
                    <a:pt x="667" y="501"/>
                  </a:lnTo>
                  <a:lnTo>
                    <a:pt x="644" y="499"/>
                  </a:lnTo>
                  <a:lnTo>
                    <a:pt x="624" y="498"/>
                  </a:lnTo>
                  <a:lnTo>
                    <a:pt x="610" y="496"/>
                  </a:lnTo>
                  <a:lnTo>
                    <a:pt x="606" y="496"/>
                  </a:lnTo>
                  <a:lnTo>
                    <a:pt x="610" y="498"/>
                  </a:lnTo>
                  <a:lnTo>
                    <a:pt x="620" y="501"/>
                  </a:lnTo>
                  <a:lnTo>
                    <a:pt x="632" y="507"/>
                  </a:lnTo>
                  <a:lnTo>
                    <a:pt x="646" y="515"/>
                  </a:lnTo>
                  <a:lnTo>
                    <a:pt x="657" y="523"/>
                  </a:lnTo>
                  <a:lnTo>
                    <a:pt x="663" y="531"/>
                  </a:lnTo>
                  <a:lnTo>
                    <a:pt x="671" y="539"/>
                  </a:lnTo>
                  <a:lnTo>
                    <a:pt x="687" y="549"/>
                  </a:lnTo>
                  <a:lnTo>
                    <a:pt x="707" y="559"/>
                  </a:lnTo>
                  <a:lnTo>
                    <a:pt x="724" y="568"/>
                  </a:lnTo>
                  <a:lnTo>
                    <a:pt x="736" y="578"/>
                  </a:lnTo>
                  <a:lnTo>
                    <a:pt x="746" y="590"/>
                  </a:lnTo>
                  <a:lnTo>
                    <a:pt x="754" y="602"/>
                  </a:lnTo>
                  <a:lnTo>
                    <a:pt x="762" y="612"/>
                  </a:lnTo>
                  <a:lnTo>
                    <a:pt x="766" y="622"/>
                  </a:lnTo>
                  <a:lnTo>
                    <a:pt x="766" y="627"/>
                  </a:lnTo>
                  <a:lnTo>
                    <a:pt x="758" y="631"/>
                  </a:lnTo>
                  <a:lnTo>
                    <a:pt x="746" y="639"/>
                  </a:lnTo>
                  <a:lnTo>
                    <a:pt x="730" y="647"/>
                  </a:lnTo>
                  <a:lnTo>
                    <a:pt x="716" y="653"/>
                  </a:lnTo>
                  <a:lnTo>
                    <a:pt x="705" y="659"/>
                  </a:lnTo>
                  <a:lnTo>
                    <a:pt x="699" y="663"/>
                  </a:lnTo>
                  <a:lnTo>
                    <a:pt x="697" y="665"/>
                  </a:lnTo>
                  <a:lnTo>
                    <a:pt x="693" y="669"/>
                  </a:lnTo>
                  <a:lnTo>
                    <a:pt x="689" y="673"/>
                  </a:lnTo>
                  <a:lnTo>
                    <a:pt x="685" y="675"/>
                  </a:lnTo>
                  <a:lnTo>
                    <a:pt x="681" y="677"/>
                  </a:lnTo>
                  <a:lnTo>
                    <a:pt x="679" y="679"/>
                  </a:lnTo>
                  <a:lnTo>
                    <a:pt x="679" y="681"/>
                  </a:lnTo>
                  <a:lnTo>
                    <a:pt x="665" y="663"/>
                  </a:lnTo>
                  <a:lnTo>
                    <a:pt x="632" y="641"/>
                  </a:lnTo>
                  <a:lnTo>
                    <a:pt x="592" y="657"/>
                  </a:lnTo>
                  <a:lnTo>
                    <a:pt x="500" y="671"/>
                  </a:lnTo>
                  <a:lnTo>
                    <a:pt x="472" y="637"/>
                  </a:lnTo>
                  <a:lnTo>
                    <a:pt x="431" y="645"/>
                  </a:lnTo>
                  <a:lnTo>
                    <a:pt x="398" y="651"/>
                  </a:lnTo>
                  <a:lnTo>
                    <a:pt x="356" y="633"/>
                  </a:lnTo>
                  <a:lnTo>
                    <a:pt x="303" y="651"/>
                  </a:lnTo>
                  <a:lnTo>
                    <a:pt x="297" y="592"/>
                  </a:lnTo>
                  <a:lnTo>
                    <a:pt x="242" y="566"/>
                  </a:lnTo>
                  <a:lnTo>
                    <a:pt x="230" y="513"/>
                  </a:lnTo>
                  <a:lnTo>
                    <a:pt x="258" y="470"/>
                  </a:lnTo>
                  <a:lnTo>
                    <a:pt x="197" y="407"/>
                  </a:lnTo>
                  <a:lnTo>
                    <a:pt x="140" y="336"/>
                  </a:lnTo>
                  <a:lnTo>
                    <a:pt x="144" y="269"/>
                  </a:lnTo>
                  <a:lnTo>
                    <a:pt x="112" y="250"/>
                  </a:lnTo>
                  <a:lnTo>
                    <a:pt x="83" y="257"/>
                  </a:lnTo>
                  <a:lnTo>
                    <a:pt x="69" y="222"/>
                  </a:lnTo>
                  <a:lnTo>
                    <a:pt x="0" y="220"/>
                  </a:lnTo>
                  <a:lnTo>
                    <a:pt x="14" y="131"/>
                  </a:lnTo>
                  <a:lnTo>
                    <a:pt x="69" y="124"/>
                  </a:lnTo>
                  <a:lnTo>
                    <a:pt x="81" y="98"/>
                  </a:lnTo>
                  <a:lnTo>
                    <a:pt x="122" y="100"/>
                  </a:lnTo>
                  <a:lnTo>
                    <a:pt x="175" y="76"/>
                  </a:lnTo>
                  <a:lnTo>
                    <a:pt x="203" y="76"/>
                  </a:lnTo>
                  <a:lnTo>
                    <a:pt x="215" y="15"/>
                  </a:lnTo>
                  <a:lnTo>
                    <a:pt x="262" y="0"/>
                  </a:lnTo>
                  <a:close/>
                </a:path>
              </a:pathLst>
            </a:custGeom>
            <a:grpFill/>
            <a:ln w="0">
              <a:solidFill>
                <a:schemeClr val="bg1"/>
              </a:solidFill>
              <a:prstDash val="solid"/>
              <a:round/>
              <a:headEnd/>
              <a:tailEnd/>
            </a:ln>
          </p:spPr>
          <p:txBody>
            <a:bodyPr/>
            <a:lstStyle/>
            <a:p>
              <a:endParaRPr lang="zh-CN" altLang="en-US"/>
            </a:p>
          </p:txBody>
        </p:sp>
        <p:sp>
          <p:nvSpPr>
            <p:cNvPr id="75" name="Freeform 84">
              <a:extLst>
                <a:ext uri="{FF2B5EF4-FFF2-40B4-BE49-F238E27FC236}">
                  <a16:creationId xmlns:a16="http://schemas.microsoft.com/office/drawing/2014/main" id="{097B0C43-7DF7-448B-AAC6-863578C12197}"/>
                </a:ext>
              </a:extLst>
            </p:cNvPr>
            <p:cNvSpPr>
              <a:spLocks/>
            </p:cNvSpPr>
            <p:nvPr/>
          </p:nvSpPr>
          <p:spPr bwMode="gray">
            <a:xfrm>
              <a:off x="5157515" y="3906168"/>
              <a:ext cx="608013" cy="539750"/>
            </a:xfrm>
            <a:custGeom>
              <a:avLst/>
              <a:gdLst>
                <a:gd name="T0" fmla="*/ 67 w 766"/>
                <a:gd name="T1" fmla="*/ 11 h 681"/>
                <a:gd name="T2" fmla="*/ 71 w 766"/>
                <a:gd name="T3" fmla="*/ 13 h 681"/>
                <a:gd name="T4" fmla="*/ 79 w 766"/>
                <a:gd name="T5" fmla="*/ 17 h 681"/>
                <a:gd name="T6" fmla="*/ 85 w 766"/>
                <a:gd name="T7" fmla="*/ 22 h 681"/>
                <a:gd name="T8" fmla="*/ 96 w 766"/>
                <a:gd name="T9" fmla="*/ 25 h 681"/>
                <a:gd name="T10" fmla="*/ 105 w 766"/>
                <a:gd name="T11" fmla="*/ 28 h 681"/>
                <a:gd name="T12" fmla="*/ 110 w 766"/>
                <a:gd name="T13" fmla="*/ 34 h 681"/>
                <a:gd name="T14" fmla="*/ 114 w 766"/>
                <a:gd name="T15" fmla="*/ 41 h 681"/>
                <a:gd name="T16" fmla="*/ 120 w 766"/>
                <a:gd name="T17" fmla="*/ 51 h 681"/>
                <a:gd name="T18" fmla="*/ 126 w 766"/>
                <a:gd name="T19" fmla="*/ 59 h 681"/>
                <a:gd name="T20" fmla="*/ 133 w 766"/>
                <a:gd name="T21" fmla="*/ 69 h 681"/>
                <a:gd name="T22" fmla="*/ 138 w 766"/>
                <a:gd name="T23" fmla="*/ 79 h 681"/>
                <a:gd name="T24" fmla="*/ 138 w 766"/>
                <a:gd name="T25" fmla="*/ 85 h 681"/>
                <a:gd name="T26" fmla="*/ 141 w 766"/>
                <a:gd name="T27" fmla="*/ 92 h 681"/>
                <a:gd name="T28" fmla="*/ 152 w 766"/>
                <a:gd name="T29" fmla="*/ 96 h 681"/>
                <a:gd name="T30" fmla="*/ 162 w 766"/>
                <a:gd name="T31" fmla="*/ 99 h 681"/>
                <a:gd name="T32" fmla="*/ 168 w 766"/>
                <a:gd name="T33" fmla="*/ 106 h 681"/>
                <a:gd name="T34" fmla="*/ 174 w 766"/>
                <a:gd name="T35" fmla="*/ 112 h 681"/>
                <a:gd name="T36" fmla="*/ 179 w 766"/>
                <a:gd name="T37" fmla="*/ 116 h 681"/>
                <a:gd name="T38" fmla="*/ 183 w 766"/>
                <a:gd name="T39" fmla="*/ 121 h 681"/>
                <a:gd name="T40" fmla="*/ 181 w 766"/>
                <a:gd name="T41" fmla="*/ 124 h 681"/>
                <a:gd name="T42" fmla="*/ 173 w 766"/>
                <a:gd name="T43" fmla="*/ 125 h 681"/>
                <a:gd name="T44" fmla="*/ 161 w 766"/>
                <a:gd name="T45" fmla="*/ 124 h 681"/>
                <a:gd name="T46" fmla="*/ 153 w 766"/>
                <a:gd name="T47" fmla="*/ 124 h 681"/>
                <a:gd name="T48" fmla="*/ 153 w 766"/>
                <a:gd name="T49" fmla="*/ 124 h 681"/>
                <a:gd name="T50" fmla="*/ 158 w 766"/>
                <a:gd name="T51" fmla="*/ 126 h 681"/>
                <a:gd name="T52" fmla="*/ 165 w 766"/>
                <a:gd name="T53" fmla="*/ 130 h 681"/>
                <a:gd name="T54" fmla="*/ 168 w 766"/>
                <a:gd name="T55" fmla="*/ 134 h 681"/>
                <a:gd name="T56" fmla="*/ 177 w 766"/>
                <a:gd name="T57" fmla="*/ 139 h 681"/>
                <a:gd name="T58" fmla="*/ 184 w 766"/>
                <a:gd name="T59" fmla="*/ 144 h 681"/>
                <a:gd name="T60" fmla="*/ 189 w 766"/>
                <a:gd name="T61" fmla="*/ 150 h 681"/>
                <a:gd name="T62" fmla="*/ 192 w 766"/>
                <a:gd name="T63" fmla="*/ 155 h 681"/>
                <a:gd name="T64" fmla="*/ 190 w 766"/>
                <a:gd name="T65" fmla="*/ 157 h 681"/>
                <a:gd name="T66" fmla="*/ 183 w 766"/>
                <a:gd name="T67" fmla="*/ 161 h 681"/>
                <a:gd name="T68" fmla="*/ 177 w 766"/>
                <a:gd name="T69" fmla="*/ 164 h 681"/>
                <a:gd name="T70" fmla="*/ 175 w 766"/>
                <a:gd name="T71" fmla="*/ 166 h 681"/>
                <a:gd name="T72" fmla="*/ 173 w 766"/>
                <a:gd name="T73" fmla="*/ 168 h 681"/>
                <a:gd name="T74" fmla="*/ 171 w 766"/>
                <a:gd name="T75" fmla="*/ 169 h 681"/>
                <a:gd name="T76" fmla="*/ 170 w 766"/>
                <a:gd name="T77" fmla="*/ 170 h 681"/>
                <a:gd name="T78" fmla="*/ 158 w 766"/>
                <a:gd name="T79" fmla="*/ 160 h 681"/>
                <a:gd name="T80" fmla="*/ 125 w 766"/>
                <a:gd name="T81" fmla="*/ 167 h 681"/>
                <a:gd name="T82" fmla="*/ 108 w 766"/>
                <a:gd name="T83" fmla="*/ 161 h 681"/>
                <a:gd name="T84" fmla="*/ 89 w 766"/>
                <a:gd name="T85" fmla="*/ 158 h 681"/>
                <a:gd name="T86" fmla="*/ 75 w 766"/>
                <a:gd name="T87" fmla="*/ 148 h 681"/>
                <a:gd name="T88" fmla="*/ 57 w 766"/>
                <a:gd name="T89" fmla="*/ 128 h 681"/>
                <a:gd name="T90" fmla="*/ 49 w 766"/>
                <a:gd name="T91" fmla="*/ 101 h 681"/>
                <a:gd name="T92" fmla="*/ 36 w 766"/>
                <a:gd name="T93" fmla="*/ 67 h 681"/>
                <a:gd name="T94" fmla="*/ 21 w 766"/>
                <a:gd name="T95" fmla="*/ 64 h 681"/>
                <a:gd name="T96" fmla="*/ 0 w 766"/>
                <a:gd name="T97" fmla="*/ 55 h 681"/>
                <a:gd name="T98" fmla="*/ 18 w 766"/>
                <a:gd name="T99" fmla="*/ 31 h 681"/>
                <a:gd name="T100" fmla="*/ 30 w 766"/>
                <a:gd name="T101" fmla="*/ 25 h 681"/>
                <a:gd name="T102" fmla="*/ 51 w 766"/>
                <a:gd name="T103" fmla="*/ 19 h 681"/>
                <a:gd name="T104" fmla="*/ 66 w 766"/>
                <a:gd name="T105" fmla="*/ 0 h 6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66"/>
                <a:gd name="T160" fmla="*/ 0 h 681"/>
                <a:gd name="T161" fmla="*/ 766 w 766"/>
                <a:gd name="T162" fmla="*/ 681 h 6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66" h="681">
                  <a:moveTo>
                    <a:pt x="262" y="0"/>
                  </a:moveTo>
                  <a:lnTo>
                    <a:pt x="266" y="45"/>
                  </a:lnTo>
                  <a:lnTo>
                    <a:pt x="270" y="49"/>
                  </a:lnTo>
                  <a:lnTo>
                    <a:pt x="281" y="55"/>
                  </a:lnTo>
                  <a:lnTo>
                    <a:pt x="297" y="63"/>
                  </a:lnTo>
                  <a:lnTo>
                    <a:pt x="313" y="70"/>
                  </a:lnTo>
                  <a:lnTo>
                    <a:pt x="325" y="78"/>
                  </a:lnTo>
                  <a:lnTo>
                    <a:pt x="340" y="88"/>
                  </a:lnTo>
                  <a:lnTo>
                    <a:pt x="362" y="94"/>
                  </a:lnTo>
                  <a:lnTo>
                    <a:pt x="384" y="100"/>
                  </a:lnTo>
                  <a:lnTo>
                    <a:pt x="402" y="104"/>
                  </a:lnTo>
                  <a:lnTo>
                    <a:pt x="419" y="114"/>
                  </a:lnTo>
                  <a:lnTo>
                    <a:pt x="433" y="124"/>
                  </a:lnTo>
                  <a:lnTo>
                    <a:pt x="441" y="137"/>
                  </a:lnTo>
                  <a:lnTo>
                    <a:pt x="447" y="149"/>
                  </a:lnTo>
                  <a:lnTo>
                    <a:pt x="457" y="165"/>
                  </a:lnTo>
                  <a:lnTo>
                    <a:pt x="470" y="185"/>
                  </a:lnTo>
                  <a:lnTo>
                    <a:pt x="482" y="204"/>
                  </a:lnTo>
                  <a:lnTo>
                    <a:pt x="496" y="222"/>
                  </a:lnTo>
                  <a:lnTo>
                    <a:pt x="506" y="236"/>
                  </a:lnTo>
                  <a:lnTo>
                    <a:pt x="518" y="253"/>
                  </a:lnTo>
                  <a:lnTo>
                    <a:pt x="531" y="277"/>
                  </a:lnTo>
                  <a:lnTo>
                    <a:pt x="543" y="299"/>
                  </a:lnTo>
                  <a:lnTo>
                    <a:pt x="549" y="316"/>
                  </a:lnTo>
                  <a:lnTo>
                    <a:pt x="551" y="330"/>
                  </a:lnTo>
                  <a:lnTo>
                    <a:pt x="551" y="342"/>
                  </a:lnTo>
                  <a:lnTo>
                    <a:pt x="553" y="354"/>
                  </a:lnTo>
                  <a:lnTo>
                    <a:pt x="563" y="368"/>
                  </a:lnTo>
                  <a:lnTo>
                    <a:pt x="583" y="379"/>
                  </a:lnTo>
                  <a:lnTo>
                    <a:pt x="606" y="385"/>
                  </a:lnTo>
                  <a:lnTo>
                    <a:pt x="628" y="391"/>
                  </a:lnTo>
                  <a:lnTo>
                    <a:pt x="646" y="399"/>
                  </a:lnTo>
                  <a:lnTo>
                    <a:pt x="659" y="411"/>
                  </a:lnTo>
                  <a:lnTo>
                    <a:pt x="671" y="427"/>
                  </a:lnTo>
                  <a:lnTo>
                    <a:pt x="681" y="440"/>
                  </a:lnTo>
                  <a:lnTo>
                    <a:pt x="693" y="448"/>
                  </a:lnTo>
                  <a:lnTo>
                    <a:pt x="705" y="454"/>
                  </a:lnTo>
                  <a:lnTo>
                    <a:pt x="716" y="464"/>
                  </a:lnTo>
                  <a:lnTo>
                    <a:pt x="726" y="474"/>
                  </a:lnTo>
                  <a:lnTo>
                    <a:pt x="732" y="486"/>
                  </a:lnTo>
                  <a:lnTo>
                    <a:pt x="732" y="496"/>
                  </a:lnTo>
                  <a:lnTo>
                    <a:pt x="724" y="499"/>
                  </a:lnTo>
                  <a:lnTo>
                    <a:pt x="711" y="501"/>
                  </a:lnTo>
                  <a:lnTo>
                    <a:pt x="689" y="503"/>
                  </a:lnTo>
                  <a:lnTo>
                    <a:pt x="667" y="501"/>
                  </a:lnTo>
                  <a:lnTo>
                    <a:pt x="644" y="499"/>
                  </a:lnTo>
                  <a:lnTo>
                    <a:pt x="624" y="498"/>
                  </a:lnTo>
                  <a:lnTo>
                    <a:pt x="610" y="496"/>
                  </a:lnTo>
                  <a:lnTo>
                    <a:pt x="606" y="496"/>
                  </a:lnTo>
                  <a:lnTo>
                    <a:pt x="610" y="498"/>
                  </a:lnTo>
                  <a:lnTo>
                    <a:pt x="620" y="501"/>
                  </a:lnTo>
                  <a:lnTo>
                    <a:pt x="632" y="507"/>
                  </a:lnTo>
                  <a:lnTo>
                    <a:pt x="646" y="515"/>
                  </a:lnTo>
                  <a:lnTo>
                    <a:pt x="657" y="523"/>
                  </a:lnTo>
                  <a:lnTo>
                    <a:pt x="663" y="531"/>
                  </a:lnTo>
                  <a:lnTo>
                    <a:pt x="671" y="539"/>
                  </a:lnTo>
                  <a:lnTo>
                    <a:pt x="687" y="549"/>
                  </a:lnTo>
                  <a:lnTo>
                    <a:pt x="707" y="559"/>
                  </a:lnTo>
                  <a:lnTo>
                    <a:pt x="724" y="568"/>
                  </a:lnTo>
                  <a:lnTo>
                    <a:pt x="736" y="578"/>
                  </a:lnTo>
                  <a:lnTo>
                    <a:pt x="746" y="590"/>
                  </a:lnTo>
                  <a:lnTo>
                    <a:pt x="754" y="602"/>
                  </a:lnTo>
                  <a:lnTo>
                    <a:pt x="762" y="612"/>
                  </a:lnTo>
                  <a:lnTo>
                    <a:pt x="766" y="622"/>
                  </a:lnTo>
                  <a:lnTo>
                    <a:pt x="766" y="627"/>
                  </a:lnTo>
                  <a:lnTo>
                    <a:pt x="758" y="631"/>
                  </a:lnTo>
                  <a:lnTo>
                    <a:pt x="746" y="639"/>
                  </a:lnTo>
                  <a:lnTo>
                    <a:pt x="730" y="647"/>
                  </a:lnTo>
                  <a:lnTo>
                    <a:pt x="716" y="653"/>
                  </a:lnTo>
                  <a:lnTo>
                    <a:pt x="705" y="659"/>
                  </a:lnTo>
                  <a:lnTo>
                    <a:pt x="699" y="663"/>
                  </a:lnTo>
                  <a:lnTo>
                    <a:pt x="697" y="665"/>
                  </a:lnTo>
                  <a:lnTo>
                    <a:pt x="693" y="669"/>
                  </a:lnTo>
                  <a:lnTo>
                    <a:pt x="689" y="673"/>
                  </a:lnTo>
                  <a:lnTo>
                    <a:pt x="685" y="675"/>
                  </a:lnTo>
                  <a:lnTo>
                    <a:pt x="681" y="677"/>
                  </a:lnTo>
                  <a:lnTo>
                    <a:pt x="679" y="679"/>
                  </a:lnTo>
                  <a:lnTo>
                    <a:pt x="679" y="681"/>
                  </a:lnTo>
                  <a:lnTo>
                    <a:pt x="665" y="663"/>
                  </a:lnTo>
                  <a:lnTo>
                    <a:pt x="632" y="641"/>
                  </a:lnTo>
                  <a:lnTo>
                    <a:pt x="592" y="657"/>
                  </a:lnTo>
                  <a:lnTo>
                    <a:pt x="500" y="671"/>
                  </a:lnTo>
                  <a:lnTo>
                    <a:pt x="472" y="637"/>
                  </a:lnTo>
                  <a:lnTo>
                    <a:pt x="431" y="645"/>
                  </a:lnTo>
                  <a:lnTo>
                    <a:pt x="398" y="651"/>
                  </a:lnTo>
                  <a:lnTo>
                    <a:pt x="356" y="633"/>
                  </a:lnTo>
                  <a:lnTo>
                    <a:pt x="303" y="651"/>
                  </a:lnTo>
                  <a:lnTo>
                    <a:pt x="297" y="592"/>
                  </a:lnTo>
                  <a:lnTo>
                    <a:pt x="242" y="566"/>
                  </a:lnTo>
                  <a:lnTo>
                    <a:pt x="230" y="513"/>
                  </a:lnTo>
                  <a:lnTo>
                    <a:pt x="258" y="470"/>
                  </a:lnTo>
                  <a:lnTo>
                    <a:pt x="197" y="407"/>
                  </a:lnTo>
                  <a:lnTo>
                    <a:pt x="140" y="336"/>
                  </a:lnTo>
                  <a:lnTo>
                    <a:pt x="144" y="269"/>
                  </a:lnTo>
                  <a:lnTo>
                    <a:pt x="112" y="250"/>
                  </a:lnTo>
                  <a:lnTo>
                    <a:pt x="83" y="257"/>
                  </a:lnTo>
                  <a:lnTo>
                    <a:pt x="69" y="222"/>
                  </a:lnTo>
                  <a:lnTo>
                    <a:pt x="0" y="220"/>
                  </a:lnTo>
                  <a:lnTo>
                    <a:pt x="14" y="131"/>
                  </a:lnTo>
                  <a:lnTo>
                    <a:pt x="69" y="124"/>
                  </a:lnTo>
                  <a:lnTo>
                    <a:pt x="81" y="98"/>
                  </a:lnTo>
                  <a:lnTo>
                    <a:pt x="122" y="100"/>
                  </a:lnTo>
                  <a:lnTo>
                    <a:pt x="175" y="76"/>
                  </a:lnTo>
                  <a:lnTo>
                    <a:pt x="203" y="76"/>
                  </a:lnTo>
                  <a:lnTo>
                    <a:pt x="215" y="15"/>
                  </a:lnTo>
                  <a:lnTo>
                    <a:pt x="262" y="0"/>
                  </a:lnTo>
                </a:path>
              </a:pathLst>
            </a:custGeom>
            <a:grpFill/>
            <a:ln w="6350">
              <a:solidFill>
                <a:schemeClr val="bg1"/>
              </a:solidFill>
              <a:prstDash val="solid"/>
              <a:round/>
              <a:headEnd/>
              <a:tailEnd/>
            </a:ln>
          </p:spPr>
          <p:txBody>
            <a:bodyPr/>
            <a:lstStyle/>
            <a:p>
              <a:endParaRPr lang="zh-CN" altLang="en-US"/>
            </a:p>
          </p:txBody>
        </p:sp>
        <p:sp>
          <p:nvSpPr>
            <p:cNvPr id="76" name="Freeform 85">
              <a:extLst>
                <a:ext uri="{FF2B5EF4-FFF2-40B4-BE49-F238E27FC236}">
                  <a16:creationId xmlns:a16="http://schemas.microsoft.com/office/drawing/2014/main" id="{EAD6CA4E-E278-4E53-8A22-470133DB9C09}"/>
                </a:ext>
              </a:extLst>
            </p:cNvPr>
            <p:cNvSpPr>
              <a:spLocks/>
            </p:cNvSpPr>
            <p:nvPr/>
          </p:nvSpPr>
          <p:spPr bwMode="gray">
            <a:xfrm>
              <a:off x="5516290" y="4303043"/>
              <a:ext cx="92075" cy="122238"/>
            </a:xfrm>
            <a:custGeom>
              <a:avLst/>
              <a:gdLst>
                <a:gd name="T0" fmla="*/ 0 w 116"/>
                <a:gd name="T1" fmla="*/ 0 h 156"/>
                <a:gd name="T2" fmla="*/ 1 w 116"/>
                <a:gd name="T3" fmla="*/ 1 h 156"/>
                <a:gd name="T4" fmla="*/ 2 w 116"/>
                <a:gd name="T5" fmla="*/ 4 h 156"/>
                <a:gd name="T6" fmla="*/ 4 w 116"/>
                <a:gd name="T7" fmla="*/ 8 h 156"/>
                <a:gd name="T8" fmla="*/ 5 w 116"/>
                <a:gd name="T9" fmla="*/ 13 h 156"/>
                <a:gd name="T10" fmla="*/ 6 w 116"/>
                <a:gd name="T11" fmla="*/ 16 h 156"/>
                <a:gd name="T12" fmla="*/ 6 w 116"/>
                <a:gd name="T13" fmla="*/ 20 h 156"/>
                <a:gd name="T14" fmla="*/ 8 w 116"/>
                <a:gd name="T15" fmla="*/ 25 h 156"/>
                <a:gd name="T16" fmla="*/ 11 w 116"/>
                <a:gd name="T17" fmla="*/ 30 h 156"/>
                <a:gd name="T18" fmla="*/ 12 w 116"/>
                <a:gd name="T19" fmla="*/ 33 h 156"/>
                <a:gd name="T20" fmla="*/ 13 w 116"/>
                <a:gd name="T21" fmla="*/ 35 h 156"/>
                <a:gd name="T22" fmla="*/ 15 w 116"/>
                <a:gd name="T23" fmla="*/ 36 h 156"/>
                <a:gd name="T24" fmla="*/ 18 w 116"/>
                <a:gd name="T25" fmla="*/ 38 h 156"/>
                <a:gd name="T26" fmla="*/ 21 w 116"/>
                <a:gd name="T27" fmla="*/ 38 h 156"/>
                <a:gd name="T28" fmla="*/ 24 w 116"/>
                <a:gd name="T29" fmla="*/ 38 h 156"/>
                <a:gd name="T30" fmla="*/ 27 w 116"/>
                <a:gd name="T31" fmla="*/ 37 h 156"/>
                <a:gd name="T32" fmla="*/ 29 w 116"/>
                <a:gd name="T33" fmla="*/ 34 h 156"/>
                <a:gd name="T34" fmla="*/ 29 w 116"/>
                <a:gd name="T35" fmla="*/ 30 h 156"/>
                <a:gd name="T36" fmla="*/ 27 w 116"/>
                <a:gd name="T37" fmla="*/ 26 h 156"/>
                <a:gd name="T38" fmla="*/ 24 w 116"/>
                <a:gd name="T39" fmla="*/ 22 h 156"/>
                <a:gd name="T40" fmla="*/ 19 w 116"/>
                <a:gd name="T41" fmla="*/ 19 h 156"/>
                <a:gd name="T42" fmla="*/ 15 w 116"/>
                <a:gd name="T43" fmla="*/ 16 h 156"/>
                <a:gd name="T44" fmla="*/ 11 w 116"/>
                <a:gd name="T45" fmla="*/ 13 h 156"/>
                <a:gd name="T46" fmla="*/ 10 w 116"/>
                <a:gd name="T47" fmla="*/ 11 h 156"/>
                <a:gd name="T48" fmla="*/ 8 w 116"/>
                <a:gd name="T49" fmla="*/ 8 h 156"/>
                <a:gd name="T50" fmla="*/ 6 w 116"/>
                <a:gd name="T51" fmla="*/ 5 h 156"/>
                <a:gd name="T52" fmla="*/ 3 w 116"/>
                <a:gd name="T53" fmla="*/ 3 h 156"/>
                <a:gd name="T54" fmla="*/ 1 w 116"/>
                <a:gd name="T55" fmla="*/ 1 h 156"/>
                <a:gd name="T56" fmla="*/ 0 w 116"/>
                <a:gd name="T57" fmla="*/ 0 h 15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6"/>
                <a:gd name="T88" fmla="*/ 0 h 156"/>
                <a:gd name="T89" fmla="*/ 116 w 116"/>
                <a:gd name="T90" fmla="*/ 156 h 15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6" h="156">
                  <a:moveTo>
                    <a:pt x="0" y="0"/>
                  </a:moveTo>
                  <a:lnTo>
                    <a:pt x="2" y="6"/>
                  </a:lnTo>
                  <a:lnTo>
                    <a:pt x="8" y="18"/>
                  </a:lnTo>
                  <a:lnTo>
                    <a:pt x="13" y="34"/>
                  </a:lnTo>
                  <a:lnTo>
                    <a:pt x="19" y="52"/>
                  </a:lnTo>
                  <a:lnTo>
                    <a:pt x="21" y="65"/>
                  </a:lnTo>
                  <a:lnTo>
                    <a:pt x="23" y="83"/>
                  </a:lnTo>
                  <a:lnTo>
                    <a:pt x="31" y="103"/>
                  </a:lnTo>
                  <a:lnTo>
                    <a:pt x="41" y="121"/>
                  </a:lnTo>
                  <a:lnTo>
                    <a:pt x="47" y="136"/>
                  </a:lnTo>
                  <a:lnTo>
                    <a:pt x="49" y="142"/>
                  </a:lnTo>
                  <a:lnTo>
                    <a:pt x="59" y="148"/>
                  </a:lnTo>
                  <a:lnTo>
                    <a:pt x="69" y="154"/>
                  </a:lnTo>
                  <a:lnTo>
                    <a:pt x="82" y="156"/>
                  </a:lnTo>
                  <a:lnTo>
                    <a:pt x="94" y="156"/>
                  </a:lnTo>
                  <a:lnTo>
                    <a:pt x="106" y="150"/>
                  </a:lnTo>
                  <a:lnTo>
                    <a:pt x="114" y="138"/>
                  </a:lnTo>
                  <a:lnTo>
                    <a:pt x="116" y="123"/>
                  </a:lnTo>
                  <a:lnTo>
                    <a:pt x="108" y="107"/>
                  </a:lnTo>
                  <a:lnTo>
                    <a:pt x="94" y="91"/>
                  </a:lnTo>
                  <a:lnTo>
                    <a:pt x="76" y="77"/>
                  </a:lnTo>
                  <a:lnTo>
                    <a:pt x="59" y="65"/>
                  </a:lnTo>
                  <a:lnTo>
                    <a:pt x="43" y="54"/>
                  </a:lnTo>
                  <a:lnTo>
                    <a:pt x="37" y="46"/>
                  </a:lnTo>
                  <a:lnTo>
                    <a:pt x="31" y="34"/>
                  </a:lnTo>
                  <a:lnTo>
                    <a:pt x="21" y="22"/>
                  </a:lnTo>
                  <a:lnTo>
                    <a:pt x="12" y="12"/>
                  </a:lnTo>
                  <a:lnTo>
                    <a:pt x="2" y="4"/>
                  </a:lnTo>
                  <a:lnTo>
                    <a:pt x="0" y="0"/>
                  </a:lnTo>
                  <a:close/>
                </a:path>
              </a:pathLst>
            </a:custGeom>
            <a:grpFill/>
            <a:ln w="0">
              <a:solidFill>
                <a:schemeClr val="bg1"/>
              </a:solidFill>
              <a:prstDash val="solid"/>
              <a:round/>
              <a:headEnd/>
              <a:tailEnd/>
            </a:ln>
          </p:spPr>
          <p:txBody>
            <a:bodyPr/>
            <a:lstStyle/>
            <a:p>
              <a:endParaRPr lang="zh-CN" altLang="en-US"/>
            </a:p>
          </p:txBody>
        </p:sp>
        <p:sp>
          <p:nvSpPr>
            <p:cNvPr id="77" name="Freeform 86">
              <a:extLst>
                <a:ext uri="{FF2B5EF4-FFF2-40B4-BE49-F238E27FC236}">
                  <a16:creationId xmlns:a16="http://schemas.microsoft.com/office/drawing/2014/main" id="{1B074A60-0806-4067-8CB5-596D9DD97E73}"/>
                </a:ext>
              </a:extLst>
            </p:cNvPr>
            <p:cNvSpPr>
              <a:spLocks/>
            </p:cNvSpPr>
            <p:nvPr/>
          </p:nvSpPr>
          <p:spPr bwMode="gray">
            <a:xfrm>
              <a:off x="5516290" y="4303043"/>
              <a:ext cx="92075" cy="122238"/>
            </a:xfrm>
            <a:custGeom>
              <a:avLst/>
              <a:gdLst>
                <a:gd name="T0" fmla="*/ 0 w 116"/>
                <a:gd name="T1" fmla="*/ 0 h 156"/>
                <a:gd name="T2" fmla="*/ 1 w 116"/>
                <a:gd name="T3" fmla="*/ 1 h 156"/>
                <a:gd name="T4" fmla="*/ 2 w 116"/>
                <a:gd name="T5" fmla="*/ 4 h 156"/>
                <a:gd name="T6" fmla="*/ 4 w 116"/>
                <a:gd name="T7" fmla="*/ 8 h 156"/>
                <a:gd name="T8" fmla="*/ 5 w 116"/>
                <a:gd name="T9" fmla="*/ 13 h 156"/>
                <a:gd name="T10" fmla="*/ 6 w 116"/>
                <a:gd name="T11" fmla="*/ 16 h 156"/>
                <a:gd name="T12" fmla="*/ 6 w 116"/>
                <a:gd name="T13" fmla="*/ 20 h 156"/>
                <a:gd name="T14" fmla="*/ 8 w 116"/>
                <a:gd name="T15" fmla="*/ 25 h 156"/>
                <a:gd name="T16" fmla="*/ 11 w 116"/>
                <a:gd name="T17" fmla="*/ 30 h 156"/>
                <a:gd name="T18" fmla="*/ 12 w 116"/>
                <a:gd name="T19" fmla="*/ 33 h 156"/>
                <a:gd name="T20" fmla="*/ 13 w 116"/>
                <a:gd name="T21" fmla="*/ 35 h 156"/>
                <a:gd name="T22" fmla="*/ 15 w 116"/>
                <a:gd name="T23" fmla="*/ 36 h 156"/>
                <a:gd name="T24" fmla="*/ 18 w 116"/>
                <a:gd name="T25" fmla="*/ 38 h 156"/>
                <a:gd name="T26" fmla="*/ 21 w 116"/>
                <a:gd name="T27" fmla="*/ 38 h 156"/>
                <a:gd name="T28" fmla="*/ 24 w 116"/>
                <a:gd name="T29" fmla="*/ 38 h 156"/>
                <a:gd name="T30" fmla="*/ 27 w 116"/>
                <a:gd name="T31" fmla="*/ 37 h 156"/>
                <a:gd name="T32" fmla="*/ 29 w 116"/>
                <a:gd name="T33" fmla="*/ 34 h 156"/>
                <a:gd name="T34" fmla="*/ 29 w 116"/>
                <a:gd name="T35" fmla="*/ 30 h 156"/>
                <a:gd name="T36" fmla="*/ 27 w 116"/>
                <a:gd name="T37" fmla="*/ 26 h 156"/>
                <a:gd name="T38" fmla="*/ 24 w 116"/>
                <a:gd name="T39" fmla="*/ 22 h 156"/>
                <a:gd name="T40" fmla="*/ 19 w 116"/>
                <a:gd name="T41" fmla="*/ 19 h 156"/>
                <a:gd name="T42" fmla="*/ 15 w 116"/>
                <a:gd name="T43" fmla="*/ 16 h 156"/>
                <a:gd name="T44" fmla="*/ 11 w 116"/>
                <a:gd name="T45" fmla="*/ 13 h 156"/>
                <a:gd name="T46" fmla="*/ 10 w 116"/>
                <a:gd name="T47" fmla="*/ 11 h 156"/>
                <a:gd name="T48" fmla="*/ 8 w 116"/>
                <a:gd name="T49" fmla="*/ 8 h 156"/>
                <a:gd name="T50" fmla="*/ 6 w 116"/>
                <a:gd name="T51" fmla="*/ 5 h 156"/>
                <a:gd name="T52" fmla="*/ 3 w 116"/>
                <a:gd name="T53" fmla="*/ 3 h 156"/>
                <a:gd name="T54" fmla="*/ 1 w 116"/>
                <a:gd name="T55" fmla="*/ 1 h 156"/>
                <a:gd name="T56" fmla="*/ 0 w 116"/>
                <a:gd name="T57" fmla="*/ 0 h 15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6"/>
                <a:gd name="T88" fmla="*/ 0 h 156"/>
                <a:gd name="T89" fmla="*/ 116 w 116"/>
                <a:gd name="T90" fmla="*/ 156 h 15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6" h="156">
                  <a:moveTo>
                    <a:pt x="0" y="0"/>
                  </a:moveTo>
                  <a:lnTo>
                    <a:pt x="2" y="6"/>
                  </a:lnTo>
                  <a:lnTo>
                    <a:pt x="8" y="18"/>
                  </a:lnTo>
                  <a:lnTo>
                    <a:pt x="13" y="34"/>
                  </a:lnTo>
                  <a:lnTo>
                    <a:pt x="19" y="52"/>
                  </a:lnTo>
                  <a:lnTo>
                    <a:pt x="21" y="65"/>
                  </a:lnTo>
                  <a:lnTo>
                    <a:pt x="23" y="83"/>
                  </a:lnTo>
                  <a:lnTo>
                    <a:pt x="31" y="103"/>
                  </a:lnTo>
                  <a:lnTo>
                    <a:pt x="41" y="121"/>
                  </a:lnTo>
                  <a:lnTo>
                    <a:pt x="47" y="136"/>
                  </a:lnTo>
                  <a:lnTo>
                    <a:pt x="49" y="142"/>
                  </a:lnTo>
                  <a:lnTo>
                    <a:pt x="59" y="148"/>
                  </a:lnTo>
                  <a:lnTo>
                    <a:pt x="69" y="154"/>
                  </a:lnTo>
                  <a:lnTo>
                    <a:pt x="82" y="156"/>
                  </a:lnTo>
                  <a:lnTo>
                    <a:pt x="94" y="156"/>
                  </a:lnTo>
                  <a:lnTo>
                    <a:pt x="106" y="150"/>
                  </a:lnTo>
                  <a:lnTo>
                    <a:pt x="114" y="138"/>
                  </a:lnTo>
                  <a:lnTo>
                    <a:pt x="116" y="123"/>
                  </a:lnTo>
                  <a:lnTo>
                    <a:pt x="108" y="107"/>
                  </a:lnTo>
                  <a:lnTo>
                    <a:pt x="94" y="91"/>
                  </a:lnTo>
                  <a:lnTo>
                    <a:pt x="76" y="77"/>
                  </a:lnTo>
                  <a:lnTo>
                    <a:pt x="59" y="65"/>
                  </a:lnTo>
                  <a:lnTo>
                    <a:pt x="43" y="54"/>
                  </a:lnTo>
                  <a:lnTo>
                    <a:pt x="37" y="46"/>
                  </a:lnTo>
                  <a:lnTo>
                    <a:pt x="31" y="34"/>
                  </a:lnTo>
                  <a:lnTo>
                    <a:pt x="21" y="22"/>
                  </a:lnTo>
                  <a:lnTo>
                    <a:pt x="12" y="12"/>
                  </a:lnTo>
                  <a:lnTo>
                    <a:pt x="2" y="4"/>
                  </a:lnTo>
                  <a:lnTo>
                    <a:pt x="0" y="0"/>
                  </a:lnTo>
                </a:path>
              </a:pathLst>
            </a:custGeom>
            <a:grpFill/>
            <a:ln w="6350">
              <a:solidFill>
                <a:schemeClr val="bg1"/>
              </a:solidFill>
              <a:prstDash val="solid"/>
              <a:round/>
              <a:headEnd/>
              <a:tailEnd/>
            </a:ln>
          </p:spPr>
          <p:txBody>
            <a:bodyPr/>
            <a:lstStyle/>
            <a:p>
              <a:endParaRPr lang="zh-CN" altLang="en-US"/>
            </a:p>
          </p:txBody>
        </p:sp>
        <p:sp>
          <p:nvSpPr>
            <p:cNvPr id="78" name="Freeform 87">
              <a:extLst>
                <a:ext uri="{FF2B5EF4-FFF2-40B4-BE49-F238E27FC236}">
                  <a16:creationId xmlns:a16="http://schemas.microsoft.com/office/drawing/2014/main" id="{1D6AA0C9-931B-4983-94A2-8926ABF38A23}"/>
                </a:ext>
              </a:extLst>
            </p:cNvPr>
            <p:cNvSpPr>
              <a:spLocks/>
            </p:cNvSpPr>
            <p:nvPr/>
          </p:nvSpPr>
          <p:spPr bwMode="gray">
            <a:xfrm>
              <a:off x="5303565" y="4131593"/>
              <a:ext cx="58738" cy="50800"/>
            </a:xfrm>
            <a:custGeom>
              <a:avLst/>
              <a:gdLst>
                <a:gd name="T0" fmla="*/ 0 w 75"/>
                <a:gd name="T1" fmla="*/ 12 h 63"/>
                <a:gd name="T2" fmla="*/ 8 w 75"/>
                <a:gd name="T3" fmla="*/ 0 h 63"/>
                <a:gd name="T4" fmla="*/ 18 w 75"/>
                <a:gd name="T5" fmla="*/ 4 h 63"/>
                <a:gd name="T6" fmla="*/ 18 w 75"/>
                <a:gd name="T7" fmla="*/ 13 h 63"/>
                <a:gd name="T8" fmla="*/ 8 w 75"/>
                <a:gd name="T9" fmla="*/ 16 h 63"/>
                <a:gd name="T10" fmla="*/ 0 w 75"/>
                <a:gd name="T11" fmla="*/ 12 h 63"/>
                <a:gd name="T12" fmla="*/ 0 60000 65536"/>
                <a:gd name="T13" fmla="*/ 0 60000 65536"/>
                <a:gd name="T14" fmla="*/ 0 60000 65536"/>
                <a:gd name="T15" fmla="*/ 0 60000 65536"/>
                <a:gd name="T16" fmla="*/ 0 60000 65536"/>
                <a:gd name="T17" fmla="*/ 0 60000 65536"/>
                <a:gd name="T18" fmla="*/ 0 w 75"/>
                <a:gd name="T19" fmla="*/ 0 h 63"/>
                <a:gd name="T20" fmla="*/ 75 w 75"/>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75" h="63">
                  <a:moveTo>
                    <a:pt x="0" y="45"/>
                  </a:moveTo>
                  <a:lnTo>
                    <a:pt x="33" y="0"/>
                  </a:lnTo>
                  <a:lnTo>
                    <a:pt x="73" y="14"/>
                  </a:lnTo>
                  <a:lnTo>
                    <a:pt x="75" y="49"/>
                  </a:lnTo>
                  <a:lnTo>
                    <a:pt x="32" y="63"/>
                  </a:lnTo>
                  <a:lnTo>
                    <a:pt x="0" y="45"/>
                  </a:lnTo>
                  <a:close/>
                </a:path>
              </a:pathLst>
            </a:custGeom>
            <a:grpFill/>
            <a:ln w="0">
              <a:solidFill>
                <a:schemeClr val="bg1"/>
              </a:solidFill>
              <a:prstDash val="solid"/>
              <a:round/>
              <a:headEnd/>
              <a:tailEnd/>
            </a:ln>
          </p:spPr>
          <p:txBody>
            <a:bodyPr/>
            <a:lstStyle/>
            <a:p>
              <a:endParaRPr lang="zh-CN" altLang="en-US"/>
            </a:p>
          </p:txBody>
        </p:sp>
        <p:sp>
          <p:nvSpPr>
            <p:cNvPr id="79" name="Freeform 88">
              <a:extLst>
                <a:ext uri="{FF2B5EF4-FFF2-40B4-BE49-F238E27FC236}">
                  <a16:creationId xmlns:a16="http://schemas.microsoft.com/office/drawing/2014/main" id="{2B489180-501B-4FE8-BED7-5C0721C6B957}"/>
                </a:ext>
              </a:extLst>
            </p:cNvPr>
            <p:cNvSpPr>
              <a:spLocks/>
            </p:cNvSpPr>
            <p:nvPr/>
          </p:nvSpPr>
          <p:spPr bwMode="gray">
            <a:xfrm>
              <a:off x="5303565" y="4131593"/>
              <a:ext cx="58738" cy="50800"/>
            </a:xfrm>
            <a:custGeom>
              <a:avLst/>
              <a:gdLst>
                <a:gd name="T0" fmla="*/ 0 w 75"/>
                <a:gd name="T1" fmla="*/ 12 h 63"/>
                <a:gd name="T2" fmla="*/ 8 w 75"/>
                <a:gd name="T3" fmla="*/ 0 h 63"/>
                <a:gd name="T4" fmla="*/ 18 w 75"/>
                <a:gd name="T5" fmla="*/ 4 h 63"/>
                <a:gd name="T6" fmla="*/ 18 w 75"/>
                <a:gd name="T7" fmla="*/ 13 h 63"/>
                <a:gd name="T8" fmla="*/ 8 w 75"/>
                <a:gd name="T9" fmla="*/ 16 h 63"/>
                <a:gd name="T10" fmla="*/ 0 w 75"/>
                <a:gd name="T11" fmla="*/ 12 h 63"/>
                <a:gd name="T12" fmla="*/ 0 60000 65536"/>
                <a:gd name="T13" fmla="*/ 0 60000 65536"/>
                <a:gd name="T14" fmla="*/ 0 60000 65536"/>
                <a:gd name="T15" fmla="*/ 0 60000 65536"/>
                <a:gd name="T16" fmla="*/ 0 60000 65536"/>
                <a:gd name="T17" fmla="*/ 0 60000 65536"/>
                <a:gd name="T18" fmla="*/ 0 w 75"/>
                <a:gd name="T19" fmla="*/ 0 h 63"/>
                <a:gd name="T20" fmla="*/ 75 w 75"/>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75" h="63">
                  <a:moveTo>
                    <a:pt x="0" y="45"/>
                  </a:moveTo>
                  <a:lnTo>
                    <a:pt x="33" y="0"/>
                  </a:lnTo>
                  <a:lnTo>
                    <a:pt x="73" y="14"/>
                  </a:lnTo>
                  <a:lnTo>
                    <a:pt x="75" y="49"/>
                  </a:lnTo>
                  <a:lnTo>
                    <a:pt x="32" y="63"/>
                  </a:lnTo>
                  <a:lnTo>
                    <a:pt x="0" y="45"/>
                  </a:lnTo>
                </a:path>
              </a:pathLst>
            </a:custGeom>
            <a:grpFill/>
            <a:ln w="6350">
              <a:solidFill>
                <a:schemeClr val="bg1"/>
              </a:solidFill>
              <a:prstDash val="solid"/>
              <a:round/>
              <a:headEnd/>
              <a:tailEnd/>
            </a:ln>
          </p:spPr>
          <p:txBody>
            <a:bodyPr/>
            <a:lstStyle/>
            <a:p>
              <a:endParaRPr lang="zh-CN" altLang="en-US"/>
            </a:p>
          </p:txBody>
        </p:sp>
        <p:sp>
          <p:nvSpPr>
            <p:cNvPr id="80" name="Freeform 89">
              <a:extLst>
                <a:ext uri="{FF2B5EF4-FFF2-40B4-BE49-F238E27FC236}">
                  <a16:creationId xmlns:a16="http://schemas.microsoft.com/office/drawing/2014/main" id="{B94D64E8-2DA8-4F26-8DDA-02D2241D01DC}"/>
                </a:ext>
              </a:extLst>
            </p:cNvPr>
            <p:cNvSpPr>
              <a:spLocks/>
            </p:cNvSpPr>
            <p:nvPr/>
          </p:nvSpPr>
          <p:spPr bwMode="gray">
            <a:xfrm>
              <a:off x="5389290" y="4158581"/>
              <a:ext cx="58738" cy="82550"/>
            </a:xfrm>
            <a:custGeom>
              <a:avLst/>
              <a:gdLst>
                <a:gd name="T0" fmla="*/ 0 w 73"/>
                <a:gd name="T1" fmla="*/ 10 h 105"/>
                <a:gd name="T2" fmla="*/ 9 w 73"/>
                <a:gd name="T3" fmla="*/ 0 h 105"/>
                <a:gd name="T4" fmla="*/ 16 w 73"/>
                <a:gd name="T5" fmla="*/ 12 h 105"/>
                <a:gd name="T6" fmla="*/ 19 w 73"/>
                <a:gd name="T7" fmla="*/ 26 h 105"/>
                <a:gd name="T8" fmla="*/ 9 w 73"/>
                <a:gd name="T9" fmla="*/ 19 h 105"/>
                <a:gd name="T10" fmla="*/ 0 w 73"/>
                <a:gd name="T11" fmla="*/ 10 h 105"/>
                <a:gd name="T12" fmla="*/ 0 60000 65536"/>
                <a:gd name="T13" fmla="*/ 0 60000 65536"/>
                <a:gd name="T14" fmla="*/ 0 60000 65536"/>
                <a:gd name="T15" fmla="*/ 0 60000 65536"/>
                <a:gd name="T16" fmla="*/ 0 60000 65536"/>
                <a:gd name="T17" fmla="*/ 0 60000 65536"/>
                <a:gd name="T18" fmla="*/ 0 w 73"/>
                <a:gd name="T19" fmla="*/ 0 h 105"/>
                <a:gd name="T20" fmla="*/ 73 w 73"/>
                <a:gd name="T21" fmla="*/ 105 h 105"/>
              </a:gdLst>
              <a:ahLst/>
              <a:cxnLst>
                <a:cxn ang="T12">
                  <a:pos x="T0" y="T1"/>
                </a:cxn>
                <a:cxn ang="T13">
                  <a:pos x="T2" y="T3"/>
                </a:cxn>
                <a:cxn ang="T14">
                  <a:pos x="T4" y="T5"/>
                </a:cxn>
                <a:cxn ang="T15">
                  <a:pos x="T6" y="T7"/>
                </a:cxn>
                <a:cxn ang="T16">
                  <a:pos x="T8" y="T9"/>
                </a:cxn>
                <a:cxn ang="T17">
                  <a:pos x="T10" y="T11"/>
                </a:cxn>
              </a:cxnLst>
              <a:rect l="T18" t="T19" r="T20" b="T21"/>
              <a:pathLst>
                <a:path w="73" h="105">
                  <a:moveTo>
                    <a:pt x="0" y="40"/>
                  </a:moveTo>
                  <a:lnTo>
                    <a:pt x="34" y="0"/>
                  </a:lnTo>
                  <a:lnTo>
                    <a:pt x="63" y="48"/>
                  </a:lnTo>
                  <a:lnTo>
                    <a:pt x="73" y="105"/>
                  </a:lnTo>
                  <a:lnTo>
                    <a:pt x="34" y="77"/>
                  </a:lnTo>
                  <a:lnTo>
                    <a:pt x="0" y="40"/>
                  </a:lnTo>
                  <a:close/>
                </a:path>
              </a:pathLst>
            </a:custGeom>
            <a:grpFill/>
            <a:ln w="0">
              <a:solidFill>
                <a:schemeClr val="bg1"/>
              </a:solidFill>
              <a:prstDash val="solid"/>
              <a:round/>
              <a:headEnd/>
              <a:tailEnd/>
            </a:ln>
          </p:spPr>
          <p:txBody>
            <a:bodyPr/>
            <a:lstStyle/>
            <a:p>
              <a:endParaRPr lang="zh-CN" altLang="en-US"/>
            </a:p>
          </p:txBody>
        </p:sp>
        <p:sp>
          <p:nvSpPr>
            <p:cNvPr id="81" name="Freeform 90">
              <a:extLst>
                <a:ext uri="{FF2B5EF4-FFF2-40B4-BE49-F238E27FC236}">
                  <a16:creationId xmlns:a16="http://schemas.microsoft.com/office/drawing/2014/main" id="{177832C4-B2A2-4D37-9B15-BDD1BB3E8E3B}"/>
                </a:ext>
              </a:extLst>
            </p:cNvPr>
            <p:cNvSpPr>
              <a:spLocks/>
            </p:cNvSpPr>
            <p:nvPr/>
          </p:nvSpPr>
          <p:spPr bwMode="gray">
            <a:xfrm>
              <a:off x="5389290" y="4158581"/>
              <a:ext cx="58738" cy="82550"/>
            </a:xfrm>
            <a:custGeom>
              <a:avLst/>
              <a:gdLst>
                <a:gd name="T0" fmla="*/ 0 w 73"/>
                <a:gd name="T1" fmla="*/ 10 h 105"/>
                <a:gd name="T2" fmla="*/ 9 w 73"/>
                <a:gd name="T3" fmla="*/ 0 h 105"/>
                <a:gd name="T4" fmla="*/ 16 w 73"/>
                <a:gd name="T5" fmla="*/ 12 h 105"/>
                <a:gd name="T6" fmla="*/ 19 w 73"/>
                <a:gd name="T7" fmla="*/ 26 h 105"/>
                <a:gd name="T8" fmla="*/ 9 w 73"/>
                <a:gd name="T9" fmla="*/ 19 h 105"/>
                <a:gd name="T10" fmla="*/ 0 w 73"/>
                <a:gd name="T11" fmla="*/ 10 h 105"/>
                <a:gd name="T12" fmla="*/ 0 60000 65536"/>
                <a:gd name="T13" fmla="*/ 0 60000 65536"/>
                <a:gd name="T14" fmla="*/ 0 60000 65536"/>
                <a:gd name="T15" fmla="*/ 0 60000 65536"/>
                <a:gd name="T16" fmla="*/ 0 60000 65536"/>
                <a:gd name="T17" fmla="*/ 0 60000 65536"/>
                <a:gd name="T18" fmla="*/ 0 w 73"/>
                <a:gd name="T19" fmla="*/ 0 h 105"/>
                <a:gd name="T20" fmla="*/ 73 w 73"/>
                <a:gd name="T21" fmla="*/ 105 h 105"/>
              </a:gdLst>
              <a:ahLst/>
              <a:cxnLst>
                <a:cxn ang="T12">
                  <a:pos x="T0" y="T1"/>
                </a:cxn>
                <a:cxn ang="T13">
                  <a:pos x="T2" y="T3"/>
                </a:cxn>
                <a:cxn ang="T14">
                  <a:pos x="T4" y="T5"/>
                </a:cxn>
                <a:cxn ang="T15">
                  <a:pos x="T6" y="T7"/>
                </a:cxn>
                <a:cxn ang="T16">
                  <a:pos x="T8" y="T9"/>
                </a:cxn>
                <a:cxn ang="T17">
                  <a:pos x="T10" y="T11"/>
                </a:cxn>
              </a:cxnLst>
              <a:rect l="T18" t="T19" r="T20" b="T21"/>
              <a:pathLst>
                <a:path w="73" h="105">
                  <a:moveTo>
                    <a:pt x="0" y="40"/>
                  </a:moveTo>
                  <a:lnTo>
                    <a:pt x="34" y="0"/>
                  </a:lnTo>
                  <a:lnTo>
                    <a:pt x="63" y="48"/>
                  </a:lnTo>
                  <a:lnTo>
                    <a:pt x="73" y="105"/>
                  </a:lnTo>
                  <a:lnTo>
                    <a:pt x="34" y="77"/>
                  </a:lnTo>
                  <a:lnTo>
                    <a:pt x="0" y="40"/>
                  </a:lnTo>
                </a:path>
              </a:pathLst>
            </a:custGeom>
            <a:grpFill/>
            <a:ln w="6350">
              <a:solidFill>
                <a:schemeClr val="bg1"/>
              </a:solidFill>
              <a:prstDash val="solid"/>
              <a:round/>
              <a:headEnd/>
              <a:tailEnd/>
            </a:ln>
          </p:spPr>
          <p:txBody>
            <a:bodyPr/>
            <a:lstStyle/>
            <a:p>
              <a:endParaRPr lang="zh-CN" altLang="en-US"/>
            </a:p>
          </p:txBody>
        </p:sp>
        <p:sp>
          <p:nvSpPr>
            <p:cNvPr id="82" name="Freeform 91">
              <a:extLst>
                <a:ext uri="{FF2B5EF4-FFF2-40B4-BE49-F238E27FC236}">
                  <a16:creationId xmlns:a16="http://schemas.microsoft.com/office/drawing/2014/main" id="{E459326F-75DE-4CA4-827E-D47EE9129973}"/>
                </a:ext>
              </a:extLst>
            </p:cNvPr>
            <p:cNvSpPr>
              <a:spLocks/>
            </p:cNvSpPr>
            <p:nvPr/>
          </p:nvSpPr>
          <p:spPr bwMode="gray">
            <a:xfrm>
              <a:off x="4886053" y="3512468"/>
              <a:ext cx="782638" cy="525463"/>
            </a:xfrm>
            <a:custGeom>
              <a:avLst/>
              <a:gdLst>
                <a:gd name="T0" fmla="*/ 81 w 987"/>
                <a:gd name="T1" fmla="*/ 0 h 663"/>
                <a:gd name="T2" fmla="*/ 88 w 987"/>
                <a:gd name="T3" fmla="*/ 3 h 663"/>
                <a:gd name="T4" fmla="*/ 96 w 987"/>
                <a:gd name="T5" fmla="*/ 5 h 663"/>
                <a:gd name="T6" fmla="*/ 103 w 987"/>
                <a:gd name="T7" fmla="*/ 2 h 663"/>
                <a:gd name="T8" fmla="*/ 111 w 987"/>
                <a:gd name="T9" fmla="*/ 0 h 663"/>
                <a:gd name="T10" fmla="*/ 119 w 987"/>
                <a:gd name="T11" fmla="*/ 5 h 663"/>
                <a:gd name="T12" fmla="*/ 125 w 987"/>
                <a:gd name="T13" fmla="*/ 15 h 663"/>
                <a:gd name="T14" fmla="*/ 126 w 987"/>
                <a:gd name="T15" fmla="*/ 24 h 663"/>
                <a:gd name="T16" fmla="*/ 128 w 987"/>
                <a:gd name="T17" fmla="*/ 32 h 663"/>
                <a:gd name="T18" fmla="*/ 133 w 987"/>
                <a:gd name="T19" fmla="*/ 37 h 663"/>
                <a:gd name="T20" fmla="*/ 141 w 987"/>
                <a:gd name="T21" fmla="*/ 39 h 663"/>
                <a:gd name="T22" fmla="*/ 149 w 987"/>
                <a:gd name="T23" fmla="*/ 38 h 663"/>
                <a:gd name="T24" fmla="*/ 154 w 987"/>
                <a:gd name="T25" fmla="*/ 33 h 663"/>
                <a:gd name="T26" fmla="*/ 160 w 987"/>
                <a:gd name="T27" fmla="*/ 24 h 663"/>
                <a:gd name="T28" fmla="*/ 167 w 987"/>
                <a:gd name="T29" fmla="*/ 15 h 663"/>
                <a:gd name="T30" fmla="*/ 175 w 987"/>
                <a:gd name="T31" fmla="*/ 6 h 663"/>
                <a:gd name="T32" fmla="*/ 184 w 987"/>
                <a:gd name="T33" fmla="*/ 2 h 663"/>
                <a:gd name="T34" fmla="*/ 191 w 987"/>
                <a:gd name="T35" fmla="*/ 4 h 663"/>
                <a:gd name="T36" fmla="*/ 200 w 987"/>
                <a:gd name="T37" fmla="*/ 9 h 663"/>
                <a:gd name="T38" fmla="*/ 212 w 987"/>
                <a:gd name="T39" fmla="*/ 11 h 663"/>
                <a:gd name="T40" fmla="*/ 224 w 987"/>
                <a:gd name="T41" fmla="*/ 9 h 663"/>
                <a:gd name="T42" fmla="*/ 234 w 987"/>
                <a:gd name="T43" fmla="*/ 7 h 663"/>
                <a:gd name="T44" fmla="*/ 241 w 987"/>
                <a:gd name="T45" fmla="*/ 5 h 663"/>
                <a:gd name="T46" fmla="*/ 246 w 987"/>
                <a:gd name="T47" fmla="*/ 5 h 663"/>
                <a:gd name="T48" fmla="*/ 246 w 987"/>
                <a:gd name="T49" fmla="*/ 12 h 663"/>
                <a:gd name="T50" fmla="*/ 245 w 987"/>
                <a:gd name="T51" fmla="*/ 23 h 663"/>
                <a:gd name="T52" fmla="*/ 243 w 987"/>
                <a:gd name="T53" fmla="*/ 31 h 663"/>
                <a:gd name="T54" fmla="*/ 237 w 987"/>
                <a:gd name="T55" fmla="*/ 32 h 663"/>
                <a:gd name="T56" fmla="*/ 231 w 987"/>
                <a:gd name="T57" fmla="*/ 31 h 663"/>
                <a:gd name="T58" fmla="*/ 225 w 987"/>
                <a:gd name="T59" fmla="*/ 32 h 663"/>
                <a:gd name="T60" fmla="*/ 216 w 987"/>
                <a:gd name="T61" fmla="*/ 41 h 663"/>
                <a:gd name="T62" fmla="*/ 205 w 987"/>
                <a:gd name="T63" fmla="*/ 49 h 663"/>
                <a:gd name="T64" fmla="*/ 198 w 987"/>
                <a:gd name="T65" fmla="*/ 51 h 663"/>
                <a:gd name="T66" fmla="*/ 191 w 987"/>
                <a:gd name="T67" fmla="*/ 52 h 663"/>
                <a:gd name="T68" fmla="*/ 189 w 987"/>
                <a:gd name="T69" fmla="*/ 55 h 663"/>
                <a:gd name="T70" fmla="*/ 191 w 987"/>
                <a:gd name="T71" fmla="*/ 63 h 663"/>
                <a:gd name="T72" fmla="*/ 190 w 987"/>
                <a:gd name="T73" fmla="*/ 72 h 663"/>
                <a:gd name="T74" fmla="*/ 185 w 987"/>
                <a:gd name="T75" fmla="*/ 77 h 663"/>
                <a:gd name="T76" fmla="*/ 177 w 987"/>
                <a:gd name="T77" fmla="*/ 79 h 663"/>
                <a:gd name="T78" fmla="*/ 171 w 987"/>
                <a:gd name="T79" fmla="*/ 79 h 663"/>
                <a:gd name="T80" fmla="*/ 170 w 987"/>
                <a:gd name="T81" fmla="*/ 84 h 663"/>
                <a:gd name="T82" fmla="*/ 170 w 987"/>
                <a:gd name="T83" fmla="*/ 93 h 663"/>
                <a:gd name="T84" fmla="*/ 168 w 987"/>
                <a:gd name="T85" fmla="*/ 101 h 663"/>
                <a:gd name="T86" fmla="*/ 163 w 987"/>
                <a:gd name="T87" fmla="*/ 106 h 663"/>
                <a:gd name="T88" fmla="*/ 157 w 987"/>
                <a:gd name="T89" fmla="*/ 111 h 663"/>
                <a:gd name="T90" fmla="*/ 155 w 987"/>
                <a:gd name="T91" fmla="*/ 118 h 663"/>
                <a:gd name="T92" fmla="*/ 152 w 987"/>
                <a:gd name="T93" fmla="*/ 123 h 663"/>
                <a:gd name="T94" fmla="*/ 139 w 987"/>
                <a:gd name="T95" fmla="*/ 127 h 663"/>
                <a:gd name="T96" fmla="*/ 129 w 987"/>
                <a:gd name="T97" fmla="*/ 143 h 663"/>
                <a:gd name="T98" fmla="*/ 106 w 987"/>
                <a:gd name="T99" fmla="*/ 148 h 663"/>
                <a:gd name="T100" fmla="*/ 89 w 987"/>
                <a:gd name="T101" fmla="*/ 156 h 663"/>
                <a:gd name="T102" fmla="*/ 66 w 987"/>
                <a:gd name="T103" fmla="*/ 144 h 663"/>
                <a:gd name="T104" fmla="*/ 52 w 987"/>
                <a:gd name="T105" fmla="*/ 160 h 663"/>
                <a:gd name="T106" fmla="*/ 13 w 987"/>
                <a:gd name="T107" fmla="*/ 152 h 663"/>
                <a:gd name="T108" fmla="*/ 0 w 987"/>
                <a:gd name="T109" fmla="*/ 140 h 663"/>
                <a:gd name="T110" fmla="*/ 14 w 987"/>
                <a:gd name="T111" fmla="*/ 98 h 663"/>
                <a:gd name="T112" fmla="*/ 8 w 987"/>
                <a:gd name="T113" fmla="*/ 78 h 663"/>
                <a:gd name="T114" fmla="*/ 26 w 987"/>
                <a:gd name="T115" fmla="*/ 45 h 663"/>
                <a:gd name="T116" fmla="*/ 50 w 987"/>
                <a:gd name="T117" fmla="*/ 22 h 663"/>
                <a:gd name="T118" fmla="*/ 80 w 987"/>
                <a:gd name="T119" fmla="*/ 0 h 6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87"/>
                <a:gd name="T181" fmla="*/ 0 h 663"/>
                <a:gd name="T182" fmla="*/ 987 w 987"/>
                <a:gd name="T183" fmla="*/ 663 h 6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87" h="663">
                  <a:moveTo>
                    <a:pt x="323" y="0"/>
                  </a:moveTo>
                  <a:lnTo>
                    <a:pt x="327" y="2"/>
                  </a:lnTo>
                  <a:lnTo>
                    <a:pt x="339" y="7"/>
                  </a:lnTo>
                  <a:lnTo>
                    <a:pt x="353" y="13"/>
                  </a:lnTo>
                  <a:lnTo>
                    <a:pt x="369" y="19"/>
                  </a:lnTo>
                  <a:lnTo>
                    <a:pt x="384" y="21"/>
                  </a:lnTo>
                  <a:lnTo>
                    <a:pt x="398" y="19"/>
                  </a:lnTo>
                  <a:lnTo>
                    <a:pt x="414" y="9"/>
                  </a:lnTo>
                  <a:lnTo>
                    <a:pt x="432" y="2"/>
                  </a:lnTo>
                  <a:lnTo>
                    <a:pt x="447" y="2"/>
                  </a:lnTo>
                  <a:lnTo>
                    <a:pt x="463" y="7"/>
                  </a:lnTo>
                  <a:lnTo>
                    <a:pt x="479" y="23"/>
                  </a:lnTo>
                  <a:lnTo>
                    <a:pt x="493" y="43"/>
                  </a:lnTo>
                  <a:lnTo>
                    <a:pt x="500" y="63"/>
                  </a:lnTo>
                  <a:lnTo>
                    <a:pt x="504" y="82"/>
                  </a:lnTo>
                  <a:lnTo>
                    <a:pt x="504" y="98"/>
                  </a:lnTo>
                  <a:lnTo>
                    <a:pt x="508" y="114"/>
                  </a:lnTo>
                  <a:lnTo>
                    <a:pt x="512" y="129"/>
                  </a:lnTo>
                  <a:lnTo>
                    <a:pt x="522" y="143"/>
                  </a:lnTo>
                  <a:lnTo>
                    <a:pt x="534" y="151"/>
                  </a:lnTo>
                  <a:lnTo>
                    <a:pt x="550" y="155"/>
                  </a:lnTo>
                  <a:lnTo>
                    <a:pt x="567" y="157"/>
                  </a:lnTo>
                  <a:lnTo>
                    <a:pt x="585" y="157"/>
                  </a:lnTo>
                  <a:lnTo>
                    <a:pt x="599" y="153"/>
                  </a:lnTo>
                  <a:lnTo>
                    <a:pt x="609" y="147"/>
                  </a:lnTo>
                  <a:lnTo>
                    <a:pt x="617" y="133"/>
                  </a:lnTo>
                  <a:lnTo>
                    <a:pt x="628" y="116"/>
                  </a:lnTo>
                  <a:lnTo>
                    <a:pt x="642" y="96"/>
                  </a:lnTo>
                  <a:lnTo>
                    <a:pt x="656" y="76"/>
                  </a:lnTo>
                  <a:lnTo>
                    <a:pt x="668" y="61"/>
                  </a:lnTo>
                  <a:lnTo>
                    <a:pt x="683" y="43"/>
                  </a:lnTo>
                  <a:lnTo>
                    <a:pt x="703" y="27"/>
                  </a:lnTo>
                  <a:lnTo>
                    <a:pt x="723" y="15"/>
                  </a:lnTo>
                  <a:lnTo>
                    <a:pt x="737" y="9"/>
                  </a:lnTo>
                  <a:lnTo>
                    <a:pt x="748" y="11"/>
                  </a:lnTo>
                  <a:lnTo>
                    <a:pt x="764" y="19"/>
                  </a:lnTo>
                  <a:lnTo>
                    <a:pt x="782" y="27"/>
                  </a:lnTo>
                  <a:lnTo>
                    <a:pt x="802" y="37"/>
                  </a:lnTo>
                  <a:lnTo>
                    <a:pt x="823" y="45"/>
                  </a:lnTo>
                  <a:lnTo>
                    <a:pt x="851" y="47"/>
                  </a:lnTo>
                  <a:lnTo>
                    <a:pt x="874" y="43"/>
                  </a:lnTo>
                  <a:lnTo>
                    <a:pt x="896" y="37"/>
                  </a:lnTo>
                  <a:lnTo>
                    <a:pt x="920" y="33"/>
                  </a:lnTo>
                  <a:lnTo>
                    <a:pt x="937" y="29"/>
                  </a:lnTo>
                  <a:lnTo>
                    <a:pt x="953" y="25"/>
                  </a:lnTo>
                  <a:lnTo>
                    <a:pt x="967" y="21"/>
                  </a:lnTo>
                  <a:lnTo>
                    <a:pt x="979" y="19"/>
                  </a:lnTo>
                  <a:lnTo>
                    <a:pt x="985" y="21"/>
                  </a:lnTo>
                  <a:lnTo>
                    <a:pt x="987" y="31"/>
                  </a:lnTo>
                  <a:lnTo>
                    <a:pt x="987" y="51"/>
                  </a:lnTo>
                  <a:lnTo>
                    <a:pt x="985" y="70"/>
                  </a:lnTo>
                  <a:lnTo>
                    <a:pt x="983" y="92"/>
                  </a:lnTo>
                  <a:lnTo>
                    <a:pt x="979" y="112"/>
                  </a:lnTo>
                  <a:lnTo>
                    <a:pt x="973" y="124"/>
                  </a:lnTo>
                  <a:lnTo>
                    <a:pt x="963" y="128"/>
                  </a:lnTo>
                  <a:lnTo>
                    <a:pt x="951" y="128"/>
                  </a:lnTo>
                  <a:lnTo>
                    <a:pt x="937" y="126"/>
                  </a:lnTo>
                  <a:lnTo>
                    <a:pt x="926" y="124"/>
                  </a:lnTo>
                  <a:lnTo>
                    <a:pt x="912" y="126"/>
                  </a:lnTo>
                  <a:lnTo>
                    <a:pt x="902" y="131"/>
                  </a:lnTo>
                  <a:lnTo>
                    <a:pt x="886" y="147"/>
                  </a:lnTo>
                  <a:lnTo>
                    <a:pt x="865" y="167"/>
                  </a:lnTo>
                  <a:lnTo>
                    <a:pt x="843" y="185"/>
                  </a:lnTo>
                  <a:lnTo>
                    <a:pt x="821" y="198"/>
                  </a:lnTo>
                  <a:lnTo>
                    <a:pt x="807" y="204"/>
                  </a:lnTo>
                  <a:lnTo>
                    <a:pt x="792" y="206"/>
                  </a:lnTo>
                  <a:lnTo>
                    <a:pt x="778" y="206"/>
                  </a:lnTo>
                  <a:lnTo>
                    <a:pt x="766" y="208"/>
                  </a:lnTo>
                  <a:lnTo>
                    <a:pt x="760" y="212"/>
                  </a:lnTo>
                  <a:lnTo>
                    <a:pt x="758" y="222"/>
                  </a:lnTo>
                  <a:lnTo>
                    <a:pt x="762" y="236"/>
                  </a:lnTo>
                  <a:lnTo>
                    <a:pt x="764" y="253"/>
                  </a:lnTo>
                  <a:lnTo>
                    <a:pt x="764" y="271"/>
                  </a:lnTo>
                  <a:lnTo>
                    <a:pt x="760" y="289"/>
                  </a:lnTo>
                  <a:lnTo>
                    <a:pt x="754" y="303"/>
                  </a:lnTo>
                  <a:lnTo>
                    <a:pt x="743" y="311"/>
                  </a:lnTo>
                  <a:lnTo>
                    <a:pt x="725" y="316"/>
                  </a:lnTo>
                  <a:lnTo>
                    <a:pt x="709" y="316"/>
                  </a:lnTo>
                  <a:lnTo>
                    <a:pt x="695" y="316"/>
                  </a:lnTo>
                  <a:lnTo>
                    <a:pt x="685" y="318"/>
                  </a:lnTo>
                  <a:lnTo>
                    <a:pt x="682" y="326"/>
                  </a:lnTo>
                  <a:lnTo>
                    <a:pt x="682" y="338"/>
                  </a:lnTo>
                  <a:lnTo>
                    <a:pt x="682" y="356"/>
                  </a:lnTo>
                  <a:lnTo>
                    <a:pt x="682" y="374"/>
                  </a:lnTo>
                  <a:lnTo>
                    <a:pt x="680" y="391"/>
                  </a:lnTo>
                  <a:lnTo>
                    <a:pt x="674" y="405"/>
                  </a:lnTo>
                  <a:lnTo>
                    <a:pt x="668" y="415"/>
                  </a:lnTo>
                  <a:lnTo>
                    <a:pt x="654" y="425"/>
                  </a:lnTo>
                  <a:lnTo>
                    <a:pt x="640" y="433"/>
                  </a:lnTo>
                  <a:lnTo>
                    <a:pt x="630" y="444"/>
                  </a:lnTo>
                  <a:lnTo>
                    <a:pt x="626" y="458"/>
                  </a:lnTo>
                  <a:lnTo>
                    <a:pt x="622" y="474"/>
                  </a:lnTo>
                  <a:lnTo>
                    <a:pt x="617" y="486"/>
                  </a:lnTo>
                  <a:lnTo>
                    <a:pt x="609" y="494"/>
                  </a:lnTo>
                  <a:lnTo>
                    <a:pt x="605" y="496"/>
                  </a:lnTo>
                  <a:lnTo>
                    <a:pt x="558" y="511"/>
                  </a:lnTo>
                  <a:lnTo>
                    <a:pt x="546" y="572"/>
                  </a:lnTo>
                  <a:lnTo>
                    <a:pt x="518" y="572"/>
                  </a:lnTo>
                  <a:lnTo>
                    <a:pt x="461" y="598"/>
                  </a:lnTo>
                  <a:lnTo>
                    <a:pt x="424" y="594"/>
                  </a:lnTo>
                  <a:lnTo>
                    <a:pt x="412" y="620"/>
                  </a:lnTo>
                  <a:lnTo>
                    <a:pt x="357" y="627"/>
                  </a:lnTo>
                  <a:lnTo>
                    <a:pt x="327" y="643"/>
                  </a:lnTo>
                  <a:lnTo>
                    <a:pt x="266" y="578"/>
                  </a:lnTo>
                  <a:lnTo>
                    <a:pt x="229" y="596"/>
                  </a:lnTo>
                  <a:lnTo>
                    <a:pt x="209" y="643"/>
                  </a:lnTo>
                  <a:lnTo>
                    <a:pt x="105" y="663"/>
                  </a:lnTo>
                  <a:lnTo>
                    <a:pt x="54" y="610"/>
                  </a:lnTo>
                  <a:lnTo>
                    <a:pt x="4" y="612"/>
                  </a:lnTo>
                  <a:lnTo>
                    <a:pt x="0" y="562"/>
                  </a:lnTo>
                  <a:lnTo>
                    <a:pt x="69" y="482"/>
                  </a:lnTo>
                  <a:lnTo>
                    <a:pt x="59" y="395"/>
                  </a:lnTo>
                  <a:lnTo>
                    <a:pt x="28" y="350"/>
                  </a:lnTo>
                  <a:lnTo>
                    <a:pt x="32" y="313"/>
                  </a:lnTo>
                  <a:lnTo>
                    <a:pt x="87" y="265"/>
                  </a:lnTo>
                  <a:lnTo>
                    <a:pt x="107" y="181"/>
                  </a:lnTo>
                  <a:lnTo>
                    <a:pt x="168" y="143"/>
                  </a:lnTo>
                  <a:lnTo>
                    <a:pt x="201" y="88"/>
                  </a:lnTo>
                  <a:lnTo>
                    <a:pt x="266" y="84"/>
                  </a:lnTo>
                  <a:lnTo>
                    <a:pt x="323" y="0"/>
                  </a:lnTo>
                  <a:close/>
                </a:path>
              </a:pathLst>
            </a:custGeom>
            <a:grpFill/>
            <a:ln w="0">
              <a:solidFill>
                <a:schemeClr val="bg1"/>
              </a:solidFill>
              <a:prstDash val="solid"/>
              <a:round/>
              <a:headEnd/>
              <a:tailEnd/>
            </a:ln>
          </p:spPr>
          <p:txBody>
            <a:bodyPr/>
            <a:lstStyle/>
            <a:p>
              <a:endParaRPr lang="zh-CN" altLang="en-US"/>
            </a:p>
          </p:txBody>
        </p:sp>
        <p:sp>
          <p:nvSpPr>
            <p:cNvPr id="83" name="Freeform 92">
              <a:extLst>
                <a:ext uri="{FF2B5EF4-FFF2-40B4-BE49-F238E27FC236}">
                  <a16:creationId xmlns:a16="http://schemas.microsoft.com/office/drawing/2014/main" id="{A2001688-0218-41D2-B1FB-549F34261A5C}"/>
                </a:ext>
              </a:extLst>
            </p:cNvPr>
            <p:cNvSpPr>
              <a:spLocks/>
            </p:cNvSpPr>
            <p:nvPr/>
          </p:nvSpPr>
          <p:spPr bwMode="gray">
            <a:xfrm>
              <a:off x="4886053" y="3512468"/>
              <a:ext cx="782638" cy="525463"/>
            </a:xfrm>
            <a:custGeom>
              <a:avLst/>
              <a:gdLst>
                <a:gd name="T0" fmla="*/ 81 w 987"/>
                <a:gd name="T1" fmla="*/ 0 h 663"/>
                <a:gd name="T2" fmla="*/ 88 w 987"/>
                <a:gd name="T3" fmla="*/ 3 h 663"/>
                <a:gd name="T4" fmla="*/ 96 w 987"/>
                <a:gd name="T5" fmla="*/ 5 h 663"/>
                <a:gd name="T6" fmla="*/ 103 w 987"/>
                <a:gd name="T7" fmla="*/ 2 h 663"/>
                <a:gd name="T8" fmla="*/ 111 w 987"/>
                <a:gd name="T9" fmla="*/ 0 h 663"/>
                <a:gd name="T10" fmla="*/ 119 w 987"/>
                <a:gd name="T11" fmla="*/ 5 h 663"/>
                <a:gd name="T12" fmla="*/ 125 w 987"/>
                <a:gd name="T13" fmla="*/ 15 h 663"/>
                <a:gd name="T14" fmla="*/ 126 w 987"/>
                <a:gd name="T15" fmla="*/ 24 h 663"/>
                <a:gd name="T16" fmla="*/ 128 w 987"/>
                <a:gd name="T17" fmla="*/ 32 h 663"/>
                <a:gd name="T18" fmla="*/ 133 w 987"/>
                <a:gd name="T19" fmla="*/ 37 h 663"/>
                <a:gd name="T20" fmla="*/ 141 w 987"/>
                <a:gd name="T21" fmla="*/ 39 h 663"/>
                <a:gd name="T22" fmla="*/ 149 w 987"/>
                <a:gd name="T23" fmla="*/ 38 h 663"/>
                <a:gd name="T24" fmla="*/ 154 w 987"/>
                <a:gd name="T25" fmla="*/ 33 h 663"/>
                <a:gd name="T26" fmla="*/ 160 w 987"/>
                <a:gd name="T27" fmla="*/ 24 h 663"/>
                <a:gd name="T28" fmla="*/ 167 w 987"/>
                <a:gd name="T29" fmla="*/ 15 h 663"/>
                <a:gd name="T30" fmla="*/ 175 w 987"/>
                <a:gd name="T31" fmla="*/ 6 h 663"/>
                <a:gd name="T32" fmla="*/ 184 w 987"/>
                <a:gd name="T33" fmla="*/ 2 h 663"/>
                <a:gd name="T34" fmla="*/ 191 w 987"/>
                <a:gd name="T35" fmla="*/ 4 h 663"/>
                <a:gd name="T36" fmla="*/ 200 w 987"/>
                <a:gd name="T37" fmla="*/ 9 h 663"/>
                <a:gd name="T38" fmla="*/ 212 w 987"/>
                <a:gd name="T39" fmla="*/ 11 h 663"/>
                <a:gd name="T40" fmla="*/ 224 w 987"/>
                <a:gd name="T41" fmla="*/ 9 h 663"/>
                <a:gd name="T42" fmla="*/ 234 w 987"/>
                <a:gd name="T43" fmla="*/ 7 h 663"/>
                <a:gd name="T44" fmla="*/ 241 w 987"/>
                <a:gd name="T45" fmla="*/ 5 h 663"/>
                <a:gd name="T46" fmla="*/ 246 w 987"/>
                <a:gd name="T47" fmla="*/ 5 h 663"/>
                <a:gd name="T48" fmla="*/ 246 w 987"/>
                <a:gd name="T49" fmla="*/ 12 h 663"/>
                <a:gd name="T50" fmla="*/ 245 w 987"/>
                <a:gd name="T51" fmla="*/ 23 h 663"/>
                <a:gd name="T52" fmla="*/ 243 w 987"/>
                <a:gd name="T53" fmla="*/ 31 h 663"/>
                <a:gd name="T54" fmla="*/ 237 w 987"/>
                <a:gd name="T55" fmla="*/ 32 h 663"/>
                <a:gd name="T56" fmla="*/ 231 w 987"/>
                <a:gd name="T57" fmla="*/ 31 h 663"/>
                <a:gd name="T58" fmla="*/ 225 w 987"/>
                <a:gd name="T59" fmla="*/ 32 h 663"/>
                <a:gd name="T60" fmla="*/ 216 w 987"/>
                <a:gd name="T61" fmla="*/ 41 h 663"/>
                <a:gd name="T62" fmla="*/ 205 w 987"/>
                <a:gd name="T63" fmla="*/ 49 h 663"/>
                <a:gd name="T64" fmla="*/ 198 w 987"/>
                <a:gd name="T65" fmla="*/ 51 h 663"/>
                <a:gd name="T66" fmla="*/ 191 w 987"/>
                <a:gd name="T67" fmla="*/ 52 h 663"/>
                <a:gd name="T68" fmla="*/ 189 w 987"/>
                <a:gd name="T69" fmla="*/ 55 h 663"/>
                <a:gd name="T70" fmla="*/ 191 w 987"/>
                <a:gd name="T71" fmla="*/ 63 h 663"/>
                <a:gd name="T72" fmla="*/ 190 w 987"/>
                <a:gd name="T73" fmla="*/ 72 h 663"/>
                <a:gd name="T74" fmla="*/ 185 w 987"/>
                <a:gd name="T75" fmla="*/ 77 h 663"/>
                <a:gd name="T76" fmla="*/ 177 w 987"/>
                <a:gd name="T77" fmla="*/ 79 h 663"/>
                <a:gd name="T78" fmla="*/ 171 w 987"/>
                <a:gd name="T79" fmla="*/ 79 h 663"/>
                <a:gd name="T80" fmla="*/ 170 w 987"/>
                <a:gd name="T81" fmla="*/ 84 h 663"/>
                <a:gd name="T82" fmla="*/ 170 w 987"/>
                <a:gd name="T83" fmla="*/ 93 h 663"/>
                <a:gd name="T84" fmla="*/ 168 w 987"/>
                <a:gd name="T85" fmla="*/ 101 h 663"/>
                <a:gd name="T86" fmla="*/ 163 w 987"/>
                <a:gd name="T87" fmla="*/ 106 h 663"/>
                <a:gd name="T88" fmla="*/ 157 w 987"/>
                <a:gd name="T89" fmla="*/ 111 h 663"/>
                <a:gd name="T90" fmla="*/ 155 w 987"/>
                <a:gd name="T91" fmla="*/ 118 h 663"/>
                <a:gd name="T92" fmla="*/ 152 w 987"/>
                <a:gd name="T93" fmla="*/ 123 h 663"/>
                <a:gd name="T94" fmla="*/ 139 w 987"/>
                <a:gd name="T95" fmla="*/ 127 h 663"/>
                <a:gd name="T96" fmla="*/ 129 w 987"/>
                <a:gd name="T97" fmla="*/ 143 h 663"/>
                <a:gd name="T98" fmla="*/ 106 w 987"/>
                <a:gd name="T99" fmla="*/ 148 h 663"/>
                <a:gd name="T100" fmla="*/ 89 w 987"/>
                <a:gd name="T101" fmla="*/ 156 h 663"/>
                <a:gd name="T102" fmla="*/ 66 w 987"/>
                <a:gd name="T103" fmla="*/ 144 h 663"/>
                <a:gd name="T104" fmla="*/ 52 w 987"/>
                <a:gd name="T105" fmla="*/ 160 h 663"/>
                <a:gd name="T106" fmla="*/ 13 w 987"/>
                <a:gd name="T107" fmla="*/ 152 h 663"/>
                <a:gd name="T108" fmla="*/ 0 w 987"/>
                <a:gd name="T109" fmla="*/ 140 h 663"/>
                <a:gd name="T110" fmla="*/ 14 w 987"/>
                <a:gd name="T111" fmla="*/ 98 h 663"/>
                <a:gd name="T112" fmla="*/ 8 w 987"/>
                <a:gd name="T113" fmla="*/ 78 h 663"/>
                <a:gd name="T114" fmla="*/ 26 w 987"/>
                <a:gd name="T115" fmla="*/ 45 h 663"/>
                <a:gd name="T116" fmla="*/ 50 w 987"/>
                <a:gd name="T117" fmla="*/ 22 h 663"/>
                <a:gd name="T118" fmla="*/ 80 w 987"/>
                <a:gd name="T119" fmla="*/ 0 h 6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87"/>
                <a:gd name="T181" fmla="*/ 0 h 663"/>
                <a:gd name="T182" fmla="*/ 987 w 987"/>
                <a:gd name="T183" fmla="*/ 663 h 6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87" h="663">
                  <a:moveTo>
                    <a:pt x="323" y="0"/>
                  </a:moveTo>
                  <a:lnTo>
                    <a:pt x="327" y="2"/>
                  </a:lnTo>
                  <a:lnTo>
                    <a:pt x="339" y="7"/>
                  </a:lnTo>
                  <a:lnTo>
                    <a:pt x="353" y="13"/>
                  </a:lnTo>
                  <a:lnTo>
                    <a:pt x="369" y="19"/>
                  </a:lnTo>
                  <a:lnTo>
                    <a:pt x="384" y="21"/>
                  </a:lnTo>
                  <a:lnTo>
                    <a:pt x="398" y="19"/>
                  </a:lnTo>
                  <a:lnTo>
                    <a:pt x="414" y="9"/>
                  </a:lnTo>
                  <a:lnTo>
                    <a:pt x="432" y="2"/>
                  </a:lnTo>
                  <a:lnTo>
                    <a:pt x="447" y="2"/>
                  </a:lnTo>
                  <a:lnTo>
                    <a:pt x="463" y="7"/>
                  </a:lnTo>
                  <a:lnTo>
                    <a:pt x="479" y="23"/>
                  </a:lnTo>
                  <a:lnTo>
                    <a:pt x="493" y="43"/>
                  </a:lnTo>
                  <a:lnTo>
                    <a:pt x="500" y="63"/>
                  </a:lnTo>
                  <a:lnTo>
                    <a:pt x="504" y="82"/>
                  </a:lnTo>
                  <a:lnTo>
                    <a:pt x="504" y="98"/>
                  </a:lnTo>
                  <a:lnTo>
                    <a:pt x="508" y="114"/>
                  </a:lnTo>
                  <a:lnTo>
                    <a:pt x="512" y="129"/>
                  </a:lnTo>
                  <a:lnTo>
                    <a:pt x="522" y="143"/>
                  </a:lnTo>
                  <a:lnTo>
                    <a:pt x="534" y="151"/>
                  </a:lnTo>
                  <a:lnTo>
                    <a:pt x="550" y="155"/>
                  </a:lnTo>
                  <a:lnTo>
                    <a:pt x="567" y="157"/>
                  </a:lnTo>
                  <a:lnTo>
                    <a:pt x="585" y="157"/>
                  </a:lnTo>
                  <a:lnTo>
                    <a:pt x="599" y="153"/>
                  </a:lnTo>
                  <a:lnTo>
                    <a:pt x="609" y="147"/>
                  </a:lnTo>
                  <a:lnTo>
                    <a:pt x="617" y="133"/>
                  </a:lnTo>
                  <a:lnTo>
                    <a:pt x="628" y="116"/>
                  </a:lnTo>
                  <a:lnTo>
                    <a:pt x="642" y="96"/>
                  </a:lnTo>
                  <a:lnTo>
                    <a:pt x="656" y="76"/>
                  </a:lnTo>
                  <a:lnTo>
                    <a:pt x="668" y="61"/>
                  </a:lnTo>
                  <a:lnTo>
                    <a:pt x="683" y="43"/>
                  </a:lnTo>
                  <a:lnTo>
                    <a:pt x="703" y="27"/>
                  </a:lnTo>
                  <a:lnTo>
                    <a:pt x="723" y="15"/>
                  </a:lnTo>
                  <a:lnTo>
                    <a:pt x="737" y="9"/>
                  </a:lnTo>
                  <a:lnTo>
                    <a:pt x="748" y="11"/>
                  </a:lnTo>
                  <a:lnTo>
                    <a:pt x="764" y="19"/>
                  </a:lnTo>
                  <a:lnTo>
                    <a:pt x="782" y="27"/>
                  </a:lnTo>
                  <a:lnTo>
                    <a:pt x="802" y="37"/>
                  </a:lnTo>
                  <a:lnTo>
                    <a:pt x="823" y="45"/>
                  </a:lnTo>
                  <a:lnTo>
                    <a:pt x="851" y="47"/>
                  </a:lnTo>
                  <a:lnTo>
                    <a:pt x="874" y="43"/>
                  </a:lnTo>
                  <a:lnTo>
                    <a:pt x="896" y="37"/>
                  </a:lnTo>
                  <a:lnTo>
                    <a:pt x="920" y="33"/>
                  </a:lnTo>
                  <a:lnTo>
                    <a:pt x="937" y="29"/>
                  </a:lnTo>
                  <a:lnTo>
                    <a:pt x="953" y="25"/>
                  </a:lnTo>
                  <a:lnTo>
                    <a:pt x="967" y="21"/>
                  </a:lnTo>
                  <a:lnTo>
                    <a:pt x="979" y="19"/>
                  </a:lnTo>
                  <a:lnTo>
                    <a:pt x="985" y="21"/>
                  </a:lnTo>
                  <a:lnTo>
                    <a:pt x="987" y="31"/>
                  </a:lnTo>
                  <a:lnTo>
                    <a:pt x="987" y="51"/>
                  </a:lnTo>
                  <a:lnTo>
                    <a:pt x="985" y="70"/>
                  </a:lnTo>
                  <a:lnTo>
                    <a:pt x="983" y="92"/>
                  </a:lnTo>
                  <a:lnTo>
                    <a:pt x="979" y="112"/>
                  </a:lnTo>
                  <a:lnTo>
                    <a:pt x="973" y="124"/>
                  </a:lnTo>
                  <a:lnTo>
                    <a:pt x="963" y="128"/>
                  </a:lnTo>
                  <a:lnTo>
                    <a:pt x="951" y="128"/>
                  </a:lnTo>
                  <a:lnTo>
                    <a:pt x="937" y="126"/>
                  </a:lnTo>
                  <a:lnTo>
                    <a:pt x="926" y="124"/>
                  </a:lnTo>
                  <a:lnTo>
                    <a:pt x="912" y="126"/>
                  </a:lnTo>
                  <a:lnTo>
                    <a:pt x="902" y="131"/>
                  </a:lnTo>
                  <a:lnTo>
                    <a:pt x="886" y="147"/>
                  </a:lnTo>
                  <a:lnTo>
                    <a:pt x="865" y="167"/>
                  </a:lnTo>
                  <a:lnTo>
                    <a:pt x="843" y="185"/>
                  </a:lnTo>
                  <a:lnTo>
                    <a:pt x="821" y="198"/>
                  </a:lnTo>
                  <a:lnTo>
                    <a:pt x="807" y="204"/>
                  </a:lnTo>
                  <a:lnTo>
                    <a:pt x="792" y="206"/>
                  </a:lnTo>
                  <a:lnTo>
                    <a:pt x="778" y="206"/>
                  </a:lnTo>
                  <a:lnTo>
                    <a:pt x="766" y="208"/>
                  </a:lnTo>
                  <a:lnTo>
                    <a:pt x="760" y="212"/>
                  </a:lnTo>
                  <a:lnTo>
                    <a:pt x="758" y="222"/>
                  </a:lnTo>
                  <a:lnTo>
                    <a:pt x="762" y="236"/>
                  </a:lnTo>
                  <a:lnTo>
                    <a:pt x="764" y="253"/>
                  </a:lnTo>
                  <a:lnTo>
                    <a:pt x="764" y="271"/>
                  </a:lnTo>
                  <a:lnTo>
                    <a:pt x="760" y="289"/>
                  </a:lnTo>
                  <a:lnTo>
                    <a:pt x="754" y="303"/>
                  </a:lnTo>
                  <a:lnTo>
                    <a:pt x="743" y="311"/>
                  </a:lnTo>
                  <a:lnTo>
                    <a:pt x="725" y="316"/>
                  </a:lnTo>
                  <a:lnTo>
                    <a:pt x="709" y="316"/>
                  </a:lnTo>
                  <a:lnTo>
                    <a:pt x="695" y="316"/>
                  </a:lnTo>
                  <a:lnTo>
                    <a:pt x="685" y="318"/>
                  </a:lnTo>
                  <a:lnTo>
                    <a:pt x="682" y="326"/>
                  </a:lnTo>
                  <a:lnTo>
                    <a:pt x="682" y="338"/>
                  </a:lnTo>
                  <a:lnTo>
                    <a:pt x="682" y="356"/>
                  </a:lnTo>
                  <a:lnTo>
                    <a:pt x="682" y="374"/>
                  </a:lnTo>
                  <a:lnTo>
                    <a:pt x="680" y="391"/>
                  </a:lnTo>
                  <a:lnTo>
                    <a:pt x="674" y="405"/>
                  </a:lnTo>
                  <a:lnTo>
                    <a:pt x="668" y="415"/>
                  </a:lnTo>
                  <a:lnTo>
                    <a:pt x="654" y="425"/>
                  </a:lnTo>
                  <a:lnTo>
                    <a:pt x="640" y="433"/>
                  </a:lnTo>
                  <a:lnTo>
                    <a:pt x="630" y="444"/>
                  </a:lnTo>
                  <a:lnTo>
                    <a:pt x="626" y="458"/>
                  </a:lnTo>
                  <a:lnTo>
                    <a:pt x="622" y="474"/>
                  </a:lnTo>
                  <a:lnTo>
                    <a:pt x="617" y="486"/>
                  </a:lnTo>
                  <a:lnTo>
                    <a:pt x="609" y="494"/>
                  </a:lnTo>
                  <a:lnTo>
                    <a:pt x="605" y="496"/>
                  </a:lnTo>
                  <a:lnTo>
                    <a:pt x="558" y="511"/>
                  </a:lnTo>
                  <a:lnTo>
                    <a:pt x="546" y="572"/>
                  </a:lnTo>
                  <a:lnTo>
                    <a:pt x="518" y="572"/>
                  </a:lnTo>
                  <a:lnTo>
                    <a:pt x="461" y="598"/>
                  </a:lnTo>
                  <a:lnTo>
                    <a:pt x="424" y="594"/>
                  </a:lnTo>
                  <a:lnTo>
                    <a:pt x="412" y="620"/>
                  </a:lnTo>
                  <a:lnTo>
                    <a:pt x="357" y="627"/>
                  </a:lnTo>
                  <a:lnTo>
                    <a:pt x="327" y="643"/>
                  </a:lnTo>
                  <a:lnTo>
                    <a:pt x="266" y="578"/>
                  </a:lnTo>
                  <a:lnTo>
                    <a:pt x="229" y="596"/>
                  </a:lnTo>
                  <a:lnTo>
                    <a:pt x="209" y="643"/>
                  </a:lnTo>
                  <a:lnTo>
                    <a:pt x="105" y="663"/>
                  </a:lnTo>
                  <a:lnTo>
                    <a:pt x="54" y="610"/>
                  </a:lnTo>
                  <a:lnTo>
                    <a:pt x="4" y="612"/>
                  </a:lnTo>
                  <a:lnTo>
                    <a:pt x="0" y="562"/>
                  </a:lnTo>
                  <a:lnTo>
                    <a:pt x="69" y="482"/>
                  </a:lnTo>
                  <a:lnTo>
                    <a:pt x="59" y="395"/>
                  </a:lnTo>
                  <a:lnTo>
                    <a:pt x="28" y="350"/>
                  </a:lnTo>
                  <a:lnTo>
                    <a:pt x="32" y="313"/>
                  </a:lnTo>
                  <a:lnTo>
                    <a:pt x="87" y="265"/>
                  </a:lnTo>
                  <a:lnTo>
                    <a:pt x="107" y="181"/>
                  </a:lnTo>
                  <a:lnTo>
                    <a:pt x="168" y="143"/>
                  </a:lnTo>
                  <a:lnTo>
                    <a:pt x="201" y="88"/>
                  </a:lnTo>
                  <a:lnTo>
                    <a:pt x="266" y="84"/>
                  </a:lnTo>
                  <a:lnTo>
                    <a:pt x="323" y="0"/>
                  </a:lnTo>
                </a:path>
              </a:pathLst>
            </a:custGeom>
            <a:grpFill/>
            <a:ln w="6350">
              <a:solidFill>
                <a:schemeClr val="bg1"/>
              </a:solidFill>
              <a:prstDash val="solid"/>
              <a:round/>
              <a:headEnd/>
              <a:tailEnd/>
            </a:ln>
          </p:spPr>
          <p:txBody>
            <a:bodyPr/>
            <a:lstStyle/>
            <a:p>
              <a:endParaRPr lang="zh-CN" altLang="en-US"/>
            </a:p>
          </p:txBody>
        </p:sp>
        <p:sp>
          <p:nvSpPr>
            <p:cNvPr id="84" name="Freeform 93">
              <a:extLst>
                <a:ext uri="{FF2B5EF4-FFF2-40B4-BE49-F238E27FC236}">
                  <a16:creationId xmlns:a16="http://schemas.microsoft.com/office/drawing/2014/main" id="{0B788987-3BD1-460A-BE88-493807431031}"/>
                </a:ext>
              </a:extLst>
            </p:cNvPr>
            <p:cNvSpPr>
              <a:spLocks/>
            </p:cNvSpPr>
            <p:nvPr/>
          </p:nvSpPr>
          <p:spPr bwMode="gray">
            <a:xfrm>
              <a:off x="4681265" y="2926681"/>
              <a:ext cx="635000" cy="920750"/>
            </a:xfrm>
            <a:custGeom>
              <a:avLst/>
              <a:gdLst>
                <a:gd name="T0" fmla="*/ 199 w 799"/>
                <a:gd name="T1" fmla="*/ 103 h 1161"/>
                <a:gd name="T2" fmla="*/ 194 w 799"/>
                <a:gd name="T3" fmla="*/ 108 h 1161"/>
                <a:gd name="T4" fmla="*/ 187 w 799"/>
                <a:gd name="T5" fmla="*/ 114 h 1161"/>
                <a:gd name="T6" fmla="*/ 185 w 799"/>
                <a:gd name="T7" fmla="*/ 121 h 1161"/>
                <a:gd name="T8" fmla="*/ 185 w 799"/>
                <a:gd name="T9" fmla="*/ 129 h 1161"/>
                <a:gd name="T10" fmla="*/ 182 w 799"/>
                <a:gd name="T11" fmla="*/ 137 h 1161"/>
                <a:gd name="T12" fmla="*/ 171 w 799"/>
                <a:gd name="T13" fmla="*/ 142 h 1161"/>
                <a:gd name="T14" fmla="*/ 162 w 799"/>
                <a:gd name="T15" fmla="*/ 146 h 1161"/>
                <a:gd name="T16" fmla="*/ 156 w 799"/>
                <a:gd name="T17" fmla="*/ 146 h 1161"/>
                <a:gd name="T18" fmla="*/ 149 w 799"/>
                <a:gd name="T19" fmla="*/ 145 h 1161"/>
                <a:gd name="T20" fmla="*/ 145 w 799"/>
                <a:gd name="T21" fmla="*/ 144 h 1161"/>
                <a:gd name="T22" fmla="*/ 140 w 799"/>
                <a:gd name="T23" fmla="*/ 169 h 1161"/>
                <a:gd name="T24" fmla="*/ 145 w 799"/>
                <a:gd name="T25" fmla="*/ 184 h 1161"/>
                <a:gd name="T26" fmla="*/ 115 w 799"/>
                <a:gd name="T27" fmla="*/ 206 h 1161"/>
                <a:gd name="T28" fmla="*/ 92 w 799"/>
                <a:gd name="T29" fmla="*/ 229 h 1161"/>
                <a:gd name="T30" fmla="*/ 73 w 799"/>
                <a:gd name="T31" fmla="*/ 262 h 1161"/>
                <a:gd name="T32" fmla="*/ 79 w 799"/>
                <a:gd name="T33" fmla="*/ 283 h 1161"/>
                <a:gd name="T34" fmla="*/ 61 w 799"/>
                <a:gd name="T35" fmla="*/ 290 h 1161"/>
                <a:gd name="T36" fmla="*/ 20 w 799"/>
                <a:gd name="T37" fmla="*/ 284 h 1161"/>
                <a:gd name="T38" fmla="*/ 12 w 799"/>
                <a:gd name="T39" fmla="*/ 265 h 1161"/>
                <a:gd name="T40" fmla="*/ 17 w 799"/>
                <a:gd name="T41" fmla="*/ 247 h 1161"/>
                <a:gd name="T42" fmla="*/ 21 w 799"/>
                <a:gd name="T43" fmla="*/ 214 h 1161"/>
                <a:gd name="T44" fmla="*/ 3 w 799"/>
                <a:gd name="T45" fmla="*/ 187 h 1161"/>
                <a:gd name="T46" fmla="*/ 12 w 799"/>
                <a:gd name="T47" fmla="*/ 169 h 1161"/>
                <a:gd name="T48" fmla="*/ 29 w 799"/>
                <a:gd name="T49" fmla="*/ 148 h 1161"/>
                <a:gd name="T50" fmla="*/ 13 w 799"/>
                <a:gd name="T51" fmla="*/ 132 h 1161"/>
                <a:gd name="T52" fmla="*/ 24 w 799"/>
                <a:gd name="T53" fmla="*/ 116 h 1161"/>
                <a:gd name="T54" fmla="*/ 0 w 799"/>
                <a:gd name="T55" fmla="*/ 84 h 1161"/>
                <a:gd name="T56" fmla="*/ 1 w 799"/>
                <a:gd name="T57" fmla="*/ 68 h 1161"/>
                <a:gd name="T58" fmla="*/ 11 w 799"/>
                <a:gd name="T59" fmla="*/ 45 h 1161"/>
                <a:gd name="T60" fmla="*/ 29 w 799"/>
                <a:gd name="T61" fmla="*/ 36 h 1161"/>
                <a:gd name="T62" fmla="*/ 45 w 799"/>
                <a:gd name="T63" fmla="*/ 55 h 1161"/>
                <a:gd name="T64" fmla="*/ 68 w 799"/>
                <a:gd name="T65" fmla="*/ 41 h 1161"/>
                <a:gd name="T66" fmla="*/ 81 w 799"/>
                <a:gd name="T67" fmla="*/ 35 h 1161"/>
                <a:gd name="T68" fmla="*/ 88 w 799"/>
                <a:gd name="T69" fmla="*/ 14 h 1161"/>
                <a:gd name="T70" fmla="*/ 105 w 799"/>
                <a:gd name="T71" fmla="*/ 8 h 1161"/>
                <a:gd name="T72" fmla="*/ 116 w 799"/>
                <a:gd name="T73" fmla="*/ 4 h 1161"/>
                <a:gd name="T74" fmla="*/ 124 w 799"/>
                <a:gd name="T75" fmla="*/ 16 h 1161"/>
                <a:gd name="T76" fmla="*/ 128 w 799"/>
                <a:gd name="T77" fmla="*/ 21 h 1161"/>
                <a:gd name="T78" fmla="*/ 131 w 799"/>
                <a:gd name="T79" fmla="*/ 26 h 1161"/>
                <a:gd name="T80" fmla="*/ 132 w 799"/>
                <a:gd name="T81" fmla="*/ 28 h 1161"/>
                <a:gd name="T82" fmla="*/ 133 w 799"/>
                <a:gd name="T83" fmla="*/ 34 h 1161"/>
                <a:gd name="T84" fmla="*/ 135 w 799"/>
                <a:gd name="T85" fmla="*/ 40 h 1161"/>
                <a:gd name="T86" fmla="*/ 147 w 799"/>
                <a:gd name="T87" fmla="*/ 52 h 1161"/>
                <a:gd name="T88" fmla="*/ 166 w 799"/>
                <a:gd name="T89" fmla="*/ 58 h 1161"/>
                <a:gd name="T90" fmla="*/ 174 w 799"/>
                <a:gd name="T91" fmla="*/ 77 h 1161"/>
                <a:gd name="T92" fmla="*/ 194 w 799"/>
                <a:gd name="T93" fmla="*/ 97 h 116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99"/>
                <a:gd name="T142" fmla="*/ 0 h 1161"/>
                <a:gd name="T143" fmla="*/ 799 w 799"/>
                <a:gd name="T144" fmla="*/ 1161 h 116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99" h="1161">
                  <a:moveTo>
                    <a:pt x="799" y="413"/>
                  </a:moveTo>
                  <a:lnTo>
                    <a:pt x="795" y="415"/>
                  </a:lnTo>
                  <a:lnTo>
                    <a:pt x="785" y="423"/>
                  </a:lnTo>
                  <a:lnTo>
                    <a:pt x="773" y="433"/>
                  </a:lnTo>
                  <a:lnTo>
                    <a:pt x="759" y="444"/>
                  </a:lnTo>
                  <a:lnTo>
                    <a:pt x="748" y="458"/>
                  </a:lnTo>
                  <a:lnTo>
                    <a:pt x="740" y="468"/>
                  </a:lnTo>
                  <a:lnTo>
                    <a:pt x="738" y="484"/>
                  </a:lnTo>
                  <a:lnTo>
                    <a:pt x="738" y="499"/>
                  </a:lnTo>
                  <a:lnTo>
                    <a:pt x="738" y="517"/>
                  </a:lnTo>
                  <a:lnTo>
                    <a:pt x="734" y="535"/>
                  </a:lnTo>
                  <a:lnTo>
                    <a:pt x="726" y="549"/>
                  </a:lnTo>
                  <a:lnTo>
                    <a:pt x="706" y="560"/>
                  </a:lnTo>
                  <a:lnTo>
                    <a:pt x="683" y="570"/>
                  </a:lnTo>
                  <a:lnTo>
                    <a:pt x="661" y="578"/>
                  </a:lnTo>
                  <a:lnTo>
                    <a:pt x="645" y="584"/>
                  </a:lnTo>
                  <a:lnTo>
                    <a:pt x="635" y="588"/>
                  </a:lnTo>
                  <a:lnTo>
                    <a:pt x="622" y="586"/>
                  </a:lnTo>
                  <a:lnTo>
                    <a:pt x="608" y="584"/>
                  </a:lnTo>
                  <a:lnTo>
                    <a:pt x="594" y="580"/>
                  </a:lnTo>
                  <a:lnTo>
                    <a:pt x="584" y="576"/>
                  </a:lnTo>
                  <a:lnTo>
                    <a:pt x="580" y="576"/>
                  </a:lnTo>
                  <a:lnTo>
                    <a:pt x="561" y="618"/>
                  </a:lnTo>
                  <a:lnTo>
                    <a:pt x="557" y="679"/>
                  </a:lnTo>
                  <a:lnTo>
                    <a:pt x="568" y="718"/>
                  </a:lnTo>
                  <a:lnTo>
                    <a:pt x="580" y="738"/>
                  </a:lnTo>
                  <a:lnTo>
                    <a:pt x="523" y="822"/>
                  </a:lnTo>
                  <a:lnTo>
                    <a:pt x="458" y="826"/>
                  </a:lnTo>
                  <a:lnTo>
                    <a:pt x="425" y="881"/>
                  </a:lnTo>
                  <a:lnTo>
                    <a:pt x="368" y="919"/>
                  </a:lnTo>
                  <a:lnTo>
                    <a:pt x="344" y="1003"/>
                  </a:lnTo>
                  <a:lnTo>
                    <a:pt x="289" y="1051"/>
                  </a:lnTo>
                  <a:lnTo>
                    <a:pt x="285" y="1088"/>
                  </a:lnTo>
                  <a:lnTo>
                    <a:pt x="316" y="1133"/>
                  </a:lnTo>
                  <a:lnTo>
                    <a:pt x="318" y="1147"/>
                  </a:lnTo>
                  <a:lnTo>
                    <a:pt x="244" y="1161"/>
                  </a:lnTo>
                  <a:lnTo>
                    <a:pt x="139" y="1145"/>
                  </a:lnTo>
                  <a:lnTo>
                    <a:pt x="80" y="1137"/>
                  </a:lnTo>
                  <a:lnTo>
                    <a:pt x="41" y="1100"/>
                  </a:lnTo>
                  <a:lnTo>
                    <a:pt x="45" y="1060"/>
                  </a:lnTo>
                  <a:lnTo>
                    <a:pt x="72" y="1025"/>
                  </a:lnTo>
                  <a:lnTo>
                    <a:pt x="66" y="990"/>
                  </a:lnTo>
                  <a:lnTo>
                    <a:pt x="96" y="929"/>
                  </a:lnTo>
                  <a:lnTo>
                    <a:pt x="82" y="858"/>
                  </a:lnTo>
                  <a:lnTo>
                    <a:pt x="7" y="820"/>
                  </a:lnTo>
                  <a:lnTo>
                    <a:pt x="9" y="749"/>
                  </a:lnTo>
                  <a:lnTo>
                    <a:pt x="41" y="718"/>
                  </a:lnTo>
                  <a:lnTo>
                    <a:pt x="47" y="677"/>
                  </a:lnTo>
                  <a:lnTo>
                    <a:pt x="88" y="665"/>
                  </a:lnTo>
                  <a:lnTo>
                    <a:pt x="114" y="594"/>
                  </a:lnTo>
                  <a:lnTo>
                    <a:pt x="88" y="547"/>
                  </a:lnTo>
                  <a:lnTo>
                    <a:pt x="49" y="529"/>
                  </a:lnTo>
                  <a:lnTo>
                    <a:pt x="53" y="486"/>
                  </a:lnTo>
                  <a:lnTo>
                    <a:pt x="96" y="466"/>
                  </a:lnTo>
                  <a:lnTo>
                    <a:pt x="63" y="419"/>
                  </a:lnTo>
                  <a:lnTo>
                    <a:pt x="0" y="338"/>
                  </a:lnTo>
                  <a:lnTo>
                    <a:pt x="15" y="314"/>
                  </a:lnTo>
                  <a:lnTo>
                    <a:pt x="3" y="273"/>
                  </a:lnTo>
                  <a:lnTo>
                    <a:pt x="35" y="234"/>
                  </a:lnTo>
                  <a:lnTo>
                    <a:pt x="41" y="181"/>
                  </a:lnTo>
                  <a:lnTo>
                    <a:pt x="66" y="143"/>
                  </a:lnTo>
                  <a:lnTo>
                    <a:pt x="114" y="147"/>
                  </a:lnTo>
                  <a:lnTo>
                    <a:pt x="131" y="224"/>
                  </a:lnTo>
                  <a:lnTo>
                    <a:pt x="179" y="220"/>
                  </a:lnTo>
                  <a:lnTo>
                    <a:pt x="230" y="165"/>
                  </a:lnTo>
                  <a:lnTo>
                    <a:pt x="269" y="167"/>
                  </a:lnTo>
                  <a:lnTo>
                    <a:pt x="297" y="131"/>
                  </a:lnTo>
                  <a:lnTo>
                    <a:pt x="324" y="141"/>
                  </a:lnTo>
                  <a:lnTo>
                    <a:pt x="362" y="127"/>
                  </a:lnTo>
                  <a:lnTo>
                    <a:pt x="352" y="59"/>
                  </a:lnTo>
                  <a:lnTo>
                    <a:pt x="387" y="33"/>
                  </a:lnTo>
                  <a:lnTo>
                    <a:pt x="419" y="33"/>
                  </a:lnTo>
                  <a:lnTo>
                    <a:pt x="439" y="0"/>
                  </a:lnTo>
                  <a:lnTo>
                    <a:pt x="464" y="17"/>
                  </a:lnTo>
                  <a:lnTo>
                    <a:pt x="492" y="64"/>
                  </a:lnTo>
                  <a:lnTo>
                    <a:pt x="496" y="66"/>
                  </a:lnTo>
                  <a:lnTo>
                    <a:pt x="502" y="74"/>
                  </a:lnTo>
                  <a:lnTo>
                    <a:pt x="509" y="84"/>
                  </a:lnTo>
                  <a:lnTo>
                    <a:pt x="517" y="94"/>
                  </a:lnTo>
                  <a:lnTo>
                    <a:pt x="523" y="104"/>
                  </a:lnTo>
                  <a:lnTo>
                    <a:pt x="525" y="108"/>
                  </a:lnTo>
                  <a:lnTo>
                    <a:pt x="525" y="114"/>
                  </a:lnTo>
                  <a:lnTo>
                    <a:pt x="527" y="124"/>
                  </a:lnTo>
                  <a:lnTo>
                    <a:pt x="531" y="137"/>
                  </a:lnTo>
                  <a:lnTo>
                    <a:pt x="535" y="151"/>
                  </a:lnTo>
                  <a:lnTo>
                    <a:pt x="539" y="161"/>
                  </a:lnTo>
                  <a:lnTo>
                    <a:pt x="539" y="165"/>
                  </a:lnTo>
                  <a:lnTo>
                    <a:pt x="586" y="208"/>
                  </a:lnTo>
                  <a:lnTo>
                    <a:pt x="653" y="206"/>
                  </a:lnTo>
                  <a:lnTo>
                    <a:pt x="661" y="232"/>
                  </a:lnTo>
                  <a:lnTo>
                    <a:pt x="641" y="291"/>
                  </a:lnTo>
                  <a:lnTo>
                    <a:pt x="696" y="309"/>
                  </a:lnTo>
                  <a:lnTo>
                    <a:pt x="744" y="342"/>
                  </a:lnTo>
                  <a:lnTo>
                    <a:pt x="775" y="389"/>
                  </a:lnTo>
                  <a:lnTo>
                    <a:pt x="799" y="413"/>
                  </a:lnTo>
                  <a:close/>
                </a:path>
              </a:pathLst>
            </a:custGeom>
            <a:grpFill/>
            <a:ln w="0">
              <a:solidFill>
                <a:schemeClr val="bg1"/>
              </a:solidFill>
              <a:prstDash val="solid"/>
              <a:round/>
              <a:headEnd/>
              <a:tailEnd/>
            </a:ln>
          </p:spPr>
          <p:txBody>
            <a:bodyPr/>
            <a:lstStyle/>
            <a:p>
              <a:endParaRPr lang="zh-CN" altLang="en-US"/>
            </a:p>
          </p:txBody>
        </p:sp>
        <p:sp>
          <p:nvSpPr>
            <p:cNvPr id="85" name="Freeform 94">
              <a:extLst>
                <a:ext uri="{FF2B5EF4-FFF2-40B4-BE49-F238E27FC236}">
                  <a16:creationId xmlns:a16="http://schemas.microsoft.com/office/drawing/2014/main" id="{BCF6A0E9-E774-4094-9E0B-2330FD72E66C}"/>
                </a:ext>
              </a:extLst>
            </p:cNvPr>
            <p:cNvSpPr>
              <a:spLocks/>
            </p:cNvSpPr>
            <p:nvPr/>
          </p:nvSpPr>
          <p:spPr bwMode="gray">
            <a:xfrm>
              <a:off x="4681265" y="2926681"/>
              <a:ext cx="635000" cy="920750"/>
            </a:xfrm>
            <a:custGeom>
              <a:avLst/>
              <a:gdLst>
                <a:gd name="T0" fmla="*/ 199 w 799"/>
                <a:gd name="T1" fmla="*/ 103 h 1161"/>
                <a:gd name="T2" fmla="*/ 194 w 799"/>
                <a:gd name="T3" fmla="*/ 108 h 1161"/>
                <a:gd name="T4" fmla="*/ 187 w 799"/>
                <a:gd name="T5" fmla="*/ 114 h 1161"/>
                <a:gd name="T6" fmla="*/ 185 w 799"/>
                <a:gd name="T7" fmla="*/ 121 h 1161"/>
                <a:gd name="T8" fmla="*/ 185 w 799"/>
                <a:gd name="T9" fmla="*/ 129 h 1161"/>
                <a:gd name="T10" fmla="*/ 182 w 799"/>
                <a:gd name="T11" fmla="*/ 137 h 1161"/>
                <a:gd name="T12" fmla="*/ 171 w 799"/>
                <a:gd name="T13" fmla="*/ 142 h 1161"/>
                <a:gd name="T14" fmla="*/ 162 w 799"/>
                <a:gd name="T15" fmla="*/ 146 h 1161"/>
                <a:gd name="T16" fmla="*/ 156 w 799"/>
                <a:gd name="T17" fmla="*/ 146 h 1161"/>
                <a:gd name="T18" fmla="*/ 149 w 799"/>
                <a:gd name="T19" fmla="*/ 145 h 1161"/>
                <a:gd name="T20" fmla="*/ 145 w 799"/>
                <a:gd name="T21" fmla="*/ 144 h 1161"/>
                <a:gd name="T22" fmla="*/ 140 w 799"/>
                <a:gd name="T23" fmla="*/ 169 h 1161"/>
                <a:gd name="T24" fmla="*/ 145 w 799"/>
                <a:gd name="T25" fmla="*/ 184 h 1161"/>
                <a:gd name="T26" fmla="*/ 115 w 799"/>
                <a:gd name="T27" fmla="*/ 206 h 1161"/>
                <a:gd name="T28" fmla="*/ 92 w 799"/>
                <a:gd name="T29" fmla="*/ 229 h 1161"/>
                <a:gd name="T30" fmla="*/ 73 w 799"/>
                <a:gd name="T31" fmla="*/ 262 h 1161"/>
                <a:gd name="T32" fmla="*/ 79 w 799"/>
                <a:gd name="T33" fmla="*/ 283 h 1161"/>
                <a:gd name="T34" fmla="*/ 61 w 799"/>
                <a:gd name="T35" fmla="*/ 290 h 1161"/>
                <a:gd name="T36" fmla="*/ 20 w 799"/>
                <a:gd name="T37" fmla="*/ 284 h 1161"/>
                <a:gd name="T38" fmla="*/ 12 w 799"/>
                <a:gd name="T39" fmla="*/ 265 h 1161"/>
                <a:gd name="T40" fmla="*/ 17 w 799"/>
                <a:gd name="T41" fmla="*/ 247 h 1161"/>
                <a:gd name="T42" fmla="*/ 21 w 799"/>
                <a:gd name="T43" fmla="*/ 214 h 1161"/>
                <a:gd name="T44" fmla="*/ 3 w 799"/>
                <a:gd name="T45" fmla="*/ 187 h 1161"/>
                <a:gd name="T46" fmla="*/ 12 w 799"/>
                <a:gd name="T47" fmla="*/ 169 h 1161"/>
                <a:gd name="T48" fmla="*/ 29 w 799"/>
                <a:gd name="T49" fmla="*/ 148 h 1161"/>
                <a:gd name="T50" fmla="*/ 13 w 799"/>
                <a:gd name="T51" fmla="*/ 132 h 1161"/>
                <a:gd name="T52" fmla="*/ 24 w 799"/>
                <a:gd name="T53" fmla="*/ 116 h 1161"/>
                <a:gd name="T54" fmla="*/ 0 w 799"/>
                <a:gd name="T55" fmla="*/ 84 h 1161"/>
                <a:gd name="T56" fmla="*/ 1 w 799"/>
                <a:gd name="T57" fmla="*/ 68 h 1161"/>
                <a:gd name="T58" fmla="*/ 11 w 799"/>
                <a:gd name="T59" fmla="*/ 45 h 1161"/>
                <a:gd name="T60" fmla="*/ 29 w 799"/>
                <a:gd name="T61" fmla="*/ 36 h 1161"/>
                <a:gd name="T62" fmla="*/ 45 w 799"/>
                <a:gd name="T63" fmla="*/ 55 h 1161"/>
                <a:gd name="T64" fmla="*/ 68 w 799"/>
                <a:gd name="T65" fmla="*/ 41 h 1161"/>
                <a:gd name="T66" fmla="*/ 81 w 799"/>
                <a:gd name="T67" fmla="*/ 35 h 1161"/>
                <a:gd name="T68" fmla="*/ 88 w 799"/>
                <a:gd name="T69" fmla="*/ 14 h 1161"/>
                <a:gd name="T70" fmla="*/ 105 w 799"/>
                <a:gd name="T71" fmla="*/ 8 h 1161"/>
                <a:gd name="T72" fmla="*/ 116 w 799"/>
                <a:gd name="T73" fmla="*/ 4 h 1161"/>
                <a:gd name="T74" fmla="*/ 124 w 799"/>
                <a:gd name="T75" fmla="*/ 16 h 1161"/>
                <a:gd name="T76" fmla="*/ 128 w 799"/>
                <a:gd name="T77" fmla="*/ 21 h 1161"/>
                <a:gd name="T78" fmla="*/ 131 w 799"/>
                <a:gd name="T79" fmla="*/ 26 h 1161"/>
                <a:gd name="T80" fmla="*/ 132 w 799"/>
                <a:gd name="T81" fmla="*/ 28 h 1161"/>
                <a:gd name="T82" fmla="*/ 133 w 799"/>
                <a:gd name="T83" fmla="*/ 34 h 1161"/>
                <a:gd name="T84" fmla="*/ 135 w 799"/>
                <a:gd name="T85" fmla="*/ 40 h 1161"/>
                <a:gd name="T86" fmla="*/ 147 w 799"/>
                <a:gd name="T87" fmla="*/ 52 h 1161"/>
                <a:gd name="T88" fmla="*/ 166 w 799"/>
                <a:gd name="T89" fmla="*/ 58 h 1161"/>
                <a:gd name="T90" fmla="*/ 174 w 799"/>
                <a:gd name="T91" fmla="*/ 77 h 1161"/>
                <a:gd name="T92" fmla="*/ 194 w 799"/>
                <a:gd name="T93" fmla="*/ 97 h 116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99"/>
                <a:gd name="T142" fmla="*/ 0 h 1161"/>
                <a:gd name="T143" fmla="*/ 799 w 799"/>
                <a:gd name="T144" fmla="*/ 1161 h 116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99" h="1161">
                  <a:moveTo>
                    <a:pt x="799" y="413"/>
                  </a:moveTo>
                  <a:lnTo>
                    <a:pt x="795" y="415"/>
                  </a:lnTo>
                  <a:lnTo>
                    <a:pt x="785" y="423"/>
                  </a:lnTo>
                  <a:lnTo>
                    <a:pt x="773" y="433"/>
                  </a:lnTo>
                  <a:lnTo>
                    <a:pt x="759" y="444"/>
                  </a:lnTo>
                  <a:lnTo>
                    <a:pt x="748" y="458"/>
                  </a:lnTo>
                  <a:lnTo>
                    <a:pt x="740" y="468"/>
                  </a:lnTo>
                  <a:lnTo>
                    <a:pt x="738" y="484"/>
                  </a:lnTo>
                  <a:lnTo>
                    <a:pt x="738" y="499"/>
                  </a:lnTo>
                  <a:lnTo>
                    <a:pt x="738" y="517"/>
                  </a:lnTo>
                  <a:lnTo>
                    <a:pt x="734" y="535"/>
                  </a:lnTo>
                  <a:lnTo>
                    <a:pt x="726" y="549"/>
                  </a:lnTo>
                  <a:lnTo>
                    <a:pt x="706" y="560"/>
                  </a:lnTo>
                  <a:lnTo>
                    <a:pt x="683" y="570"/>
                  </a:lnTo>
                  <a:lnTo>
                    <a:pt x="661" y="578"/>
                  </a:lnTo>
                  <a:lnTo>
                    <a:pt x="645" y="584"/>
                  </a:lnTo>
                  <a:lnTo>
                    <a:pt x="635" y="588"/>
                  </a:lnTo>
                  <a:lnTo>
                    <a:pt x="622" y="586"/>
                  </a:lnTo>
                  <a:lnTo>
                    <a:pt x="608" y="584"/>
                  </a:lnTo>
                  <a:lnTo>
                    <a:pt x="594" y="580"/>
                  </a:lnTo>
                  <a:lnTo>
                    <a:pt x="584" y="576"/>
                  </a:lnTo>
                  <a:lnTo>
                    <a:pt x="580" y="576"/>
                  </a:lnTo>
                  <a:lnTo>
                    <a:pt x="561" y="618"/>
                  </a:lnTo>
                  <a:lnTo>
                    <a:pt x="557" y="679"/>
                  </a:lnTo>
                  <a:lnTo>
                    <a:pt x="568" y="718"/>
                  </a:lnTo>
                  <a:lnTo>
                    <a:pt x="580" y="738"/>
                  </a:lnTo>
                  <a:lnTo>
                    <a:pt x="523" y="822"/>
                  </a:lnTo>
                  <a:lnTo>
                    <a:pt x="458" y="826"/>
                  </a:lnTo>
                  <a:lnTo>
                    <a:pt x="425" y="881"/>
                  </a:lnTo>
                  <a:lnTo>
                    <a:pt x="368" y="919"/>
                  </a:lnTo>
                  <a:lnTo>
                    <a:pt x="344" y="1003"/>
                  </a:lnTo>
                  <a:lnTo>
                    <a:pt x="289" y="1051"/>
                  </a:lnTo>
                  <a:lnTo>
                    <a:pt x="285" y="1088"/>
                  </a:lnTo>
                  <a:lnTo>
                    <a:pt x="316" y="1133"/>
                  </a:lnTo>
                  <a:lnTo>
                    <a:pt x="318" y="1147"/>
                  </a:lnTo>
                  <a:lnTo>
                    <a:pt x="244" y="1161"/>
                  </a:lnTo>
                  <a:lnTo>
                    <a:pt x="139" y="1145"/>
                  </a:lnTo>
                  <a:lnTo>
                    <a:pt x="80" y="1137"/>
                  </a:lnTo>
                  <a:lnTo>
                    <a:pt x="41" y="1100"/>
                  </a:lnTo>
                  <a:lnTo>
                    <a:pt x="45" y="1060"/>
                  </a:lnTo>
                  <a:lnTo>
                    <a:pt x="72" y="1025"/>
                  </a:lnTo>
                  <a:lnTo>
                    <a:pt x="66" y="990"/>
                  </a:lnTo>
                  <a:lnTo>
                    <a:pt x="96" y="929"/>
                  </a:lnTo>
                  <a:lnTo>
                    <a:pt x="82" y="858"/>
                  </a:lnTo>
                  <a:lnTo>
                    <a:pt x="7" y="820"/>
                  </a:lnTo>
                  <a:lnTo>
                    <a:pt x="9" y="749"/>
                  </a:lnTo>
                  <a:lnTo>
                    <a:pt x="41" y="718"/>
                  </a:lnTo>
                  <a:lnTo>
                    <a:pt x="47" y="677"/>
                  </a:lnTo>
                  <a:lnTo>
                    <a:pt x="88" y="665"/>
                  </a:lnTo>
                  <a:lnTo>
                    <a:pt x="114" y="594"/>
                  </a:lnTo>
                  <a:lnTo>
                    <a:pt x="88" y="547"/>
                  </a:lnTo>
                  <a:lnTo>
                    <a:pt x="49" y="529"/>
                  </a:lnTo>
                  <a:lnTo>
                    <a:pt x="53" y="486"/>
                  </a:lnTo>
                  <a:lnTo>
                    <a:pt x="96" y="466"/>
                  </a:lnTo>
                  <a:lnTo>
                    <a:pt x="63" y="419"/>
                  </a:lnTo>
                  <a:lnTo>
                    <a:pt x="0" y="338"/>
                  </a:lnTo>
                  <a:lnTo>
                    <a:pt x="15" y="314"/>
                  </a:lnTo>
                  <a:lnTo>
                    <a:pt x="3" y="273"/>
                  </a:lnTo>
                  <a:lnTo>
                    <a:pt x="35" y="234"/>
                  </a:lnTo>
                  <a:lnTo>
                    <a:pt x="41" y="181"/>
                  </a:lnTo>
                  <a:lnTo>
                    <a:pt x="66" y="143"/>
                  </a:lnTo>
                  <a:lnTo>
                    <a:pt x="114" y="147"/>
                  </a:lnTo>
                  <a:lnTo>
                    <a:pt x="131" y="224"/>
                  </a:lnTo>
                  <a:lnTo>
                    <a:pt x="179" y="220"/>
                  </a:lnTo>
                  <a:lnTo>
                    <a:pt x="230" y="165"/>
                  </a:lnTo>
                  <a:lnTo>
                    <a:pt x="269" y="167"/>
                  </a:lnTo>
                  <a:lnTo>
                    <a:pt x="297" y="131"/>
                  </a:lnTo>
                  <a:lnTo>
                    <a:pt x="324" y="141"/>
                  </a:lnTo>
                  <a:lnTo>
                    <a:pt x="362" y="127"/>
                  </a:lnTo>
                  <a:lnTo>
                    <a:pt x="352" y="59"/>
                  </a:lnTo>
                  <a:lnTo>
                    <a:pt x="387" y="33"/>
                  </a:lnTo>
                  <a:lnTo>
                    <a:pt x="419" y="33"/>
                  </a:lnTo>
                  <a:lnTo>
                    <a:pt x="439" y="0"/>
                  </a:lnTo>
                  <a:lnTo>
                    <a:pt x="464" y="17"/>
                  </a:lnTo>
                  <a:lnTo>
                    <a:pt x="492" y="64"/>
                  </a:lnTo>
                  <a:lnTo>
                    <a:pt x="496" y="66"/>
                  </a:lnTo>
                  <a:lnTo>
                    <a:pt x="502" y="74"/>
                  </a:lnTo>
                  <a:lnTo>
                    <a:pt x="509" y="84"/>
                  </a:lnTo>
                  <a:lnTo>
                    <a:pt x="517" y="94"/>
                  </a:lnTo>
                  <a:lnTo>
                    <a:pt x="523" y="104"/>
                  </a:lnTo>
                  <a:lnTo>
                    <a:pt x="525" y="108"/>
                  </a:lnTo>
                  <a:lnTo>
                    <a:pt x="525" y="114"/>
                  </a:lnTo>
                  <a:lnTo>
                    <a:pt x="527" y="124"/>
                  </a:lnTo>
                  <a:lnTo>
                    <a:pt x="531" y="137"/>
                  </a:lnTo>
                  <a:lnTo>
                    <a:pt x="535" y="151"/>
                  </a:lnTo>
                  <a:lnTo>
                    <a:pt x="539" y="161"/>
                  </a:lnTo>
                  <a:lnTo>
                    <a:pt x="539" y="165"/>
                  </a:lnTo>
                  <a:lnTo>
                    <a:pt x="586" y="208"/>
                  </a:lnTo>
                  <a:lnTo>
                    <a:pt x="653" y="206"/>
                  </a:lnTo>
                  <a:lnTo>
                    <a:pt x="661" y="232"/>
                  </a:lnTo>
                  <a:lnTo>
                    <a:pt x="641" y="291"/>
                  </a:lnTo>
                  <a:lnTo>
                    <a:pt x="696" y="309"/>
                  </a:lnTo>
                  <a:lnTo>
                    <a:pt x="744" y="342"/>
                  </a:lnTo>
                  <a:lnTo>
                    <a:pt x="775" y="389"/>
                  </a:lnTo>
                  <a:lnTo>
                    <a:pt x="799" y="413"/>
                  </a:lnTo>
                </a:path>
              </a:pathLst>
            </a:custGeom>
            <a:grpFill/>
            <a:ln w="6350">
              <a:solidFill>
                <a:schemeClr val="bg1"/>
              </a:solidFill>
              <a:prstDash val="solid"/>
              <a:round/>
              <a:headEnd/>
              <a:tailEnd/>
            </a:ln>
          </p:spPr>
          <p:txBody>
            <a:bodyPr/>
            <a:lstStyle/>
            <a:p>
              <a:endParaRPr lang="zh-CN" altLang="en-US"/>
            </a:p>
          </p:txBody>
        </p:sp>
        <p:sp>
          <p:nvSpPr>
            <p:cNvPr id="86" name="Freeform 95">
              <a:extLst>
                <a:ext uri="{FF2B5EF4-FFF2-40B4-BE49-F238E27FC236}">
                  <a16:creationId xmlns:a16="http://schemas.microsoft.com/office/drawing/2014/main" id="{D11F7A04-E9C3-47D9-B15B-B70795815999}"/>
                </a:ext>
              </a:extLst>
            </p:cNvPr>
            <p:cNvSpPr>
              <a:spLocks/>
            </p:cNvSpPr>
            <p:nvPr/>
          </p:nvSpPr>
          <p:spPr bwMode="gray">
            <a:xfrm>
              <a:off x="4868590" y="3160043"/>
              <a:ext cx="192088" cy="222250"/>
            </a:xfrm>
            <a:custGeom>
              <a:avLst/>
              <a:gdLst>
                <a:gd name="T0" fmla="*/ 44 w 242"/>
                <a:gd name="T1" fmla="*/ 62 h 279"/>
                <a:gd name="T2" fmla="*/ 35 w 242"/>
                <a:gd name="T3" fmla="*/ 63 h 279"/>
                <a:gd name="T4" fmla="*/ 29 w 242"/>
                <a:gd name="T5" fmla="*/ 70 h 279"/>
                <a:gd name="T6" fmla="*/ 11 w 242"/>
                <a:gd name="T7" fmla="*/ 69 h 279"/>
                <a:gd name="T8" fmla="*/ 1 w 242"/>
                <a:gd name="T9" fmla="*/ 63 h 279"/>
                <a:gd name="T10" fmla="*/ 0 w 242"/>
                <a:gd name="T11" fmla="*/ 45 h 279"/>
                <a:gd name="T12" fmla="*/ 6 w 242"/>
                <a:gd name="T13" fmla="*/ 40 h 279"/>
                <a:gd name="T14" fmla="*/ 11 w 242"/>
                <a:gd name="T15" fmla="*/ 30 h 279"/>
                <a:gd name="T16" fmla="*/ 5 w 242"/>
                <a:gd name="T17" fmla="*/ 27 h 279"/>
                <a:gd name="T18" fmla="*/ 7 w 242"/>
                <a:gd name="T19" fmla="*/ 22 h 279"/>
                <a:gd name="T20" fmla="*/ 14 w 242"/>
                <a:gd name="T21" fmla="*/ 20 h 279"/>
                <a:gd name="T22" fmla="*/ 21 w 242"/>
                <a:gd name="T23" fmla="*/ 10 h 279"/>
                <a:gd name="T24" fmla="*/ 27 w 242"/>
                <a:gd name="T25" fmla="*/ 3 h 279"/>
                <a:gd name="T26" fmla="*/ 33 w 242"/>
                <a:gd name="T27" fmla="*/ 0 h 279"/>
                <a:gd name="T28" fmla="*/ 44 w 242"/>
                <a:gd name="T29" fmla="*/ 13 h 279"/>
                <a:gd name="T30" fmla="*/ 54 w 242"/>
                <a:gd name="T31" fmla="*/ 13 h 279"/>
                <a:gd name="T32" fmla="*/ 58 w 242"/>
                <a:gd name="T33" fmla="*/ 25 h 279"/>
                <a:gd name="T34" fmla="*/ 61 w 242"/>
                <a:gd name="T35" fmla="*/ 35 h 279"/>
                <a:gd name="T36" fmla="*/ 54 w 242"/>
                <a:gd name="T37" fmla="*/ 41 h 279"/>
                <a:gd name="T38" fmla="*/ 54 w 242"/>
                <a:gd name="T39" fmla="*/ 54 h 279"/>
                <a:gd name="T40" fmla="*/ 44 w 242"/>
                <a:gd name="T41" fmla="*/ 62 h 2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2"/>
                <a:gd name="T64" fmla="*/ 0 h 279"/>
                <a:gd name="T65" fmla="*/ 242 w 242"/>
                <a:gd name="T66" fmla="*/ 279 h 2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2" h="279">
                  <a:moveTo>
                    <a:pt x="173" y="248"/>
                  </a:moveTo>
                  <a:lnTo>
                    <a:pt x="140" y="250"/>
                  </a:lnTo>
                  <a:lnTo>
                    <a:pt x="116" y="279"/>
                  </a:lnTo>
                  <a:lnTo>
                    <a:pt x="41" y="273"/>
                  </a:lnTo>
                  <a:lnTo>
                    <a:pt x="2" y="250"/>
                  </a:lnTo>
                  <a:lnTo>
                    <a:pt x="0" y="179"/>
                  </a:lnTo>
                  <a:lnTo>
                    <a:pt x="21" y="159"/>
                  </a:lnTo>
                  <a:lnTo>
                    <a:pt x="41" y="118"/>
                  </a:lnTo>
                  <a:lnTo>
                    <a:pt x="17" y="106"/>
                  </a:lnTo>
                  <a:lnTo>
                    <a:pt x="25" y="86"/>
                  </a:lnTo>
                  <a:lnTo>
                    <a:pt x="53" y="80"/>
                  </a:lnTo>
                  <a:lnTo>
                    <a:pt x="82" y="39"/>
                  </a:lnTo>
                  <a:lnTo>
                    <a:pt x="106" y="12"/>
                  </a:lnTo>
                  <a:lnTo>
                    <a:pt x="132" y="0"/>
                  </a:lnTo>
                  <a:lnTo>
                    <a:pt x="175" y="49"/>
                  </a:lnTo>
                  <a:lnTo>
                    <a:pt x="216" y="49"/>
                  </a:lnTo>
                  <a:lnTo>
                    <a:pt x="230" y="100"/>
                  </a:lnTo>
                  <a:lnTo>
                    <a:pt x="242" y="139"/>
                  </a:lnTo>
                  <a:lnTo>
                    <a:pt x="216" y="163"/>
                  </a:lnTo>
                  <a:lnTo>
                    <a:pt x="214" y="214"/>
                  </a:lnTo>
                  <a:lnTo>
                    <a:pt x="173" y="248"/>
                  </a:lnTo>
                  <a:close/>
                </a:path>
              </a:pathLst>
            </a:custGeom>
            <a:grpFill/>
            <a:ln w="0">
              <a:solidFill>
                <a:schemeClr val="bg1"/>
              </a:solidFill>
              <a:prstDash val="solid"/>
              <a:round/>
              <a:headEnd/>
              <a:tailEnd/>
            </a:ln>
          </p:spPr>
          <p:txBody>
            <a:bodyPr/>
            <a:lstStyle/>
            <a:p>
              <a:endParaRPr lang="zh-CN" altLang="en-US"/>
            </a:p>
          </p:txBody>
        </p:sp>
        <p:sp>
          <p:nvSpPr>
            <p:cNvPr id="87" name="Freeform 96">
              <a:extLst>
                <a:ext uri="{FF2B5EF4-FFF2-40B4-BE49-F238E27FC236}">
                  <a16:creationId xmlns:a16="http://schemas.microsoft.com/office/drawing/2014/main" id="{D6AEC9ED-C341-4966-B93B-2357E008FF0E}"/>
                </a:ext>
              </a:extLst>
            </p:cNvPr>
            <p:cNvSpPr>
              <a:spLocks/>
            </p:cNvSpPr>
            <p:nvPr/>
          </p:nvSpPr>
          <p:spPr bwMode="gray">
            <a:xfrm>
              <a:off x="4868590" y="3160043"/>
              <a:ext cx="192088" cy="222250"/>
            </a:xfrm>
            <a:custGeom>
              <a:avLst/>
              <a:gdLst>
                <a:gd name="T0" fmla="*/ 44 w 242"/>
                <a:gd name="T1" fmla="*/ 62 h 279"/>
                <a:gd name="T2" fmla="*/ 35 w 242"/>
                <a:gd name="T3" fmla="*/ 63 h 279"/>
                <a:gd name="T4" fmla="*/ 29 w 242"/>
                <a:gd name="T5" fmla="*/ 70 h 279"/>
                <a:gd name="T6" fmla="*/ 11 w 242"/>
                <a:gd name="T7" fmla="*/ 69 h 279"/>
                <a:gd name="T8" fmla="*/ 1 w 242"/>
                <a:gd name="T9" fmla="*/ 63 h 279"/>
                <a:gd name="T10" fmla="*/ 0 w 242"/>
                <a:gd name="T11" fmla="*/ 45 h 279"/>
                <a:gd name="T12" fmla="*/ 6 w 242"/>
                <a:gd name="T13" fmla="*/ 40 h 279"/>
                <a:gd name="T14" fmla="*/ 11 w 242"/>
                <a:gd name="T15" fmla="*/ 30 h 279"/>
                <a:gd name="T16" fmla="*/ 5 w 242"/>
                <a:gd name="T17" fmla="*/ 27 h 279"/>
                <a:gd name="T18" fmla="*/ 7 w 242"/>
                <a:gd name="T19" fmla="*/ 22 h 279"/>
                <a:gd name="T20" fmla="*/ 14 w 242"/>
                <a:gd name="T21" fmla="*/ 20 h 279"/>
                <a:gd name="T22" fmla="*/ 21 w 242"/>
                <a:gd name="T23" fmla="*/ 10 h 279"/>
                <a:gd name="T24" fmla="*/ 27 w 242"/>
                <a:gd name="T25" fmla="*/ 3 h 279"/>
                <a:gd name="T26" fmla="*/ 33 w 242"/>
                <a:gd name="T27" fmla="*/ 0 h 279"/>
                <a:gd name="T28" fmla="*/ 44 w 242"/>
                <a:gd name="T29" fmla="*/ 13 h 279"/>
                <a:gd name="T30" fmla="*/ 54 w 242"/>
                <a:gd name="T31" fmla="*/ 13 h 279"/>
                <a:gd name="T32" fmla="*/ 58 w 242"/>
                <a:gd name="T33" fmla="*/ 25 h 279"/>
                <a:gd name="T34" fmla="*/ 61 w 242"/>
                <a:gd name="T35" fmla="*/ 35 h 279"/>
                <a:gd name="T36" fmla="*/ 54 w 242"/>
                <a:gd name="T37" fmla="*/ 41 h 279"/>
                <a:gd name="T38" fmla="*/ 54 w 242"/>
                <a:gd name="T39" fmla="*/ 54 h 279"/>
                <a:gd name="T40" fmla="*/ 44 w 242"/>
                <a:gd name="T41" fmla="*/ 62 h 2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2"/>
                <a:gd name="T64" fmla="*/ 0 h 279"/>
                <a:gd name="T65" fmla="*/ 242 w 242"/>
                <a:gd name="T66" fmla="*/ 279 h 2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2" h="279">
                  <a:moveTo>
                    <a:pt x="173" y="248"/>
                  </a:moveTo>
                  <a:lnTo>
                    <a:pt x="140" y="250"/>
                  </a:lnTo>
                  <a:lnTo>
                    <a:pt x="116" y="279"/>
                  </a:lnTo>
                  <a:lnTo>
                    <a:pt x="41" y="273"/>
                  </a:lnTo>
                  <a:lnTo>
                    <a:pt x="2" y="250"/>
                  </a:lnTo>
                  <a:lnTo>
                    <a:pt x="0" y="179"/>
                  </a:lnTo>
                  <a:lnTo>
                    <a:pt x="21" y="159"/>
                  </a:lnTo>
                  <a:lnTo>
                    <a:pt x="41" y="118"/>
                  </a:lnTo>
                  <a:lnTo>
                    <a:pt x="17" y="106"/>
                  </a:lnTo>
                  <a:lnTo>
                    <a:pt x="25" y="86"/>
                  </a:lnTo>
                  <a:lnTo>
                    <a:pt x="53" y="80"/>
                  </a:lnTo>
                  <a:lnTo>
                    <a:pt x="82" y="39"/>
                  </a:lnTo>
                  <a:lnTo>
                    <a:pt x="106" y="12"/>
                  </a:lnTo>
                  <a:lnTo>
                    <a:pt x="132" y="0"/>
                  </a:lnTo>
                  <a:lnTo>
                    <a:pt x="175" y="49"/>
                  </a:lnTo>
                  <a:lnTo>
                    <a:pt x="216" y="49"/>
                  </a:lnTo>
                  <a:lnTo>
                    <a:pt x="230" y="100"/>
                  </a:lnTo>
                  <a:lnTo>
                    <a:pt x="242" y="139"/>
                  </a:lnTo>
                  <a:lnTo>
                    <a:pt x="216" y="163"/>
                  </a:lnTo>
                  <a:lnTo>
                    <a:pt x="214" y="214"/>
                  </a:lnTo>
                  <a:lnTo>
                    <a:pt x="173" y="248"/>
                  </a:lnTo>
                </a:path>
              </a:pathLst>
            </a:custGeom>
            <a:grpFill/>
            <a:ln w="6350">
              <a:solidFill>
                <a:schemeClr val="bg1"/>
              </a:solidFill>
              <a:prstDash val="solid"/>
              <a:round/>
              <a:headEnd/>
              <a:tailEnd/>
            </a:ln>
          </p:spPr>
          <p:txBody>
            <a:bodyPr/>
            <a:lstStyle/>
            <a:p>
              <a:endParaRPr lang="zh-CN" altLang="en-US"/>
            </a:p>
          </p:txBody>
        </p:sp>
        <p:sp>
          <p:nvSpPr>
            <p:cNvPr id="88" name="Freeform 97">
              <a:extLst>
                <a:ext uri="{FF2B5EF4-FFF2-40B4-BE49-F238E27FC236}">
                  <a16:creationId xmlns:a16="http://schemas.microsoft.com/office/drawing/2014/main" id="{AB48A381-A91F-41BE-A40F-20D46B4E230C}"/>
                </a:ext>
              </a:extLst>
            </p:cNvPr>
            <p:cNvSpPr>
              <a:spLocks/>
            </p:cNvSpPr>
            <p:nvPr/>
          </p:nvSpPr>
          <p:spPr bwMode="gray">
            <a:xfrm>
              <a:off x="5006703" y="3294981"/>
              <a:ext cx="136525" cy="182563"/>
            </a:xfrm>
            <a:custGeom>
              <a:avLst/>
              <a:gdLst>
                <a:gd name="T0" fmla="*/ 2 w 171"/>
                <a:gd name="T1" fmla="*/ 36 h 230"/>
                <a:gd name="T2" fmla="*/ 1 w 171"/>
                <a:gd name="T3" fmla="*/ 47 h 230"/>
                <a:gd name="T4" fmla="*/ 8 w 171"/>
                <a:gd name="T5" fmla="*/ 56 h 230"/>
                <a:gd name="T6" fmla="*/ 24 w 171"/>
                <a:gd name="T7" fmla="*/ 58 h 230"/>
                <a:gd name="T8" fmla="*/ 37 w 171"/>
                <a:gd name="T9" fmla="*/ 54 h 230"/>
                <a:gd name="T10" fmla="*/ 38 w 171"/>
                <a:gd name="T11" fmla="*/ 39 h 230"/>
                <a:gd name="T12" fmla="*/ 43 w 171"/>
                <a:gd name="T13" fmla="*/ 27 h 230"/>
                <a:gd name="T14" fmla="*/ 41 w 171"/>
                <a:gd name="T15" fmla="*/ 20 h 230"/>
                <a:gd name="T16" fmla="*/ 35 w 171"/>
                <a:gd name="T17" fmla="*/ 15 h 230"/>
                <a:gd name="T18" fmla="*/ 25 w 171"/>
                <a:gd name="T19" fmla="*/ 9 h 230"/>
                <a:gd name="T20" fmla="*/ 25 w 171"/>
                <a:gd name="T21" fmla="*/ 1 h 230"/>
                <a:gd name="T22" fmla="*/ 12 w 171"/>
                <a:gd name="T23" fmla="*/ 0 h 230"/>
                <a:gd name="T24" fmla="*/ 11 w 171"/>
                <a:gd name="T25" fmla="*/ 12 h 230"/>
                <a:gd name="T26" fmla="*/ 0 w 171"/>
                <a:gd name="T27" fmla="*/ 20 h 230"/>
                <a:gd name="T28" fmla="*/ 2 w 171"/>
                <a:gd name="T29" fmla="*/ 36 h 2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1"/>
                <a:gd name="T46" fmla="*/ 0 h 230"/>
                <a:gd name="T47" fmla="*/ 171 w 171"/>
                <a:gd name="T48" fmla="*/ 230 h 2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1" h="230">
                  <a:moveTo>
                    <a:pt x="8" y="144"/>
                  </a:moveTo>
                  <a:lnTo>
                    <a:pt x="4" y="185"/>
                  </a:lnTo>
                  <a:lnTo>
                    <a:pt x="31" y="224"/>
                  </a:lnTo>
                  <a:lnTo>
                    <a:pt x="96" y="230"/>
                  </a:lnTo>
                  <a:lnTo>
                    <a:pt x="148" y="215"/>
                  </a:lnTo>
                  <a:lnTo>
                    <a:pt x="152" y="154"/>
                  </a:lnTo>
                  <a:lnTo>
                    <a:pt x="171" y="108"/>
                  </a:lnTo>
                  <a:lnTo>
                    <a:pt x="163" y="79"/>
                  </a:lnTo>
                  <a:lnTo>
                    <a:pt x="138" y="59"/>
                  </a:lnTo>
                  <a:lnTo>
                    <a:pt x="98" y="35"/>
                  </a:lnTo>
                  <a:lnTo>
                    <a:pt x="98" y="4"/>
                  </a:lnTo>
                  <a:lnTo>
                    <a:pt x="45" y="0"/>
                  </a:lnTo>
                  <a:lnTo>
                    <a:pt x="41" y="45"/>
                  </a:lnTo>
                  <a:lnTo>
                    <a:pt x="0" y="79"/>
                  </a:lnTo>
                  <a:lnTo>
                    <a:pt x="8" y="144"/>
                  </a:lnTo>
                  <a:close/>
                </a:path>
              </a:pathLst>
            </a:custGeom>
            <a:grpFill/>
            <a:ln w="0">
              <a:solidFill>
                <a:schemeClr val="bg1"/>
              </a:solidFill>
              <a:prstDash val="solid"/>
              <a:round/>
              <a:headEnd/>
              <a:tailEnd/>
            </a:ln>
          </p:spPr>
          <p:txBody>
            <a:bodyPr/>
            <a:lstStyle/>
            <a:p>
              <a:endParaRPr lang="zh-CN" altLang="en-US"/>
            </a:p>
          </p:txBody>
        </p:sp>
        <p:sp>
          <p:nvSpPr>
            <p:cNvPr id="89" name="Freeform 98">
              <a:extLst>
                <a:ext uri="{FF2B5EF4-FFF2-40B4-BE49-F238E27FC236}">
                  <a16:creationId xmlns:a16="http://schemas.microsoft.com/office/drawing/2014/main" id="{795E161C-EBD8-4F33-8217-9185FB9AC6D8}"/>
                </a:ext>
              </a:extLst>
            </p:cNvPr>
            <p:cNvSpPr>
              <a:spLocks/>
            </p:cNvSpPr>
            <p:nvPr/>
          </p:nvSpPr>
          <p:spPr bwMode="gray">
            <a:xfrm>
              <a:off x="5006703" y="3294981"/>
              <a:ext cx="136525" cy="182563"/>
            </a:xfrm>
            <a:custGeom>
              <a:avLst/>
              <a:gdLst>
                <a:gd name="T0" fmla="*/ 2 w 171"/>
                <a:gd name="T1" fmla="*/ 36 h 230"/>
                <a:gd name="T2" fmla="*/ 1 w 171"/>
                <a:gd name="T3" fmla="*/ 47 h 230"/>
                <a:gd name="T4" fmla="*/ 8 w 171"/>
                <a:gd name="T5" fmla="*/ 56 h 230"/>
                <a:gd name="T6" fmla="*/ 24 w 171"/>
                <a:gd name="T7" fmla="*/ 58 h 230"/>
                <a:gd name="T8" fmla="*/ 37 w 171"/>
                <a:gd name="T9" fmla="*/ 54 h 230"/>
                <a:gd name="T10" fmla="*/ 38 w 171"/>
                <a:gd name="T11" fmla="*/ 39 h 230"/>
                <a:gd name="T12" fmla="*/ 43 w 171"/>
                <a:gd name="T13" fmla="*/ 27 h 230"/>
                <a:gd name="T14" fmla="*/ 41 w 171"/>
                <a:gd name="T15" fmla="*/ 20 h 230"/>
                <a:gd name="T16" fmla="*/ 35 w 171"/>
                <a:gd name="T17" fmla="*/ 15 h 230"/>
                <a:gd name="T18" fmla="*/ 25 w 171"/>
                <a:gd name="T19" fmla="*/ 9 h 230"/>
                <a:gd name="T20" fmla="*/ 25 w 171"/>
                <a:gd name="T21" fmla="*/ 1 h 230"/>
                <a:gd name="T22" fmla="*/ 12 w 171"/>
                <a:gd name="T23" fmla="*/ 0 h 230"/>
                <a:gd name="T24" fmla="*/ 11 w 171"/>
                <a:gd name="T25" fmla="*/ 12 h 230"/>
                <a:gd name="T26" fmla="*/ 0 w 171"/>
                <a:gd name="T27" fmla="*/ 20 h 230"/>
                <a:gd name="T28" fmla="*/ 2 w 171"/>
                <a:gd name="T29" fmla="*/ 36 h 2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1"/>
                <a:gd name="T46" fmla="*/ 0 h 230"/>
                <a:gd name="T47" fmla="*/ 171 w 171"/>
                <a:gd name="T48" fmla="*/ 230 h 2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1" h="230">
                  <a:moveTo>
                    <a:pt x="8" y="144"/>
                  </a:moveTo>
                  <a:lnTo>
                    <a:pt x="4" y="185"/>
                  </a:lnTo>
                  <a:lnTo>
                    <a:pt x="31" y="224"/>
                  </a:lnTo>
                  <a:lnTo>
                    <a:pt x="96" y="230"/>
                  </a:lnTo>
                  <a:lnTo>
                    <a:pt x="148" y="215"/>
                  </a:lnTo>
                  <a:lnTo>
                    <a:pt x="152" y="154"/>
                  </a:lnTo>
                  <a:lnTo>
                    <a:pt x="171" y="108"/>
                  </a:lnTo>
                  <a:lnTo>
                    <a:pt x="163" y="79"/>
                  </a:lnTo>
                  <a:lnTo>
                    <a:pt x="138" y="59"/>
                  </a:lnTo>
                  <a:lnTo>
                    <a:pt x="98" y="35"/>
                  </a:lnTo>
                  <a:lnTo>
                    <a:pt x="98" y="4"/>
                  </a:lnTo>
                  <a:lnTo>
                    <a:pt x="45" y="0"/>
                  </a:lnTo>
                  <a:lnTo>
                    <a:pt x="41" y="45"/>
                  </a:lnTo>
                  <a:lnTo>
                    <a:pt x="0" y="79"/>
                  </a:lnTo>
                  <a:lnTo>
                    <a:pt x="8" y="144"/>
                  </a:lnTo>
                </a:path>
              </a:pathLst>
            </a:custGeom>
            <a:grpFill/>
            <a:ln w="6350">
              <a:solidFill>
                <a:schemeClr val="bg1"/>
              </a:solidFill>
              <a:prstDash val="solid"/>
              <a:round/>
              <a:headEnd/>
              <a:tailEnd/>
            </a:ln>
          </p:spPr>
          <p:txBody>
            <a:bodyPr/>
            <a:lstStyle/>
            <a:p>
              <a:endParaRPr lang="zh-CN" altLang="en-US"/>
            </a:p>
          </p:txBody>
        </p:sp>
        <p:sp>
          <p:nvSpPr>
            <p:cNvPr id="90" name="Freeform 99">
              <a:extLst>
                <a:ext uri="{FF2B5EF4-FFF2-40B4-BE49-F238E27FC236}">
                  <a16:creationId xmlns:a16="http://schemas.microsoft.com/office/drawing/2014/main" id="{E8A752CC-7ECF-4321-A6B8-DD28788E8BF5}"/>
                </a:ext>
              </a:extLst>
            </p:cNvPr>
            <p:cNvSpPr>
              <a:spLocks/>
            </p:cNvSpPr>
            <p:nvPr/>
          </p:nvSpPr>
          <p:spPr bwMode="gray">
            <a:xfrm>
              <a:off x="5190853" y="2706018"/>
              <a:ext cx="682625" cy="681038"/>
            </a:xfrm>
            <a:custGeom>
              <a:avLst/>
              <a:gdLst>
                <a:gd name="T0" fmla="*/ 182 w 860"/>
                <a:gd name="T1" fmla="*/ 145 h 858"/>
                <a:gd name="T2" fmla="*/ 179 w 860"/>
                <a:gd name="T3" fmla="*/ 149 h 858"/>
                <a:gd name="T4" fmla="*/ 174 w 860"/>
                <a:gd name="T5" fmla="*/ 152 h 858"/>
                <a:gd name="T6" fmla="*/ 166 w 860"/>
                <a:gd name="T7" fmla="*/ 154 h 858"/>
                <a:gd name="T8" fmla="*/ 156 w 860"/>
                <a:gd name="T9" fmla="*/ 157 h 858"/>
                <a:gd name="T10" fmla="*/ 149 w 860"/>
                <a:gd name="T11" fmla="*/ 163 h 858"/>
                <a:gd name="T12" fmla="*/ 140 w 860"/>
                <a:gd name="T13" fmla="*/ 170 h 858"/>
                <a:gd name="T14" fmla="*/ 133 w 860"/>
                <a:gd name="T15" fmla="*/ 176 h 858"/>
                <a:gd name="T16" fmla="*/ 129 w 860"/>
                <a:gd name="T17" fmla="*/ 180 h 858"/>
                <a:gd name="T18" fmla="*/ 123 w 860"/>
                <a:gd name="T19" fmla="*/ 186 h 858"/>
                <a:gd name="T20" fmla="*/ 119 w 860"/>
                <a:gd name="T21" fmla="*/ 194 h 858"/>
                <a:gd name="T22" fmla="*/ 113 w 860"/>
                <a:gd name="T23" fmla="*/ 201 h 858"/>
                <a:gd name="T24" fmla="*/ 107 w 860"/>
                <a:gd name="T25" fmla="*/ 204 h 858"/>
                <a:gd name="T26" fmla="*/ 103 w 860"/>
                <a:gd name="T27" fmla="*/ 208 h 858"/>
                <a:gd name="T28" fmla="*/ 95 w 860"/>
                <a:gd name="T29" fmla="*/ 213 h 858"/>
                <a:gd name="T30" fmla="*/ 89 w 860"/>
                <a:gd name="T31" fmla="*/ 215 h 858"/>
                <a:gd name="T32" fmla="*/ 88 w 860"/>
                <a:gd name="T33" fmla="*/ 210 h 858"/>
                <a:gd name="T34" fmla="*/ 92 w 860"/>
                <a:gd name="T35" fmla="*/ 204 h 858"/>
                <a:gd name="T36" fmla="*/ 98 w 860"/>
                <a:gd name="T37" fmla="*/ 198 h 858"/>
                <a:gd name="T38" fmla="*/ 103 w 860"/>
                <a:gd name="T39" fmla="*/ 191 h 858"/>
                <a:gd name="T40" fmla="*/ 101 w 860"/>
                <a:gd name="T41" fmla="*/ 187 h 858"/>
                <a:gd name="T42" fmla="*/ 95 w 860"/>
                <a:gd name="T43" fmla="*/ 184 h 858"/>
                <a:gd name="T44" fmla="*/ 91 w 860"/>
                <a:gd name="T45" fmla="*/ 179 h 858"/>
                <a:gd name="T46" fmla="*/ 93 w 860"/>
                <a:gd name="T47" fmla="*/ 170 h 858"/>
                <a:gd name="T48" fmla="*/ 100 w 860"/>
                <a:gd name="T49" fmla="*/ 159 h 858"/>
                <a:gd name="T50" fmla="*/ 107 w 860"/>
                <a:gd name="T51" fmla="*/ 148 h 858"/>
                <a:gd name="T52" fmla="*/ 110 w 860"/>
                <a:gd name="T53" fmla="*/ 140 h 858"/>
                <a:gd name="T54" fmla="*/ 110 w 860"/>
                <a:gd name="T55" fmla="*/ 135 h 858"/>
                <a:gd name="T56" fmla="*/ 105 w 860"/>
                <a:gd name="T57" fmla="*/ 129 h 858"/>
                <a:gd name="T58" fmla="*/ 99 w 860"/>
                <a:gd name="T59" fmla="*/ 123 h 858"/>
                <a:gd name="T60" fmla="*/ 94 w 860"/>
                <a:gd name="T61" fmla="*/ 122 h 858"/>
                <a:gd name="T62" fmla="*/ 87 w 860"/>
                <a:gd name="T63" fmla="*/ 123 h 858"/>
                <a:gd name="T64" fmla="*/ 78 w 860"/>
                <a:gd name="T65" fmla="*/ 123 h 858"/>
                <a:gd name="T66" fmla="*/ 74 w 860"/>
                <a:gd name="T67" fmla="*/ 124 h 858"/>
                <a:gd name="T68" fmla="*/ 70 w 860"/>
                <a:gd name="T69" fmla="*/ 134 h 858"/>
                <a:gd name="T70" fmla="*/ 66 w 860"/>
                <a:gd name="T71" fmla="*/ 145 h 858"/>
                <a:gd name="T72" fmla="*/ 60 w 860"/>
                <a:gd name="T73" fmla="*/ 152 h 858"/>
                <a:gd name="T74" fmla="*/ 53 w 860"/>
                <a:gd name="T75" fmla="*/ 163 h 858"/>
                <a:gd name="T76" fmla="*/ 46 w 860"/>
                <a:gd name="T77" fmla="*/ 169 h 858"/>
                <a:gd name="T78" fmla="*/ 41 w 860"/>
                <a:gd name="T79" fmla="*/ 172 h 858"/>
                <a:gd name="T80" fmla="*/ 34 w 860"/>
                <a:gd name="T81" fmla="*/ 167 h 858"/>
                <a:gd name="T82" fmla="*/ 14 w 860"/>
                <a:gd name="T83" fmla="*/ 147 h 858"/>
                <a:gd name="T84" fmla="*/ 5 w 860"/>
                <a:gd name="T85" fmla="*/ 127 h 858"/>
                <a:gd name="T86" fmla="*/ 7 w 860"/>
                <a:gd name="T87" fmla="*/ 101 h 858"/>
                <a:gd name="T88" fmla="*/ 3 w 860"/>
                <a:gd name="T89" fmla="*/ 79 h 858"/>
                <a:gd name="T90" fmla="*/ 21 w 860"/>
                <a:gd name="T91" fmla="*/ 80 h 858"/>
                <a:gd name="T92" fmla="*/ 43 w 860"/>
                <a:gd name="T93" fmla="*/ 78 h 858"/>
                <a:gd name="T94" fmla="*/ 69 w 860"/>
                <a:gd name="T95" fmla="*/ 53 h 858"/>
                <a:gd name="T96" fmla="*/ 94 w 860"/>
                <a:gd name="T97" fmla="*/ 44 h 858"/>
                <a:gd name="T98" fmla="*/ 108 w 860"/>
                <a:gd name="T99" fmla="*/ 37 h 858"/>
                <a:gd name="T100" fmla="*/ 131 w 860"/>
                <a:gd name="T101" fmla="*/ 12 h 858"/>
                <a:gd name="T102" fmla="*/ 149 w 860"/>
                <a:gd name="T103" fmla="*/ 6 h 858"/>
                <a:gd name="T104" fmla="*/ 182 w 860"/>
                <a:gd name="T105" fmla="*/ 30 h 858"/>
                <a:gd name="T106" fmla="*/ 194 w 860"/>
                <a:gd name="T107" fmla="*/ 60 h 858"/>
                <a:gd name="T108" fmla="*/ 215 w 860"/>
                <a:gd name="T109" fmla="*/ 101 h 858"/>
                <a:gd name="T110" fmla="*/ 183 w 860"/>
                <a:gd name="T111" fmla="*/ 134 h 8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60"/>
                <a:gd name="T169" fmla="*/ 0 h 858"/>
                <a:gd name="T170" fmla="*/ 860 w 860"/>
                <a:gd name="T171" fmla="*/ 858 h 85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60" h="858">
                  <a:moveTo>
                    <a:pt x="725" y="575"/>
                  </a:moveTo>
                  <a:lnTo>
                    <a:pt x="725" y="579"/>
                  </a:lnTo>
                  <a:lnTo>
                    <a:pt x="719" y="585"/>
                  </a:lnTo>
                  <a:lnTo>
                    <a:pt x="713" y="594"/>
                  </a:lnTo>
                  <a:lnTo>
                    <a:pt x="705" y="604"/>
                  </a:lnTo>
                  <a:lnTo>
                    <a:pt x="695" y="608"/>
                  </a:lnTo>
                  <a:lnTo>
                    <a:pt x="681" y="610"/>
                  </a:lnTo>
                  <a:lnTo>
                    <a:pt x="664" y="614"/>
                  </a:lnTo>
                  <a:lnTo>
                    <a:pt x="642" y="618"/>
                  </a:lnTo>
                  <a:lnTo>
                    <a:pt x="622" y="626"/>
                  </a:lnTo>
                  <a:lnTo>
                    <a:pt x="607" y="638"/>
                  </a:lnTo>
                  <a:lnTo>
                    <a:pt x="593" y="651"/>
                  </a:lnTo>
                  <a:lnTo>
                    <a:pt x="577" y="665"/>
                  </a:lnTo>
                  <a:lnTo>
                    <a:pt x="559" y="679"/>
                  </a:lnTo>
                  <a:lnTo>
                    <a:pt x="544" y="693"/>
                  </a:lnTo>
                  <a:lnTo>
                    <a:pt x="530" y="703"/>
                  </a:lnTo>
                  <a:lnTo>
                    <a:pt x="522" y="711"/>
                  </a:lnTo>
                  <a:lnTo>
                    <a:pt x="514" y="718"/>
                  </a:lnTo>
                  <a:lnTo>
                    <a:pt x="502" y="730"/>
                  </a:lnTo>
                  <a:lnTo>
                    <a:pt x="492" y="744"/>
                  </a:lnTo>
                  <a:lnTo>
                    <a:pt x="481" y="760"/>
                  </a:lnTo>
                  <a:lnTo>
                    <a:pt x="475" y="774"/>
                  </a:lnTo>
                  <a:lnTo>
                    <a:pt x="465" y="789"/>
                  </a:lnTo>
                  <a:lnTo>
                    <a:pt x="451" y="801"/>
                  </a:lnTo>
                  <a:lnTo>
                    <a:pt x="437" y="809"/>
                  </a:lnTo>
                  <a:lnTo>
                    <a:pt x="427" y="815"/>
                  </a:lnTo>
                  <a:lnTo>
                    <a:pt x="422" y="823"/>
                  </a:lnTo>
                  <a:lnTo>
                    <a:pt x="410" y="831"/>
                  </a:lnTo>
                  <a:lnTo>
                    <a:pt x="394" y="840"/>
                  </a:lnTo>
                  <a:lnTo>
                    <a:pt x="380" y="850"/>
                  </a:lnTo>
                  <a:lnTo>
                    <a:pt x="364" y="856"/>
                  </a:lnTo>
                  <a:lnTo>
                    <a:pt x="355" y="858"/>
                  </a:lnTo>
                  <a:lnTo>
                    <a:pt x="349" y="854"/>
                  </a:lnTo>
                  <a:lnTo>
                    <a:pt x="349" y="838"/>
                  </a:lnTo>
                  <a:lnTo>
                    <a:pt x="355" y="827"/>
                  </a:lnTo>
                  <a:lnTo>
                    <a:pt x="366" y="815"/>
                  </a:lnTo>
                  <a:lnTo>
                    <a:pt x="380" y="801"/>
                  </a:lnTo>
                  <a:lnTo>
                    <a:pt x="392" y="789"/>
                  </a:lnTo>
                  <a:lnTo>
                    <a:pt x="404" y="775"/>
                  </a:lnTo>
                  <a:lnTo>
                    <a:pt x="410" y="764"/>
                  </a:lnTo>
                  <a:lnTo>
                    <a:pt x="410" y="754"/>
                  </a:lnTo>
                  <a:lnTo>
                    <a:pt x="404" y="748"/>
                  </a:lnTo>
                  <a:lnTo>
                    <a:pt x="392" y="742"/>
                  </a:lnTo>
                  <a:lnTo>
                    <a:pt x="380" y="734"/>
                  </a:lnTo>
                  <a:lnTo>
                    <a:pt x="370" y="726"/>
                  </a:lnTo>
                  <a:lnTo>
                    <a:pt x="364" y="716"/>
                  </a:lnTo>
                  <a:lnTo>
                    <a:pt x="364" y="699"/>
                  </a:lnTo>
                  <a:lnTo>
                    <a:pt x="372" y="679"/>
                  </a:lnTo>
                  <a:lnTo>
                    <a:pt x="382" y="661"/>
                  </a:lnTo>
                  <a:lnTo>
                    <a:pt x="400" y="636"/>
                  </a:lnTo>
                  <a:lnTo>
                    <a:pt x="418" y="608"/>
                  </a:lnTo>
                  <a:lnTo>
                    <a:pt x="425" y="592"/>
                  </a:lnTo>
                  <a:lnTo>
                    <a:pt x="433" y="575"/>
                  </a:lnTo>
                  <a:lnTo>
                    <a:pt x="441" y="559"/>
                  </a:lnTo>
                  <a:lnTo>
                    <a:pt x="443" y="547"/>
                  </a:lnTo>
                  <a:lnTo>
                    <a:pt x="439" y="537"/>
                  </a:lnTo>
                  <a:lnTo>
                    <a:pt x="429" y="526"/>
                  </a:lnTo>
                  <a:lnTo>
                    <a:pt x="418" y="514"/>
                  </a:lnTo>
                  <a:lnTo>
                    <a:pt x="404" y="502"/>
                  </a:lnTo>
                  <a:lnTo>
                    <a:pt x="394" y="494"/>
                  </a:lnTo>
                  <a:lnTo>
                    <a:pt x="384" y="490"/>
                  </a:lnTo>
                  <a:lnTo>
                    <a:pt x="374" y="490"/>
                  </a:lnTo>
                  <a:lnTo>
                    <a:pt x="362" y="492"/>
                  </a:lnTo>
                  <a:lnTo>
                    <a:pt x="345" y="494"/>
                  </a:lnTo>
                  <a:lnTo>
                    <a:pt x="325" y="494"/>
                  </a:lnTo>
                  <a:lnTo>
                    <a:pt x="311" y="492"/>
                  </a:lnTo>
                  <a:lnTo>
                    <a:pt x="301" y="492"/>
                  </a:lnTo>
                  <a:lnTo>
                    <a:pt x="294" y="498"/>
                  </a:lnTo>
                  <a:lnTo>
                    <a:pt x="286" y="512"/>
                  </a:lnTo>
                  <a:lnTo>
                    <a:pt x="280" y="533"/>
                  </a:lnTo>
                  <a:lnTo>
                    <a:pt x="272" y="557"/>
                  </a:lnTo>
                  <a:lnTo>
                    <a:pt x="264" y="577"/>
                  </a:lnTo>
                  <a:lnTo>
                    <a:pt x="254" y="592"/>
                  </a:lnTo>
                  <a:lnTo>
                    <a:pt x="242" y="608"/>
                  </a:lnTo>
                  <a:lnTo>
                    <a:pt x="227" y="630"/>
                  </a:lnTo>
                  <a:lnTo>
                    <a:pt x="211" y="650"/>
                  </a:lnTo>
                  <a:lnTo>
                    <a:pt x="197" y="663"/>
                  </a:lnTo>
                  <a:lnTo>
                    <a:pt x="183" y="673"/>
                  </a:lnTo>
                  <a:lnTo>
                    <a:pt x="172" y="681"/>
                  </a:lnTo>
                  <a:lnTo>
                    <a:pt x="162" y="687"/>
                  </a:lnTo>
                  <a:lnTo>
                    <a:pt x="158" y="691"/>
                  </a:lnTo>
                  <a:lnTo>
                    <a:pt x="134" y="667"/>
                  </a:lnTo>
                  <a:lnTo>
                    <a:pt x="103" y="620"/>
                  </a:lnTo>
                  <a:lnTo>
                    <a:pt x="55" y="587"/>
                  </a:lnTo>
                  <a:lnTo>
                    <a:pt x="0" y="569"/>
                  </a:lnTo>
                  <a:lnTo>
                    <a:pt x="20" y="510"/>
                  </a:lnTo>
                  <a:lnTo>
                    <a:pt x="53" y="457"/>
                  </a:lnTo>
                  <a:lnTo>
                    <a:pt x="30" y="402"/>
                  </a:lnTo>
                  <a:lnTo>
                    <a:pt x="30" y="337"/>
                  </a:lnTo>
                  <a:lnTo>
                    <a:pt x="10" y="315"/>
                  </a:lnTo>
                  <a:lnTo>
                    <a:pt x="40" y="285"/>
                  </a:lnTo>
                  <a:lnTo>
                    <a:pt x="81" y="317"/>
                  </a:lnTo>
                  <a:lnTo>
                    <a:pt x="126" y="382"/>
                  </a:lnTo>
                  <a:lnTo>
                    <a:pt x="170" y="311"/>
                  </a:lnTo>
                  <a:lnTo>
                    <a:pt x="215" y="274"/>
                  </a:lnTo>
                  <a:lnTo>
                    <a:pt x="274" y="209"/>
                  </a:lnTo>
                  <a:lnTo>
                    <a:pt x="349" y="189"/>
                  </a:lnTo>
                  <a:lnTo>
                    <a:pt x="376" y="173"/>
                  </a:lnTo>
                  <a:lnTo>
                    <a:pt x="380" y="134"/>
                  </a:lnTo>
                  <a:lnTo>
                    <a:pt x="431" y="146"/>
                  </a:lnTo>
                  <a:lnTo>
                    <a:pt x="475" y="108"/>
                  </a:lnTo>
                  <a:lnTo>
                    <a:pt x="524" y="47"/>
                  </a:lnTo>
                  <a:lnTo>
                    <a:pt x="524" y="0"/>
                  </a:lnTo>
                  <a:lnTo>
                    <a:pt x="595" y="22"/>
                  </a:lnTo>
                  <a:lnTo>
                    <a:pt x="679" y="45"/>
                  </a:lnTo>
                  <a:lnTo>
                    <a:pt x="725" y="120"/>
                  </a:lnTo>
                  <a:lnTo>
                    <a:pt x="784" y="187"/>
                  </a:lnTo>
                  <a:lnTo>
                    <a:pt x="774" y="240"/>
                  </a:lnTo>
                  <a:lnTo>
                    <a:pt x="860" y="317"/>
                  </a:lnTo>
                  <a:lnTo>
                    <a:pt x="860" y="402"/>
                  </a:lnTo>
                  <a:lnTo>
                    <a:pt x="815" y="425"/>
                  </a:lnTo>
                  <a:lnTo>
                    <a:pt x="731" y="533"/>
                  </a:lnTo>
                  <a:lnTo>
                    <a:pt x="725" y="575"/>
                  </a:lnTo>
                  <a:close/>
                </a:path>
              </a:pathLst>
            </a:custGeom>
            <a:grpFill/>
            <a:ln w="0">
              <a:solidFill>
                <a:schemeClr val="bg1"/>
              </a:solidFill>
              <a:prstDash val="solid"/>
              <a:round/>
              <a:headEnd/>
              <a:tailEnd/>
            </a:ln>
          </p:spPr>
          <p:txBody>
            <a:bodyPr/>
            <a:lstStyle/>
            <a:p>
              <a:endParaRPr lang="zh-CN" altLang="en-US"/>
            </a:p>
          </p:txBody>
        </p:sp>
        <p:sp>
          <p:nvSpPr>
            <p:cNvPr id="91" name="Freeform 100">
              <a:extLst>
                <a:ext uri="{FF2B5EF4-FFF2-40B4-BE49-F238E27FC236}">
                  <a16:creationId xmlns:a16="http://schemas.microsoft.com/office/drawing/2014/main" id="{E0041E79-03C3-4805-8F1B-444B5AA335AB}"/>
                </a:ext>
              </a:extLst>
            </p:cNvPr>
            <p:cNvSpPr>
              <a:spLocks/>
            </p:cNvSpPr>
            <p:nvPr/>
          </p:nvSpPr>
          <p:spPr bwMode="gray">
            <a:xfrm>
              <a:off x="5190853" y="2706018"/>
              <a:ext cx="682625" cy="681038"/>
            </a:xfrm>
            <a:custGeom>
              <a:avLst/>
              <a:gdLst>
                <a:gd name="T0" fmla="*/ 182 w 860"/>
                <a:gd name="T1" fmla="*/ 145 h 858"/>
                <a:gd name="T2" fmla="*/ 179 w 860"/>
                <a:gd name="T3" fmla="*/ 149 h 858"/>
                <a:gd name="T4" fmla="*/ 174 w 860"/>
                <a:gd name="T5" fmla="*/ 152 h 858"/>
                <a:gd name="T6" fmla="*/ 166 w 860"/>
                <a:gd name="T7" fmla="*/ 154 h 858"/>
                <a:gd name="T8" fmla="*/ 156 w 860"/>
                <a:gd name="T9" fmla="*/ 157 h 858"/>
                <a:gd name="T10" fmla="*/ 149 w 860"/>
                <a:gd name="T11" fmla="*/ 163 h 858"/>
                <a:gd name="T12" fmla="*/ 140 w 860"/>
                <a:gd name="T13" fmla="*/ 170 h 858"/>
                <a:gd name="T14" fmla="*/ 133 w 860"/>
                <a:gd name="T15" fmla="*/ 176 h 858"/>
                <a:gd name="T16" fmla="*/ 129 w 860"/>
                <a:gd name="T17" fmla="*/ 180 h 858"/>
                <a:gd name="T18" fmla="*/ 123 w 860"/>
                <a:gd name="T19" fmla="*/ 186 h 858"/>
                <a:gd name="T20" fmla="*/ 119 w 860"/>
                <a:gd name="T21" fmla="*/ 194 h 858"/>
                <a:gd name="T22" fmla="*/ 113 w 860"/>
                <a:gd name="T23" fmla="*/ 201 h 858"/>
                <a:gd name="T24" fmla="*/ 107 w 860"/>
                <a:gd name="T25" fmla="*/ 204 h 858"/>
                <a:gd name="T26" fmla="*/ 103 w 860"/>
                <a:gd name="T27" fmla="*/ 208 h 858"/>
                <a:gd name="T28" fmla="*/ 95 w 860"/>
                <a:gd name="T29" fmla="*/ 213 h 858"/>
                <a:gd name="T30" fmla="*/ 89 w 860"/>
                <a:gd name="T31" fmla="*/ 215 h 858"/>
                <a:gd name="T32" fmla="*/ 88 w 860"/>
                <a:gd name="T33" fmla="*/ 210 h 858"/>
                <a:gd name="T34" fmla="*/ 92 w 860"/>
                <a:gd name="T35" fmla="*/ 204 h 858"/>
                <a:gd name="T36" fmla="*/ 98 w 860"/>
                <a:gd name="T37" fmla="*/ 198 h 858"/>
                <a:gd name="T38" fmla="*/ 103 w 860"/>
                <a:gd name="T39" fmla="*/ 191 h 858"/>
                <a:gd name="T40" fmla="*/ 101 w 860"/>
                <a:gd name="T41" fmla="*/ 187 h 858"/>
                <a:gd name="T42" fmla="*/ 95 w 860"/>
                <a:gd name="T43" fmla="*/ 184 h 858"/>
                <a:gd name="T44" fmla="*/ 91 w 860"/>
                <a:gd name="T45" fmla="*/ 179 h 858"/>
                <a:gd name="T46" fmla="*/ 93 w 860"/>
                <a:gd name="T47" fmla="*/ 170 h 858"/>
                <a:gd name="T48" fmla="*/ 100 w 860"/>
                <a:gd name="T49" fmla="*/ 159 h 858"/>
                <a:gd name="T50" fmla="*/ 107 w 860"/>
                <a:gd name="T51" fmla="*/ 148 h 858"/>
                <a:gd name="T52" fmla="*/ 110 w 860"/>
                <a:gd name="T53" fmla="*/ 140 h 858"/>
                <a:gd name="T54" fmla="*/ 110 w 860"/>
                <a:gd name="T55" fmla="*/ 135 h 858"/>
                <a:gd name="T56" fmla="*/ 105 w 860"/>
                <a:gd name="T57" fmla="*/ 129 h 858"/>
                <a:gd name="T58" fmla="*/ 99 w 860"/>
                <a:gd name="T59" fmla="*/ 123 h 858"/>
                <a:gd name="T60" fmla="*/ 94 w 860"/>
                <a:gd name="T61" fmla="*/ 122 h 858"/>
                <a:gd name="T62" fmla="*/ 87 w 860"/>
                <a:gd name="T63" fmla="*/ 123 h 858"/>
                <a:gd name="T64" fmla="*/ 78 w 860"/>
                <a:gd name="T65" fmla="*/ 123 h 858"/>
                <a:gd name="T66" fmla="*/ 74 w 860"/>
                <a:gd name="T67" fmla="*/ 124 h 858"/>
                <a:gd name="T68" fmla="*/ 70 w 860"/>
                <a:gd name="T69" fmla="*/ 134 h 858"/>
                <a:gd name="T70" fmla="*/ 66 w 860"/>
                <a:gd name="T71" fmla="*/ 145 h 858"/>
                <a:gd name="T72" fmla="*/ 60 w 860"/>
                <a:gd name="T73" fmla="*/ 152 h 858"/>
                <a:gd name="T74" fmla="*/ 53 w 860"/>
                <a:gd name="T75" fmla="*/ 163 h 858"/>
                <a:gd name="T76" fmla="*/ 46 w 860"/>
                <a:gd name="T77" fmla="*/ 169 h 858"/>
                <a:gd name="T78" fmla="*/ 41 w 860"/>
                <a:gd name="T79" fmla="*/ 172 h 858"/>
                <a:gd name="T80" fmla="*/ 34 w 860"/>
                <a:gd name="T81" fmla="*/ 167 h 858"/>
                <a:gd name="T82" fmla="*/ 14 w 860"/>
                <a:gd name="T83" fmla="*/ 147 h 858"/>
                <a:gd name="T84" fmla="*/ 5 w 860"/>
                <a:gd name="T85" fmla="*/ 127 h 858"/>
                <a:gd name="T86" fmla="*/ 7 w 860"/>
                <a:gd name="T87" fmla="*/ 101 h 858"/>
                <a:gd name="T88" fmla="*/ 3 w 860"/>
                <a:gd name="T89" fmla="*/ 79 h 858"/>
                <a:gd name="T90" fmla="*/ 21 w 860"/>
                <a:gd name="T91" fmla="*/ 80 h 858"/>
                <a:gd name="T92" fmla="*/ 43 w 860"/>
                <a:gd name="T93" fmla="*/ 78 h 858"/>
                <a:gd name="T94" fmla="*/ 69 w 860"/>
                <a:gd name="T95" fmla="*/ 53 h 858"/>
                <a:gd name="T96" fmla="*/ 94 w 860"/>
                <a:gd name="T97" fmla="*/ 44 h 858"/>
                <a:gd name="T98" fmla="*/ 108 w 860"/>
                <a:gd name="T99" fmla="*/ 37 h 858"/>
                <a:gd name="T100" fmla="*/ 131 w 860"/>
                <a:gd name="T101" fmla="*/ 12 h 858"/>
                <a:gd name="T102" fmla="*/ 149 w 860"/>
                <a:gd name="T103" fmla="*/ 6 h 858"/>
                <a:gd name="T104" fmla="*/ 182 w 860"/>
                <a:gd name="T105" fmla="*/ 30 h 858"/>
                <a:gd name="T106" fmla="*/ 194 w 860"/>
                <a:gd name="T107" fmla="*/ 60 h 858"/>
                <a:gd name="T108" fmla="*/ 215 w 860"/>
                <a:gd name="T109" fmla="*/ 101 h 858"/>
                <a:gd name="T110" fmla="*/ 183 w 860"/>
                <a:gd name="T111" fmla="*/ 134 h 8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60"/>
                <a:gd name="T169" fmla="*/ 0 h 858"/>
                <a:gd name="T170" fmla="*/ 860 w 860"/>
                <a:gd name="T171" fmla="*/ 858 h 85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60" h="858">
                  <a:moveTo>
                    <a:pt x="725" y="575"/>
                  </a:moveTo>
                  <a:lnTo>
                    <a:pt x="725" y="579"/>
                  </a:lnTo>
                  <a:lnTo>
                    <a:pt x="719" y="585"/>
                  </a:lnTo>
                  <a:lnTo>
                    <a:pt x="713" y="594"/>
                  </a:lnTo>
                  <a:lnTo>
                    <a:pt x="705" y="604"/>
                  </a:lnTo>
                  <a:lnTo>
                    <a:pt x="695" y="608"/>
                  </a:lnTo>
                  <a:lnTo>
                    <a:pt x="681" y="610"/>
                  </a:lnTo>
                  <a:lnTo>
                    <a:pt x="664" y="614"/>
                  </a:lnTo>
                  <a:lnTo>
                    <a:pt x="642" y="618"/>
                  </a:lnTo>
                  <a:lnTo>
                    <a:pt x="622" y="626"/>
                  </a:lnTo>
                  <a:lnTo>
                    <a:pt x="607" y="638"/>
                  </a:lnTo>
                  <a:lnTo>
                    <a:pt x="593" y="651"/>
                  </a:lnTo>
                  <a:lnTo>
                    <a:pt x="577" y="665"/>
                  </a:lnTo>
                  <a:lnTo>
                    <a:pt x="559" y="679"/>
                  </a:lnTo>
                  <a:lnTo>
                    <a:pt x="544" y="693"/>
                  </a:lnTo>
                  <a:lnTo>
                    <a:pt x="530" y="703"/>
                  </a:lnTo>
                  <a:lnTo>
                    <a:pt x="522" y="711"/>
                  </a:lnTo>
                  <a:lnTo>
                    <a:pt x="514" y="718"/>
                  </a:lnTo>
                  <a:lnTo>
                    <a:pt x="502" y="730"/>
                  </a:lnTo>
                  <a:lnTo>
                    <a:pt x="492" y="744"/>
                  </a:lnTo>
                  <a:lnTo>
                    <a:pt x="481" y="760"/>
                  </a:lnTo>
                  <a:lnTo>
                    <a:pt x="475" y="774"/>
                  </a:lnTo>
                  <a:lnTo>
                    <a:pt x="465" y="789"/>
                  </a:lnTo>
                  <a:lnTo>
                    <a:pt x="451" y="801"/>
                  </a:lnTo>
                  <a:lnTo>
                    <a:pt x="437" y="809"/>
                  </a:lnTo>
                  <a:lnTo>
                    <a:pt x="427" y="815"/>
                  </a:lnTo>
                  <a:lnTo>
                    <a:pt x="422" y="823"/>
                  </a:lnTo>
                  <a:lnTo>
                    <a:pt x="410" y="831"/>
                  </a:lnTo>
                  <a:lnTo>
                    <a:pt x="394" y="840"/>
                  </a:lnTo>
                  <a:lnTo>
                    <a:pt x="380" y="850"/>
                  </a:lnTo>
                  <a:lnTo>
                    <a:pt x="364" y="856"/>
                  </a:lnTo>
                  <a:lnTo>
                    <a:pt x="355" y="858"/>
                  </a:lnTo>
                  <a:lnTo>
                    <a:pt x="349" y="854"/>
                  </a:lnTo>
                  <a:lnTo>
                    <a:pt x="349" y="838"/>
                  </a:lnTo>
                  <a:lnTo>
                    <a:pt x="355" y="827"/>
                  </a:lnTo>
                  <a:lnTo>
                    <a:pt x="366" y="815"/>
                  </a:lnTo>
                  <a:lnTo>
                    <a:pt x="380" y="801"/>
                  </a:lnTo>
                  <a:lnTo>
                    <a:pt x="392" y="789"/>
                  </a:lnTo>
                  <a:lnTo>
                    <a:pt x="404" y="775"/>
                  </a:lnTo>
                  <a:lnTo>
                    <a:pt x="410" y="764"/>
                  </a:lnTo>
                  <a:lnTo>
                    <a:pt x="410" y="754"/>
                  </a:lnTo>
                  <a:lnTo>
                    <a:pt x="404" y="748"/>
                  </a:lnTo>
                  <a:lnTo>
                    <a:pt x="392" y="742"/>
                  </a:lnTo>
                  <a:lnTo>
                    <a:pt x="380" y="734"/>
                  </a:lnTo>
                  <a:lnTo>
                    <a:pt x="370" y="726"/>
                  </a:lnTo>
                  <a:lnTo>
                    <a:pt x="364" y="716"/>
                  </a:lnTo>
                  <a:lnTo>
                    <a:pt x="364" y="699"/>
                  </a:lnTo>
                  <a:lnTo>
                    <a:pt x="372" y="679"/>
                  </a:lnTo>
                  <a:lnTo>
                    <a:pt x="382" y="661"/>
                  </a:lnTo>
                  <a:lnTo>
                    <a:pt x="400" y="636"/>
                  </a:lnTo>
                  <a:lnTo>
                    <a:pt x="418" y="608"/>
                  </a:lnTo>
                  <a:lnTo>
                    <a:pt x="425" y="592"/>
                  </a:lnTo>
                  <a:lnTo>
                    <a:pt x="433" y="575"/>
                  </a:lnTo>
                  <a:lnTo>
                    <a:pt x="441" y="559"/>
                  </a:lnTo>
                  <a:lnTo>
                    <a:pt x="443" y="547"/>
                  </a:lnTo>
                  <a:lnTo>
                    <a:pt x="439" y="537"/>
                  </a:lnTo>
                  <a:lnTo>
                    <a:pt x="429" y="526"/>
                  </a:lnTo>
                  <a:lnTo>
                    <a:pt x="418" y="514"/>
                  </a:lnTo>
                  <a:lnTo>
                    <a:pt x="404" y="502"/>
                  </a:lnTo>
                  <a:lnTo>
                    <a:pt x="394" y="494"/>
                  </a:lnTo>
                  <a:lnTo>
                    <a:pt x="384" y="490"/>
                  </a:lnTo>
                  <a:lnTo>
                    <a:pt x="374" y="490"/>
                  </a:lnTo>
                  <a:lnTo>
                    <a:pt x="362" y="492"/>
                  </a:lnTo>
                  <a:lnTo>
                    <a:pt x="345" y="494"/>
                  </a:lnTo>
                  <a:lnTo>
                    <a:pt x="325" y="494"/>
                  </a:lnTo>
                  <a:lnTo>
                    <a:pt x="311" y="492"/>
                  </a:lnTo>
                  <a:lnTo>
                    <a:pt x="301" y="492"/>
                  </a:lnTo>
                  <a:lnTo>
                    <a:pt x="294" y="498"/>
                  </a:lnTo>
                  <a:lnTo>
                    <a:pt x="286" y="512"/>
                  </a:lnTo>
                  <a:lnTo>
                    <a:pt x="280" y="533"/>
                  </a:lnTo>
                  <a:lnTo>
                    <a:pt x="272" y="557"/>
                  </a:lnTo>
                  <a:lnTo>
                    <a:pt x="264" y="577"/>
                  </a:lnTo>
                  <a:lnTo>
                    <a:pt x="254" y="592"/>
                  </a:lnTo>
                  <a:lnTo>
                    <a:pt x="242" y="608"/>
                  </a:lnTo>
                  <a:lnTo>
                    <a:pt x="227" y="630"/>
                  </a:lnTo>
                  <a:lnTo>
                    <a:pt x="211" y="650"/>
                  </a:lnTo>
                  <a:lnTo>
                    <a:pt x="197" y="663"/>
                  </a:lnTo>
                  <a:lnTo>
                    <a:pt x="183" y="673"/>
                  </a:lnTo>
                  <a:lnTo>
                    <a:pt x="172" y="681"/>
                  </a:lnTo>
                  <a:lnTo>
                    <a:pt x="162" y="687"/>
                  </a:lnTo>
                  <a:lnTo>
                    <a:pt x="158" y="691"/>
                  </a:lnTo>
                  <a:lnTo>
                    <a:pt x="134" y="667"/>
                  </a:lnTo>
                  <a:lnTo>
                    <a:pt x="103" y="620"/>
                  </a:lnTo>
                  <a:lnTo>
                    <a:pt x="55" y="587"/>
                  </a:lnTo>
                  <a:lnTo>
                    <a:pt x="0" y="569"/>
                  </a:lnTo>
                  <a:lnTo>
                    <a:pt x="20" y="510"/>
                  </a:lnTo>
                  <a:lnTo>
                    <a:pt x="53" y="457"/>
                  </a:lnTo>
                  <a:lnTo>
                    <a:pt x="30" y="402"/>
                  </a:lnTo>
                  <a:lnTo>
                    <a:pt x="30" y="337"/>
                  </a:lnTo>
                  <a:lnTo>
                    <a:pt x="10" y="315"/>
                  </a:lnTo>
                  <a:lnTo>
                    <a:pt x="40" y="285"/>
                  </a:lnTo>
                  <a:lnTo>
                    <a:pt x="81" y="317"/>
                  </a:lnTo>
                  <a:lnTo>
                    <a:pt x="126" y="382"/>
                  </a:lnTo>
                  <a:lnTo>
                    <a:pt x="170" y="311"/>
                  </a:lnTo>
                  <a:lnTo>
                    <a:pt x="215" y="274"/>
                  </a:lnTo>
                  <a:lnTo>
                    <a:pt x="274" y="209"/>
                  </a:lnTo>
                  <a:lnTo>
                    <a:pt x="349" y="189"/>
                  </a:lnTo>
                  <a:lnTo>
                    <a:pt x="376" y="173"/>
                  </a:lnTo>
                  <a:lnTo>
                    <a:pt x="380" y="134"/>
                  </a:lnTo>
                  <a:lnTo>
                    <a:pt x="431" y="146"/>
                  </a:lnTo>
                  <a:lnTo>
                    <a:pt x="475" y="108"/>
                  </a:lnTo>
                  <a:lnTo>
                    <a:pt x="524" y="47"/>
                  </a:lnTo>
                  <a:lnTo>
                    <a:pt x="524" y="0"/>
                  </a:lnTo>
                  <a:lnTo>
                    <a:pt x="595" y="22"/>
                  </a:lnTo>
                  <a:lnTo>
                    <a:pt x="679" y="45"/>
                  </a:lnTo>
                  <a:lnTo>
                    <a:pt x="725" y="120"/>
                  </a:lnTo>
                  <a:lnTo>
                    <a:pt x="784" y="187"/>
                  </a:lnTo>
                  <a:lnTo>
                    <a:pt x="774" y="240"/>
                  </a:lnTo>
                  <a:lnTo>
                    <a:pt x="860" y="317"/>
                  </a:lnTo>
                  <a:lnTo>
                    <a:pt x="860" y="402"/>
                  </a:lnTo>
                  <a:lnTo>
                    <a:pt x="815" y="425"/>
                  </a:lnTo>
                  <a:lnTo>
                    <a:pt x="731" y="533"/>
                  </a:lnTo>
                  <a:lnTo>
                    <a:pt x="725" y="575"/>
                  </a:lnTo>
                </a:path>
              </a:pathLst>
            </a:custGeom>
            <a:grpFill/>
            <a:ln w="6350">
              <a:solidFill>
                <a:schemeClr val="bg1"/>
              </a:solidFill>
              <a:prstDash val="solid"/>
              <a:round/>
              <a:headEnd/>
              <a:tailEnd/>
            </a:ln>
          </p:spPr>
          <p:txBody>
            <a:bodyPr/>
            <a:lstStyle/>
            <a:p>
              <a:endParaRPr lang="zh-CN" altLang="en-US"/>
            </a:p>
          </p:txBody>
        </p:sp>
        <p:sp>
          <p:nvSpPr>
            <p:cNvPr id="92" name="Freeform 101">
              <a:extLst>
                <a:ext uri="{FF2B5EF4-FFF2-40B4-BE49-F238E27FC236}">
                  <a16:creationId xmlns:a16="http://schemas.microsoft.com/office/drawing/2014/main" id="{E4103955-0436-4B37-B0AC-20AD12B86788}"/>
                </a:ext>
              </a:extLst>
            </p:cNvPr>
            <p:cNvSpPr>
              <a:spLocks/>
            </p:cNvSpPr>
            <p:nvPr/>
          </p:nvSpPr>
          <p:spPr bwMode="gray">
            <a:xfrm>
              <a:off x="5341665" y="2323431"/>
              <a:ext cx="1000125" cy="684213"/>
            </a:xfrm>
            <a:custGeom>
              <a:avLst/>
              <a:gdLst>
                <a:gd name="T0" fmla="*/ 315 w 1260"/>
                <a:gd name="T1" fmla="*/ 87 h 862"/>
                <a:gd name="T2" fmla="*/ 309 w 1260"/>
                <a:gd name="T3" fmla="*/ 91 h 862"/>
                <a:gd name="T4" fmla="*/ 299 w 1260"/>
                <a:gd name="T5" fmla="*/ 98 h 862"/>
                <a:gd name="T6" fmla="*/ 293 w 1260"/>
                <a:gd name="T7" fmla="*/ 101 h 862"/>
                <a:gd name="T8" fmla="*/ 287 w 1260"/>
                <a:gd name="T9" fmla="*/ 98 h 862"/>
                <a:gd name="T10" fmla="*/ 279 w 1260"/>
                <a:gd name="T11" fmla="*/ 94 h 862"/>
                <a:gd name="T12" fmla="*/ 277 w 1260"/>
                <a:gd name="T13" fmla="*/ 106 h 862"/>
                <a:gd name="T14" fmla="*/ 274 w 1260"/>
                <a:gd name="T15" fmla="*/ 119 h 862"/>
                <a:gd name="T16" fmla="*/ 265 w 1260"/>
                <a:gd name="T17" fmla="*/ 127 h 862"/>
                <a:gd name="T18" fmla="*/ 263 w 1260"/>
                <a:gd name="T19" fmla="*/ 136 h 862"/>
                <a:gd name="T20" fmla="*/ 254 w 1260"/>
                <a:gd name="T21" fmla="*/ 143 h 862"/>
                <a:gd name="T22" fmla="*/ 241 w 1260"/>
                <a:gd name="T23" fmla="*/ 147 h 862"/>
                <a:gd name="T24" fmla="*/ 233 w 1260"/>
                <a:gd name="T25" fmla="*/ 149 h 862"/>
                <a:gd name="T26" fmla="*/ 236 w 1260"/>
                <a:gd name="T27" fmla="*/ 157 h 862"/>
                <a:gd name="T28" fmla="*/ 244 w 1260"/>
                <a:gd name="T29" fmla="*/ 167 h 862"/>
                <a:gd name="T30" fmla="*/ 241 w 1260"/>
                <a:gd name="T31" fmla="*/ 175 h 862"/>
                <a:gd name="T32" fmla="*/ 226 w 1260"/>
                <a:gd name="T33" fmla="*/ 177 h 862"/>
                <a:gd name="T34" fmla="*/ 216 w 1260"/>
                <a:gd name="T35" fmla="*/ 177 h 862"/>
                <a:gd name="T36" fmla="*/ 207 w 1260"/>
                <a:gd name="T37" fmla="*/ 177 h 862"/>
                <a:gd name="T38" fmla="*/ 202 w 1260"/>
                <a:gd name="T39" fmla="*/ 172 h 862"/>
                <a:gd name="T40" fmla="*/ 196 w 1260"/>
                <a:gd name="T41" fmla="*/ 170 h 862"/>
                <a:gd name="T42" fmla="*/ 191 w 1260"/>
                <a:gd name="T43" fmla="*/ 183 h 862"/>
                <a:gd name="T44" fmla="*/ 185 w 1260"/>
                <a:gd name="T45" fmla="*/ 199 h 862"/>
                <a:gd name="T46" fmla="*/ 178 w 1260"/>
                <a:gd name="T47" fmla="*/ 213 h 862"/>
                <a:gd name="T48" fmla="*/ 169 w 1260"/>
                <a:gd name="T49" fmla="*/ 216 h 862"/>
                <a:gd name="T50" fmla="*/ 147 w 1260"/>
                <a:gd name="T51" fmla="*/ 181 h 862"/>
                <a:gd name="T52" fmla="*/ 122 w 1260"/>
                <a:gd name="T53" fmla="*/ 132 h 862"/>
                <a:gd name="T54" fmla="*/ 66 w 1260"/>
                <a:gd name="T55" fmla="*/ 99 h 862"/>
                <a:gd name="T56" fmla="*/ 28 w 1260"/>
                <a:gd name="T57" fmla="*/ 96 h 862"/>
                <a:gd name="T58" fmla="*/ 21 w 1260"/>
                <a:gd name="T59" fmla="*/ 55 h 862"/>
                <a:gd name="T60" fmla="*/ 6 w 1260"/>
                <a:gd name="T61" fmla="*/ 26 h 862"/>
                <a:gd name="T62" fmla="*/ 33 w 1260"/>
                <a:gd name="T63" fmla="*/ 29 h 862"/>
                <a:gd name="T64" fmla="*/ 64 w 1260"/>
                <a:gd name="T65" fmla="*/ 0 h 862"/>
                <a:gd name="T66" fmla="*/ 101 w 1260"/>
                <a:gd name="T67" fmla="*/ 27 h 862"/>
                <a:gd name="T68" fmla="*/ 133 w 1260"/>
                <a:gd name="T69" fmla="*/ 34 h 862"/>
                <a:gd name="T70" fmla="*/ 172 w 1260"/>
                <a:gd name="T71" fmla="*/ 48 h 862"/>
                <a:gd name="T72" fmla="*/ 206 w 1260"/>
                <a:gd name="T73" fmla="*/ 62 h 862"/>
                <a:gd name="T74" fmla="*/ 214 w 1260"/>
                <a:gd name="T75" fmla="*/ 42 h 862"/>
                <a:gd name="T76" fmla="*/ 217 w 1260"/>
                <a:gd name="T77" fmla="*/ 53 h 862"/>
                <a:gd name="T78" fmla="*/ 219 w 1260"/>
                <a:gd name="T79" fmla="*/ 58 h 862"/>
                <a:gd name="T80" fmla="*/ 227 w 1260"/>
                <a:gd name="T81" fmla="*/ 65 h 862"/>
                <a:gd name="T82" fmla="*/ 243 w 1260"/>
                <a:gd name="T83" fmla="*/ 80 h 862"/>
                <a:gd name="T84" fmla="*/ 265 w 1260"/>
                <a:gd name="T85" fmla="*/ 51 h 862"/>
                <a:gd name="T86" fmla="*/ 312 w 1260"/>
                <a:gd name="T87" fmla="*/ 62 h 86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60"/>
                <a:gd name="T133" fmla="*/ 0 h 862"/>
                <a:gd name="T134" fmla="*/ 1260 w 1260"/>
                <a:gd name="T135" fmla="*/ 862 h 86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60" h="862">
                  <a:moveTo>
                    <a:pt x="1246" y="248"/>
                  </a:moveTo>
                  <a:lnTo>
                    <a:pt x="1260" y="267"/>
                  </a:lnTo>
                  <a:lnTo>
                    <a:pt x="1258" y="348"/>
                  </a:lnTo>
                  <a:lnTo>
                    <a:pt x="1254" y="350"/>
                  </a:lnTo>
                  <a:lnTo>
                    <a:pt x="1246" y="356"/>
                  </a:lnTo>
                  <a:lnTo>
                    <a:pt x="1233" y="364"/>
                  </a:lnTo>
                  <a:lnTo>
                    <a:pt x="1219" y="374"/>
                  </a:lnTo>
                  <a:lnTo>
                    <a:pt x="1205" y="382"/>
                  </a:lnTo>
                  <a:lnTo>
                    <a:pt x="1195" y="390"/>
                  </a:lnTo>
                  <a:lnTo>
                    <a:pt x="1187" y="395"/>
                  </a:lnTo>
                  <a:lnTo>
                    <a:pt x="1179" y="399"/>
                  </a:lnTo>
                  <a:lnTo>
                    <a:pt x="1170" y="401"/>
                  </a:lnTo>
                  <a:lnTo>
                    <a:pt x="1160" y="401"/>
                  </a:lnTo>
                  <a:lnTo>
                    <a:pt x="1154" y="395"/>
                  </a:lnTo>
                  <a:lnTo>
                    <a:pt x="1146" y="390"/>
                  </a:lnTo>
                  <a:lnTo>
                    <a:pt x="1136" y="380"/>
                  </a:lnTo>
                  <a:lnTo>
                    <a:pt x="1124" y="376"/>
                  </a:lnTo>
                  <a:lnTo>
                    <a:pt x="1114" y="376"/>
                  </a:lnTo>
                  <a:lnTo>
                    <a:pt x="1110" y="384"/>
                  </a:lnTo>
                  <a:lnTo>
                    <a:pt x="1107" y="401"/>
                  </a:lnTo>
                  <a:lnTo>
                    <a:pt x="1105" y="423"/>
                  </a:lnTo>
                  <a:lnTo>
                    <a:pt x="1103" y="443"/>
                  </a:lnTo>
                  <a:lnTo>
                    <a:pt x="1101" y="460"/>
                  </a:lnTo>
                  <a:lnTo>
                    <a:pt x="1095" y="476"/>
                  </a:lnTo>
                  <a:lnTo>
                    <a:pt x="1085" y="490"/>
                  </a:lnTo>
                  <a:lnTo>
                    <a:pt x="1069" y="500"/>
                  </a:lnTo>
                  <a:lnTo>
                    <a:pt x="1059" y="508"/>
                  </a:lnTo>
                  <a:lnTo>
                    <a:pt x="1055" y="519"/>
                  </a:lnTo>
                  <a:lnTo>
                    <a:pt x="1053" y="531"/>
                  </a:lnTo>
                  <a:lnTo>
                    <a:pt x="1051" y="541"/>
                  </a:lnTo>
                  <a:lnTo>
                    <a:pt x="1045" y="551"/>
                  </a:lnTo>
                  <a:lnTo>
                    <a:pt x="1032" y="559"/>
                  </a:lnTo>
                  <a:lnTo>
                    <a:pt x="1016" y="569"/>
                  </a:lnTo>
                  <a:lnTo>
                    <a:pt x="996" y="576"/>
                  </a:lnTo>
                  <a:lnTo>
                    <a:pt x="979" y="584"/>
                  </a:lnTo>
                  <a:lnTo>
                    <a:pt x="965" y="588"/>
                  </a:lnTo>
                  <a:lnTo>
                    <a:pt x="951" y="590"/>
                  </a:lnTo>
                  <a:lnTo>
                    <a:pt x="941" y="592"/>
                  </a:lnTo>
                  <a:lnTo>
                    <a:pt x="933" y="596"/>
                  </a:lnTo>
                  <a:lnTo>
                    <a:pt x="929" y="604"/>
                  </a:lnTo>
                  <a:lnTo>
                    <a:pt x="933" y="614"/>
                  </a:lnTo>
                  <a:lnTo>
                    <a:pt x="943" y="628"/>
                  </a:lnTo>
                  <a:lnTo>
                    <a:pt x="955" y="641"/>
                  </a:lnTo>
                  <a:lnTo>
                    <a:pt x="967" y="651"/>
                  </a:lnTo>
                  <a:lnTo>
                    <a:pt x="977" y="665"/>
                  </a:lnTo>
                  <a:lnTo>
                    <a:pt x="981" y="677"/>
                  </a:lnTo>
                  <a:lnTo>
                    <a:pt x="975" y="691"/>
                  </a:lnTo>
                  <a:lnTo>
                    <a:pt x="963" y="699"/>
                  </a:lnTo>
                  <a:lnTo>
                    <a:pt x="943" y="702"/>
                  </a:lnTo>
                  <a:lnTo>
                    <a:pt x="923" y="704"/>
                  </a:lnTo>
                  <a:lnTo>
                    <a:pt x="906" y="706"/>
                  </a:lnTo>
                  <a:lnTo>
                    <a:pt x="892" y="708"/>
                  </a:lnTo>
                  <a:lnTo>
                    <a:pt x="880" y="708"/>
                  </a:lnTo>
                  <a:lnTo>
                    <a:pt x="864" y="708"/>
                  </a:lnTo>
                  <a:lnTo>
                    <a:pt x="847" y="706"/>
                  </a:lnTo>
                  <a:lnTo>
                    <a:pt x="833" y="706"/>
                  </a:lnTo>
                  <a:lnTo>
                    <a:pt x="827" y="706"/>
                  </a:lnTo>
                  <a:lnTo>
                    <a:pt x="825" y="702"/>
                  </a:lnTo>
                  <a:lnTo>
                    <a:pt x="819" y="697"/>
                  </a:lnTo>
                  <a:lnTo>
                    <a:pt x="809" y="687"/>
                  </a:lnTo>
                  <a:lnTo>
                    <a:pt x="799" y="679"/>
                  </a:lnTo>
                  <a:lnTo>
                    <a:pt x="792" y="675"/>
                  </a:lnTo>
                  <a:lnTo>
                    <a:pt x="786" y="679"/>
                  </a:lnTo>
                  <a:lnTo>
                    <a:pt x="780" y="691"/>
                  </a:lnTo>
                  <a:lnTo>
                    <a:pt x="774" y="708"/>
                  </a:lnTo>
                  <a:lnTo>
                    <a:pt x="766" y="732"/>
                  </a:lnTo>
                  <a:lnTo>
                    <a:pt x="756" y="756"/>
                  </a:lnTo>
                  <a:lnTo>
                    <a:pt x="748" y="777"/>
                  </a:lnTo>
                  <a:lnTo>
                    <a:pt x="742" y="795"/>
                  </a:lnTo>
                  <a:lnTo>
                    <a:pt x="733" y="821"/>
                  </a:lnTo>
                  <a:lnTo>
                    <a:pt x="723" y="838"/>
                  </a:lnTo>
                  <a:lnTo>
                    <a:pt x="711" y="850"/>
                  </a:lnTo>
                  <a:lnTo>
                    <a:pt x="699" y="854"/>
                  </a:lnTo>
                  <a:lnTo>
                    <a:pt x="687" y="858"/>
                  </a:lnTo>
                  <a:lnTo>
                    <a:pt x="677" y="862"/>
                  </a:lnTo>
                  <a:lnTo>
                    <a:pt x="671" y="862"/>
                  </a:lnTo>
                  <a:lnTo>
                    <a:pt x="671" y="799"/>
                  </a:lnTo>
                  <a:lnTo>
                    <a:pt x="585" y="722"/>
                  </a:lnTo>
                  <a:lnTo>
                    <a:pt x="595" y="669"/>
                  </a:lnTo>
                  <a:lnTo>
                    <a:pt x="536" y="602"/>
                  </a:lnTo>
                  <a:lnTo>
                    <a:pt x="490" y="527"/>
                  </a:lnTo>
                  <a:lnTo>
                    <a:pt x="335" y="482"/>
                  </a:lnTo>
                  <a:lnTo>
                    <a:pt x="297" y="460"/>
                  </a:lnTo>
                  <a:lnTo>
                    <a:pt x="262" y="393"/>
                  </a:lnTo>
                  <a:lnTo>
                    <a:pt x="223" y="327"/>
                  </a:lnTo>
                  <a:lnTo>
                    <a:pt x="144" y="388"/>
                  </a:lnTo>
                  <a:lnTo>
                    <a:pt x="114" y="382"/>
                  </a:lnTo>
                  <a:lnTo>
                    <a:pt x="112" y="352"/>
                  </a:lnTo>
                  <a:lnTo>
                    <a:pt x="77" y="303"/>
                  </a:lnTo>
                  <a:lnTo>
                    <a:pt x="83" y="220"/>
                  </a:lnTo>
                  <a:lnTo>
                    <a:pt x="42" y="165"/>
                  </a:lnTo>
                  <a:lnTo>
                    <a:pt x="0" y="157"/>
                  </a:lnTo>
                  <a:lnTo>
                    <a:pt x="24" y="102"/>
                  </a:lnTo>
                  <a:lnTo>
                    <a:pt x="67" y="116"/>
                  </a:lnTo>
                  <a:lnTo>
                    <a:pt x="83" y="96"/>
                  </a:lnTo>
                  <a:lnTo>
                    <a:pt x="132" y="118"/>
                  </a:lnTo>
                  <a:lnTo>
                    <a:pt x="124" y="53"/>
                  </a:lnTo>
                  <a:lnTo>
                    <a:pt x="160" y="23"/>
                  </a:lnTo>
                  <a:lnTo>
                    <a:pt x="256" y="0"/>
                  </a:lnTo>
                  <a:lnTo>
                    <a:pt x="280" y="63"/>
                  </a:lnTo>
                  <a:lnTo>
                    <a:pt x="343" y="132"/>
                  </a:lnTo>
                  <a:lnTo>
                    <a:pt x="406" y="110"/>
                  </a:lnTo>
                  <a:lnTo>
                    <a:pt x="453" y="114"/>
                  </a:lnTo>
                  <a:lnTo>
                    <a:pt x="488" y="81"/>
                  </a:lnTo>
                  <a:lnTo>
                    <a:pt x="530" y="134"/>
                  </a:lnTo>
                  <a:lnTo>
                    <a:pt x="650" y="110"/>
                  </a:lnTo>
                  <a:lnTo>
                    <a:pt x="673" y="142"/>
                  </a:lnTo>
                  <a:lnTo>
                    <a:pt x="689" y="191"/>
                  </a:lnTo>
                  <a:lnTo>
                    <a:pt x="742" y="177"/>
                  </a:lnTo>
                  <a:lnTo>
                    <a:pt x="790" y="250"/>
                  </a:lnTo>
                  <a:lnTo>
                    <a:pt x="823" y="248"/>
                  </a:lnTo>
                  <a:lnTo>
                    <a:pt x="813" y="167"/>
                  </a:lnTo>
                  <a:lnTo>
                    <a:pt x="853" y="161"/>
                  </a:lnTo>
                  <a:lnTo>
                    <a:pt x="855" y="167"/>
                  </a:lnTo>
                  <a:lnTo>
                    <a:pt x="858" y="179"/>
                  </a:lnTo>
                  <a:lnTo>
                    <a:pt x="864" y="195"/>
                  </a:lnTo>
                  <a:lnTo>
                    <a:pt x="868" y="212"/>
                  </a:lnTo>
                  <a:lnTo>
                    <a:pt x="872" y="224"/>
                  </a:lnTo>
                  <a:lnTo>
                    <a:pt x="874" y="232"/>
                  </a:lnTo>
                  <a:lnTo>
                    <a:pt x="878" y="234"/>
                  </a:lnTo>
                  <a:lnTo>
                    <a:pt x="886" y="242"/>
                  </a:lnTo>
                  <a:lnTo>
                    <a:pt x="896" y="250"/>
                  </a:lnTo>
                  <a:lnTo>
                    <a:pt x="908" y="258"/>
                  </a:lnTo>
                  <a:lnTo>
                    <a:pt x="916" y="262"/>
                  </a:lnTo>
                  <a:lnTo>
                    <a:pt x="920" y="266"/>
                  </a:lnTo>
                  <a:lnTo>
                    <a:pt x="971" y="319"/>
                  </a:lnTo>
                  <a:lnTo>
                    <a:pt x="994" y="293"/>
                  </a:lnTo>
                  <a:lnTo>
                    <a:pt x="1010" y="238"/>
                  </a:lnTo>
                  <a:lnTo>
                    <a:pt x="1059" y="201"/>
                  </a:lnTo>
                  <a:lnTo>
                    <a:pt x="1126" y="226"/>
                  </a:lnTo>
                  <a:lnTo>
                    <a:pt x="1203" y="252"/>
                  </a:lnTo>
                  <a:lnTo>
                    <a:pt x="1246" y="248"/>
                  </a:lnTo>
                  <a:close/>
                </a:path>
              </a:pathLst>
            </a:custGeom>
            <a:grpFill/>
            <a:ln w="0">
              <a:solidFill>
                <a:schemeClr val="bg1"/>
              </a:solidFill>
              <a:prstDash val="solid"/>
              <a:round/>
              <a:headEnd/>
              <a:tailEnd/>
            </a:ln>
          </p:spPr>
          <p:txBody>
            <a:bodyPr/>
            <a:lstStyle/>
            <a:p>
              <a:endParaRPr lang="zh-CN" altLang="en-US"/>
            </a:p>
          </p:txBody>
        </p:sp>
        <p:sp>
          <p:nvSpPr>
            <p:cNvPr id="93" name="Freeform 102">
              <a:extLst>
                <a:ext uri="{FF2B5EF4-FFF2-40B4-BE49-F238E27FC236}">
                  <a16:creationId xmlns:a16="http://schemas.microsoft.com/office/drawing/2014/main" id="{A3980931-6518-49C9-950B-6C276877ED4C}"/>
                </a:ext>
              </a:extLst>
            </p:cNvPr>
            <p:cNvSpPr>
              <a:spLocks/>
            </p:cNvSpPr>
            <p:nvPr/>
          </p:nvSpPr>
          <p:spPr bwMode="gray">
            <a:xfrm>
              <a:off x="5341665" y="2323431"/>
              <a:ext cx="1000125" cy="684213"/>
            </a:xfrm>
            <a:custGeom>
              <a:avLst/>
              <a:gdLst>
                <a:gd name="T0" fmla="*/ 315 w 1260"/>
                <a:gd name="T1" fmla="*/ 87 h 862"/>
                <a:gd name="T2" fmla="*/ 309 w 1260"/>
                <a:gd name="T3" fmla="*/ 91 h 862"/>
                <a:gd name="T4" fmla="*/ 299 w 1260"/>
                <a:gd name="T5" fmla="*/ 98 h 862"/>
                <a:gd name="T6" fmla="*/ 293 w 1260"/>
                <a:gd name="T7" fmla="*/ 101 h 862"/>
                <a:gd name="T8" fmla="*/ 287 w 1260"/>
                <a:gd name="T9" fmla="*/ 98 h 862"/>
                <a:gd name="T10" fmla="*/ 279 w 1260"/>
                <a:gd name="T11" fmla="*/ 94 h 862"/>
                <a:gd name="T12" fmla="*/ 277 w 1260"/>
                <a:gd name="T13" fmla="*/ 106 h 862"/>
                <a:gd name="T14" fmla="*/ 274 w 1260"/>
                <a:gd name="T15" fmla="*/ 119 h 862"/>
                <a:gd name="T16" fmla="*/ 265 w 1260"/>
                <a:gd name="T17" fmla="*/ 127 h 862"/>
                <a:gd name="T18" fmla="*/ 263 w 1260"/>
                <a:gd name="T19" fmla="*/ 136 h 862"/>
                <a:gd name="T20" fmla="*/ 254 w 1260"/>
                <a:gd name="T21" fmla="*/ 143 h 862"/>
                <a:gd name="T22" fmla="*/ 241 w 1260"/>
                <a:gd name="T23" fmla="*/ 147 h 862"/>
                <a:gd name="T24" fmla="*/ 233 w 1260"/>
                <a:gd name="T25" fmla="*/ 149 h 862"/>
                <a:gd name="T26" fmla="*/ 236 w 1260"/>
                <a:gd name="T27" fmla="*/ 157 h 862"/>
                <a:gd name="T28" fmla="*/ 244 w 1260"/>
                <a:gd name="T29" fmla="*/ 167 h 862"/>
                <a:gd name="T30" fmla="*/ 241 w 1260"/>
                <a:gd name="T31" fmla="*/ 175 h 862"/>
                <a:gd name="T32" fmla="*/ 226 w 1260"/>
                <a:gd name="T33" fmla="*/ 177 h 862"/>
                <a:gd name="T34" fmla="*/ 216 w 1260"/>
                <a:gd name="T35" fmla="*/ 177 h 862"/>
                <a:gd name="T36" fmla="*/ 207 w 1260"/>
                <a:gd name="T37" fmla="*/ 177 h 862"/>
                <a:gd name="T38" fmla="*/ 202 w 1260"/>
                <a:gd name="T39" fmla="*/ 172 h 862"/>
                <a:gd name="T40" fmla="*/ 196 w 1260"/>
                <a:gd name="T41" fmla="*/ 170 h 862"/>
                <a:gd name="T42" fmla="*/ 191 w 1260"/>
                <a:gd name="T43" fmla="*/ 183 h 862"/>
                <a:gd name="T44" fmla="*/ 185 w 1260"/>
                <a:gd name="T45" fmla="*/ 199 h 862"/>
                <a:gd name="T46" fmla="*/ 178 w 1260"/>
                <a:gd name="T47" fmla="*/ 213 h 862"/>
                <a:gd name="T48" fmla="*/ 169 w 1260"/>
                <a:gd name="T49" fmla="*/ 216 h 862"/>
                <a:gd name="T50" fmla="*/ 147 w 1260"/>
                <a:gd name="T51" fmla="*/ 181 h 862"/>
                <a:gd name="T52" fmla="*/ 122 w 1260"/>
                <a:gd name="T53" fmla="*/ 132 h 862"/>
                <a:gd name="T54" fmla="*/ 66 w 1260"/>
                <a:gd name="T55" fmla="*/ 99 h 862"/>
                <a:gd name="T56" fmla="*/ 28 w 1260"/>
                <a:gd name="T57" fmla="*/ 96 h 862"/>
                <a:gd name="T58" fmla="*/ 21 w 1260"/>
                <a:gd name="T59" fmla="*/ 55 h 862"/>
                <a:gd name="T60" fmla="*/ 6 w 1260"/>
                <a:gd name="T61" fmla="*/ 26 h 862"/>
                <a:gd name="T62" fmla="*/ 33 w 1260"/>
                <a:gd name="T63" fmla="*/ 29 h 862"/>
                <a:gd name="T64" fmla="*/ 64 w 1260"/>
                <a:gd name="T65" fmla="*/ 0 h 862"/>
                <a:gd name="T66" fmla="*/ 101 w 1260"/>
                <a:gd name="T67" fmla="*/ 27 h 862"/>
                <a:gd name="T68" fmla="*/ 133 w 1260"/>
                <a:gd name="T69" fmla="*/ 34 h 862"/>
                <a:gd name="T70" fmla="*/ 172 w 1260"/>
                <a:gd name="T71" fmla="*/ 48 h 862"/>
                <a:gd name="T72" fmla="*/ 206 w 1260"/>
                <a:gd name="T73" fmla="*/ 62 h 862"/>
                <a:gd name="T74" fmla="*/ 214 w 1260"/>
                <a:gd name="T75" fmla="*/ 42 h 862"/>
                <a:gd name="T76" fmla="*/ 217 w 1260"/>
                <a:gd name="T77" fmla="*/ 53 h 862"/>
                <a:gd name="T78" fmla="*/ 219 w 1260"/>
                <a:gd name="T79" fmla="*/ 58 h 862"/>
                <a:gd name="T80" fmla="*/ 227 w 1260"/>
                <a:gd name="T81" fmla="*/ 65 h 862"/>
                <a:gd name="T82" fmla="*/ 243 w 1260"/>
                <a:gd name="T83" fmla="*/ 80 h 862"/>
                <a:gd name="T84" fmla="*/ 265 w 1260"/>
                <a:gd name="T85" fmla="*/ 51 h 862"/>
                <a:gd name="T86" fmla="*/ 312 w 1260"/>
                <a:gd name="T87" fmla="*/ 62 h 86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60"/>
                <a:gd name="T133" fmla="*/ 0 h 862"/>
                <a:gd name="T134" fmla="*/ 1260 w 1260"/>
                <a:gd name="T135" fmla="*/ 862 h 86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60" h="862">
                  <a:moveTo>
                    <a:pt x="1246" y="248"/>
                  </a:moveTo>
                  <a:lnTo>
                    <a:pt x="1260" y="267"/>
                  </a:lnTo>
                  <a:lnTo>
                    <a:pt x="1258" y="348"/>
                  </a:lnTo>
                  <a:lnTo>
                    <a:pt x="1254" y="350"/>
                  </a:lnTo>
                  <a:lnTo>
                    <a:pt x="1246" y="356"/>
                  </a:lnTo>
                  <a:lnTo>
                    <a:pt x="1233" y="364"/>
                  </a:lnTo>
                  <a:lnTo>
                    <a:pt x="1219" y="374"/>
                  </a:lnTo>
                  <a:lnTo>
                    <a:pt x="1205" y="382"/>
                  </a:lnTo>
                  <a:lnTo>
                    <a:pt x="1195" y="390"/>
                  </a:lnTo>
                  <a:lnTo>
                    <a:pt x="1187" y="395"/>
                  </a:lnTo>
                  <a:lnTo>
                    <a:pt x="1179" y="399"/>
                  </a:lnTo>
                  <a:lnTo>
                    <a:pt x="1170" y="401"/>
                  </a:lnTo>
                  <a:lnTo>
                    <a:pt x="1160" y="401"/>
                  </a:lnTo>
                  <a:lnTo>
                    <a:pt x="1154" y="395"/>
                  </a:lnTo>
                  <a:lnTo>
                    <a:pt x="1146" y="390"/>
                  </a:lnTo>
                  <a:lnTo>
                    <a:pt x="1136" y="380"/>
                  </a:lnTo>
                  <a:lnTo>
                    <a:pt x="1124" y="376"/>
                  </a:lnTo>
                  <a:lnTo>
                    <a:pt x="1114" y="376"/>
                  </a:lnTo>
                  <a:lnTo>
                    <a:pt x="1110" y="384"/>
                  </a:lnTo>
                  <a:lnTo>
                    <a:pt x="1107" y="401"/>
                  </a:lnTo>
                  <a:lnTo>
                    <a:pt x="1105" y="423"/>
                  </a:lnTo>
                  <a:lnTo>
                    <a:pt x="1103" y="443"/>
                  </a:lnTo>
                  <a:lnTo>
                    <a:pt x="1101" y="460"/>
                  </a:lnTo>
                  <a:lnTo>
                    <a:pt x="1095" y="476"/>
                  </a:lnTo>
                  <a:lnTo>
                    <a:pt x="1085" y="490"/>
                  </a:lnTo>
                  <a:lnTo>
                    <a:pt x="1069" y="500"/>
                  </a:lnTo>
                  <a:lnTo>
                    <a:pt x="1059" y="508"/>
                  </a:lnTo>
                  <a:lnTo>
                    <a:pt x="1055" y="519"/>
                  </a:lnTo>
                  <a:lnTo>
                    <a:pt x="1053" y="531"/>
                  </a:lnTo>
                  <a:lnTo>
                    <a:pt x="1051" y="541"/>
                  </a:lnTo>
                  <a:lnTo>
                    <a:pt x="1045" y="551"/>
                  </a:lnTo>
                  <a:lnTo>
                    <a:pt x="1032" y="559"/>
                  </a:lnTo>
                  <a:lnTo>
                    <a:pt x="1016" y="569"/>
                  </a:lnTo>
                  <a:lnTo>
                    <a:pt x="996" y="576"/>
                  </a:lnTo>
                  <a:lnTo>
                    <a:pt x="979" y="584"/>
                  </a:lnTo>
                  <a:lnTo>
                    <a:pt x="965" y="588"/>
                  </a:lnTo>
                  <a:lnTo>
                    <a:pt x="951" y="590"/>
                  </a:lnTo>
                  <a:lnTo>
                    <a:pt x="941" y="592"/>
                  </a:lnTo>
                  <a:lnTo>
                    <a:pt x="933" y="596"/>
                  </a:lnTo>
                  <a:lnTo>
                    <a:pt x="929" y="604"/>
                  </a:lnTo>
                  <a:lnTo>
                    <a:pt x="933" y="614"/>
                  </a:lnTo>
                  <a:lnTo>
                    <a:pt x="943" y="628"/>
                  </a:lnTo>
                  <a:lnTo>
                    <a:pt x="955" y="641"/>
                  </a:lnTo>
                  <a:lnTo>
                    <a:pt x="967" y="651"/>
                  </a:lnTo>
                  <a:lnTo>
                    <a:pt x="977" y="665"/>
                  </a:lnTo>
                  <a:lnTo>
                    <a:pt x="981" y="677"/>
                  </a:lnTo>
                  <a:lnTo>
                    <a:pt x="975" y="691"/>
                  </a:lnTo>
                  <a:lnTo>
                    <a:pt x="963" y="699"/>
                  </a:lnTo>
                  <a:lnTo>
                    <a:pt x="943" y="702"/>
                  </a:lnTo>
                  <a:lnTo>
                    <a:pt x="923" y="704"/>
                  </a:lnTo>
                  <a:lnTo>
                    <a:pt x="906" y="706"/>
                  </a:lnTo>
                  <a:lnTo>
                    <a:pt x="892" y="708"/>
                  </a:lnTo>
                  <a:lnTo>
                    <a:pt x="880" y="708"/>
                  </a:lnTo>
                  <a:lnTo>
                    <a:pt x="864" y="708"/>
                  </a:lnTo>
                  <a:lnTo>
                    <a:pt x="847" y="706"/>
                  </a:lnTo>
                  <a:lnTo>
                    <a:pt x="833" y="706"/>
                  </a:lnTo>
                  <a:lnTo>
                    <a:pt x="827" y="706"/>
                  </a:lnTo>
                  <a:lnTo>
                    <a:pt x="825" y="702"/>
                  </a:lnTo>
                  <a:lnTo>
                    <a:pt x="819" y="697"/>
                  </a:lnTo>
                  <a:lnTo>
                    <a:pt x="809" y="687"/>
                  </a:lnTo>
                  <a:lnTo>
                    <a:pt x="799" y="679"/>
                  </a:lnTo>
                  <a:lnTo>
                    <a:pt x="792" y="675"/>
                  </a:lnTo>
                  <a:lnTo>
                    <a:pt x="786" y="679"/>
                  </a:lnTo>
                  <a:lnTo>
                    <a:pt x="780" y="691"/>
                  </a:lnTo>
                  <a:lnTo>
                    <a:pt x="774" y="708"/>
                  </a:lnTo>
                  <a:lnTo>
                    <a:pt x="766" y="732"/>
                  </a:lnTo>
                  <a:lnTo>
                    <a:pt x="756" y="756"/>
                  </a:lnTo>
                  <a:lnTo>
                    <a:pt x="748" y="777"/>
                  </a:lnTo>
                  <a:lnTo>
                    <a:pt x="742" y="795"/>
                  </a:lnTo>
                  <a:lnTo>
                    <a:pt x="733" y="821"/>
                  </a:lnTo>
                  <a:lnTo>
                    <a:pt x="723" y="838"/>
                  </a:lnTo>
                  <a:lnTo>
                    <a:pt x="711" y="850"/>
                  </a:lnTo>
                  <a:lnTo>
                    <a:pt x="699" y="854"/>
                  </a:lnTo>
                  <a:lnTo>
                    <a:pt x="687" y="858"/>
                  </a:lnTo>
                  <a:lnTo>
                    <a:pt x="677" y="862"/>
                  </a:lnTo>
                  <a:lnTo>
                    <a:pt x="671" y="862"/>
                  </a:lnTo>
                  <a:lnTo>
                    <a:pt x="671" y="799"/>
                  </a:lnTo>
                  <a:lnTo>
                    <a:pt x="585" y="722"/>
                  </a:lnTo>
                  <a:lnTo>
                    <a:pt x="595" y="669"/>
                  </a:lnTo>
                  <a:lnTo>
                    <a:pt x="536" y="602"/>
                  </a:lnTo>
                  <a:lnTo>
                    <a:pt x="490" y="527"/>
                  </a:lnTo>
                  <a:lnTo>
                    <a:pt x="335" y="482"/>
                  </a:lnTo>
                  <a:lnTo>
                    <a:pt x="297" y="460"/>
                  </a:lnTo>
                  <a:lnTo>
                    <a:pt x="262" y="393"/>
                  </a:lnTo>
                  <a:lnTo>
                    <a:pt x="223" y="327"/>
                  </a:lnTo>
                  <a:lnTo>
                    <a:pt x="144" y="388"/>
                  </a:lnTo>
                  <a:lnTo>
                    <a:pt x="114" y="382"/>
                  </a:lnTo>
                  <a:lnTo>
                    <a:pt x="112" y="352"/>
                  </a:lnTo>
                  <a:lnTo>
                    <a:pt x="77" y="303"/>
                  </a:lnTo>
                  <a:lnTo>
                    <a:pt x="83" y="220"/>
                  </a:lnTo>
                  <a:lnTo>
                    <a:pt x="42" y="165"/>
                  </a:lnTo>
                  <a:lnTo>
                    <a:pt x="0" y="157"/>
                  </a:lnTo>
                  <a:lnTo>
                    <a:pt x="24" y="102"/>
                  </a:lnTo>
                  <a:lnTo>
                    <a:pt x="67" y="116"/>
                  </a:lnTo>
                  <a:lnTo>
                    <a:pt x="83" y="96"/>
                  </a:lnTo>
                  <a:lnTo>
                    <a:pt x="132" y="118"/>
                  </a:lnTo>
                  <a:lnTo>
                    <a:pt x="124" y="53"/>
                  </a:lnTo>
                  <a:lnTo>
                    <a:pt x="160" y="23"/>
                  </a:lnTo>
                  <a:lnTo>
                    <a:pt x="256" y="0"/>
                  </a:lnTo>
                  <a:lnTo>
                    <a:pt x="280" y="63"/>
                  </a:lnTo>
                  <a:lnTo>
                    <a:pt x="343" y="132"/>
                  </a:lnTo>
                  <a:lnTo>
                    <a:pt x="406" y="110"/>
                  </a:lnTo>
                  <a:lnTo>
                    <a:pt x="453" y="114"/>
                  </a:lnTo>
                  <a:lnTo>
                    <a:pt x="488" y="81"/>
                  </a:lnTo>
                  <a:lnTo>
                    <a:pt x="530" y="134"/>
                  </a:lnTo>
                  <a:lnTo>
                    <a:pt x="650" y="110"/>
                  </a:lnTo>
                  <a:lnTo>
                    <a:pt x="673" y="142"/>
                  </a:lnTo>
                  <a:lnTo>
                    <a:pt x="689" y="191"/>
                  </a:lnTo>
                  <a:lnTo>
                    <a:pt x="742" y="177"/>
                  </a:lnTo>
                  <a:lnTo>
                    <a:pt x="790" y="250"/>
                  </a:lnTo>
                  <a:lnTo>
                    <a:pt x="823" y="248"/>
                  </a:lnTo>
                  <a:lnTo>
                    <a:pt x="813" y="167"/>
                  </a:lnTo>
                  <a:lnTo>
                    <a:pt x="853" y="161"/>
                  </a:lnTo>
                  <a:lnTo>
                    <a:pt x="855" y="167"/>
                  </a:lnTo>
                  <a:lnTo>
                    <a:pt x="858" y="179"/>
                  </a:lnTo>
                  <a:lnTo>
                    <a:pt x="864" y="195"/>
                  </a:lnTo>
                  <a:lnTo>
                    <a:pt x="868" y="212"/>
                  </a:lnTo>
                  <a:lnTo>
                    <a:pt x="872" y="224"/>
                  </a:lnTo>
                  <a:lnTo>
                    <a:pt x="874" y="232"/>
                  </a:lnTo>
                  <a:lnTo>
                    <a:pt x="878" y="234"/>
                  </a:lnTo>
                  <a:lnTo>
                    <a:pt x="886" y="242"/>
                  </a:lnTo>
                  <a:lnTo>
                    <a:pt x="896" y="250"/>
                  </a:lnTo>
                  <a:lnTo>
                    <a:pt x="908" y="258"/>
                  </a:lnTo>
                  <a:lnTo>
                    <a:pt x="916" y="262"/>
                  </a:lnTo>
                  <a:lnTo>
                    <a:pt x="920" y="266"/>
                  </a:lnTo>
                  <a:lnTo>
                    <a:pt x="971" y="319"/>
                  </a:lnTo>
                  <a:lnTo>
                    <a:pt x="994" y="293"/>
                  </a:lnTo>
                  <a:lnTo>
                    <a:pt x="1010" y="238"/>
                  </a:lnTo>
                  <a:lnTo>
                    <a:pt x="1059" y="201"/>
                  </a:lnTo>
                  <a:lnTo>
                    <a:pt x="1126" y="226"/>
                  </a:lnTo>
                  <a:lnTo>
                    <a:pt x="1203" y="252"/>
                  </a:lnTo>
                  <a:lnTo>
                    <a:pt x="1246" y="248"/>
                  </a:lnTo>
                </a:path>
              </a:pathLst>
            </a:custGeom>
            <a:grpFill/>
            <a:ln w="6350">
              <a:solidFill>
                <a:schemeClr val="bg1"/>
              </a:solidFill>
              <a:prstDash val="solid"/>
              <a:round/>
              <a:headEnd/>
              <a:tailEnd/>
            </a:ln>
          </p:spPr>
          <p:txBody>
            <a:bodyPr/>
            <a:lstStyle/>
            <a:p>
              <a:endParaRPr lang="zh-CN" altLang="en-US"/>
            </a:p>
          </p:txBody>
        </p:sp>
        <p:sp>
          <p:nvSpPr>
            <p:cNvPr id="94" name="Freeform 103">
              <a:extLst>
                <a:ext uri="{FF2B5EF4-FFF2-40B4-BE49-F238E27FC236}">
                  <a16:creationId xmlns:a16="http://schemas.microsoft.com/office/drawing/2014/main" id="{F6ADAC6B-F9EB-4CE5-A17C-E693BA962717}"/>
                </a:ext>
              </a:extLst>
            </p:cNvPr>
            <p:cNvSpPr>
              <a:spLocks/>
            </p:cNvSpPr>
            <p:nvPr/>
          </p:nvSpPr>
          <p:spPr bwMode="gray">
            <a:xfrm>
              <a:off x="5121003" y="1340768"/>
              <a:ext cx="1366838" cy="1235075"/>
            </a:xfrm>
            <a:custGeom>
              <a:avLst/>
              <a:gdLst>
                <a:gd name="T0" fmla="*/ 419 w 1722"/>
                <a:gd name="T1" fmla="*/ 147 h 1557"/>
                <a:gd name="T2" fmla="*/ 423 w 1722"/>
                <a:gd name="T3" fmla="*/ 159 h 1557"/>
                <a:gd name="T4" fmla="*/ 428 w 1722"/>
                <a:gd name="T5" fmla="*/ 173 h 1557"/>
                <a:gd name="T6" fmla="*/ 419 w 1722"/>
                <a:gd name="T7" fmla="*/ 185 h 1557"/>
                <a:gd name="T8" fmla="*/ 421 w 1722"/>
                <a:gd name="T9" fmla="*/ 196 h 1557"/>
                <a:gd name="T10" fmla="*/ 431 w 1722"/>
                <a:gd name="T11" fmla="*/ 209 h 1557"/>
                <a:gd name="T12" fmla="*/ 429 w 1722"/>
                <a:gd name="T13" fmla="*/ 233 h 1557"/>
                <a:gd name="T14" fmla="*/ 425 w 1722"/>
                <a:gd name="T15" fmla="*/ 256 h 1557"/>
                <a:gd name="T16" fmla="*/ 417 w 1722"/>
                <a:gd name="T17" fmla="*/ 278 h 1557"/>
                <a:gd name="T18" fmla="*/ 418 w 1722"/>
                <a:gd name="T19" fmla="*/ 290 h 1557"/>
                <a:gd name="T20" fmla="*/ 404 w 1722"/>
                <a:gd name="T21" fmla="*/ 293 h 1557"/>
                <a:gd name="T22" fmla="*/ 383 w 1722"/>
                <a:gd name="T23" fmla="*/ 292 h 1557"/>
                <a:gd name="T24" fmla="*/ 374 w 1722"/>
                <a:gd name="T25" fmla="*/ 295 h 1557"/>
                <a:gd name="T26" fmla="*/ 367 w 1722"/>
                <a:gd name="T27" fmla="*/ 309 h 1557"/>
                <a:gd name="T28" fmla="*/ 358 w 1722"/>
                <a:gd name="T29" fmla="*/ 318 h 1557"/>
                <a:gd name="T30" fmla="*/ 368 w 1722"/>
                <a:gd name="T31" fmla="*/ 333 h 1557"/>
                <a:gd name="T32" fmla="*/ 375 w 1722"/>
                <a:gd name="T33" fmla="*/ 350 h 1557"/>
                <a:gd name="T34" fmla="*/ 380 w 1722"/>
                <a:gd name="T35" fmla="*/ 367 h 1557"/>
                <a:gd name="T36" fmla="*/ 334 w 1722"/>
                <a:gd name="T37" fmla="*/ 359 h 1557"/>
                <a:gd name="T38" fmla="*/ 299 w 1722"/>
                <a:gd name="T39" fmla="*/ 376 h 1557"/>
                <a:gd name="T40" fmla="*/ 275 w 1722"/>
                <a:gd name="T41" fmla="*/ 371 h 1557"/>
                <a:gd name="T42" fmla="*/ 237 w 1722"/>
                <a:gd name="T43" fmla="*/ 345 h 1557"/>
                <a:gd name="T44" fmla="*/ 183 w 1722"/>
                <a:gd name="T45" fmla="*/ 338 h 1557"/>
                <a:gd name="T46" fmla="*/ 134 w 1722"/>
                <a:gd name="T47" fmla="*/ 309 h 1557"/>
                <a:gd name="T48" fmla="*/ 93 w 1722"/>
                <a:gd name="T49" fmla="*/ 288 h 1557"/>
                <a:gd name="T50" fmla="*/ 118 w 1722"/>
                <a:gd name="T51" fmla="*/ 211 h 1557"/>
                <a:gd name="T52" fmla="*/ 133 w 1722"/>
                <a:gd name="T53" fmla="*/ 147 h 1557"/>
                <a:gd name="T54" fmla="*/ 106 w 1722"/>
                <a:gd name="T55" fmla="*/ 89 h 1557"/>
                <a:gd name="T56" fmla="*/ 45 w 1722"/>
                <a:gd name="T57" fmla="*/ 63 h 1557"/>
                <a:gd name="T58" fmla="*/ 12 w 1722"/>
                <a:gd name="T59" fmla="*/ 35 h 1557"/>
                <a:gd name="T60" fmla="*/ 9 w 1722"/>
                <a:gd name="T61" fmla="*/ 18 h 1557"/>
                <a:gd name="T62" fmla="*/ 25 w 1722"/>
                <a:gd name="T63" fmla="*/ 11 h 1557"/>
                <a:gd name="T64" fmla="*/ 45 w 1722"/>
                <a:gd name="T65" fmla="*/ 4 h 1557"/>
                <a:gd name="T66" fmla="*/ 61 w 1722"/>
                <a:gd name="T67" fmla="*/ 1 h 1557"/>
                <a:gd name="T68" fmla="*/ 82 w 1722"/>
                <a:gd name="T69" fmla="*/ 11 h 1557"/>
                <a:gd name="T70" fmla="*/ 94 w 1722"/>
                <a:gd name="T71" fmla="*/ 8 h 1557"/>
                <a:gd name="T72" fmla="*/ 104 w 1722"/>
                <a:gd name="T73" fmla="*/ 6 h 1557"/>
                <a:gd name="T74" fmla="*/ 127 w 1722"/>
                <a:gd name="T75" fmla="*/ 24 h 1557"/>
                <a:gd name="T76" fmla="*/ 146 w 1722"/>
                <a:gd name="T77" fmla="*/ 46 h 1557"/>
                <a:gd name="T78" fmla="*/ 160 w 1722"/>
                <a:gd name="T79" fmla="*/ 69 h 1557"/>
                <a:gd name="T80" fmla="*/ 175 w 1722"/>
                <a:gd name="T81" fmla="*/ 92 h 1557"/>
                <a:gd name="T82" fmla="*/ 184 w 1722"/>
                <a:gd name="T83" fmla="*/ 101 h 1557"/>
                <a:gd name="T84" fmla="*/ 194 w 1722"/>
                <a:gd name="T85" fmla="*/ 123 h 1557"/>
                <a:gd name="T86" fmla="*/ 206 w 1722"/>
                <a:gd name="T87" fmla="*/ 138 h 1557"/>
                <a:gd name="T88" fmla="*/ 225 w 1722"/>
                <a:gd name="T89" fmla="*/ 141 h 1557"/>
                <a:gd name="T90" fmla="*/ 245 w 1722"/>
                <a:gd name="T91" fmla="*/ 137 h 1557"/>
                <a:gd name="T92" fmla="*/ 267 w 1722"/>
                <a:gd name="T93" fmla="*/ 143 h 1557"/>
                <a:gd name="T94" fmla="*/ 281 w 1722"/>
                <a:gd name="T95" fmla="*/ 152 h 1557"/>
                <a:gd name="T96" fmla="*/ 293 w 1722"/>
                <a:gd name="T97" fmla="*/ 154 h 1557"/>
                <a:gd name="T98" fmla="*/ 298 w 1722"/>
                <a:gd name="T99" fmla="*/ 154 h 1557"/>
                <a:gd name="T100" fmla="*/ 300 w 1722"/>
                <a:gd name="T101" fmla="*/ 160 h 1557"/>
                <a:gd name="T102" fmla="*/ 308 w 1722"/>
                <a:gd name="T103" fmla="*/ 175 h 1557"/>
                <a:gd name="T104" fmla="*/ 317 w 1722"/>
                <a:gd name="T105" fmla="*/ 191 h 1557"/>
                <a:gd name="T106" fmla="*/ 329 w 1722"/>
                <a:gd name="T107" fmla="*/ 197 h 1557"/>
                <a:gd name="T108" fmla="*/ 350 w 1722"/>
                <a:gd name="T109" fmla="*/ 191 h 1557"/>
                <a:gd name="T110" fmla="*/ 368 w 1722"/>
                <a:gd name="T111" fmla="*/ 175 h 1557"/>
                <a:gd name="T112" fmla="*/ 382 w 1722"/>
                <a:gd name="T113" fmla="*/ 160 h 1557"/>
                <a:gd name="T114" fmla="*/ 396 w 1722"/>
                <a:gd name="T115" fmla="*/ 148 h 1557"/>
                <a:gd name="T116" fmla="*/ 414 w 1722"/>
                <a:gd name="T117" fmla="*/ 140 h 155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22"/>
                <a:gd name="T178" fmla="*/ 0 h 1557"/>
                <a:gd name="T179" fmla="*/ 1722 w 1722"/>
                <a:gd name="T180" fmla="*/ 1557 h 155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22" h="1557">
                  <a:moveTo>
                    <a:pt x="1673" y="557"/>
                  </a:moveTo>
                  <a:lnTo>
                    <a:pt x="1673" y="561"/>
                  </a:lnTo>
                  <a:lnTo>
                    <a:pt x="1673" y="575"/>
                  </a:lnTo>
                  <a:lnTo>
                    <a:pt x="1675" y="590"/>
                  </a:lnTo>
                  <a:lnTo>
                    <a:pt x="1675" y="606"/>
                  </a:lnTo>
                  <a:lnTo>
                    <a:pt x="1675" y="618"/>
                  </a:lnTo>
                  <a:lnTo>
                    <a:pt x="1681" y="628"/>
                  </a:lnTo>
                  <a:lnTo>
                    <a:pt x="1691" y="639"/>
                  </a:lnTo>
                  <a:lnTo>
                    <a:pt x="1702" y="649"/>
                  </a:lnTo>
                  <a:lnTo>
                    <a:pt x="1712" y="661"/>
                  </a:lnTo>
                  <a:lnTo>
                    <a:pt x="1714" y="673"/>
                  </a:lnTo>
                  <a:lnTo>
                    <a:pt x="1710" y="693"/>
                  </a:lnTo>
                  <a:lnTo>
                    <a:pt x="1698" y="712"/>
                  </a:lnTo>
                  <a:lnTo>
                    <a:pt x="1687" y="728"/>
                  </a:lnTo>
                  <a:lnTo>
                    <a:pt x="1681" y="736"/>
                  </a:lnTo>
                  <a:lnTo>
                    <a:pt x="1673" y="742"/>
                  </a:lnTo>
                  <a:lnTo>
                    <a:pt x="1669" y="752"/>
                  </a:lnTo>
                  <a:lnTo>
                    <a:pt x="1667" y="762"/>
                  </a:lnTo>
                  <a:lnTo>
                    <a:pt x="1673" y="773"/>
                  </a:lnTo>
                  <a:lnTo>
                    <a:pt x="1683" y="787"/>
                  </a:lnTo>
                  <a:lnTo>
                    <a:pt x="1697" y="799"/>
                  </a:lnTo>
                  <a:lnTo>
                    <a:pt x="1708" y="811"/>
                  </a:lnTo>
                  <a:lnTo>
                    <a:pt x="1718" y="823"/>
                  </a:lnTo>
                  <a:lnTo>
                    <a:pt x="1722" y="836"/>
                  </a:lnTo>
                  <a:lnTo>
                    <a:pt x="1720" y="852"/>
                  </a:lnTo>
                  <a:lnTo>
                    <a:pt x="1720" y="876"/>
                  </a:lnTo>
                  <a:lnTo>
                    <a:pt x="1718" y="905"/>
                  </a:lnTo>
                  <a:lnTo>
                    <a:pt x="1716" y="935"/>
                  </a:lnTo>
                  <a:lnTo>
                    <a:pt x="1714" y="964"/>
                  </a:lnTo>
                  <a:lnTo>
                    <a:pt x="1712" y="988"/>
                  </a:lnTo>
                  <a:lnTo>
                    <a:pt x="1708" y="1002"/>
                  </a:lnTo>
                  <a:lnTo>
                    <a:pt x="1697" y="1025"/>
                  </a:lnTo>
                  <a:lnTo>
                    <a:pt x="1687" y="1051"/>
                  </a:lnTo>
                  <a:lnTo>
                    <a:pt x="1675" y="1074"/>
                  </a:lnTo>
                  <a:lnTo>
                    <a:pt x="1667" y="1096"/>
                  </a:lnTo>
                  <a:lnTo>
                    <a:pt x="1667" y="1114"/>
                  </a:lnTo>
                  <a:lnTo>
                    <a:pt x="1667" y="1130"/>
                  </a:lnTo>
                  <a:lnTo>
                    <a:pt x="1669" y="1139"/>
                  </a:lnTo>
                  <a:lnTo>
                    <a:pt x="1671" y="1151"/>
                  </a:lnTo>
                  <a:lnTo>
                    <a:pt x="1671" y="1163"/>
                  </a:lnTo>
                  <a:lnTo>
                    <a:pt x="1667" y="1171"/>
                  </a:lnTo>
                  <a:lnTo>
                    <a:pt x="1655" y="1175"/>
                  </a:lnTo>
                  <a:lnTo>
                    <a:pt x="1639" y="1175"/>
                  </a:lnTo>
                  <a:lnTo>
                    <a:pt x="1614" y="1175"/>
                  </a:lnTo>
                  <a:lnTo>
                    <a:pt x="1586" y="1175"/>
                  </a:lnTo>
                  <a:lnTo>
                    <a:pt x="1561" y="1173"/>
                  </a:lnTo>
                  <a:lnTo>
                    <a:pt x="1539" y="1171"/>
                  </a:lnTo>
                  <a:lnTo>
                    <a:pt x="1529" y="1169"/>
                  </a:lnTo>
                  <a:lnTo>
                    <a:pt x="1521" y="1169"/>
                  </a:lnTo>
                  <a:lnTo>
                    <a:pt x="1511" y="1171"/>
                  </a:lnTo>
                  <a:lnTo>
                    <a:pt x="1502" y="1177"/>
                  </a:lnTo>
                  <a:lnTo>
                    <a:pt x="1496" y="1183"/>
                  </a:lnTo>
                  <a:lnTo>
                    <a:pt x="1492" y="1193"/>
                  </a:lnTo>
                  <a:lnTo>
                    <a:pt x="1486" y="1206"/>
                  </a:lnTo>
                  <a:lnTo>
                    <a:pt x="1478" y="1222"/>
                  </a:lnTo>
                  <a:lnTo>
                    <a:pt x="1468" y="1238"/>
                  </a:lnTo>
                  <a:lnTo>
                    <a:pt x="1458" y="1246"/>
                  </a:lnTo>
                  <a:lnTo>
                    <a:pt x="1445" y="1254"/>
                  </a:lnTo>
                  <a:lnTo>
                    <a:pt x="1435" y="1261"/>
                  </a:lnTo>
                  <a:lnTo>
                    <a:pt x="1429" y="1273"/>
                  </a:lnTo>
                  <a:lnTo>
                    <a:pt x="1433" y="1285"/>
                  </a:lnTo>
                  <a:lnTo>
                    <a:pt x="1443" y="1297"/>
                  </a:lnTo>
                  <a:lnTo>
                    <a:pt x="1456" y="1313"/>
                  </a:lnTo>
                  <a:lnTo>
                    <a:pt x="1470" y="1332"/>
                  </a:lnTo>
                  <a:lnTo>
                    <a:pt x="1480" y="1350"/>
                  </a:lnTo>
                  <a:lnTo>
                    <a:pt x="1486" y="1364"/>
                  </a:lnTo>
                  <a:lnTo>
                    <a:pt x="1492" y="1381"/>
                  </a:lnTo>
                  <a:lnTo>
                    <a:pt x="1498" y="1401"/>
                  </a:lnTo>
                  <a:lnTo>
                    <a:pt x="1504" y="1423"/>
                  </a:lnTo>
                  <a:lnTo>
                    <a:pt x="1510" y="1441"/>
                  </a:lnTo>
                  <a:lnTo>
                    <a:pt x="1513" y="1454"/>
                  </a:lnTo>
                  <a:lnTo>
                    <a:pt x="1517" y="1470"/>
                  </a:lnTo>
                  <a:lnTo>
                    <a:pt x="1521" y="1482"/>
                  </a:lnTo>
                  <a:lnTo>
                    <a:pt x="1523" y="1486"/>
                  </a:lnTo>
                  <a:lnTo>
                    <a:pt x="1480" y="1490"/>
                  </a:lnTo>
                  <a:lnTo>
                    <a:pt x="1336" y="1439"/>
                  </a:lnTo>
                  <a:lnTo>
                    <a:pt x="1287" y="1476"/>
                  </a:lnTo>
                  <a:lnTo>
                    <a:pt x="1271" y="1531"/>
                  </a:lnTo>
                  <a:lnTo>
                    <a:pt x="1248" y="1557"/>
                  </a:lnTo>
                  <a:lnTo>
                    <a:pt x="1195" y="1504"/>
                  </a:lnTo>
                  <a:lnTo>
                    <a:pt x="1151" y="1472"/>
                  </a:lnTo>
                  <a:lnTo>
                    <a:pt x="1130" y="1399"/>
                  </a:lnTo>
                  <a:lnTo>
                    <a:pt x="1090" y="1405"/>
                  </a:lnTo>
                  <a:lnTo>
                    <a:pt x="1100" y="1486"/>
                  </a:lnTo>
                  <a:lnTo>
                    <a:pt x="1067" y="1488"/>
                  </a:lnTo>
                  <a:lnTo>
                    <a:pt x="1019" y="1415"/>
                  </a:lnTo>
                  <a:lnTo>
                    <a:pt x="966" y="1429"/>
                  </a:lnTo>
                  <a:lnTo>
                    <a:pt x="950" y="1380"/>
                  </a:lnTo>
                  <a:lnTo>
                    <a:pt x="927" y="1348"/>
                  </a:lnTo>
                  <a:lnTo>
                    <a:pt x="807" y="1372"/>
                  </a:lnTo>
                  <a:lnTo>
                    <a:pt x="765" y="1322"/>
                  </a:lnTo>
                  <a:lnTo>
                    <a:pt x="730" y="1352"/>
                  </a:lnTo>
                  <a:lnTo>
                    <a:pt x="683" y="1348"/>
                  </a:lnTo>
                  <a:lnTo>
                    <a:pt x="620" y="1370"/>
                  </a:lnTo>
                  <a:lnTo>
                    <a:pt x="557" y="1301"/>
                  </a:lnTo>
                  <a:lnTo>
                    <a:pt x="533" y="1238"/>
                  </a:lnTo>
                  <a:lnTo>
                    <a:pt x="437" y="1261"/>
                  </a:lnTo>
                  <a:lnTo>
                    <a:pt x="401" y="1291"/>
                  </a:lnTo>
                  <a:lnTo>
                    <a:pt x="413" y="1208"/>
                  </a:lnTo>
                  <a:lnTo>
                    <a:pt x="372" y="1153"/>
                  </a:lnTo>
                  <a:lnTo>
                    <a:pt x="317" y="1094"/>
                  </a:lnTo>
                  <a:lnTo>
                    <a:pt x="332" y="1047"/>
                  </a:lnTo>
                  <a:lnTo>
                    <a:pt x="415" y="956"/>
                  </a:lnTo>
                  <a:lnTo>
                    <a:pt x="472" y="844"/>
                  </a:lnTo>
                  <a:lnTo>
                    <a:pt x="521" y="791"/>
                  </a:lnTo>
                  <a:lnTo>
                    <a:pt x="529" y="722"/>
                  </a:lnTo>
                  <a:lnTo>
                    <a:pt x="563" y="708"/>
                  </a:lnTo>
                  <a:lnTo>
                    <a:pt x="531" y="590"/>
                  </a:lnTo>
                  <a:lnTo>
                    <a:pt x="561" y="480"/>
                  </a:lnTo>
                  <a:lnTo>
                    <a:pt x="580" y="376"/>
                  </a:lnTo>
                  <a:lnTo>
                    <a:pt x="468" y="297"/>
                  </a:lnTo>
                  <a:lnTo>
                    <a:pt x="421" y="358"/>
                  </a:lnTo>
                  <a:lnTo>
                    <a:pt x="313" y="393"/>
                  </a:lnTo>
                  <a:lnTo>
                    <a:pt x="210" y="393"/>
                  </a:lnTo>
                  <a:lnTo>
                    <a:pt x="183" y="321"/>
                  </a:lnTo>
                  <a:lnTo>
                    <a:pt x="179" y="254"/>
                  </a:lnTo>
                  <a:lnTo>
                    <a:pt x="112" y="226"/>
                  </a:lnTo>
                  <a:lnTo>
                    <a:pt x="88" y="273"/>
                  </a:lnTo>
                  <a:lnTo>
                    <a:pt x="0" y="222"/>
                  </a:lnTo>
                  <a:lnTo>
                    <a:pt x="45" y="140"/>
                  </a:lnTo>
                  <a:lnTo>
                    <a:pt x="6" y="90"/>
                  </a:lnTo>
                  <a:lnTo>
                    <a:pt x="10" y="88"/>
                  </a:lnTo>
                  <a:lnTo>
                    <a:pt x="19" y="83"/>
                  </a:lnTo>
                  <a:lnTo>
                    <a:pt x="33" y="75"/>
                  </a:lnTo>
                  <a:lnTo>
                    <a:pt x="51" y="65"/>
                  </a:lnTo>
                  <a:lnTo>
                    <a:pt x="69" y="57"/>
                  </a:lnTo>
                  <a:lnTo>
                    <a:pt x="84" y="49"/>
                  </a:lnTo>
                  <a:lnTo>
                    <a:pt x="98" y="45"/>
                  </a:lnTo>
                  <a:lnTo>
                    <a:pt x="112" y="41"/>
                  </a:lnTo>
                  <a:lnTo>
                    <a:pt x="134" y="35"/>
                  </a:lnTo>
                  <a:lnTo>
                    <a:pt x="155" y="25"/>
                  </a:lnTo>
                  <a:lnTo>
                    <a:pt x="179" y="18"/>
                  </a:lnTo>
                  <a:lnTo>
                    <a:pt x="197" y="8"/>
                  </a:lnTo>
                  <a:lnTo>
                    <a:pt x="208" y="4"/>
                  </a:lnTo>
                  <a:lnTo>
                    <a:pt x="224" y="0"/>
                  </a:lnTo>
                  <a:lnTo>
                    <a:pt x="244" y="4"/>
                  </a:lnTo>
                  <a:lnTo>
                    <a:pt x="267" y="14"/>
                  </a:lnTo>
                  <a:lnTo>
                    <a:pt x="293" y="25"/>
                  </a:lnTo>
                  <a:lnTo>
                    <a:pt x="313" y="39"/>
                  </a:lnTo>
                  <a:lnTo>
                    <a:pt x="328" y="47"/>
                  </a:lnTo>
                  <a:lnTo>
                    <a:pt x="344" y="51"/>
                  </a:lnTo>
                  <a:lnTo>
                    <a:pt x="358" y="49"/>
                  </a:lnTo>
                  <a:lnTo>
                    <a:pt x="366" y="43"/>
                  </a:lnTo>
                  <a:lnTo>
                    <a:pt x="374" y="35"/>
                  </a:lnTo>
                  <a:lnTo>
                    <a:pt x="380" y="27"/>
                  </a:lnTo>
                  <a:lnTo>
                    <a:pt x="387" y="21"/>
                  </a:lnTo>
                  <a:lnTo>
                    <a:pt x="397" y="21"/>
                  </a:lnTo>
                  <a:lnTo>
                    <a:pt x="413" y="25"/>
                  </a:lnTo>
                  <a:lnTo>
                    <a:pt x="447" y="39"/>
                  </a:lnTo>
                  <a:lnTo>
                    <a:pt x="472" y="53"/>
                  </a:lnTo>
                  <a:lnTo>
                    <a:pt x="492" y="73"/>
                  </a:lnTo>
                  <a:lnTo>
                    <a:pt x="510" y="96"/>
                  </a:lnTo>
                  <a:lnTo>
                    <a:pt x="531" y="118"/>
                  </a:lnTo>
                  <a:lnTo>
                    <a:pt x="551" y="142"/>
                  </a:lnTo>
                  <a:lnTo>
                    <a:pt x="567" y="163"/>
                  </a:lnTo>
                  <a:lnTo>
                    <a:pt x="582" y="187"/>
                  </a:lnTo>
                  <a:lnTo>
                    <a:pt x="598" y="212"/>
                  </a:lnTo>
                  <a:lnTo>
                    <a:pt x="610" y="232"/>
                  </a:lnTo>
                  <a:lnTo>
                    <a:pt x="622" y="256"/>
                  </a:lnTo>
                  <a:lnTo>
                    <a:pt x="637" y="279"/>
                  </a:lnTo>
                  <a:lnTo>
                    <a:pt x="655" y="303"/>
                  </a:lnTo>
                  <a:lnTo>
                    <a:pt x="673" y="325"/>
                  </a:lnTo>
                  <a:lnTo>
                    <a:pt x="689" y="348"/>
                  </a:lnTo>
                  <a:lnTo>
                    <a:pt x="698" y="368"/>
                  </a:lnTo>
                  <a:lnTo>
                    <a:pt x="704" y="378"/>
                  </a:lnTo>
                  <a:lnTo>
                    <a:pt x="714" y="386"/>
                  </a:lnTo>
                  <a:lnTo>
                    <a:pt x="726" y="393"/>
                  </a:lnTo>
                  <a:lnTo>
                    <a:pt x="736" y="405"/>
                  </a:lnTo>
                  <a:lnTo>
                    <a:pt x="742" y="417"/>
                  </a:lnTo>
                  <a:lnTo>
                    <a:pt x="750" y="445"/>
                  </a:lnTo>
                  <a:lnTo>
                    <a:pt x="761" y="470"/>
                  </a:lnTo>
                  <a:lnTo>
                    <a:pt x="773" y="492"/>
                  </a:lnTo>
                  <a:lnTo>
                    <a:pt x="783" y="508"/>
                  </a:lnTo>
                  <a:lnTo>
                    <a:pt x="795" y="527"/>
                  </a:lnTo>
                  <a:lnTo>
                    <a:pt x="809" y="543"/>
                  </a:lnTo>
                  <a:lnTo>
                    <a:pt x="824" y="555"/>
                  </a:lnTo>
                  <a:lnTo>
                    <a:pt x="840" y="561"/>
                  </a:lnTo>
                  <a:lnTo>
                    <a:pt x="862" y="567"/>
                  </a:lnTo>
                  <a:lnTo>
                    <a:pt x="882" y="569"/>
                  </a:lnTo>
                  <a:lnTo>
                    <a:pt x="901" y="565"/>
                  </a:lnTo>
                  <a:lnTo>
                    <a:pt x="919" y="559"/>
                  </a:lnTo>
                  <a:lnTo>
                    <a:pt x="941" y="553"/>
                  </a:lnTo>
                  <a:lnTo>
                    <a:pt x="960" y="549"/>
                  </a:lnTo>
                  <a:lnTo>
                    <a:pt x="982" y="551"/>
                  </a:lnTo>
                  <a:lnTo>
                    <a:pt x="1004" y="559"/>
                  </a:lnTo>
                  <a:lnTo>
                    <a:pt x="1029" y="563"/>
                  </a:lnTo>
                  <a:lnTo>
                    <a:pt x="1051" y="569"/>
                  </a:lnTo>
                  <a:lnTo>
                    <a:pt x="1065" y="575"/>
                  </a:lnTo>
                  <a:lnTo>
                    <a:pt x="1073" y="580"/>
                  </a:lnTo>
                  <a:lnTo>
                    <a:pt x="1086" y="588"/>
                  </a:lnTo>
                  <a:lnTo>
                    <a:pt x="1104" y="598"/>
                  </a:lnTo>
                  <a:lnTo>
                    <a:pt x="1122" y="608"/>
                  </a:lnTo>
                  <a:lnTo>
                    <a:pt x="1139" y="616"/>
                  </a:lnTo>
                  <a:lnTo>
                    <a:pt x="1155" y="620"/>
                  </a:lnTo>
                  <a:lnTo>
                    <a:pt x="1167" y="620"/>
                  </a:lnTo>
                  <a:lnTo>
                    <a:pt x="1171" y="618"/>
                  </a:lnTo>
                  <a:lnTo>
                    <a:pt x="1177" y="614"/>
                  </a:lnTo>
                  <a:lnTo>
                    <a:pt x="1181" y="614"/>
                  </a:lnTo>
                  <a:lnTo>
                    <a:pt x="1185" y="614"/>
                  </a:lnTo>
                  <a:lnTo>
                    <a:pt x="1189" y="616"/>
                  </a:lnTo>
                  <a:lnTo>
                    <a:pt x="1191" y="618"/>
                  </a:lnTo>
                  <a:lnTo>
                    <a:pt x="1193" y="624"/>
                  </a:lnTo>
                  <a:lnTo>
                    <a:pt x="1195" y="632"/>
                  </a:lnTo>
                  <a:lnTo>
                    <a:pt x="1197" y="641"/>
                  </a:lnTo>
                  <a:lnTo>
                    <a:pt x="1202" y="659"/>
                  </a:lnTo>
                  <a:lnTo>
                    <a:pt x="1212" y="675"/>
                  </a:lnTo>
                  <a:lnTo>
                    <a:pt x="1224" y="687"/>
                  </a:lnTo>
                  <a:lnTo>
                    <a:pt x="1232" y="701"/>
                  </a:lnTo>
                  <a:lnTo>
                    <a:pt x="1238" y="714"/>
                  </a:lnTo>
                  <a:lnTo>
                    <a:pt x="1244" y="734"/>
                  </a:lnTo>
                  <a:lnTo>
                    <a:pt x="1254" y="754"/>
                  </a:lnTo>
                  <a:lnTo>
                    <a:pt x="1265" y="767"/>
                  </a:lnTo>
                  <a:lnTo>
                    <a:pt x="1277" y="775"/>
                  </a:lnTo>
                  <a:lnTo>
                    <a:pt x="1289" y="779"/>
                  </a:lnTo>
                  <a:lnTo>
                    <a:pt x="1299" y="785"/>
                  </a:lnTo>
                  <a:lnTo>
                    <a:pt x="1313" y="789"/>
                  </a:lnTo>
                  <a:lnTo>
                    <a:pt x="1328" y="785"/>
                  </a:lnTo>
                  <a:lnTo>
                    <a:pt x="1348" y="777"/>
                  </a:lnTo>
                  <a:lnTo>
                    <a:pt x="1374" y="773"/>
                  </a:lnTo>
                  <a:lnTo>
                    <a:pt x="1399" y="767"/>
                  </a:lnTo>
                  <a:lnTo>
                    <a:pt x="1423" y="760"/>
                  </a:lnTo>
                  <a:lnTo>
                    <a:pt x="1447" y="742"/>
                  </a:lnTo>
                  <a:lnTo>
                    <a:pt x="1462" y="722"/>
                  </a:lnTo>
                  <a:lnTo>
                    <a:pt x="1472" y="701"/>
                  </a:lnTo>
                  <a:lnTo>
                    <a:pt x="1480" y="689"/>
                  </a:lnTo>
                  <a:lnTo>
                    <a:pt x="1494" y="675"/>
                  </a:lnTo>
                  <a:lnTo>
                    <a:pt x="1510" y="659"/>
                  </a:lnTo>
                  <a:lnTo>
                    <a:pt x="1527" y="643"/>
                  </a:lnTo>
                  <a:lnTo>
                    <a:pt x="1543" y="628"/>
                  </a:lnTo>
                  <a:lnTo>
                    <a:pt x="1557" y="616"/>
                  </a:lnTo>
                  <a:lnTo>
                    <a:pt x="1572" y="604"/>
                  </a:lnTo>
                  <a:lnTo>
                    <a:pt x="1584" y="594"/>
                  </a:lnTo>
                  <a:lnTo>
                    <a:pt x="1598" y="586"/>
                  </a:lnTo>
                  <a:lnTo>
                    <a:pt x="1614" y="577"/>
                  </a:lnTo>
                  <a:lnTo>
                    <a:pt x="1634" y="567"/>
                  </a:lnTo>
                  <a:lnTo>
                    <a:pt x="1653" y="561"/>
                  </a:lnTo>
                  <a:lnTo>
                    <a:pt x="1667" y="557"/>
                  </a:lnTo>
                  <a:lnTo>
                    <a:pt x="1673" y="557"/>
                  </a:lnTo>
                  <a:close/>
                </a:path>
              </a:pathLst>
            </a:custGeom>
            <a:grpFill/>
            <a:ln w="0">
              <a:solidFill>
                <a:schemeClr val="bg1"/>
              </a:solidFill>
              <a:prstDash val="solid"/>
              <a:round/>
              <a:headEnd/>
              <a:tailEnd/>
            </a:ln>
          </p:spPr>
          <p:txBody>
            <a:bodyPr/>
            <a:lstStyle/>
            <a:p>
              <a:endParaRPr lang="zh-CN" altLang="en-US"/>
            </a:p>
          </p:txBody>
        </p:sp>
        <p:sp>
          <p:nvSpPr>
            <p:cNvPr id="95" name="Freeform 104">
              <a:extLst>
                <a:ext uri="{FF2B5EF4-FFF2-40B4-BE49-F238E27FC236}">
                  <a16:creationId xmlns:a16="http://schemas.microsoft.com/office/drawing/2014/main" id="{91C27E62-3260-4A91-838E-60F0FBC3E247}"/>
                </a:ext>
              </a:extLst>
            </p:cNvPr>
            <p:cNvSpPr>
              <a:spLocks/>
            </p:cNvSpPr>
            <p:nvPr/>
          </p:nvSpPr>
          <p:spPr bwMode="gray">
            <a:xfrm>
              <a:off x="5121003" y="1340768"/>
              <a:ext cx="1366838" cy="1235075"/>
            </a:xfrm>
            <a:custGeom>
              <a:avLst/>
              <a:gdLst>
                <a:gd name="T0" fmla="*/ 419 w 1722"/>
                <a:gd name="T1" fmla="*/ 147 h 1557"/>
                <a:gd name="T2" fmla="*/ 423 w 1722"/>
                <a:gd name="T3" fmla="*/ 159 h 1557"/>
                <a:gd name="T4" fmla="*/ 428 w 1722"/>
                <a:gd name="T5" fmla="*/ 173 h 1557"/>
                <a:gd name="T6" fmla="*/ 419 w 1722"/>
                <a:gd name="T7" fmla="*/ 185 h 1557"/>
                <a:gd name="T8" fmla="*/ 421 w 1722"/>
                <a:gd name="T9" fmla="*/ 196 h 1557"/>
                <a:gd name="T10" fmla="*/ 431 w 1722"/>
                <a:gd name="T11" fmla="*/ 209 h 1557"/>
                <a:gd name="T12" fmla="*/ 429 w 1722"/>
                <a:gd name="T13" fmla="*/ 233 h 1557"/>
                <a:gd name="T14" fmla="*/ 425 w 1722"/>
                <a:gd name="T15" fmla="*/ 256 h 1557"/>
                <a:gd name="T16" fmla="*/ 417 w 1722"/>
                <a:gd name="T17" fmla="*/ 278 h 1557"/>
                <a:gd name="T18" fmla="*/ 418 w 1722"/>
                <a:gd name="T19" fmla="*/ 290 h 1557"/>
                <a:gd name="T20" fmla="*/ 404 w 1722"/>
                <a:gd name="T21" fmla="*/ 293 h 1557"/>
                <a:gd name="T22" fmla="*/ 383 w 1722"/>
                <a:gd name="T23" fmla="*/ 292 h 1557"/>
                <a:gd name="T24" fmla="*/ 374 w 1722"/>
                <a:gd name="T25" fmla="*/ 295 h 1557"/>
                <a:gd name="T26" fmla="*/ 367 w 1722"/>
                <a:gd name="T27" fmla="*/ 309 h 1557"/>
                <a:gd name="T28" fmla="*/ 358 w 1722"/>
                <a:gd name="T29" fmla="*/ 318 h 1557"/>
                <a:gd name="T30" fmla="*/ 368 w 1722"/>
                <a:gd name="T31" fmla="*/ 333 h 1557"/>
                <a:gd name="T32" fmla="*/ 375 w 1722"/>
                <a:gd name="T33" fmla="*/ 350 h 1557"/>
                <a:gd name="T34" fmla="*/ 380 w 1722"/>
                <a:gd name="T35" fmla="*/ 367 h 1557"/>
                <a:gd name="T36" fmla="*/ 334 w 1722"/>
                <a:gd name="T37" fmla="*/ 359 h 1557"/>
                <a:gd name="T38" fmla="*/ 299 w 1722"/>
                <a:gd name="T39" fmla="*/ 376 h 1557"/>
                <a:gd name="T40" fmla="*/ 275 w 1722"/>
                <a:gd name="T41" fmla="*/ 371 h 1557"/>
                <a:gd name="T42" fmla="*/ 237 w 1722"/>
                <a:gd name="T43" fmla="*/ 345 h 1557"/>
                <a:gd name="T44" fmla="*/ 183 w 1722"/>
                <a:gd name="T45" fmla="*/ 338 h 1557"/>
                <a:gd name="T46" fmla="*/ 134 w 1722"/>
                <a:gd name="T47" fmla="*/ 309 h 1557"/>
                <a:gd name="T48" fmla="*/ 93 w 1722"/>
                <a:gd name="T49" fmla="*/ 288 h 1557"/>
                <a:gd name="T50" fmla="*/ 118 w 1722"/>
                <a:gd name="T51" fmla="*/ 211 h 1557"/>
                <a:gd name="T52" fmla="*/ 133 w 1722"/>
                <a:gd name="T53" fmla="*/ 147 h 1557"/>
                <a:gd name="T54" fmla="*/ 106 w 1722"/>
                <a:gd name="T55" fmla="*/ 89 h 1557"/>
                <a:gd name="T56" fmla="*/ 45 w 1722"/>
                <a:gd name="T57" fmla="*/ 63 h 1557"/>
                <a:gd name="T58" fmla="*/ 12 w 1722"/>
                <a:gd name="T59" fmla="*/ 35 h 1557"/>
                <a:gd name="T60" fmla="*/ 9 w 1722"/>
                <a:gd name="T61" fmla="*/ 18 h 1557"/>
                <a:gd name="T62" fmla="*/ 25 w 1722"/>
                <a:gd name="T63" fmla="*/ 11 h 1557"/>
                <a:gd name="T64" fmla="*/ 45 w 1722"/>
                <a:gd name="T65" fmla="*/ 4 h 1557"/>
                <a:gd name="T66" fmla="*/ 61 w 1722"/>
                <a:gd name="T67" fmla="*/ 1 h 1557"/>
                <a:gd name="T68" fmla="*/ 82 w 1722"/>
                <a:gd name="T69" fmla="*/ 11 h 1557"/>
                <a:gd name="T70" fmla="*/ 94 w 1722"/>
                <a:gd name="T71" fmla="*/ 8 h 1557"/>
                <a:gd name="T72" fmla="*/ 104 w 1722"/>
                <a:gd name="T73" fmla="*/ 6 h 1557"/>
                <a:gd name="T74" fmla="*/ 127 w 1722"/>
                <a:gd name="T75" fmla="*/ 24 h 1557"/>
                <a:gd name="T76" fmla="*/ 146 w 1722"/>
                <a:gd name="T77" fmla="*/ 46 h 1557"/>
                <a:gd name="T78" fmla="*/ 160 w 1722"/>
                <a:gd name="T79" fmla="*/ 69 h 1557"/>
                <a:gd name="T80" fmla="*/ 175 w 1722"/>
                <a:gd name="T81" fmla="*/ 92 h 1557"/>
                <a:gd name="T82" fmla="*/ 184 w 1722"/>
                <a:gd name="T83" fmla="*/ 101 h 1557"/>
                <a:gd name="T84" fmla="*/ 194 w 1722"/>
                <a:gd name="T85" fmla="*/ 123 h 1557"/>
                <a:gd name="T86" fmla="*/ 206 w 1722"/>
                <a:gd name="T87" fmla="*/ 138 h 1557"/>
                <a:gd name="T88" fmla="*/ 225 w 1722"/>
                <a:gd name="T89" fmla="*/ 141 h 1557"/>
                <a:gd name="T90" fmla="*/ 245 w 1722"/>
                <a:gd name="T91" fmla="*/ 137 h 1557"/>
                <a:gd name="T92" fmla="*/ 267 w 1722"/>
                <a:gd name="T93" fmla="*/ 143 h 1557"/>
                <a:gd name="T94" fmla="*/ 281 w 1722"/>
                <a:gd name="T95" fmla="*/ 152 h 1557"/>
                <a:gd name="T96" fmla="*/ 293 w 1722"/>
                <a:gd name="T97" fmla="*/ 154 h 1557"/>
                <a:gd name="T98" fmla="*/ 298 w 1722"/>
                <a:gd name="T99" fmla="*/ 154 h 1557"/>
                <a:gd name="T100" fmla="*/ 300 w 1722"/>
                <a:gd name="T101" fmla="*/ 160 h 1557"/>
                <a:gd name="T102" fmla="*/ 308 w 1722"/>
                <a:gd name="T103" fmla="*/ 175 h 1557"/>
                <a:gd name="T104" fmla="*/ 317 w 1722"/>
                <a:gd name="T105" fmla="*/ 191 h 1557"/>
                <a:gd name="T106" fmla="*/ 329 w 1722"/>
                <a:gd name="T107" fmla="*/ 197 h 1557"/>
                <a:gd name="T108" fmla="*/ 350 w 1722"/>
                <a:gd name="T109" fmla="*/ 191 h 1557"/>
                <a:gd name="T110" fmla="*/ 368 w 1722"/>
                <a:gd name="T111" fmla="*/ 175 h 1557"/>
                <a:gd name="T112" fmla="*/ 382 w 1722"/>
                <a:gd name="T113" fmla="*/ 160 h 1557"/>
                <a:gd name="T114" fmla="*/ 396 w 1722"/>
                <a:gd name="T115" fmla="*/ 148 h 1557"/>
                <a:gd name="T116" fmla="*/ 414 w 1722"/>
                <a:gd name="T117" fmla="*/ 140 h 155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22"/>
                <a:gd name="T178" fmla="*/ 0 h 1557"/>
                <a:gd name="T179" fmla="*/ 1722 w 1722"/>
                <a:gd name="T180" fmla="*/ 1557 h 155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22" h="1557">
                  <a:moveTo>
                    <a:pt x="1673" y="557"/>
                  </a:moveTo>
                  <a:lnTo>
                    <a:pt x="1673" y="561"/>
                  </a:lnTo>
                  <a:lnTo>
                    <a:pt x="1673" y="575"/>
                  </a:lnTo>
                  <a:lnTo>
                    <a:pt x="1675" y="590"/>
                  </a:lnTo>
                  <a:lnTo>
                    <a:pt x="1675" y="606"/>
                  </a:lnTo>
                  <a:lnTo>
                    <a:pt x="1675" y="618"/>
                  </a:lnTo>
                  <a:lnTo>
                    <a:pt x="1681" y="628"/>
                  </a:lnTo>
                  <a:lnTo>
                    <a:pt x="1691" y="639"/>
                  </a:lnTo>
                  <a:lnTo>
                    <a:pt x="1702" y="649"/>
                  </a:lnTo>
                  <a:lnTo>
                    <a:pt x="1712" y="661"/>
                  </a:lnTo>
                  <a:lnTo>
                    <a:pt x="1714" y="673"/>
                  </a:lnTo>
                  <a:lnTo>
                    <a:pt x="1710" y="693"/>
                  </a:lnTo>
                  <a:lnTo>
                    <a:pt x="1698" y="712"/>
                  </a:lnTo>
                  <a:lnTo>
                    <a:pt x="1687" y="728"/>
                  </a:lnTo>
                  <a:lnTo>
                    <a:pt x="1681" y="736"/>
                  </a:lnTo>
                  <a:lnTo>
                    <a:pt x="1673" y="742"/>
                  </a:lnTo>
                  <a:lnTo>
                    <a:pt x="1669" y="752"/>
                  </a:lnTo>
                  <a:lnTo>
                    <a:pt x="1667" y="762"/>
                  </a:lnTo>
                  <a:lnTo>
                    <a:pt x="1673" y="773"/>
                  </a:lnTo>
                  <a:lnTo>
                    <a:pt x="1683" y="787"/>
                  </a:lnTo>
                  <a:lnTo>
                    <a:pt x="1697" y="799"/>
                  </a:lnTo>
                  <a:lnTo>
                    <a:pt x="1708" y="811"/>
                  </a:lnTo>
                  <a:lnTo>
                    <a:pt x="1718" y="823"/>
                  </a:lnTo>
                  <a:lnTo>
                    <a:pt x="1722" y="836"/>
                  </a:lnTo>
                  <a:lnTo>
                    <a:pt x="1720" y="852"/>
                  </a:lnTo>
                  <a:lnTo>
                    <a:pt x="1720" y="876"/>
                  </a:lnTo>
                  <a:lnTo>
                    <a:pt x="1718" y="905"/>
                  </a:lnTo>
                  <a:lnTo>
                    <a:pt x="1716" y="935"/>
                  </a:lnTo>
                  <a:lnTo>
                    <a:pt x="1714" y="964"/>
                  </a:lnTo>
                  <a:lnTo>
                    <a:pt x="1712" y="988"/>
                  </a:lnTo>
                  <a:lnTo>
                    <a:pt x="1708" y="1002"/>
                  </a:lnTo>
                  <a:lnTo>
                    <a:pt x="1697" y="1025"/>
                  </a:lnTo>
                  <a:lnTo>
                    <a:pt x="1687" y="1051"/>
                  </a:lnTo>
                  <a:lnTo>
                    <a:pt x="1675" y="1074"/>
                  </a:lnTo>
                  <a:lnTo>
                    <a:pt x="1667" y="1096"/>
                  </a:lnTo>
                  <a:lnTo>
                    <a:pt x="1667" y="1114"/>
                  </a:lnTo>
                  <a:lnTo>
                    <a:pt x="1667" y="1130"/>
                  </a:lnTo>
                  <a:lnTo>
                    <a:pt x="1669" y="1139"/>
                  </a:lnTo>
                  <a:lnTo>
                    <a:pt x="1671" y="1151"/>
                  </a:lnTo>
                  <a:lnTo>
                    <a:pt x="1671" y="1163"/>
                  </a:lnTo>
                  <a:lnTo>
                    <a:pt x="1667" y="1171"/>
                  </a:lnTo>
                  <a:lnTo>
                    <a:pt x="1655" y="1175"/>
                  </a:lnTo>
                  <a:lnTo>
                    <a:pt x="1639" y="1175"/>
                  </a:lnTo>
                  <a:lnTo>
                    <a:pt x="1614" y="1175"/>
                  </a:lnTo>
                  <a:lnTo>
                    <a:pt x="1586" y="1175"/>
                  </a:lnTo>
                  <a:lnTo>
                    <a:pt x="1561" y="1173"/>
                  </a:lnTo>
                  <a:lnTo>
                    <a:pt x="1539" y="1171"/>
                  </a:lnTo>
                  <a:lnTo>
                    <a:pt x="1529" y="1169"/>
                  </a:lnTo>
                  <a:lnTo>
                    <a:pt x="1521" y="1169"/>
                  </a:lnTo>
                  <a:lnTo>
                    <a:pt x="1511" y="1171"/>
                  </a:lnTo>
                  <a:lnTo>
                    <a:pt x="1502" y="1177"/>
                  </a:lnTo>
                  <a:lnTo>
                    <a:pt x="1496" y="1183"/>
                  </a:lnTo>
                  <a:lnTo>
                    <a:pt x="1492" y="1193"/>
                  </a:lnTo>
                  <a:lnTo>
                    <a:pt x="1486" y="1206"/>
                  </a:lnTo>
                  <a:lnTo>
                    <a:pt x="1478" y="1222"/>
                  </a:lnTo>
                  <a:lnTo>
                    <a:pt x="1468" y="1238"/>
                  </a:lnTo>
                  <a:lnTo>
                    <a:pt x="1458" y="1246"/>
                  </a:lnTo>
                  <a:lnTo>
                    <a:pt x="1445" y="1254"/>
                  </a:lnTo>
                  <a:lnTo>
                    <a:pt x="1435" y="1261"/>
                  </a:lnTo>
                  <a:lnTo>
                    <a:pt x="1429" y="1273"/>
                  </a:lnTo>
                  <a:lnTo>
                    <a:pt x="1433" y="1285"/>
                  </a:lnTo>
                  <a:lnTo>
                    <a:pt x="1443" y="1297"/>
                  </a:lnTo>
                  <a:lnTo>
                    <a:pt x="1456" y="1313"/>
                  </a:lnTo>
                  <a:lnTo>
                    <a:pt x="1470" y="1332"/>
                  </a:lnTo>
                  <a:lnTo>
                    <a:pt x="1480" y="1350"/>
                  </a:lnTo>
                  <a:lnTo>
                    <a:pt x="1486" y="1364"/>
                  </a:lnTo>
                  <a:lnTo>
                    <a:pt x="1492" y="1381"/>
                  </a:lnTo>
                  <a:lnTo>
                    <a:pt x="1498" y="1401"/>
                  </a:lnTo>
                  <a:lnTo>
                    <a:pt x="1504" y="1423"/>
                  </a:lnTo>
                  <a:lnTo>
                    <a:pt x="1510" y="1441"/>
                  </a:lnTo>
                  <a:lnTo>
                    <a:pt x="1513" y="1454"/>
                  </a:lnTo>
                  <a:lnTo>
                    <a:pt x="1517" y="1470"/>
                  </a:lnTo>
                  <a:lnTo>
                    <a:pt x="1521" y="1482"/>
                  </a:lnTo>
                  <a:lnTo>
                    <a:pt x="1523" y="1486"/>
                  </a:lnTo>
                  <a:lnTo>
                    <a:pt x="1480" y="1490"/>
                  </a:lnTo>
                  <a:lnTo>
                    <a:pt x="1336" y="1439"/>
                  </a:lnTo>
                  <a:lnTo>
                    <a:pt x="1287" y="1476"/>
                  </a:lnTo>
                  <a:lnTo>
                    <a:pt x="1271" y="1531"/>
                  </a:lnTo>
                  <a:lnTo>
                    <a:pt x="1248" y="1557"/>
                  </a:lnTo>
                  <a:lnTo>
                    <a:pt x="1195" y="1504"/>
                  </a:lnTo>
                  <a:lnTo>
                    <a:pt x="1151" y="1472"/>
                  </a:lnTo>
                  <a:lnTo>
                    <a:pt x="1130" y="1399"/>
                  </a:lnTo>
                  <a:lnTo>
                    <a:pt x="1090" y="1405"/>
                  </a:lnTo>
                  <a:lnTo>
                    <a:pt x="1100" y="1486"/>
                  </a:lnTo>
                  <a:lnTo>
                    <a:pt x="1067" y="1488"/>
                  </a:lnTo>
                  <a:lnTo>
                    <a:pt x="1019" y="1415"/>
                  </a:lnTo>
                  <a:lnTo>
                    <a:pt x="966" y="1429"/>
                  </a:lnTo>
                  <a:lnTo>
                    <a:pt x="950" y="1380"/>
                  </a:lnTo>
                  <a:lnTo>
                    <a:pt x="927" y="1348"/>
                  </a:lnTo>
                  <a:lnTo>
                    <a:pt x="807" y="1372"/>
                  </a:lnTo>
                  <a:lnTo>
                    <a:pt x="765" y="1322"/>
                  </a:lnTo>
                  <a:lnTo>
                    <a:pt x="730" y="1352"/>
                  </a:lnTo>
                  <a:lnTo>
                    <a:pt x="683" y="1348"/>
                  </a:lnTo>
                  <a:lnTo>
                    <a:pt x="620" y="1370"/>
                  </a:lnTo>
                  <a:lnTo>
                    <a:pt x="557" y="1301"/>
                  </a:lnTo>
                  <a:lnTo>
                    <a:pt x="533" y="1238"/>
                  </a:lnTo>
                  <a:lnTo>
                    <a:pt x="437" y="1261"/>
                  </a:lnTo>
                  <a:lnTo>
                    <a:pt x="401" y="1291"/>
                  </a:lnTo>
                  <a:lnTo>
                    <a:pt x="413" y="1208"/>
                  </a:lnTo>
                  <a:lnTo>
                    <a:pt x="372" y="1153"/>
                  </a:lnTo>
                  <a:lnTo>
                    <a:pt x="317" y="1094"/>
                  </a:lnTo>
                  <a:lnTo>
                    <a:pt x="332" y="1047"/>
                  </a:lnTo>
                  <a:lnTo>
                    <a:pt x="415" y="956"/>
                  </a:lnTo>
                  <a:lnTo>
                    <a:pt x="472" y="844"/>
                  </a:lnTo>
                  <a:lnTo>
                    <a:pt x="521" y="791"/>
                  </a:lnTo>
                  <a:lnTo>
                    <a:pt x="529" y="722"/>
                  </a:lnTo>
                  <a:lnTo>
                    <a:pt x="563" y="708"/>
                  </a:lnTo>
                  <a:lnTo>
                    <a:pt x="531" y="590"/>
                  </a:lnTo>
                  <a:lnTo>
                    <a:pt x="561" y="480"/>
                  </a:lnTo>
                  <a:lnTo>
                    <a:pt x="580" y="376"/>
                  </a:lnTo>
                  <a:lnTo>
                    <a:pt x="468" y="297"/>
                  </a:lnTo>
                  <a:lnTo>
                    <a:pt x="421" y="358"/>
                  </a:lnTo>
                  <a:lnTo>
                    <a:pt x="313" y="393"/>
                  </a:lnTo>
                  <a:lnTo>
                    <a:pt x="210" y="393"/>
                  </a:lnTo>
                  <a:lnTo>
                    <a:pt x="183" y="321"/>
                  </a:lnTo>
                  <a:lnTo>
                    <a:pt x="179" y="254"/>
                  </a:lnTo>
                  <a:lnTo>
                    <a:pt x="112" y="226"/>
                  </a:lnTo>
                  <a:lnTo>
                    <a:pt x="88" y="273"/>
                  </a:lnTo>
                  <a:lnTo>
                    <a:pt x="0" y="222"/>
                  </a:lnTo>
                  <a:lnTo>
                    <a:pt x="45" y="140"/>
                  </a:lnTo>
                  <a:lnTo>
                    <a:pt x="6" y="90"/>
                  </a:lnTo>
                  <a:lnTo>
                    <a:pt x="10" y="88"/>
                  </a:lnTo>
                  <a:lnTo>
                    <a:pt x="19" y="83"/>
                  </a:lnTo>
                  <a:lnTo>
                    <a:pt x="33" y="75"/>
                  </a:lnTo>
                  <a:lnTo>
                    <a:pt x="51" y="65"/>
                  </a:lnTo>
                  <a:lnTo>
                    <a:pt x="69" y="57"/>
                  </a:lnTo>
                  <a:lnTo>
                    <a:pt x="84" y="49"/>
                  </a:lnTo>
                  <a:lnTo>
                    <a:pt x="98" y="45"/>
                  </a:lnTo>
                  <a:lnTo>
                    <a:pt x="112" y="41"/>
                  </a:lnTo>
                  <a:lnTo>
                    <a:pt x="134" y="35"/>
                  </a:lnTo>
                  <a:lnTo>
                    <a:pt x="155" y="25"/>
                  </a:lnTo>
                  <a:lnTo>
                    <a:pt x="179" y="18"/>
                  </a:lnTo>
                  <a:lnTo>
                    <a:pt x="197" y="8"/>
                  </a:lnTo>
                  <a:lnTo>
                    <a:pt x="208" y="4"/>
                  </a:lnTo>
                  <a:lnTo>
                    <a:pt x="224" y="0"/>
                  </a:lnTo>
                  <a:lnTo>
                    <a:pt x="244" y="4"/>
                  </a:lnTo>
                  <a:lnTo>
                    <a:pt x="267" y="14"/>
                  </a:lnTo>
                  <a:lnTo>
                    <a:pt x="293" y="25"/>
                  </a:lnTo>
                  <a:lnTo>
                    <a:pt x="313" y="39"/>
                  </a:lnTo>
                  <a:lnTo>
                    <a:pt x="328" y="47"/>
                  </a:lnTo>
                  <a:lnTo>
                    <a:pt x="344" y="51"/>
                  </a:lnTo>
                  <a:lnTo>
                    <a:pt x="358" y="49"/>
                  </a:lnTo>
                  <a:lnTo>
                    <a:pt x="366" y="43"/>
                  </a:lnTo>
                  <a:lnTo>
                    <a:pt x="374" y="35"/>
                  </a:lnTo>
                  <a:lnTo>
                    <a:pt x="380" y="27"/>
                  </a:lnTo>
                  <a:lnTo>
                    <a:pt x="387" y="21"/>
                  </a:lnTo>
                  <a:lnTo>
                    <a:pt x="397" y="21"/>
                  </a:lnTo>
                  <a:lnTo>
                    <a:pt x="413" y="25"/>
                  </a:lnTo>
                  <a:lnTo>
                    <a:pt x="447" y="39"/>
                  </a:lnTo>
                  <a:lnTo>
                    <a:pt x="472" y="53"/>
                  </a:lnTo>
                  <a:lnTo>
                    <a:pt x="492" y="73"/>
                  </a:lnTo>
                  <a:lnTo>
                    <a:pt x="510" y="96"/>
                  </a:lnTo>
                  <a:lnTo>
                    <a:pt x="531" y="118"/>
                  </a:lnTo>
                  <a:lnTo>
                    <a:pt x="551" y="142"/>
                  </a:lnTo>
                  <a:lnTo>
                    <a:pt x="567" y="163"/>
                  </a:lnTo>
                  <a:lnTo>
                    <a:pt x="582" y="187"/>
                  </a:lnTo>
                  <a:lnTo>
                    <a:pt x="598" y="212"/>
                  </a:lnTo>
                  <a:lnTo>
                    <a:pt x="610" y="232"/>
                  </a:lnTo>
                  <a:lnTo>
                    <a:pt x="622" y="256"/>
                  </a:lnTo>
                  <a:lnTo>
                    <a:pt x="637" y="279"/>
                  </a:lnTo>
                  <a:lnTo>
                    <a:pt x="655" y="303"/>
                  </a:lnTo>
                  <a:lnTo>
                    <a:pt x="673" y="325"/>
                  </a:lnTo>
                  <a:lnTo>
                    <a:pt x="689" y="348"/>
                  </a:lnTo>
                  <a:lnTo>
                    <a:pt x="698" y="368"/>
                  </a:lnTo>
                  <a:lnTo>
                    <a:pt x="704" y="378"/>
                  </a:lnTo>
                  <a:lnTo>
                    <a:pt x="714" y="386"/>
                  </a:lnTo>
                  <a:lnTo>
                    <a:pt x="726" y="393"/>
                  </a:lnTo>
                  <a:lnTo>
                    <a:pt x="736" y="405"/>
                  </a:lnTo>
                  <a:lnTo>
                    <a:pt x="742" y="417"/>
                  </a:lnTo>
                  <a:lnTo>
                    <a:pt x="750" y="445"/>
                  </a:lnTo>
                  <a:lnTo>
                    <a:pt x="761" y="470"/>
                  </a:lnTo>
                  <a:lnTo>
                    <a:pt x="773" y="492"/>
                  </a:lnTo>
                  <a:lnTo>
                    <a:pt x="783" y="508"/>
                  </a:lnTo>
                  <a:lnTo>
                    <a:pt x="795" y="527"/>
                  </a:lnTo>
                  <a:lnTo>
                    <a:pt x="809" y="543"/>
                  </a:lnTo>
                  <a:lnTo>
                    <a:pt x="824" y="555"/>
                  </a:lnTo>
                  <a:lnTo>
                    <a:pt x="840" y="561"/>
                  </a:lnTo>
                  <a:lnTo>
                    <a:pt x="862" y="567"/>
                  </a:lnTo>
                  <a:lnTo>
                    <a:pt x="882" y="569"/>
                  </a:lnTo>
                  <a:lnTo>
                    <a:pt x="901" y="565"/>
                  </a:lnTo>
                  <a:lnTo>
                    <a:pt x="919" y="559"/>
                  </a:lnTo>
                  <a:lnTo>
                    <a:pt x="941" y="553"/>
                  </a:lnTo>
                  <a:lnTo>
                    <a:pt x="960" y="549"/>
                  </a:lnTo>
                  <a:lnTo>
                    <a:pt x="982" y="551"/>
                  </a:lnTo>
                  <a:lnTo>
                    <a:pt x="1004" y="559"/>
                  </a:lnTo>
                  <a:lnTo>
                    <a:pt x="1029" y="563"/>
                  </a:lnTo>
                  <a:lnTo>
                    <a:pt x="1051" y="569"/>
                  </a:lnTo>
                  <a:lnTo>
                    <a:pt x="1065" y="575"/>
                  </a:lnTo>
                  <a:lnTo>
                    <a:pt x="1073" y="580"/>
                  </a:lnTo>
                  <a:lnTo>
                    <a:pt x="1086" y="588"/>
                  </a:lnTo>
                  <a:lnTo>
                    <a:pt x="1104" y="598"/>
                  </a:lnTo>
                  <a:lnTo>
                    <a:pt x="1122" y="608"/>
                  </a:lnTo>
                  <a:lnTo>
                    <a:pt x="1139" y="616"/>
                  </a:lnTo>
                  <a:lnTo>
                    <a:pt x="1155" y="620"/>
                  </a:lnTo>
                  <a:lnTo>
                    <a:pt x="1167" y="620"/>
                  </a:lnTo>
                  <a:lnTo>
                    <a:pt x="1171" y="618"/>
                  </a:lnTo>
                  <a:lnTo>
                    <a:pt x="1177" y="614"/>
                  </a:lnTo>
                  <a:lnTo>
                    <a:pt x="1181" y="614"/>
                  </a:lnTo>
                  <a:lnTo>
                    <a:pt x="1185" y="614"/>
                  </a:lnTo>
                  <a:lnTo>
                    <a:pt x="1189" y="616"/>
                  </a:lnTo>
                  <a:lnTo>
                    <a:pt x="1191" y="618"/>
                  </a:lnTo>
                  <a:lnTo>
                    <a:pt x="1193" y="624"/>
                  </a:lnTo>
                  <a:lnTo>
                    <a:pt x="1195" y="632"/>
                  </a:lnTo>
                  <a:lnTo>
                    <a:pt x="1197" y="641"/>
                  </a:lnTo>
                  <a:lnTo>
                    <a:pt x="1202" y="659"/>
                  </a:lnTo>
                  <a:lnTo>
                    <a:pt x="1212" y="675"/>
                  </a:lnTo>
                  <a:lnTo>
                    <a:pt x="1224" y="687"/>
                  </a:lnTo>
                  <a:lnTo>
                    <a:pt x="1232" y="701"/>
                  </a:lnTo>
                  <a:lnTo>
                    <a:pt x="1238" y="714"/>
                  </a:lnTo>
                  <a:lnTo>
                    <a:pt x="1244" y="734"/>
                  </a:lnTo>
                  <a:lnTo>
                    <a:pt x="1254" y="754"/>
                  </a:lnTo>
                  <a:lnTo>
                    <a:pt x="1265" y="767"/>
                  </a:lnTo>
                  <a:lnTo>
                    <a:pt x="1277" y="775"/>
                  </a:lnTo>
                  <a:lnTo>
                    <a:pt x="1289" y="779"/>
                  </a:lnTo>
                  <a:lnTo>
                    <a:pt x="1299" y="785"/>
                  </a:lnTo>
                  <a:lnTo>
                    <a:pt x="1313" y="789"/>
                  </a:lnTo>
                  <a:lnTo>
                    <a:pt x="1328" y="785"/>
                  </a:lnTo>
                  <a:lnTo>
                    <a:pt x="1348" y="777"/>
                  </a:lnTo>
                  <a:lnTo>
                    <a:pt x="1374" y="773"/>
                  </a:lnTo>
                  <a:lnTo>
                    <a:pt x="1399" y="767"/>
                  </a:lnTo>
                  <a:lnTo>
                    <a:pt x="1423" y="760"/>
                  </a:lnTo>
                  <a:lnTo>
                    <a:pt x="1447" y="742"/>
                  </a:lnTo>
                  <a:lnTo>
                    <a:pt x="1462" y="722"/>
                  </a:lnTo>
                  <a:lnTo>
                    <a:pt x="1472" y="701"/>
                  </a:lnTo>
                  <a:lnTo>
                    <a:pt x="1480" y="689"/>
                  </a:lnTo>
                  <a:lnTo>
                    <a:pt x="1494" y="675"/>
                  </a:lnTo>
                  <a:lnTo>
                    <a:pt x="1510" y="659"/>
                  </a:lnTo>
                  <a:lnTo>
                    <a:pt x="1527" y="643"/>
                  </a:lnTo>
                  <a:lnTo>
                    <a:pt x="1543" y="628"/>
                  </a:lnTo>
                  <a:lnTo>
                    <a:pt x="1557" y="616"/>
                  </a:lnTo>
                  <a:lnTo>
                    <a:pt x="1572" y="604"/>
                  </a:lnTo>
                  <a:lnTo>
                    <a:pt x="1584" y="594"/>
                  </a:lnTo>
                  <a:lnTo>
                    <a:pt x="1598" y="586"/>
                  </a:lnTo>
                  <a:lnTo>
                    <a:pt x="1614" y="577"/>
                  </a:lnTo>
                  <a:lnTo>
                    <a:pt x="1634" y="567"/>
                  </a:lnTo>
                  <a:lnTo>
                    <a:pt x="1653" y="561"/>
                  </a:lnTo>
                  <a:lnTo>
                    <a:pt x="1667" y="557"/>
                  </a:lnTo>
                  <a:lnTo>
                    <a:pt x="1673" y="557"/>
                  </a:lnTo>
                </a:path>
              </a:pathLst>
            </a:custGeom>
            <a:grpFill/>
            <a:ln w="6350">
              <a:solidFill>
                <a:schemeClr val="bg1"/>
              </a:solidFill>
              <a:prstDash val="solid"/>
              <a:round/>
              <a:headEnd/>
              <a:tailEnd/>
            </a:ln>
          </p:spPr>
          <p:txBody>
            <a:bodyPr/>
            <a:lstStyle/>
            <a:p>
              <a:endParaRPr lang="zh-CN" altLang="en-US"/>
            </a:p>
          </p:txBody>
        </p:sp>
        <p:sp>
          <p:nvSpPr>
            <p:cNvPr id="96" name="Freeform 105">
              <a:extLst>
                <a:ext uri="{FF2B5EF4-FFF2-40B4-BE49-F238E27FC236}">
                  <a16:creationId xmlns:a16="http://schemas.microsoft.com/office/drawing/2014/main" id="{94F423B0-2647-4C73-8F7D-E2E99D000102}"/>
                </a:ext>
              </a:extLst>
            </p:cNvPr>
            <p:cNvSpPr>
              <a:spLocks/>
            </p:cNvSpPr>
            <p:nvPr/>
          </p:nvSpPr>
          <p:spPr bwMode="gray">
            <a:xfrm>
              <a:off x="3001690" y="1412206"/>
              <a:ext cx="2605088" cy="2338388"/>
            </a:xfrm>
            <a:custGeom>
              <a:avLst/>
              <a:gdLst>
                <a:gd name="T0" fmla="*/ 651 w 3282"/>
                <a:gd name="T1" fmla="*/ 10 h 2947"/>
                <a:gd name="T2" fmla="*/ 669 w 3282"/>
                <a:gd name="T3" fmla="*/ 0 h 2947"/>
                <a:gd name="T4" fmla="*/ 720 w 3282"/>
                <a:gd name="T5" fmla="*/ 75 h 2947"/>
                <a:gd name="T6" fmla="*/ 808 w 3282"/>
                <a:gd name="T7" fmla="*/ 154 h 2947"/>
                <a:gd name="T8" fmla="*/ 761 w 3282"/>
                <a:gd name="T9" fmla="*/ 265 h 2947"/>
                <a:gd name="T10" fmla="*/ 737 w 3282"/>
                <a:gd name="T11" fmla="*/ 326 h 2947"/>
                <a:gd name="T12" fmla="*/ 793 w 3282"/>
                <a:gd name="T13" fmla="*/ 368 h 2947"/>
                <a:gd name="T14" fmla="*/ 785 w 3282"/>
                <a:gd name="T15" fmla="*/ 441 h 2947"/>
                <a:gd name="T16" fmla="*/ 710 w 3282"/>
                <a:gd name="T17" fmla="*/ 486 h 2947"/>
                <a:gd name="T18" fmla="*/ 693 w 3282"/>
                <a:gd name="T19" fmla="*/ 529 h 2947"/>
                <a:gd name="T20" fmla="*/ 634 w 3282"/>
                <a:gd name="T21" fmla="*/ 485 h 2947"/>
                <a:gd name="T22" fmla="*/ 587 w 3282"/>
                <a:gd name="T23" fmla="*/ 518 h 2947"/>
                <a:gd name="T24" fmla="*/ 530 w 3282"/>
                <a:gd name="T25" fmla="*/ 545 h 2947"/>
                <a:gd name="T26" fmla="*/ 470 w 3282"/>
                <a:gd name="T27" fmla="*/ 631 h 2947"/>
                <a:gd name="T28" fmla="*/ 376 w 3282"/>
                <a:gd name="T29" fmla="*/ 713 h 2947"/>
                <a:gd name="T30" fmla="*/ 309 w 3282"/>
                <a:gd name="T31" fmla="*/ 676 h 2947"/>
                <a:gd name="T32" fmla="*/ 235 w 3282"/>
                <a:gd name="T33" fmla="*/ 736 h 2947"/>
                <a:gd name="T34" fmla="*/ 189 w 3282"/>
                <a:gd name="T35" fmla="*/ 655 h 2947"/>
                <a:gd name="T36" fmla="*/ 88 w 3282"/>
                <a:gd name="T37" fmla="*/ 617 h 2947"/>
                <a:gd name="T38" fmla="*/ 9 w 3282"/>
                <a:gd name="T39" fmla="*/ 583 h 2947"/>
                <a:gd name="T40" fmla="*/ 20 w 3282"/>
                <a:gd name="T41" fmla="*/ 515 h 2947"/>
                <a:gd name="T42" fmla="*/ 70 w 3282"/>
                <a:gd name="T43" fmla="*/ 522 h 2947"/>
                <a:gd name="T44" fmla="*/ 103 w 3282"/>
                <a:gd name="T45" fmla="*/ 518 h 2947"/>
                <a:gd name="T46" fmla="*/ 144 w 3282"/>
                <a:gd name="T47" fmla="*/ 526 h 2947"/>
                <a:gd name="T48" fmla="*/ 178 w 3282"/>
                <a:gd name="T49" fmla="*/ 545 h 2947"/>
                <a:gd name="T50" fmla="*/ 223 w 3282"/>
                <a:gd name="T51" fmla="*/ 550 h 2947"/>
                <a:gd name="T52" fmla="*/ 246 w 3282"/>
                <a:gd name="T53" fmla="*/ 558 h 2947"/>
                <a:gd name="T54" fmla="*/ 291 w 3282"/>
                <a:gd name="T55" fmla="*/ 532 h 2947"/>
                <a:gd name="T56" fmla="*/ 341 w 3282"/>
                <a:gd name="T57" fmla="*/ 519 h 2947"/>
                <a:gd name="T58" fmla="*/ 375 w 3282"/>
                <a:gd name="T59" fmla="*/ 517 h 2947"/>
                <a:gd name="T60" fmla="*/ 398 w 3282"/>
                <a:gd name="T61" fmla="*/ 506 h 2947"/>
                <a:gd name="T62" fmla="*/ 420 w 3282"/>
                <a:gd name="T63" fmla="*/ 485 h 2947"/>
                <a:gd name="T64" fmla="*/ 443 w 3282"/>
                <a:gd name="T65" fmla="*/ 466 h 2947"/>
                <a:gd name="T66" fmla="*/ 459 w 3282"/>
                <a:gd name="T67" fmla="*/ 452 h 2947"/>
                <a:gd name="T68" fmla="*/ 443 w 3282"/>
                <a:gd name="T69" fmla="*/ 419 h 2947"/>
                <a:gd name="T70" fmla="*/ 466 w 3282"/>
                <a:gd name="T71" fmla="*/ 396 h 2947"/>
                <a:gd name="T72" fmla="*/ 505 w 3282"/>
                <a:gd name="T73" fmla="*/ 403 h 2947"/>
                <a:gd name="T74" fmla="*/ 530 w 3282"/>
                <a:gd name="T75" fmla="*/ 375 h 2947"/>
                <a:gd name="T76" fmla="*/ 561 w 3282"/>
                <a:gd name="T77" fmla="*/ 369 h 2947"/>
                <a:gd name="T78" fmla="*/ 579 w 3282"/>
                <a:gd name="T79" fmla="*/ 341 h 2947"/>
                <a:gd name="T80" fmla="*/ 607 w 3282"/>
                <a:gd name="T81" fmla="*/ 315 h 2947"/>
                <a:gd name="T82" fmla="*/ 634 w 3282"/>
                <a:gd name="T83" fmla="*/ 298 h 2947"/>
                <a:gd name="T84" fmla="*/ 672 w 3282"/>
                <a:gd name="T85" fmla="*/ 300 h 2947"/>
                <a:gd name="T86" fmla="*/ 671 w 3282"/>
                <a:gd name="T87" fmla="*/ 277 h 2947"/>
                <a:gd name="T88" fmla="*/ 631 w 3282"/>
                <a:gd name="T89" fmla="*/ 249 h 2947"/>
                <a:gd name="T90" fmla="*/ 607 w 3282"/>
                <a:gd name="T91" fmla="*/ 260 h 2947"/>
                <a:gd name="T92" fmla="*/ 576 w 3282"/>
                <a:gd name="T93" fmla="*/ 258 h 2947"/>
                <a:gd name="T94" fmla="*/ 553 w 3282"/>
                <a:gd name="T95" fmla="*/ 268 h 2947"/>
                <a:gd name="T96" fmla="*/ 549 w 3282"/>
                <a:gd name="T97" fmla="*/ 245 h 2947"/>
                <a:gd name="T98" fmla="*/ 560 w 3282"/>
                <a:gd name="T99" fmla="*/ 195 h 2947"/>
                <a:gd name="T100" fmla="*/ 583 w 3282"/>
                <a:gd name="T101" fmla="*/ 179 h 2947"/>
                <a:gd name="T102" fmla="*/ 611 w 3282"/>
                <a:gd name="T103" fmla="*/ 168 h 2947"/>
                <a:gd name="T104" fmla="*/ 635 w 3282"/>
                <a:gd name="T105" fmla="*/ 152 h 2947"/>
                <a:gd name="T106" fmla="*/ 636 w 3282"/>
                <a:gd name="T107" fmla="*/ 124 h 2947"/>
                <a:gd name="T108" fmla="*/ 647 w 3282"/>
                <a:gd name="T109" fmla="*/ 84 h 2947"/>
                <a:gd name="T110" fmla="*/ 659 w 3282"/>
                <a:gd name="T111" fmla="*/ 61 h 2947"/>
                <a:gd name="T112" fmla="*/ 652 w 3282"/>
                <a:gd name="T113" fmla="*/ 37 h 2947"/>
                <a:gd name="T114" fmla="*/ 637 w 3282"/>
                <a:gd name="T115" fmla="*/ 31 h 294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282"/>
                <a:gd name="T175" fmla="*/ 0 h 2947"/>
                <a:gd name="T176" fmla="*/ 3282 w 3282"/>
                <a:gd name="T177" fmla="*/ 2947 h 294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282" h="2947">
                  <a:moveTo>
                    <a:pt x="2552" y="115"/>
                  </a:moveTo>
                  <a:lnTo>
                    <a:pt x="2554" y="111"/>
                  </a:lnTo>
                  <a:lnTo>
                    <a:pt x="2559" y="101"/>
                  </a:lnTo>
                  <a:lnTo>
                    <a:pt x="2569" y="87"/>
                  </a:lnTo>
                  <a:lnTo>
                    <a:pt x="2579" y="73"/>
                  </a:lnTo>
                  <a:lnTo>
                    <a:pt x="2589" y="55"/>
                  </a:lnTo>
                  <a:lnTo>
                    <a:pt x="2601" y="42"/>
                  </a:lnTo>
                  <a:lnTo>
                    <a:pt x="2609" y="28"/>
                  </a:lnTo>
                  <a:lnTo>
                    <a:pt x="2617" y="20"/>
                  </a:lnTo>
                  <a:lnTo>
                    <a:pt x="2628" y="12"/>
                  </a:lnTo>
                  <a:lnTo>
                    <a:pt x="2642" y="6"/>
                  </a:lnTo>
                  <a:lnTo>
                    <a:pt x="2658" y="2"/>
                  </a:lnTo>
                  <a:lnTo>
                    <a:pt x="2670" y="0"/>
                  </a:lnTo>
                  <a:lnTo>
                    <a:pt x="2676" y="0"/>
                  </a:lnTo>
                  <a:lnTo>
                    <a:pt x="2715" y="50"/>
                  </a:lnTo>
                  <a:lnTo>
                    <a:pt x="2670" y="132"/>
                  </a:lnTo>
                  <a:lnTo>
                    <a:pt x="2758" y="183"/>
                  </a:lnTo>
                  <a:lnTo>
                    <a:pt x="2782" y="142"/>
                  </a:lnTo>
                  <a:lnTo>
                    <a:pt x="2849" y="164"/>
                  </a:lnTo>
                  <a:lnTo>
                    <a:pt x="2853" y="231"/>
                  </a:lnTo>
                  <a:lnTo>
                    <a:pt x="2880" y="303"/>
                  </a:lnTo>
                  <a:lnTo>
                    <a:pt x="2983" y="303"/>
                  </a:lnTo>
                  <a:lnTo>
                    <a:pt x="3091" y="268"/>
                  </a:lnTo>
                  <a:lnTo>
                    <a:pt x="3138" y="207"/>
                  </a:lnTo>
                  <a:lnTo>
                    <a:pt x="3250" y="286"/>
                  </a:lnTo>
                  <a:lnTo>
                    <a:pt x="3231" y="386"/>
                  </a:lnTo>
                  <a:lnTo>
                    <a:pt x="3201" y="500"/>
                  </a:lnTo>
                  <a:lnTo>
                    <a:pt x="3231" y="616"/>
                  </a:lnTo>
                  <a:lnTo>
                    <a:pt x="3199" y="632"/>
                  </a:lnTo>
                  <a:lnTo>
                    <a:pt x="3191" y="701"/>
                  </a:lnTo>
                  <a:lnTo>
                    <a:pt x="3140" y="756"/>
                  </a:lnTo>
                  <a:lnTo>
                    <a:pt x="3085" y="866"/>
                  </a:lnTo>
                  <a:lnTo>
                    <a:pt x="3002" y="957"/>
                  </a:lnTo>
                  <a:lnTo>
                    <a:pt x="2987" y="1004"/>
                  </a:lnTo>
                  <a:lnTo>
                    <a:pt x="3042" y="1063"/>
                  </a:lnTo>
                  <a:lnTo>
                    <a:pt x="3083" y="1120"/>
                  </a:lnTo>
                  <a:lnTo>
                    <a:pt x="3071" y="1201"/>
                  </a:lnTo>
                  <a:lnTo>
                    <a:pt x="3079" y="1266"/>
                  </a:lnTo>
                  <a:lnTo>
                    <a:pt x="3030" y="1244"/>
                  </a:lnTo>
                  <a:lnTo>
                    <a:pt x="3014" y="1264"/>
                  </a:lnTo>
                  <a:lnTo>
                    <a:pt x="2971" y="1250"/>
                  </a:lnTo>
                  <a:lnTo>
                    <a:pt x="2947" y="1305"/>
                  </a:lnTo>
                  <a:lnTo>
                    <a:pt x="2989" y="1313"/>
                  </a:lnTo>
                  <a:lnTo>
                    <a:pt x="3030" y="1368"/>
                  </a:lnTo>
                  <a:lnTo>
                    <a:pt x="3024" y="1451"/>
                  </a:lnTo>
                  <a:lnTo>
                    <a:pt x="3059" y="1500"/>
                  </a:lnTo>
                  <a:lnTo>
                    <a:pt x="3061" y="1530"/>
                  </a:lnTo>
                  <a:lnTo>
                    <a:pt x="3091" y="1536"/>
                  </a:lnTo>
                  <a:lnTo>
                    <a:pt x="3170" y="1475"/>
                  </a:lnTo>
                  <a:lnTo>
                    <a:pt x="3209" y="1541"/>
                  </a:lnTo>
                  <a:lnTo>
                    <a:pt x="3244" y="1608"/>
                  </a:lnTo>
                  <a:lnTo>
                    <a:pt x="3282" y="1630"/>
                  </a:lnTo>
                  <a:lnTo>
                    <a:pt x="3282" y="1677"/>
                  </a:lnTo>
                  <a:lnTo>
                    <a:pt x="3239" y="1728"/>
                  </a:lnTo>
                  <a:lnTo>
                    <a:pt x="3189" y="1776"/>
                  </a:lnTo>
                  <a:lnTo>
                    <a:pt x="3138" y="1766"/>
                  </a:lnTo>
                  <a:lnTo>
                    <a:pt x="3134" y="1803"/>
                  </a:lnTo>
                  <a:lnTo>
                    <a:pt x="3101" y="1819"/>
                  </a:lnTo>
                  <a:lnTo>
                    <a:pt x="3032" y="1839"/>
                  </a:lnTo>
                  <a:lnTo>
                    <a:pt x="2981" y="1898"/>
                  </a:lnTo>
                  <a:lnTo>
                    <a:pt x="2928" y="1941"/>
                  </a:lnTo>
                  <a:lnTo>
                    <a:pt x="2884" y="2012"/>
                  </a:lnTo>
                  <a:lnTo>
                    <a:pt x="2839" y="1947"/>
                  </a:lnTo>
                  <a:lnTo>
                    <a:pt x="2798" y="1917"/>
                  </a:lnTo>
                  <a:lnTo>
                    <a:pt x="2768" y="1945"/>
                  </a:lnTo>
                  <a:lnTo>
                    <a:pt x="2788" y="1967"/>
                  </a:lnTo>
                  <a:lnTo>
                    <a:pt x="2788" y="2032"/>
                  </a:lnTo>
                  <a:lnTo>
                    <a:pt x="2811" y="2087"/>
                  </a:lnTo>
                  <a:lnTo>
                    <a:pt x="2778" y="2140"/>
                  </a:lnTo>
                  <a:lnTo>
                    <a:pt x="2770" y="2118"/>
                  </a:lnTo>
                  <a:lnTo>
                    <a:pt x="2703" y="2116"/>
                  </a:lnTo>
                  <a:lnTo>
                    <a:pt x="2656" y="2073"/>
                  </a:lnTo>
                  <a:lnTo>
                    <a:pt x="2640" y="2012"/>
                  </a:lnTo>
                  <a:lnTo>
                    <a:pt x="2607" y="1971"/>
                  </a:lnTo>
                  <a:lnTo>
                    <a:pt x="2581" y="1925"/>
                  </a:lnTo>
                  <a:lnTo>
                    <a:pt x="2556" y="1911"/>
                  </a:lnTo>
                  <a:lnTo>
                    <a:pt x="2536" y="1941"/>
                  </a:lnTo>
                  <a:lnTo>
                    <a:pt x="2506" y="1943"/>
                  </a:lnTo>
                  <a:lnTo>
                    <a:pt x="2469" y="1967"/>
                  </a:lnTo>
                  <a:lnTo>
                    <a:pt x="2479" y="2035"/>
                  </a:lnTo>
                  <a:lnTo>
                    <a:pt x="2441" y="2049"/>
                  </a:lnTo>
                  <a:lnTo>
                    <a:pt x="2414" y="2039"/>
                  </a:lnTo>
                  <a:lnTo>
                    <a:pt x="2386" y="2075"/>
                  </a:lnTo>
                  <a:lnTo>
                    <a:pt x="2347" y="2073"/>
                  </a:lnTo>
                  <a:lnTo>
                    <a:pt x="2296" y="2128"/>
                  </a:lnTo>
                  <a:lnTo>
                    <a:pt x="2248" y="2132"/>
                  </a:lnTo>
                  <a:lnTo>
                    <a:pt x="2231" y="2055"/>
                  </a:lnTo>
                  <a:lnTo>
                    <a:pt x="2183" y="2051"/>
                  </a:lnTo>
                  <a:lnTo>
                    <a:pt x="2158" y="2093"/>
                  </a:lnTo>
                  <a:lnTo>
                    <a:pt x="2152" y="2142"/>
                  </a:lnTo>
                  <a:lnTo>
                    <a:pt x="2120" y="2181"/>
                  </a:lnTo>
                  <a:lnTo>
                    <a:pt x="2132" y="2222"/>
                  </a:lnTo>
                  <a:lnTo>
                    <a:pt x="2117" y="2246"/>
                  </a:lnTo>
                  <a:lnTo>
                    <a:pt x="2185" y="2333"/>
                  </a:lnTo>
                  <a:lnTo>
                    <a:pt x="2075" y="2376"/>
                  </a:lnTo>
                  <a:lnTo>
                    <a:pt x="2014" y="2376"/>
                  </a:lnTo>
                  <a:lnTo>
                    <a:pt x="1928" y="2407"/>
                  </a:lnTo>
                  <a:lnTo>
                    <a:pt x="1880" y="2526"/>
                  </a:lnTo>
                  <a:lnTo>
                    <a:pt x="1802" y="2555"/>
                  </a:lnTo>
                  <a:lnTo>
                    <a:pt x="1766" y="2539"/>
                  </a:lnTo>
                  <a:lnTo>
                    <a:pt x="1731" y="2598"/>
                  </a:lnTo>
                  <a:lnTo>
                    <a:pt x="1674" y="2579"/>
                  </a:lnTo>
                  <a:lnTo>
                    <a:pt x="1621" y="2638"/>
                  </a:lnTo>
                  <a:lnTo>
                    <a:pt x="1601" y="2718"/>
                  </a:lnTo>
                  <a:lnTo>
                    <a:pt x="1502" y="2852"/>
                  </a:lnTo>
                  <a:lnTo>
                    <a:pt x="1459" y="2888"/>
                  </a:lnTo>
                  <a:lnTo>
                    <a:pt x="1430" y="2860"/>
                  </a:lnTo>
                  <a:lnTo>
                    <a:pt x="1339" y="2876"/>
                  </a:lnTo>
                  <a:lnTo>
                    <a:pt x="1298" y="2823"/>
                  </a:lnTo>
                  <a:lnTo>
                    <a:pt x="1239" y="2821"/>
                  </a:lnTo>
                  <a:lnTo>
                    <a:pt x="1195" y="2781"/>
                  </a:lnTo>
                  <a:lnTo>
                    <a:pt x="1233" y="2707"/>
                  </a:lnTo>
                  <a:lnTo>
                    <a:pt x="1248" y="2659"/>
                  </a:lnTo>
                  <a:lnTo>
                    <a:pt x="1215" y="2612"/>
                  </a:lnTo>
                  <a:lnTo>
                    <a:pt x="1150" y="2630"/>
                  </a:lnTo>
                  <a:lnTo>
                    <a:pt x="1115" y="2709"/>
                  </a:lnTo>
                  <a:lnTo>
                    <a:pt x="1101" y="2846"/>
                  </a:lnTo>
                  <a:lnTo>
                    <a:pt x="1052" y="2901"/>
                  </a:lnTo>
                  <a:lnTo>
                    <a:pt x="939" y="2947"/>
                  </a:lnTo>
                  <a:lnTo>
                    <a:pt x="869" y="2941"/>
                  </a:lnTo>
                  <a:lnTo>
                    <a:pt x="810" y="2886"/>
                  </a:lnTo>
                  <a:lnTo>
                    <a:pt x="817" y="2795"/>
                  </a:lnTo>
                  <a:lnTo>
                    <a:pt x="874" y="2764"/>
                  </a:lnTo>
                  <a:lnTo>
                    <a:pt x="874" y="2657"/>
                  </a:lnTo>
                  <a:lnTo>
                    <a:pt x="829" y="2618"/>
                  </a:lnTo>
                  <a:lnTo>
                    <a:pt x="754" y="2620"/>
                  </a:lnTo>
                  <a:lnTo>
                    <a:pt x="658" y="2714"/>
                  </a:lnTo>
                  <a:lnTo>
                    <a:pt x="524" y="2714"/>
                  </a:lnTo>
                  <a:lnTo>
                    <a:pt x="441" y="2671"/>
                  </a:lnTo>
                  <a:lnTo>
                    <a:pt x="445" y="2610"/>
                  </a:lnTo>
                  <a:lnTo>
                    <a:pt x="378" y="2606"/>
                  </a:lnTo>
                  <a:lnTo>
                    <a:pt x="302" y="2539"/>
                  </a:lnTo>
                  <a:lnTo>
                    <a:pt x="351" y="2470"/>
                  </a:lnTo>
                  <a:lnTo>
                    <a:pt x="396" y="2457"/>
                  </a:lnTo>
                  <a:lnTo>
                    <a:pt x="376" y="2390"/>
                  </a:lnTo>
                  <a:lnTo>
                    <a:pt x="296" y="2362"/>
                  </a:lnTo>
                  <a:lnTo>
                    <a:pt x="203" y="2374"/>
                  </a:lnTo>
                  <a:lnTo>
                    <a:pt x="156" y="2429"/>
                  </a:lnTo>
                  <a:lnTo>
                    <a:pt x="111" y="2423"/>
                  </a:lnTo>
                  <a:lnTo>
                    <a:pt x="34" y="2333"/>
                  </a:lnTo>
                  <a:lnTo>
                    <a:pt x="0" y="2236"/>
                  </a:lnTo>
                  <a:lnTo>
                    <a:pt x="18" y="2179"/>
                  </a:lnTo>
                  <a:lnTo>
                    <a:pt x="10" y="2055"/>
                  </a:lnTo>
                  <a:lnTo>
                    <a:pt x="14" y="2057"/>
                  </a:lnTo>
                  <a:lnTo>
                    <a:pt x="30" y="2057"/>
                  </a:lnTo>
                  <a:lnTo>
                    <a:pt x="52" y="2059"/>
                  </a:lnTo>
                  <a:lnTo>
                    <a:pt x="79" y="2063"/>
                  </a:lnTo>
                  <a:lnTo>
                    <a:pt x="109" y="2065"/>
                  </a:lnTo>
                  <a:lnTo>
                    <a:pt x="138" y="2069"/>
                  </a:lnTo>
                  <a:lnTo>
                    <a:pt x="166" y="2073"/>
                  </a:lnTo>
                  <a:lnTo>
                    <a:pt x="189" y="2077"/>
                  </a:lnTo>
                  <a:lnTo>
                    <a:pt x="207" y="2081"/>
                  </a:lnTo>
                  <a:lnTo>
                    <a:pt x="243" y="2089"/>
                  </a:lnTo>
                  <a:lnTo>
                    <a:pt x="278" y="2089"/>
                  </a:lnTo>
                  <a:lnTo>
                    <a:pt x="308" y="2081"/>
                  </a:lnTo>
                  <a:lnTo>
                    <a:pt x="323" y="2075"/>
                  </a:lnTo>
                  <a:lnTo>
                    <a:pt x="337" y="2069"/>
                  </a:lnTo>
                  <a:lnTo>
                    <a:pt x="351" y="2067"/>
                  </a:lnTo>
                  <a:lnTo>
                    <a:pt x="367" y="2065"/>
                  </a:lnTo>
                  <a:lnTo>
                    <a:pt x="386" y="2069"/>
                  </a:lnTo>
                  <a:lnTo>
                    <a:pt x="412" y="2075"/>
                  </a:lnTo>
                  <a:lnTo>
                    <a:pt x="441" y="2079"/>
                  </a:lnTo>
                  <a:lnTo>
                    <a:pt x="473" y="2083"/>
                  </a:lnTo>
                  <a:lnTo>
                    <a:pt x="498" y="2087"/>
                  </a:lnTo>
                  <a:lnTo>
                    <a:pt x="518" y="2087"/>
                  </a:lnTo>
                  <a:lnTo>
                    <a:pt x="542" y="2089"/>
                  </a:lnTo>
                  <a:lnTo>
                    <a:pt x="560" y="2095"/>
                  </a:lnTo>
                  <a:lnTo>
                    <a:pt x="575" y="2104"/>
                  </a:lnTo>
                  <a:lnTo>
                    <a:pt x="589" y="2118"/>
                  </a:lnTo>
                  <a:lnTo>
                    <a:pt x="607" y="2134"/>
                  </a:lnTo>
                  <a:lnTo>
                    <a:pt x="626" y="2148"/>
                  </a:lnTo>
                  <a:lnTo>
                    <a:pt x="646" y="2156"/>
                  </a:lnTo>
                  <a:lnTo>
                    <a:pt x="666" y="2163"/>
                  </a:lnTo>
                  <a:lnTo>
                    <a:pt x="685" y="2173"/>
                  </a:lnTo>
                  <a:lnTo>
                    <a:pt x="709" y="2183"/>
                  </a:lnTo>
                  <a:lnTo>
                    <a:pt x="739" y="2193"/>
                  </a:lnTo>
                  <a:lnTo>
                    <a:pt x="762" y="2197"/>
                  </a:lnTo>
                  <a:lnTo>
                    <a:pt x="792" y="2199"/>
                  </a:lnTo>
                  <a:lnTo>
                    <a:pt x="821" y="2201"/>
                  </a:lnTo>
                  <a:lnTo>
                    <a:pt x="851" y="2201"/>
                  </a:lnTo>
                  <a:lnTo>
                    <a:pt x="874" y="2201"/>
                  </a:lnTo>
                  <a:lnTo>
                    <a:pt x="892" y="2203"/>
                  </a:lnTo>
                  <a:lnTo>
                    <a:pt x="904" y="2207"/>
                  </a:lnTo>
                  <a:lnTo>
                    <a:pt x="914" y="2215"/>
                  </a:lnTo>
                  <a:lnTo>
                    <a:pt x="924" y="2224"/>
                  </a:lnTo>
                  <a:lnTo>
                    <a:pt x="935" y="2232"/>
                  </a:lnTo>
                  <a:lnTo>
                    <a:pt x="947" y="2236"/>
                  </a:lnTo>
                  <a:lnTo>
                    <a:pt x="965" y="2238"/>
                  </a:lnTo>
                  <a:lnTo>
                    <a:pt x="985" y="2234"/>
                  </a:lnTo>
                  <a:lnTo>
                    <a:pt x="1002" y="2224"/>
                  </a:lnTo>
                  <a:lnTo>
                    <a:pt x="1024" y="2207"/>
                  </a:lnTo>
                  <a:lnTo>
                    <a:pt x="1048" y="2187"/>
                  </a:lnTo>
                  <a:lnTo>
                    <a:pt x="1073" y="2171"/>
                  </a:lnTo>
                  <a:lnTo>
                    <a:pt x="1103" y="2157"/>
                  </a:lnTo>
                  <a:lnTo>
                    <a:pt x="1134" y="2144"/>
                  </a:lnTo>
                  <a:lnTo>
                    <a:pt x="1164" y="2130"/>
                  </a:lnTo>
                  <a:lnTo>
                    <a:pt x="1199" y="2114"/>
                  </a:lnTo>
                  <a:lnTo>
                    <a:pt x="1241" y="2098"/>
                  </a:lnTo>
                  <a:lnTo>
                    <a:pt x="1282" y="2087"/>
                  </a:lnTo>
                  <a:lnTo>
                    <a:pt x="1325" y="2079"/>
                  </a:lnTo>
                  <a:lnTo>
                    <a:pt x="1345" y="2077"/>
                  </a:lnTo>
                  <a:lnTo>
                    <a:pt x="1357" y="2077"/>
                  </a:lnTo>
                  <a:lnTo>
                    <a:pt x="1363" y="2079"/>
                  </a:lnTo>
                  <a:lnTo>
                    <a:pt x="1367" y="2079"/>
                  </a:lnTo>
                  <a:lnTo>
                    <a:pt x="1371" y="2081"/>
                  </a:lnTo>
                  <a:lnTo>
                    <a:pt x="1378" y="2081"/>
                  </a:lnTo>
                  <a:lnTo>
                    <a:pt x="1392" y="2081"/>
                  </a:lnTo>
                  <a:lnTo>
                    <a:pt x="1418" y="2079"/>
                  </a:lnTo>
                  <a:lnTo>
                    <a:pt x="1463" y="2075"/>
                  </a:lnTo>
                  <a:lnTo>
                    <a:pt x="1498" y="2071"/>
                  </a:lnTo>
                  <a:lnTo>
                    <a:pt x="1526" y="2065"/>
                  </a:lnTo>
                  <a:lnTo>
                    <a:pt x="1548" y="2059"/>
                  </a:lnTo>
                  <a:lnTo>
                    <a:pt x="1561" y="2053"/>
                  </a:lnTo>
                  <a:lnTo>
                    <a:pt x="1571" y="2045"/>
                  </a:lnTo>
                  <a:lnTo>
                    <a:pt x="1577" y="2035"/>
                  </a:lnTo>
                  <a:lnTo>
                    <a:pt x="1581" y="2030"/>
                  </a:lnTo>
                  <a:lnTo>
                    <a:pt x="1589" y="2024"/>
                  </a:lnTo>
                  <a:lnTo>
                    <a:pt x="1603" y="2018"/>
                  </a:lnTo>
                  <a:lnTo>
                    <a:pt x="1622" y="2014"/>
                  </a:lnTo>
                  <a:lnTo>
                    <a:pt x="1640" y="2006"/>
                  </a:lnTo>
                  <a:lnTo>
                    <a:pt x="1656" y="1994"/>
                  </a:lnTo>
                  <a:lnTo>
                    <a:pt x="1668" y="1974"/>
                  </a:lnTo>
                  <a:lnTo>
                    <a:pt x="1674" y="1957"/>
                  </a:lnTo>
                  <a:lnTo>
                    <a:pt x="1680" y="1941"/>
                  </a:lnTo>
                  <a:lnTo>
                    <a:pt x="1685" y="1927"/>
                  </a:lnTo>
                  <a:lnTo>
                    <a:pt x="1697" y="1913"/>
                  </a:lnTo>
                  <a:lnTo>
                    <a:pt x="1715" y="1900"/>
                  </a:lnTo>
                  <a:lnTo>
                    <a:pt x="1737" y="1888"/>
                  </a:lnTo>
                  <a:lnTo>
                    <a:pt x="1752" y="1878"/>
                  </a:lnTo>
                  <a:lnTo>
                    <a:pt x="1764" y="1872"/>
                  </a:lnTo>
                  <a:lnTo>
                    <a:pt x="1772" y="1866"/>
                  </a:lnTo>
                  <a:lnTo>
                    <a:pt x="1780" y="1860"/>
                  </a:lnTo>
                  <a:lnTo>
                    <a:pt x="1790" y="1854"/>
                  </a:lnTo>
                  <a:lnTo>
                    <a:pt x="1804" y="1848"/>
                  </a:lnTo>
                  <a:lnTo>
                    <a:pt x="1817" y="1841"/>
                  </a:lnTo>
                  <a:lnTo>
                    <a:pt x="1831" y="1831"/>
                  </a:lnTo>
                  <a:lnTo>
                    <a:pt x="1837" y="1821"/>
                  </a:lnTo>
                  <a:lnTo>
                    <a:pt x="1837" y="1811"/>
                  </a:lnTo>
                  <a:lnTo>
                    <a:pt x="1825" y="1795"/>
                  </a:lnTo>
                  <a:lnTo>
                    <a:pt x="1809" y="1780"/>
                  </a:lnTo>
                  <a:lnTo>
                    <a:pt x="1794" y="1762"/>
                  </a:lnTo>
                  <a:lnTo>
                    <a:pt x="1780" y="1744"/>
                  </a:lnTo>
                  <a:lnTo>
                    <a:pt x="1772" y="1726"/>
                  </a:lnTo>
                  <a:lnTo>
                    <a:pt x="1772" y="1707"/>
                  </a:lnTo>
                  <a:lnTo>
                    <a:pt x="1772" y="1679"/>
                  </a:lnTo>
                  <a:lnTo>
                    <a:pt x="1776" y="1652"/>
                  </a:lnTo>
                  <a:lnTo>
                    <a:pt x="1782" y="1628"/>
                  </a:lnTo>
                  <a:lnTo>
                    <a:pt x="1790" y="1608"/>
                  </a:lnTo>
                  <a:lnTo>
                    <a:pt x="1806" y="1593"/>
                  </a:lnTo>
                  <a:lnTo>
                    <a:pt x="1823" y="1585"/>
                  </a:lnTo>
                  <a:lnTo>
                    <a:pt x="1843" y="1581"/>
                  </a:lnTo>
                  <a:lnTo>
                    <a:pt x="1863" y="1585"/>
                  </a:lnTo>
                  <a:lnTo>
                    <a:pt x="1884" y="1597"/>
                  </a:lnTo>
                  <a:lnTo>
                    <a:pt x="1910" y="1606"/>
                  </a:lnTo>
                  <a:lnTo>
                    <a:pt x="1937" y="1614"/>
                  </a:lnTo>
                  <a:lnTo>
                    <a:pt x="1963" y="1616"/>
                  </a:lnTo>
                  <a:lnTo>
                    <a:pt x="1985" y="1614"/>
                  </a:lnTo>
                  <a:lnTo>
                    <a:pt x="2002" y="1614"/>
                  </a:lnTo>
                  <a:lnTo>
                    <a:pt x="2020" y="1612"/>
                  </a:lnTo>
                  <a:lnTo>
                    <a:pt x="2034" y="1608"/>
                  </a:lnTo>
                  <a:lnTo>
                    <a:pt x="2046" y="1597"/>
                  </a:lnTo>
                  <a:lnTo>
                    <a:pt x="2058" y="1581"/>
                  </a:lnTo>
                  <a:lnTo>
                    <a:pt x="2071" y="1561"/>
                  </a:lnTo>
                  <a:lnTo>
                    <a:pt x="2085" y="1538"/>
                  </a:lnTo>
                  <a:lnTo>
                    <a:pt x="2101" y="1518"/>
                  </a:lnTo>
                  <a:lnTo>
                    <a:pt x="2117" y="1502"/>
                  </a:lnTo>
                  <a:lnTo>
                    <a:pt x="2130" y="1494"/>
                  </a:lnTo>
                  <a:lnTo>
                    <a:pt x="2146" y="1490"/>
                  </a:lnTo>
                  <a:lnTo>
                    <a:pt x="2166" y="1488"/>
                  </a:lnTo>
                  <a:lnTo>
                    <a:pt x="2189" y="1486"/>
                  </a:lnTo>
                  <a:lnTo>
                    <a:pt x="2213" y="1484"/>
                  </a:lnTo>
                  <a:lnTo>
                    <a:pt x="2231" y="1482"/>
                  </a:lnTo>
                  <a:lnTo>
                    <a:pt x="2243" y="1477"/>
                  </a:lnTo>
                  <a:lnTo>
                    <a:pt x="2254" y="1469"/>
                  </a:lnTo>
                  <a:lnTo>
                    <a:pt x="2268" y="1455"/>
                  </a:lnTo>
                  <a:lnTo>
                    <a:pt x="2284" y="1437"/>
                  </a:lnTo>
                  <a:lnTo>
                    <a:pt x="2298" y="1421"/>
                  </a:lnTo>
                  <a:lnTo>
                    <a:pt x="2308" y="1408"/>
                  </a:lnTo>
                  <a:lnTo>
                    <a:pt x="2311" y="1388"/>
                  </a:lnTo>
                  <a:lnTo>
                    <a:pt x="2315" y="1364"/>
                  </a:lnTo>
                  <a:lnTo>
                    <a:pt x="2321" y="1343"/>
                  </a:lnTo>
                  <a:lnTo>
                    <a:pt x="2331" y="1323"/>
                  </a:lnTo>
                  <a:lnTo>
                    <a:pt x="2351" y="1303"/>
                  </a:lnTo>
                  <a:lnTo>
                    <a:pt x="2374" y="1286"/>
                  </a:lnTo>
                  <a:lnTo>
                    <a:pt x="2402" y="1276"/>
                  </a:lnTo>
                  <a:lnTo>
                    <a:pt x="2416" y="1270"/>
                  </a:lnTo>
                  <a:lnTo>
                    <a:pt x="2426" y="1262"/>
                  </a:lnTo>
                  <a:lnTo>
                    <a:pt x="2433" y="1250"/>
                  </a:lnTo>
                  <a:lnTo>
                    <a:pt x="2443" y="1240"/>
                  </a:lnTo>
                  <a:lnTo>
                    <a:pt x="2455" y="1232"/>
                  </a:lnTo>
                  <a:lnTo>
                    <a:pt x="2469" y="1227"/>
                  </a:lnTo>
                  <a:lnTo>
                    <a:pt x="2487" y="1217"/>
                  </a:lnTo>
                  <a:lnTo>
                    <a:pt x="2510" y="1205"/>
                  </a:lnTo>
                  <a:lnTo>
                    <a:pt x="2534" y="1195"/>
                  </a:lnTo>
                  <a:lnTo>
                    <a:pt x="2559" y="1189"/>
                  </a:lnTo>
                  <a:lnTo>
                    <a:pt x="2583" y="1187"/>
                  </a:lnTo>
                  <a:lnTo>
                    <a:pt x="2607" y="1189"/>
                  </a:lnTo>
                  <a:lnTo>
                    <a:pt x="2628" y="1195"/>
                  </a:lnTo>
                  <a:lnTo>
                    <a:pt x="2652" y="1199"/>
                  </a:lnTo>
                  <a:lnTo>
                    <a:pt x="2670" y="1203"/>
                  </a:lnTo>
                  <a:lnTo>
                    <a:pt x="2685" y="1203"/>
                  </a:lnTo>
                  <a:lnTo>
                    <a:pt x="2697" y="1197"/>
                  </a:lnTo>
                  <a:lnTo>
                    <a:pt x="2707" y="1183"/>
                  </a:lnTo>
                  <a:lnTo>
                    <a:pt x="2713" y="1171"/>
                  </a:lnTo>
                  <a:lnTo>
                    <a:pt x="2713" y="1158"/>
                  </a:lnTo>
                  <a:lnTo>
                    <a:pt x="2707" y="1140"/>
                  </a:lnTo>
                  <a:lnTo>
                    <a:pt x="2695" y="1126"/>
                  </a:lnTo>
                  <a:lnTo>
                    <a:pt x="2682" y="1108"/>
                  </a:lnTo>
                  <a:lnTo>
                    <a:pt x="2662" y="1089"/>
                  </a:lnTo>
                  <a:lnTo>
                    <a:pt x="2644" y="1071"/>
                  </a:lnTo>
                  <a:lnTo>
                    <a:pt x="2626" y="1055"/>
                  </a:lnTo>
                  <a:lnTo>
                    <a:pt x="2611" y="1042"/>
                  </a:lnTo>
                  <a:lnTo>
                    <a:pt x="2575" y="1016"/>
                  </a:lnTo>
                  <a:lnTo>
                    <a:pt x="2538" y="1004"/>
                  </a:lnTo>
                  <a:lnTo>
                    <a:pt x="2524" y="998"/>
                  </a:lnTo>
                  <a:lnTo>
                    <a:pt x="2510" y="990"/>
                  </a:lnTo>
                  <a:lnTo>
                    <a:pt x="2498" y="986"/>
                  </a:lnTo>
                  <a:lnTo>
                    <a:pt x="2485" y="984"/>
                  </a:lnTo>
                  <a:lnTo>
                    <a:pt x="2469" y="990"/>
                  </a:lnTo>
                  <a:lnTo>
                    <a:pt x="2453" y="1006"/>
                  </a:lnTo>
                  <a:lnTo>
                    <a:pt x="2439" y="1024"/>
                  </a:lnTo>
                  <a:lnTo>
                    <a:pt x="2426" y="1040"/>
                  </a:lnTo>
                  <a:lnTo>
                    <a:pt x="2408" y="1051"/>
                  </a:lnTo>
                  <a:lnTo>
                    <a:pt x="2394" y="1053"/>
                  </a:lnTo>
                  <a:lnTo>
                    <a:pt x="2376" y="1049"/>
                  </a:lnTo>
                  <a:lnTo>
                    <a:pt x="2357" y="1044"/>
                  </a:lnTo>
                  <a:lnTo>
                    <a:pt x="2337" y="1036"/>
                  </a:lnTo>
                  <a:lnTo>
                    <a:pt x="2317" y="1032"/>
                  </a:lnTo>
                  <a:lnTo>
                    <a:pt x="2304" y="1034"/>
                  </a:lnTo>
                  <a:lnTo>
                    <a:pt x="2292" y="1042"/>
                  </a:lnTo>
                  <a:lnTo>
                    <a:pt x="2282" y="1053"/>
                  </a:lnTo>
                  <a:lnTo>
                    <a:pt x="2272" y="1067"/>
                  </a:lnTo>
                  <a:lnTo>
                    <a:pt x="2260" y="1079"/>
                  </a:lnTo>
                  <a:lnTo>
                    <a:pt x="2248" y="1087"/>
                  </a:lnTo>
                  <a:lnTo>
                    <a:pt x="2235" y="1087"/>
                  </a:lnTo>
                  <a:lnTo>
                    <a:pt x="2211" y="1075"/>
                  </a:lnTo>
                  <a:lnTo>
                    <a:pt x="2189" y="1061"/>
                  </a:lnTo>
                  <a:lnTo>
                    <a:pt x="2174" y="1044"/>
                  </a:lnTo>
                  <a:lnTo>
                    <a:pt x="2168" y="1024"/>
                  </a:lnTo>
                  <a:lnTo>
                    <a:pt x="2170" y="1010"/>
                  </a:lnTo>
                  <a:lnTo>
                    <a:pt x="2178" y="1002"/>
                  </a:lnTo>
                  <a:lnTo>
                    <a:pt x="2185" y="992"/>
                  </a:lnTo>
                  <a:lnTo>
                    <a:pt x="2193" y="982"/>
                  </a:lnTo>
                  <a:lnTo>
                    <a:pt x="2197" y="965"/>
                  </a:lnTo>
                  <a:lnTo>
                    <a:pt x="2199" y="935"/>
                  </a:lnTo>
                  <a:lnTo>
                    <a:pt x="2201" y="902"/>
                  </a:lnTo>
                  <a:lnTo>
                    <a:pt x="2207" y="868"/>
                  </a:lnTo>
                  <a:lnTo>
                    <a:pt x="2217" y="839"/>
                  </a:lnTo>
                  <a:lnTo>
                    <a:pt x="2229" y="811"/>
                  </a:lnTo>
                  <a:lnTo>
                    <a:pt x="2239" y="782"/>
                  </a:lnTo>
                  <a:lnTo>
                    <a:pt x="2248" y="754"/>
                  </a:lnTo>
                  <a:lnTo>
                    <a:pt x="2254" y="735"/>
                  </a:lnTo>
                  <a:lnTo>
                    <a:pt x="2262" y="721"/>
                  </a:lnTo>
                  <a:lnTo>
                    <a:pt x="2276" y="713"/>
                  </a:lnTo>
                  <a:lnTo>
                    <a:pt x="2296" y="711"/>
                  </a:lnTo>
                  <a:lnTo>
                    <a:pt x="2317" y="713"/>
                  </a:lnTo>
                  <a:lnTo>
                    <a:pt x="2331" y="719"/>
                  </a:lnTo>
                  <a:lnTo>
                    <a:pt x="2349" y="725"/>
                  </a:lnTo>
                  <a:lnTo>
                    <a:pt x="2365" y="733"/>
                  </a:lnTo>
                  <a:lnTo>
                    <a:pt x="2380" y="736"/>
                  </a:lnTo>
                  <a:lnTo>
                    <a:pt x="2394" y="736"/>
                  </a:lnTo>
                  <a:lnTo>
                    <a:pt x="2406" y="729"/>
                  </a:lnTo>
                  <a:lnTo>
                    <a:pt x="2424" y="703"/>
                  </a:lnTo>
                  <a:lnTo>
                    <a:pt x="2443" y="675"/>
                  </a:lnTo>
                  <a:lnTo>
                    <a:pt x="2463" y="650"/>
                  </a:lnTo>
                  <a:lnTo>
                    <a:pt x="2477" y="640"/>
                  </a:lnTo>
                  <a:lnTo>
                    <a:pt x="2493" y="636"/>
                  </a:lnTo>
                  <a:lnTo>
                    <a:pt x="2506" y="634"/>
                  </a:lnTo>
                  <a:lnTo>
                    <a:pt x="2522" y="630"/>
                  </a:lnTo>
                  <a:lnTo>
                    <a:pt x="2534" y="622"/>
                  </a:lnTo>
                  <a:lnTo>
                    <a:pt x="2540" y="611"/>
                  </a:lnTo>
                  <a:lnTo>
                    <a:pt x="2542" y="595"/>
                  </a:lnTo>
                  <a:lnTo>
                    <a:pt x="2538" y="577"/>
                  </a:lnTo>
                  <a:lnTo>
                    <a:pt x="2534" y="561"/>
                  </a:lnTo>
                  <a:lnTo>
                    <a:pt x="2530" y="548"/>
                  </a:lnTo>
                  <a:lnTo>
                    <a:pt x="2532" y="534"/>
                  </a:lnTo>
                  <a:lnTo>
                    <a:pt x="2536" y="518"/>
                  </a:lnTo>
                  <a:lnTo>
                    <a:pt x="2542" y="498"/>
                  </a:lnTo>
                  <a:lnTo>
                    <a:pt x="2550" y="477"/>
                  </a:lnTo>
                  <a:lnTo>
                    <a:pt x="2556" y="459"/>
                  </a:lnTo>
                  <a:lnTo>
                    <a:pt x="2561" y="443"/>
                  </a:lnTo>
                  <a:lnTo>
                    <a:pt x="2567" y="416"/>
                  </a:lnTo>
                  <a:lnTo>
                    <a:pt x="2571" y="386"/>
                  </a:lnTo>
                  <a:lnTo>
                    <a:pt x="2579" y="355"/>
                  </a:lnTo>
                  <a:lnTo>
                    <a:pt x="2585" y="337"/>
                  </a:lnTo>
                  <a:lnTo>
                    <a:pt x="2589" y="327"/>
                  </a:lnTo>
                  <a:lnTo>
                    <a:pt x="2595" y="317"/>
                  </a:lnTo>
                  <a:lnTo>
                    <a:pt x="2603" y="305"/>
                  </a:lnTo>
                  <a:lnTo>
                    <a:pt x="2615" y="294"/>
                  </a:lnTo>
                  <a:lnTo>
                    <a:pt x="2626" y="276"/>
                  </a:lnTo>
                  <a:lnTo>
                    <a:pt x="2632" y="260"/>
                  </a:lnTo>
                  <a:lnTo>
                    <a:pt x="2634" y="246"/>
                  </a:lnTo>
                  <a:lnTo>
                    <a:pt x="2634" y="231"/>
                  </a:lnTo>
                  <a:lnTo>
                    <a:pt x="2632" y="209"/>
                  </a:lnTo>
                  <a:lnTo>
                    <a:pt x="2632" y="185"/>
                  </a:lnTo>
                  <a:lnTo>
                    <a:pt x="2628" y="164"/>
                  </a:lnTo>
                  <a:lnTo>
                    <a:pt x="2622" y="150"/>
                  </a:lnTo>
                  <a:lnTo>
                    <a:pt x="2615" y="146"/>
                  </a:lnTo>
                  <a:lnTo>
                    <a:pt x="2605" y="148"/>
                  </a:lnTo>
                  <a:lnTo>
                    <a:pt x="2593" y="152"/>
                  </a:lnTo>
                  <a:lnTo>
                    <a:pt x="2581" y="156"/>
                  </a:lnTo>
                  <a:lnTo>
                    <a:pt x="2567" y="158"/>
                  </a:lnTo>
                  <a:lnTo>
                    <a:pt x="2556" y="156"/>
                  </a:lnTo>
                  <a:lnTo>
                    <a:pt x="2548" y="148"/>
                  </a:lnTo>
                  <a:lnTo>
                    <a:pt x="2546" y="136"/>
                  </a:lnTo>
                  <a:lnTo>
                    <a:pt x="2548" y="124"/>
                  </a:lnTo>
                  <a:lnTo>
                    <a:pt x="2550" y="116"/>
                  </a:lnTo>
                  <a:lnTo>
                    <a:pt x="2552" y="115"/>
                  </a:lnTo>
                  <a:close/>
                </a:path>
              </a:pathLst>
            </a:custGeom>
            <a:grpFill/>
            <a:ln w="0">
              <a:solidFill>
                <a:schemeClr val="bg1"/>
              </a:solidFill>
              <a:prstDash val="solid"/>
              <a:round/>
              <a:headEnd/>
              <a:tailEnd/>
            </a:ln>
          </p:spPr>
          <p:txBody>
            <a:bodyPr/>
            <a:lstStyle/>
            <a:p>
              <a:endParaRPr lang="zh-CN" altLang="en-US"/>
            </a:p>
          </p:txBody>
        </p:sp>
        <p:sp>
          <p:nvSpPr>
            <p:cNvPr id="97" name="Freeform 106">
              <a:extLst>
                <a:ext uri="{FF2B5EF4-FFF2-40B4-BE49-F238E27FC236}">
                  <a16:creationId xmlns:a16="http://schemas.microsoft.com/office/drawing/2014/main" id="{33FFA985-AE93-4460-ADB8-CFC05E25EDD6}"/>
                </a:ext>
              </a:extLst>
            </p:cNvPr>
            <p:cNvSpPr>
              <a:spLocks/>
            </p:cNvSpPr>
            <p:nvPr/>
          </p:nvSpPr>
          <p:spPr bwMode="gray">
            <a:xfrm>
              <a:off x="3001690" y="1412206"/>
              <a:ext cx="2605088" cy="2338388"/>
            </a:xfrm>
            <a:custGeom>
              <a:avLst/>
              <a:gdLst>
                <a:gd name="T0" fmla="*/ 651 w 3282"/>
                <a:gd name="T1" fmla="*/ 10 h 2947"/>
                <a:gd name="T2" fmla="*/ 669 w 3282"/>
                <a:gd name="T3" fmla="*/ 0 h 2947"/>
                <a:gd name="T4" fmla="*/ 720 w 3282"/>
                <a:gd name="T5" fmla="*/ 75 h 2947"/>
                <a:gd name="T6" fmla="*/ 808 w 3282"/>
                <a:gd name="T7" fmla="*/ 154 h 2947"/>
                <a:gd name="T8" fmla="*/ 761 w 3282"/>
                <a:gd name="T9" fmla="*/ 265 h 2947"/>
                <a:gd name="T10" fmla="*/ 737 w 3282"/>
                <a:gd name="T11" fmla="*/ 326 h 2947"/>
                <a:gd name="T12" fmla="*/ 793 w 3282"/>
                <a:gd name="T13" fmla="*/ 368 h 2947"/>
                <a:gd name="T14" fmla="*/ 785 w 3282"/>
                <a:gd name="T15" fmla="*/ 441 h 2947"/>
                <a:gd name="T16" fmla="*/ 710 w 3282"/>
                <a:gd name="T17" fmla="*/ 486 h 2947"/>
                <a:gd name="T18" fmla="*/ 693 w 3282"/>
                <a:gd name="T19" fmla="*/ 529 h 2947"/>
                <a:gd name="T20" fmla="*/ 634 w 3282"/>
                <a:gd name="T21" fmla="*/ 485 h 2947"/>
                <a:gd name="T22" fmla="*/ 587 w 3282"/>
                <a:gd name="T23" fmla="*/ 518 h 2947"/>
                <a:gd name="T24" fmla="*/ 530 w 3282"/>
                <a:gd name="T25" fmla="*/ 545 h 2947"/>
                <a:gd name="T26" fmla="*/ 470 w 3282"/>
                <a:gd name="T27" fmla="*/ 631 h 2947"/>
                <a:gd name="T28" fmla="*/ 376 w 3282"/>
                <a:gd name="T29" fmla="*/ 713 h 2947"/>
                <a:gd name="T30" fmla="*/ 309 w 3282"/>
                <a:gd name="T31" fmla="*/ 676 h 2947"/>
                <a:gd name="T32" fmla="*/ 235 w 3282"/>
                <a:gd name="T33" fmla="*/ 736 h 2947"/>
                <a:gd name="T34" fmla="*/ 189 w 3282"/>
                <a:gd name="T35" fmla="*/ 655 h 2947"/>
                <a:gd name="T36" fmla="*/ 88 w 3282"/>
                <a:gd name="T37" fmla="*/ 617 h 2947"/>
                <a:gd name="T38" fmla="*/ 9 w 3282"/>
                <a:gd name="T39" fmla="*/ 583 h 2947"/>
                <a:gd name="T40" fmla="*/ 20 w 3282"/>
                <a:gd name="T41" fmla="*/ 515 h 2947"/>
                <a:gd name="T42" fmla="*/ 70 w 3282"/>
                <a:gd name="T43" fmla="*/ 522 h 2947"/>
                <a:gd name="T44" fmla="*/ 103 w 3282"/>
                <a:gd name="T45" fmla="*/ 518 h 2947"/>
                <a:gd name="T46" fmla="*/ 144 w 3282"/>
                <a:gd name="T47" fmla="*/ 526 h 2947"/>
                <a:gd name="T48" fmla="*/ 178 w 3282"/>
                <a:gd name="T49" fmla="*/ 545 h 2947"/>
                <a:gd name="T50" fmla="*/ 223 w 3282"/>
                <a:gd name="T51" fmla="*/ 550 h 2947"/>
                <a:gd name="T52" fmla="*/ 246 w 3282"/>
                <a:gd name="T53" fmla="*/ 558 h 2947"/>
                <a:gd name="T54" fmla="*/ 291 w 3282"/>
                <a:gd name="T55" fmla="*/ 532 h 2947"/>
                <a:gd name="T56" fmla="*/ 341 w 3282"/>
                <a:gd name="T57" fmla="*/ 519 h 2947"/>
                <a:gd name="T58" fmla="*/ 375 w 3282"/>
                <a:gd name="T59" fmla="*/ 517 h 2947"/>
                <a:gd name="T60" fmla="*/ 398 w 3282"/>
                <a:gd name="T61" fmla="*/ 506 h 2947"/>
                <a:gd name="T62" fmla="*/ 420 w 3282"/>
                <a:gd name="T63" fmla="*/ 485 h 2947"/>
                <a:gd name="T64" fmla="*/ 443 w 3282"/>
                <a:gd name="T65" fmla="*/ 466 h 2947"/>
                <a:gd name="T66" fmla="*/ 459 w 3282"/>
                <a:gd name="T67" fmla="*/ 452 h 2947"/>
                <a:gd name="T68" fmla="*/ 443 w 3282"/>
                <a:gd name="T69" fmla="*/ 419 h 2947"/>
                <a:gd name="T70" fmla="*/ 466 w 3282"/>
                <a:gd name="T71" fmla="*/ 396 h 2947"/>
                <a:gd name="T72" fmla="*/ 505 w 3282"/>
                <a:gd name="T73" fmla="*/ 403 h 2947"/>
                <a:gd name="T74" fmla="*/ 530 w 3282"/>
                <a:gd name="T75" fmla="*/ 375 h 2947"/>
                <a:gd name="T76" fmla="*/ 561 w 3282"/>
                <a:gd name="T77" fmla="*/ 369 h 2947"/>
                <a:gd name="T78" fmla="*/ 579 w 3282"/>
                <a:gd name="T79" fmla="*/ 341 h 2947"/>
                <a:gd name="T80" fmla="*/ 607 w 3282"/>
                <a:gd name="T81" fmla="*/ 315 h 2947"/>
                <a:gd name="T82" fmla="*/ 634 w 3282"/>
                <a:gd name="T83" fmla="*/ 298 h 2947"/>
                <a:gd name="T84" fmla="*/ 672 w 3282"/>
                <a:gd name="T85" fmla="*/ 300 h 2947"/>
                <a:gd name="T86" fmla="*/ 671 w 3282"/>
                <a:gd name="T87" fmla="*/ 277 h 2947"/>
                <a:gd name="T88" fmla="*/ 631 w 3282"/>
                <a:gd name="T89" fmla="*/ 249 h 2947"/>
                <a:gd name="T90" fmla="*/ 607 w 3282"/>
                <a:gd name="T91" fmla="*/ 260 h 2947"/>
                <a:gd name="T92" fmla="*/ 576 w 3282"/>
                <a:gd name="T93" fmla="*/ 258 h 2947"/>
                <a:gd name="T94" fmla="*/ 553 w 3282"/>
                <a:gd name="T95" fmla="*/ 268 h 2947"/>
                <a:gd name="T96" fmla="*/ 549 w 3282"/>
                <a:gd name="T97" fmla="*/ 245 h 2947"/>
                <a:gd name="T98" fmla="*/ 560 w 3282"/>
                <a:gd name="T99" fmla="*/ 195 h 2947"/>
                <a:gd name="T100" fmla="*/ 583 w 3282"/>
                <a:gd name="T101" fmla="*/ 179 h 2947"/>
                <a:gd name="T102" fmla="*/ 611 w 3282"/>
                <a:gd name="T103" fmla="*/ 168 h 2947"/>
                <a:gd name="T104" fmla="*/ 635 w 3282"/>
                <a:gd name="T105" fmla="*/ 152 h 2947"/>
                <a:gd name="T106" fmla="*/ 636 w 3282"/>
                <a:gd name="T107" fmla="*/ 124 h 2947"/>
                <a:gd name="T108" fmla="*/ 647 w 3282"/>
                <a:gd name="T109" fmla="*/ 84 h 2947"/>
                <a:gd name="T110" fmla="*/ 659 w 3282"/>
                <a:gd name="T111" fmla="*/ 61 h 2947"/>
                <a:gd name="T112" fmla="*/ 652 w 3282"/>
                <a:gd name="T113" fmla="*/ 37 h 2947"/>
                <a:gd name="T114" fmla="*/ 637 w 3282"/>
                <a:gd name="T115" fmla="*/ 31 h 294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282"/>
                <a:gd name="T175" fmla="*/ 0 h 2947"/>
                <a:gd name="T176" fmla="*/ 3282 w 3282"/>
                <a:gd name="T177" fmla="*/ 2947 h 294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282" h="2947">
                  <a:moveTo>
                    <a:pt x="2552" y="115"/>
                  </a:moveTo>
                  <a:lnTo>
                    <a:pt x="2554" y="111"/>
                  </a:lnTo>
                  <a:lnTo>
                    <a:pt x="2559" y="101"/>
                  </a:lnTo>
                  <a:lnTo>
                    <a:pt x="2569" y="87"/>
                  </a:lnTo>
                  <a:lnTo>
                    <a:pt x="2579" y="73"/>
                  </a:lnTo>
                  <a:lnTo>
                    <a:pt x="2589" y="55"/>
                  </a:lnTo>
                  <a:lnTo>
                    <a:pt x="2601" y="42"/>
                  </a:lnTo>
                  <a:lnTo>
                    <a:pt x="2609" y="28"/>
                  </a:lnTo>
                  <a:lnTo>
                    <a:pt x="2617" y="20"/>
                  </a:lnTo>
                  <a:lnTo>
                    <a:pt x="2628" y="12"/>
                  </a:lnTo>
                  <a:lnTo>
                    <a:pt x="2642" y="6"/>
                  </a:lnTo>
                  <a:lnTo>
                    <a:pt x="2658" y="2"/>
                  </a:lnTo>
                  <a:lnTo>
                    <a:pt x="2670" y="0"/>
                  </a:lnTo>
                  <a:lnTo>
                    <a:pt x="2676" y="0"/>
                  </a:lnTo>
                  <a:lnTo>
                    <a:pt x="2715" y="50"/>
                  </a:lnTo>
                  <a:lnTo>
                    <a:pt x="2670" y="132"/>
                  </a:lnTo>
                  <a:lnTo>
                    <a:pt x="2758" y="183"/>
                  </a:lnTo>
                  <a:lnTo>
                    <a:pt x="2782" y="142"/>
                  </a:lnTo>
                  <a:lnTo>
                    <a:pt x="2849" y="164"/>
                  </a:lnTo>
                  <a:lnTo>
                    <a:pt x="2853" y="231"/>
                  </a:lnTo>
                  <a:lnTo>
                    <a:pt x="2880" y="303"/>
                  </a:lnTo>
                  <a:lnTo>
                    <a:pt x="2983" y="303"/>
                  </a:lnTo>
                  <a:lnTo>
                    <a:pt x="3091" y="268"/>
                  </a:lnTo>
                  <a:lnTo>
                    <a:pt x="3138" y="207"/>
                  </a:lnTo>
                  <a:lnTo>
                    <a:pt x="3250" y="286"/>
                  </a:lnTo>
                  <a:lnTo>
                    <a:pt x="3231" y="386"/>
                  </a:lnTo>
                  <a:lnTo>
                    <a:pt x="3201" y="500"/>
                  </a:lnTo>
                  <a:lnTo>
                    <a:pt x="3231" y="616"/>
                  </a:lnTo>
                  <a:lnTo>
                    <a:pt x="3199" y="632"/>
                  </a:lnTo>
                  <a:lnTo>
                    <a:pt x="3191" y="701"/>
                  </a:lnTo>
                  <a:lnTo>
                    <a:pt x="3140" y="756"/>
                  </a:lnTo>
                  <a:lnTo>
                    <a:pt x="3085" y="866"/>
                  </a:lnTo>
                  <a:lnTo>
                    <a:pt x="3002" y="957"/>
                  </a:lnTo>
                  <a:lnTo>
                    <a:pt x="2987" y="1004"/>
                  </a:lnTo>
                  <a:lnTo>
                    <a:pt x="3042" y="1063"/>
                  </a:lnTo>
                  <a:lnTo>
                    <a:pt x="3083" y="1120"/>
                  </a:lnTo>
                  <a:lnTo>
                    <a:pt x="3071" y="1201"/>
                  </a:lnTo>
                  <a:lnTo>
                    <a:pt x="3079" y="1266"/>
                  </a:lnTo>
                  <a:lnTo>
                    <a:pt x="3030" y="1244"/>
                  </a:lnTo>
                  <a:lnTo>
                    <a:pt x="3014" y="1264"/>
                  </a:lnTo>
                  <a:lnTo>
                    <a:pt x="2971" y="1250"/>
                  </a:lnTo>
                  <a:lnTo>
                    <a:pt x="2947" y="1305"/>
                  </a:lnTo>
                  <a:lnTo>
                    <a:pt x="2989" y="1313"/>
                  </a:lnTo>
                  <a:lnTo>
                    <a:pt x="3030" y="1368"/>
                  </a:lnTo>
                  <a:lnTo>
                    <a:pt x="3024" y="1451"/>
                  </a:lnTo>
                  <a:lnTo>
                    <a:pt x="3059" y="1500"/>
                  </a:lnTo>
                  <a:lnTo>
                    <a:pt x="3061" y="1530"/>
                  </a:lnTo>
                  <a:lnTo>
                    <a:pt x="3091" y="1536"/>
                  </a:lnTo>
                  <a:lnTo>
                    <a:pt x="3170" y="1475"/>
                  </a:lnTo>
                  <a:lnTo>
                    <a:pt x="3209" y="1541"/>
                  </a:lnTo>
                  <a:lnTo>
                    <a:pt x="3244" y="1608"/>
                  </a:lnTo>
                  <a:lnTo>
                    <a:pt x="3282" y="1630"/>
                  </a:lnTo>
                  <a:lnTo>
                    <a:pt x="3282" y="1677"/>
                  </a:lnTo>
                  <a:lnTo>
                    <a:pt x="3239" y="1728"/>
                  </a:lnTo>
                  <a:lnTo>
                    <a:pt x="3189" y="1776"/>
                  </a:lnTo>
                  <a:lnTo>
                    <a:pt x="3138" y="1766"/>
                  </a:lnTo>
                  <a:lnTo>
                    <a:pt x="3134" y="1803"/>
                  </a:lnTo>
                  <a:lnTo>
                    <a:pt x="3101" y="1819"/>
                  </a:lnTo>
                  <a:lnTo>
                    <a:pt x="3032" y="1839"/>
                  </a:lnTo>
                  <a:lnTo>
                    <a:pt x="2981" y="1898"/>
                  </a:lnTo>
                  <a:lnTo>
                    <a:pt x="2928" y="1941"/>
                  </a:lnTo>
                  <a:lnTo>
                    <a:pt x="2884" y="2012"/>
                  </a:lnTo>
                  <a:lnTo>
                    <a:pt x="2839" y="1947"/>
                  </a:lnTo>
                  <a:lnTo>
                    <a:pt x="2798" y="1917"/>
                  </a:lnTo>
                  <a:lnTo>
                    <a:pt x="2768" y="1945"/>
                  </a:lnTo>
                  <a:lnTo>
                    <a:pt x="2788" y="1967"/>
                  </a:lnTo>
                  <a:lnTo>
                    <a:pt x="2788" y="2032"/>
                  </a:lnTo>
                  <a:lnTo>
                    <a:pt x="2811" y="2087"/>
                  </a:lnTo>
                  <a:lnTo>
                    <a:pt x="2778" y="2140"/>
                  </a:lnTo>
                  <a:lnTo>
                    <a:pt x="2770" y="2118"/>
                  </a:lnTo>
                  <a:lnTo>
                    <a:pt x="2703" y="2116"/>
                  </a:lnTo>
                  <a:lnTo>
                    <a:pt x="2656" y="2073"/>
                  </a:lnTo>
                  <a:lnTo>
                    <a:pt x="2640" y="2012"/>
                  </a:lnTo>
                  <a:lnTo>
                    <a:pt x="2607" y="1971"/>
                  </a:lnTo>
                  <a:lnTo>
                    <a:pt x="2581" y="1925"/>
                  </a:lnTo>
                  <a:lnTo>
                    <a:pt x="2556" y="1911"/>
                  </a:lnTo>
                  <a:lnTo>
                    <a:pt x="2536" y="1941"/>
                  </a:lnTo>
                  <a:lnTo>
                    <a:pt x="2506" y="1943"/>
                  </a:lnTo>
                  <a:lnTo>
                    <a:pt x="2469" y="1967"/>
                  </a:lnTo>
                  <a:lnTo>
                    <a:pt x="2479" y="2035"/>
                  </a:lnTo>
                  <a:lnTo>
                    <a:pt x="2441" y="2049"/>
                  </a:lnTo>
                  <a:lnTo>
                    <a:pt x="2414" y="2039"/>
                  </a:lnTo>
                  <a:lnTo>
                    <a:pt x="2386" y="2075"/>
                  </a:lnTo>
                  <a:lnTo>
                    <a:pt x="2347" y="2073"/>
                  </a:lnTo>
                  <a:lnTo>
                    <a:pt x="2296" y="2128"/>
                  </a:lnTo>
                  <a:lnTo>
                    <a:pt x="2248" y="2132"/>
                  </a:lnTo>
                  <a:lnTo>
                    <a:pt x="2231" y="2055"/>
                  </a:lnTo>
                  <a:lnTo>
                    <a:pt x="2183" y="2051"/>
                  </a:lnTo>
                  <a:lnTo>
                    <a:pt x="2158" y="2093"/>
                  </a:lnTo>
                  <a:lnTo>
                    <a:pt x="2152" y="2142"/>
                  </a:lnTo>
                  <a:lnTo>
                    <a:pt x="2120" y="2181"/>
                  </a:lnTo>
                  <a:lnTo>
                    <a:pt x="2132" y="2222"/>
                  </a:lnTo>
                  <a:lnTo>
                    <a:pt x="2117" y="2246"/>
                  </a:lnTo>
                  <a:lnTo>
                    <a:pt x="2185" y="2333"/>
                  </a:lnTo>
                  <a:lnTo>
                    <a:pt x="2075" y="2376"/>
                  </a:lnTo>
                  <a:lnTo>
                    <a:pt x="2014" y="2376"/>
                  </a:lnTo>
                  <a:lnTo>
                    <a:pt x="1928" y="2407"/>
                  </a:lnTo>
                  <a:lnTo>
                    <a:pt x="1880" y="2526"/>
                  </a:lnTo>
                  <a:lnTo>
                    <a:pt x="1802" y="2555"/>
                  </a:lnTo>
                  <a:lnTo>
                    <a:pt x="1766" y="2539"/>
                  </a:lnTo>
                  <a:lnTo>
                    <a:pt x="1731" y="2598"/>
                  </a:lnTo>
                  <a:lnTo>
                    <a:pt x="1674" y="2579"/>
                  </a:lnTo>
                  <a:lnTo>
                    <a:pt x="1621" y="2638"/>
                  </a:lnTo>
                  <a:lnTo>
                    <a:pt x="1601" y="2718"/>
                  </a:lnTo>
                  <a:lnTo>
                    <a:pt x="1502" y="2852"/>
                  </a:lnTo>
                  <a:lnTo>
                    <a:pt x="1459" y="2888"/>
                  </a:lnTo>
                  <a:lnTo>
                    <a:pt x="1430" y="2860"/>
                  </a:lnTo>
                  <a:lnTo>
                    <a:pt x="1339" y="2876"/>
                  </a:lnTo>
                  <a:lnTo>
                    <a:pt x="1298" y="2823"/>
                  </a:lnTo>
                  <a:lnTo>
                    <a:pt x="1239" y="2821"/>
                  </a:lnTo>
                  <a:lnTo>
                    <a:pt x="1195" y="2781"/>
                  </a:lnTo>
                  <a:lnTo>
                    <a:pt x="1233" y="2707"/>
                  </a:lnTo>
                  <a:lnTo>
                    <a:pt x="1248" y="2659"/>
                  </a:lnTo>
                  <a:lnTo>
                    <a:pt x="1215" y="2612"/>
                  </a:lnTo>
                  <a:lnTo>
                    <a:pt x="1150" y="2630"/>
                  </a:lnTo>
                  <a:lnTo>
                    <a:pt x="1115" y="2709"/>
                  </a:lnTo>
                  <a:lnTo>
                    <a:pt x="1101" y="2846"/>
                  </a:lnTo>
                  <a:lnTo>
                    <a:pt x="1052" y="2901"/>
                  </a:lnTo>
                  <a:lnTo>
                    <a:pt x="939" y="2947"/>
                  </a:lnTo>
                  <a:lnTo>
                    <a:pt x="869" y="2941"/>
                  </a:lnTo>
                  <a:lnTo>
                    <a:pt x="810" y="2886"/>
                  </a:lnTo>
                  <a:lnTo>
                    <a:pt x="817" y="2795"/>
                  </a:lnTo>
                  <a:lnTo>
                    <a:pt x="874" y="2764"/>
                  </a:lnTo>
                  <a:lnTo>
                    <a:pt x="874" y="2657"/>
                  </a:lnTo>
                  <a:lnTo>
                    <a:pt x="829" y="2618"/>
                  </a:lnTo>
                  <a:lnTo>
                    <a:pt x="754" y="2620"/>
                  </a:lnTo>
                  <a:lnTo>
                    <a:pt x="658" y="2714"/>
                  </a:lnTo>
                  <a:lnTo>
                    <a:pt x="524" y="2714"/>
                  </a:lnTo>
                  <a:lnTo>
                    <a:pt x="441" y="2671"/>
                  </a:lnTo>
                  <a:lnTo>
                    <a:pt x="445" y="2610"/>
                  </a:lnTo>
                  <a:lnTo>
                    <a:pt x="378" y="2606"/>
                  </a:lnTo>
                  <a:lnTo>
                    <a:pt x="302" y="2539"/>
                  </a:lnTo>
                  <a:lnTo>
                    <a:pt x="351" y="2470"/>
                  </a:lnTo>
                  <a:lnTo>
                    <a:pt x="396" y="2457"/>
                  </a:lnTo>
                  <a:lnTo>
                    <a:pt x="376" y="2390"/>
                  </a:lnTo>
                  <a:lnTo>
                    <a:pt x="296" y="2362"/>
                  </a:lnTo>
                  <a:lnTo>
                    <a:pt x="203" y="2374"/>
                  </a:lnTo>
                  <a:lnTo>
                    <a:pt x="156" y="2429"/>
                  </a:lnTo>
                  <a:lnTo>
                    <a:pt x="111" y="2423"/>
                  </a:lnTo>
                  <a:lnTo>
                    <a:pt x="34" y="2333"/>
                  </a:lnTo>
                  <a:lnTo>
                    <a:pt x="0" y="2236"/>
                  </a:lnTo>
                  <a:lnTo>
                    <a:pt x="18" y="2179"/>
                  </a:lnTo>
                  <a:lnTo>
                    <a:pt x="10" y="2055"/>
                  </a:lnTo>
                  <a:lnTo>
                    <a:pt x="14" y="2057"/>
                  </a:lnTo>
                  <a:lnTo>
                    <a:pt x="30" y="2057"/>
                  </a:lnTo>
                  <a:lnTo>
                    <a:pt x="52" y="2059"/>
                  </a:lnTo>
                  <a:lnTo>
                    <a:pt x="79" y="2063"/>
                  </a:lnTo>
                  <a:lnTo>
                    <a:pt x="109" y="2065"/>
                  </a:lnTo>
                  <a:lnTo>
                    <a:pt x="138" y="2069"/>
                  </a:lnTo>
                  <a:lnTo>
                    <a:pt x="166" y="2073"/>
                  </a:lnTo>
                  <a:lnTo>
                    <a:pt x="189" y="2077"/>
                  </a:lnTo>
                  <a:lnTo>
                    <a:pt x="207" y="2081"/>
                  </a:lnTo>
                  <a:lnTo>
                    <a:pt x="243" y="2089"/>
                  </a:lnTo>
                  <a:lnTo>
                    <a:pt x="278" y="2089"/>
                  </a:lnTo>
                  <a:lnTo>
                    <a:pt x="308" y="2081"/>
                  </a:lnTo>
                  <a:lnTo>
                    <a:pt x="323" y="2075"/>
                  </a:lnTo>
                  <a:lnTo>
                    <a:pt x="337" y="2069"/>
                  </a:lnTo>
                  <a:lnTo>
                    <a:pt x="351" y="2067"/>
                  </a:lnTo>
                  <a:lnTo>
                    <a:pt x="367" y="2065"/>
                  </a:lnTo>
                  <a:lnTo>
                    <a:pt x="386" y="2069"/>
                  </a:lnTo>
                  <a:lnTo>
                    <a:pt x="412" y="2075"/>
                  </a:lnTo>
                  <a:lnTo>
                    <a:pt x="441" y="2079"/>
                  </a:lnTo>
                  <a:lnTo>
                    <a:pt x="473" y="2083"/>
                  </a:lnTo>
                  <a:lnTo>
                    <a:pt x="498" y="2087"/>
                  </a:lnTo>
                  <a:lnTo>
                    <a:pt x="518" y="2087"/>
                  </a:lnTo>
                  <a:lnTo>
                    <a:pt x="542" y="2089"/>
                  </a:lnTo>
                  <a:lnTo>
                    <a:pt x="560" y="2095"/>
                  </a:lnTo>
                  <a:lnTo>
                    <a:pt x="575" y="2104"/>
                  </a:lnTo>
                  <a:lnTo>
                    <a:pt x="589" y="2118"/>
                  </a:lnTo>
                  <a:lnTo>
                    <a:pt x="607" y="2134"/>
                  </a:lnTo>
                  <a:lnTo>
                    <a:pt x="626" y="2148"/>
                  </a:lnTo>
                  <a:lnTo>
                    <a:pt x="646" y="2156"/>
                  </a:lnTo>
                  <a:lnTo>
                    <a:pt x="666" y="2163"/>
                  </a:lnTo>
                  <a:lnTo>
                    <a:pt x="685" y="2173"/>
                  </a:lnTo>
                  <a:lnTo>
                    <a:pt x="709" y="2183"/>
                  </a:lnTo>
                  <a:lnTo>
                    <a:pt x="739" y="2193"/>
                  </a:lnTo>
                  <a:lnTo>
                    <a:pt x="762" y="2197"/>
                  </a:lnTo>
                  <a:lnTo>
                    <a:pt x="792" y="2199"/>
                  </a:lnTo>
                  <a:lnTo>
                    <a:pt x="821" y="2201"/>
                  </a:lnTo>
                  <a:lnTo>
                    <a:pt x="851" y="2201"/>
                  </a:lnTo>
                  <a:lnTo>
                    <a:pt x="874" y="2201"/>
                  </a:lnTo>
                  <a:lnTo>
                    <a:pt x="892" y="2203"/>
                  </a:lnTo>
                  <a:lnTo>
                    <a:pt x="904" y="2207"/>
                  </a:lnTo>
                  <a:lnTo>
                    <a:pt x="914" y="2215"/>
                  </a:lnTo>
                  <a:lnTo>
                    <a:pt x="924" y="2224"/>
                  </a:lnTo>
                  <a:lnTo>
                    <a:pt x="935" y="2232"/>
                  </a:lnTo>
                  <a:lnTo>
                    <a:pt x="947" y="2236"/>
                  </a:lnTo>
                  <a:lnTo>
                    <a:pt x="965" y="2238"/>
                  </a:lnTo>
                  <a:lnTo>
                    <a:pt x="985" y="2234"/>
                  </a:lnTo>
                  <a:lnTo>
                    <a:pt x="1002" y="2224"/>
                  </a:lnTo>
                  <a:lnTo>
                    <a:pt x="1024" y="2207"/>
                  </a:lnTo>
                  <a:lnTo>
                    <a:pt x="1048" y="2187"/>
                  </a:lnTo>
                  <a:lnTo>
                    <a:pt x="1073" y="2171"/>
                  </a:lnTo>
                  <a:lnTo>
                    <a:pt x="1103" y="2157"/>
                  </a:lnTo>
                  <a:lnTo>
                    <a:pt x="1134" y="2144"/>
                  </a:lnTo>
                  <a:lnTo>
                    <a:pt x="1164" y="2130"/>
                  </a:lnTo>
                  <a:lnTo>
                    <a:pt x="1199" y="2114"/>
                  </a:lnTo>
                  <a:lnTo>
                    <a:pt x="1241" y="2098"/>
                  </a:lnTo>
                  <a:lnTo>
                    <a:pt x="1282" y="2087"/>
                  </a:lnTo>
                  <a:lnTo>
                    <a:pt x="1325" y="2079"/>
                  </a:lnTo>
                  <a:lnTo>
                    <a:pt x="1345" y="2077"/>
                  </a:lnTo>
                  <a:lnTo>
                    <a:pt x="1357" y="2077"/>
                  </a:lnTo>
                  <a:lnTo>
                    <a:pt x="1363" y="2079"/>
                  </a:lnTo>
                  <a:lnTo>
                    <a:pt x="1367" y="2079"/>
                  </a:lnTo>
                  <a:lnTo>
                    <a:pt x="1371" y="2081"/>
                  </a:lnTo>
                  <a:lnTo>
                    <a:pt x="1378" y="2081"/>
                  </a:lnTo>
                  <a:lnTo>
                    <a:pt x="1392" y="2081"/>
                  </a:lnTo>
                  <a:lnTo>
                    <a:pt x="1418" y="2079"/>
                  </a:lnTo>
                  <a:lnTo>
                    <a:pt x="1463" y="2075"/>
                  </a:lnTo>
                  <a:lnTo>
                    <a:pt x="1498" y="2071"/>
                  </a:lnTo>
                  <a:lnTo>
                    <a:pt x="1526" y="2065"/>
                  </a:lnTo>
                  <a:lnTo>
                    <a:pt x="1548" y="2059"/>
                  </a:lnTo>
                  <a:lnTo>
                    <a:pt x="1561" y="2053"/>
                  </a:lnTo>
                  <a:lnTo>
                    <a:pt x="1571" y="2045"/>
                  </a:lnTo>
                  <a:lnTo>
                    <a:pt x="1577" y="2035"/>
                  </a:lnTo>
                  <a:lnTo>
                    <a:pt x="1581" y="2030"/>
                  </a:lnTo>
                  <a:lnTo>
                    <a:pt x="1589" y="2024"/>
                  </a:lnTo>
                  <a:lnTo>
                    <a:pt x="1603" y="2018"/>
                  </a:lnTo>
                  <a:lnTo>
                    <a:pt x="1622" y="2014"/>
                  </a:lnTo>
                  <a:lnTo>
                    <a:pt x="1640" y="2006"/>
                  </a:lnTo>
                  <a:lnTo>
                    <a:pt x="1656" y="1994"/>
                  </a:lnTo>
                  <a:lnTo>
                    <a:pt x="1668" y="1974"/>
                  </a:lnTo>
                  <a:lnTo>
                    <a:pt x="1674" y="1957"/>
                  </a:lnTo>
                  <a:lnTo>
                    <a:pt x="1680" y="1941"/>
                  </a:lnTo>
                  <a:lnTo>
                    <a:pt x="1685" y="1927"/>
                  </a:lnTo>
                  <a:lnTo>
                    <a:pt x="1697" y="1913"/>
                  </a:lnTo>
                  <a:lnTo>
                    <a:pt x="1715" y="1900"/>
                  </a:lnTo>
                  <a:lnTo>
                    <a:pt x="1737" y="1888"/>
                  </a:lnTo>
                  <a:lnTo>
                    <a:pt x="1752" y="1878"/>
                  </a:lnTo>
                  <a:lnTo>
                    <a:pt x="1764" y="1872"/>
                  </a:lnTo>
                  <a:lnTo>
                    <a:pt x="1772" y="1866"/>
                  </a:lnTo>
                  <a:lnTo>
                    <a:pt x="1780" y="1860"/>
                  </a:lnTo>
                  <a:lnTo>
                    <a:pt x="1790" y="1854"/>
                  </a:lnTo>
                  <a:lnTo>
                    <a:pt x="1804" y="1848"/>
                  </a:lnTo>
                  <a:lnTo>
                    <a:pt x="1817" y="1841"/>
                  </a:lnTo>
                  <a:lnTo>
                    <a:pt x="1831" y="1831"/>
                  </a:lnTo>
                  <a:lnTo>
                    <a:pt x="1837" y="1821"/>
                  </a:lnTo>
                  <a:lnTo>
                    <a:pt x="1837" y="1811"/>
                  </a:lnTo>
                  <a:lnTo>
                    <a:pt x="1825" y="1795"/>
                  </a:lnTo>
                  <a:lnTo>
                    <a:pt x="1809" y="1780"/>
                  </a:lnTo>
                  <a:lnTo>
                    <a:pt x="1794" y="1762"/>
                  </a:lnTo>
                  <a:lnTo>
                    <a:pt x="1780" y="1744"/>
                  </a:lnTo>
                  <a:lnTo>
                    <a:pt x="1772" y="1726"/>
                  </a:lnTo>
                  <a:lnTo>
                    <a:pt x="1772" y="1707"/>
                  </a:lnTo>
                  <a:lnTo>
                    <a:pt x="1772" y="1679"/>
                  </a:lnTo>
                  <a:lnTo>
                    <a:pt x="1776" y="1652"/>
                  </a:lnTo>
                  <a:lnTo>
                    <a:pt x="1782" y="1628"/>
                  </a:lnTo>
                  <a:lnTo>
                    <a:pt x="1790" y="1608"/>
                  </a:lnTo>
                  <a:lnTo>
                    <a:pt x="1806" y="1593"/>
                  </a:lnTo>
                  <a:lnTo>
                    <a:pt x="1823" y="1585"/>
                  </a:lnTo>
                  <a:lnTo>
                    <a:pt x="1843" y="1581"/>
                  </a:lnTo>
                  <a:lnTo>
                    <a:pt x="1863" y="1585"/>
                  </a:lnTo>
                  <a:lnTo>
                    <a:pt x="1884" y="1597"/>
                  </a:lnTo>
                  <a:lnTo>
                    <a:pt x="1910" y="1606"/>
                  </a:lnTo>
                  <a:lnTo>
                    <a:pt x="1937" y="1614"/>
                  </a:lnTo>
                  <a:lnTo>
                    <a:pt x="1963" y="1616"/>
                  </a:lnTo>
                  <a:lnTo>
                    <a:pt x="1985" y="1614"/>
                  </a:lnTo>
                  <a:lnTo>
                    <a:pt x="2002" y="1614"/>
                  </a:lnTo>
                  <a:lnTo>
                    <a:pt x="2020" y="1612"/>
                  </a:lnTo>
                  <a:lnTo>
                    <a:pt x="2034" y="1608"/>
                  </a:lnTo>
                  <a:lnTo>
                    <a:pt x="2046" y="1597"/>
                  </a:lnTo>
                  <a:lnTo>
                    <a:pt x="2058" y="1581"/>
                  </a:lnTo>
                  <a:lnTo>
                    <a:pt x="2071" y="1561"/>
                  </a:lnTo>
                  <a:lnTo>
                    <a:pt x="2085" y="1538"/>
                  </a:lnTo>
                  <a:lnTo>
                    <a:pt x="2101" y="1518"/>
                  </a:lnTo>
                  <a:lnTo>
                    <a:pt x="2117" y="1502"/>
                  </a:lnTo>
                  <a:lnTo>
                    <a:pt x="2130" y="1494"/>
                  </a:lnTo>
                  <a:lnTo>
                    <a:pt x="2146" y="1490"/>
                  </a:lnTo>
                  <a:lnTo>
                    <a:pt x="2166" y="1488"/>
                  </a:lnTo>
                  <a:lnTo>
                    <a:pt x="2189" y="1486"/>
                  </a:lnTo>
                  <a:lnTo>
                    <a:pt x="2213" y="1484"/>
                  </a:lnTo>
                  <a:lnTo>
                    <a:pt x="2231" y="1482"/>
                  </a:lnTo>
                  <a:lnTo>
                    <a:pt x="2243" y="1477"/>
                  </a:lnTo>
                  <a:lnTo>
                    <a:pt x="2254" y="1469"/>
                  </a:lnTo>
                  <a:lnTo>
                    <a:pt x="2268" y="1455"/>
                  </a:lnTo>
                  <a:lnTo>
                    <a:pt x="2284" y="1437"/>
                  </a:lnTo>
                  <a:lnTo>
                    <a:pt x="2298" y="1421"/>
                  </a:lnTo>
                  <a:lnTo>
                    <a:pt x="2308" y="1408"/>
                  </a:lnTo>
                  <a:lnTo>
                    <a:pt x="2311" y="1388"/>
                  </a:lnTo>
                  <a:lnTo>
                    <a:pt x="2315" y="1364"/>
                  </a:lnTo>
                  <a:lnTo>
                    <a:pt x="2321" y="1343"/>
                  </a:lnTo>
                  <a:lnTo>
                    <a:pt x="2331" y="1323"/>
                  </a:lnTo>
                  <a:lnTo>
                    <a:pt x="2351" y="1303"/>
                  </a:lnTo>
                  <a:lnTo>
                    <a:pt x="2374" y="1286"/>
                  </a:lnTo>
                  <a:lnTo>
                    <a:pt x="2402" y="1276"/>
                  </a:lnTo>
                  <a:lnTo>
                    <a:pt x="2416" y="1270"/>
                  </a:lnTo>
                  <a:lnTo>
                    <a:pt x="2426" y="1262"/>
                  </a:lnTo>
                  <a:lnTo>
                    <a:pt x="2433" y="1250"/>
                  </a:lnTo>
                  <a:lnTo>
                    <a:pt x="2443" y="1240"/>
                  </a:lnTo>
                  <a:lnTo>
                    <a:pt x="2455" y="1232"/>
                  </a:lnTo>
                  <a:lnTo>
                    <a:pt x="2469" y="1227"/>
                  </a:lnTo>
                  <a:lnTo>
                    <a:pt x="2487" y="1217"/>
                  </a:lnTo>
                  <a:lnTo>
                    <a:pt x="2510" y="1205"/>
                  </a:lnTo>
                  <a:lnTo>
                    <a:pt x="2534" y="1195"/>
                  </a:lnTo>
                  <a:lnTo>
                    <a:pt x="2559" y="1189"/>
                  </a:lnTo>
                  <a:lnTo>
                    <a:pt x="2583" y="1187"/>
                  </a:lnTo>
                  <a:lnTo>
                    <a:pt x="2607" y="1189"/>
                  </a:lnTo>
                  <a:lnTo>
                    <a:pt x="2628" y="1195"/>
                  </a:lnTo>
                  <a:lnTo>
                    <a:pt x="2652" y="1199"/>
                  </a:lnTo>
                  <a:lnTo>
                    <a:pt x="2670" y="1203"/>
                  </a:lnTo>
                  <a:lnTo>
                    <a:pt x="2685" y="1203"/>
                  </a:lnTo>
                  <a:lnTo>
                    <a:pt x="2697" y="1197"/>
                  </a:lnTo>
                  <a:lnTo>
                    <a:pt x="2707" y="1183"/>
                  </a:lnTo>
                  <a:lnTo>
                    <a:pt x="2713" y="1171"/>
                  </a:lnTo>
                  <a:lnTo>
                    <a:pt x="2713" y="1158"/>
                  </a:lnTo>
                  <a:lnTo>
                    <a:pt x="2707" y="1140"/>
                  </a:lnTo>
                  <a:lnTo>
                    <a:pt x="2695" y="1126"/>
                  </a:lnTo>
                  <a:lnTo>
                    <a:pt x="2682" y="1108"/>
                  </a:lnTo>
                  <a:lnTo>
                    <a:pt x="2662" y="1089"/>
                  </a:lnTo>
                  <a:lnTo>
                    <a:pt x="2644" y="1071"/>
                  </a:lnTo>
                  <a:lnTo>
                    <a:pt x="2626" y="1055"/>
                  </a:lnTo>
                  <a:lnTo>
                    <a:pt x="2611" y="1042"/>
                  </a:lnTo>
                  <a:lnTo>
                    <a:pt x="2575" y="1016"/>
                  </a:lnTo>
                  <a:lnTo>
                    <a:pt x="2538" y="1004"/>
                  </a:lnTo>
                  <a:lnTo>
                    <a:pt x="2524" y="998"/>
                  </a:lnTo>
                  <a:lnTo>
                    <a:pt x="2510" y="990"/>
                  </a:lnTo>
                  <a:lnTo>
                    <a:pt x="2498" y="986"/>
                  </a:lnTo>
                  <a:lnTo>
                    <a:pt x="2485" y="984"/>
                  </a:lnTo>
                  <a:lnTo>
                    <a:pt x="2469" y="990"/>
                  </a:lnTo>
                  <a:lnTo>
                    <a:pt x="2453" y="1006"/>
                  </a:lnTo>
                  <a:lnTo>
                    <a:pt x="2439" y="1024"/>
                  </a:lnTo>
                  <a:lnTo>
                    <a:pt x="2426" y="1040"/>
                  </a:lnTo>
                  <a:lnTo>
                    <a:pt x="2408" y="1051"/>
                  </a:lnTo>
                  <a:lnTo>
                    <a:pt x="2394" y="1053"/>
                  </a:lnTo>
                  <a:lnTo>
                    <a:pt x="2376" y="1049"/>
                  </a:lnTo>
                  <a:lnTo>
                    <a:pt x="2357" y="1044"/>
                  </a:lnTo>
                  <a:lnTo>
                    <a:pt x="2337" y="1036"/>
                  </a:lnTo>
                  <a:lnTo>
                    <a:pt x="2317" y="1032"/>
                  </a:lnTo>
                  <a:lnTo>
                    <a:pt x="2304" y="1034"/>
                  </a:lnTo>
                  <a:lnTo>
                    <a:pt x="2292" y="1042"/>
                  </a:lnTo>
                  <a:lnTo>
                    <a:pt x="2282" y="1053"/>
                  </a:lnTo>
                  <a:lnTo>
                    <a:pt x="2272" y="1067"/>
                  </a:lnTo>
                  <a:lnTo>
                    <a:pt x="2260" y="1079"/>
                  </a:lnTo>
                  <a:lnTo>
                    <a:pt x="2248" y="1087"/>
                  </a:lnTo>
                  <a:lnTo>
                    <a:pt x="2235" y="1087"/>
                  </a:lnTo>
                  <a:lnTo>
                    <a:pt x="2211" y="1075"/>
                  </a:lnTo>
                  <a:lnTo>
                    <a:pt x="2189" y="1061"/>
                  </a:lnTo>
                  <a:lnTo>
                    <a:pt x="2174" y="1044"/>
                  </a:lnTo>
                  <a:lnTo>
                    <a:pt x="2168" y="1024"/>
                  </a:lnTo>
                  <a:lnTo>
                    <a:pt x="2170" y="1010"/>
                  </a:lnTo>
                  <a:lnTo>
                    <a:pt x="2178" y="1002"/>
                  </a:lnTo>
                  <a:lnTo>
                    <a:pt x="2185" y="992"/>
                  </a:lnTo>
                  <a:lnTo>
                    <a:pt x="2193" y="982"/>
                  </a:lnTo>
                  <a:lnTo>
                    <a:pt x="2197" y="965"/>
                  </a:lnTo>
                  <a:lnTo>
                    <a:pt x="2199" y="935"/>
                  </a:lnTo>
                  <a:lnTo>
                    <a:pt x="2201" y="902"/>
                  </a:lnTo>
                  <a:lnTo>
                    <a:pt x="2207" y="868"/>
                  </a:lnTo>
                  <a:lnTo>
                    <a:pt x="2217" y="839"/>
                  </a:lnTo>
                  <a:lnTo>
                    <a:pt x="2229" y="811"/>
                  </a:lnTo>
                  <a:lnTo>
                    <a:pt x="2239" y="782"/>
                  </a:lnTo>
                  <a:lnTo>
                    <a:pt x="2248" y="754"/>
                  </a:lnTo>
                  <a:lnTo>
                    <a:pt x="2254" y="735"/>
                  </a:lnTo>
                  <a:lnTo>
                    <a:pt x="2262" y="721"/>
                  </a:lnTo>
                  <a:lnTo>
                    <a:pt x="2276" y="713"/>
                  </a:lnTo>
                  <a:lnTo>
                    <a:pt x="2296" y="711"/>
                  </a:lnTo>
                  <a:lnTo>
                    <a:pt x="2317" y="713"/>
                  </a:lnTo>
                  <a:lnTo>
                    <a:pt x="2331" y="719"/>
                  </a:lnTo>
                  <a:lnTo>
                    <a:pt x="2349" y="725"/>
                  </a:lnTo>
                  <a:lnTo>
                    <a:pt x="2365" y="733"/>
                  </a:lnTo>
                  <a:lnTo>
                    <a:pt x="2380" y="736"/>
                  </a:lnTo>
                  <a:lnTo>
                    <a:pt x="2394" y="736"/>
                  </a:lnTo>
                  <a:lnTo>
                    <a:pt x="2406" y="729"/>
                  </a:lnTo>
                  <a:lnTo>
                    <a:pt x="2424" y="703"/>
                  </a:lnTo>
                  <a:lnTo>
                    <a:pt x="2443" y="675"/>
                  </a:lnTo>
                  <a:lnTo>
                    <a:pt x="2463" y="650"/>
                  </a:lnTo>
                  <a:lnTo>
                    <a:pt x="2477" y="640"/>
                  </a:lnTo>
                  <a:lnTo>
                    <a:pt x="2493" y="636"/>
                  </a:lnTo>
                  <a:lnTo>
                    <a:pt x="2506" y="634"/>
                  </a:lnTo>
                  <a:lnTo>
                    <a:pt x="2522" y="630"/>
                  </a:lnTo>
                  <a:lnTo>
                    <a:pt x="2534" y="622"/>
                  </a:lnTo>
                  <a:lnTo>
                    <a:pt x="2540" y="611"/>
                  </a:lnTo>
                  <a:lnTo>
                    <a:pt x="2542" y="595"/>
                  </a:lnTo>
                  <a:lnTo>
                    <a:pt x="2538" y="577"/>
                  </a:lnTo>
                  <a:lnTo>
                    <a:pt x="2534" y="561"/>
                  </a:lnTo>
                  <a:lnTo>
                    <a:pt x="2530" y="548"/>
                  </a:lnTo>
                  <a:lnTo>
                    <a:pt x="2532" y="534"/>
                  </a:lnTo>
                  <a:lnTo>
                    <a:pt x="2536" y="518"/>
                  </a:lnTo>
                  <a:lnTo>
                    <a:pt x="2542" y="498"/>
                  </a:lnTo>
                  <a:lnTo>
                    <a:pt x="2550" y="477"/>
                  </a:lnTo>
                  <a:lnTo>
                    <a:pt x="2556" y="459"/>
                  </a:lnTo>
                  <a:lnTo>
                    <a:pt x="2561" y="443"/>
                  </a:lnTo>
                  <a:lnTo>
                    <a:pt x="2567" y="416"/>
                  </a:lnTo>
                  <a:lnTo>
                    <a:pt x="2571" y="386"/>
                  </a:lnTo>
                  <a:lnTo>
                    <a:pt x="2579" y="355"/>
                  </a:lnTo>
                  <a:lnTo>
                    <a:pt x="2585" y="337"/>
                  </a:lnTo>
                  <a:lnTo>
                    <a:pt x="2589" y="327"/>
                  </a:lnTo>
                  <a:lnTo>
                    <a:pt x="2595" y="317"/>
                  </a:lnTo>
                  <a:lnTo>
                    <a:pt x="2603" y="305"/>
                  </a:lnTo>
                  <a:lnTo>
                    <a:pt x="2615" y="294"/>
                  </a:lnTo>
                  <a:lnTo>
                    <a:pt x="2626" y="276"/>
                  </a:lnTo>
                  <a:lnTo>
                    <a:pt x="2632" y="260"/>
                  </a:lnTo>
                  <a:lnTo>
                    <a:pt x="2634" y="246"/>
                  </a:lnTo>
                  <a:lnTo>
                    <a:pt x="2634" y="231"/>
                  </a:lnTo>
                  <a:lnTo>
                    <a:pt x="2632" y="209"/>
                  </a:lnTo>
                  <a:lnTo>
                    <a:pt x="2632" y="185"/>
                  </a:lnTo>
                  <a:lnTo>
                    <a:pt x="2628" y="164"/>
                  </a:lnTo>
                  <a:lnTo>
                    <a:pt x="2622" y="150"/>
                  </a:lnTo>
                  <a:lnTo>
                    <a:pt x="2615" y="146"/>
                  </a:lnTo>
                  <a:lnTo>
                    <a:pt x="2605" y="148"/>
                  </a:lnTo>
                  <a:lnTo>
                    <a:pt x="2593" y="152"/>
                  </a:lnTo>
                  <a:lnTo>
                    <a:pt x="2581" y="156"/>
                  </a:lnTo>
                  <a:lnTo>
                    <a:pt x="2567" y="158"/>
                  </a:lnTo>
                  <a:lnTo>
                    <a:pt x="2556" y="156"/>
                  </a:lnTo>
                  <a:lnTo>
                    <a:pt x="2548" y="148"/>
                  </a:lnTo>
                  <a:lnTo>
                    <a:pt x="2546" y="136"/>
                  </a:lnTo>
                  <a:lnTo>
                    <a:pt x="2548" y="124"/>
                  </a:lnTo>
                  <a:lnTo>
                    <a:pt x="2550" y="116"/>
                  </a:lnTo>
                  <a:lnTo>
                    <a:pt x="2552" y="115"/>
                  </a:lnTo>
                </a:path>
              </a:pathLst>
            </a:custGeom>
            <a:grpFill/>
            <a:ln w="6350">
              <a:solidFill>
                <a:schemeClr val="bg1"/>
              </a:solidFill>
              <a:prstDash val="solid"/>
              <a:round/>
              <a:headEnd/>
              <a:tailEnd/>
            </a:ln>
          </p:spPr>
          <p:txBody>
            <a:bodyPr/>
            <a:lstStyle/>
            <a:p>
              <a:endParaRPr lang="zh-CN" altLang="en-US"/>
            </a:p>
          </p:txBody>
        </p:sp>
        <p:sp>
          <p:nvSpPr>
            <p:cNvPr id="98" name="Freeform 107">
              <a:extLst>
                <a:ext uri="{FF2B5EF4-FFF2-40B4-BE49-F238E27FC236}">
                  <a16:creationId xmlns:a16="http://schemas.microsoft.com/office/drawing/2014/main" id="{CB5651B1-4DC3-4091-882B-0CFD7D8E3234}"/>
                </a:ext>
              </a:extLst>
            </p:cNvPr>
            <p:cNvSpPr>
              <a:spLocks/>
            </p:cNvSpPr>
            <p:nvPr/>
          </p:nvSpPr>
          <p:spPr bwMode="gray">
            <a:xfrm>
              <a:off x="2607990" y="3023518"/>
              <a:ext cx="1598613" cy="1381125"/>
            </a:xfrm>
            <a:custGeom>
              <a:avLst/>
              <a:gdLst>
                <a:gd name="T0" fmla="*/ 92 w 2014"/>
                <a:gd name="T1" fmla="*/ 13 h 1739"/>
                <a:gd name="T2" fmla="*/ 66 w 2014"/>
                <a:gd name="T3" fmla="*/ 38 h 1739"/>
                <a:gd name="T4" fmla="*/ 0 w 2014"/>
                <a:gd name="T5" fmla="*/ 77 h 1739"/>
                <a:gd name="T6" fmla="*/ 45 w 2014"/>
                <a:gd name="T7" fmla="*/ 154 h 1739"/>
                <a:gd name="T8" fmla="*/ 90 w 2014"/>
                <a:gd name="T9" fmla="*/ 171 h 1739"/>
                <a:gd name="T10" fmla="*/ 140 w 2014"/>
                <a:gd name="T11" fmla="*/ 160 h 1739"/>
                <a:gd name="T12" fmla="*/ 188 w 2014"/>
                <a:gd name="T13" fmla="*/ 177 h 1739"/>
                <a:gd name="T14" fmla="*/ 215 w 2014"/>
                <a:gd name="T15" fmla="*/ 193 h 1739"/>
                <a:gd name="T16" fmla="*/ 258 w 2014"/>
                <a:gd name="T17" fmla="*/ 220 h 1739"/>
                <a:gd name="T18" fmla="*/ 284 w 2014"/>
                <a:gd name="T19" fmla="*/ 237 h 1739"/>
                <a:gd name="T20" fmla="*/ 301 w 2014"/>
                <a:gd name="T21" fmla="*/ 275 h 1739"/>
                <a:gd name="T22" fmla="*/ 283 w 2014"/>
                <a:gd name="T23" fmla="*/ 318 h 1739"/>
                <a:gd name="T24" fmla="*/ 270 w 2014"/>
                <a:gd name="T25" fmla="*/ 341 h 1739"/>
                <a:gd name="T26" fmla="*/ 249 w 2014"/>
                <a:gd name="T27" fmla="*/ 367 h 1739"/>
                <a:gd name="T28" fmla="*/ 239 w 2014"/>
                <a:gd name="T29" fmla="*/ 374 h 1739"/>
                <a:gd name="T30" fmla="*/ 281 w 2014"/>
                <a:gd name="T31" fmla="*/ 390 h 1739"/>
                <a:gd name="T32" fmla="*/ 314 w 2014"/>
                <a:gd name="T33" fmla="*/ 373 h 1739"/>
                <a:gd name="T34" fmla="*/ 353 w 2014"/>
                <a:gd name="T35" fmla="*/ 403 h 1739"/>
                <a:gd name="T36" fmla="*/ 385 w 2014"/>
                <a:gd name="T37" fmla="*/ 435 h 1739"/>
                <a:gd name="T38" fmla="*/ 413 w 2014"/>
                <a:gd name="T39" fmla="*/ 401 h 1739"/>
                <a:gd name="T40" fmla="*/ 430 w 2014"/>
                <a:gd name="T41" fmla="*/ 377 h 1739"/>
                <a:gd name="T42" fmla="*/ 425 w 2014"/>
                <a:gd name="T43" fmla="*/ 349 h 1739"/>
                <a:gd name="T44" fmla="*/ 431 w 2014"/>
                <a:gd name="T45" fmla="*/ 341 h 1739"/>
                <a:gd name="T46" fmla="*/ 432 w 2014"/>
                <a:gd name="T47" fmla="*/ 335 h 1739"/>
                <a:gd name="T48" fmla="*/ 432 w 2014"/>
                <a:gd name="T49" fmla="*/ 327 h 1739"/>
                <a:gd name="T50" fmla="*/ 472 w 2014"/>
                <a:gd name="T51" fmla="*/ 329 h 1739"/>
                <a:gd name="T52" fmla="*/ 500 w 2014"/>
                <a:gd name="T53" fmla="*/ 302 h 1739"/>
                <a:gd name="T54" fmla="*/ 501 w 2014"/>
                <a:gd name="T55" fmla="*/ 267 h 1739"/>
                <a:gd name="T56" fmla="*/ 453 w 2014"/>
                <a:gd name="T57" fmla="*/ 241 h 1739"/>
                <a:gd name="T58" fmla="*/ 429 w 2014"/>
                <a:gd name="T59" fmla="*/ 256 h 1739"/>
                <a:gd name="T60" fmla="*/ 444 w 2014"/>
                <a:gd name="T61" fmla="*/ 290 h 1739"/>
                <a:gd name="T62" fmla="*/ 429 w 2014"/>
                <a:gd name="T63" fmla="*/ 315 h 1739"/>
                <a:gd name="T64" fmla="*/ 398 w 2014"/>
                <a:gd name="T65" fmla="*/ 302 h 1739"/>
                <a:gd name="T66" fmla="*/ 391 w 2014"/>
                <a:gd name="T67" fmla="*/ 276 h 1739"/>
                <a:gd name="T68" fmla="*/ 369 w 2014"/>
                <a:gd name="T69" fmla="*/ 243 h 1739"/>
                <a:gd name="T70" fmla="*/ 342 w 2014"/>
                <a:gd name="T71" fmla="*/ 228 h 1739"/>
                <a:gd name="T72" fmla="*/ 343 w 2014"/>
                <a:gd name="T73" fmla="*/ 183 h 1739"/>
                <a:gd name="T74" fmla="*/ 313 w 2014"/>
                <a:gd name="T75" fmla="*/ 148 h 1739"/>
                <a:gd name="T76" fmla="*/ 235 w 2014"/>
                <a:gd name="T77" fmla="*/ 161 h 1739"/>
                <a:gd name="T78" fmla="*/ 200 w 2014"/>
                <a:gd name="T79" fmla="*/ 128 h 1739"/>
                <a:gd name="T80" fmla="*/ 218 w 2014"/>
                <a:gd name="T81" fmla="*/ 91 h 1739"/>
                <a:gd name="T82" fmla="*/ 163 w 2014"/>
                <a:gd name="T83" fmla="*/ 100 h 1739"/>
                <a:gd name="T84" fmla="*/ 124 w 2014"/>
                <a:gd name="T85" fmla="*/ 52 h 1739"/>
                <a:gd name="T86" fmla="*/ 116 w 2014"/>
                <a:gd name="T87" fmla="*/ 3 h 17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14"/>
                <a:gd name="T133" fmla="*/ 0 h 1739"/>
                <a:gd name="T134" fmla="*/ 2014 w 2014"/>
                <a:gd name="T135" fmla="*/ 1739 h 17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14" h="1739">
                  <a:moveTo>
                    <a:pt x="463" y="9"/>
                  </a:moveTo>
                  <a:lnTo>
                    <a:pt x="398" y="0"/>
                  </a:lnTo>
                  <a:lnTo>
                    <a:pt x="365" y="51"/>
                  </a:lnTo>
                  <a:lnTo>
                    <a:pt x="374" y="92"/>
                  </a:lnTo>
                  <a:lnTo>
                    <a:pt x="347" y="122"/>
                  </a:lnTo>
                  <a:lnTo>
                    <a:pt x="264" y="149"/>
                  </a:lnTo>
                  <a:lnTo>
                    <a:pt x="160" y="181"/>
                  </a:lnTo>
                  <a:lnTo>
                    <a:pt x="81" y="259"/>
                  </a:lnTo>
                  <a:lnTo>
                    <a:pt x="0" y="307"/>
                  </a:lnTo>
                  <a:lnTo>
                    <a:pt x="32" y="570"/>
                  </a:lnTo>
                  <a:lnTo>
                    <a:pt x="115" y="578"/>
                  </a:lnTo>
                  <a:lnTo>
                    <a:pt x="180" y="614"/>
                  </a:lnTo>
                  <a:lnTo>
                    <a:pt x="237" y="625"/>
                  </a:lnTo>
                  <a:lnTo>
                    <a:pt x="298" y="684"/>
                  </a:lnTo>
                  <a:lnTo>
                    <a:pt x="357" y="681"/>
                  </a:lnTo>
                  <a:lnTo>
                    <a:pt x="432" y="637"/>
                  </a:lnTo>
                  <a:lnTo>
                    <a:pt x="504" y="641"/>
                  </a:lnTo>
                  <a:lnTo>
                    <a:pt x="559" y="637"/>
                  </a:lnTo>
                  <a:lnTo>
                    <a:pt x="601" y="612"/>
                  </a:lnTo>
                  <a:lnTo>
                    <a:pt x="674" y="651"/>
                  </a:lnTo>
                  <a:lnTo>
                    <a:pt x="752" y="708"/>
                  </a:lnTo>
                  <a:lnTo>
                    <a:pt x="813" y="669"/>
                  </a:lnTo>
                  <a:lnTo>
                    <a:pt x="829" y="708"/>
                  </a:lnTo>
                  <a:lnTo>
                    <a:pt x="859" y="771"/>
                  </a:lnTo>
                  <a:lnTo>
                    <a:pt x="945" y="807"/>
                  </a:lnTo>
                  <a:lnTo>
                    <a:pt x="998" y="877"/>
                  </a:lnTo>
                  <a:lnTo>
                    <a:pt x="1032" y="879"/>
                  </a:lnTo>
                  <a:lnTo>
                    <a:pt x="1059" y="854"/>
                  </a:lnTo>
                  <a:lnTo>
                    <a:pt x="1101" y="895"/>
                  </a:lnTo>
                  <a:lnTo>
                    <a:pt x="1136" y="946"/>
                  </a:lnTo>
                  <a:lnTo>
                    <a:pt x="1150" y="1015"/>
                  </a:lnTo>
                  <a:lnTo>
                    <a:pt x="1181" y="1051"/>
                  </a:lnTo>
                  <a:lnTo>
                    <a:pt x="1203" y="1100"/>
                  </a:lnTo>
                  <a:lnTo>
                    <a:pt x="1229" y="1129"/>
                  </a:lnTo>
                  <a:lnTo>
                    <a:pt x="1197" y="1234"/>
                  </a:lnTo>
                  <a:lnTo>
                    <a:pt x="1132" y="1271"/>
                  </a:lnTo>
                  <a:lnTo>
                    <a:pt x="1144" y="1326"/>
                  </a:lnTo>
                  <a:lnTo>
                    <a:pt x="1105" y="1358"/>
                  </a:lnTo>
                  <a:lnTo>
                    <a:pt x="1077" y="1362"/>
                  </a:lnTo>
                  <a:lnTo>
                    <a:pt x="1085" y="1448"/>
                  </a:lnTo>
                  <a:lnTo>
                    <a:pt x="1050" y="1478"/>
                  </a:lnTo>
                  <a:lnTo>
                    <a:pt x="996" y="1468"/>
                  </a:lnTo>
                  <a:lnTo>
                    <a:pt x="971" y="1425"/>
                  </a:lnTo>
                  <a:lnTo>
                    <a:pt x="943" y="1444"/>
                  </a:lnTo>
                  <a:lnTo>
                    <a:pt x="953" y="1495"/>
                  </a:lnTo>
                  <a:lnTo>
                    <a:pt x="1018" y="1503"/>
                  </a:lnTo>
                  <a:lnTo>
                    <a:pt x="1073" y="1547"/>
                  </a:lnTo>
                  <a:lnTo>
                    <a:pt x="1124" y="1558"/>
                  </a:lnTo>
                  <a:lnTo>
                    <a:pt x="1126" y="1507"/>
                  </a:lnTo>
                  <a:lnTo>
                    <a:pt x="1223" y="1472"/>
                  </a:lnTo>
                  <a:lnTo>
                    <a:pt x="1256" y="1489"/>
                  </a:lnTo>
                  <a:lnTo>
                    <a:pt x="1282" y="1560"/>
                  </a:lnTo>
                  <a:lnTo>
                    <a:pt x="1363" y="1633"/>
                  </a:lnTo>
                  <a:lnTo>
                    <a:pt x="1410" y="1610"/>
                  </a:lnTo>
                  <a:lnTo>
                    <a:pt x="1437" y="1688"/>
                  </a:lnTo>
                  <a:lnTo>
                    <a:pt x="1493" y="1732"/>
                  </a:lnTo>
                  <a:lnTo>
                    <a:pt x="1540" y="1739"/>
                  </a:lnTo>
                  <a:lnTo>
                    <a:pt x="1587" y="1688"/>
                  </a:lnTo>
                  <a:lnTo>
                    <a:pt x="1654" y="1651"/>
                  </a:lnTo>
                  <a:lnTo>
                    <a:pt x="1650" y="1602"/>
                  </a:lnTo>
                  <a:lnTo>
                    <a:pt x="1634" y="1580"/>
                  </a:lnTo>
                  <a:lnTo>
                    <a:pt x="1731" y="1566"/>
                  </a:lnTo>
                  <a:lnTo>
                    <a:pt x="1719" y="1507"/>
                  </a:lnTo>
                  <a:lnTo>
                    <a:pt x="1744" y="1430"/>
                  </a:lnTo>
                  <a:lnTo>
                    <a:pt x="1697" y="1399"/>
                  </a:lnTo>
                  <a:lnTo>
                    <a:pt x="1699" y="1395"/>
                  </a:lnTo>
                  <a:lnTo>
                    <a:pt x="1707" y="1385"/>
                  </a:lnTo>
                  <a:lnTo>
                    <a:pt x="1715" y="1373"/>
                  </a:lnTo>
                  <a:lnTo>
                    <a:pt x="1723" y="1363"/>
                  </a:lnTo>
                  <a:lnTo>
                    <a:pt x="1727" y="1360"/>
                  </a:lnTo>
                  <a:lnTo>
                    <a:pt x="1727" y="1354"/>
                  </a:lnTo>
                  <a:lnTo>
                    <a:pt x="1725" y="1340"/>
                  </a:lnTo>
                  <a:lnTo>
                    <a:pt x="1725" y="1324"/>
                  </a:lnTo>
                  <a:lnTo>
                    <a:pt x="1725" y="1312"/>
                  </a:lnTo>
                  <a:lnTo>
                    <a:pt x="1725" y="1306"/>
                  </a:lnTo>
                  <a:lnTo>
                    <a:pt x="1788" y="1302"/>
                  </a:lnTo>
                  <a:lnTo>
                    <a:pt x="1835" y="1328"/>
                  </a:lnTo>
                  <a:lnTo>
                    <a:pt x="1888" y="1316"/>
                  </a:lnTo>
                  <a:lnTo>
                    <a:pt x="1888" y="1267"/>
                  </a:lnTo>
                  <a:lnTo>
                    <a:pt x="1996" y="1259"/>
                  </a:lnTo>
                  <a:lnTo>
                    <a:pt x="2000" y="1206"/>
                  </a:lnTo>
                  <a:lnTo>
                    <a:pt x="1989" y="1155"/>
                  </a:lnTo>
                  <a:lnTo>
                    <a:pt x="2014" y="1112"/>
                  </a:lnTo>
                  <a:lnTo>
                    <a:pt x="2002" y="1068"/>
                  </a:lnTo>
                  <a:lnTo>
                    <a:pt x="1882" y="1015"/>
                  </a:lnTo>
                  <a:lnTo>
                    <a:pt x="1811" y="993"/>
                  </a:lnTo>
                  <a:lnTo>
                    <a:pt x="1809" y="962"/>
                  </a:lnTo>
                  <a:lnTo>
                    <a:pt x="1758" y="960"/>
                  </a:lnTo>
                  <a:lnTo>
                    <a:pt x="1727" y="944"/>
                  </a:lnTo>
                  <a:lnTo>
                    <a:pt x="1713" y="1023"/>
                  </a:lnTo>
                  <a:lnTo>
                    <a:pt x="1701" y="1102"/>
                  </a:lnTo>
                  <a:lnTo>
                    <a:pt x="1754" y="1121"/>
                  </a:lnTo>
                  <a:lnTo>
                    <a:pt x="1774" y="1157"/>
                  </a:lnTo>
                  <a:lnTo>
                    <a:pt x="1756" y="1198"/>
                  </a:lnTo>
                  <a:lnTo>
                    <a:pt x="1717" y="1214"/>
                  </a:lnTo>
                  <a:lnTo>
                    <a:pt x="1713" y="1259"/>
                  </a:lnTo>
                  <a:lnTo>
                    <a:pt x="1678" y="1271"/>
                  </a:lnTo>
                  <a:lnTo>
                    <a:pt x="1613" y="1241"/>
                  </a:lnTo>
                  <a:lnTo>
                    <a:pt x="1589" y="1206"/>
                  </a:lnTo>
                  <a:lnTo>
                    <a:pt x="1546" y="1190"/>
                  </a:lnTo>
                  <a:lnTo>
                    <a:pt x="1546" y="1145"/>
                  </a:lnTo>
                  <a:lnTo>
                    <a:pt x="1563" y="1104"/>
                  </a:lnTo>
                  <a:lnTo>
                    <a:pt x="1524" y="1047"/>
                  </a:lnTo>
                  <a:lnTo>
                    <a:pt x="1528" y="1011"/>
                  </a:lnTo>
                  <a:lnTo>
                    <a:pt x="1475" y="970"/>
                  </a:lnTo>
                  <a:lnTo>
                    <a:pt x="1447" y="932"/>
                  </a:lnTo>
                  <a:lnTo>
                    <a:pt x="1437" y="915"/>
                  </a:lnTo>
                  <a:lnTo>
                    <a:pt x="1365" y="911"/>
                  </a:lnTo>
                  <a:lnTo>
                    <a:pt x="1306" y="856"/>
                  </a:lnTo>
                  <a:lnTo>
                    <a:pt x="1313" y="767"/>
                  </a:lnTo>
                  <a:lnTo>
                    <a:pt x="1370" y="732"/>
                  </a:lnTo>
                  <a:lnTo>
                    <a:pt x="1370" y="627"/>
                  </a:lnTo>
                  <a:lnTo>
                    <a:pt x="1325" y="588"/>
                  </a:lnTo>
                  <a:lnTo>
                    <a:pt x="1250" y="592"/>
                  </a:lnTo>
                  <a:lnTo>
                    <a:pt x="1154" y="684"/>
                  </a:lnTo>
                  <a:lnTo>
                    <a:pt x="1020" y="684"/>
                  </a:lnTo>
                  <a:lnTo>
                    <a:pt x="937" y="641"/>
                  </a:lnTo>
                  <a:lnTo>
                    <a:pt x="941" y="580"/>
                  </a:lnTo>
                  <a:lnTo>
                    <a:pt x="874" y="576"/>
                  </a:lnTo>
                  <a:lnTo>
                    <a:pt x="798" y="509"/>
                  </a:lnTo>
                  <a:lnTo>
                    <a:pt x="847" y="440"/>
                  </a:lnTo>
                  <a:lnTo>
                    <a:pt x="892" y="425"/>
                  </a:lnTo>
                  <a:lnTo>
                    <a:pt x="872" y="362"/>
                  </a:lnTo>
                  <a:lnTo>
                    <a:pt x="792" y="334"/>
                  </a:lnTo>
                  <a:lnTo>
                    <a:pt x="699" y="344"/>
                  </a:lnTo>
                  <a:lnTo>
                    <a:pt x="652" y="399"/>
                  </a:lnTo>
                  <a:lnTo>
                    <a:pt x="607" y="393"/>
                  </a:lnTo>
                  <a:lnTo>
                    <a:pt x="530" y="303"/>
                  </a:lnTo>
                  <a:lnTo>
                    <a:pt x="496" y="208"/>
                  </a:lnTo>
                  <a:lnTo>
                    <a:pt x="514" y="149"/>
                  </a:lnTo>
                  <a:lnTo>
                    <a:pt x="506" y="25"/>
                  </a:lnTo>
                  <a:lnTo>
                    <a:pt x="463" y="9"/>
                  </a:lnTo>
                  <a:close/>
                </a:path>
              </a:pathLst>
            </a:custGeom>
            <a:grpFill/>
            <a:ln w="0">
              <a:solidFill>
                <a:schemeClr val="bg1"/>
              </a:solidFill>
              <a:prstDash val="solid"/>
              <a:round/>
              <a:headEnd/>
              <a:tailEnd/>
            </a:ln>
          </p:spPr>
          <p:txBody>
            <a:bodyPr/>
            <a:lstStyle/>
            <a:p>
              <a:endParaRPr lang="zh-CN" altLang="en-US"/>
            </a:p>
          </p:txBody>
        </p:sp>
        <p:sp>
          <p:nvSpPr>
            <p:cNvPr id="99" name="Freeform 108">
              <a:extLst>
                <a:ext uri="{FF2B5EF4-FFF2-40B4-BE49-F238E27FC236}">
                  <a16:creationId xmlns:a16="http://schemas.microsoft.com/office/drawing/2014/main" id="{B44D7D9C-46DE-4018-9994-A97F3B798480}"/>
                </a:ext>
              </a:extLst>
            </p:cNvPr>
            <p:cNvSpPr>
              <a:spLocks/>
            </p:cNvSpPr>
            <p:nvPr/>
          </p:nvSpPr>
          <p:spPr bwMode="gray">
            <a:xfrm>
              <a:off x="2607990" y="3023518"/>
              <a:ext cx="1598613" cy="1381125"/>
            </a:xfrm>
            <a:custGeom>
              <a:avLst/>
              <a:gdLst>
                <a:gd name="T0" fmla="*/ 92 w 2014"/>
                <a:gd name="T1" fmla="*/ 13 h 1739"/>
                <a:gd name="T2" fmla="*/ 66 w 2014"/>
                <a:gd name="T3" fmla="*/ 38 h 1739"/>
                <a:gd name="T4" fmla="*/ 0 w 2014"/>
                <a:gd name="T5" fmla="*/ 77 h 1739"/>
                <a:gd name="T6" fmla="*/ 45 w 2014"/>
                <a:gd name="T7" fmla="*/ 154 h 1739"/>
                <a:gd name="T8" fmla="*/ 90 w 2014"/>
                <a:gd name="T9" fmla="*/ 171 h 1739"/>
                <a:gd name="T10" fmla="*/ 140 w 2014"/>
                <a:gd name="T11" fmla="*/ 160 h 1739"/>
                <a:gd name="T12" fmla="*/ 188 w 2014"/>
                <a:gd name="T13" fmla="*/ 177 h 1739"/>
                <a:gd name="T14" fmla="*/ 215 w 2014"/>
                <a:gd name="T15" fmla="*/ 193 h 1739"/>
                <a:gd name="T16" fmla="*/ 258 w 2014"/>
                <a:gd name="T17" fmla="*/ 220 h 1739"/>
                <a:gd name="T18" fmla="*/ 284 w 2014"/>
                <a:gd name="T19" fmla="*/ 237 h 1739"/>
                <a:gd name="T20" fmla="*/ 301 w 2014"/>
                <a:gd name="T21" fmla="*/ 275 h 1739"/>
                <a:gd name="T22" fmla="*/ 283 w 2014"/>
                <a:gd name="T23" fmla="*/ 318 h 1739"/>
                <a:gd name="T24" fmla="*/ 270 w 2014"/>
                <a:gd name="T25" fmla="*/ 341 h 1739"/>
                <a:gd name="T26" fmla="*/ 249 w 2014"/>
                <a:gd name="T27" fmla="*/ 367 h 1739"/>
                <a:gd name="T28" fmla="*/ 239 w 2014"/>
                <a:gd name="T29" fmla="*/ 374 h 1739"/>
                <a:gd name="T30" fmla="*/ 281 w 2014"/>
                <a:gd name="T31" fmla="*/ 390 h 1739"/>
                <a:gd name="T32" fmla="*/ 314 w 2014"/>
                <a:gd name="T33" fmla="*/ 373 h 1739"/>
                <a:gd name="T34" fmla="*/ 353 w 2014"/>
                <a:gd name="T35" fmla="*/ 403 h 1739"/>
                <a:gd name="T36" fmla="*/ 385 w 2014"/>
                <a:gd name="T37" fmla="*/ 435 h 1739"/>
                <a:gd name="T38" fmla="*/ 413 w 2014"/>
                <a:gd name="T39" fmla="*/ 401 h 1739"/>
                <a:gd name="T40" fmla="*/ 430 w 2014"/>
                <a:gd name="T41" fmla="*/ 377 h 1739"/>
                <a:gd name="T42" fmla="*/ 425 w 2014"/>
                <a:gd name="T43" fmla="*/ 349 h 1739"/>
                <a:gd name="T44" fmla="*/ 431 w 2014"/>
                <a:gd name="T45" fmla="*/ 341 h 1739"/>
                <a:gd name="T46" fmla="*/ 432 w 2014"/>
                <a:gd name="T47" fmla="*/ 335 h 1739"/>
                <a:gd name="T48" fmla="*/ 432 w 2014"/>
                <a:gd name="T49" fmla="*/ 327 h 1739"/>
                <a:gd name="T50" fmla="*/ 472 w 2014"/>
                <a:gd name="T51" fmla="*/ 329 h 1739"/>
                <a:gd name="T52" fmla="*/ 500 w 2014"/>
                <a:gd name="T53" fmla="*/ 302 h 1739"/>
                <a:gd name="T54" fmla="*/ 501 w 2014"/>
                <a:gd name="T55" fmla="*/ 267 h 1739"/>
                <a:gd name="T56" fmla="*/ 453 w 2014"/>
                <a:gd name="T57" fmla="*/ 241 h 1739"/>
                <a:gd name="T58" fmla="*/ 429 w 2014"/>
                <a:gd name="T59" fmla="*/ 256 h 1739"/>
                <a:gd name="T60" fmla="*/ 444 w 2014"/>
                <a:gd name="T61" fmla="*/ 290 h 1739"/>
                <a:gd name="T62" fmla="*/ 429 w 2014"/>
                <a:gd name="T63" fmla="*/ 315 h 1739"/>
                <a:gd name="T64" fmla="*/ 398 w 2014"/>
                <a:gd name="T65" fmla="*/ 302 h 1739"/>
                <a:gd name="T66" fmla="*/ 391 w 2014"/>
                <a:gd name="T67" fmla="*/ 276 h 1739"/>
                <a:gd name="T68" fmla="*/ 369 w 2014"/>
                <a:gd name="T69" fmla="*/ 243 h 1739"/>
                <a:gd name="T70" fmla="*/ 342 w 2014"/>
                <a:gd name="T71" fmla="*/ 228 h 1739"/>
                <a:gd name="T72" fmla="*/ 343 w 2014"/>
                <a:gd name="T73" fmla="*/ 183 h 1739"/>
                <a:gd name="T74" fmla="*/ 313 w 2014"/>
                <a:gd name="T75" fmla="*/ 148 h 1739"/>
                <a:gd name="T76" fmla="*/ 235 w 2014"/>
                <a:gd name="T77" fmla="*/ 161 h 1739"/>
                <a:gd name="T78" fmla="*/ 200 w 2014"/>
                <a:gd name="T79" fmla="*/ 128 h 1739"/>
                <a:gd name="T80" fmla="*/ 218 w 2014"/>
                <a:gd name="T81" fmla="*/ 91 h 1739"/>
                <a:gd name="T82" fmla="*/ 163 w 2014"/>
                <a:gd name="T83" fmla="*/ 100 h 1739"/>
                <a:gd name="T84" fmla="*/ 124 w 2014"/>
                <a:gd name="T85" fmla="*/ 52 h 1739"/>
                <a:gd name="T86" fmla="*/ 116 w 2014"/>
                <a:gd name="T87" fmla="*/ 3 h 17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14"/>
                <a:gd name="T133" fmla="*/ 0 h 1739"/>
                <a:gd name="T134" fmla="*/ 2014 w 2014"/>
                <a:gd name="T135" fmla="*/ 1739 h 17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14" h="1739">
                  <a:moveTo>
                    <a:pt x="463" y="9"/>
                  </a:moveTo>
                  <a:lnTo>
                    <a:pt x="398" y="0"/>
                  </a:lnTo>
                  <a:lnTo>
                    <a:pt x="365" y="51"/>
                  </a:lnTo>
                  <a:lnTo>
                    <a:pt x="374" y="92"/>
                  </a:lnTo>
                  <a:lnTo>
                    <a:pt x="347" y="122"/>
                  </a:lnTo>
                  <a:lnTo>
                    <a:pt x="264" y="149"/>
                  </a:lnTo>
                  <a:lnTo>
                    <a:pt x="160" y="181"/>
                  </a:lnTo>
                  <a:lnTo>
                    <a:pt x="81" y="259"/>
                  </a:lnTo>
                  <a:lnTo>
                    <a:pt x="0" y="307"/>
                  </a:lnTo>
                  <a:lnTo>
                    <a:pt x="32" y="570"/>
                  </a:lnTo>
                  <a:lnTo>
                    <a:pt x="115" y="578"/>
                  </a:lnTo>
                  <a:lnTo>
                    <a:pt x="180" y="614"/>
                  </a:lnTo>
                  <a:lnTo>
                    <a:pt x="237" y="625"/>
                  </a:lnTo>
                  <a:lnTo>
                    <a:pt x="298" y="684"/>
                  </a:lnTo>
                  <a:lnTo>
                    <a:pt x="357" y="681"/>
                  </a:lnTo>
                  <a:lnTo>
                    <a:pt x="432" y="637"/>
                  </a:lnTo>
                  <a:lnTo>
                    <a:pt x="504" y="641"/>
                  </a:lnTo>
                  <a:lnTo>
                    <a:pt x="559" y="637"/>
                  </a:lnTo>
                  <a:lnTo>
                    <a:pt x="601" y="612"/>
                  </a:lnTo>
                  <a:lnTo>
                    <a:pt x="674" y="651"/>
                  </a:lnTo>
                  <a:lnTo>
                    <a:pt x="752" y="708"/>
                  </a:lnTo>
                  <a:lnTo>
                    <a:pt x="813" y="669"/>
                  </a:lnTo>
                  <a:lnTo>
                    <a:pt x="829" y="708"/>
                  </a:lnTo>
                  <a:lnTo>
                    <a:pt x="859" y="771"/>
                  </a:lnTo>
                  <a:lnTo>
                    <a:pt x="945" y="807"/>
                  </a:lnTo>
                  <a:lnTo>
                    <a:pt x="998" y="877"/>
                  </a:lnTo>
                  <a:lnTo>
                    <a:pt x="1032" y="879"/>
                  </a:lnTo>
                  <a:lnTo>
                    <a:pt x="1059" y="854"/>
                  </a:lnTo>
                  <a:lnTo>
                    <a:pt x="1101" y="895"/>
                  </a:lnTo>
                  <a:lnTo>
                    <a:pt x="1136" y="946"/>
                  </a:lnTo>
                  <a:lnTo>
                    <a:pt x="1150" y="1015"/>
                  </a:lnTo>
                  <a:lnTo>
                    <a:pt x="1181" y="1051"/>
                  </a:lnTo>
                  <a:lnTo>
                    <a:pt x="1203" y="1100"/>
                  </a:lnTo>
                  <a:lnTo>
                    <a:pt x="1229" y="1129"/>
                  </a:lnTo>
                  <a:lnTo>
                    <a:pt x="1197" y="1234"/>
                  </a:lnTo>
                  <a:lnTo>
                    <a:pt x="1132" y="1271"/>
                  </a:lnTo>
                  <a:lnTo>
                    <a:pt x="1144" y="1326"/>
                  </a:lnTo>
                  <a:lnTo>
                    <a:pt x="1105" y="1358"/>
                  </a:lnTo>
                  <a:lnTo>
                    <a:pt x="1077" y="1362"/>
                  </a:lnTo>
                  <a:lnTo>
                    <a:pt x="1085" y="1448"/>
                  </a:lnTo>
                  <a:lnTo>
                    <a:pt x="1050" y="1478"/>
                  </a:lnTo>
                  <a:lnTo>
                    <a:pt x="996" y="1468"/>
                  </a:lnTo>
                  <a:lnTo>
                    <a:pt x="971" y="1425"/>
                  </a:lnTo>
                  <a:lnTo>
                    <a:pt x="943" y="1444"/>
                  </a:lnTo>
                  <a:lnTo>
                    <a:pt x="953" y="1495"/>
                  </a:lnTo>
                  <a:lnTo>
                    <a:pt x="1018" y="1503"/>
                  </a:lnTo>
                  <a:lnTo>
                    <a:pt x="1073" y="1547"/>
                  </a:lnTo>
                  <a:lnTo>
                    <a:pt x="1124" y="1558"/>
                  </a:lnTo>
                  <a:lnTo>
                    <a:pt x="1126" y="1507"/>
                  </a:lnTo>
                  <a:lnTo>
                    <a:pt x="1223" y="1472"/>
                  </a:lnTo>
                  <a:lnTo>
                    <a:pt x="1256" y="1489"/>
                  </a:lnTo>
                  <a:lnTo>
                    <a:pt x="1282" y="1560"/>
                  </a:lnTo>
                  <a:lnTo>
                    <a:pt x="1363" y="1633"/>
                  </a:lnTo>
                  <a:lnTo>
                    <a:pt x="1410" y="1610"/>
                  </a:lnTo>
                  <a:lnTo>
                    <a:pt x="1437" y="1688"/>
                  </a:lnTo>
                  <a:lnTo>
                    <a:pt x="1493" y="1732"/>
                  </a:lnTo>
                  <a:lnTo>
                    <a:pt x="1540" y="1739"/>
                  </a:lnTo>
                  <a:lnTo>
                    <a:pt x="1587" y="1688"/>
                  </a:lnTo>
                  <a:lnTo>
                    <a:pt x="1654" y="1651"/>
                  </a:lnTo>
                  <a:lnTo>
                    <a:pt x="1650" y="1602"/>
                  </a:lnTo>
                  <a:lnTo>
                    <a:pt x="1634" y="1580"/>
                  </a:lnTo>
                  <a:lnTo>
                    <a:pt x="1731" y="1566"/>
                  </a:lnTo>
                  <a:lnTo>
                    <a:pt x="1719" y="1507"/>
                  </a:lnTo>
                  <a:lnTo>
                    <a:pt x="1744" y="1430"/>
                  </a:lnTo>
                  <a:lnTo>
                    <a:pt x="1697" y="1399"/>
                  </a:lnTo>
                  <a:lnTo>
                    <a:pt x="1699" y="1395"/>
                  </a:lnTo>
                  <a:lnTo>
                    <a:pt x="1707" y="1385"/>
                  </a:lnTo>
                  <a:lnTo>
                    <a:pt x="1715" y="1373"/>
                  </a:lnTo>
                  <a:lnTo>
                    <a:pt x="1723" y="1363"/>
                  </a:lnTo>
                  <a:lnTo>
                    <a:pt x="1727" y="1360"/>
                  </a:lnTo>
                  <a:lnTo>
                    <a:pt x="1727" y="1354"/>
                  </a:lnTo>
                  <a:lnTo>
                    <a:pt x="1725" y="1340"/>
                  </a:lnTo>
                  <a:lnTo>
                    <a:pt x="1725" y="1324"/>
                  </a:lnTo>
                  <a:lnTo>
                    <a:pt x="1725" y="1312"/>
                  </a:lnTo>
                  <a:lnTo>
                    <a:pt x="1725" y="1306"/>
                  </a:lnTo>
                  <a:lnTo>
                    <a:pt x="1788" y="1302"/>
                  </a:lnTo>
                  <a:lnTo>
                    <a:pt x="1835" y="1328"/>
                  </a:lnTo>
                  <a:lnTo>
                    <a:pt x="1888" y="1316"/>
                  </a:lnTo>
                  <a:lnTo>
                    <a:pt x="1888" y="1267"/>
                  </a:lnTo>
                  <a:lnTo>
                    <a:pt x="1996" y="1259"/>
                  </a:lnTo>
                  <a:lnTo>
                    <a:pt x="2000" y="1206"/>
                  </a:lnTo>
                  <a:lnTo>
                    <a:pt x="1989" y="1155"/>
                  </a:lnTo>
                  <a:lnTo>
                    <a:pt x="2014" y="1112"/>
                  </a:lnTo>
                  <a:lnTo>
                    <a:pt x="2002" y="1068"/>
                  </a:lnTo>
                  <a:lnTo>
                    <a:pt x="1882" y="1015"/>
                  </a:lnTo>
                  <a:lnTo>
                    <a:pt x="1811" y="993"/>
                  </a:lnTo>
                  <a:lnTo>
                    <a:pt x="1809" y="962"/>
                  </a:lnTo>
                  <a:lnTo>
                    <a:pt x="1758" y="960"/>
                  </a:lnTo>
                  <a:lnTo>
                    <a:pt x="1727" y="944"/>
                  </a:lnTo>
                  <a:lnTo>
                    <a:pt x="1713" y="1023"/>
                  </a:lnTo>
                  <a:lnTo>
                    <a:pt x="1701" y="1102"/>
                  </a:lnTo>
                  <a:lnTo>
                    <a:pt x="1754" y="1121"/>
                  </a:lnTo>
                  <a:lnTo>
                    <a:pt x="1774" y="1157"/>
                  </a:lnTo>
                  <a:lnTo>
                    <a:pt x="1756" y="1198"/>
                  </a:lnTo>
                  <a:lnTo>
                    <a:pt x="1717" y="1214"/>
                  </a:lnTo>
                  <a:lnTo>
                    <a:pt x="1713" y="1259"/>
                  </a:lnTo>
                  <a:lnTo>
                    <a:pt x="1678" y="1271"/>
                  </a:lnTo>
                  <a:lnTo>
                    <a:pt x="1613" y="1241"/>
                  </a:lnTo>
                  <a:lnTo>
                    <a:pt x="1589" y="1206"/>
                  </a:lnTo>
                  <a:lnTo>
                    <a:pt x="1546" y="1190"/>
                  </a:lnTo>
                  <a:lnTo>
                    <a:pt x="1546" y="1145"/>
                  </a:lnTo>
                  <a:lnTo>
                    <a:pt x="1563" y="1104"/>
                  </a:lnTo>
                  <a:lnTo>
                    <a:pt x="1524" y="1047"/>
                  </a:lnTo>
                  <a:lnTo>
                    <a:pt x="1528" y="1011"/>
                  </a:lnTo>
                  <a:lnTo>
                    <a:pt x="1475" y="970"/>
                  </a:lnTo>
                  <a:lnTo>
                    <a:pt x="1447" y="932"/>
                  </a:lnTo>
                  <a:lnTo>
                    <a:pt x="1437" y="915"/>
                  </a:lnTo>
                  <a:lnTo>
                    <a:pt x="1365" y="911"/>
                  </a:lnTo>
                  <a:lnTo>
                    <a:pt x="1306" y="856"/>
                  </a:lnTo>
                  <a:lnTo>
                    <a:pt x="1313" y="767"/>
                  </a:lnTo>
                  <a:lnTo>
                    <a:pt x="1370" y="732"/>
                  </a:lnTo>
                  <a:lnTo>
                    <a:pt x="1370" y="627"/>
                  </a:lnTo>
                  <a:lnTo>
                    <a:pt x="1325" y="588"/>
                  </a:lnTo>
                  <a:lnTo>
                    <a:pt x="1250" y="592"/>
                  </a:lnTo>
                  <a:lnTo>
                    <a:pt x="1154" y="684"/>
                  </a:lnTo>
                  <a:lnTo>
                    <a:pt x="1020" y="684"/>
                  </a:lnTo>
                  <a:lnTo>
                    <a:pt x="937" y="641"/>
                  </a:lnTo>
                  <a:lnTo>
                    <a:pt x="941" y="580"/>
                  </a:lnTo>
                  <a:lnTo>
                    <a:pt x="874" y="576"/>
                  </a:lnTo>
                  <a:lnTo>
                    <a:pt x="798" y="509"/>
                  </a:lnTo>
                  <a:lnTo>
                    <a:pt x="847" y="440"/>
                  </a:lnTo>
                  <a:lnTo>
                    <a:pt x="892" y="425"/>
                  </a:lnTo>
                  <a:lnTo>
                    <a:pt x="872" y="362"/>
                  </a:lnTo>
                  <a:lnTo>
                    <a:pt x="792" y="334"/>
                  </a:lnTo>
                  <a:lnTo>
                    <a:pt x="699" y="344"/>
                  </a:lnTo>
                  <a:lnTo>
                    <a:pt x="652" y="399"/>
                  </a:lnTo>
                  <a:lnTo>
                    <a:pt x="607" y="393"/>
                  </a:lnTo>
                  <a:lnTo>
                    <a:pt x="530" y="303"/>
                  </a:lnTo>
                  <a:lnTo>
                    <a:pt x="496" y="208"/>
                  </a:lnTo>
                  <a:lnTo>
                    <a:pt x="514" y="149"/>
                  </a:lnTo>
                  <a:lnTo>
                    <a:pt x="506" y="25"/>
                  </a:lnTo>
                  <a:lnTo>
                    <a:pt x="463" y="9"/>
                  </a:lnTo>
                </a:path>
              </a:pathLst>
            </a:custGeom>
            <a:grpFill/>
            <a:ln w="6350">
              <a:solidFill>
                <a:schemeClr val="bg1"/>
              </a:solidFill>
              <a:prstDash val="solid"/>
              <a:round/>
              <a:headEnd/>
              <a:tailEnd/>
            </a:ln>
          </p:spPr>
          <p:txBody>
            <a:bodyPr/>
            <a:lstStyle/>
            <a:p>
              <a:endParaRPr lang="zh-CN" altLang="en-US"/>
            </a:p>
          </p:txBody>
        </p:sp>
        <p:sp>
          <p:nvSpPr>
            <p:cNvPr id="100" name="Freeform 109">
              <a:extLst>
                <a:ext uri="{FF2B5EF4-FFF2-40B4-BE49-F238E27FC236}">
                  <a16:creationId xmlns:a16="http://schemas.microsoft.com/office/drawing/2014/main" id="{8801238C-6277-47CA-A3A5-55F1512012DE}"/>
                </a:ext>
              </a:extLst>
            </p:cNvPr>
            <p:cNvSpPr>
              <a:spLocks/>
            </p:cNvSpPr>
            <p:nvPr/>
          </p:nvSpPr>
          <p:spPr bwMode="gray">
            <a:xfrm>
              <a:off x="2096815" y="3464843"/>
              <a:ext cx="1485900" cy="1057275"/>
            </a:xfrm>
            <a:custGeom>
              <a:avLst/>
              <a:gdLst>
                <a:gd name="T0" fmla="*/ 445 w 1872"/>
                <a:gd name="T1" fmla="*/ 276 h 1330"/>
                <a:gd name="T2" fmla="*/ 426 w 1872"/>
                <a:gd name="T3" fmla="*/ 279 h 1330"/>
                <a:gd name="T4" fmla="*/ 397 w 1872"/>
                <a:gd name="T5" fmla="*/ 279 h 1330"/>
                <a:gd name="T6" fmla="*/ 381 w 1872"/>
                <a:gd name="T7" fmla="*/ 296 h 1330"/>
                <a:gd name="T8" fmla="*/ 343 w 1872"/>
                <a:gd name="T9" fmla="*/ 274 h 1330"/>
                <a:gd name="T10" fmla="*/ 308 w 1872"/>
                <a:gd name="T11" fmla="*/ 269 h 1330"/>
                <a:gd name="T12" fmla="*/ 275 w 1872"/>
                <a:gd name="T13" fmla="*/ 273 h 1330"/>
                <a:gd name="T14" fmla="*/ 262 w 1872"/>
                <a:gd name="T15" fmla="*/ 288 h 1330"/>
                <a:gd name="T16" fmla="*/ 260 w 1872"/>
                <a:gd name="T17" fmla="*/ 309 h 1330"/>
                <a:gd name="T18" fmla="*/ 225 w 1872"/>
                <a:gd name="T19" fmla="*/ 329 h 1330"/>
                <a:gd name="T20" fmla="*/ 204 w 1872"/>
                <a:gd name="T21" fmla="*/ 313 h 1330"/>
                <a:gd name="T22" fmla="*/ 155 w 1872"/>
                <a:gd name="T23" fmla="*/ 287 h 1330"/>
                <a:gd name="T24" fmla="*/ 113 w 1872"/>
                <a:gd name="T25" fmla="*/ 280 h 1330"/>
                <a:gd name="T26" fmla="*/ 85 w 1872"/>
                <a:gd name="T27" fmla="*/ 274 h 1330"/>
                <a:gd name="T28" fmla="*/ 64 w 1872"/>
                <a:gd name="T29" fmla="*/ 264 h 1330"/>
                <a:gd name="T30" fmla="*/ 28 w 1872"/>
                <a:gd name="T31" fmla="*/ 256 h 1330"/>
                <a:gd name="T32" fmla="*/ 2 w 1872"/>
                <a:gd name="T33" fmla="*/ 206 h 1330"/>
                <a:gd name="T34" fmla="*/ 12 w 1872"/>
                <a:gd name="T35" fmla="*/ 185 h 1330"/>
                <a:gd name="T36" fmla="*/ 20 w 1872"/>
                <a:gd name="T37" fmla="*/ 149 h 1330"/>
                <a:gd name="T38" fmla="*/ 11 w 1872"/>
                <a:gd name="T39" fmla="*/ 133 h 1330"/>
                <a:gd name="T40" fmla="*/ 20 w 1872"/>
                <a:gd name="T41" fmla="*/ 117 h 1330"/>
                <a:gd name="T42" fmla="*/ 61 w 1872"/>
                <a:gd name="T43" fmla="*/ 117 h 1330"/>
                <a:gd name="T44" fmla="*/ 53 w 1872"/>
                <a:gd name="T45" fmla="*/ 96 h 1330"/>
                <a:gd name="T46" fmla="*/ 74 w 1872"/>
                <a:gd name="T47" fmla="*/ 75 h 1330"/>
                <a:gd name="T48" fmla="*/ 45 w 1872"/>
                <a:gd name="T49" fmla="*/ 32 h 1330"/>
                <a:gd name="T50" fmla="*/ 99 w 1872"/>
                <a:gd name="T51" fmla="*/ 18 h 1330"/>
                <a:gd name="T52" fmla="*/ 134 w 1872"/>
                <a:gd name="T53" fmla="*/ 10 h 1330"/>
                <a:gd name="T54" fmla="*/ 169 w 1872"/>
                <a:gd name="T55" fmla="*/ 4 h 1330"/>
                <a:gd name="T56" fmla="*/ 206 w 1872"/>
                <a:gd name="T57" fmla="*/ 15 h 1330"/>
                <a:gd name="T58" fmla="*/ 235 w 1872"/>
                <a:gd name="T59" fmla="*/ 32 h 1330"/>
                <a:gd name="T60" fmla="*/ 269 w 1872"/>
                <a:gd name="T61" fmla="*/ 20 h 1330"/>
                <a:gd name="T62" fmla="*/ 301 w 1872"/>
                <a:gd name="T63" fmla="*/ 20 h 1330"/>
                <a:gd name="T64" fmla="*/ 330 w 1872"/>
                <a:gd name="T65" fmla="*/ 24 h 1330"/>
                <a:gd name="T66" fmla="*/ 364 w 1872"/>
                <a:gd name="T67" fmla="*/ 28 h 1330"/>
                <a:gd name="T68" fmla="*/ 376 w 1872"/>
                <a:gd name="T69" fmla="*/ 54 h 1330"/>
                <a:gd name="T70" fmla="*/ 411 w 1872"/>
                <a:gd name="T71" fmla="*/ 80 h 1330"/>
                <a:gd name="T72" fmla="*/ 426 w 1872"/>
                <a:gd name="T73" fmla="*/ 75 h 1330"/>
                <a:gd name="T74" fmla="*/ 445 w 1872"/>
                <a:gd name="T75" fmla="*/ 98 h 1330"/>
                <a:gd name="T76" fmla="*/ 456 w 1872"/>
                <a:gd name="T77" fmla="*/ 124 h 1330"/>
                <a:gd name="T78" fmla="*/ 468 w 1872"/>
                <a:gd name="T79" fmla="*/ 143 h 1330"/>
                <a:gd name="T80" fmla="*/ 444 w 1872"/>
                <a:gd name="T81" fmla="*/ 179 h 1330"/>
                <a:gd name="T82" fmla="*/ 437 w 1872"/>
                <a:gd name="T83" fmla="*/ 201 h 1330"/>
                <a:gd name="T84" fmla="*/ 432 w 1872"/>
                <a:gd name="T85" fmla="*/ 223 h 1330"/>
                <a:gd name="T86" fmla="*/ 410 w 1872"/>
                <a:gd name="T87" fmla="*/ 228 h 1330"/>
                <a:gd name="T88" fmla="*/ 397 w 1872"/>
                <a:gd name="T89" fmla="*/ 222 h 1330"/>
                <a:gd name="T90" fmla="*/ 416 w 1872"/>
                <a:gd name="T91" fmla="*/ 237 h 1330"/>
                <a:gd name="T92" fmla="*/ 442 w 1872"/>
                <a:gd name="T93" fmla="*/ 251 h 13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872"/>
                <a:gd name="T142" fmla="*/ 0 h 1330"/>
                <a:gd name="T143" fmla="*/ 1872 w 1872"/>
                <a:gd name="T144" fmla="*/ 1330 h 133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872" h="1330">
                  <a:moveTo>
                    <a:pt x="1801" y="1035"/>
                  </a:moveTo>
                  <a:lnTo>
                    <a:pt x="1779" y="1102"/>
                  </a:lnTo>
                  <a:lnTo>
                    <a:pt x="1736" y="1082"/>
                  </a:lnTo>
                  <a:lnTo>
                    <a:pt x="1702" y="1115"/>
                  </a:lnTo>
                  <a:lnTo>
                    <a:pt x="1655" y="1072"/>
                  </a:lnTo>
                  <a:lnTo>
                    <a:pt x="1586" y="1114"/>
                  </a:lnTo>
                  <a:lnTo>
                    <a:pt x="1588" y="1184"/>
                  </a:lnTo>
                  <a:lnTo>
                    <a:pt x="1521" y="1180"/>
                  </a:lnTo>
                  <a:lnTo>
                    <a:pt x="1421" y="1068"/>
                  </a:lnTo>
                  <a:lnTo>
                    <a:pt x="1372" y="1094"/>
                  </a:lnTo>
                  <a:lnTo>
                    <a:pt x="1279" y="1049"/>
                  </a:lnTo>
                  <a:lnTo>
                    <a:pt x="1232" y="1072"/>
                  </a:lnTo>
                  <a:lnTo>
                    <a:pt x="1138" y="1062"/>
                  </a:lnTo>
                  <a:lnTo>
                    <a:pt x="1100" y="1090"/>
                  </a:lnTo>
                  <a:lnTo>
                    <a:pt x="1092" y="1155"/>
                  </a:lnTo>
                  <a:lnTo>
                    <a:pt x="1045" y="1149"/>
                  </a:lnTo>
                  <a:lnTo>
                    <a:pt x="1055" y="1184"/>
                  </a:lnTo>
                  <a:lnTo>
                    <a:pt x="1039" y="1234"/>
                  </a:lnTo>
                  <a:lnTo>
                    <a:pt x="968" y="1330"/>
                  </a:lnTo>
                  <a:lnTo>
                    <a:pt x="897" y="1314"/>
                  </a:lnTo>
                  <a:lnTo>
                    <a:pt x="821" y="1304"/>
                  </a:lnTo>
                  <a:lnTo>
                    <a:pt x="813" y="1251"/>
                  </a:lnTo>
                  <a:lnTo>
                    <a:pt x="728" y="1190"/>
                  </a:lnTo>
                  <a:lnTo>
                    <a:pt x="618" y="1147"/>
                  </a:lnTo>
                  <a:lnTo>
                    <a:pt x="521" y="1149"/>
                  </a:lnTo>
                  <a:lnTo>
                    <a:pt x="452" y="1117"/>
                  </a:lnTo>
                  <a:lnTo>
                    <a:pt x="389" y="1121"/>
                  </a:lnTo>
                  <a:lnTo>
                    <a:pt x="338" y="1092"/>
                  </a:lnTo>
                  <a:lnTo>
                    <a:pt x="281" y="1056"/>
                  </a:lnTo>
                  <a:lnTo>
                    <a:pt x="256" y="1054"/>
                  </a:lnTo>
                  <a:lnTo>
                    <a:pt x="185" y="1021"/>
                  </a:lnTo>
                  <a:lnTo>
                    <a:pt x="112" y="1023"/>
                  </a:lnTo>
                  <a:lnTo>
                    <a:pt x="61" y="911"/>
                  </a:lnTo>
                  <a:lnTo>
                    <a:pt x="6" y="822"/>
                  </a:lnTo>
                  <a:lnTo>
                    <a:pt x="0" y="740"/>
                  </a:lnTo>
                  <a:lnTo>
                    <a:pt x="45" y="738"/>
                  </a:lnTo>
                  <a:lnTo>
                    <a:pt x="43" y="686"/>
                  </a:lnTo>
                  <a:lnTo>
                    <a:pt x="77" y="594"/>
                  </a:lnTo>
                  <a:lnTo>
                    <a:pt x="78" y="549"/>
                  </a:lnTo>
                  <a:lnTo>
                    <a:pt x="43" y="529"/>
                  </a:lnTo>
                  <a:lnTo>
                    <a:pt x="80" y="501"/>
                  </a:lnTo>
                  <a:lnTo>
                    <a:pt x="77" y="466"/>
                  </a:lnTo>
                  <a:lnTo>
                    <a:pt x="139" y="501"/>
                  </a:lnTo>
                  <a:lnTo>
                    <a:pt x="244" y="466"/>
                  </a:lnTo>
                  <a:lnTo>
                    <a:pt x="206" y="433"/>
                  </a:lnTo>
                  <a:lnTo>
                    <a:pt x="212" y="383"/>
                  </a:lnTo>
                  <a:lnTo>
                    <a:pt x="265" y="364"/>
                  </a:lnTo>
                  <a:lnTo>
                    <a:pt x="293" y="299"/>
                  </a:lnTo>
                  <a:lnTo>
                    <a:pt x="175" y="206"/>
                  </a:lnTo>
                  <a:lnTo>
                    <a:pt x="179" y="126"/>
                  </a:lnTo>
                  <a:lnTo>
                    <a:pt x="252" y="84"/>
                  </a:lnTo>
                  <a:lnTo>
                    <a:pt x="393" y="70"/>
                  </a:lnTo>
                  <a:lnTo>
                    <a:pt x="502" y="41"/>
                  </a:lnTo>
                  <a:lnTo>
                    <a:pt x="533" y="37"/>
                  </a:lnTo>
                  <a:lnTo>
                    <a:pt x="596" y="0"/>
                  </a:lnTo>
                  <a:lnTo>
                    <a:pt x="675" y="13"/>
                  </a:lnTo>
                  <a:lnTo>
                    <a:pt x="758" y="21"/>
                  </a:lnTo>
                  <a:lnTo>
                    <a:pt x="823" y="57"/>
                  </a:lnTo>
                  <a:lnTo>
                    <a:pt x="880" y="68"/>
                  </a:lnTo>
                  <a:lnTo>
                    <a:pt x="941" y="127"/>
                  </a:lnTo>
                  <a:lnTo>
                    <a:pt x="996" y="124"/>
                  </a:lnTo>
                  <a:lnTo>
                    <a:pt x="1075" y="80"/>
                  </a:lnTo>
                  <a:lnTo>
                    <a:pt x="1147" y="84"/>
                  </a:lnTo>
                  <a:lnTo>
                    <a:pt x="1202" y="80"/>
                  </a:lnTo>
                  <a:lnTo>
                    <a:pt x="1244" y="57"/>
                  </a:lnTo>
                  <a:lnTo>
                    <a:pt x="1319" y="96"/>
                  </a:lnTo>
                  <a:lnTo>
                    <a:pt x="1395" y="151"/>
                  </a:lnTo>
                  <a:lnTo>
                    <a:pt x="1456" y="112"/>
                  </a:lnTo>
                  <a:lnTo>
                    <a:pt x="1480" y="171"/>
                  </a:lnTo>
                  <a:lnTo>
                    <a:pt x="1502" y="214"/>
                  </a:lnTo>
                  <a:lnTo>
                    <a:pt x="1588" y="250"/>
                  </a:lnTo>
                  <a:lnTo>
                    <a:pt x="1641" y="320"/>
                  </a:lnTo>
                  <a:lnTo>
                    <a:pt x="1675" y="322"/>
                  </a:lnTo>
                  <a:lnTo>
                    <a:pt x="1702" y="299"/>
                  </a:lnTo>
                  <a:lnTo>
                    <a:pt x="1740" y="334"/>
                  </a:lnTo>
                  <a:lnTo>
                    <a:pt x="1779" y="389"/>
                  </a:lnTo>
                  <a:lnTo>
                    <a:pt x="1793" y="458"/>
                  </a:lnTo>
                  <a:lnTo>
                    <a:pt x="1824" y="494"/>
                  </a:lnTo>
                  <a:lnTo>
                    <a:pt x="1846" y="543"/>
                  </a:lnTo>
                  <a:lnTo>
                    <a:pt x="1872" y="572"/>
                  </a:lnTo>
                  <a:lnTo>
                    <a:pt x="1840" y="677"/>
                  </a:lnTo>
                  <a:lnTo>
                    <a:pt x="1775" y="714"/>
                  </a:lnTo>
                  <a:lnTo>
                    <a:pt x="1787" y="769"/>
                  </a:lnTo>
                  <a:lnTo>
                    <a:pt x="1748" y="801"/>
                  </a:lnTo>
                  <a:lnTo>
                    <a:pt x="1720" y="805"/>
                  </a:lnTo>
                  <a:lnTo>
                    <a:pt x="1726" y="889"/>
                  </a:lnTo>
                  <a:lnTo>
                    <a:pt x="1693" y="921"/>
                  </a:lnTo>
                  <a:lnTo>
                    <a:pt x="1639" y="911"/>
                  </a:lnTo>
                  <a:lnTo>
                    <a:pt x="1614" y="868"/>
                  </a:lnTo>
                  <a:lnTo>
                    <a:pt x="1586" y="887"/>
                  </a:lnTo>
                  <a:lnTo>
                    <a:pt x="1596" y="938"/>
                  </a:lnTo>
                  <a:lnTo>
                    <a:pt x="1661" y="946"/>
                  </a:lnTo>
                  <a:lnTo>
                    <a:pt x="1716" y="990"/>
                  </a:lnTo>
                  <a:lnTo>
                    <a:pt x="1767" y="1001"/>
                  </a:lnTo>
                  <a:lnTo>
                    <a:pt x="1801" y="1035"/>
                  </a:lnTo>
                  <a:close/>
                </a:path>
              </a:pathLst>
            </a:custGeom>
            <a:grpFill/>
            <a:ln w="0">
              <a:solidFill>
                <a:schemeClr val="bg1"/>
              </a:solidFill>
              <a:prstDash val="solid"/>
              <a:round/>
              <a:headEnd/>
              <a:tailEnd/>
            </a:ln>
          </p:spPr>
          <p:txBody>
            <a:bodyPr/>
            <a:lstStyle/>
            <a:p>
              <a:endParaRPr lang="zh-CN" altLang="en-US"/>
            </a:p>
          </p:txBody>
        </p:sp>
        <p:sp>
          <p:nvSpPr>
            <p:cNvPr id="101" name="Freeform 110">
              <a:extLst>
                <a:ext uri="{FF2B5EF4-FFF2-40B4-BE49-F238E27FC236}">
                  <a16:creationId xmlns:a16="http://schemas.microsoft.com/office/drawing/2014/main" id="{48BA8A8D-6C66-45B7-AA8D-A76CC31EBDD8}"/>
                </a:ext>
              </a:extLst>
            </p:cNvPr>
            <p:cNvSpPr>
              <a:spLocks/>
            </p:cNvSpPr>
            <p:nvPr/>
          </p:nvSpPr>
          <p:spPr bwMode="gray">
            <a:xfrm>
              <a:off x="2096815" y="3464843"/>
              <a:ext cx="1485900" cy="1057275"/>
            </a:xfrm>
            <a:custGeom>
              <a:avLst/>
              <a:gdLst>
                <a:gd name="T0" fmla="*/ 445 w 1872"/>
                <a:gd name="T1" fmla="*/ 276 h 1330"/>
                <a:gd name="T2" fmla="*/ 426 w 1872"/>
                <a:gd name="T3" fmla="*/ 279 h 1330"/>
                <a:gd name="T4" fmla="*/ 397 w 1872"/>
                <a:gd name="T5" fmla="*/ 279 h 1330"/>
                <a:gd name="T6" fmla="*/ 381 w 1872"/>
                <a:gd name="T7" fmla="*/ 296 h 1330"/>
                <a:gd name="T8" fmla="*/ 343 w 1872"/>
                <a:gd name="T9" fmla="*/ 274 h 1330"/>
                <a:gd name="T10" fmla="*/ 308 w 1872"/>
                <a:gd name="T11" fmla="*/ 269 h 1330"/>
                <a:gd name="T12" fmla="*/ 275 w 1872"/>
                <a:gd name="T13" fmla="*/ 273 h 1330"/>
                <a:gd name="T14" fmla="*/ 262 w 1872"/>
                <a:gd name="T15" fmla="*/ 288 h 1330"/>
                <a:gd name="T16" fmla="*/ 260 w 1872"/>
                <a:gd name="T17" fmla="*/ 309 h 1330"/>
                <a:gd name="T18" fmla="*/ 225 w 1872"/>
                <a:gd name="T19" fmla="*/ 329 h 1330"/>
                <a:gd name="T20" fmla="*/ 204 w 1872"/>
                <a:gd name="T21" fmla="*/ 313 h 1330"/>
                <a:gd name="T22" fmla="*/ 155 w 1872"/>
                <a:gd name="T23" fmla="*/ 287 h 1330"/>
                <a:gd name="T24" fmla="*/ 113 w 1872"/>
                <a:gd name="T25" fmla="*/ 280 h 1330"/>
                <a:gd name="T26" fmla="*/ 85 w 1872"/>
                <a:gd name="T27" fmla="*/ 274 h 1330"/>
                <a:gd name="T28" fmla="*/ 64 w 1872"/>
                <a:gd name="T29" fmla="*/ 264 h 1330"/>
                <a:gd name="T30" fmla="*/ 28 w 1872"/>
                <a:gd name="T31" fmla="*/ 256 h 1330"/>
                <a:gd name="T32" fmla="*/ 2 w 1872"/>
                <a:gd name="T33" fmla="*/ 206 h 1330"/>
                <a:gd name="T34" fmla="*/ 12 w 1872"/>
                <a:gd name="T35" fmla="*/ 185 h 1330"/>
                <a:gd name="T36" fmla="*/ 20 w 1872"/>
                <a:gd name="T37" fmla="*/ 149 h 1330"/>
                <a:gd name="T38" fmla="*/ 11 w 1872"/>
                <a:gd name="T39" fmla="*/ 133 h 1330"/>
                <a:gd name="T40" fmla="*/ 20 w 1872"/>
                <a:gd name="T41" fmla="*/ 117 h 1330"/>
                <a:gd name="T42" fmla="*/ 61 w 1872"/>
                <a:gd name="T43" fmla="*/ 117 h 1330"/>
                <a:gd name="T44" fmla="*/ 53 w 1872"/>
                <a:gd name="T45" fmla="*/ 96 h 1330"/>
                <a:gd name="T46" fmla="*/ 74 w 1872"/>
                <a:gd name="T47" fmla="*/ 75 h 1330"/>
                <a:gd name="T48" fmla="*/ 45 w 1872"/>
                <a:gd name="T49" fmla="*/ 32 h 1330"/>
                <a:gd name="T50" fmla="*/ 99 w 1872"/>
                <a:gd name="T51" fmla="*/ 18 h 1330"/>
                <a:gd name="T52" fmla="*/ 134 w 1872"/>
                <a:gd name="T53" fmla="*/ 10 h 1330"/>
                <a:gd name="T54" fmla="*/ 169 w 1872"/>
                <a:gd name="T55" fmla="*/ 4 h 1330"/>
                <a:gd name="T56" fmla="*/ 206 w 1872"/>
                <a:gd name="T57" fmla="*/ 15 h 1330"/>
                <a:gd name="T58" fmla="*/ 235 w 1872"/>
                <a:gd name="T59" fmla="*/ 32 h 1330"/>
                <a:gd name="T60" fmla="*/ 269 w 1872"/>
                <a:gd name="T61" fmla="*/ 20 h 1330"/>
                <a:gd name="T62" fmla="*/ 301 w 1872"/>
                <a:gd name="T63" fmla="*/ 20 h 1330"/>
                <a:gd name="T64" fmla="*/ 330 w 1872"/>
                <a:gd name="T65" fmla="*/ 24 h 1330"/>
                <a:gd name="T66" fmla="*/ 364 w 1872"/>
                <a:gd name="T67" fmla="*/ 28 h 1330"/>
                <a:gd name="T68" fmla="*/ 376 w 1872"/>
                <a:gd name="T69" fmla="*/ 54 h 1330"/>
                <a:gd name="T70" fmla="*/ 411 w 1872"/>
                <a:gd name="T71" fmla="*/ 80 h 1330"/>
                <a:gd name="T72" fmla="*/ 426 w 1872"/>
                <a:gd name="T73" fmla="*/ 75 h 1330"/>
                <a:gd name="T74" fmla="*/ 445 w 1872"/>
                <a:gd name="T75" fmla="*/ 98 h 1330"/>
                <a:gd name="T76" fmla="*/ 456 w 1872"/>
                <a:gd name="T77" fmla="*/ 124 h 1330"/>
                <a:gd name="T78" fmla="*/ 468 w 1872"/>
                <a:gd name="T79" fmla="*/ 143 h 1330"/>
                <a:gd name="T80" fmla="*/ 444 w 1872"/>
                <a:gd name="T81" fmla="*/ 179 h 1330"/>
                <a:gd name="T82" fmla="*/ 437 w 1872"/>
                <a:gd name="T83" fmla="*/ 201 h 1330"/>
                <a:gd name="T84" fmla="*/ 432 w 1872"/>
                <a:gd name="T85" fmla="*/ 223 h 1330"/>
                <a:gd name="T86" fmla="*/ 410 w 1872"/>
                <a:gd name="T87" fmla="*/ 228 h 1330"/>
                <a:gd name="T88" fmla="*/ 397 w 1872"/>
                <a:gd name="T89" fmla="*/ 222 h 1330"/>
                <a:gd name="T90" fmla="*/ 416 w 1872"/>
                <a:gd name="T91" fmla="*/ 237 h 1330"/>
                <a:gd name="T92" fmla="*/ 442 w 1872"/>
                <a:gd name="T93" fmla="*/ 251 h 13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872"/>
                <a:gd name="T142" fmla="*/ 0 h 1330"/>
                <a:gd name="T143" fmla="*/ 1872 w 1872"/>
                <a:gd name="T144" fmla="*/ 1330 h 133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872" h="1330">
                  <a:moveTo>
                    <a:pt x="1801" y="1035"/>
                  </a:moveTo>
                  <a:lnTo>
                    <a:pt x="1779" y="1102"/>
                  </a:lnTo>
                  <a:lnTo>
                    <a:pt x="1736" y="1082"/>
                  </a:lnTo>
                  <a:lnTo>
                    <a:pt x="1702" y="1115"/>
                  </a:lnTo>
                  <a:lnTo>
                    <a:pt x="1655" y="1072"/>
                  </a:lnTo>
                  <a:lnTo>
                    <a:pt x="1586" y="1114"/>
                  </a:lnTo>
                  <a:lnTo>
                    <a:pt x="1588" y="1184"/>
                  </a:lnTo>
                  <a:lnTo>
                    <a:pt x="1521" y="1180"/>
                  </a:lnTo>
                  <a:lnTo>
                    <a:pt x="1421" y="1068"/>
                  </a:lnTo>
                  <a:lnTo>
                    <a:pt x="1372" y="1094"/>
                  </a:lnTo>
                  <a:lnTo>
                    <a:pt x="1279" y="1049"/>
                  </a:lnTo>
                  <a:lnTo>
                    <a:pt x="1232" y="1072"/>
                  </a:lnTo>
                  <a:lnTo>
                    <a:pt x="1138" y="1062"/>
                  </a:lnTo>
                  <a:lnTo>
                    <a:pt x="1100" y="1090"/>
                  </a:lnTo>
                  <a:lnTo>
                    <a:pt x="1092" y="1155"/>
                  </a:lnTo>
                  <a:lnTo>
                    <a:pt x="1045" y="1149"/>
                  </a:lnTo>
                  <a:lnTo>
                    <a:pt x="1055" y="1184"/>
                  </a:lnTo>
                  <a:lnTo>
                    <a:pt x="1039" y="1234"/>
                  </a:lnTo>
                  <a:lnTo>
                    <a:pt x="968" y="1330"/>
                  </a:lnTo>
                  <a:lnTo>
                    <a:pt x="897" y="1314"/>
                  </a:lnTo>
                  <a:lnTo>
                    <a:pt x="821" y="1304"/>
                  </a:lnTo>
                  <a:lnTo>
                    <a:pt x="813" y="1251"/>
                  </a:lnTo>
                  <a:lnTo>
                    <a:pt x="728" y="1190"/>
                  </a:lnTo>
                  <a:lnTo>
                    <a:pt x="618" y="1147"/>
                  </a:lnTo>
                  <a:lnTo>
                    <a:pt x="521" y="1149"/>
                  </a:lnTo>
                  <a:lnTo>
                    <a:pt x="452" y="1117"/>
                  </a:lnTo>
                  <a:lnTo>
                    <a:pt x="389" y="1121"/>
                  </a:lnTo>
                  <a:lnTo>
                    <a:pt x="338" y="1092"/>
                  </a:lnTo>
                  <a:lnTo>
                    <a:pt x="281" y="1056"/>
                  </a:lnTo>
                  <a:lnTo>
                    <a:pt x="256" y="1054"/>
                  </a:lnTo>
                  <a:lnTo>
                    <a:pt x="185" y="1021"/>
                  </a:lnTo>
                  <a:lnTo>
                    <a:pt x="112" y="1023"/>
                  </a:lnTo>
                  <a:lnTo>
                    <a:pt x="61" y="911"/>
                  </a:lnTo>
                  <a:lnTo>
                    <a:pt x="6" y="822"/>
                  </a:lnTo>
                  <a:lnTo>
                    <a:pt x="0" y="740"/>
                  </a:lnTo>
                  <a:lnTo>
                    <a:pt x="45" y="738"/>
                  </a:lnTo>
                  <a:lnTo>
                    <a:pt x="43" y="686"/>
                  </a:lnTo>
                  <a:lnTo>
                    <a:pt x="77" y="594"/>
                  </a:lnTo>
                  <a:lnTo>
                    <a:pt x="78" y="549"/>
                  </a:lnTo>
                  <a:lnTo>
                    <a:pt x="43" y="529"/>
                  </a:lnTo>
                  <a:lnTo>
                    <a:pt x="80" y="501"/>
                  </a:lnTo>
                  <a:lnTo>
                    <a:pt x="77" y="466"/>
                  </a:lnTo>
                  <a:lnTo>
                    <a:pt x="139" y="501"/>
                  </a:lnTo>
                  <a:lnTo>
                    <a:pt x="244" y="466"/>
                  </a:lnTo>
                  <a:lnTo>
                    <a:pt x="206" y="433"/>
                  </a:lnTo>
                  <a:lnTo>
                    <a:pt x="212" y="383"/>
                  </a:lnTo>
                  <a:lnTo>
                    <a:pt x="265" y="364"/>
                  </a:lnTo>
                  <a:lnTo>
                    <a:pt x="293" y="299"/>
                  </a:lnTo>
                  <a:lnTo>
                    <a:pt x="175" y="206"/>
                  </a:lnTo>
                  <a:lnTo>
                    <a:pt x="179" y="126"/>
                  </a:lnTo>
                  <a:lnTo>
                    <a:pt x="252" y="84"/>
                  </a:lnTo>
                  <a:lnTo>
                    <a:pt x="393" y="70"/>
                  </a:lnTo>
                  <a:lnTo>
                    <a:pt x="502" y="41"/>
                  </a:lnTo>
                  <a:lnTo>
                    <a:pt x="533" y="37"/>
                  </a:lnTo>
                  <a:lnTo>
                    <a:pt x="596" y="0"/>
                  </a:lnTo>
                  <a:lnTo>
                    <a:pt x="675" y="13"/>
                  </a:lnTo>
                  <a:lnTo>
                    <a:pt x="758" y="21"/>
                  </a:lnTo>
                  <a:lnTo>
                    <a:pt x="823" y="57"/>
                  </a:lnTo>
                  <a:lnTo>
                    <a:pt x="880" y="68"/>
                  </a:lnTo>
                  <a:lnTo>
                    <a:pt x="941" y="127"/>
                  </a:lnTo>
                  <a:lnTo>
                    <a:pt x="996" y="124"/>
                  </a:lnTo>
                  <a:lnTo>
                    <a:pt x="1075" y="80"/>
                  </a:lnTo>
                  <a:lnTo>
                    <a:pt x="1147" y="84"/>
                  </a:lnTo>
                  <a:lnTo>
                    <a:pt x="1202" y="80"/>
                  </a:lnTo>
                  <a:lnTo>
                    <a:pt x="1244" y="57"/>
                  </a:lnTo>
                  <a:lnTo>
                    <a:pt x="1319" y="96"/>
                  </a:lnTo>
                  <a:lnTo>
                    <a:pt x="1395" y="151"/>
                  </a:lnTo>
                  <a:lnTo>
                    <a:pt x="1456" y="112"/>
                  </a:lnTo>
                  <a:lnTo>
                    <a:pt x="1480" y="171"/>
                  </a:lnTo>
                  <a:lnTo>
                    <a:pt x="1502" y="214"/>
                  </a:lnTo>
                  <a:lnTo>
                    <a:pt x="1588" y="250"/>
                  </a:lnTo>
                  <a:lnTo>
                    <a:pt x="1641" y="320"/>
                  </a:lnTo>
                  <a:lnTo>
                    <a:pt x="1675" y="322"/>
                  </a:lnTo>
                  <a:lnTo>
                    <a:pt x="1702" y="299"/>
                  </a:lnTo>
                  <a:lnTo>
                    <a:pt x="1740" y="334"/>
                  </a:lnTo>
                  <a:lnTo>
                    <a:pt x="1779" y="389"/>
                  </a:lnTo>
                  <a:lnTo>
                    <a:pt x="1793" y="458"/>
                  </a:lnTo>
                  <a:lnTo>
                    <a:pt x="1824" y="494"/>
                  </a:lnTo>
                  <a:lnTo>
                    <a:pt x="1846" y="543"/>
                  </a:lnTo>
                  <a:lnTo>
                    <a:pt x="1872" y="572"/>
                  </a:lnTo>
                  <a:lnTo>
                    <a:pt x="1840" y="677"/>
                  </a:lnTo>
                  <a:lnTo>
                    <a:pt x="1775" y="714"/>
                  </a:lnTo>
                  <a:lnTo>
                    <a:pt x="1787" y="769"/>
                  </a:lnTo>
                  <a:lnTo>
                    <a:pt x="1748" y="801"/>
                  </a:lnTo>
                  <a:lnTo>
                    <a:pt x="1720" y="805"/>
                  </a:lnTo>
                  <a:lnTo>
                    <a:pt x="1726" y="889"/>
                  </a:lnTo>
                  <a:lnTo>
                    <a:pt x="1693" y="921"/>
                  </a:lnTo>
                  <a:lnTo>
                    <a:pt x="1639" y="911"/>
                  </a:lnTo>
                  <a:lnTo>
                    <a:pt x="1614" y="868"/>
                  </a:lnTo>
                  <a:lnTo>
                    <a:pt x="1586" y="887"/>
                  </a:lnTo>
                  <a:lnTo>
                    <a:pt x="1596" y="938"/>
                  </a:lnTo>
                  <a:lnTo>
                    <a:pt x="1661" y="946"/>
                  </a:lnTo>
                  <a:lnTo>
                    <a:pt x="1716" y="990"/>
                  </a:lnTo>
                  <a:lnTo>
                    <a:pt x="1767" y="1001"/>
                  </a:lnTo>
                  <a:lnTo>
                    <a:pt x="1801" y="1035"/>
                  </a:lnTo>
                </a:path>
              </a:pathLst>
            </a:custGeom>
            <a:grpFill/>
            <a:ln w="6350">
              <a:solidFill>
                <a:schemeClr val="bg1"/>
              </a:solidFill>
              <a:prstDash val="solid"/>
              <a:round/>
              <a:headEnd/>
              <a:tailEnd/>
            </a:ln>
          </p:spPr>
          <p:txBody>
            <a:bodyPr/>
            <a:lstStyle/>
            <a:p>
              <a:endParaRPr lang="zh-CN" altLang="en-US"/>
            </a:p>
          </p:txBody>
        </p:sp>
        <p:sp>
          <p:nvSpPr>
            <p:cNvPr id="102" name="Freeform 111">
              <a:extLst>
                <a:ext uri="{FF2B5EF4-FFF2-40B4-BE49-F238E27FC236}">
                  <a16:creationId xmlns:a16="http://schemas.microsoft.com/office/drawing/2014/main" id="{0656909B-3CDA-4497-BED8-AF5D9D429F84}"/>
                </a:ext>
              </a:extLst>
            </p:cNvPr>
            <p:cNvSpPr>
              <a:spLocks/>
            </p:cNvSpPr>
            <p:nvPr/>
          </p:nvSpPr>
          <p:spPr bwMode="gray">
            <a:xfrm>
              <a:off x="2965178" y="4191918"/>
              <a:ext cx="1446213" cy="1100138"/>
            </a:xfrm>
            <a:custGeom>
              <a:avLst/>
              <a:gdLst>
                <a:gd name="T0" fmla="*/ 300 w 1823"/>
                <a:gd name="T1" fmla="*/ 274 h 1385"/>
                <a:gd name="T2" fmla="*/ 284 w 1823"/>
                <a:gd name="T3" fmla="*/ 262 h 1385"/>
                <a:gd name="T4" fmla="*/ 269 w 1823"/>
                <a:gd name="T5" fmla="*/ 266 h 1385"/>
                <a:gd name="T6" fmla="*/ 248 w 1823"/>
                <a:gd name="T7" fmla="*/ 249 h 1385"/>
                <a:gd name="T8" fmla="*/ 236 w 1823"/>
                <a:gd name="T9" fmla="*/ 235 h 1385"/>
                <a:gd name="T10" fmla="*/ 232 w 1823"/>
                <a:gd name="T11" fmla="*/ 246 h 1385"/>
                <a:gd name="T12" fmla="*/ 222 w 1823"/>
                <a:gd name="T13" fmla="*/ 252 h 1385"/>
                <a:gd name="T14" fmla="*/ 218 w 1823"/>
                <a:gd name="T15" fmla="*/ 270 h 1385"/>
                <a:gd name="T16" fmla="*/ 195 w 1823"/>
                <a:gd name="T17" fmla="*/ 293 h 1385"/>
                <a:gd name="T18" fmla="*/ 201 w 1823"/>
                <a:gd name="T19" fmla="*/ 318 h 1385"/>
                <a:gd name="T20" fmla="*/ 188 w 1823"/>
                <a:gd name="T21" fmla="*/ 338 h 1385"/>
                <a:gd name="T22" fmla="*/ 167 w 1823"/>
                <a:gd name="T23" fmla="*/ 345 h 1385"/>
                <a:gd name="T24" fmla="*/ 148 w 1823"/>
                <a:gd name="T25" fmla="*/ 338 h 1385"/>
                <a:gd name="T26" fmla="*/ 132 w 1823"/>
                <a:gd name="T27" fmla="*/ 302 h 1385"/>
                <a:gd name="T28" fmla="*/ 111 w 1823"/>
                <a:gd name="T29" fmla="*/ 270 h 1385"/>
                <a:gd name="T30" fmla="*/ 90 w 1823"/>
                <a:gd name="T31" fmla="*/ 257 h 1385"/>
                <a:gd name="T32" fmla="*/ 87 w 1823"/>
                <a:gd name="T33" fmla="*/ 239 h 1385"/>
                <a:gd name="T34" fmla="*/ 65 w 1823"/>
                <a:gd name="T35" fmla="*/ 253 h 1385"/>
                <a:gd name="T36" fmla="*/ 53 w 1823"/>
                <a:gd name="T37" fmla="*/ 209 h 1385"/>
                <a:gd name="T38" fmla="*/ 51 w 1823"/>
                <a:gd name="T39" fmla="*/ 156 h 1385"/>
                <a:gd name="T40" fmla="*/ 40 w 1823"/>
                <a:gd name="T41" fmla="*/ 128 h 1385"/>
                <a:gd name="T42" fmla="*/ 49 w 1823"/>
                <a:gd name="T43" fmla="*/ 117 h 1385"/>
                <a:gd name="T44" fmla="*/ 26 w 1823"/>
                <a:gd name="T45" fmla="*/ 77 h 1385"/>
                <a:gd name="T46" fmla="*/ 2 w 1823"/>
                <a:gd name="T47" fmla="*/ 45 h 1385"/>
                <a:gd name="T48" fmla="*/ 35 w 1823"/>
                <a:gd name="T49" fmla="*/ 40 h 1385"/>
                <a:gd name="T50" fmla="*/ 70 w 1823"/>
                <a:gd name="T51" fmla="*/ 45 h 1385"/>
                <a:gd name="T52" fmla="*/ 107 w 1823"/>
                <a:gd name="T53" fmla="*/ 67 h 1385"/>
                <a:gd name="T54" fmla="*/ 124 w 1823"/>
                <a:gd name="T55" fmla="*/ 50 h 1385"/>
                <a:gd name="T56" fmla="*/ 152 w 1823"/>
                <a:gd name="T57" fmla="*/ 50 h 1385"/>
                <a:gd name="T58" fmla="*/ 171 w 1823"/>
                <a:gd name="T59" fmla="*/ 47 h 1385"/>
                <a:gd name="T60" fmla="*/ 168 w 1823"/>
                <a:gd name="T61" fmla="*/ 22 h 1385"/>
                <a:gd name="T62" fmla="*/ 193 w 1823"/>
                <a:gd name="T63" fmla="*/ 0 h 1385"/>
                <a:gd name="T64" fmla="*/ 208 w 1823"/>
                <a:gd name="T65" fmla="*/ 22 h 1385"/>
                <a:gd name="T66" fmla="*/ 240 w 1823"/>
                <a:gd name="T67" fmla="*/ 35 h 1385"/>
                <a:gd name="T68" fmla="*/ 261 w 1823"/>
                <a:gd name="T69" fmla="*/ 65 h 1385"/>
                <a:gd name="T70" fmla="*/ 284 w 1823"/>
                <a:gd name="T71" fmla="*/ 54 h 1385"/>
                <a:gd name="T72" fmla="*/ 310 w 1823"/>
                <a:gd name="T73" fmla="*/ 64 h 1385"/>
                <a:gd name="T74" fmla="*/ 358 w 1823"/>
                <a:gd name="T75" fmla="*/ 68 h 1385"/>
                <a:gd name="T76" fmla="*/ 390 w 1823"/>
                <a:gd name="T77" fmla="*/ 73 h 1385"/>
                <a:gd name="T78" fmla="*/ 419 w 1823"/>
                <a:gd name="T79" fmla="*/ 84 h 1385"/>
                <a:gd name="T80" fmla="*/ 448 w 1823"/>
                <a:gd name="T81" fmla="*/ 89 h 1385"/>
                <a:gd name="T82" fmla="*/ 455 w 1823"/>
                <a:gd name="T83" fmla="*/ 130 h 1385"/>
                <a:gd name="T84" fmla="*/ 431 w 1823"/>
                <a:gd name="T85" fmla="*/ 144 h 1385"/>
                <a:gd name="T86" fmla="*/ 396 w 1823"/>
                <a:gd name="T87" fmla="*/ 155 h 1385"/>
                <a:gd name="T88" fmla="*/ 417 w 1823"/>
                <a:gd name="T89" fmla="*/ 193 h 1385"/>
                <a:gd name="T90" fmla="*/ 433 w 1823"/>
                <a:gd name="T91" fmla="*/ 227 h 1385"/>
                <a:gd name="T92" fmla="*/ 417 w 1823"/>
                <a:gd name="T93" fmla="*/ 246 h 1385"/>
                <a:gd name="T94" fmla="*/ 397 w 1823"/>
                <a:gd name="T95" fmla="*/ 227 h 1385"/>
                <a:gd name="T96" fmla="*/ 379 w 1823"/>
                <a:gd name="T97" fmla="*/ 214 h 1385"/>
                <a:gd name="T98" fmla="*/ 361 w 1823"/>
                <a:gd name="T99" fmla="*/ 210 h 1385"/>
                <a:gd name="T100" fmla="*/ 355 w 1823"/>
                <a:gd name="T101" fmla="*/ 224 h 1385"/>
                <a:gd name="T102" fmla="*/ 344 w 1823"/>
                <a:gd name="T103" fmla="*/ 240 h 1385"/>
                <a:gd name="T104" fmla="*/ 312 w 1823"/>
                <a:gd name="T105" fmla="*/ 227 h 1385"/>
                <a:gd name="T106" fmla="*/ 300 w 1823"/>
                <a:gd name="T107" fmla="*/ 247 h 1385"/>
                <a:gd name="T108" fmla="*/ 320 w 1823"/>
                <a:gd name="T109" fmla="*/ 253 h 138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23"/>
                <a:gd name="T166" fmla="*/ 0 h 1385"/>
                <a:gd name="T167" fmla="*/ 1823 w 1823"/>
                <a:gd name="T168" fmla="*/ 1385 h 138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23" h="1385">
                  <a:moveTo>
                    <a:pt x="1301" y="1068"/>
                  </a:moveTo>
                  <a:lnTo>
                    <a:pt x="1203" y="1096"/>
                  </a:lnTo>
                  <a:lnTo>
                    <a:pt x="1142" y="1088"/>
                  </a:lnTo>
                  <a:lnTo>
                    <a:pt x="1138" y="1047"/>
                  </a:lnTo>
                  <a:lnTo>
                    <a:pt x="1105" y="1025"/>
                  </a:lnTo>
                  <a:lnTo>
                    <a:pt x="1077" y="1061"/>
                  </a:lnTo>
                  <a:lnTo>
                    <a:pt x="1014" y="1066"/>
                  </a:lnTo>
                  <a:lnTo>
                    <a:pt x="992" y="996"/>
                  </a:lnTo>
                  <a:lnTo>
                    <a:pt x="992" y="942"/>
                  </a:lnTo>
                  <a:lnTo>
                    <a:pt x="945" y="939"/>
                  </a:lnTo>
                  <a:lnTo>
                    <a:pt x="916" y="954"/>
                  </a:lnTo>
                  <a:lnTo>
                    <a:pt x="929" y="982"/>
                  </a:lnTo>
                  <a:lnTo>
                    <a:pt x="923" y="1005"/>
                  </a:lnTo>
                  <a:lnTo>
                    <a:pt x="890" y="1007"/>
                  </a:lnTo>
                  <a:lnTo>
                    <a:pt x="866" y="1033"/>
                  </a:lnTo>
                  <a:lnTo>
                    <a:pt x="874" y="1078"/>
                  </a:lnTo>
                  <a:lnTo>
                    <a:pt x="817" y="1149"/>
                  </a:lnTo>
                  <a:lnTo>
                    <a:pt x="780" y="1169"/>
                  </a:lnTo>
                  <a:lnTo>
                    <a:pt x="780" y="1234"/>
                  </a:lnTo>
                  <a:lnTo>
                    <a:pt x="805" y="1271"/>
                  </a:lnTo>
                  <a:lnTo>
                    <a:pt x="801" y="1326"/>
                  </a:lnTo>
                  <a:lnTo>
                    <a:pt x="752" y="1352"/>
                  </a:lnTo>
                  <a:lnTo>
                    <a:pt x="742" y="1330"/>
                  </a:lnTo>
                  <a:lnTo>
                    <a:pt x="670" y="1377"/>
                  </a:lnTo>
                  <a:lnTo>
                    <a:pt x="632" y="1385"/>
                  </a:lnTo>
                  <a:lnTo>
                    <a:pt x="595" y="1352"/>
                  </a:lnTo>
                  <a:lnTo>
                    <a:pt x="563" y="1273"/>
                  </a:lnTo>
                  <a:lnTo>
                    <a:pt x="528" y="1206"/>
                  </a:lnTo>
                  <a:lnTo>
                    <a:pt x="500" y="1163"/>
                  </a:lnTo>
                  <a:lnTo>
                    <a:pt x="445" y="1078"/>
                  </a:lnTo>
                  <a:lnTo>
                    <a:pt x="396" y="1076"/>
                  </a:lnTo>
                  <a:lnTo>
                    <a:pt x="362" y="1025"/>
                  </a:lnTo>
                  <a:lnTo>
                    <a:pt x="378" y="988"/>
                  </a:lnTo>
                  <a:lnTo>
                    <a:pt x="349" y="954"/>
                  </a:lnTo>
                  <a:lnTo>
                    <a:pt x="303" y="1004"/>
                  </a:lnTo>
                  <a:lnTo>
                    <a:pt x="260" y="1011"/>
                  </a:lnTo>
                  <a:lnTo>
                    <a:pt x="227" y="950"/>
                  </a:lnTo>
                  <a:lnTo>
                    <a:pt x="215" y="834"/>
                  </a:lnTo>
                  <a:lnTo>
                    <a:pt x="211" y="712"/>
                  </a:lnTo>
                  <a:lnTo>
                    <a:pt x="205" y="624"/>
                  </a:lnTo>
                  <a:lnTo>
                    <a:pt x="199" y="582"/>
                  </a:lnTo>
                  <a:lnTo>
                    <a:pt x="160" y="509"/>
                  </a:lnTo>
                  <a:lnTo>
                    <a:pt x="193" y="496"/>
                  </a:lnTo>
                  <a:lnTo>
                    <a:pt x="199" y="468"/>
                  </a:lnTo>
                  <a:lnTo>
                    <a:pt x="136" y="401"/>
                  </a:lnTo>
                  <a:lnTo>
                    <a:pt x="105" y="305"/>
                  </a:lnTo>
                  <a:lnTo>
                    <a:pt x="0" y="240"/>
                  </a:lnTo>
                  <a:lnTo>
                    <a:pt x="8" y="177"/>
                  </a:lnTo>
                  <a:lnTo>
                    <a:pt x="49" y="147"/>
                  </a:lnTo>
                  <a:lnTo>
                    <a:pt x="140" y="157"/>
                  </a:lnTo>
                  <a:lnTo>
                    <a:pt x="189" y="134"/>
                  </a:lnTo>
                  <a:lnTo>
                    <a:pt x="280" y="179"/>
                  </a:lnTo>
                  <a:lnTo>
                    <a:pt x="329" y="153"/>
                  </a:lnTo>
                  <a:lnTo>
                    <a:pt x="429" y="265"/>
                  </a:lnTo>
                  <a:lnTo>
                    <a:pt x="496" y="267"/>
                  </a:lnTo>
                  <a:lnTo>
                    <a:pt x="496" y="200"/>
                  </a:lnTo>
                  <a:lnTo>
                    <a:pt x="563" y="157"/>
                  </a:lnTo>
                  <a:lnTo>
                    <a:pt x="610" y="200"/>
                  </a:lnTo>
                  <a:lnTo>
                    <a:pt x="644" y="167"/>
                  </a:lnTo>
                  <a:lnTo>
                    <a:pt x="687" y="187"/>
                  </a:lnTo>
                  <a:lnTo>
                    <a:pt x="709" y="120"/>
                  </a:lnTo>
                  <a:lnTo>
                    <a:pt x="673" y="86"/>
                  </a:lnTo>
                  <a:lnTo>
                    <a:pt x="677" y="35"/>
                  </a:lnTo>
                  <a:lnTo>
                    <a:pt x="774" y="0"/>
                  </a:lnTo>
                  <a:lnTo>
                    <a:pt x="807" y="17"/>
                  </a:lnTo>
                  <a:lnTo>
                    <a:pt x="833" y="88"/>
                  </a:lnTo>
                  <a:lnTo>
                    <a:pt x="914" y="161"/>
                  </a:lnTo>
                  <a:lnTo>
                    <a:pt x="961" y="138"/>
                  </a:lnTo>
                  <a:lnTo>
                    <a:pt x="988" y="216"/>
                  </a:lnTo>
                  <a:lnTo>
                    <a:pt x="1044" y="260"/>
                  </a:lnTo>
                  <a:lnTo>
                    <a:pt x="1091" y="267"/>
                  </a:lnTo>
                  <a:lnTo>
                    <a:pt x="1138" y="216"/>
                  </a:lnTo>
                  <a:lnTo>
                    <a:pt x="1183" y="195"/>
                  </a:lnTo>
                  <a:lnTo>
                    <a:pt x="1242" y="254"/>
                  </a:lnTo>
                  <a:lnTo>
                    <a:pt x="1335" y="228"/>
                  </a:lnTo>
                  <a:lnTo>
                    <a:pt x="1433" y="269"/>
                  </a:lnTo>
                  <a:lnTo>
                    <a:pt x="1496" y="317"/>
                  </a:lnTo>
                  <a:lnTo>
                    <a:pt x="1561" y="291"/>
                  </a:lnTo>
                  <a:lnTo>
                    <a:pt x="1632" y="336"/>
                  </a:lnTo>
                  <a:lnTo>
                    <a:pt x="1679" y="336"/>
                  </a:lnTo>
                  <a:lnTo>
                    <a:pt x="1681" y="368"/>
                  </a:lnTo>
                  <a:lnTo>
                    <a:pt x="1795" y="356"/>
                  </a:lnTo>
                  <a:lnTo>
                    <a:pt x="1823" y="433"/>
                  </a:lnTo>
                  <a:lnTo>
                    <a:pt x="1821" y="519"/>
                  </a:lnTo>
                  <a:lnTo>
                    <a:pt x="1770" y="527"/>
                  </a:lnTo>
                  <a:lnTo>
                    <a:pt x="1727" y="576"/>
                  </a:lnTo>
                  <a:lnTo>
                    <a:pt x="1620" y="584"/>
                  </a:lnTo>
                  <a:lnTo>
                    <a:pt x="1587" y="618"/>
                  </a:lnTo>
                  <a:lnTo>
                    <a:pt x="1610" y="693"/>
                  </a:lnTo>
                  <a:lnTo>
                    <a:pt x="1669" y="771"/>
                  </a:lnTo>
                  <a:lnTo>
                    <a:pt x="1721" y="815"/>
                  </a:lnTo>
                  <a:lnTo>
                    <a:pt x="1732" y="905"/>
                  </a:lnTo>
                  <a:lnTo>
                    <a:pt x="1731" y="956"/>
                  </a:lnTo>
                  <a:lnTo>
                    <a:pt x="1669" y="984"/>
                  </a:lnTo>
                  <a:lnTo>
                    <a:pt x="1616" y="913"/>
                  </a:lnTo>
                  <a:lnTo>
                    <a:pt x="1591" y="905"/>
                  </a:lnTo>
                  <a:lnTo>
                    <a:pt x="1575" y="838"/>
                  </a:lnTo>
                  <a:lnTo>
                    <a:pt x="1516" y="856"/>
                  </a:lnTo>
                  <a:lnTo>
                    <a:pt x="1463" y="818"/>
                  </a:lnTo>
                  <a:lnTo>
                    <a:pt x="1445" y="838"/>
                  </a:lnTo>
                  <a:lnTo>
                    <a:pt x="1457" y="880"/>
                  </a:lnTo>
                  <a:lnTo>
                    <a:pt x="1421" y="895"/>
                  </a:lnTo>
                  <a:lnTo>
                    <a:pt x="1362" y="909"/>
                  </a:lnTo>
                  <a:lnTo>
                    <a:pt x="1378" y="958"/>
                  </a:lnTo>
                  <a:lnTo>
                    <a:pt x="1313" y="950"/>
                  </a:lnTo>
                  <a:lnTo>
                    <a:pt x="1248" y="907"/>
                  </a:lnTo>
                  <a:lnTo>
                    <a:pt x="1197" y="944"/>
                  </a:lnTo>
                  <a:lnTo>
                    <a:pt x="1201" y="986"/>
                  </a:lnTo>
                  <a:lnTo>
                    <a:pt x="1252" y="1009"/>
                  </a:lnTo>
                  <a:lnTo>
                    <a:pt x="1280" y="1009"/>
                  </a:lnTo>
                  <a:lnTo>
                    <a:pt x="1301" y="1068"/>
                  </a:lnTo>
                  <a:close/>
                </a:path>
              </a:pathLst>
            </a:custGeom>
            <a:grpFill/>
            <a:ln w="0">
              <a:solidFill>
                <a:schemeClr val="bg1"/>
              </a:solidFill>
              <a:prstDash val="solid"/>
              <a:round/>
              <a:headEnd/>
              <a:tailEnd/>
            </a:ln>
          </p:spPr>
          <p:txBody>
            <a:bodyPr/>
            <a:lstStyle/>
            <a:p>
              <a:endParaRPr lang="zh-CN" altLang="en-US"/>
            </a:p>
          </p:txBody>
        </p:sp>
        <p:sp>
          <p:nvSpPr>
            <p:cNvPr id="103" name="Freeform 112">
              <a:extLst>
                <a:ext uri="{FF2B5EF4-FFF2-40B4-BE49-F238E27FC236}">
                  <a16:creationId xmlns:a16="http://schemas.microsoft.com/office/drawing/2014/main" id="{C9BD91B8-731E-47D5-BCBF-6B37D4F24F4A}"/>
                </a:ext>
              </a:extLst>
            </p:cNvPr>
            <p:cNvSpPr>
              <a:spLocks/>
            </p:cNvSpPr>
            <p:nvPr/>
          </p:nvSpPr>
          <p:spPr bwMode="gray">
            <a:xfrm>
              <a:off x="2965178" y="4191918"/>
              <a:ext cx="1446213" cy="1100138"/>
            </a:xfrm>
            <a:custGeom>
              <a:avLst/>
              <a:gdLst>
                <a:gd name="T0" fmla="*/ 300 w 1823"/>
                <a:gd name="T1" fmla="*/ 274 h 1385"/>
                <a:gd name="T2" fmla="*/ 284 w 1823"/>
                <a:gd name="T3" fmla="*/ 262 h 1385"/>
                <a:gd name="T4" fmla="*/ 269 w 1823"/>
                <a:gd name="T5" fmla="*/ 266 h 1385"/>
                <a:gd name="T6" fmla="*/ 248 w 1823"/>
                <a:gd name="T7" fmla="*/ 249 h 1385"/>
                <a:gd name="T8" fmla="*/ 236 w 1823"/>
                <a:gd name="T9" fmla="*/ 235 h 1385"/>
                <a:gd name="T10" fmla="*/ 232 w 1823"/>
                <a:gd name="T11" fmla="*/ 246 h 1385"/>
                <a:gd name="T12" fmla="*/ 222 w 1823"/>
                <a:gd name="T13" fmla="*/ 252 h 1385"/>
                <a:gd name="T14" fmla="*/ 218 w 1823"/>
                <a:gd name="T15" fmla="*/ 270 h 1385"/>
                <a:gd name="T16" fmla="*/ 195 w 1823"/>
                <a:gd name="T17" fmla="*/ 293 h 1385"/>
                <a:gd name="T18" fmla="*/ 201 w 1823"/>
                <a:gd name="T19" fmla="*/ 318 h 1385"/>
                <a:gd name="T20" fmla="*/ 188 w 1823"/>
                <a:gd name="T21" fmla="*/ 338 h 1385"/>
                <a:gd name="T22" fmla="*/ 167 w 1823"/>
                <a:gd name="T23" fmla="*/ 345 h 1385"/>
                <a:gd name="T24" fmla="*/ 148 w 1823"/>
                <a:gd name="T25" fmla="*/ 338 h 1385"/>
                <a:gd name="T26" fmla="*/ 132 w 1823"/>
                <a:gd name="T27" fmla="*/ 302 h 1385"/>
                <a:gd name="T28" fmla="*/ 111 w 1823"/>
                <a:gd name="T29" fmla="*/ 270 h 1385"/>
                <a:gd name="T30" fmla="*/ 90 w 1823"/>
                <a:gd name="T31" fmla="*/ 257 h 1385"/>
                <a:gd name="T32" fmla="*/ 87 w 1823"/>
                <a:gd name="T33" fmla="*/ 239 h 1385"/>
                <a:gd name="T34" fmla="*/ 65 w 1823"/>
                <a:gd name="T35" fmla="*/ 253 h 1385"/>
                <a:gd name="T36" fmla="*/ 53 w 1823"/>
                <a:gd name="T37" fmla="*/ 209 h 1385"/>
                <a:gd name="T38" fmla="*/ 51 w 1823"/>
                <a:gd name="T39" fmla="*/ 156 h 1385"/>
                <a:gd name="T40" fmla="*/ 40 w 1823"/>
                <a:gd name="T41" fmla="*/ 128 h 1385"/>
                <a:gd name="T42" fmla="*/ 49 w 1823"/>
                <a:gd name="T43" fmla="*/ 117 h 1385"/>
                <a:gd name="T44" fmla="*/ 26 w 1823"/>
                <a:gd name="T45" fmla="*/ 77 h 1385"/>
                <a:gd name="T46" fmla="*/ 2 w 1823"/>
                <a:gd name="T47" fmla="*/ 45 h 1385"/>
                <a:gd name="T48" fmla="*/ 35 w 1823"/>
                <a:gd name="T49" fmla="*/ 40 h 1385"/>
                <a:gd name="T50" fmla="*/ 70 w 1823"/>
                <a:gd name="T51" fmla="*/ 45 h 1385"/>
                <a:gd name="T52" fmla="*/ 107 w 1823"/>
                <a:gd name="T53" fmla="*/ 67 h 1385"/>
                <a:gd name="T54" fmla="*/ 124 w 1823"/>
                <a:gd name="T55" fmla="*/ 50 h 1385"/>
                <a:gd name="T56" fmla="*/ 152 w 1823"/>
                <a:gd name="T57" fmla="*/ 50 h 1385"/>
                <a:gd name="T58" fmla="*/ 171 w 1823"/>
                <a:gd name="T59" fmla="*/ 47 h 1385"/>
                <a:gd name="T60" fmla="*/ 168 w 1823"/>
                <a:gd name="T61" fmla="*/ 22 h 1385"/>
                <a:gd name="T62" fmla="*/ 193 w 1823"/>
                <a:gd name="T63" fmla="*/ 0 h 1385"/>
                <a:gd name="T64" fmla="*/ 208 w 1823"/>
                <a:gd name="T65" fmla="*/ 22 h 1385"/>
                <a:gd name="T66" fmla="*/ 240 w 1823"/>
                <a:gd name="T67" fmla="*/ 35 h 1385"/>
                <a:gd name="T68" fmla="*/ 261 w 1823"/>
                <a:gd name="T69" fmla="*/ 65 h 1385"/>
                <a:gd name="T70" fmla="*/ 284 w 1823"/>
                <a:gd name="T71" fmla="*/ 54 h 1385"/>
                <a:gd name="T72" fmla="*/ 310 w 1823"/>
                <a:gd name="T73" fmla="*/ 64 h 1385"/>
                <a:gd name="T74" fmla="*/ 358 w 1823"/>
                <a:gd name="T75" fmla="*/ 68 h 1385"/>
                <a:gd name="T76" fmla="*/ 390 w 1823"/>
                <a:gd name="T77" fmla="*/ 73 h 1385"/>
                <a:gd name="T78" fmla="*/ 419 w 1823"/>
                <a:gd name="T79" fmla="*/ 84 h 1385"/>
                <a:gd name="T80" fmla="*/ 448 w 1823"/>
                <a:gd name="T81" fmla="*/ 89 h 1385"/>
                <a:gd name="T82" fmla="*/ 455 w 1823"/>
                <a:gd name="T83" fmla="*/ 130 h 1385"/>
                <a:gd name="T84" fmla="*/ 431 w 1823"/>
                <a:gd name="T85" fmla="*/ 144 h 1385"/>
                <a:gd name="T86" fmla="*/ 396 w 1823"/>
                <a:gd name="T87" fmla="*/ 155 h 1385"/>
                <a:gd name="T88" fmla="*/ 417 w 1823"/>
                <a:gd name="T89" fmla="*/ 193 h 1385"/>
                <a:gd name="T90" fmla="*/ 433 w 1823"/>
                <a:gd name="T91" fmla="*/ 227 h 1385"/>
                <a:gd name="T92" fmla="*/ 417 w 1823"/>
                <a:gd name="T93" fmla="*/ 246 h 1385"/>
                <a:gd name="T94" fmla="*/ 397 w 1823"/>
                <a:gd name="T95" fmla="*/ 227 h 1385"/>
                <a:gd name="T96" fmla="*/ 379 w 1823"/>
                <a:gd name="T97" fmla="*/ 214 h 1385"/>
                <a:gd name="T98" fmla="*/ 361 w 1823"/>
                <a:gd name="T99" fmla="*/ 210 h 1385"/>
                <a:gd name="T100" fmla="*/ 355 w 1823"/>
                <a:gd name="T101" fmla="*/ 224 h 1385"/>
                <a:gd name="T102" fmla="*/ 344 w 1823"/>
                <a:gd name="T103" fmla="*/ 240 h 1385"/>
                <a:gd name="T104" fmla="*/ 312 w 1823"/>
                <a:gd name="T105" fmla="*/ 227 h 1385"/>
                <a:gd name="T106" fmla="*/ 300 w 1823"/>
                <a:gd name="T107" fmla="*/ 247 h 1385"/>
                <a:gd name="T108" fmla="*/ 320 w 1823"/>
                <a:gd name="T109" fmla="*/ 253 h 138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23"/>
                <a:gd name="T166" fmla="*/ 0 h 1385"/>
                <a:gd name="T167" fmla="*/ 1823 w 1823"/>
                <a:gd name="T168" fmla="*/ 1385 h 138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23" h="1385">
                  <a:moveTo>
                    <a:pt x="1301" y="1068"/>
                  </a:moveTo>
                  <a:lnTo>
                    <a:pt x="1203" y="1096"/>
                  </a:lnTo>
                  <a:lnTo>
                    <a:pt x="1142" y="1088"/>
                  </a:lnTo>
                  <a:lnTo>
                    <a:pt x="1138" y="1047"/>
                  </a:lnTo>
                  <a:lnTo>
                    <a:pt x="1105" y="1025"/>
                  </a:lnTo>
                  <a:lnTo>
                    <a:pt x="1077" y="1061"/>
                  </a:lnTo>
                  <a:lnTo>
                    <a:pt x="1014" y="1066"/>
                  </a:lnTo>
                  <a:lnTo>
                    <a:pt x="992" y="996"/>
                  </a:lnTo>
                  <a:lnTo>
                    <a:pt x="992" y="942"/>
                  </a:lnTo>
                  <a:lnTo>
                    <a:pt x="945" y="939"/>
                  </a:lnTo>
                  <a:lnTo>
                    <a:pt x="916" y="954"/>
                  </a:lnTo>
                  <a:lnTo>
                    <a:pt x="929" y="982"/>
                  </a:lnTo>
                  <a:lnTo>
                    <a:pt x="923" y="1005"/>
                  </a:lnTo>
                  <a:lnTo>
                    <a:pt x="890" y="1007"/>
                  </a:lnTo>
                  <a:lnTo>
                    <a:pt x="866" y="1033"/>
                  </a:lnTo>
                  <a:lnTo>
                    <a:pt x="874" y="1078"/>
                  </a:lnTo>
                  <a:lnTo>
                    <a:pt x="817" y="1149"/>
                  </a:lnTo>
                  <a:lnTo>
                    <a:pt x="780" y="1169"/>
                  </a:lnTo>
                  <a:lnTo>
                    <a:pt x="780" y="1234"/>
                  </a:lnTo>
                  <a:lnTo>
                    <a:pt x="805" y="1271"/>
                  </a:lnTo>
                  <a:lnTo>
                    <a:pt x="801" y="1326"/>
                  </a:lnTo>
                  <a:lnTo>
                    <a:pt x="752" y="1352"/>
                  </a:lnTo>
                  <a:lnTo>
                    <a:pt x="742" y="1330"/>
                  </a:lnTo>
                  <a:lnTo>
                    <a:pt x="670" y="1377"/>
                  </a:lnTo>
                  <a:lnTo>
                    <a:pt x="632" y="1385"/>
                  </a:lnTo>
                  <a:lnTo>
                    <a:pt x="595" y="1352"/>
                  </a:lnTo>
                  <a:lnTo>
                    <a:pt x="563" y="1273"/>
                  </a:lnTo>
                  <a:lnTo>
                    <a:pt x="528" y="1206"/>
                  </a:lnTo>
                  <a:lnTo>
                    <a:pt x="500" y="1163"/>
                  </a:lnTo>
                  <a:lnTo>
                    <a:pt x="445" y="1078"/>
                  </a:lnTo>
                  <a:lnTo>
                    <a:pt x="396" y="1076"/>
                  </a:lnTo>
                  <a:lnTo>
                    <a:pt x="362" y="1025"/>
                  </a:lnTo>
                  <a:lnTo>
                    <a:pt x="378" y="988"/>
                  </a:lnTo>
                  <a:lnTo>
                    <a:pt x="349" y="954"/>
                  </a:lnTo>
                  <a:lnTo>
                    <a:pt x="303" y="1004"/>
                  </a:lnTo>
                  <a:lnTo>
                    <a:pt x="260" y="1011"/>
                  </a:lnTo>
                  <a:lnTo>
                    <a:pt x="227" y="950"/>
                  </a:lnTo>
                  <a:lnTo>
                    <a:pt x="215" y="834"/>
                  </a:lnTo>
                  <a:lnTo>
                    <a:pt x="211" y="712"/>
                  </a:lnTo>
                  <a:lnTo>
                    <a:pt x="205" y="624"/>
                  </a:lnTo>
                  <a:lnTo>
                    <a:pt x="199" y="582"/>
                  </a:lnTo>
                  <a:lnTo>
                    <a:pt x="160" y="509"/>
                  </a:lnTo>
                  <a:lnTo>
                    <a:pt x="193" y="496"/>
                  </a:lnTo>
                  <a:lnTo>
                    <a:pt x="199" y="468"/>
                  </a:lnTo>
                  <a:lnTo>
                    <a:pt x="136" y="401"/>
                  </a:lnTo>
                  <a:lnTo>
                    <a:pt x="105" y="305"/>
                  </a:lnTo>
                  <a:lnTo>
                    <a:pt x="0" y="240"/>
                  </a:lnTo>
                  <a:lnTo>
                    <a:pt x="8" y="177"/>
                  </a:lnTo>
                  <a:lnTo>
                    <a:pt x="49" y="147"/>
                  </a:lnTo>
                  <a:lnTo>
                    <a:pt x="140" y="157"/>
                  </a:lnTo>
                  <a:lnTo>
                    <a:pt x="189" y="134"/>
                  </a:lnTo>
                  <a:lnTo>
                    <a:pt x="280" y="179"/>
                  </a:lnTo>
                  <a:lnTo>
                    <a:pt x="329" y="153"/>
                  </a:lnTo>
                  <a:lnTo>
                    <a:pt x="429" y="265"/>
                  </a:lnTo>
                  <a:lnTo>
                    <a:pt x="496" y="267"/>
                  </a:lnTo>
                  <a:lnTo>
                    <a:pt x="496" y="200"/>
                  </a:lnTo>
                  <a:lnTo>
                    <a:pt x="563" y="157"/>
                  </a:lnTo>
                  <a:lnTo>
                    <a:pt x="610" y="200"/>
                  </a:lnTo>
                  <a:lnTo>
                    <a:pt x="644" y="167"/>
                  </a:lnTo>
                  <a:lnTo>
                    <a:pt x="687" y="187"/>
                  </a:lnTo>
                  <a:lnTo>
                    <a:pt x="709" y="120"/>
                  </a:lnTo>
                  <a:lnTo>
                    <a:pt x="673" y="86"/>
                  </a:lnTo>
                  <a:lnTo>
                    <a:pt x="677" y="35"/>
                  </a:lnTo>
                  <a:lnTo>
                    <a:pt x="774" y="0"/>
                  </a:lnTo>
                  <a:lnTo>
                    <a:pt x="807" y="17"/>
                  </a:lnTo>
                  <a:lnTo>
                    <a:pt x="833" y="88"/>
                  </a:lnTo>
                  <a:lnTo>
                    <a:pt x="914" y="161"/>
                  </a:lnTo>
                  <a:lnTo>
                    <a:pt x="961" y="138"/>
                  </a:lnTo>
                  <a:lnTo>
                    <a:pt x="988" y="216"/>
                  </a:lnTo>
                  <a:lnTo>
                    <a:pt x="1044" y="260"/>
                  </a:lnTo>
                  <a:lnTo>
                    <a:pt x="1091" y="267"/>
                  </a:lnTo>
                  <a:lnTo>
                    <a:pt x="1138" y="216"/>
                  </a:lnTo>
                  <a:lnTo>
                    <a:pt x="1183" y="195"/>
                  </a:lnTo>
                  <a:lnTo>
                    <a:pt x="1242" y="254"/>
                  </a:lnTo>
                  <a:lnTo>
                    <a:pt x="1335" y="228"/>
                  </a:lnTo>
                  <a:lnTo>
                    <a:pt x="1433" y="269"/>
                  </a:lnTo>
                  <a:lnTo>
                    <a:pt x="1496" y="317"/>
                  </a:lnTo>
                  <a:lnTo>
                    <a:pt x="1561" y="291"/>
                  </a:lnTo>
                  <a:lnTo>
                    <a:pt x="1632" y="336"/>
                  </a:lnTo>
                  <a:lnTo>
                    <a:pt x="1679" y="336"/>
                  </a:lnTo>
                  <a:lnTo>
                    <a:pt x="1681" y="368"/>
                  </a:lnTo>
                  <a:lnTo>
                    <a:pt x="1795" y="356"/>
                  </a:lnTo>
                  <a:lnTo>
                    <a:pt x="1823" y="433"/>
                  </a:lnTo>
                  <a:lnTo>
                    <a:pt x="1821" y="519"/>
                  </a:lnTo>
                  <a:lnTo>
                    <a:pt x="1770" y="527"/>
                  </a:lnTo>
                  <a:lnTo>
                    <a:pt x="1727" y="576"/>
                  </a:lnTo>
                  <a:lnTo>
                    <a:pt x="1620" y="584"/>
                  </a:lnTo>
                  <a:lnTo>
                    <a:pt x="1587" y="618"/>
                  </a:lnTo>
                  <a:lnTo>
                    <a:pt x="1610" y="693"/>
                  </a:lnTo>
                  <a:lnTo>
                    <a:pt x="1669" y="771"/>
                  </a:lnTo>
                  <a:lnTo>
                    <a:pt x="1721" y="815"/>
                  </a:lnTo>
                  <a:lnTo>
                    <a:pt x="1732" y="905"/>
                  </a:lnTo>
                  <a:lnTo>
                    <a:pt x="1731" y="956"/>
                  </a:lnTo>
                  <a:lnTo>
                    <a:pt x="1669" y="984"/>
                  </a:lnTo>
                  <a:lnTo>
                    <a:pt x="1616" y="913"/>
                  </a:lnTo>
                  <a:lnTo>
                    <a:pt x="1591" y="905"/>
                  </a:lnTo>
                  <a:lnTo>
                    <a:pt x="1575" y="838"/>
                  </a:lnTo>
                  <a:lnTo>
                    <a:pt x="1516" y="856"/>
                  </a:lnTo>
                  <a:lnTo>
                    <a:pt x="1463" y="818"/>
                  </a:lnTo>
                  <a:lnTo>
                    <a:pt x="1445" y="838"/>
                  </a:lnTo>
                  <a:lnTo>
                    <a:pt x="1457" y="880"/>
                  </a:lnTo>
                  <a:lnTo>
                    <a:pt x="1421" y="895"/>
                  </a:lnTo>
                  <a:lnTo>
                    <a:pt x="1362" y="909"/>
                  </a:lnTo>
                  <a:lnTo>
                    <a:pt x="1378" y="958"/>
                  </a:lnTo>
                  <a:lnTo>
                    <a:pt x="1313" y="950"/>
                  </a:lnTo>
                  <a:lnTo>
                    <a:pt x="1248" y="907"/>
                  </a:lnTo>
                  <a:lnTo>
                    <a:pt x="1197" y="944"/>
                  </a:lnTo>
                  <a:lnTo>
                    <a:pt x="1201" y="986"/>
                  </a:lnTo>
                  <a:lnTo>
                    <a:pt x="1252" y="1009"/>
                  </a:lnTo>
                  <a:lnTo>
                    <a:pt x="1280" y="1009"/>
                  </a:lnTo>
                  <a:lnTo>
                    <a:pt x="1301" y="1068"/>
                  </a:lnTo>
                </a:path>
              </a:pathLst>
            </a:custGeom>
            <a:grpFill/>
            <a:ln w="6350">
              <a:solidFill>
                <a:schemeClr val="bg1"/>
              </a:solidFill>
              <a:prstDash val="solid"/>
              <a:round/>
              <a:headEnd/>
              <a:tailEnd/>
            </a:ln>
          </p:spPr>
          <p:txBody>
            <a:bodyPr/>
            <a:lstStyle/>
            <a:p>
              <a:endParaRPr lang="zh-CN" altLang="en-US"/>
            </a:p>
          </p:txBody>
        </p:sp>
        <p:sp>
          <p:nvSpPr>
            <p:cNvPr id="104" name="Freeform 113">
              <a:extLst>
                <a:ext uri="{FF2B5EF4-FFF2-40B4-BE49-F238E27FC236}">
                  <a16:creationId xmlns:a16="http://schemas.microsoft.com/office/drawing/2014/main" id="{727E957E-8AEE-461F-9115-D017C37D0A65}"/>
                </a:ext>
              </a:extLst>
            </p:cNvPr>
            <p:cNvSpPr>
              <a:spLocks/>
            </p:cNvSpPr>
            <p:nvPr/>
          </p:nvSpPr>
          <p:spPr bwMode="gray">
            <a:xfrm>
              <a:off x="3670028" y="4842793"/>
              <a:ext cx="719138" cy="631825"/>
            </a:xfrm>
            <a:custGeom>
              <a:avLst/>
              <a:gdLst>
                <a:gd name="T0" fmla="*/ 221 w 907"/>
                <a:gd name="T1" fmla="*/ 85 h 796"/>
                <a:gd name="T2" fmla="*/ 221 w 907"/>
                <a:gd name="T3" fmla="*/ 106 h 796"/>
                <a:gd name="T4" fmla="*/ 226 w 907"/>
                <a:gd name="T5" fmla="*/ 130 h 796"/>
                <a:gd name="T6" fmla="*/ 217 w 907"/>
                <a:gd name="T7" fmla="*/ 139 h 796"/>
                <a:gd name="T8" fmla="*/ 209 w 907"/>
                <a:gd name="T9" fmla="*/ 152 h 796"/>
                <a:gd name="T10" fmla="*/ 195 w 907"/>
                <a:gd name="T11" fmla="*/ 160 h 796"/>
                <a:gd name="T12" fmla="*/ 179 w 907"/>
                <a:gd name="T13" fmla="*/ 159 h 796"/>
                <a:gd name="T14" fmla="*/ 165 w 907"/>
                <a:gd name="T15" fmla="*/ 174 h 796"/>
                <a:gd name="T16" fmla="*/ 150 w 907"/>
                <a:gd name="T17" fmla="*/ 168 h 796"/>
                <a:gd name="T18" fmla="*/ 134 w 907"/>
                <a:gd name="T19" fmla="*/ 164 h 796"/>
                <a:gd name="T20" fmla="*/ 120 w 907"/>
                <a:gd name="T21" fmla="*/ 174 h 796"/>
                <a:gd name="T22" fmla="*/ 105 w 907"/>
                <a:gd name="T23" fmla="*/ 184 h 796"/>
                <a:gd name="T24" fmla="*/ 98 w 907"/>
                <a:gd name="T25" fmla="*/ 196 h 796"/>
                <a:gd name="T26" fmla="*/ 70 w 907"/>
                <a:gd name="T27" fmla="*/ 185 h 796"/>
                <a:gd name="T28" fmla="*/ 48 w 907"/>
                <a:gd name="T29" fmla="*/ 199 h 796"/>
                <a:gd name="T30" fmla="*/ 44 w 907"/>
                <a:gd name="T31" fmla="*/ 187 h 796"/>
                <a:gd name="T32" fmla="*/ 34 w 907"/>
                <a:gd name="T33" fmla="*/ 168 h 796"/>
                <a:gd name="T34" fmla="*/ 41 w 907"/>
                <a:gd name="T35" fmla="*/ 126 h 796"/>
                <a:gd name="T36" fmla="*/ 27 w 907"/>
                <a:gd name="T37" fmla="*/ 116 h 796"/>
                <a:gd name="T38" fmla="*/ 6 w 907"/>
                <a:gd name="T39" fmla="*/ 118 h 796"/>
                <a:gd name="T40" fmla="*/ 0 w 907"/>
                <a:gd name="T41" fmla="*/ 98 h 796"/>
                <a:gd name="T42" fmla="*/ 21 w 907"/>
                <a:gd name="T43" fmla="*/ 88 h 796"/>
                <a:gd name="T44" fmla="*/ 30 w 907"/>
                <a:gd name="T45" fmla="*/ 86 h 796"/>
                <a:gd name="T46" fmla="*/ 59 w 907"/>
                <a:gd name="T47" fmla="*/ 83 h 796"/>
                <a:gd name="T48" fmla="*/ 78 w 907"/>
                <a:gd name="T49" fmla="*/ 69 h 796"/>
                <a:gd name="T50" fmla="*/ 98 w 907"/>
                <a:gd name="T51" fmla="*/ 48 h 796"/>
                <a:gd name="T52" fmla="*/ 78 w 907"/>
                <a:gd name="T53" fmla="*/ 42 h 796"/>
                <a:gd name="T54" fmla="*/ 90 w 907"/>
                <a:gd name="T55" fmla="*/ 22 h 796"/>
                <a:gd name="T56" fmla="*/ 122 w 907"/>
                <a:gd name="T57" fmla="*/ 35 h 796"/>
                <a:gd name="T58" fmla="*/ 132 w 907"/>
                <a:gd name="T59" fmla="*/ 19 h 796"/>
                <a:gd name="T60" fmla="*/ 139 w 907"/>
                <a:gd name="T61" fmla="*/ 5 h 796"/>
                <a:gd name="T62" fmla="*/ 157 w 907"/>
                <a:gd name="T63" fmla="*/ 9 h 796"/>
                <a:gd name="T64" fmla="*/ 175 w 907"/>
                <a:gd name="T65" fmla="*/ 22 h 796"/>
                <a:gd name="T66" fmla="*/ 195 w 907"/>
                <a:gd name="T67" fmla="*/ 41 h 796"/>
                <a:gd name="T68" fmla="*/ 216 w 907"/>
                <a:gd name="T69" fmla="*/ 52 h 796"/>
                <a:gd name="T70" fmla="*/ 208 w 907"/>
                <a:gd name="T71" fmla="*/ 78 h 79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07"/>
                <a:gd name="T109" fmla="*/ 0 h 796"/>
                <a:gd name="T110" fmla="*/ 907 w 907"/>
                <a:gd name="T111" fmla="*/ 796 h 79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07" h="796">
                  <a:moveTo>
                    <a:pt x="817" y="333"/>
                  </a:moveTo>
                  <a:lnTo>
                    <a:pt x="884" y="339"/>
                  </a:lnTo>
                  <a:lnTo>
                    <a:pt x="905" y="372"/>
                  </a:lnTo>
                  <a:lnTo>
                    <a:pt x="884" y="424"/>
                  </a:lnTo>
                  <a:lnTo>
                    <a:pt x="880" y="475"/>
                  </a:lnTo>
                  <a:lnTo>
                    <a:pt x="907" y="520"/>
                  </a:lnTo>
                  <a:lnTo>
                    <a:pt x="882" y="569"/>
                  </a:lnTo>
                  <a:lnTo>
                    <a:pt x="870" y="555"/>
                  </a:lnTo>
                  <a:lnTo>
                    <a:pt x="837" y="567"/>
                  </a:lnTo>
                  <a:lnTo>
                    <a:pt x="837" y="607"/>
                  </a:lnTo>
                  <a:lnTo>
                    <a:pt x="801" y="607"/>
                  </a:lnTo>
                  <a:lnTo>
                    <a:pt x="783" y="640"/>
                  </a:lnTo>
                  <a:lnTo>
                    <a:pt x="746" y="620"/>
                  </a:lnTo>
                  <a:lnTo>
                    <a:pt x="717" y="636"/>
                  </a:lnTo>
                  <a:lnTo>
                    <a:pt x="709" y="670"/>
                  </a:lnTo>
                  <a:lnTo>
                    <a:pt x="663" y="695"/>
                  </a:lnTo>
                  <a:lnTo>
                    <a:pt x="640" y="674"/>
                  </a:lnTo>
                  <a:lnTo>
                    <a:pt x="600" y="670"/>
                  </a:lnTo>
                  <a:lnTo>
                    <a:pt x="579" y="630"/>
                  </a:lnTo>
                  <a:lnTo>
                    <a:pt x="539" y="654"/>
                  </a:lnTo>
                  <a:lnTo>
                    <a:pt x="530" y="683"/>
                  </a:lnTo>
                  <a:lnTo>
                    <a:pt x="480" y="695"/>
                  </a:lnTo>
                  <a:lnTo>
                    <a:pt x="449" y="725"/>
                  </a:lnTo>
                  <a:lnTo>
                    <a:pt x="421" y="735"/>
                  </a:lnTo>
                  <a:lnTo>
                    <a:pt x="417" y="756"/>
                  </a:lnTo>
                  <a:lnTo>
                    <a:pt x="392" y="782"/>
                  </a:lnTo>
                  <a:lnTo>
                    <a:pt x="337" y="774"/>
                  </a:lnTo>
                  <a:lnTo>
                    <a:pt x="283" y="740"/>
                  </a:lnTo>
                  <a:lnTo>
                    <a:pt x="246" y="742"/>
                  </a:lnTo>
                  <a:lnTo>
                    <a:pt x="193" y="794"/>
                  </a:lnTo>
                  <a:lnTo>
                    <a:pt x="142" y="796"/>
                  </a:lnTo>
                  <a:lnTo>
                    <a:pt x="179" y="746"/>
                  </a:lnTo>
                  <a:lnTo>
                    <a:pt x="177" y="691"/>
                  </a:lnTo>
                  <a:lnTo>
                    <a:pt x="136" y="672"/>
                  </a:lnTo>
                  <a:lnTo>
                    <a:pt x="114" y="628"/>
                  </a:lnTo>
                  <a:lnTo>
                    <a:pt x="165" y="504"/>
                  </a:lnTo>
                  <a:lnTo>
                    <a:pt x="130" y="459"/>
                  </a:lnTo>
                  <a:lnTo>
                    <a:pt x="108" y="465"/>
                  </a:lnTo>
                  <a:lnTo>
                    <a:pt x="67" y="485"/>
                  </a:lnTo>
                  <a:lnTo>
                    <a:pt x="26" y="473"/>
                  </a:lnTo>
                  <a:lnTo>
                    <a:pt x="22" y="418"/>
                  </a:lnTo>
                  <a:lnTo>
                    <a:pt x="0" y="390"/>
                  </a:lnTo>
                  <a:lnTo>
                    <a:pt x="55" y="329"/>
                  </a:lnTo>
                  <a:lnTo>
                    <a:pt x="85" y="351"/>
                  </a:lnTo>
                  <a:lnTo>
                    <a:pt x="108" y="325"/>
                  </a:lnTo>
                  <a:lnTo>
                    <a:pt x="122" y="341"/>
                  </a:lnTo>
                  <a:lnTo>
                    <a:pt x="191" y="341"/>
                  </a:lnTo>
                  <a:lnTo>
                    <a:pt x="238" y="331"/>
                  </a:lnTo>
                  <a:lnTo>
                    <a:pt x="254" y="266"/>
                  </a:lnTo>
                  <a:lnTo>
                    <a:pt x="315" y="276"/>
                  </a:lnTo>
                  <a:lnTo>
                    <a:pt x="413" y="248"/>
                  </a:lnTo>
                  <a:lnTo>
                    <a:pt x="392" y="189"/>
                  </a:lnTo>
                  <a:lnTo>
                    <a:pt x="364" y="189"/>
                  </a:lnTo>
                  <a:lnTo>
                    <a:pt x="313" y="166"/>
                  </a:lnTo>
                  <a:lnTo>
                    <a:pt x="309" y="124"/>
                  </a:lnTo>
                  <a:lnTo>
                    <a:pt x="360" y="87"/>
                  </a:lnTo>
                  <a:lnTo>
                    <a:pt x="421" y="128"/>
                  </a:lnTo>
                  <a:lnTo>
                    <a:pt x="490" y="138"/>
                  </a:lnTo>
                  <a:lnTo>
                    <a:pt x="476" y="89"/>
                  </a:lnTo>
                  <a:lnTo>
                    <a:pt x="531" y="75"/>
                  </a:lnTo>
                  <a:lnTo>
                    <a:pt x="569" y="60"/>
                  </a:lnTo>
                  <a:lnTo>
                    <a:pt x="557" y="18"/>
                  </a:lnTo>
                  <a:lnTo>
                    <a:pt x="577" y="0"/>
                  </a:lnTo>
                  <a:lnTo>
                    <a:pt x="628" y="36"/>
                  </a:lnTo>
                  <a:lnTo>
                    <a:pt x="687" y="18"/>
                  </a:lnTo>
                  <a:lnTo>
                    <a:pt x="703" y="85"/>
                  </a:lnTo>
                  <a:lnTo>
                    <a:pt x="728" y="93"/>
                  </a:lnTo>
                  <a:lnTo>
                    <a:pt x="781" y="164"/>
                  </a:lnTo>
                  <a:lnTo>
                    <a:pt x="843" y="136"/>
                  </a:lnTo>
                  <a:lnTo>
                    <a:pt x="864" y="209"/>
                  </a:lnTo>
                  <a:lnTo>
                    <a:pt x="884" y="280"/>
                  </a:lnTo>
                  <a:lnTo>
                    <a:pt x="833" y="309"/>
                  </a:lnTo>
                  <a:lnTo>
                    <a:pt x="817" y="333"/>
                  </a:lnTo>
                  <a:close/>
                </a:path>
              </a:pathLst>
            </a:custGeom>
            <a:grpFill/>
            <a:ln w="0">
              <a:solidFill>
                <a:schemeClr val="bg1"/>
              </a:solidFill>
              <a:prstDash val="solid"/>
              <a:round/>
              <a:headEnd/>
              <a:tailEnd/>
            </a:ln>
          </p:spPr>
          <p:txBody>
            <a:bodyPr/>
            <a:lstStyle/>
            <a:p>
              <a:endParaRPr lang="zh-CN" altLang="en-US"/>
            </a:p>
          </p:txBody>
        </p:sp>
        <p:sp>
          <p:nvSpPr>
            <p:cNvPr id="105" name="Freeform 114">
              <a:extLst>
                <a:ext uri="{FF2B5EF4-FFF2-40B4-BE49-F238E27FC236}">
                  <a16:creationId xmlns:a16="http://schemas.microsoft.com/office/drawing/2014/main" id="{C6636EC5-4655-4650-B089-80309883B29D}"/>
                </a:ext>
              </a:extLst>
            </p:cNvPr>
            <p:cNvSpPr>
              <a:spLocks/>
            </p:cNvSpPr>
            <p:nvPr/>
          </p:nvSpPr>
          <p:spPr bwMode="gray">
            <a:xfrm>
              <a:off x="3670028" y="4842793"/>
              <a:ext cx="719138" cy="631825"/>
            </a:xfrm>
            <a:custGeom>
              <a:avLst/>
              <a:gdLst>
                <a:gd name="T0" fmla="*/ 221 w 907"/>
                <a:gd name="T1" fmla="*/ 85 h 796"/>
                <a:gd name="T2" fmla="*/ 221 w 907"/>
                <a:gd name="T3" fmla="*/ 106 h 796"/>
                <a:gd name="T4" fmla="*/ 226 w 907"/>
                <a:gd name="T5" fmla="*/ 130 h 796"/>
                <a:gd name="T6" fmla="*/ 217 w 907"/>
                <a:gd name="T7" fmla="*/ 139 h 796"/>
                <a:gd name="T8" fmla="*/ 209 w 907"/>
                <a:gd name="T9" fmla="*/ 152 h 796"/>
                <a:gd name="T10" fmla="*/ 195 w 907"/>
                <a:gd name="T11" fmla="*/ 160 h 796"/>
                <a:gd name="T12" fmla="*/ 179 w 907"/>
                <a:gd name="T13" fmla="*/ 159 h 796"/>
                <a:gd name="T14" fmla="*/ 165 w 907"/>
                <a:gd name="T15" fmla="*/ 174 h 796"/>
                <a:gd name="T16" fmla="*/ 150 w 907"/>
                <a:gd name="T17" fmla="*/ 168 h 796"/>
                <a:gd name="T18" fmla="*/ 134 w 907"/>
                <a:gd name="T19" fmla="*/ 164 h 796"/>
                <a:gd name="T20" fmla="*/ 120 w 907"/>
                <a:gd name="T21" fmla="*/ 174 h 796"/>
                <a:gd name="T22" fmla="*/ 105 w 907"/>
                <a:gd name="T23" fmla="*/ 184 h 796"/>
                <a:gd name="T24" fmla="*/ 98 w 907"/>
                <a:gd name="T25" fmla="*/ 196 h 796"/>
                <a:gd name="T26" fmla="*/ 70 w 907"/>
                <a:gd name="T27" fmla="*/ 185 h 796"/>
                <a:gd name="T28" fmla="*/ 48 w 907"/>
                <a:gd name="T29" fmla="*/ 199 h 796"/>
                <a:gd name="T30" fmla="*/ 44 w 907"/>
                <a:gd name="T31" fmla="*/ 187 h 796"/>
                <a:gd name="T32" fmla="*/ 34 w 907"/>
                <a:gd name="T33" fmla="*/ 168 h 796"/>
                <a:gd name="T34" fmla="*/ 41 w 907"/>
                <a:gd name="T35" fmla="*/ 126 h 796"/>
                <a:gd name="T36" fmla="*/ 27 w 907"/>
                <a:gd name="T37" fmla="*/ 116 h 796"/>
                <a:gd name="T38" fmla="*/ 6 w 907"/>
                <a:gd name="T39" fmla="*/ 118 h 796"/>
                <a:gd name="T40" fmla="*/ 0 w 907"/>
                <a:gd name="T41" fmla="*/ 98 h 796"/>
                <a:gd name="T42" fmla="*/ 21 w 907"/>
                <a:gd name="T43" fmla="*/ 88 h 796"/>
                <a:gd name="T44" fmla="*/ 30 w 907"/>
                <a:gd name="T45" fmla="*/ 86 h 796"/>
                <a:gd name="T46" fmla="*/ 59 w 907"/>
                <a:gd name="T47" fmla="*/ 83 h 796"/>
                <a:gd name="T48" fmla="*/ 78 w 907"/>
                <a:gd name="T49" fmla="*/ 69 h 796"/>
                <a:gd name="T50" fmla="*/ 98 w 907"/>
                <a:gd name="T51" fmla="*/ 48 h 796"/>
                <a:gd name="T52" fmla="*/ 78 w 907"/>
                <a:gd name="T53" fmla="*/ 42 h 796"/>
                <a:gd name="T54" fmla="*/ 90 w 907"/>
                <a:gd name="T55" fmla="*/ 22 h 796"/>
                <a:gd name="T56" fmla="*/ 122 w 907"/>
                <a:gd name="T57" fmla="*/ 35 h 796"/>
                <a:gd name="T58" fmla="*/ 132 w 907"/>
                <a:gd name="T59" fmla="*/ 19 h 796"/>
                <a:gd name="T60" fmla="*/ 139 w 907"/>
                <a:gd name="T61" fmla="*/ 5 h 796"/>
                <a:gd name="T62" fmla="*/ 157 w 907"/>
                <a:gd name="T63" fmla="*/ 9 h 796"/>
                <a:gd name="T64" fmla="*/ 175 w 907"/>
                <a:gd name="T65" fmla="*/ 22 h 796"/>
                <a:gd name="T66" fmla="*/ 195 w 907"/>
                <a:gd name="T67" fmla="*/ 41 h 796"/>
                <a:gd name="T68" fmla="*/ 216 w 907"/>
                <a:gd name="T69" fmla="*/ 52 h 796"/>
                <a:gd name="T70" fmla="*/ 208 w 907"/>
                <a:gd name="T71" fmla="*/ 78 h 79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07"/>
                <a:gd name="T109" fmla="*/ 0 h 796"/>
                <a:gd name="T110" fmla="*/ 907 w 907"/>
                <a:gd name="T111" fmla="*/ 796 h 79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07" h="796">
                  <a:moveTo>
                    <a:pt x="817" y="333"/>
                  </a:moveTo>
                  <a:lnTo>
                    <a:pt x="884" y="339"/>
                  </a:lnTo>
                  <a:lnTo>
                    <a:pt x="905" y="372"/>
                  </a:lnTo>
                  <a:lnTo>
                    <a:pt x="884" y="424"/>
                  </a:lnTo>
                  <a:lnTo>
                    <a:pt x="880" y="475"/>
                  </a:lnTo>
                  <a:lnTo>
                    <a:pt x="907" y="520"/>
                  </a:lnTo>
                  <a:lnTo>
                    <a:pt x="882" y="569"/>
                  </a:lnTo>
                  <a:lnTo>
                    <a:pt x="870" y="555"/>
                  </a:lnTo>
                  <a:lnTo>
                    <a:pt x="837" y="567"/>
                  </a:lnTo>
                  <a:lnTo>
                    <a:pt x="837" y="607"/>
                  </a:lnTo>
                  <a:lnTo>
                    <a:pt x="801" y="607"/>
                  </a:lnTo>
                  <a:lnTo>
                    <a:pt x="783" y="640"/>
                  </a:lnTo>
                  <a:lnTo>
                    <a:pt x="746" y="620"/>
                  </a:lnTo>
                  <a:lnTo>
                    <a:pt x="717" y="636"/>
                  </a:lnTo>
                  <a:lnTo>
                    <a:pt x="709" y="670"/>
                  </a:lnTo>
                  <a:lnTo>
                    <a:pt x="663" y="695"/>
                  </a:lnTo>
                  <a:lnTo>
                    <a:pt x="640" y="674"/>
                  </a:lnTo>
                  <a:lnTo>
                    <a:pt x="600" y="670"/>
                  </a:lnTo>
                  <a:lnTo>
                    <a:pt x="579" y="630"/>
                  </a:lnTo>
                  <a:lnTo>
                    <a:pt x="539" y="654"/>
                  </a:lnTo>
                  <a:lnTo>
                    <a:pt x="530" y="683"/>
                  </a:lnTo>
                  <a:lnTo>
                    <a:pt x="480" y="695"/>
                  </a:lnTo>
                  <a:lnTo>
                    <a:pt x="449" y="725"/>
                  </a:lnTo>
                  <a:lnTo>
                    <a:pt x="421" y="735"/>
                  </a:lnTo>
                  <a:lnTo>
                    <a:pt x="417" y="756"/>
                  </a:lnTo>
                  <a:lnTo>
                    <a:pt x="392" y="782"/>
                  </a:lnTo>
                  <a:lnTo>
                    <a:pt x="337" y="774"/>
                  </a:lnTo>
                  <a:lnTo>
                    <a:pt x="283" y="740"/>
                  </a:lnTo>
                  <a:lnTo>
                    <a:pt x="246" y="742"/>
                  </a:lnTo>
                  <a:lnTo>
                    <a:pt x="193" y="794"/>
                  </a:lnTo>
                  <a:lnTo>
                    <a:pt x="142" y="796"/>
                  </a:lnTo>
                  <a:lnTo>
                    <a:pt x="179" y="746"/>
                  </a:lnTo>
                  <a:lnTo>
                    <a:pt x="177" y="691"/>
                  </a:lnTo>
                  <a:lnTo>
                    <a:pt x="136" y="672"/>
                  </a:lnTo>
                  <a:lnTo>
                    <a:pt x="114" y="628"/>
                  </a:lnTo>
                  <a:lnTo>
                    <a:pt x="165" y="504"/>
                  </a:lnTo>
                  <a:lnTo>
                    <a:pt x="130" y="459"/>
                  </a:lnTo>
                  <a:lnTo>
                    <a:pt x="108" y="465"/>
                  </a:lnTo>
                  <a:lnTo>
                    <a:pt x="67" y="485"/>
                  </a:lnTo>
                  <a:lnTo>
                    <a:pt x="26" y="473"/>
                  </a:lnTo>
                  <a:lnTo>
                    <a:pt x="22" y="418"/>
                  </a:lnTo>
                  <a:lnTo>
                    <a:pt x="0" y="390"/>
                  </a:lnTo>
                  <a:lnTo>
                    <a:pt x="55" y="329"/>
                  </a:lnTo>
                  <a:lnTo>
                    <a:pt x="85" y="351"/>
                  </a:lnTo>
                  <a:lnTo>
                    <a:pt x="108" y="325"/>
                  </a:lnTo>
                  <a:lnTo>
                    <a:pt x="122" y="341"/>
                  </a:lnTo>
                  <a:lnTo>
                    <a:pt x="191" y="341"/>
                  </a:lnTo>
                  <a:lnTo>
                    <a:pt x="238" y="331"/>
                  </a:lnTo>
                  <a:lnTo>
                    <a:pt x="254" y="266"/>
                  </a:lnTo>
                  <a:lnTo>
                    <a:pt x="315" y="276"/>
                  </a:lnTo>
                  <a:lnTo>
                    <a:pt x="413" y="248"/>
                  </a:lnTo>
                  <a:lnTo>
                    <a:pt x="392" y="189"/>
                  </a:lnTo>
                  <a:lnTo>
                    <a:pt x="364" y="189"/>
                  </a:lnTo>
                  <a:lnTo>
                    <a:pt x="313" y="166"/>
                  </a:lnTo>
                  <a:lnTo>
                    <a:pt x="309" y="124"/>
                  </a:lnTo>
                  <a:lnTo>
                    <a:pt x="360" y="87"/>
                  </a:lnTo>
                  <a:lnTo>
                    <a:pt x="421" y="128"/>
                  </a:lnTo>
                  <a:lnTo>
                    <a:pt x="490" y="138"/>
                  </a:lnTo>
                  <a:lnTo>
                    <a:pt x="476" y="89"/>
                  </a:lnTo>
                  <a:lnTo>
                    <a:pt x="531" y="75"/>
                  </a:lnTo>
                  <a:lnTo>
                    <a:pt x="569" y="60"/>
                  </a:lnTo>
                  <a:lnTo>
                    <a:pt x="557" y="18"/>
                  </a:lnTo>
                  <a:lnTo>
                    <a:pt x="577" y="0"/>
                  </a:lnTo>
                  <a:lnTo>
                    <a:pt x="628" y="36"/>
                  </a:lnTo>
                  <a:lnTo>
                    <a:pt x="687" y="18"/>
                  </a:lnTo>
                  <a:lnTo>
                    <a:pt x="703" y="85"/>
                  </a:lnTo>
                  <a:lnTo>
                    <a:pt x="728" y="93"/>
                  </a:lnTo>
                  <a:lnTo>
                    <a:pt x="781" y="164"/>
                  </a:lnTo>
                  <a:lnTo>
                    <a:pt x="843" y="136"/>
                  </a:lnTo>
                  <a:lnTo>
                    <a:pt x="864" y="209"/>
                  </a:lnTo>
                  <a:lnTo>
                    <a:pt x="884" y="280"/>
                  </a:lnTo>
                  <a:lnTo>
                    <a:pt x="833" y="309"/>
                  </a:lnTo>
                  <a:lnTo>
                    <a:pt x="817" y="333"/>
                  </a:lnTo>
                </a:path>
              </a:pathLst>
            </a:custGeom>
            <a:grpFill/>
            <a:ln w="6350">
              <a:solidFill>
                <a:schemeClr val="bg1"/>
              </a:solidFill>
              <a:prstDash val="solid"/>
              <a:round/>
              <a:headEnd/>
              <a:tailEnd/>
            </a:ln>
          </p:spPr>
          <p:txBody>
            <a:bodyPr/>
            <a:lstStyle/>
            <a:p>
              <a:endParaRPr lang="zh-CN" altLang="en-US"/>
            </a:p>
          </p:txBody>
        </p:sp>
        <p:sp>
          <p:nvSpPr>
            <p:cNvPr id="106" name="Freeform 115">
              <a:extLst>
                <a:ext uri="{FF2B5EF4-FFF2-40B4-BE49-F238E27FC236}">
                  <a16:creationId xmlns:a16="http://schemas.microsoft.com/office/drawing/2014/main" id="{3FDA1D2E-389D-41D4-B3AB-182621B86F74}"/>
                </a:ext>
              </a:extLst>
            </p:cNvPr>
            <p:cNvSpPr>
              <a:spLocks/>
            </p:cNvSpPr>
            <p:nvPr/>
          </p:nvSpPr>
          <p:spPr bwMode="gray">
            <a:xfrm>
              <a:off x="4319315" y="4691981"/>
              <a:ext cx="638175" cy="727075"/>
            </a:xfrm>
            <a:custGeom>
              <a:avLst/>
              <a:gdLst>
                <a:gd name="T0" fmla="*/ 186 w 805"/>
                <a:gd name="T1" fmla="*/ 44 h 917"/>
                <a:gd name="T2" fmla="*/ 191 w 805"/>
                <a:gd name="T3" fmla="*/ 62 h 917"/>
                <a:gd name="T4" fmla="*/ 185 w 805"/>
                <a:gd name="T5" fmla="*/ 74 h 917"/>
                <a:gd name="T6" fmla="*/ 176 w 805"/>
                <a:gd name="T7" fmla="*/ 80 h 917"/>
                <a:gd name="T8" fmla="*/ 171 w 805"/>
                <a:gd name="T9" fmla="*/ 98 h 917"/>
                <a:gd name="T10" fmla="*/ 184 w 805"/>
                <a:gd name="T11" fmla="*/ 111 h 917"/>
                <a:gd name="T12" fmla="*/ 186 w 805"/>
                <a:gd name="T13" fmla="*/ 132 h 917"/>
                <a:gd name="T14" fmla="*/ 196 w 805"/>
                <a:gd name="T15" fmla="*/ 139 h 917"/>
                <a:gd name="T16" fmla="*/ 201 w 805"/>
                <a:gd name="T17" fmla="*/ 156 h 917"/>
                <a:gd name="T18" fmla="*/ 194 w 805"/>
                <a:gd name="T19" fmla="*/ 172 h 917"/>
                <a:gd name="T20" fmla="*/ 195 w 805"/>
                <a:gd name="T21" fmla="*/ 186 h 917"/>
                <a:gd name="T22" fmla="*/ 181 w 805"/>
                <a:gd name="T23" fmla="*/ 194 h 917"/>
                <a:gd name="T24" fmla="*/ 168 w 805"/>
                <a:gd name="T25" fmla="*/ 186 h 917"/>
                <a:gd name="T26" fmla="*/ 143 w 805"/>
                <a:gd name="T27" fmla="*/ 204 h 917"/>
                <a:gd name="T28" fmla="*/ 129 w 805"/>
                <a:gd name="T29" fmla="*/ 206 h 917"/>
                <a:gd name="T30" fmla="*/ 129 w 805"/>
                <a:gd name="T31" fmla="*/ 220 h 917"/>
                <a:gd name="T32" fmla="*/ 123 w 805"/>
                <a:gd name="T33" fmla="*/ 223 h 917"/>
                <a:gd name="T34" fmla="*/ 114 w 805"/>
                <a:gd name="T35" fmla="*/ 223 h 917"/>
                <a:gd name="T36" fmla="*/ 104 w 805"/>
                <a:gd name="T37" fmla="*/ 229 h 917"/>
                <a:gd name="T38" fmla="*/ 104 w 805"/>
                <a:gd name="T39" fmla="*/ 218 h 917"/>
                <a:gd name="T40" fmla="*/ 100 w 805"/>
                <a:gd name="T41" fmla="*/ 212 h 917"/>
                <a:gd name="T42" fmla="*/ 83 w 805"/>
                <a:gd name="T43" fmla="*/ 212 h 917"/>
                <a:gd name="T44" fmla="*/ 96 w 805"/>
                <a:gd name="T45" fmla="*/ 196 h 917"/>
                <a:gd name="T46" fmla="*/ 97 w 805"/>
                <a:gd name="T47" fmla="*/ 181 h 917"/>
                <a:gd name="T48" fmla="*/ 90 w 805"/>
                <a:gd name="T49" fmla="*/ 176 h 917"/>
                <a:gd name="T50" fmla="*/ 90 w 805"/>
                <a:gd name="T51" fmla="*/ 161 h 917"/>
                <a:gd name="T52" fmla="*/ 82 w 805"/>
                <a:gd name="T53" fmla="*/ 159 h 917"/>
                <a:gd name="T54" fmla="*/ 74 w 805"/>
                <a:gd name="T55" fmla="*/ 163 h 917"/>
                <a:gd name="T56" fmla="*/ 64 w 805"/>
                <a:gd name="T57" fmla="*/ 160 h 917"/>
                <a:gd name="T58" fmla="*/ 53 w 805"/>
                <a:gd name="T59" fmla="*/ 175 h 917"/>
                <a:gd name="T60" fmla="*/ 47 w 805"/>
                <a:gd name="T61" fmla="*/ 168 h 917"/>
                <a:gd name="T62" fmla="*/ 40 w 805"/>
                <a:gd name="T63" fmla="*/ 166 h 917"/>
                <a:gd name="T64" fmla="*/ 37 w 805"/>
                <a:gd name="T65" fmla="*/ 178 h 917"/>
                <a:gd name="T66" fmla="*/ 22 w 805"/>
                <a:gd name="T67" fmla="*/ 177 h 917"/>
                <a:gd name="T68" fmla="*/ 15 w 805"/>
                <a:gd name="T69" fmla="*/ 166 h 917"/>
                <a:gd name="T70" fmla="*/ 16 w 805"/>
                <a:gd name="T71" fmla="*/ 153 h 917"/>
                <a:gd name="T72" fmla="*/ 21 w 805"/>
                <a:gd name="T73" fmla="*/ 140 h 917"/>
                <a:gd name="T74" fmla="*/ 16 w 805"/>
                <a:gd name="T75" fmla="*/ 132 h 917"/>
                <a:gd name="T76" fmla="*/ 0 w 805"/>
                <a:gd name="T77" fmla="*/ 130 h 917"/>
                <a:gd name="T78" fmla="*/ 3 w 805"/>
                <a:gd name="T79" fmla="*/ 124 h 917"/>
                <a:gd name="T80" fmla="*/ 15 w 805"/>
                <a:gd name="T81" fmla="*/ 117 h 917"/>
                <a:gd name="T82" fmla="*/ 6 w 805"/>
                <a:gd name="T83" fmla="*/ 81 h 917"/>
                <a:gd name="T84" fmla="*/ 6 w 805"/>
                <a:gd name="T85" fmla="*/ 68 h 917"/>
                <a:gd name="T86" fmla="*/ 3 w 805"/>
                <a:gd name="T87" fmla="*/ 46 h 917"/>
                <a:gd name="T88" fmla="*/ 10 w 805"/>
                <a:gd name="T89" fmla="*/ 30 h 917"/>
                <a:gd name="T90" fmla="*/ 25 w 805"/>
                <a:gd name="T91" fmla="*/ 17 h 917"/>
                <a:gd name="T92" fmla="*/ 49 w 805"/>
                <a:gd name="T93" fmla="*/ 21 h 917"/>
                <a:gd name="T94" fmla="*/ 53 w 805"/>
                <a:gd name="T95" fmla="*/ 14 h 917"/>
                <a:gd name="T96" fmla="*/ 45 w 805"/>
                <a:gd name="T97" fmla="*/ 4 h 917"/>
                <a:gd name="T98" fmla="*/ 63 w 805"/>
                <a:gd name="T99" fmla="*/ 0 h 917"/>
                <a:gd name="T100" fmla="*/ 85 w 805"/>
                <a:gd name="T101" fmla="*/ 6 h 917"/>
                <a:gd name="T102" fmla="*/ 102 w 805"/>
                <a:gd name="T103" fmla="*/ 7 h 917"/>
                <a:gd name="T104" fmla="*/ 117 w 805"/>
                <a:gd name="T105" fmla="*/ 17 h 917"/>
                <a:gd name="T106" fmla="*/ 132 w 805"/>
                <a:gd name="T107" fmla="*/ 8 h 917"/>
                <a:gd name="T108" fmla="*/ 140 w 805"/>
                <a:gd name="T109" fmla="*/ 10 h 917"/>
                <a:gd name="T110" fmla="*/ 141 w 805"/>
                <a:gd name="T111" fmla="*/ 18 h 917"/>
                <a:gd name="T112" fmla="*/ 159 w 805"/>
                <a:gd name="T113" fmla="*/ 6 h 917"/>
                <a:gd name="T114" fmla="*/ 167 w 805"/>
                <a:gd name="T115" fmla="*/ 14 h 917"/>
                <a:gd name="T116" fmla="*/ 166 w 805"/>
                <a:gd name="T117" fmla="*/ 28 h 917"/>
                <a:gd name="T118" fmla="*/ 178 w 805"/>
                <a:gd name="T119" fmla="*/ 31 h 917"/>
                <a:gd name="T120" fmla="*/ 186 w 805"/>
                <a:gd name="T121" fmla="*/ 44 h 91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05"/>
                <a:gd name="T184" fmla="*/ 0 h 917"/>
                <a:gd name="T185" fmla="*/ 805 w 805"/>
                <a:gd name="T186" fmla="*/ 917 h 91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05" h="917">
                  <a:moveTo>
                    <a:pt x="746" y="177"/>
                  </a:moveTo>
                  <a:lnTo>
                    <a:pt x="766" y="251"/>
                  </a:lnTo>
                  <a:lnTo>
                    <a:pt x="740" y="299"/>
                  </a:lnTo>
                  <a:lnTo>
                    <a:pt x="707" y="322"/>
                  </a:lnTo>
                  <a:lnTo>
                    <a:pt x="685" y="393"/>
                  </a:lnTo>
                  <a:lnTo>
                    <a:pt x="736" y="446"/>
                  </a:lnTo>
                  <a:lnTo>
                    <a:pt x="746" y="531"/>
                  </a:lnTo>
                  <a:lnTo>
                    <a:pt x="787" y="557"/>
                  </a:lnTo>
                  <a:lnTo>
                    <a:pt x="805" y="627"/>
                  </a:lnTo>
                  <a:lnTo>
                    <a:pt x="777" y="688"/>
                  </a:lnTo>
                  <a:lnTo>
                    <a:pt x="781" y="747"/>
                  </a:lnTo>
                  <a:lnTo>
                    <a:pt x="724" y="777"/>
                  </a:lnTo>
                  <a:lnTo>
                    <a:pt x="673" y="747"/>
                  </a:lnTo>
                  <a:lnTo>
                    <a:pt x="573" y="816"/>
                  </a:lnTo>
                  <a:lnTo>
                    <a:pt x="518" y="824"/>
                  </a:lnTo>
                  <a:lnTo>
                    <a:pt x="518" y="881"/>
                  </a:lnTo>
                  <a:lnTo>
                    <a:pt x="492" y="895"/>
                  </a:lnTo>
                  <a:lnTo>
                    <a:pt x="457" y="895"/>
                  </a:lnTo>
                  <a:lnTo>
                    <a:pt x="419" y="917"/>
                  </a:lnTo>
                  <a:lnTo>
                    <a:pt x="419" y="873"/>
                  </a:lnTo>
                  <a:lnTo>
                    <a:pt x="403" y="848"/>
                  </a:lnTo>
                  <a:lnTo>
                    <a:pt x="333" y="850"/>
                  </a:lnTo>
                  <a:lnTo>
                    <a:pt x="384" y="787"/>
                  </a:lnTo>
                  <a:lnTo>
                    <a:pt x="388" y="726"/>
                  </a:lnTo>
                  <a:lnTo>
                    <a:pt x="362" y="706"/>
                  </a:lnTo>
                  <a:lnTo>
                    <a:pt x="362" y="647"/>
                  </a:lnTo>
                  <a:lnTo>
                    <a:pt x="329" y="637"/>
                  </a:lnTo>
                  <a:lnTo>
                    <a:pt x="297" y="655"/>
                  </a:lnTo>
                  <a:lnTo>
                    <a:pt x="256" y="643"/>
                  </a:lnTo>
                  <a:lnTo>
                    <a:pt x="214" y="700"/>
                  </a:lnTo>
                  <a:lnTo>
                    <a:pt x="191" y="673"/>
                  </a:lnTo>
                  <a:lnTo>
                    <a:pt x="163" y="667"/>
                  </a:lnTo>
                  <a:lnTo>
                    <a:pt x="148" y="714"/>
                  </a:lnTo>
                  <a:lnTo>
                    <a:pt x="88" y="708"/>
                  </a:lnTo>
                  <a:lnTo>
                    <a:pt x="61" y="667"/>
                  </a:lnTo>
                  <a:lnTo>
                    <a:pt x="65" y="614"/>
                  </a:lnTo>
                  <a:lnTo>
                    <a:pt x="86" y="562"/>
                  </a:lnTo>
                  <a:lnTo>
                    <a:pt x="65" y="529"/>
                  </a:lnTo>
                  <a:lnTo>
                    <a:pt x="0" y="523"/>
                  </a:lnTo>
                  <a:lnTo>
                    <a:pt x="14" y="499"/>
                  </a:lnTo>
                  <a:lnTo>
                    <a:pt x="63" y="468"/>
                  </a:lnTo>
                  <a:lnTo>
                    <a:pt x="24" y="326"/>
                  </a:lnTo>
                  <a:lnTo>
                    <a:pt x="25" y="275"/>
                  </a:lnTo>
                  <a:lnTo>
                    <a:pt x="14" y="185"/>
                  </a:lnTo>
                  <a:lnTo>
                    <a:pt x="41" y="120"/>
                  </a:lnTo>
                  <a:lnTo>
                    <a:pt x="100" y="68"/>
                  </a:lnTo>
                  <a:lnTo>
                    <a:pt x="199" y="84"/>
                  </a:lnTo>
                  <a:lnTo>
                    <a:pt x="212" y="59"/>
                  </a:lnTo>
                  <a:lnTo>
                    <a:pt x="183" y="17"/>
                  </a:lnTo>
                  <a:lnTo>
                    <a:pt x="252" y="0"/>
                  </a:lnTo>
                  <a:lnTo>
                    <a:pt x="340" y="27"/>
                  </a:lnTo>
                  <a:lnTo>
                    <a:pt x="411" y="31"/>
                  </a:lnTo>
                  <a:lnTo>
                    <a:pt x="468" y="70"/>
                  </a:lnTo>
                  <a:lnTo>
                    <a:pt x="529" y="35"/>
                  </a:lnTo>
                  <a:lnTo>
                    <a:pt x="561" y="41"/>
                  </a:lnTo>
                  <a:lnTo>
                    <a:pt x="567" y="74"/>
                  </a:lnTo>
                  <a:lnTo>
                    <a:pt x="638" y="25"/>
                  </a:lnTo>
                  <a:lnTo>
                    <a:pt x="671" y="59"/>
                  </a:lnTo>
                  <a:lnTo>
                    <a:pt x="665" y="112"/>
                  </a:lnTo>
                  <a:lnTo>
                    <a:pt x="712" y="126"/>
                  </a:lnTo>
                  <a:lnTo>
                    <a:pt x="746" y="177"/>
                  </a:lnTo>
                  <a:close/>
                </a:path>
              </a:pathLst>
            </a:custGeom>
            <a:grpFill/>
            <a:ln w="0">
              <a:solidFill>
                <a:schemeClr val="bg1"/>
              </a:solidFill>
              <a:prstDash val="solid"/>
              <a:round/>
              <a:headEnd/>
              <a:tailEnd/>
            </a:ln>
          </p:spPr>
          <p:txBody>
            <a:bodyPr/>
            <a:lstStyle/>
            <a:p>
              <a:endParaRPr lang="zh-CN" altLang="en-US"/>
            </a:p>
          </p:txBody>
        </p:sp>
        <p:sp>
          <p:nvSpPr>
            <p:cNvPr id="107" name="Freeform 116">
              <a:extLst>
                <a:ext uri="{FF2B5EF4-FFF2-40B4-BE49-F238E27FC236}">
                  <a16:creationId xmlns:a16="http://schemas.microsoft.com/office/drawing/2014/main" id="{C465E3B2-2206-473A-B100-B215DCF6D77D}"/>
                </a:ext>
              </a:extLst>
            </p:cNvPr>
            <p:cNvSpPr>
              <a:spLocks/>
            </p:cNvSpPr>
            <p:nvPr/>
          </p:nvSpPr>
          <p:spPr bwMode="gray">
            <a:xfrm>
              <a:off x="4319315" y="4691981"/>
              <a:ext cx="638175" cy="727075"/>
            </a:xfrm>
            <a:custGeom>
              <a:avLst/>
              <a:gdLst>
                <a:gd name="T0" fmla="*/ 186 w 805"/>
                <a:gd name="T1" fmla="*/ 44 h 917"/>
                <a:gd name="T2" fmla="*/ 191 w 805"/>
                <a:gd name="T3" fmla="*/ 62 h 917"/>
                <a:gd name="T4" fmla="*/ 185 w 805"/>
                <a:gd name="T5" fmla="*/ 74 h 917"/>
                <a:gd name="T6" fmla="*/ 176 w 805"/>
                <a:gd name="T7" fmla="*/ 80 h 917"/>
                <a:gd name="T8" fmla="*/ 171 w 805"/>
                <a:gd name="T9" fmla="*/ 98 h 917"/>
                <a:gd name="T10" fmla="*/ 184 w 805"/>
                <a:gd name="T11" fmla="*/ 111 h 917"/>
                <a:gd name="T12" fmla="*/ 186 w 805"/>
                <a:gd name="T13" fmla="*/ 132 h 917"/>
                <a:gd name="T14" fmla="*/ 196 w 805"/>
                <a:gd name="T15" fmla="*/ 139 h 917"/>
                <a:gd name="T16" fmla="*/ 201 w 805"/>
                <a:gd name="T17" fmla="*/ 156 h 917"/>
                <a:gd name="T18" fmla="*/ 194 w 805"/>
                <a:gd name="T19" fmla="*/ 172 h 917"/>
                <a:gd name="T20" fmla="*/ 195 w 805"/>
                <a:gd name="T21" fmla="*/ 186 h 917"/>
                <a:gd name="T22" fmla="*/ 181 w 805"/>
                <a:gd name="T23" fmla="*/ 194 h 917"/>
                <a:gd name="T24" fmla="*/ 168 w 805"/>
                <a:gd name="T25" fmla="*/ 186 h 917"/>
                <a:gd name="T26" fmla="*/ 143 w 805"/>
                <a:gd name="T27" fmla="*/ 204 h 917"/>
                <a:gd name="T28" fmla="*/ 129 w 805"/>
                <a:gd name="T29" fmla="*/ 206 h 917"/>
                <a:gd name="T30" fmla="*/ 129 w 805"/>
                <a:gd name="T31" fmla="*/ 220 h 917"/>
                <a:gd name="T32" fmla="*/ 123 w 805"/>
                <a:gd name="T33" fmla="*/ 223 h 917"/>
                <a:gd name="T34" fmla="*/ 114 w 805"/>
                <a:gd name="T35" fmla="*/ 223 h 917"/>
                <a:gd name="T36" fmla="*/ 104 w 805"/>
                <a:gd name="T37" fmla="*/ 229 h 917"/>
                <a:gd name="T38" fmla="*/ 104 w 805"/>
                <a:gd name="T39" fmla="*/ 218 h 917"/>
                <a:gd name="T40" fmla="*/ 100 w 805"/>
                <a:gd name="T41" fmla="*/ 212 h 917"/>
                <a:gd name="T42" fmla="*/ 83 w 805"/>
                <a:gd name="T43" fmla="*/ 212 h 917"/>
                <a:gd name="T44" fmla="*/ 96 w 805"/>
                <a:gd name="T45" fmla="*/ 196 h 917"/>
                <a:gd name="T46" fmla="*/ 97 w 805"/>
                <a:gd name="T47" fmla="*/ 181 h 917"/>
                <a:gd name="T48" fmla="*/ 90 w 805"/>
                <a:gd name="T49" fmla="*/ 176 h 917"/>
                <a:gd name="T50" fmla="*/ 90 w 805"/>
                <a:gd name="T51" fmla="*/ 161 h 917"/>
                <a:gd name="T52" fmla="*/ 82 w 805"/>
                <a:gd name="T53" fmla="*/ 159 h 917"/>
                <a:gd name="T54" fmla="*/ 74 w 805"/>
                <a:gd name="T55" fmla="*/ 163 h 917"/>
                <a:gd name="T56" fmla="*/ 64 w 805"/>
                <a:gd name="T57" fmla="*/ 160 h 917"/>
                <a:gd name="T58" fmla="*/ 53 w 805"/>
                <a:gd name="T59" fmla="*/ 175 h 917"/>
                <a:gd name="T60" fmla="*/ 47 w 805"/>
                <a:gd name="T61" fmla="*/ 168 h 917"/>
                <a:gd name="T62" fmla="*/ 40 w 805"/>
                <a:gd name="T63" fmla="*/ 166 h 917"/>
                <a:gd name="T64" fmla="*/ 37 w 805"/>
                <a:gd name="T65" fmla="*/ 178 h 917"/>
                <a:gd name="T66" fmla="*/ 22 w 805"/>
                <a:gd name="T67" fmla="*/ 177 h 917"/>
                <a:gd name="T68" fmla="*/ 15 w 805"/>
                <a:gd name="T69" fmla="*/ 166 h 917"/>
                <a:gd name="T70" fmla="*/ 16 w 805"/>
                <a:gd name="T71" fmla="*/ 153 h 917"/>
                <a:gd name="T72" fmla="*/ 21 w 805"/>
                <a:gd name="T73" fmla="*/ 140 h 917"/>
                <a:gd name="T74" fmla="*/ 16 w 805"/>
                <a:gd name="T75" fmla="*/ 132 h 917"/>
                <a:gd name="T76" fmla="*/ 0 w 805"/>
                <a:gd name="T77" fmla="*/ 130 h 917"/>
                <a:gd name="T78" fmla="*/ 3 w 805"/>
                <a:gd name="T79" fmla="*/ 124 h 917"/>
                <a:gd name="T80" fmla="*/ 15 w 805"/>
                <a:gd name="T81" fmla="*/ 117 h 917"/>
                <a:gd name="T82" fmla="*/ 6 w 805"/>
                <a:gd name="T83" fmla="*/ 81 h 917"/>
                <a:gd name="T84" fmla="*/ 6 w 805"/>
                <a:gd name="T85" fmla="*/ 68 h 917"/>
                <a:gd name="T86" fmla="*/ 3 w 805"/>
                <a:gd name="T87" fmla="*/ 46 h 917"/>
                <a:gd name="T88" fmla="*/ 10 w 805"/>
                <a:gd name="T89" fmla="*/ 30 h 917"/>
                <a:gd name="T90" fmla="*/ 25 w 805"/>
                <a:gd name="T91" fmla="*/ 17 h 917"/>
                <a:gd name="T92" fmla="*/ 49 w 805"/>
                <a:gd name="T93" fmla="*/ 21 h 917"/>
                <a:gd name="T94" fmla="*/ 53 w 805"/>
                <a:gd name="T95" fmla="*/ 14 h 917"/>
                <a:gd name="T96" fmla="*/ 45 w 805"/>
                <a:gd name="T97" fmla="*/ 4 h 917"/>
                <a:gd name="T98" fmla="*/ 63 w 805"/>
                <a:gd name="T99" fmla="*/ 0 h 917"/>
                <a:gd name="T100" fmla="*/ 85 w 805"/>
                <a:gd name="T101" fmla="*/ 6 h 917"/>
                <a:gd name="T102" fmla="*/ 102 w 805"/>
                <a:gd name="T103" fmla="*/ 7 h 917"/>
                <a:gd name="T104" fmla="*/ 117 w 805"/>
                <a:gd name="T105" fmla="*/ 17 h 917"/>
                <a:gd name="T106" fmla="*/ 132 w 805"/>
                <a:gd name="T107" fmla="*/ 8 h 917"/>
                <a:gd name="T108" fmla="*/ 140 w 805"/>
                <a:gd name="T109" fmla="*/ 10 h 917"/>
                <a:gd name="T110" fmla="*/ 141 w 805"/>
                <a:gd name="T111" fmla="*/ 18 h 917"/>
                <a:gd name="T112" fmla="*/ 159 w 805"/>
                <a:gd name="T113" fmla="*/ 6 h 917"/>
                <a:gd name="T114" fmla="*/ 167 w 805"/>
                <a:gd name="T115" fmla="*/ 14 h 917"/>
                <a:gd name="T116" fmla="*/ 166 w 805"/>
                <a:gd name="T117" fmla="*/ 28 h 917"/>
                <a:gd name="T118" fmla="*/ 178 w 805"/>
                <a:gd name="T119" fmla="*/ 31 h 917"/>
                <a:gd name="T120" fmla="*/ 186 w 805"/>
                <a:gd name="T121" fmla="*/ 44 h 91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05"/>
                <a:gd name="T184" fmla="*/ 0 h 917"/>
                <a:gd name="T185" fmla="*/ 805 w 805"/>
                <a:gd name="T186" fmla="*/ 917 h 91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05" h="917">
                  <a:moveTo>
                    <a:pt x="746" y="177"/>
                  </a:moveTo>
                  <a:lnTo>
                    <a:pt x="766" y="251"/>
                  </a:lnTo>
                  <a:lnTo>
                    <a:pt x="740" y="299"/>
                  </a:lnTo>
                  <a:lnTo>
                    <a:pt x="707" y="322"/>
                  </a:lnTo>
                  <a:lnTo>
                    <a:pt x="685" y="393"/>
                  </a:lnTo>
                  <a:lnTo>
                    <a:pt x="736" y="446"/>
                  </a:lnTo>
                  <a:lnTo>
                    <a:pt x="746" y="531"/>
                  </a:lnTo>
                  <a:lnTo>
                    <a:pt x="787" y="557"/>
                  </a:lnTo>
                  <a:lnTo>
                    <a:pt x="805" y="627"/>
                  </a:lnTo>
                  <a:lnTo>
                    <a:pt x="777" y="688"/>
                  </a:lnTo>
                  <a:lnTo>
                    <a:pt x="781" y="747"/>
                  </a:lnTo>
                  <a:lnTo>
                    <a:pt x="724" y="777"/>
                  </a:lnTo>
                  <a:lnTo>
                    <a:pt x="673" y="747"/>
                  </a:lnTo>
                  <a:lnTo>
                    <a:pt x="573" y="816"/>
                  </a:lnTo>
                  <a:lnTo>
                    <a:pt x="518" y="824"/>
                  </a:lnTo>
                  <a:lnTo>
                    <a:pt x="518" y="881"/>
                  </a:lnTo>
                  <a:lnTo>
                    <a:pt x="492" y="895"/>
                  </a:lnTo>
                  <a:lnTo>
                    <a:pt x="457" y="895"/>
                  </a:lnTo>
                  <a:lnTo>
                    <a:pt x="419" y="917"/>
                  </a:lnTo>
                  <a:lnTo>
                    <a:pt x="419" y="873"/>
                  </a:lnTo>
                  <a:lnTo>
                    <a:pt x="403" y="848"/>
                  </a:lnTo>
                  <a:lnTo>
                    <a:pt x="333" y="850"/>
                  </a:lnTo>
                  <a:lnTo>
                    <a:pt x="384" y="787"/>
                  </a:lnTo>
                  <a:lnTo>
                    <a:pt x="388" y="726"/>
                  </a:lnTo>
                  <a:lnTo>
                    <a:pt x="362" y="706"/>
                  </a:lnTo>
                  <a:lnTo>
                    <a:pt x="362" y="647"/>
                  </a:lnTo>
                  <a:lnTo>
                    <a:pt x="329" y="637"/>
                  </a:lnTo>
                  <a:lnTo>
                    <a:pt x="297" y="655"/>
                  </a:lnTo>
                  <a:lnTo>
                    <a:pt x="256" y="643"/>
                  </a:lnTo>
                  <a:lnTo>
                    <a:pt x="214" y="700"/>
                  </a:lnTo>
                  <a:lnTo>
                    <a:pt x="191" y="673"/>
                  </a:lnTo>
                  <a:lnTo>
                    <a:pt x="163" y="667"/>
                  </a:lnTo>
                  <a:lnTo>
                    <a:pt x="148" y="714"/>
                  </a:lnTo>
                  <a:lnTo>
                    <a:pt x="88" y="708"/>
                  </a:lnTo>
                  <a:lnTo>
                    <a:pt x="61" y="667"/>
                  </a:lnTo>
                  <a:lnTo>
                    <a:pt x="65" y="614"/>
                  </a:lnTo>
                  <a:lnTo>
                    <a:pt x="86" y="562"/>
                  </a:lnTo>
                  <a:lnTo>
                    <a:pt x="65" y="529"/>
                  </a:lnTo>
                  <a:lnTo>
                    <a:pt x="0" y="523"/>
                  </a:lnTo>
                  <a:lnTo>
                    <a:pt x="14" y="499"/>
                  </a:lnTo>
                  <a:lnTo>
                    <a:pt x="63" y="468"/>
                  </a:lnTo>
                  <a:lnTo>
                    <a:pt x="24" y="326"/>
                  </a:lnTo>
                  <a:lnTo>
                    <a:pt x="25" y="275"/>
                  </a:lnTo>
                  <a:lnTo>
                    <a:pt x="14" y="185"/>
                  </a:lnTo>
                  <a:lnTo>
                    <a:pt x="41" y="120"/>
                  </a:lnTo>
                  <a:lnTo>
                    <a:pt x="100" y="68"/>
                  </a:lnTo>
                  <a:lnTo>
                    <a:pt x="199" y="84"/>
                  </a:lnTo>
                  <a:lnTo>
                    <a:pt x="212" y="59"/>
                  </a:lnTo>
                  <a:lnTo>
                    <a:pt x="183" y="17"/>
                  </a:lnTo>
                  <a:lnTo>
                    <a:pt x="252" y="0"/>
                  </a:lnTo>
                  <a:lnTo>
                    <a:pt x="340" y="27"/>
                  </a:lnTo>
                  <a:lnTo>
                    <a:pt x="411" y="31"/>
                  </a:lnTo>
                  <a:lnTo>
                    <a:pt x="468" y="70"/>
                  </a:lnTo>
                  <a:lnTo>
                    <a:pt x="529" y="35"/>
                  </a:lnTo>
                  <a:lnTo>
                    <a:pt x="561" y="41"/>
                  </a:lnTo>
                  <a:lnTo>
                    <a:pt x="567" y="74"/>
                  </a:lnTo>
                  <a:lnTo>
                    <a:pt x="638" y="25"/>
                  </a:lnTo>
                  <a:lnTo>
                    <a:pt x="671" y="59"/>
                  </a:lnTo>
                  <a:lnTo>
                    <a:pt x="665" y="112"/>
                  </a:lnTo>
                  <a:lnTo>
                    <a:pt x="712" y="126"/>
                  </a:lnTo>
                  <a:lnTo>
                    <a:pt x="746" y="177"/>
                  </a:lnTo>
                </a:path>
              </a:pathLst>
            </a:custGeom>
            <a:grpFill/>
            <a:ln w="6350">
              <a:solidFill>
                <a:schemeClr val="bg1"/>
              </a:solidFill>
              <a:prstDash val="solid"/>
              <a:round/>
              <a:headEnd/>
              <a:tailEnd/>
            </a:ln>
          </p:spPr>
          <p:txBody>
            <a:bodyPr/>
            <a:lstStyle/>
            <a:p>
              <a:endParaRPr lang="zh-CN" altLang="en-US"/>
            </a:p>
          </p:txBody>
        </p:sp>
        <p:sp>
          <p:nvSpPr>
            <p:cNvPr id="108" name="Freeform 117">
              <a:extLst>
                <a:ext uri="{FF2B5EF4-FFF2-40B4-BE49-F238E27FC236}">
                  <a16:creationId xmlns:a16="http://schemas.microsoft.com/office/drawing/2014/main" id="{4481C0A7-14BD-425D-B0CB-22D1D37EAE47}"/>
                </a:ext>
              </a:extLst>
            </p:cNvPr>
            <p:cNvSpPr>
              <a:spLocks/>
            </p:cNvSpPr>
            <p:nvPr/>
          </p:nvSpPr>
          <p:spPr bwMode="gray">
            <a:xfrm>
              <a:off x="4862240" y="4618956"/>
              <a:ext cx="565150" cy="779463"/>
            </a:xfrm>
            <a:custGeom>
              <a:avLst/>
              <a:gdLst>
                <a:gd name="T0" fmla="*/ 20 w 711"/>
                <a:gd name="T1" fmla="*/ 44 h 982"/>
                <a:gd name="T2" fmla="*/ 7 w 711"/>
                <a:gd name="T3" fmla="*/ 55 h 982"/>
                <a:gd name="T4" fmla="*/ 16 w 711"/>
                <a:gd name="T5" fmla="*/ 68 h 982"/>
                <a:gd name="T6" fmla="*/ 21 w 711"/>
                <a:gd name="T7" fmla="*/ 86 h 982"/>
                <a:gd name="T8" fmla="*/ 14 w 711"/>
                <a:gd name="T9" fmla="*/ 98 h 982"/>
                <a:gd name="T10" fmla="*/ 6 w 711"/>
                <a:gd name="T11" fmla="*/ 104 h 982"/>
                <a:gd name="T12" fmla="*/ 0 w 711"/>
                <a:gd name="T13" fmla="*/ 122 h 982"/>
                <a:gd name="T14" fmla="*/ 13 w 711"/>
                <a:gd name="T15" fmla="*/ 135 h 982"/>
                <a:gd name="T16" fmla="*/ 16 w 711"/>
                <a:gd name="T17" fmla="*/ 156 h 982"/>
                <a:gd name="T18" fmla="*/ 26 w 711"/>
                <a:gd name="T19" fmla="*/ 163 h 982"/>
                <a:gd name="T20" fmla="*/ 30 w 711"/>
                <a:gd name="T21" fmla="*/ 179 h 982"/>
                <a:gd name="T22" fmla="*/ 23 w 711"/>
                <a:gd name="T23" fmla="*/ 196 h 982"/>
                <a:gd name="T24" fmla="*/ 24 w 711"/>
                <a:gd name="T25" fmla="*/ 210 h 982"/>
                <a:gd name="T26" fmla="*/ 32 w 711"/>
                <a:gd name="T27" fmla="*/ 215 h 982"/>
                <a:gd name="T28" fmla="*/ 50 w 711"/>
                <a:gd name="T29" fmla="*/ 209 h 982"/>
                <a:gd name="T30" fmla="*/ 56 w 711"/>
                <a:gd name="T31" fmla="*/ 215 h 982"/>
                <a:gd name="T32" fmla="*/ 47 w 711"/>
                <a:gd name="T33" fmla="*/ 232 h 982"/>
                <a:gd name="T34" fmla="*/ 39 w 711"/>
                <a:gd name="T35" fmla="*/ 241 h 982"/>
                <a:gd name="T36" fmla="*/ 46 w 711"/>
                <a:gd name="T37" fmla="*/ 246 h 982"/>
                <a:gd name="T38" fmla="*/ 82 w 711"/>
                <a:gd name="T39" fmla="*/ 231 h 982"/>
                <a:gd name="T40" fmla="*/ 96 w 711"/>
                <a:gd name="T41" fmla="*/ 238 h 982"/>
                <a:gd name="T42" fmla="*/ 101 w 711"/>
                <a:gd name="T43" fmla="*/ 222 h 982"/>
                <a:gd name="T44" fmla="*/ 100 w 711"/>
                <a:gd name="T45" fmla="*/ 209 h 982"/>
                <a:gd name="T46" fmla="*/ 107 w 711"/>
                <a:gd name="T47" fmla="*/ 182 h 982"/>
                <a:gd name="T48" fmla="*/ 115 w 711"/>
                <a:gd name="T49" fmla="*/ 170 h 982"/>
                <a:gd name="T50" fmla="*/ 115 w 711"/>
                <a:gd name="T51" fmla="*/ 157 h 982"/>
                <a:gd name="T52" fmla="*/ 119 w 711"/>
                <a:gd name="T53" fmla="*/ 151 h 982"/>
                <a:gd name="T54" fmla="*/ 116 w 711"/>
                <a:gd name="T55" fmla="*/ 143 h 982"/>
                <a:gd name="T56" fmla="*/ 117 w 711"/>
                <a:gd name="T57" fmla="*/ 130 h 982"/>
                <a:gd name="T58" fmla="*/ 132 w 711"/>
                <a:gd name="T59" fmla="*/ 124 h 982"/>
                <a:gd name="T60" fmla="*/ 134 w 711"/>
                <a:gd name="T61" fmla="*/ 106 h 982"/>
                <a:gd name="T62" fmla="*/ 135 w 711"/>
                <a:gd name="T63" fmla="*/ 92 h 982"/>
                <a:gd name="T64" fmla="*/ 143 w 711"/>
                <a:gd name="T65" fmla="*/ 87 h 982"/>
                <a:gd name="T66" fmla="*/ 151 w 711"/>
                <a:gd name="T67" fmla="*/ 87 h 982"/>
                <a:gd name="T68" fmla="*/ 164 w 711"/>
                <a:gd name="T69" fmla="*/ 80 h 982"/>
                <a:gd name="T70" fmla="*/ 175 w 711"/>
                <a:gd name="T71" fmla="*/ 75 h 982"/>
                <a:gd name="T72" fmla="*/ 175 w 711"/>
                <a:gd name="T73" fmla="*/ 64 h 982"/>
                <a:gd name="T74" fmla="*/ 178 w 711"/>
                <a:gd name="T75" fmla="*/ 63 h 982"/>
                <a:gd name="T76" fmla="*/ 175 w 711"/>
                <a:gd name="T77" fmla="*/ 49 h 982"/>
                <a:gd name="T78" fmla="*/ 155 w 711"/>
                <a:gd name="T79" fmla="*/ 34 h 982"/>
                <a:gd name="T80" fmla="*/ 160 w 711"/>
                <a:gd name="T81" fmla="*/ 19 h 982"/>
                <a:gd name="T82" fmla="*/ 153 w 711"/>
                <a:gd name="T83" fmla="*/ 15 h 982"/>
                <a:gd name="T84" fmla="*/ 134 w 711"/>
                <a:gd name="T85" fmla="*/ 14 h 982"/>
                <a:gd name="T86" fmla="*/ 127 w 711"/>
                <a:gd name="T87" fmla="*/ 5 h 982"/>
                <a:gd name="T88" fmla="*/ 112 w 711"/>
                <a:gd name="T89" fmla="*/ 21 h 982"/>
                <a:gd name="T90" fmla="*/ 102 w 711"/>
                <a:gd name="T91" fmla="*/ 17 h 982"/>
                <a:gd name="T92" fmla="*/ 110 w 711"/>
                <a:gd name="T93" fmla="*/ 7 h 982"/>
                <a:gd name="T94" fmla="*/ 105 w 711"/>
                <a:gd name="T95" fmla="*/ 0 h 982"/>
                <a:gd name="T96" fmla="*/ 96 w 711"/>
                <a:gd name="T97" fmla="*/ 4 h 982"/>
                <a:gd name="T98" fmla="*/ 87 w 711"/>
                <a:gd name="T99" fmla="*/ 15 h 982"/>
                <a:gd name="T100" fmla="*/ 83 w 711"/>
                <a:gd name="T101" fmla="*/ 14 h 982"/>
                <a:gd name="T102" fmla="*/ 76 w 711"/>
                <a:gd name="T103" fmla="*/ 21 h 982"/>
                <a:gd name="T104" fmla="*/ 63 w 711"/>
                <a:gd name="T105" fmla="*/ 15 h 982"/>
                <a:gd name="T106" fmla="*/ 54 w 711"/>
                <a:gd name="T107" fmla="*/ 25 h 982"/>
                <a:gd name="T108" fmla="*/ 46 w 711"/>
                <a:gd name="T109" fmla="*/ 27 h 982"/>
                <a:gd name="T110" fmla="*/ 35 w 711"/>
                <a:gd name="T111" fmla="*/ 40 h 982"/>
                <a:gd name="T112" fmla="*/ 20 w 711"/>
                <a:gd name="T113" fmla="*/ 44 h 9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11"/>
                <a:gd name="T172" fmla="*/ 0 h 982"/>
                <a:gd name="T173" fmla="*/ 711 w 711"/>
                <a:gd name="T174" fmla="*/ 982 h 9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11" h="982">
                  <a:moveTo>
                    <a:pt x="77" y="173"/>
                  </a:moveTo>
                  <a:lnTo>
                    <a:pt x="27" y="219"/>
                  </a:lnTo>
                  <a:lnTo>
                    <a:pt x="61" y="270"/>
                  </a:lnTo>
                  <a:lnTo>
                    <a:pt x="81" y="344"/>
                  </a:lnTo>
                  <a:lnTo>
                    <a:pt x="55" y="392"/>
                  </a:lnTo>
                  <a:lnTo>
                    <a:pt x="22" y="415"/>
                  </a:lnTo>
                  <a:lnTo>
                    <a:pt x="0" y="486"/>
                  </a:lnTo>
                  <a:lnTo>
                    <a:pt x="51" y="539"/>
                  </a:lnTo>
                  <a:lnTo>
                    <a:pt x="61" y="624"/>
                  </a:lnTo>
                  <a:lnTo>
                    <a:pt x="102" y="650"/>
                  </a:lnTo>
                  <a:lnTo>
                    <a:pt x="120" y="716"/>
                  </a:lnTo>
                  <a:lnTo>
                    <a:pt x="92" y="783"/>
                  </a:lnTo>
                  <a:lnTo>
                    <a:pt x="96" y="840"/>
                  </a:lnTo>
                  <a:lnTo>
                    <a:pt x="128" y="860"/>
                  </a:lnTo>
                  <a:lnTo>
                    <a:pt x="197" y="833"/>
                  </a:lnTo>
                  <a:lnTo>
                    <a:pt x="224" y="858"/>
                  </a:lnTo>
                  <a:lnTo>
                    <a:pt x="185" y="927"/>
                  </a:lnTo>
                  <a:lnTo>
                    <a:pt x="155" y="961"/>
                  </a:lnTo>
                  <a:lnTo>
                    <a:pt x="183" y="982"/>
                  </a:lnTo>
                  <a:lnTo>
                    <a:pt x="327" y="923"/>
                  </a:lnTo>
                  <a:lnTo>
                    <a:pt x="382" y="949"/>
                  </a:lnTo>
                  <a:lnTo>
                    <a:pt x="403" y="888"/>
                  </a:lnTo>
                  <a:lnTo>
                    <a:pt x="398" y="833"/>
                  </a:lnTo>
                  <a:lnTo>
                    <a:pt x="425" y="726"/>
                  </a:lnTo>
                  <a:lnTo>
                    <a:pt x="459" y="677"/>
                  </a:lnTo>
                  <a:lnTo>
                    <a:pt x="457" y="628"/>
                  </a:lnTo>
                  <a:lnTo>
                    <a:pt x="476" y="604"/>
                  </a:lnTo>
                  <a:lnTo>
                    <a:pt x="462" y="569"/>
                  </a:lnTo>
                  <a:lnTo>
                    <a:pt x="468" y="518"/>
                  </a:lnTo>
                  <a:lnTo>
                    <a:pt x="525" y="496"/>
                  </a:lnTo>
                  <a:lnTo>
                    <a:pt x="535" y="423"/>
                  </a:lnTo>
                  <a:lnTo>
                    <a:pt x="539" y="368"/>
                  </a:lnTo>
                  <a:lnTo>
                    <a:pt x="569" y="346"/>
                  </a:lnTo>
                  <a:lnTo>
                    <a:pt x="602" y="346"/>
                  </a:lnTo>
                  <a:lnTo>
                    <a:pt x="653" y="317"/>
                  </a:lnTo>
                  <a:lnTo>
                    <a:pt x="697" y="297"/>
                  </a:lnTo>
                  <a:lnTo>
                    <a:pt x="697" y="256"/>
                  </a:lnTo>
                  <a:lnTo>
                    <a:pt x="711" y="254"/>
                  </a:lnTo>
                  <a:lnTo>
                    <a:pt x="697" y="193"/>
                  </a:lnTo>
                  <a:lnTo>
                    <a:pt x="620" y="134"/>
                  </a:lnTo>
                  <a:lnTo>
                    <a:pt x="638" y="73"/>
                  </a:lnTo>
                  <a:lnTo>
                    <a:pt x="612" y="57"/>
                  </a:lnTo>
                  <a:lnTo>
                    <a:pt x="535" y="55"/>
                  </a:lnTo>
                  <a:lnTo>
                    <a:pt x="506" y="20"/>
                  </a:lnTo>
                  <a:lnTo>
                    <a:pt x="447" y="81"/>
                  </a:lnTo>
                  <a:lnTo>
                    <a:pt x="407" y="67"/>
                  </a:lnTo>
                  <a:lnTo>
                    <a:pt x="439" y="28"/>
                  </a:lnTo>
                  <a:lnTo>
                    <a:pt x="417" y="0"/>
                  </a:lnTo>
                  <a:lnTo>
                    <a:pt x="384" y="14"/>
                  </a:lnTo>
                  <a:lnTo>
                    <a:pt x="348" y="59"/>
                  </a:lnTo>
                  <a:lnTo>
                    <a:pt x="331" y="55"/>
                  </a:lnTo>
                  <a:lnTo>
                    <a:pt x="301" y="81"/>
                  </a:lnTo>
                  <a:lnTo>
                    <a:pt x="250" y="61"/>
                  </a:lnTo>
                  <a:lnTo>
                    <a:pt x="214" y="98"/>
                  </a:lnTo>
                  <a:lnTo>
                    <a:pt x="183" y="108"/>
                  </a:lnTo>
                  <a:lnTo>
                    <a:pt x="140" y="159"/>
                  </a:lnTo>
                  <a:lnTo>
                    <a:pt x="77" y="173"/>
                  </a:lnTo>
                  <a:close/>
                </a:path>
              </a:pathLst>
            </a:custGeom>
            <a:grpFill/>
            <a:ln w="0">
              <a:solidFill>
                <a:schemeClr val="bg1"/>
              </a:solidFill>
              <a:prstDash val="solid"/>
              <a:round/>
              <a:headEnd/>
              <a:tailEnd/>
            </a:ln>
          </p:spPr>
          <p:txBody>
            <a:bodyPr/>
            <a:lstStyle/>
            <a:p>
              <a:endParaRPr lang="zh-CN" altLang="en-US"/>
            </a:p>
          </p:txBody>
        </p:sp>
        <p:sp>
          <p:nvSpPr>
            <p:cNvPr id="109" name="Freeform 118">
              <a:extLst>
                <a:ext uri="{FF2B5EF4-FFF2-40B4-BE49-F238E27FC236}">
                  <a16:creationId xmlns:a16="http://schemas.microsoft.com/office/drawing/2014/main" id="{724D3BDD-2A8A-41D9-9CA6-C3D122564A80}"/>
                </a:ext>
              </a:extLst>
            </p:cNvPr>
            <p:cNvSpPr>
              <a:spLocks/>
            </p:cNvSpPr>
            <p:nvPr/>
          </p:nvSpPr>
          <p:spPr bwMode="gray">
            <a:xfrm>
              <a:off x="4862240" y="4618956"/>
              <a:ext cx="565150" cy="779463"/>
            </a:xfrm>
            <a:custGeom>
              <a:avLst/>
              <a:gdLst>
                <a:gd name="T0" fmla="*/ 20 w 711"/>
                <a:gd name="T1" fmla="*/ 44 h 982"/>
                <a:gd name="T2" fmla="*/ 7 w 711"/>
                <a:gd name="T3" fmla="*/ 55 h 982"/>
                <a:gd name="T4" fmla="*/ 16 w 711"/>
                <a:gd name="T5" fmla="*/ 68 h 982"/>
                <a:gd name="T6" fmla="*/ 21 w 711"/>
                <a:gd name="T7" fmla="*/ 86 h 982"/>
                <a:gd name="T8" fmla="*/ 14 w 711"/>
                <a:gd name="T9" fmla="*/ 98 h 982"/>
                <a:gd name="T10" fmla="*/ 6 w 711"/>
                <a:gd name="T11" fmla="*/ 104 h 982"/>
                <a:gd name="T12" fmla="*/ 0 w 711"/>
                <a:gd name="T13" fmla="*/ 122 h 982"/>
                <a:gd name="T14" fmla="*/ 13 w 711"/>
                <a:gd name="T15" fmla="*/ 135 h 982"/>
                <a:gd name="T16" fmla="*/ 16 w 711"/>
                <a:gd name="T17" fmla="*/ 156 h 982"/>
                <a:gd name="T18" fmla="*/ 26 w 711"/>
                <a:gd name="T19" fmla="*/ 163 h 982"/>
                <a:gd name="T20" fmla="*/ 30 w 711"/>
                <a:gd name="T21" fmla="*/ 179 h 982"/>
                <a:gd name="T22" fmla="*/ 23 w 711"/>
                <a:gd name="T23" fmla="*/ 196 h 982"/>
                <a:gd name="T24" fmla="*/ 24 w 711"/>
                <a:gd name="T25" fmla="*/ 210 h 982"/>
                <a:gd name="T26" fmla="*/ 32 w 711"/>
                <a:gd name="T27" fmla="*/ 215 h 982"/>
                <a:gd name="T28" fmla="*/ 50 w 711"/>
                <a:gd name="T29" fmla="*/ 209 h 982"/>
                <a:gd name="T30" fmla="*/ 56 w 711"/>
                <a:gd name="T31" fmla="*/ 215 h 982"/>
                <a:gd name="T32" fmla="*/ 47 w 711"/>
                <a:gd name="T33" fmla="*/ 232 h 982"/>
                <a:gd name="T34" fmla="*/ 39 w 711"/>
                <a:gd name="T35" fmla="*/ 241 h 982"/>
                <a:gd name="T36" fmla="*/ 46 w 711"/>
                <a:gd name="T37" fmla="*/ 246 h 982"/>
                <a:gd name="T38" fmla="*/ 82 w 711"/>
                <a:gd name="T39" fmla="*/ 231 h 982"/>
                <a:gd name="T40" fmla="*/ 96 w 711"/>
                <a:gd name="T41" fmla="*/ 238 h 982"/>
                <a:gd name="T42" fmla="*/ 101 w 711"/>
                <a:gd name="T43" fmla="*/ 222 h 982"/>
                <a:gd name="T44" fmla="*/ 100 w 711"/>
                <a:gd name="T45" fmla="*/ 209 h 982"/>
                <a:gd name="T46" fmla="*/ 107 w 711"/>
                <a:gd name="T47" fmla="*/ 182 h 982"/>
                <a:gd name="T48" fmla="*/ 115 w 711"/>
                <a:gd name="T49" fmla="*/ 170 h 982"/>
                <a:gd name="T50" fmla="*/ 115 w 711"/>
                <a:gd name="T51" fmla="*/ 157 h 982"/>
                <a:gd name="T52" fmla="*/ 119 w 711"/>
                <a:gd name="T53" fmla="*/ 151 h 982"/>
                <a:gd name="T54" fmla="*/ 116 w 711"/>
                <a:gd name="T55" fmla="*/ 143 h 982"/>
                <a:gd name="T56" fmla="*/ 117 w 711"/>
                <a:gd name="T57" fmla="*/ 130 h 982"/>
                <a:gd name="T58" fmla="*/ 132 w 711"/>
                <a:gd name="T59" fmla="*/ 124 h 982"/>
                <a:gd name="T60" fmla="*/ 134 w 711"/>
                <a:gd name="T61" fmla="*/ 106 h 982"/>
                <a:gd name="T62" fmla="*/ 135 w 711"/>
                <a:gd name="T63" fmla="*/ 92 h 982"/>
                <a:gd name="T64" fmla="*/ 143 w 711"/>
                <a:gd name="T65" fmla="*/ 87 h 982"/>
                <a:gd name="T66" fmla="*/ 151 w 711"/>
                <a:gd name="T67" fmla="*/ 87 h 982"/>
                <a:gd name="T68" fmla="*/ 164 w 711"/>
                <a:gd name="T69" fmla="*/ 80 h 982"/>
                <a:gd name="T70" fmla="*/ 175 w 711"/>
                <a:gd name="T71" fmla="*/ 75 h 982"/>
                <a:gd name="T72" fmla="*/ 175 w 711"/>
                <a:gd name="T73" fmla="*/ 64 h 982"/>
                <a:gd name="T74" fmla="*/ 178 w 711"/>
                <a:gd name="T75" fmla="*/ 63 h 982"/>
                <a:gd name="T76" fmla="*/ 175 w 711"/>
                <a:gd name="T77" fmla="*/ 49 h 982"/>
                <a:gd name="T78" fmla="*/ 155 w 711"/>
                <a:gd name="T79" fmla="*/ 34 h 982"/>
                <a:gd name="T80" fmla="*/ 160 w 711"/>
                <a:gd name="T81" fmla="*/ 19 h 982"/>
                <a:gd name="T82" fmla="*/ 153 w 711"/>
                <a:gd name="T83" fmla="*/ 15 h 982"/>
                <a:gd name="T84" fmla="*/ 134 w 711"/>
                <a:gd name="T85" fmla="*/ 14 h 982"/>
                <a:gd name="T86" fmla="*/ 127 w 711"/>
                <a:gd name="T87" fmla="*/ 5 h 982"/>
                <a:gd name="T88" fmla="*/ 112 w 711"/>
                <a:gd name="T89" fmla="*/ 21 h 982"/>
                <a:gd name="T90" fmla="*/ 102 w 711"/>
                <a:gd name="T91" fmla="*/ 17 h 982"/>
                <a:gd name="T92" fmla="*/ 110 w 711"/>
                <a:gd name="T93" fmla="*/ 7 h 982"/>
                <a:gd name="T94" fmla="*/ 105 w 711"/>
                <a:gd name="T95" fmla="*/ 0 h 982"/>
                <a:gd name="T96" fmla="*/ 96 w 711"/>
                <a:gd name="T97" fmla="*/ 4 h 982"/>
                <a:gd name="T98" fmla="*/ 87 w 711"/>
                <a:gd name="T99" fmla="*/ 15 h 982"/>
                <a:gd name="T100" fmla="*/ 83 w 711"/>
                <a:gd name="T101" fmla="*/ 14 h 982"/>
                <a:gd name="T102" fmla="*/ 76 w 711"/>
                <a:gd name="T103" fmla="*/ 21 h 982"/>
                <a:gd name="T104" fmla="*/ 63 w 711"/>
                <a:gd name="T105" fmla="*/ 15 h 982"/>
                <a:gd name="T106" fmla="*/ 54 w 711"/>
                <a:gd name="T107" fmla="*/ 25 h 982"/>
                <a:gd name="T108" fmla="*/ 46 w 711"/>
                <a:gd name="T109" fmla="*/ 27 h 982"/>
                <a:gd name="T110" fmla="*/ 35 w 711"/>
                <a:gd name="T111" fmla="*/ 40 h 982"/>
                <a:gd name="T112" fmla="*/ 20 w 711"/>
                <a:gd name="T113" fmla="*/ 44 h 9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11"/>
                <a:gd name="T172" fmla="*/ 0 h 982"/>
                <a:gd name="T173" fmla="*/ 711 w 711"/>
                <a:gd name="T174" fmla="*/ 982 h 9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11" h="982">
                  <a:moveTo>
                    <a:pt x="77" y="173"/>
                  </a:moveTo>
                  <a:lnTo>
                    <a:pt x="27" y="219"/>
                  </a:lnTo>
                  <a:lnTo>
                    <a:pt x="61" y="270"/>
                  </a:lnTo>
                  <a:lnTo>
                    <a:pt x="81" y="344"/>
                  </a:lnTo>
                  <a:lnTo>
                    <a:pt x="55" y="392"/>
                  </a:lnTo>
                  <a:lnTo>
                    <a:pt x="22" y="415"/>
                  </a:lnTo>
                  <a:lnTo>
                    <a:pt x="0" y="486"/>
                  </a:lnTo>
                  <a:lnTo>
                    <a:pt x="51" y="539"/>
                  </a:lnTo>
                  <a:lnTo>
                    <a:pt x="61" y="624"/>
                  </a:lnTo>
                  <a:lnTo>
                    <a:pt x="102" y="650"/>
                  </a:lnTo>
                  <a:lnTo>
                    <a:pt x="120" y="716"/>
                  </a:lnTo>
                  <a:lnTo>
                    <a:pt x="92" y="783"/>
                  </a:lnTo>
                  <a:lnTo>
                    <a:pt x="96" y="840"/>
                  </a:lnTo>
                  <a:lnTo>
                    <a:pt x="128" y="860"/>
                  </a:lnTo>
                  <a:lnTo>
                    <a:pt x="197" y="833"/>
                  </a:lnTo>
                  <a:lnTo>
                    <a:pt x="224" y="858"/>
                  </a:lnTo>
                  <a:lnTo>
                    <a:pt x="185" y="927"/>
                  </a:lnTo>
                  <a:lnTo>
                    <a:pt x="155" y="961"/>
                  </a:lnTo>
                  <a:lnTo>
                    <a:pt x="183" y="982"/>
                  </a:lnTo>
                  <a:lnTo>
                    <a:pt x="327" y="923"/>
                  </a:lnTo>
                  <a:lnTo>
                    <a:pt x="382" y="949"/>
                  </a:lnTo>
                  <a:lnTo>
                    <a:pt x="403" y="888"/>
                  </a:lnTo>
                  <a:lnTo>
                    <a:pt x="398" y="833"/>
                  </a:lnTo>
                  <a:lnTo>
                    <a:pt x="425" y="726"/>
                  </a:lnTo>
                  <a:lnTo>
                    <a:pt x="459" y="677"/>
                  </a:lnTo>
                  <a:lnTo>
                    <a:pt x="457" y="628"/>
                  </a:lnTo>
                  <a:lnTo>
                    <a:pt x="476" y="604"/>
                  </a:lnTo>
                  <a:lnTo>
                    <a:pt x="462" y="569"/>
                  </a:lnTo>
                  <a:lnTo>
                    <a:pt x="468" y="518"/>
                  </a:lnTo>
                  <a:lnTo>
                    <a:pt x="525" y="496"/>
                  </a:lnTo>
                  <a:lnTo>
                    <a:pt x="535" y="423"/>
                  </a:lnTo>
                  <a:lnTo>
                    <a:pt x="539" y="368"/>
                  </a:lnTo>
                  <a:lnTo>
                    <a:pt x="569" y="346"/>
                  </a:lnTo>
                  <a:lnTo>
                    <a:pt x="602" y="346"/>
                  </a:lnTo>
                  <a:lnTo>
                    <a:pt x="653" y="317"/>
                  </a:lnTo>
                  <a:lnTo>
                    <a:pt x="697" y="297"/>
                  </a:lnTo>
                  <a:lnTo>
                    <a:pt x="697" y="256"/>
                  </a:lnTo>
                  <a:lnTo>
                    <a:pt x="711" y="254"/>
                  </a:lnTo>
                  <a:lnTo>
                    <a:pt x="697" y="193"/>
                  </a:lnTo>
                  <a:lnTo>
                    <a:pt x="620" y="134"/>
                  </a:lnTo>
                  <a:lnTo>
                    <a:pt x="638" y="73"/>
                  </a:lnTo>
                  <a:lnTo>
                    <a:pt x="612" y="57"/>
                  </a:lnTo>
                  <a:lnTo>
                    <a:pt x="535" y="55"/>
                  </a:lnTo>
                  <a:lnTo>
                    <a:pt x="506" y="20"/>
                  </a:lnTo>
                  <a:lnTo>
                    <a:pt x="447" y="81"/>
                  </a:lnTo>
                  <a:lnTo>
                    <a:pt x="407" y="67"/>
                  </a:lnTo>
                  <a:lnTo>
                    <a:pt x="439" y="28"/>
                  </a:lnTo>
                  <a:lnTo>
                    <a:pt x="417" y="0"/>
                  </a:lnTo>
                  <a:lnTo>
                    <a:pt x="384" y="14"/>
                  </a:lnTo>
                  <a:lnTo>
                    <a:pt x="348" y="59"/>
                  </a:lnTo>
                  <a:lnTo>
                    <a:pt x="331" y="55"/>
                  </a:lnTo>
                  <a:lnTo>
                    <a:pt x="301" y="81"/>
                  </a:lnTo>
                  <a:lnTo>
                    <a:pt x="250" y="61"/>
                  </a:lnTo>
                  <a:lnTo>
                    <a:pt x="214" y="98"/>
                  </a:lnTo>
                  <a:lnTo>
                    <a:pt x="183" y="108"/>
                  </a:lnTo>
                  <a:lnTo>
                    <a:pt x="140" y="159"/>
                  </a:lnTo>
                  <a:lnTo>
                    <a:pt x="77" y="173"/>
                  </a:lnTo>
                </a:path>
              </a:pathLst>
            </a:custGeom>
            <a:grpFill/>
            <a:ln w="6350">
              <a:solidFill>
                <a:schemeClr val="bg1"/>
              </a:solidFill>
              <a:prstDash val="solid"/>
              <a:round/>
              <a:headEnd/>
              <a:tailEnd/>
            </a:ln>
          </p:spPr>
          <p:txBody>
            <a:bodyPr/>
            <a:lstStyle/>
            <a:p>
              <a:endParaRPr lang="zh-CN" altLang="en-US"/>
            </a:p>
          </p:txBody>
        </p:sp>
        <p:sp>
          <p:nvSpPr>
            <p:cNvPr id="110" name="Freeform 119">
              <a:extLst>
                <a:ext uri="{FF2B5EF4-FFF2-40B4-BE49-F238E27FC236}">
                  <a16:creationId xmlns:a16="http://schemas.microsoft.com/office/drawing/2014/main" id="{15EFBF48-4653-48AD-BB20-F1F0B72078D0}"/>
                </a:ext>
              </a:extLst>
            </p:cNvPr>
            <p:cNvSpPr>
              <a:spLocks/>
            </p:cNvSpPr>
            <p:nvPr/>
          </p:nvSpPr>
          <p:spPr bwMode="gray">
            <a:xfrm>
              <a:off x="4927328" y="3972843"/>
              <a:ext cx="573088" cy="709613"/>
            </a:xfrm>
            <a:custGeom>
              <a:avLst/>
              <a:gdLst>
                <a:gd name="T0" fmla="*/ 19 w 722"/>
                <a:gd name="T1" fmla="*/ 148 h 894"/>
                <a:gd name="T2" fmla="*/ 23 w 722"/>
                <a:gd name="T3" fmla="*/ 155 h 894"/>
                <a:gd name="T4" fmla="*/ 34 w 722"/>
                <a:gd name="T5" fmla="*/ 163 h 894"/>
                <a:gd name="T6" fmla="*/ 42 w 722"/>
                <a:gd name="T7" fmla="*/ 163 h 894"/>
                <a:gd name="T8" fmla="*/ 50 w 722"/>
                <a:gd name="T9" fmla="*/ 168 h 894"/>
                <a:gd name="T10" fmla="*/ 50 w 722"/>
                <a:gd name="T11" fmla="*/ 192 h 894"/>
                <a:gd name="T12" fmla="*/ 58 w 722"/>
                <a:gd name="T13" fmla="*/ 202 h 894"/>
                <a:gd name="T14" fmla="*/ 62 w 722"/>
                <a:gd name="T15" fmla="*/ 217 h 894"/>
                <a:gd name="T16" fmla="*/ 67 w 722"/>
                <a:gd name="T17" fmla="*/ 218 h 894"/>
                <a:gd name="T18" fmla="*/ 76 w 722"/>
                <a:gd name="T19" fmla="*/ 207 h 894"/>
                <a:gd name="T20" fmla="*/ 85 w 722"/>
                <a:gd name="T21" fmla="*/ 204 h 894"/>
                <a:gd name="T22" fmla="*/ 90 w 722"/>
                <a:gd name="T23" fmla="*/ 211 h 894"/>
                <a:gd name="T24" fmla="*/ 82 w 722"/>
                <a:gd name="T25" fmla="*/ 220 h 894"/>
                <a:gd name="T26" fmla="*/ 91 w 722"/>
                <a:gd name="T27" fmla="*/ 224 h 894"/>
                <a:gd name="T28" fmla="*/ 106 w 722"/>
                <a:gd name="T29" fmla="*/ 209 h 894"/>
                <a:gd name="T30" fmla="*/ 113 w 722"/>
                <a:gd name="T31" fmla="*/ 217 h 894"/>
                <a:gd name="T32" fmla="*/ 133 w 722"/>
                <a:gd name="T33" fmla="*/ 218 h 894"/>
                <a:gd name="T34" fmla="*/ 140 w 722"/>
                <a:gd name="T35" fmla="*/ 222 h 894"/>
                <a:gd name="T36" fmla="*/ 154 w 722"/>
                <a:gd name="T37" fmla="*/ 207 h 894"/>
                <a:gd name="T38" fmla="*/ 162 w 722"/>
                <a:gd name="T39" fmla="*/ 188 h 894"/>
                <a:gd name="T40" fmla="*/ 169 w 722"/>
                <a:gd name="T41" fmla="*/ 178 h 894"/>
                <a:gd name="T42" fmla="*/ 176 w 722"/>
                <a:gd name="T43" fmla="*/ 175 h 894"/>
                <a:gd name="T44" fmla="*/ 171 w 722"/>
                <a:gd name="T45" fmla="*/ 164 h 894"/>
                <a:gd name="T46" fmla="*/ 181 w 722"/>
                <a:gd name="T47" fmla="*/ 151 h 894"/>
                <a:gd name="T48" fmla="*/ 180 w 722"/>
                <a:gd name="T49" fmla="*/ 141 h 894"/>
                <a:gd name="T50" fmla="*/ 173 w 722"/>
                <a:gd name="T51" fmla="*/ 142 h 894"/>
                <a:gd name="T52" fmla="*/ 162 w 722"/>
                <a:gd name="T53" fmla="*/ 138 h 894"/>
                <a:gd name="T54" fmla="*/ 150 w 722"/>
                <a:gd name="T55" fmla="*/ 142 h 894"/>
                <a:gd name="T56" fmla="*/ 147 w 722"/>
                <a:gd name="T57" fmla="*/ 127 h 894"/>
                <a:gd name="T58" fmla="*/ 134 w 722"/>
                <a:gd name="T59" fmla="*/ 120 h 894"/>
                <a:gd name="T60" fmla="*/ 131 w 722"/>
                <a:gd name="T61" fmla="*/ 108 h 894"/>
                <a:gd name="T62" fmla="*/ 138 w 722"/>
                <a:gd name="T63" fmla="*/ 97 h 894"/>
                <a:gd name="T64" fmla="*/ 124 w 722"/>
                <a:gd name="T65" fmla="*/ 83 h 894"/>
                <a:gd name="T66" fmla="*/ 108 w 722"/>
                <a:gd name="T67" fmla="*/ 63 h 894"/>
                <a:gd name="T68" fmla="*/ 109 w 722"/>
                <a:gd name="T69" fmla="*/ 47 h 894"/>
                <a:gd name="T70" fmla="*/ 101 w 722"/>
                <a:gd name="T71" fmla="*/ 42 h 894"/>
                <a:gd name="T72" fmla="*/ 93 w 722"/>
                <a:gd name="T73" fmla="*/ 44 h 894"/>
                <a:gd name="T74" fmla="*/ 90 w 722"/>
                <a:gd name="T75" fmla="*/ 35 h 894"/>
                <a:gd name="T76" fmla="*/ 73 w 722"/>
                <a:gd name="T77" fmla="*/ 34 h 894"/>
                <a:gd name="T78" fmla="*/ 77 w 722"/>
                <a:gd name="T79" fmla="*/ 12 h 894"/>
                <a:gd name="T80" fmla="*/ 69 w 722"/>
                <a:gd name="T81" fmla="*/ 15 h 894"/>
                <a:gd name="T82" fmla="*/ 53 w 722"/>
                <a:gd name="T83" fmla="*/ 0 h 894"/>
                <a:gd name="T84" fmla="*/ 45 w 722"/>
                <a:gd name="T85" fmla="*/ 4 h 894"/>
                <a:gd name="T86" fmla="*/ 40 w 722"/>
                <a:gd name="T87" fmla="*/ 16 h 894"/>
                <a:gd name="T88" fmla="*/ 35 w 722"/>
                <a:gd name="T89" fmla="*/ 17 h 894"/>
                <a:gd name="T90" fmla="*/ 38 w 722"/>
                <a:gd name="T91" fmla="*/ 26 h 894"/>
                <a:gd name="T92" fmla="*/ 51 w 722"/>
                <a:gd name="T93" fmla="*/ 30 h 894"/>
                <a:gd name="T94" fmla="*/ 55 w 722"/>
                <a:gd name="T95" fmla="*/ 46 h 894"/>
                <a:gd name="T96" fmla="*/ 42 w 722"/>
                <a:gd name="T97" fmla="*/ 54 h 894"/>
                <a:gd name="T98" fmla="*/ 28 w 722"/>
                <a:gd name="T99" fmla="*/ 42 h 894"/>
                <a:gd name="T100" fmla="*/ 17 w 722"/>
                <a:gd name="T101" fmla="*/ 49 h 894"/>
                <a:gd name="T102" fmla="*/ 22 w 722"/>
                <a:gd name="T103" fmla="*/ 62 h 894"/>
                <a:gd name="T104" fmla="*/ 12 w 722"/>
                <a:gd name="T105" fmla="*/ 71 h 894"/>
                <a:gd name="T106" fmla="*/ 13 w 722"/>
                <a:gd name="T107" fmla="*/ 84 h 894"/>
                <a:gd name="T108" fmla="*/ 0 w 722"/>
                <a:gd name="T109" fmla="*/ 88 h 894"/>
                <a:gd name="T110" fmla="*/ 11 w 722"/>
                <a:gd name="T111" fmla="*/ 96 h 894"/>
                <a:gd name="T112" fmla="*/ 24 w 722"/>
                <a:gd name="T113" fmla="*/ 112 h 894"/>
                <a:gd name="T114" fmla="*/ 40 w 722"/>
                <a:gd name="T115" fmla="*/ 103 h 894"/>
                <a:gd name="T116" fmla="*/ 44 w 722"/>
                <a:gd name="T117" fmla="*/ 118 h 894"/>
                <a:gd name="T118" fmla="*/ 43 w 722"/>
                <a:gd name="T119" fmla="*/ 134 h 894"/>
                <a:gd name="T120" fmla="*/ 24 w 722"/>
                <a:gd name="T121" fmla="*/ 144 h 894"/>
                <a:gd name="T122" fmla="*/ 19 w 722"/>
                <a:gd name="T123" fmla="*/ 148 h 8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22"/>
                <a:gd name="T187" fmla="*/ 0 h 894"/>
                <a:gd name="T188" fmla="*/ 722 w 722"/>
                <a:gd name="T189" fmla="*/ 894 h 8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22" h="894">
                  <a:moveTo>
                    <a:pt x="74" y="591"/>
                  </a:moveTo>
                  <a:lnTo>
                    <a:pt x="94" y="620"/>
                  </a:lnTo>
                  <a:lnTo>
                    <a:pt x="133" y="652"/>
                  </a:lnTo>
                  <a:lnTo>
                    <a:pt x="165" y="650"/>
                  </a:lnTo>
                  <a:lnTo>
                    <a:pt x="202" y="669"/>
                  </a:lnTo>
                  <a:lnTo>
                    <a:pt x="202" y="766"/>
                  </a:lnTo>
                  <a:lnTo>
                    <a:pt x="234" y="807"/>
                  </a:lnTo>
                  <a:lnTo>
                    <a:pt x="250" y="868"/>
                  </a:lnTo>
                  <a:lnTo>
                    <a:pt x="267" y="872"/>
                  </a:lnTo>
                  <a:lnTo>
                    <a:pt x="303" y="827"/>
                  </a:lnTo>
                  <a:lnTo>
                    <a:pt x="338" y="815"/>
                  </a:lnTo>
                  <a:lnTo>
                    <a:pt x="358" y="841"/>
                  </a:lnTo>
                  <a:lnTo>
                    <a:pt x="326" y="878"/>
                  </a:lnTo>
                  <a:lnTo>
                    <a:pt x="366" y="894"/>
                  </a:lnTo>
                  <a:lnTo>
                    <a:pt x="425" y="833"/>
                  </a:lnTo>
                  <a:lnTo>
                    <a:pt x="454" y="868"/>
                  </a:lnTo>
                  <a:lnTo>
                    <a:pt x="531" y="870"/>
                  </a:lnTo>
                  <a:lnTo>
                    <a:pt x="557" y="886"/>
                  </a:lnTo>
                  <a:lnTo>
                    <a:pt x="616" y="825"/>
                  </a:lnTo>
                  <a:lnTo>
                    <a:pt x="645" y="752"/>
                  </a:lnTo>
                  <a:lnTo>
                    <a:pt x="673" y="709"/>
                  </a:lnTo>
                  <a:lnTo>
                    <a:pt x="704" y="697"/>
                  </a:lnTo>
                  <a:lnTo>
                    <a:pt x="683" y="654"/>
                  </a:lnTo>
                  <a:lnTo>
                    <a:pt x="722" y="604"/>
                  </a:lnTo>
                  <a:lnTo>
                    <a:pt x="720" y="563"/>
                  </a:lnTo>
                  <a:lnTo>
                    <a:pt x="689" y="567"/>
                  </a:lnTo>
                  <a:lnTo>
                    <a:pt x="647" y="551"/>
                  </a:lnTo>
                  <a:lnTo>
                    <a:pt x="598" y="567"/>
                  </a:lnTo>
                  <a:lnTo>
                    <a:pt x="588" y="508"/>
                  </a:lnTo>
                  <a:lnTo>
                    <a:pt x="533" y="482"/>
                  </a:lnTo>
                  <a:lnTo>
                    <a:pt x="521" y="429"/>
                  </a:lnTo>
                  <a:lnTo>
                    <a:pt x="549" y="386"/>
                  </a:lnTo>
                  <a:lnTo>
                    <a:pt x="496" y="331"/>
                  </a:lnTo>
                  <a:lnTo>
                    <a:pt x="431" y="252"/>
                  </a:lnTo>
                  <a:lnTo>
                    <a:pt x="435" y="185"/>
                  </a:lnTo>
                  <a:lnTo>
                    <a:pt x="403" y="166"/>
                  </a:lnTo>
                  <a:lnTo>
                    <a:pt x="374" y="173"/>
                  </a:lnTo>
                  <a:lnTo>
                    <a:pt x="358" y="138"/>
                  </a:lnTo>
                  <a:lnTo>
                    <a:pt x="291" y="136"/>
                  </a:lnTo>
                  <a:lnTo>
                    <a:pt x="305" y="47"/>
                  </a:lnTo>
                  <a:lnTo>
                    <a:pt x="273" y="61"/>
                  </a:lnTo>
                  <a:lnTo>
                    <a:pt x="214" y="0"/>
                  </a:lnTo>
                  <a:lnTo>
                    <a:pt x="177" y="16"/>
                  </a:lnTo>
                  <a:lnTo>
                    <a:pt x="157" y="63"/>
                  </a:lnTo>
                  <a:lnTo>
                    <a:pt x="137" y="67"/>
                  </a:lnTo>
                  <a:lnTo>
                    <a:pt x="149" y="101"/>
                  </a:lnTo>
                  <a:lnTo>
                    <a:pt x="204" y="122"/>
                  </a:lnTo>
                  <a:lnTo>
                    <a:pt x="222" y="183"/>
                  </a:lnTo>
                  <a:lnTo>
                    <a:pt x="167" y="215"/>
                  </a:lnTo>
                  <a:lnTo>
                    <a:pt x="114" y="166"/>
                  </a:lnTo>
                  <a:lnTo>
                    <a:pt x="67" y="195"/>
                  </a:lnTo>
                  <a:lnTo>
                    <a:pt x="86" y="250"/>
                  </a:lnTo>
                  <a:lnTo>
                    <a:pt x="49" y="282"/>
                  </a:lnTo>
                  <a:lnTo>
                    <a:pt x="53" y="335"/>
                  </a:lnTo>
                  <a:lnTo>
                    <a:pt x="0" y="349"/>
                  </a:lnTo>
                  <a:lnTo>
                    <a:pt x="43" y="384"/>
                  </a:lnTo>
                  <a:lnTo>
                    <a:pt x="98" y="447"/>
                  </a:lnTo>
                  <a:lnTo>
                    <a:pt x="157" y="410"/>
                  </a:lnTo>
                  <a:lnTo>
                    <a:pt x="175" y="473"/>
                  </a:lnTo>
                  <a:lnTo>
                    <a:pt x="171" y="536"/>
                  </a:lnTo>
                  <a:lnTo>
                    <a:pt x="96" y="575"/>
                  </a:lnTo>
                  <a:lnTo>
                    <a:pt x="74" y="591"/>
                  </a:lnTo>
                  <a:close/>
                </a:path>
              </a:pathLst>
            </a:custGeom>
            <a:grpFill/>
            <a:ln w="0">
              <a:solidFill>
                <a:schemeClr val="bg1"/>
              </a:solidFill>
              <a:prstDash val="solid"/>
              <a:round/>
              <a:headEnd/>
              <a:tailEnd/>
            </a:ln>
          </p:spPr>
          <p:txBody>
            <a:bodyPr/>
            <a:lstStyle/>
            <a:p>
              <a:endParaRPr lang="zh-CN" altLang="en-US"/>
            </a:p>
          </p:txBody>
        </p:sp>
        <p:sp>
          <p:nvSpPr>
            <p:cNvPr id="111" name="Freeform 120">
              <a:extLst>
                <a:ext uri="{FF2B5EF4-FFF2-40B4-BE49-F238E27FC236}">
                  <a16:creationId xmlns:a16="http://schemas.microsoft.com/office/drawing/2014/main" id="{29D7CD1C-9AED-45DE-94AB-5D42D27A7E31}"/>
                </a:ext>
              </a:extLst>
            </p:cNvPr>
            <p:cNvSpPr>
              <a:spLocks/>
            </p:cNvSpPr>
            <p:nvPr/>
          </p:nvSpPr>
          <p:spPr bwMode="gray">
            <a:xfrm>
              <a:off x="4927328" y="3972843"/>
              <a:ext cx="573088" cy="709613"/>
            </a:xfrm>
            <a:custGeom>
              <a:avLst/>
              <a:gdLst>
                <a:gd name="T0" fmla="*/ 19 w 722"/>
                <a:gd name="T1" fmla="*/ 148 h 894"/>
                <a:gd name="T2" fmla="*/ 23 w 722"/>
                <a:gd name="T3" fmla="*/ 155 h 894"/>
                <a:gd name="T4" fmla="*/ 34 w 722"/>
                <a:gd name="T5" fmla="*/ 163 h 894"/>
                <a:gd name="T6" fmla="*/ 42 w 722"/>
                <a:gd name="T7" fmla="*/ 163 h 894"/>
                <a:gd name="T8" fmla="*/ 50 w 722"/>
                <a:gd name="T9" fmla="*/ 168 h 894"/>
                <a:gd name="T10" fmla="*/ 50 w 722"/>
                <a:gd name="T11" fmla="*/ 192 h 894"/>
                <a:gd name="T12" fmla="*/ 58 w 722"/>
                <a:gd name="T13" fmla="*/ 202 h 894"/>
                <a:gd name="T14" fmla="*/ 62 w 722"/>
                <a:gd name="T15" fmla="*/ 217 h 894"/>
                <a:gd name="T16" fmla="*/ 67 w 722"/>
                <a:gd name="T17" fmla="*/ 218 h 894"/>
                <a:gd name="T18" fmla="*/ 76 w 722"/>
                <a:gd name="T19" fmla="*/ 207 h 894"/>
                <a:gd name="T20" fmla="*/ 85 w 722"/>
                <a:gd name="T21" fmla="*/ 204 h 894"/>
                <a:gd name="T22" fmla="*/ 90 w 722"/>
                <a:gd name="T23" fmla="*/ 211 h 894"/>
                <a:gd name="T24" fmla="*/ 82 w 722"/>
                <a:gd name="T25" fmla="*/ 220 h 894"/>
                <a:gd name="T26" fmla="*/ 91 w 722"/>
                <a:gd name="T27" fmla="*/ 224 h 894"/>
                <a:gd name="T28" fmla="*/ 106 w 722"/>
                <a:gd name="T29" fmla="*/ 209 h 894"/>
                <a:gd name="T30" fmla="*/ 113 w 722"/>
                <a:gd name="T31" fmla="*/ 217 h 894"/>
                <a:gd name="T32" fmla="*/ 133 w 722"/>
                <a:gd name="T33" fmla="*/ 218 h 894"/>
                <a:gd name="T34" fmla="*/ 140 w 722"/>
                <a:gd name="T35" fmla="*/ 222 h 894"/>
                <a:gd name="T36" fmla="*/ 154 w 722"/>
                <a:gd name="T37" fmla="*/ 207 h 894"/>
                <a:gd name="T38" fmla="*/ 162 w 722"/>
                <a:gd name="T39" fmla="*/ 188 h 894"/>
                <a:gd name="T40" fmla="*/ 169 w 722"/>
                <a:gd name="T41" fmla="*/ 178 h 894"/>
                <a:gd name="T42" fmla="*/ 176 w 722"/>
                <a:gd name="T43" fmla="*/ 175 h 894"/>
                <a:gd name="T44" fmla="*/ 171 w 722"/>
                <a:gd name="T45" fmla="*/ 164 h 894"/>
                <a:gd name="T46" fmla="*/ 181 w 722"/>
                <a:gd name="T47" fmla="*/ 151 h 894"/>
                <a:gd name="T48" fmla="*/ 180 w 722"/>
                <a:gd name="T49" fmla="*/ 141 h 894"/>
                <a:gd name="T50" fmla="*/ 173 w 722"/>
                <a:gd name="T51" fmla="*/ 142 h 894"/>
                <a:gd name="T52" fmla="*/ 162 w 722"/>
                <a:gd name="T53" fmla="*/ 138 h 894"/>
                <a:gd name="T54" fmla="*/ 150 w 722"/>
                <a:gd name="T55" fmla="*/ 142 h 894"/>
                <a:gd name="T56" fmla="*/ 147 w 722"/>
                <a:gd name="T57" fmla="*/ 127 h 894"/>
                <a:gd name="T58" fmla="*/ 134 w 722"/>
                <a:gd name="T59" fmla="*/ 120 h 894"/>
                <a:gd name="T60" fmla="*/ 131 w 722"/>
                <a:gd name="T61" fmla="*/ 108 h 894"/>
                <a:gd name="T62" fmla="*/ 138 w 722"/>
                <a:gd name="T63" fmla="*/ 97 h 894"/>
                <a:gd name="T64" fmla="*/ 124 w 722"/>
                <a:gd name="T65" fmla="*/ 83 h 894"/>
                <a:gd name="T66" fmla="*/ 108 w 722"/>
                <a:gd name="T67" fmla="*/ 63 h 894"/>
                <a:gd name="T68" fmla="*/ 109 w 722"/>
                <a:gd name="T69" fmla="*/ 47 h 894"/>
                <a:gd name="T70" fmla="*/ 101 w 722"/>
                <a:gd name="T71" fmla="*/ 42 h 894"/>
                <a:gd name="T72" fmla="*/ 93 w 722"/>
                <a:gd name="T73" fmla="*/ 44 h 894"/>
                <a:gd name="T74" fmla="*/ 90 w 722"/>
                <a:gd name="T75" fmla="*/ 35 h 894"/>
                <a:gd name="T76" fmla="*/ 73 w 722"/>
                <a:gd name="T77" fmla="*/ 34 h 894"/>
                <a:gd name="T78" fmla="*/ 77 w 722"/>
                <a:gd name="T79" fmla="*/ 12 h 894"/>
                <a:gd name="T80" fmla="*/ 69 w 722"/>
                <a:gd name="T81" fmla="*/ 15 h 894"/>
                <a:gd name="T82" fmla="*/ 53 w 722"/>
                <a:gd name="T83" fmla="*/ 0 h 894"/>
                <a:gd name="T84" fmla="*/ 45 w 722"/>
                <a:gd name="T85" fmla="*/ 4 h 894"/>
                <a:gd name="T86" fmla="*/ 40 w 722"/>
                <a:gd name="T87" fmla="*/ 16 h 894"/>
                <a:gd name="T88" fmla="*/ 35 w 722"/>
                <a:gd name="T89" fmla="*/ 17 h 894"/>
                <a:gd name="T90" fmla="*/ 38 w 722"/>
                <a:gd name="T91" fmla="*/ 26 h 894"/>
                <a:gd name="T92" fmla="*/ 51 w 722"/>
                <a:gd name="T93" fmla="*/ 30 h 894"/>
                <a:gd name="T94" fmla="*/ 55 w 722"/>
                <a:gd name="T95" fmla="*/ 46 h 894"/>
                <a:gd name="T96" fmla="*/ 42 w 722"/>
                <a:gd name="T97" fmla="*/ 54 h 894"/>
                <a:gd name="T98" fmla="*/ 28 w 722"/>
                <a:gd name="T99" fmla="*/ 42 h 894"/>
                <a:gd name="T100" fmla="*/ 17 w 722"/>
                <a:gd name="T101" fmla="*/ 49 h 894"/>
                <a:gd name="T102" fmla="*/ 22 w 722"/>
                <a:gd name="T103" fmla="*/ 62 h 894"/>
                <a:gd name="T104" fmla="*/ 12 w 722"/>
                <a:gd name="T105" fmla="*/ 71 h 894"/>
                <a:gd name="T106" fmla="*/ 13 w 722"/>
                <a:gd name="T107" fmla="*/ 84 h 894"/>
                <a:gd name="T108" fmla="*/ 0 w 722"/>
                <a:gd name="T109" fmla="*/ 88 h 894"/>
                <a:gd name="T110" fmla="*/ 11 w 722"/>
                <a:gd name="T111" fmla="*/ 96 h 894"/>
                <a:gd name="T112" fmla="*/ 24 w 722"/>
                <a:gd name="T113" fmla="*/ 112 h 894"/>
                <a:gd name="T114" fmla="*/ 40 w 722"/>
                <a:gd name="T115" fmla="*/ 103 h 894"/>
                <a:gd name="T116" fmla="*/ 44 w 722"/>
                <a:gd name="T117" fmla="*/ 118 h 894"/>
                <a:gd name="T118" fmla="*/ 43 w 722"/>
                <a:gd name="T119" fmla="*/ 134 h 894"/>
                <a:gd name="T120" fmla="*/ 24 w 722"/>
                <a:gd name="T121" fmla="*/ 144 h 894"/>
                <a:gd name="T122" fmla="*/ 19 w 722"/>
                <a:gd name="T123" fmla="*/ 148 h 8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22"/>
                <a:gd name="T187" fmla="*/ 0 h 894"/>
                <a:gd name="T188" fmla="*/ 722 w 722"/>
                <a:gd name="T189" fmla="*/ 894 h 8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22" h="894">
                  <a:moveTo>
                    <a:pt x="74" y="591"/>
                  </a:moveTo>
                  <a:lnTo>
                    <a:pt x="94" y="620"/>
                  </a:lnTo>
                  <a:lnTo>
                    <a:pt x="133" y="652"/>
                  </a:lnTo>
                  <a:lnTo>
                    <a:pt x="165" y="650"/>
                  </a:lnTo>
                  <a:lnTo>
                    <a:pt x="202" y="669"/>
                  </a:lnTo>
                  <a:lnTo>
                    <a:pt x="202" y="766"/>
                  </a:lnTo>
                  <a:lnTo>
                    <a:pt x="234" y="807"/>
                  </a:lnTo>
                  <a:lnTo>
                    <a:pt x="250" y="868"/>
                  </a:lnTo>
                  <a:lnTo>
                    <a:pt x="267" y="872"/>
                  </a:lnTo>
                  <a:lnTo>
                    <a:pt x="303" y="827"/>
                  </a:lnTo>
                  <a:lnTo>
                    <a:pt x="338" y="815"/>
                  </a:lnTo>
                  <a:lnTo>
                    <a:pt x="358" y="841"/>
                  </a:lnTo>
                  <a:lnTo>
                    <a:pt x="326" y="878"/>
                  </a:lnTo>
                  <a:lnTo>
                    <a:pt x="366" y="894"/>
                  </a:lnTo>
                  <a:lnTo>
                    <a:pt x="425" y="833"/>
                  </a:lnTo>
                  <a:lnTo>
                    <a:pt x="454" y="868"/>
                  </a:lnTo>
                  <a:lnTo>
                    <a:pt x="531" y="870"/>
                  </a:lnTo>
                  <a:lnTo>
                    <a:pt x="557" y="886"/>
                  </a:lnTo>
                  <a:lnTo>
                    <a:pt x="616" y="825"/>
                  </a:lnTo>
                  <a:lnTo>
                    <a:pt x="645" y="752"/>
                  </a:lnTo>
                  <a:lnTo>
                    <a:pt x="673" y="709"/>
                  </a:lnTo>
                  <a:lnTo>
                    <a:pt x="704" y="697"/>
                  </a:lnTo>
                  <a:lnTo>
                    <a:pt x="683" y="654"/>
                  </a:lnTo>
                  <a:lnTo>
                    <a:pt x="722" y="604"/>
                  </a:lnTo>
                  <a:lnTo>
                    <a:pt x="720" y="563"/>
                  </a:lnTo>
                  <a:lnTo>
                    <a:pt x="689" y="567"/>
                  </a:lnTo>
                  <a:lnTo>
                    <a:pt x="647" y="551"/>
                  </a:lnTo>
                  <a:lnTo>
                    <a:pt x="598" y="567"/>
                  </a:lnTo>
                  <a:lnTo>
                    <a:pt x="588" y="508"/>
                  </a:lnTo>
                  <a:lnTo>
                    <a:pt x="533" y="482"/>
                  </a:lnTo>
                  <a:lnTo>
                    <a:pt x="521" y="429"/>
                  </a:lnTo>
                  <a:lnTo>
                    <a:pt x="549" y="386"/>
                  </a:lnTo>
                  <a:lnTo>
                    <a:pt x="496" y="331"/>
                  </a:lnTo>
                  <a:lnTo>
                    <a:pt x="431" y="252"/>
                  </a:lnTo>
                  <a:lnTo>
                    <a:pt x="435" y="185"/>
                  </a:lnTo>
                  <a:lnTo>
                    <a:pt x="403" y="166"/>
                  </a:lnTo>
                  <a:lnTo>
                    <a:pt x="374" y="173"/>
                  </a:lnTo>
                  <a:lnTo>
                    <a:pt x="358" y="138"/>
                  </a:lnTo>
                  <a:lnTo>
                    <a:pt x="291" y="136"/>
                  </a:lnTo>
                  <a:lnTo>
                    <a:pt x="305" y="47"/>
                  </a:lnTo>
                  <a:lnTo>
                    <a:pt x="273" y="61"/>
                  </a:lnTo>
                  <a:lnTo>
                    <a:pt x="214" y="0"/>
                  </a:lnTo>
                  <a:lnTo>
                    <a:pt x="177" y="16"/>
                  </a:lnTo>
                  <a:lnTo>
                    <a:pt x="157" y="63"/>
                  </a:lnTo>
                  <a:lnTo>
                    <a:pt x="137" y="67"/>
                  </a:lnTo>
                  <a:lnTo>
                    <a:pt x="149" y="101"/>
                  </a:lnTo>
                  <a:lnTo>
                    <a:pt x="204" y="122"/>
                  </a:lnTo>
                  <a:lnTo>
                    <a:pt x="222" y="183"/>
                  </a:lnTo>
                  <a:lnTo>
                    <a:pt x="167" y="215"/>
                  </a:lnTo>
                  <a:lnTo>
                    <a:pt x="114" y="166"/>
                  </a:lnTo>
                  <a:lnTo>
                    <a:pt x="67" y="195"/>
                  </a:lnTo>
                  <a:lnTo>
                    <a:pt x="86" y="250"/>
                  </a:lnTo>
                  <a:lnTo>
                    <a:pt x="49" y="282"/>
                  </a:lnTo>
                  <a:lnTo>
                    <a:pt x="53" y="335"/>
                  </a:lnTo>
                  <a:lnTo>
                    <a:pt x="0" y="349"/>
                  </a:lnTo>
                  <a:lnTo>
                    <a:pt x="43" y="384"/>
                  </a:lnTo>
                  <a:lnTo>
                    <a:pt x="98" y="447"/>
                  </a:lnTo>
                  <a:lnTo>
                    <a:pt x="157" y="410"/>
                  </a:lnTo>
                  <a:lnTo>
                    <a:pt x="175" y="473"/>
                  </a:lnTo>
                  <a:lnTo>
                    <a:pt x="171" y="536"/>
                  </a:lnTo>
                  <a:lnTo>
                    <a:pt x="96" y="575"/>
                  </a:lnTo>
                  <a:lnTo>
                    <a:pt x="74" y="591"/>
                  </a:lnTo>
                </a:path>
              </a:pathLst>
            </a:custGeom>
            <a:grpFill/>
            <a:ln w="6350">
              <a:solidFill>
                <a:schemeClr val="bg1"/>
              </a:solidFill>
              <a:prstDash val="solid"/>
              <a:round/>
              <a:headEnd/>
              <a:tailEnd/>
            </a:ln>
          </p:spPr>
          <p:txBody>
            <a:bodyPr/>
            <a:lstStyle/>
            <a:p>
              <a:endParaRPr lang="zh-CN" altLang="en-US"/>
            </a:p>
          </p:txBody>
        </p:sp>
        <p:sp>
          <p:nvSpPr>
            <p:cNvPr id="112" name="Freeform 121">
              <a:extLst>
                <a:ext uri="{FF2B5EF4-FFF2-40B4-BE49-F238E27FC236}">
                  <a16:creationId xmlns:a16="http://schemas.microsoft.com/office/drawing/2014/main" id="{C4F34E94-3D11-4A80-BA14-895F7E35ED4C}"/>
                </a:ext>
              </a:extLst>
            </p:cNvPr>
            <p:cNvSpPr>
              <a:spLocks/>
            </p:cNvSpPr>
            <p:nvPr/>
          </p:nvSpPr>
          <p:spPr bwMode="gray">
            <a:xfrm>
              <a:off x="4224065" y="4272881"/>
              <a:ext cx="901700" cy="565150"/>
            </a:xfrm>
            <a:custGeom>
              <a:avLst/>
              <a:gdLst>
                <a:gd name="T0" fmla="*/ 40 w 1136"/>
                <a:gd name="T1" fmla="*/ 51 h 713"/>
                <a:gd name="T2" fmla="*/ 52 w 1136"/>
                <a:gd name="T3" fmla="*/ 64 h 713"/>
                <a:gd name="T4" fmla="*/ 58 w 1136"/>
                <a:gd name="T5" fmla="*/ 104 h 713"/>
                <a:gd name="T6" fmla="*/ 35 w 1136"/>
                <a:gd name="T7" fmla="*/ 118 h 713"/>
                <a:gd name="T8" fmla="*/ 0 w 1136"/>
                <a:gd name="T9" fmla="*/ 129 h 713"/>
                <a:gd name="T10" fmla="*/ 20 w 1136"/>
                <a:gd name="T11" fmla="*/ 167 h 713"/>
                <a:gd name="T12" fmla="*/ 40 w 1136"/>
                <a:gd name="T13" fmla="*/ 162 h 713"/>
                <a:gd name="T14" fmla="*/ 80 w 1136"/>
                <a:gd name="T15" fmla="*/ 153 h 713"/>
                <a:gd name="T16" fmla="*/ 76 w 1136"/>
                <a:gd name="T17" fmla="*/ 136 h 713"/>
                <a:gd name="T18" fmla="*/ 115 w 1136"/>
                <a:gd name="T19" fmla="*/ 138 h 713"/>
                <a:gd name="T20" fmla="*/ 147 w 1136"/>
                <a:gd name="T21" fmla="*/ 149 h 713"/>
                <a:gd name="T22" fmla="*/ 170 w 1136"/>
                <a:gd name="T23" fmla="*/ 142 h 713"/>
                <a:gd name="T24" fmla="*/ 189 w 1136"/>
                <a:gd name="T25" fmla="*/ 138 h 713"/>
                <a:gd name="T26" fmla="*/ 196 w 1136"/>
                <a:gd name="T27" fmla="*/ 160 h 713"/>
                <a:gd name="T28" fmla="*/ 221 w 1136"/>
                <a:gd name="T29" fmla="*/ 152 h 713"/>
                <a:gd name="T30" fmla="*/ 247 w 1136"/>
                <a:gd name="T31" fmla="*/ 135 h 713"/>
                <a:gd name="T32" fmla="*/ 264 w 1136"/>
                <a:gd name="T33" fmla="*/ 124 h 713"/>
                <a:gd name="T34" fmla="*/ 284 w 1136"/>
                <a:gd name="T35" fmla="*/ 122 h 713"/>
                <a:gd name="T36" fmla="*/ 272 w 1136"/>
                <a:gd name="T37" fmla="*/ 97 h 713"/>
                <a:gd name="T38" fmla="*/ 263 w 1136"/>
                <a:gd name="T39" fmla="*/ 68 h 713"/>
                <a:gd name="T40" fmla="*/ 245 w 1136"/>
                <a:gd name="T41" fmla="*/ 60 h 713"/>
                <a:gd name="T42" fmla="*/ 225 w 1136"/>
                <a:gd name="T43" fmla="*/ 59 h 713"/>
                <a:gd name="T44" fmla="*/ 196 w 1136"/>
                <a:gd name="T45" fmla="*/ 50 h 713"/>
                <a:gd name="T46" fmla="*/ 186 w 1136"/>
                <a:gd name="T47" fmla="*/ 24 h 713"/>
                <a:gd name="T48" fmla="*/ 157 w 1136"/>
                <a:gd name="T49" fmla="*/ 26 h 713"/>
                <a:gd name="T50" fmla="*/ 107 w 1136"/>
                <a:gd name="T51" fmla="*/ 21 h 713"/>
                <a:gd name="T52" fmla="*/ 71 w 1136"/>
                <a:gd name="T53" fmla="*/ 6 h 713"/>
                <a:gd name="T54" fmla="*/ 50 w 1136"/>
                <a:gd name="T55" fmla="*/ 4 h 713"/>
                <a:gd name="T56" fmla="*/ 43 w 1136"/>
                <a:gd name="T57" fmla="*/ 2 h 713"/>
                <a:gd name="T58" fmla="*/ 35 w 1136"/>
                <a:gd name="T59" fmla="*/ 1 h 713"/>
                <a:gd name="T60" fmla="*/ 34 w 1136"/>
                <a:gd name="T61" fmla="*/ 2 h 713"/>
                <a:gd name="T62" fmla="*/ 31 w 1136"/>
                <a:gd name="T63" fmla="*/ 7 h 713"/>
                <a:gd name="T64" fmla="*/ 29 w 1136"/>
                <a:gd name="T65" fmla="*/ 9 h 713"/>
                <a:gd name="T66" fmla="*/ 54 w 1136"/>
                <a:gd name="T67" fmla="*/ 24 h 713"/>
                <a:gd name="T68" fmla="*/ 33 w 1136"/>
                <a:gd name="T69" fmla="*/ 42 h 7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36"/>
                <a:gd name="T106" fmla="*/ 0 h 713"/>
                <a:gd name="T107" fmla="*/ 1136 w 1136"/>
                <a:gd name="T108" fmla="*/ 713 h 7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36" h="713">
                  <a:moveTo>
                    <a:pt x="130" y="169"/>
                  </a:moveTo>
                  <a:lnTo>
                    <a:pt x="159" y="205"/>
                  </a:lnTo>
                  <a:lnTo>
                    <a:pt x="157" y="258"/>
                  </a:lnTo>
                  <a:lnTo>
                    <a:pt x="208" y="256"/>
                  </a:lnTo>
                  <a:lnTo>
                    <a:pt x="236" y="331"/>
                  </a:lnTo>
                  <a:lnTo>
                    <a:pt x="234" y="417"/>
                  </a:lnTo>
                  <a:lnTo>
                    <a:pt x="183" y="425"/>
                  </a:lnTo>
                  <a:lnTo>
                    <a:pt x="140" y="474"/>
                  </a:lnTo>
                  <a:lnTo>
                    <a:pt x="33" y="482"/>
                  </a:lnTo>
                  <a:lnTo>
                    <a:pt x="0" y="516"/>
                  </a:lnTo>
                  <a:lnTo>
                    <a:pt x="23" y="591"/>
                  </a:lnTo>
                  <a:lnTo>
                    <a:pt x="82" y="671"/>
                  </a:lnTo>
                  <a:lnTo>
                    <a:pt x="134" y="713"/>
                  </a:lnTo>
                  <a:lnTo>
                    <a:pt x="161" y="648"/>
                  </a:lnTo>
                  <a:lnTo>
                    <a:pt x="220" y="596"/>
                  </a:lnTo>
                  <a:lnTo>
                    <a:pt x="319" y="612"/>
                  </a:lnTo>
                  <a:lnTo>
                    <a:pt x="332" y="585"/>
                  </a:lnTo>
                  <a:lnTo>
                    <a:pt x="303" y="545"/>
                  </a:lnTo>
                  <a:lnTo>
                    <a:pt x="372" y="528"/>
                  </a:lnTo>
                  <a:lnTo>
                    <a:pt x="460" y="555"/>
                  </a:lnTo>
                  <a:lnTo>
                    <a:pt x="531" y="559"/>
                  </a:lnTo>
                  <a:lnTo>
                    <a:pt x="588" y="598"/>
                  </a:lnTo>
                  <a:lnTo>
                    <a:pt x="649" y="563"/>
                  </a:lnTo>
                  <a:lnTo>
                    <a:pt x="681" y="569"/>
                  </a:lnTo>
                  <a:lnTo>
                    <a:pt x="687" y="600"/>
                  </a:lnTo>
                  <a:lnTo>
                    <a:pt x="758" y="553"/>
                  </a:lnTo>
                  <a:lnTo>
                    <a:pt x="791" y="587"/>
                  </a:lnTo>
                  <a:lnTo>
                    <a:pt x="785" y="640"/>
                  </a:lnTo>
                  <a:lnTo>
                    <a:pt x="832" y="654"/>
                  </a:lnTo>
                  <a:lnTo>
                    <a:pt x="884" y="608"/>
                  </a:lnTo>
                  <a:lnTo>
                    <a:pt x="947" y="594"/>
                  </a:lnTo>
                  <a:lnTo>
                    <a:pt x="988" y="543"/>
                  </a:lnTo>
                  <a:lnTo>
                    <a:pt x="1019" y="533"/>
                  </a:lnTo>
                  <a:lnTo>
                    <a:pt x="1055" y="496"/>
                  </a:lnTo>
                  <a:lnTo>
                    <a:pt x="1108" y="516"/>
                  </a:lnTo>
                  <a:lnTo>
                    <a:pt x="1136" y="490"/>
                  </a:lnTo>
                  <a:lnTo>
                    <a:pt x="1122" y="431"/>
                  </a:lnTo>
                  <a:lnTo>
                    <a:pt x="1088" y="388"/>
                  </a:lnTo>
                  <a:lnTo>
                    <a:pt x="1088" y="291"/>
                  </a:lnTo>
                  <a:lnTo>
                    <a:pt x="1051" y="272"/>
                  </a:lnTo>
                  <a:lnTo>
                    <a:pt x="1019" y="274"/>
                  </a:lnTo>
                  <a:lnTo>
                    <a:pt x="980" y="242"/>
                  </a:lnTo>
                  <a:lnTo>
                    <a:pt x="960" y="213"/>
                  </a:lnTo>
                  <a:lnTo>
                    <a:pt x="901" y="236"/>
                  </a:lnTo>
                  <a:lnTo>
                    <a:pt x="836" y="187"/>
                  </a:lnTo>
                  <a:lnTo>
                    <a:pt x="783" y="203"/>
                  </a:lnTo>
                  <a:lnTo>
                    <a:pt x="748" y="160"/>
                  </a:lnTo>
                  <a:lnTo>
                    <a:pt x="744" y="98"/>
                  </a:lnTo>
                  <a:lnTo>
                    <a:pt x="677" y="126"/>
                  </a:lnTo>
                  <a:lnTo>
                    <a:pt x="628" y="106"/>
                  </a:lnTo>
                  <a:lnTo>
                    <a:pt x="514" y="124"/>
                  </a:lnTo>
                  <a:lnTo>
                    <a:pt x="427" y="87"/>
                  </a:lnTo>
                  <a:lnTo>
                    <a:pt x="329" y="0"/>
                  </a:lnTo>
                  <a:lnTo>
                    <a:pt x="283" y="24"/>
                  </a:lnTo>
                  <a:lnTo>
                    <a:pt x="205" y="18"/>
                  </a:lnTo>
                  <a:lnTo>
                    <a:pt x="201" y="16"/>
                  </a:lnTo>
                  <a:lnTo>
                    <a:pt x="187" y="14"/>
                  </a:lnTo>
                  <a:lnTo>
                    <a:pt x="171" y="10"/>
                  </a:lnTo>
                  <a:lnTo>
                    <a:pt x="153" y="6"/>
                  </a:lnTo>
                  <a:lnTo>
                    <a:pt x="140" y="4"/>
                  </a:lnTo>
                  <a:lnTo>
                    <a:pt x="136" y="4"/>
                  </a:lnTo>
                  <a:lnTo>
                    <a:pt x="134" y="8"/>
                  </a:lnTo>
                  <a:lnTo>
                    <a:pt x="130" y="18"/>
                  </a:lnTo>
                  <a:lnTo>
                    <a:pt x="124" y="28"/>
                  </a:lnTo>
                  <a:lnTo>
                    <a:pt x="120" y="36"/>
                  </a:lnTo>
                  <a:lnTo>
                    <a:pt x="118" y="39"/>
                  </a:lnTo>
                  <a:lnTo>
                    <a:pt x="181" y="79"/>
                  </a:lnTo>
                  <a:lnTo>
                    <a:pt x="216" y="98"/>
                  </a:lnTo>
                  <a:lnTo>
                    <a:pt x="151" y="140"/>
                  </a:lnTo>
                  <a:lnTo>
                    <a:pt x="130" y="169"/>
                  </a:lnTo>
                  <a:close/>
                </a:path>
              </a:pathLst>
            </a:custGeom>
            <a:grpFill/>
            <a:ln w="0">
              <a:solidFill>
                <a:schemeClr val="bg1"/>
              </a:solidFill>
              <a:prstDash val="solid"/>
              <a:round/>
              <a:headEnd/>
              <a:tailEnd/>
            </a:ln>
          </p:spPr>
          <p:txBody>
            <a:bodyPr/>
            <a:lstStyle/>
            <a:p>
              <a:endParaRPr lang="zh-CN" altLang="en-US"/>
            </a:p>
          </p:txBody>
        </p:sp>
        <p:sp>
          <p:nvSpPr>
            <p:cNvPr id="113" name="Freeform 122">
              <a:extLst>
                <a:ext uri="{FF2B5EF4-FFF2-40B4-BE49-F238E27FC236}">
                  <a16:creationId xmlns:a16="http://schemas.microsoft.com/office/drawing/2014/main" id="{C64A1355-D2CB-492B-826F-585EEDE0B0E7}"/>
                </a:ext>
              </a:extLst>
            </p:cNvPr>
            <p:cNvSpPr>
              <a:spLocks/>
            </p:cNvSpPr>
            <p:nvPr/>
          </p:nvSpPr>
          <p:spPr bwMode="gray">
            <a:xfrm>
              <a:off x="4224065" y="4272881"/>
              <a:ext cx="901700" cy="565150"/>
            </a:xfrm>
            <a:custGeom>
              <a:avLst/>
              <a:gdLst>
                <a:gd name="T0" fmla="*/ 40 w 1136"/>
                <a:gd name="T1" fmla="*/ 51 h 713"/>
                <a:gd name="T2" fmla="*/ 52 w 1136"/>
                <a:gd name="T3" fmla="*/ 64 h 713"/>
                <a:gd name="T4" fmla="*/ 58 w 1136"/>
                <a:gd name="T5" fmla="*/ 104 h 713"/>
                <a:gd name="T6" fmla="*/ 35 w 1136"/>
                <a:gd name="T7" fmla="*/ 118 h 713"/>
                <a:gd name="T8" fmla="*/ 0 w 1136"/>
                <a:gd name="T9" fmla="*/ 129 h 713"/>
                <a:gd name="T10" fmla="*/ 20 w 1136"/>
                <a:gd name="T11" fmla="*/ 167 h 713"/>
                <a:gd name="T12" fmla="*/ 40 w 1136"/>
                <a:gd name="T13" fmla="*/ 162 h 713"/>
                <a:gd name="T14" fmla="*/ 80 w 1136"/>
                <a:gd name="T15" fmla="*/ 153 h 713"/>
                <a:gd name="T16" fmla="*/ 76 w 1136"/>
                <a:gd name="T17" fmla="*/ 136 h 713"/>
                <a:gd name="T18" fmla="*/ 115 w 1136"/>
                <a:gd name="T19" fmla="*/ 138 h 713"/>
                <a:gd name="T20" fmla="*/ 147 w 1136"/>
                <a:gd name="T21" fmla="*/ 149 h 713"/>
                <a:gd name="T22" fmla="*/ 170 w 1136"/>
                <a:gd name="T23" fmla="*/ 142 h 713"/>
                <a:gd name="T24" fmla="*/ 189 w 1136"/>
                <a:gd name="T25" fmla="*/ 138 h 713"/>
                <a:gd name="T26" fmla="*/ 196 w 1136"/>
                <a:gd name="T27" fmla="*/ 160 h 713"/>
                <a:gd name="T28" fmla="*/ 221 w 1136"/>
                <a:gd name="T29" fmla="*/ 152 h 713"/>
                <a:gd name="T30" fmla="*/ 247 w 1136"/>
                <a:gd name="T31" fmla="*/ 135 h 713"/>
                <a:gd name="T32" fmla="*/ 264 w 1136"/>
                <a:gd name="T33" fmla="*/ 124 h 713"/>
                <a:gd name="T34" fmla="*/ 284 w 1136"/>
                <a:gd name="T35" fmla="*/ 122 h 713"/>
                <a:gd name="T36" fmla="*/ 272 w 1136"/>
                <a:gd name="T37" fmla="*/ 97 h 713"/>
                <a:gd name="T38" fmla="*/ 263 w 1136"/>
                <a:gd name="T39" fmla="*/ 68 h 713"/>
                <a:gd name="T40" fmla="*/ 245 w 1136"/>
                <a:gd name="T41" fmla="*/ 60 h 713"/>
                <a:gd name="T42" fmla="*/ 225 w 1136"/>
                <a:gd name="T43" fmla="*/ 59 h 713"/>
                <a:gd name="T44" fmla="*/ 196 w 1136"/>
                <a:gd name="T45" fmla="*/ 50 h 713"/>
                <a:gd name="T46" fmla="*/ 186 w 1136"/>
                <a:gd name="T47" fmla="*/ 24 h 713"/>
                <a:gd name="T48" fmla="*/ 157 w 1136"/>
                <a:gd name="T49" fmla="*/ 26 h 713"/>
                <a:gd name="T50" fmla="*/ 107 w 1136"/>
                <a:gd name="T51" fmla="*/ 21 h 713"/>
                <a:gd name="T52" fmla="*/ 71 w 1136"/>
                <a:gd name="T53" fmla="*/ 6 h 713"/>
                <a:gd name="T54" fmla="*/ 50 w 1136"/>
                <a:gd name="T55" fmla="*/ 4 h 713"/>
                <a:gd name="T56" fmla="*/ 43 w 1136"/>
                <a:gd name="T57" fmla="*/ 2 h 713"/>
                <a:gd name="T58" fmla="*/ 35 w 1136"/>
                <a:gd name="T59" fmla="*/ 1 h 713"/>
                <a:gd name="T60" fmla="*/ 34 w 1136"/>
                <a:gd name="T61" fmla="*/ 2 h 713"/>
                <a:gd name="T62" fmla="*/ 31 w 1136"/>
                <a:gd name="T63" fmla="*/ 7 h 713"/>
                <a:gd name="T64" fmla="*/ 29 w 1136"/>
                <a:gd name="T65" fmla="*/ 9 h 713"/>
                <a:gd name="T66" fmla="*/ 54 w 1136"/>
                <a:gd name="T67" fmla="*/ 24 h 713"/>
                <a:gd name="T68" fmla="*/ 33 w 1136"/>
                <a:gd name="T69" fmla="*/ 42 h 7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36"/>
                <a:gd name="T106" fmla="*/ 0 h 713"/>
                <a:gd name="T107" fmla="*/ 1136 w 1136"/>
                <a:gd name="T108" fmla="*/ 713 h 7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36" h="713">
                  <a:moveTo>
                    <a:pt x="130" y="169"/>
                  </a:moveTo>
                  <a:lnTo>
                    <a:pt x="159" y="205"/>
                  </a:lnTo>
                  <a:lnTo>
                    <a:pt x="157" y="258"/>
                  </a:lnTo>
                  <a:lnTo>
                    <a:pt x="208" y="256"/>
                  </a:lnTo>
                  <a:lnTo>
                    <a:pt x="236" y="331"/>
                  </a:lnTo>
                  <a:lnTo>
                    <a:pt x="234" y="417"/>
                  </a:lnTo>
                  <a:lnTo>
                    <a:pt x="183" y="425"/>
                  </a:lnTo>
                  <a:lnTo>
                    <a:pt x="140" y="474"/>
                  </a:lnTo>
                  <a:lnTo>
                    <a:pt x="33" y="482"/>
                  </a:lnTo>
                  <a:lnTo>
                    <a:pt x="0" y="516"/>
                  </a:lnTo>
                  <a:lnTo>
                    <a:pt x="23" y="591"/>
                  </a:lnTo>
                  <a:lnTo>
                    <a:pt x="82" y="671"/>
                  </a:lnTo>
                  <a:lnTo>
                    <a:pt x="134" y="713"/>
                  </a:lnTo>
                  <a:lnTo>
                    <a:pt x="161" y="648"/>
                  </a:lnTo>
                  <a:lnTo>
                    <a:pt x="220" y="596"/>
                  </a:lnTo>
                  <a:lnTo>
                    <a:pt x="319" y="612"/>
                  </a:lnTo>
                  <a:lnTo>
                    <a:pt x="332" y="585"/>
                  </a:lnTo>
                  <a:lnTo>
                    <a:pt x="303" y="545"/>
                  </a:lnTo>
                  <a:lnTo>
                    <a:pt x="372" y="528"/>
                  </a:lnTo>
                  <a:lnTo>
                    <a:pt x="460" y="555"/>
                  </a:lnTo>
                  <a:lnTo>
                    <a:pt x="531" y="559"/>
                  </a:lnTo>
                  <a:lnTo>
                    <a:pt x="588" y="598"/>
                  </a:lnTo>
                  <a:lnTo>
                    <a:pt x="649" y="563"/>
                  </a:lnTo>
                  <a:lnTo>
                    <a:pt x="681" y="569"/>
                  </a:lnTo>
                  <a:lnTo>
                    <a:pt x="687" y="600"/>
                  </a:lnTo>
                  <a:lnTo>
                    <a:pt x="758" y="553"/>
                  </a:lnTo>
                  <a:lnTo>
                    <a:pt x="791" y="587"/>
                  </a:lnTo>
                  <a:lnTo>
                    <a:pt x="785" y="640"/>
                  </a:lnTo>
                  <a:lnTo>
                    <a:pt x="832" y="654"/>
                  </a:lnTo>
                  <a:lnTo>
                    <a:pt x="884" y="608"/>
                  </a:lnTo>
                  <a:lnTo>
                    <a:pt x="947" y="594"/>
                  </a:lnTo>
                  <a:lnTo>
                    <a:pt x="988" y="543"/>
                  </a:lnTo>
                  <a:lnTo>
                    <a:pt x="1019" y="533"/>
                  </a:lnTo>
                  <a:lnTo>
                    <a:pt x="1055" y="496"/>
                  </a:lnTo>
                  <a:lnTo>
                    <a:pt x="1108" y="516"/>
                  </a:lnTo>
                  <a:lnTo>
                    <a:pt x="1136" y="490"/>
                  </a:lnTo>
                  <a:lnTo>
                    <a:pt x="1122" y="431"/>
                  </a:lnTo>
                  <a:lnTo>
                    <a:pt x="1088" y="388"/>
                  </a:lnTo>
                  <a:lnTo>
                    <a:pt x="1088" y="291"/>
                  </a:lnTo>
                  <a:lnTo>
                    <a:pt x="1051" y="272"/>
                  </a:lnTo>
                  <a:lnTo>
                    <a:pt x="1019" y="274"/>
                  </a:lnTo>
                  <a:lnTo>
                    <a:pt x="980" y="242"/>
                  </a:lnTo>
                  <a:lnTo>
                    <a:pt x="960" y="213"/>
                  </a:lnTo>
                  <a:lnTo>
                    <a:pt x="901" y="236"/>
                  </a:lnTo>
                  <a:lnTo>
                    <a:pt x="836" y="187"/>
                  </a:lnTo>
                  <a:lnTo>
                    <a:pt x="783" y="203"/>
                  </a:lnTo>
                  <a:lnTo>
                    <a:pt x="748" y="160"/>
                  </a:lnTo>
                  <a:lnTo>
                    <a:pt x="744" y="98"/>
                  </a:lnTo>
                  <a:lnTo>
                    <a:pt x="677" y="126"/>
                  </a:lnTo>
                  <a:lnTo>
                    <a:pt x="628" y="106"/>
                  </a:lnTo>
                  <a:lnTo>
                    <a:pt x="514" y="124"/>
                  </a:lnTo>
                  <a:lnTo>
                    <a:pt x="427" y="87"/>
                  </a:lnTo>
                  <a:lnTo>
                    <a:pt x="329" y="0"/>
                  </a:lnTo>
                  <a:lnTo>
                    <a:pt x="283" y="24"/>
                  </a:lnTo>
                  <a:lnTo>
                    <a:pt x="205" y="18"/>
                  </a:lnTo>
                  <a:lnTo>
                    <a:pt x="201" y="16"/>
                  </a:lnTo>
                  <a:lnTo>
                    <a:pt x="187" y="14"/>
                  </a:lnTo>
                  <a:lnTo>
                    <a:pt x="171" y="10"/>
                  </a:lnTo>
                  <a:lnTo>
                    <a:pt x="153" y="6"/>
                  </a:lnTo>
                  <a:lnTo>
                    <a:pt x="140" y="4"/>
                  </a:lnTo>
                  <a:lnTo>
                    <a:pt x="136" y="4"/>
                  </a:lnTo>
                  <a:lnTo>
                    <a:pt x="134" y="8"/>
                  </a:lnTo>
                  <a:lnTo>
                    <a:pt x="130" y="18"/>
                  </a:lnTo>
                  <a:lnTo>
                    <a:pt x="124" y="28"/>
                  </a:lnTo>
                  <a:lnTo>
                    <a:pt x="120" y="36"/>
                  </a:lnTo>
                  <a:lnTo>
                    <a:pt x="118" y="39"/>
                  </a:lnTo>
                  <a:lnTo>
                    <a:pt x="181" y="79"/>
                  </a:lnTo>
                  <a:lnTo>
                    <a:pt x="216" y="98"/>
                  </a:lnTo>
                  <a:lnTo>
                    <a:pt x="151" y="140"/>
                  </a:lnTo>
                  <a:lnTo>
                    <a:pt x="130" y="169"/>
                  </a:lnTo>
                </a:path>
              </a:pathLst>
            </a:custGeom>
            <a:grpFill/>
            <a:ln w="6350">
              <a:solidFill>
                <a:schemeClr val="bg1"/>
              </a:solidFill>
              <a:prstDash val="solid"/>
              <a:round/>
              <a:headEnd/>
              <a:tailEnd/>
            </a:ln>
          </p:spPr>
          <p:txBody>
            <a:bodyPr/>
            <a:lstStyle/>
            <a:p>
              <a:endParaRPr lang="zh-CN" altLang="en-US"/>
            </a:p>
          </p:txBody>
        </p:sp>
        <p:sp>
          <p:nvSpPr>
            <p:cNvPr id="114" name="Freeform 123">
              <a:extLst>
                <a:ext uri="{FF2B5EF4-FFF2-40B4-BE49-F238E27FC236}">
                  <a16:creationId xmlns:a16="http://schemas.microsoft.com/office/drawing/2014/main" id="{2BC94328-90FC-48EE-8391-73B89A0CAC85}"/>
                </a:ext>
              </a:extLst>
            </p:cNvPr>
            <p:cNvSpPr>
              <a:spLocks/>
            </p:cNvSpPr>
            <p:nvPr/>
          </p:nvSpPr>
          <p:spPr bwMode="gray">
            <a:xfrm>
              <a:off x="4392340" y="3828381"/>
              <a:ext cx="711200" cy="631825"/>
            </a:xfrm>
            <a:custGeom>
              <a:avLst/>
              <a:gdLst>
                <a:gd name="T0" fmla="*/ 0 w 896"/>
                <a:gd name="T1" fmla="*/ 84 h 797"/>
                <a:gd name="T2" fmla="*/ 7 w 896"/>
                <a:gd name="T3" fmla="*/ 100 h 797"/>
                <a:gd name="T4" fmla="*/ 17 w 896"/>
                <a:gd name="T5" fmla="*/ 115 h 797"/>
                <a:gd name="T6" fmla="*/ 30 w 896"/>
                <a:gd name="T7" fmla="*/ 127 h 797"/>
                <a:gd name="T8" fmla="*/ 29 w 896"/>
                <a:gd name="T9" fmla="*/ 140 h 797"/>
                <a:gd name="T10" fmla="*/ 53 w 896"/>
                <a:gd name="T11" fmla="*/ 162 h 797"/>
                <a:gd name="T12" fmla="*/ 76 w 896"/>
                <a:gd name="T13" fmla="*/ 171 h 797"/>
                <a:gd name="T14" fmla="*/ 104 w 896"/>
                <a:gd name="T15" fmla="*/ 166 h 797"/>
                <a:gd name="T16" fmla="*/ 116 w 896"/>
                <a:gd name="T17" fmla="*/ 171 h 797"/>
                <a:gd name="T18" fmla="*/ 133 w 896"/>
                <a:gd name="T19" fmla="*/ 164 h 797"/>
                <a:gd name="T20" fmla="*/ 134 w 896"/>
                <a:gd name="T21" fmla="*/ 180 h 797"/>
                <a:gd name="T22" fmla="*/ 143 w 896"/>
                <a:gd name="T23" fmla="*/ 191 h 797"/>
                <a:gd name="T24" fmla="*/ 156 w 896"/>
                <a:gd name="T25" fmla="*/ 187 h 797"/>
                <a:gd name="T26" fmla="*/ 173 w 896"/>
                <a:gd name="T27" fmla="*/ 199 h 797"/>
                <a:gd name="T28" fmla="*/ 188 w 896"/>
                <a:gd name="T29" fmla="*/ 194 h 797"/>
                <a:gd name="T30" fmla="*/ 193 w 896"/>
                <a:gd name="T31" fmla="*/ 189 h 797"/>
                <a:gd name="T32" fmla="*/ 212 w 896"/>
                <a:gd name="T33" fmla="*/ 179 h 797"/>
                <a:gd name="T34" fmla="*/ 213 w 896"/>
                <a:gd name="T35" fmla="*/ 163 h 797"/>
                <a:gd name="T36" fmla="*/ 208 w 896"/>
                <a:gd name="T37" fmla="*/ 148 h 797"/>
                <a:gd name="T38" fmla="*/ 194 w 896"/>
                <a:gd name="T39" fmla="*/ 157 h 797"/>
                <a:gd name="T40" fmla="*/ 180 w 896"/>
                <a:gd name="T41" fmla="*/ 141 h 797"/>
                <a:gd name="T42" fmla="*/ 170 w 896"/>
                <a:gd name="T43" fmla="*/ 133 h 797"/>
                <a:gd name="T44" fmla="*/ 182 w 896"/>
                <a:gd name="T45" fmla="*/ 129 h 797"/>
                <a:gd name="T46" fmla="*/ 181 w 896"/>
                <a:gd name="T47" fmla="*/ 116 h 797"/>
                <a:gd name="T48" fmla="*/ 190 w 896"/>
                <a:gd name="T49" fmla="*/ 108 h 797"/>
                <a:gd name="T50" fmla="*/ 186 w 896"/>
                <a:gd name="T51" fmla="*/ 94 h 797"/>
                <a:gd name="T52" fmla="*/ 197 w 896"/>
                <a:gd name="T53" fmla="*/ 87 h 797"/>
                <a:gd name="T54" fmla="*/ 211 w 896"/>
                <a:gd name="T55" fmla="*/ 99 h 797"/>
                <a:gd name="T56" fmla="*/ 224 w 896"/>
                <a:gd name="T57" fmla="*/ 91 h 797"/>
                <a:gd name="T58" fmla="*/ 219 w 896"/>
                <a:gd name="T59" fmla="*/ 75 h 797"/>
                <a:gd name="T60" fmla="*/ 206 w 896"/>
                <a:gd name="T61" fmla="*/ 71 h 797"/>
                <a:gd name="T62" fmla="*/ 203 w 896"/>
                <a:gd name="T63" fmla="*/ 62 h 797"/>
                <a:gd name="T64" fmla="*/ 182 w 896"/>
                <a:gd name="T65" fmla="*/ 66 h 797"/>
                <a:gd name="T66" fmla="*/ 169 w 896"/>
                <a:gd name="T67" fmla="*/ 53 h 797"/>
                <a:gd name="T68" fmla="*/ 157 w 896"/>
                <a:gd name="T69" fmla="*/ 53 h 797"/>
                <a:gd name="T70" fmla="*/ 156 w 896"/>
                <a:gd name="T71" fmla="*/ 41 h 797"/>
                <a:gd name="T72" fmla="*/ 173 w 896"/>
                <a:gd name="T73" fmla="*/ 20 h 797"/>
                <a:gd name="T74" fmla="*/ 171 w 896"/>
                <a:gd name="T75" fmla="*/ 3 h 797"/>
                <a:gd name="T76" fmla="*/ 153 w 896"/>
                <a:gd name="T77" fmla="*/ 6 h 797"/>
                <a:gd name="T78" fmla="*/ 112 w 896"/>
                <a:gd name="T79" fmla="*/ 0 h 797"/>
                <a:gd name="T80" fmla="*/ 110 w 896"/>
                <a:gd name="T81" fmla="*/ 32 h 797"/>
                <a:gd name="T82" fmla="*/ 89 w 896"/>
                <a:gd name="T83" fmla="*/ 49 h 797"/>
                <a:gd name="T84" fmla="*/ 72 w 896"/>
                <a:gd name="T85" fmla="*/ 52 h 797"/>
                <a:gd name="T86" fmla="*/ 42 w 896"/>
                <a:gd name="T87" fmla="*/ 71 h 797"/>
                <a:gd name="T88" fmla="*/ 25 w 896"/>
                <a:gd name="T89" fmla="*/ 79 h 797"/>
                <a:gd name="T90" fmla="*/ 0 w 896"/>
                <a:gd name="T91" fmla="*/ 84 h 7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96"/>
                <a:gd name="T139" fmla="*/ 0 h 797"/>
                <a:gd name="T140" fmla="*/ 896 w 896"/>
                <a:gd name="T141" fmla="*/ 797 h 79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96" h="797">
                  <a:moveTo>
                    <a:pt x="0" y="339"/>
                  </a:moveTo>
                  <a:lnTo>
                    <a:pt x="28" y="402"/>
                  </a:lnTo>
                  <a:lnTo>
                    <a:pt x="65" y="463"/>
                  </a:lnTo>
                  <a:lnTo>
                    <a:pt x="120" y="510"/>
                  </a:lnTo>
                  <a:lnTo>
                    <a:pt x="117" y="561"/>
                  </a:lnTo>
                  <a:lnTo>
                    <a:pt x="211" y="648"/>
                  </a:lnTo>
                  <a:lnTo>
                    <a:pt x="302" y="685"/>
                  </a:lnTo>
                  <a:lnTo>
                    <a:pt x="416" y="667"/>
                  </a:lnTo>
                  <a:lnTo>
                    <a:pt x="465" y="687"/>
                  </a:lnTo>
                  <a:lnTo>
                    <a:pt x="532" y="659"/>
                  </a:lnTo>
                  <a:lnTo>
                    <a:pt x="536" y="721"/>
                  </a:lnTo>
                  <a:lnTo>
                    <a:pt x="571" y="764"/>
                  </a:lnTo>
                  <a:lnTo>
                    <a:pt x="624" y="748"/>
                  </a:lnTo>
                  <a:lnTo>
                    <a:pt x="689" y="797"/>
                  </a:lnTo>
                  <a:lnTo>
                    <a:pt x="750" y="776"/>
                  </a:lnTo>
                  <a:lnTo>
                    <a:pt x="772" y="756"/>
                  </a:lnTo>
                  <a:lnTo>
                    <a:pt x="845" y="719"/>
                  </a:lnTo>
                  <a:lnTo>
                    <a:pt x="851" y="654"/>
                  </a:lnTo>
                  <a:lnTo>
                    <a:pt x="831" y="595"/>
                  </a:lnTo>
                  <a:lnTo>
                    <a:pt x="774" y="630"/>
                  </a:lnTo>
                  <a:lnTo>
                    <a:pt x="717" y="567"/>
                  </a:lnTo>
                  <a:lnTo>
                    <a:pt x="678" y="534"/>
                  </a:lnTo>
                  <a:lnTo>
                    <a:pt x="727" y="518"/>
                  </a:lnTo>
                  <a:lnTo>
                    <a:pt x="723" y="465"/>
                  </a:lnTo>
                  <a:lnTo>
                    <a:pt x="760" y="433"/>
                  </a:lnTo>
                  <a:lnTo>
                    <a:pt x="743" y="378"/>
                  </a:lnTo>
                  <a:lnTo>
                    <a:pt x="788" y="349"/>
                  </a:lnTo>
                  <a:lnTo>
                    <a:pt x="841" y="398"/>
                  </a:lnTo>
                  <a:lnTo>
                    <a:pt x="896" y="366"/>
                  </a:lnTo>
                  <a:lnTo>
                    <a:pt x="876" y="303"/>
                  </a:lnTo>
                  <a:lnTo>
                    <a:pt x="823" y="284"/>
                  </a:lnTo>
                  <a:lnTo>
                    <a:pt x="811" y="250"/>
                  </a:lnTo>
                  <a:lnTo>
                    <a:pt x="727" y="266"/>
                  </a:lnTo>
                  <a:lnTo>
                    <a:pt x="676" y="213"/>
                  </a:lnTo>
                  <a:lnTo>
                    <a:pt x="626" y="215"/>
                  </a:lnTo>
                  <a:lnTo>
                    <a:pt x="622" y="165"/>
                  </a:lnTo>
                  <a:lnTo>
                    <a:pt x="691" y="83"/>
                  </a:lnTo>
                  <a:lnTo>
                    <a:pt x="683" y="12"/>
                  </a:lnTo>
                  <a:lnTo>
                    <a:pt x="609" y="26"/>
                  </a:lnTo>
                  <a:lnTo>
                    <a:pt x="445" y="0"/>
                  </a:lnTo>
                  <a:lnTo>
                    <a:pt x="437" y="130"/>
                  </a:lnTo>
                  <a:lnTo>
                    <a:pt x="353" y="197"/>
                  </a:lnTo>
                  <a:lnTo>
                    <a:pt x="288" y="209"/>
                  </a:lnTo>
                  <a:lnTo>
                    <a:pt x="168" y="286"/>
                  </a:lnTo>
                  <a:lnTo>
                    <a:pt x="97" y="317"/>
                  </a:lnTo>
                  <a:lnTo>
                    <a:pt x="0" y="339"/>
                  </a:lnTo>
                  <a:close/>
                </a:path>
              </a:pathLst>
            </a:custGeom>
            <a:grpFill/>
            <a:ln w="0">
              <a:solidFill>
                <a:schemeClr val="bg1"/>
              </a:solidFill>
              <a:prstDash val="solid"/>
              <a:round/>
              <a:headEnd/>
              <a:tailEnd/>
            </a:ln>
          </p:spPr>
          <p:txBody>
            <a:bodyPr/>
            <a:lstStyle/>
            <a:p>
              <a:endParaRPr lang="zh-CN" altLang="en-US"/>
            </a:p>
          </p:txBody>
        </p:sp>
        <p:sp>
          <p:nvSpPr>
            <p:cNvPr id="115" name="Freeform 124">
              <a:extLst>
                <a:ext uri="{FF2B5EF4-FFF2-40B4-BE49-F238E27FC236}">
                  <a16:creationId xmlns:a16="http://schemas.microsoft.com/office/drawing/2014/main" id="{95EEA161-B714-45D6-AF68-1BD365413AF1}"/>
                </a:ext>
              </a:extLst>
            </p:cNvPr>
            <p:cNvSpPr>
              <a:spLocks/>
            </p:cNvSpPr>
            <p:nvPr/>
          </p:nvSpPr>
          <p:spPr bwMode="gray">
            <a:xfrm>
              <a:off x="4392340" y="3828381"/>
              <a:ext cx="711200" cy="631825"/>
            </a:xfrm>
            <a:custGeom>
              <a:avLst/>
              <a:gdLst>
                <a:gd name="T0" fmla="*/ 0 w 896"/>
                <a:gd name="T1" fmla="*/ 84 h 797"/>
                <a:gd name="T2" fmla="*/ 7 w 896"/>
                <a:gd name="T3" fmla="*/ 100 h 797"/>
                <a:gd name="T4" fmla="*/ 17 w 896"/>
                <a:gd name="T5" fmla="*/ 115 h 797"/>
                <a:gd name="T6" fmla="*/ 30 w 896"/>
                <a:gd name="T7" fmla="*/ 127 h 797"/>
                <a:gd name="T8" fmla="*/ 29 w 896"/>
                <a:gd name="T9" fmla="*/ 140 h 797"/>
                <a:gd name="T10" fmla="*/ 53 w 896"/>
                <a:gd name="T11" fmla="*/ 162 h 797"/>
                <a:gd name="T12" fmla="*/ 76 w 896"/>
                <a:gd name="T13" fmla="*/ 171 h 797"/>
                <a:gd name="T14" fmla="*/ 104 w 896"/>
                <a:gd name="T15" fmla="*/ 166 h 797"/>
                <a:gd name="T16" fmla="*/ 116 w 896"/>
                <a:gd name="T17" fmla="*/ 171 h 797"/>
                <a:gd name="T18" fmla="*/ 133 w 896"/>
                <a:gd name="T19" fmla="*/ 164 h 797"/>
                <a:gd name="T20" fmla="*/ 134 w 896"/>
                <a:gd name="T21" fmla="*/ 180 h 797"/>
                <a:gd name="T22" fmla="*/ 143 w 896"/>
                <a:gd name="T23" fmla="*/ 191 h 797"/>
                <a:gd name="T24" fmla="*/ 156 w 896"/>
                <a:gd name="T25" fmla="*/ 187 h 797"/>
                <a:gd name="T26" fmla="*/ 173 w 896"/>
                <a:gd name="T27" fmla="*/ 199 h 797"/>
                <a:gd name="T28" fmla="*/ 188 w 896"/>
                <a:gd name="T29" fmla="*/ 194 h 797"/>
                <a:gd name="T30" fmla="*/ 193 w 896"/>
                <a:gd name="T31" fmla="*/ 189 h 797"/>
                <a:gd name="T32" fmla="*/ 212 w 896"/>
                <a:gd name="T33" fmla="*/ 179 h 797"/>
                <a:gd name="T34" fmla="*/ 213 w 896"/>
                <a:gd name="T35" fmla="*/ 163 h 797"/>
                <a:gd name="T36" fmla="*/ 208 w 896"/>
                <a:gd name="T37" fmla="*/ 148 h 797"/>
                <a:gd name="T38" fmla="*/ 194 w 896"/>
                <a:gd name="T39" fmla="*/ 157 h 797"/>
                <a:gd name="T40" fmla="*/ 180 w 896"/>
                <a:gd name="T41" fmla="*/ 141 h 797"/>
                <a:gd name="T42" fmla="*/ 170 w 896"/>
                <a:gd name="T43" fmla="*/ 133 h 797"/>
                <a:gd name="T44" fmla="*/ 182 w 896"/>
                <a:gd name="T45" fmla="*/ 129 h 797"/>
                <a:gd name="T46" fmla="*/ 181 w 896"/>
                <a:gd name="T47" fmla="*/ 116 h 797"/>
                <a:gd name="T48" fmla="*/ 190 w 896"/>
                <a:gd name="T49" fmla="*/ 108 h 797"/>
                <a:gd name="T50" fmla="*/ 186 w 896"/>
                <a:gd name="T51" fmla="*/ 94 h 797"/>
                <a:gd name="T52" fmla="*/ 197 w 896"/>
                <a:gd name="T53" fmla="*/ 87 h 797"/>
                <a:gd name="T54" fmla="*/ 211 w 896"/>
                <a:gd name="T55" fmla="*/ 99 h 797"/>
                <a:gd name="T56" fmla="*/ 224 w 896"/>
                <a:gd name="T57" fmla="*/ 91 h 797"/>
                <a:gd name="T58" fmla="*/ 219 w 896"/>
                <a:gd name="T59" fmla="*/ 75 h 797"/>
                <a:gd name="T60" fmla="*/ 206 w 896"/>
                <a:gd name="T61" fmla="*/ 71 h 797"/>
                <a:gd name="T62" fmla="*/ 203 w 896"/>
                <a:gd name="T63" fmla="*/ 62 h 797"/>
                <a:gd name="T64" fmla="*/ 182 w 896"/>
                <a:gd name="T65" fmla="*/ 66 h 797"/>
                <a:gd name="T66" fmla="*/ 169 w 896"/>
                <a:gd name="T67" fmla="*/ 53 h 797"/>
                <a:gd name="T68" fmla="*/ 157 w 896"/>
                <a:gd name="T69" fmla="*/ 53 h 797"/>
                <a:gd name="T70" fmla="*/ 156 w 896"/>
                <a:gd name="T71" fmla="*/ 41 h 797"/>
                <a:gd name="T72" fmla="*/ 173 w 896"/>
                <a:gd name="T73" fmla="*/ 20 h 797"/>
                <a:gd name="T74" fmla="*/ 171 w 896"/>
                <a:gd name="T75" fmla="*/ 3 h 797"/>
                <a:gd name="T76" fmla="*/ 153 w 896"/>
                <a:gd name="T77" fmla="*/ 6 h 797"/>
                <a:gd name="T78" fmla="*/ 112 w 896"/>
                <a:gd name="T79" fmla="*/ 0 h 797"/>
                <a:gd name="T80" fmla="*/ 110 w 896"/>
                <a:gd name="T81" fmla="*/ 32 h 797"/>
                <a:gd name="T82" fmla="*/ 89 w 896"/>
                <a:gd name="T83" fmla="*/ 49 h 797"/>
                <a:gd name="T84" fmla="*/ 72 w 896"/>
                <a:gd name="T85" fmla="*/ 52 h 797"/>
                <a:gd name="T86" fmla="*/ 42 w 896"/>
                <a:gd name="T87" fmla="*/ 71 h 797"/>
                <a:gd name="T88" fmla="*/ 25 w 896"/>
                <a:gd name="T89" fmla="*/ 79 h 797"/>
                <a:gd name="T90" fmla="*/ 0 w 896"/>
                <a:gd name="T91" fmla="*/ 84 h 7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96"/>
                <a:gd name="T139" fmla="*/ 0 h 797"/>
                <a:gd name="T140" fmla="*/ 896 w 896"/>
                <a:gd name="T141" fmla="*/ 797 h 79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96" h="797">
                  <a:moveTo>
                    <a:pt x="0" y="339"/>
                  </a:moveTo>
                  <a:lnTo>
                    <a:pt x="28" y="402"/>
                  </a:lnTo>
                  <a:lnTo>
                    <a:pt x="65" y="463"/>
                  </a:lnTo>
                  <a:lnTo>
                    <a:pt x="120" y="510"/>
                  </a:lnTo>
                  <a:lnTo>
                    <a:pt x="117" y="561"/>
                  </a:lnTo>
                  <a:lnTo>
                    <a:pt x="211" y="648"/>
                  </a:lnTo>
                  <a:lnTo>
                    <a:pt x="302" y="685"/>
                  </a:lnTo>
                  <a:lnTo>
                    <a:pt x="416" y="667"/>
                  </a:lnTo>
                  <a:lnTo>
                    <a:pt x="465" y="687"/>
                  </a:lnTo>
                  <a:lnTo>
                    <a:pt x="532" y="659"/>
                  </a:lnTo>
                  <a:lnTo>
                    <a:pt x="536" y="721"/>
                  </a:lnTo>
                  <a:lnTo>
                    <a:pt x="571" y="764"/>
                  </a:lnTo>
                  <a:lnTo>
                    <a:pt x="624" y="748"/>
                  </a:lnTo>
                  <a:lnTo>
                    <a:pt x="689" y="797"/>
                  </a:lnTo>
                  <a:lnTo>
                    <a:pt x="750" y="776"/>
                  </a:lnTo>
                  <a:lnTo>
                    <a:pt x="772" y="756"/>
                  </a:lnTo>
                  <a:lnTo>
                    <a:pt x="845" y="719"/>
                  </a:lnTo>
                  <a:lnTo>
                    <a:pt x="851" y="654"/>
                  </a:lnTo>
                  <a:lnTo>
                    <a:pt x="831" y="595"/>
                  </a:lnTo>
                  <a:lnTo>
                    <a:pt x="774" y="630"/>
                  </a:lnTo>
                  <a:lnTo>
                    <a:pt x="717" y="567"/>
                  </a:lnTo>
                  <a:lnTo>
                    <a:pt x="678" y="534"/>
                  </a:lnTo>
                  <a:lnTo>
                    <a:pt x="727" y="518"/>
                  </a:lnTo>
                  <a:lnTo>
                    <a:pt x="723" y="465"/>
                  </a:lnTo>
                  <a:lnTo>
                    <a:pt x="760" y="433"/>
                  </a:lnTo>
                  <a:lnTo>
                    <a:pt x="743" y="378"/>
                  </a:lnTo>
                  <a:lnTo>
                    <a:pt x="788" y="349"/>
                  </a:lnTo>
                  <a:lnTo>
                    <a:pt x="841" y="398"/>
                  </a:lnTo>
                  <a:lnTo>
                    <a:pt x="896" y="366"/>
                  </a:lnTo>
                  <a:lnTo>
                    <a:pt x="876" y="303"/>
                  </a:lnTo>
                  <a:lnTo>
                    <a:pt x="823" y="284"/>
                  </a:lnTo>
                  <a:lnTo>
                    <a:pt x="811" y="250"/>
                  </a:lnTo>
                  <a:lnTo>
                    <a:pt x="727" y="266"/>
                  </a:lnTo>
                  <a:lnTo>
                    <a:pt x="676" y="213"/>
                  </a:lnTo>
                  <a:lnTo>
                    <a:pt x="626" y="215"/>
                  </a:lnTo>
                  <a:lnTo>
                    <a:pt x="622" y="165"/>
                  </a:lnTo>
                  <a:lnTo>
                    <a:pt x="691" y="83"/>
                  </a:lnTo>
                  <a:lnTo>
                    <a:pt x="683" y="12"/>
                  </a:lnTo>
                  <a:lnTo>
                    <a:pt x="609" y="26"/>
                  </a:lnTo>
                  <a:lnTo>
                    <a:pt x="445" y="0"/>
                  </a:lnTo>
                  <a:lnTo>
                    <a:pt x="437" y="130"/>
                  </a:lnTo>
                  <a:lnTo>
                    <a:pt x="353" y="197"/>
                  </a:lnTo>
                  <a:lnTo>
                    <a:pt x="288" y="209"/>
                  </a:lnTo>
                  <a:lnTo>
                    <a:pt x="168" y="286"/>
                  </a:lnTo>
                  <a:lnTo>
                    <a:pt x="97" y="317"/>
                  </a:lnTo>
                  <a:lnTo>
                    <a:pt x="0" y="339"/>
                  </a:lnTo>
                </a:path>
              </a:pathLst>
            </a:custGeom>
            <a:grpFill/>
            <a:ln w="6350">
              <a:solidFill>
                <a:schemeClr val="bg1"/>
              </a:solidFill>
              <a:prstDash val="solid"/>
              <a:round/>
              <a:headEnd/>
              <a:tailEnd/>
            </a:ln>
          </p:spPr>
          <p:txBody>
            <a:bodyPr/>
            <a:lstStyle/>
            <a:p>
              <a:endParaRPr lang="zh-CN" altLang="en-US"/>
            </a:p>
          </p:txBody>
        </p:sp>
        <p:sp>
          <p:nvSpPr>
            <p:cNvPr id="116" name="Freeform 125">
              <a:extLst>
                <a:ext uri="{FF2B5EF4-FFF2-40B4-BE49-F238E27FC236}">
                  <a16:creationId xmlns:a16="http://schemas.microsoft.com/office/drawing/2014/main" id="{957144B3-C2F8-4B3E-8797-5FBD2201FC23}"/>
                </a:ext>
              </a:extLst>
            </p:cNvPr>
            <p:cNvSpPr>
              <a:spLocks/>
            </p:cNvSpPr>
            <p:nvPr/>
          </p:nvSpPr>
          <p:spPr bwMode="gray">
            <a:xfrm>
              <a:off x="4373290" y="3263231"/>
              <a:ext cx="398463" cy="835025"/>
            </a:xfrm>
            <a:custGeom>
              <a:avLst/>
              <a:gdLst>
                <a:gd name="T0" fmla="*/ 7 w 502"/>
                <a:gd name="T1" fmla="*/ 236 h 1051"/>
                <a:gd name="T2" fmla="*/ 6 w 502"/>
                <a:gd name="T3" fmla="*/ 263 h 1051"/>
                <a:gd name="T4" fmla="*/ 30 w 502"/>
                <a:gd name="T5" fmla="*/ 257 h 1051"/>
                <a:gd name="T6" fmla="*/ 48 w 502"/>
                <a:gd name="T7" fmla="*/ 250 h 1051"/>
                <a:gd name="T8" fmla="*/ 78 w 502"/>
                <a:gd name="T9" fmla="*/ 230 h 1051"/>
                <a:gd name="T10" fmla="*/ 94 w 502"/>
                <a:gd name="T11" fmla="*/ 228 h 1051"/>
                <a:gd name="T12" fmla="*/ 115 w 502"/>
                <a:gd name="T13" fmla="*/ 210 h 1051"/>
                <a:gd name="T14" fmla="*/ 117 w 502"/>
                <a:gd name="T15" fmla="*/ 178 h 1051"/>
                <a:gd name="T16" fmla="*/ 108 w 502"/>
                <a:gd name="T17" fmla="*/ 169 h 1051"/>
                <a:gd name="T18" fmla="*/ 109 w 502"/>
                <a:gd name="T19" fmla="*/ 159 h 1051"/>
                <a:gd name="T20" fmla="*/ 115 w 502"/>
                <a:gd name="T21" fmla="*/ 150 h 1051"/>
                <a:gd name="T22" fmla="*/ 114 w 502"/>
                <a:gd name="T23" fmla="*/ 142 h 1051"/>
                <a:gd name="T24" fmla="*/ 121 w 502"/>
                <a:gd name="T25" fmla="*/ 126 h 1051"/>
                <a:gd name="T26" fmla="*/ 118 w 502"/>
                <a:gd name="T27" fmla="*/ 109 h 1051"/>
                <a:gd name="T28" fmla="*/ 99 w 502"/>
                <a:gd name="T29" fmla="*/ 99 h 1051"/>
                <a:gd name="T30" fmla="*/ 100 w 502"/>
                <a:gd name="T31" fmla="*/ 81 h 1051"/>
                <a:gd name="T32" fmla="*/ 108 w 502"/>
                <a:gd name="T33" fmla="*/ 74 h 1051"/>
                <a:gd name="T34" fmla="*/ 109 w 502"/>
                <a:gd name="T35" fmla="*/ 64 h 1051"/>
                <a:gd name="T36" fmla="*/ 119 w 502"/>
                <a:gd name="T37" fmla="*/ 60 h 1051"/>
                <a:gd name="T38" fmla="*/ 126 w 502"/>
                <a:gd name="T39" fmla="*/ 43 h 1051"/>
                <a:gd name="T40" fmla="*/ 119 w 502"/>
                <a:gd name="T41" fmla="*/ 31 h 1051"/>
                <a:gd name="T42" fmla="*/ 110 w 502"/>
                <a:gd name="T43" fmla="*/ 26 h 1051"/>
                <a:gd name="T44" fmla="*/ 111 w 502"/>
                <a:gd name="T45" fmla="*/ 16 h 1051"/>
                <a:gd name="T46" fmla="*/ 121 w 502"/>
                <a:gd name="T47" fmla="*/ 11 h 1051"/>
                <a:gd name="T48" fmla="*/ 114 w 502"/>
                <a:gd name="T49" fmla="*/ 0 h 1051"/>
                <a:gd name="T50" fmla="*/ 87 w 502"/>
                <a:gd name="T51" fmla="*/ 11 h 1051"/>
                <a:gd name="T52" fmla="*/ 72 w 502"/>
                <a:gd name="T53" fmla="*/ 11 h 1051"/>
                <a:gd name="T54" fmla="*/ 50 w 502"/>
                <a:gd name="T55" fmla="*/ 19 h 1051"/>
                <a:gd name="T56" fmla="*/ 38 w 502"/>
                <a:gd name="T57" fmla="*/ 49 h 1051"/>
                <a:gd name="T58" fmla="*/ 19 w 502"/>
                <a:gd name="T59" fmla="*/ 56 h 1051"/>
                <a:gd name="T60" fmla="*/ 19 w 502"/>
                <a:gd name="T61" fmla="*/ 73 h 1051"/>
                <a:gd name="T62" fmla="*/ 12 w 502"/>
                <a:gd name="T63" fmla="*/ 104 h 1051"/>
                <a:gd name="T64" fmla="*/ 0 w 502"/>
                <a:gd name="T65" fmla="*/ 117 h 1051"/>
                <a:gd name="T66" fmla="*/ 13 w 502"/>
                <a:gd name="T67" fmla="*/ 139 h 1051"/>
                <a:gd name="T68" fmla="*/ 4 w 502"/>
                <a:gd name="T69" fmla="*/ 164 h 1051"/>
                <a:gd name="T70" fmla="*/ 9 w 502"/>
                <a:gd name="T71" fmla="*/ 198 h 1051"/>
                <a:gd name="T72" fmla="*/ 15 w 502"/>
                <a:gd name="T73" fmla="*/ 220 h 1051"/>
                <a:gd name="T74" fmla="*/ 7 w 502"/>
                <a:gd name="T75" fmla="*/ 236 h 105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02"/>
                <a:gd name="T115" fmla="*/ 0 h 1051"/>
                <a:gd name="T116" fmla="*/ 502 w 502"/>
                <a:gd name="T117" fmla="*/ 1051 h 105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02" h="1051">
                  <a:moveTo>
                    <a:pt x="25" y="942"/>
                  </a:moveTo>
                  <a:lnTo>
                    <a:pt x="23" y="1051"/>
                  </a:lnTo>
                  <a:lnTo>
                    <a:pt x="120" y="1027"/>
                  </a:lnTo>
                  <a:lnTo>
                    <a:pt x="191" y="998"/>
                  </a:lnTo>
                  <a:lnTo>
                    <a:pt x="311" y="919"/>
                  </a:lnTo>
                  <a:lnTo>
                    <a:pt x="376" y="909"/>
                  </a:lnTo>
                  <a:lnTo>
                    <a:pt x="460" y="840"/>
                  </a:lnTo>
                  <a:lnTo>
                    <a:pt x="468" y="712"/>
                  </a:lnTo>
                  <a:lnTo>
                    <a:pt x="429" y="675"/>
                  </a:lnTo>
                  <a:lnTo>
                    <a:pt x="433" y="635"/>
                  </a:lnTo>
                  <a:lnTo>
                    <a:pt x="460" y="600"/>
                  </a:lnTo>
                  <a:lnTo>
                    <a:pt x="454" y="565"/>
                  </a:lnTo>
                  <a:lnTo>
                    <a:pt x="484" y="504"/>
                  </a:lnTo>
                  <a:lnTo>
                    <a:pt x="470" y="433"/>
                  </a:lnTo>
                  <a:lnTo>
                    <a:pt x="395" y="395"/>
                  </a:lnTo>
                  <a:lnTo>
                    <a:pt x="397" y="324"/>
                  </a:lnTo>
                  <a:lnTo>
                    <a:pt x="429" y="293"/>
                  </a:lnTo>
                  <a:lnTo>
                    <a:pt x="435" y="254"/>
                  </a:lnTo>
                  <a:lnTo>
                    <a:pt x="476" y="240"/>
                  </a:lnTo>
                  <a:lnTo>
                    <a:pt x="502" y="169"/>
                  </a:lnTo>
                  <a:lnTo>
                    <a:pt x="476" y="122"/>
                  </a:lnTo>
                  <a:lnTo>
                    <a:pt x="437" y="104"/>
                  </a:lnTo>
                  <a:lnTo>
                    <a:pt x="441" y="61"/>
                  </a:lnTo>
                  <a:lnTo>
                    <a:pt x="484" y="41"/>
                  </a:lnTo>
                  <a:lnTo>
                    <a:pt x="454" y="0"/>
                  </a:lnTo>
                  <a:lnTo>
                    <a:pt x="348" y="43"/>
                  </a:lnTo>
                  <a:lnTo>
                    <a:pt x="285" y="43"/>
                  </a:lnTo>
                  <a:lnTo>
                    <a:pt x="199" y="74"/>
                  </a:lnTo>
                  <a:lnTo>
                    <a:pt x="151" y="193"/>
                  </a:lnTo>
                  <a:lnTo>
                    <a:pt x="73" y="222"/>
                  </a:lnTo>
                  <a:lnTo>
                    <a:pt x="73" y="291"/>
                  </a:lnTo>
                  <a:lnTo>
                    <a:pt x="45" y="415"/>
                  </a:lnTo>
                  <a:lnTo>
                    <a:pt x="0" y="468"/>
                  </a:lnTo>
                  <a:lnTo>
                    <a:pt x="51" y="555"/>
                  </a:lnTo>
                  <a:lnTo>
                    <a:pt x="14" y="655"/>
                  </a:lnTo>
                  <a:lnTo>
                    <a:pt x="33" y="789"/>
                  </a:lnTo>
                  <a:lnTo>
                    <a:pt x="57" y="877"/>
                  </a:lnTo>
                  <a:lnTo>
                    <a:pt x="25" y="942"/>
                  </a:lnTo>
                  <a:close/>
                </a:path>
              </a:pathLst>
            </a:custGeom>
            <a:grpFill/>
            <a:ln w="0">
              <a:solidFill>
                <a:schemeClr val="bg1"/>
              </a:solidFill>
              <a:prstDash val="solid"/>
              <a:round/>
              <a:headEnd/>
              <a:tailEnd/>
            </a:ln>
          </p:spPr>
          <p:txBody>
            <a:bodyPr/>
            <a:lstStyle/>
            <a:p>
              <a:endParaRPr lang="zh-CN" altLang="en-US"/>
            </a:p>
          </p:txBody>
        </p:sp>
        <p:sp>
          <p:nvSpPr>
            <p:cNvPr id="117" name="Freeform 126">
              <a:extLst>
                <a:ext uri="{FF2B5EF4-FFF2-40B4-BE49-F238E27FC236}">
                  <a16:creationId xmlns:a16="http://schemas.microsoft.com/office/drawing/2014/main" id="{D71B43AB-B5FF-4E6A-A758-4964FF84CC54}"/>
                </a:ext>
              </a:extLst>
            </p:cNvPr>
            <p:cNvSpPr>
              <a:spLocks/>
            </p:cNvSpPr>
            <p:nvPr/>
          </p:nvSpPr>
          <p:spPr bwMode="gray">
            <a:xfrm>
              <a:off x="4373290" y="3263231"/>
              <a:ext cx="398463" cy="835025"/>
            </a:xfrm>
            <a:custGeom>
              <a:avLst/>
              <a:gdLst>
                <a:gd name="T0" fmla="*/ 7 w 502"/>
                <a:gd name="T1" fmla="*/ 236 h 1051"/>
                <a:gd name="T2" fmla="*/ 6 w 502"/>
                <a:gd name="T3" fmla="*/ 263 h 1051"/>
                <a:gd name="T4" fmla="*/ 30 w 502"/>
                <a:gd name="T5" fmla="*/ 257 h 1051"/>
                <a:gd name="T6" fmla="*/ 48 w 502"/>
                <a:gd name="T7" fmla="*/ 250 h 1051"/>
                <a:gd name="T8" fmla="*/ 78 w 502"/>
                <a:gd name="T9" fmla="*/ 230 h 1051"/>
                <a:gd name="T10" fmla="*/ 94 w 502"/>
                <a:gd name="T11" fmla="*/ 228 h 1051"/>
                <a:gd name="T12" fmla="*/ 115 w 502"/>
                <a:gd name="T13" fmla="*/ 210 h 1051"/>
                <a:gd name="T14" fmla="*/ 117 w 502"/>
                <a:gd name="T15" fmla="*/ 178 h 1051"/>
                <a:gd name="T16" fmla="*/ 108 w 502"/>
                <a:gd name="T17" fmla="*/ 169 h 1051"/>
                <a:gd name="T18" fmla="*/ 109 w 502"/>
                <a:gd name="T19" fmla="*/ 159 h 1051"/>
                <a:gd name="T20" fmla="*/ 115 w 502"/>
                <a:gd name="T21" fmla="*/ 150 h 1051"/>
                <a:gd name="T22" fmla="*/ 114 w 502"/>
                <a:gd name="T23" fmla="*/ 142 h 1051"/>
                <a:gd name="T24" fmla="*/ 121 w 502"/>
                <a:gd name="T25" fmla="*/ 126 h 1051"/>
                <a:gd name="T26" fmla="*/ 118 w 502"/>
                <a:gd name="T27" fmla="*/ 109 h 1051"/>
                <a:gd name="T28" fmla="*/ 99 w 502"/>
                <a:gd name="T29" fmla="*/ 99 h 1051"/>
                <a:gd name="T30" fmla="*/ 100 w 502"/>
                <a:gd name="T31" fmla="*/ 81 h 1051"/>
                <a:gd name="T32" fmla="*/ 108 w 502"/>
                <a:gd name="T33" fmla="*/ 74 h 1051"/>
                <a:gd name="T34" fmla="*/ 109 w 502"/>
                <a:gd name="T35" fmla="*/ 64 h 1051"/>
                <a:gd name="T36" fmla="*/ 119 w 502"/>
                <a:gd name="T37" fmla="*/ 60 h 1051"/>
                <a:gd name="T38" fmla="*/ 126 w 502"/>
                <a:gd name="T39" fmla="*/ 43 h 1051"/>
                <a:gd name="T40" fmla="*/ 119 w 502"/>
                <a:gd name="T41" fmla="*/ 31 h 1051"/>
                <a:gd name="T42" fmla="*/ 110 w 502"/>
                <a:gd name="T43" fmla="*/ 26 h 1051"/>
                <a:gd name="T44" fmla="*/ 111 w 502"/>
                <a:gd name="T45" fmla="*/ 16 h 1051"/>
                <a:gd name="T46" fmla="*/ 121 w 502"/>
                <a:gd name="T47" fmla="*/ 11 h 1051"/>
                <a:gd name="T48" fmla="*/ 114 w 502"/>
                <a:gd name="T49" fmla="*/ 0 h 1051"/>
                <a:gd name="T50" fmla="*/ 87 w 502"/>
                <a:gd name="T51" fmla="*/ 11 h 1051"/>
                <a:gd name="T52" fmla="*/ 72 w 502"/>
                <a:gd name="T53" fmla="*/ 11 h 1051"/>
                <a:gd name="T54" fmla="*/ 50 w 502"/>
                <a:gd name="T55" fmla="*/ 19 h 1051"/>
                <a:gd name="T56" fmla="*/ 38 w 502"/>
                <a:gd name="T57" fmla="*/ 49 h 1051"/>
                <a:gd name="T58" fmla="*/ 19 w 502"/>
                <a:gd name="T59" fmla="*/ 56 h 1051"/>
                <a:gd name="T60" fmla="*/ 19 w 502"/>
                <a:gd name="T61" fmla="*/ 73 h 1051"/>
                <a:gd name="T62" fmla="*/ 12 w 502"/>
                <a:gd name="T63" fmla="*/ 104 h 1051"/>
                <a:gd name="T64" fmla="*/ 0 w 502"/>
                <a:gd name="T65" fmla="*/ 117 h 1051"/>
                <a:gd name="T66" fmla="*/ 13 w 502"/>
                <a:gd name="T67" fmla="*/ 139 h 1051"/>
                <a:gd name="T68" fmla="*/ 4 w 502"/>
                <a:gd name="T69" fmla="*/ 164 h 1051"/>
                <a:gd name="T70" fmla="*/ 9 w 502"/>
                <a:gd name="T71" fmla="*/ 198 h 1051"/>
                <a:gd name="T72" fmla="*/ 15 w 502"/>
                <a:gd name="T73" fmla="*/ 220 h 1051"/>
                <a:gd name="T74" fmla="*/ 7 w 502"/>
                <a:gd name="T75" fmla="*/ 236 h 105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02"/>
                <a:gd name="T115" fmla="*/ 0 h 1051"/>
                <a:gd name="T116" fmla="*/ 502 w 502"/>
                <a:gd name="T117" fmla="*/ 1051 h 105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02" h="1051">
                  <a:moveTo>
                    <a:pt x="25" y="942"/>
                  </a:moveTo>
                  <a:lnTo>
                    <a:pt x="23" y="1051"/>
                  </a:lnTo>
                  <a:lnTo>
                    <a:pt x="120" y="1027"/>
                  </a:lnTo>
                  <a:lnTo>
                    <a:pt x="191" y="998"/>
                  </a:lnTo>
                  <a:lnTo>
                    <a:pt x="311" y="919"/>
                  </a:lnTo>
                  <a:lnTo>
                    <a:pt x="376" y="909"/>
                  </a:lnTo>
                  <a:lnTo>
                    <a:pt x="460" y="840"/>
                  </a:lnTo>
                  <a:lnTo>
                    <a:pt x="468" y="712"/>
                  </a:lnTo>
                  <a:lnTo>
                    <a:pt x="429" y="675"/>
                  </a:lnTo>
                  <a:lnTo>
                    <a:pt x="433" y="635"/>
                  </a:lnTo>
                  <a:lnTo>
                    <a:pt x="460" y="600"/>
                  </a:lnTo>
                  <a:lnTo>
                    <a:pt x="454" y="565"/>
                  </a:lnTo>
                  <a:lnTo>
                    <a:pt x="484" y="504"/>
                  </a:lnTo>
                  <a:lnTo>
                    <a:pt x="470" y="433"/>
                  </a:lnTo>
                  <a:lnTo>
                    <a:pt x="395" y="395"/>
                  </a:lnTo>
                  <a:lnTo>
                    <a:pt x="397" y="324"/>
                  </a:lnTo>
                  <a:lnTo>
                    <a:pt x="429" y="293"/>
                  </a:lnTo>
                  <a:lnTo>
                    <a:pt x="435" y="254"/>
                  </a:lnTo>
                  <a:lnTo>
                    <a:pt x="476" y="240"/>
                  </a:lnTo>
                  <a:lnTo>
                    <a:pt x="502" y="169"/>
                  </a:lnTo>
                  <a:lnTo>
                    <a:pt x="476" y="122"/>
                  </a:lnTo>
                  <a:lnTo>
                    <a:pt x="437" y="104"/>
                  </a:lnTo>
                  <a:lnTo>
                    <a:pt x="441" y="61"/>
                  </a:lnTo>
                  <a:lnTo>
                    <a:pt x="484" y="41"/>
                  </a:lnTo>
                  <a:lnTo>
                    <a:pt x="454" y="0"/>
                  </a:lnTo>
                  <a:lnTo>
                    <a:pt x="348" y="43"/>
                  </a:lnTo>
                  <a:lnTo>
                    <a:pt x="285" y="43"/>
                  </a:lnTo>
                  <a:lnTo>
                    <a:pt x="199" y="74"/>
                  </a:lnTo>
                  <a:lnTo>
                    <a:pt x="151" y="193"/>
                  </a:lnTo>
                  <a:lnTo>
                    <a:pt x="73" y="222"/>
                  </a:lnTo>
                  <a:lnTo>
                    <a:pt x="73" y="291"/>
                  </a:lnTo>
                  <a:lnTo>
                    <a:pt x="45" y="415"/>
                  </a:lnTo>
                  <a:lnTo>
                    <a:pt x="0" y="468"/>
                  </a:lnTo>
                  <a:lnTo>
                    <a:pt x="51" y="555"/>
                  </a:lnTo>
                  <a:lnTo>
                    <a:pt x="14" y="655"/>
                  </a:lnTo>
                  <a:lnTo>
                    <a:pt x="33" y="789"/>
                  </a:lnTo>
                  <a:lnTo>
                    <a:pt x="57" y="877"/>
                  </a:lnTo>
                  <a:lnTo>
                    <a:pt x="25" y="942"/>
                  </a:lnTo>
                </a:path>
              </a:pathLst>
            </a:custGeom>
            <a:grpFill/>
            <a:ln w="6350">
              <a:solidFill>
                <a:schemeClr val="bg1"/>
              </a:solidFill>
              <a:prstDash val="solid"/>
              <a:round/>
              <a:headEnd/>
              <a:tailEnd/>
            </a:ln>
          </p:spPr>
          <p:txBody>
            <a:bodyPr/>
            <a:lstStyle/>
            <a:p>
              <a:endParaRPr lang="zh-CN" altLang="en-US" dirty="0"/>
            </a:p>
          </p:txBody>
        </p:sp>
        <p:sp>
          <p:nvSpPr>
            <p:cNvPr id="118" name="Freeform 127">
              <a:extLst>
                <a:ext uri="{FF2B5EF4-FFF2-40B4-BE49-F238E27FC236}">
                  <a16:creationId xmlns:a16="http://schemas.microsoft.com/office/drawing/2014/main" id="{092E38A0-25FF-489C-9320-2454678A77E1}"/>
                </a:ext>
              </a:extLst>
            </p:cNvPr>
            <p:cNvSpPr>
              <a:spLocks/>
            </p:cNvSpPr>
            <p:nvPr/>
          </p:nvSpPr>
          <p:spPr bwMode="gray">
            <a:xfrm>
              <a:off x="3750990" y="3428331"/>
              <a:ext cx="736600" cy="1054100"/>
            </a:xfrm>
            <a:custGeom>
              <a:avLst/>
              <a:gdLst>
                <a:gd name="T0" fmla="*/ 2 w 929"/>
                <a:gd name="T1" fmla="*/ 106 h 1329"/>
                <a:gd name="T2" fmla="*/ 21 w 929"/>
                <a:gd name="T3" fmla="*/ 126 h 1329"/>
                <a:gd name="T4" fmla="*/ 31 w 929"/>
                <a:gd name="T5" fmla="*/ 148 h 1329"/>
                <a:gd name="T6" fmla="*/ 26 w 929"/>
                <a:gd name="T7" fmla="*/ 170 h 1329"/>
                <a:gd name="T8" fmla="*/ 43 w 929"/>
                <a:gd name="T9" fmla="*/ 183 h 1329"/>
                <a:gd name="T10" fmla="*/ 68 w 929"/>
                <a:gd name="T11" fmla="*/ 187 h 1329"/>
                <a:gd name="T12" fmla="*/ 79 w 929"/>
                <a:gd name="T13" fmla="*/ 172 h 1329"/>
                <a:gd name="T14" fmla="*/ 78 w 929"/>
                <a:gd name="T15" fmla="*/ 153 h 1329"/>
                <a:gd name="T16" fmla="*/ 72 w 929"/>
                <a:gd name="T17" fmla="*/ 108 h 1329"/>
                <a:gd name="T18" fmla="*/ 92 w 929"/>
                <a:gd name="T19" fmla="*/ 113 h 1329"/>
                <a:gd name="T20" fmla="*/ 109 w 929"/>
                <a:gd name="T21" fmla="*/ 126 h 1329"/>
                <a:gd name="T22" fmla="*/ 143 w 929"/>
                <a:gd name="T23" fmla="*/ 150 h 1329"/>
                <a:gd name="T24" fmla="*/ 140 w 929"/>
                <a:gd name="T25" fmla="*/ 174 h 1329"/>
                <a:gd name="T26" fmla="*/ 112 w 929"/>
                <a:gd name="T27" fmla="*/ 189 h 1329"/>
                <a:gd name="T28" fmla="*/ 99 w 929"/>
                <a:gd name="T29" fmla="*/ 204 h 1329"/>
                <a:gd name="T30" fmla="*/ 71 w 929"/>
                <a:gd name="T31" fmla="*/ 199 h 1329"/>
                <a:gd name="T32" fmla="*/ 65 w 929"/>
                <a:gd name="T33" fmla="*/ 222 h 1329"/>
                <a:gd name="T34" fmla="*/ 70 w 929"/>
                <a:gd name="T35" fmla="*/ 249 h 1329"/>
                <a:gd name="T36" fmla="*/ 48 w 929"/>
                <a:gd name="T37" fmla="*/ 267 h 1329"/>
                <a:gd name="T38" fmla="*/ 53 w 929"/>
                <a:gd name="T39" fmla="*/ 285 h 1329"/>
                <a:gd name="T40" fmla="*/ 63 w 929"/>
                <a:gd name="T41" fmla="*/ 304 h 1329"/>
                <a:gd name="T42" fmla="*/ 110 w 929"/>
                <a:gd name="T43" fmla="*/ 308 h 1329"/>
                <a:gd name="T44" fmla="*/ 142 w 929"/>
                <a:gd name="T45" fmla="*/ 313 h 1329"/>
                <a:gd name="T46" fmla="*/ 172 w 929"/>
                <a:gd name="T47" fmla="*/ 324 h 1329"/>
                <a:gd name="T48" fmla="*/ 188 w 929"/>
                <a:gd name="T49" fmla="*/ 330 h 1329"/>
                <a:gd name="T50" fmla="*/ 181 w 929"/>
                <a:gd name="T51" fmla="*/ 308 h 1329"/>
                <a:gd name="T52" fmla="*/ 202 w 929"/>
                <a:gd name="T53" fmla="*/ 290 h 1329"/>
                <a:gd name="T54" fmla="*/ 178 w 929"/>
                <a:gd name="T55" fmla="*/ 276 h 1329"/>
                <a:gd name="T56" fmla="*/ 200 w 929"/>
                <a:gd name="T57" fmla="*/ 270 h 1329"/>
                <a:gd name="T58" fmla="*/ 231 w 929"/>
                <a:gd name="T59" fmla="*/ 266 h 1329"/>
                <a:gd name="T60" fmla="*/ 218 w 929"/>
                <a:gd name="T61" fmla="*/ 241 h 1329"/>
                <a:gd name="T62" fmla="*/ 202 w 929"/>
                <a:gd name="T63" fmla="*/ 211 h 1329"/>
                <a:gd name="T64" fmla="*/ 210 w 929"/>
                <a:gd name="T65" fmla="*/ 167 h 1329"/>
                <a:gd name="T66" fmla="*/ 200 w 929"/>
                <a:gd name="T67" fmla="*/ 112 h 1329"/>
                <a:gd name="T68" fmla="*/ 196 w 929"/>
                <a:gd name="T69" fmla="*/ 65 h 1329"/>
                <a:gd name="T70" fmla="*/ 214 w 929"/>
                <a:gd name="T71" fmla="*/ 21 h 1329"/>
                <a:gd name="T72" fmla="*/ 206 w 929"/>
                <a:gd name="T73" fmla="*/ 0 h 1329"/>
                <a:gd name="T74" fmla="*/ 182 w 929"/>
                <a:gd name="T75" fmla="*/ 10 h 1329"/>
                <a:gd name="T76" fmla="*/ 164 w 929"/>
                <a:gd name="T77" fmla="*/ 44 h 1329"/>
                <a:gd name="T78" fmla="*/ 129 w 929"/>
                <a:gd name="T79" fmla="*/ 87 h 1329"/>
                <a:gd name="T80" fmla="*/ 99 w 929"/>
                <a:gd name="T81" fmla="*/ 84 h 1329"/>
                <a:gd name="T82" fmla="*/ 74 w 929"/>
                <a:gd name="T83" fmla="*/ 70 h 1329"/>
                <a:gd name="T84" fmla="*/ 72 w 929"/>
                <a:gd name="T85" fmla="*/ 42 h 1329"/>
                <a:gd name="T86" fmla="*/ 68 w 929"/>
                <a:gd name="T87" fmla="*/ 18 h 1329"/>
                <a:gd name="T88" fmla="*/ 43 w 929"/>
                <a:gd name="T89" fmla="*/ 42 h 1329"/>
                <a:gd name="T90" fmla="*/ 26 w 929"/>
                <a:gd name="T91" fmla="*/ 90 h 132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29"/>
                <a:gd name="T139" fmla="*/ 0 h 1329"/>
                <a:gd name="T140" fmla="*/ 929 w 929"/>
                <a:gd name="T141" fmla="*/ 1329 h 132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29" h="1329">
                  <a:moveTo>
                    <a:pt x="0" y="406"/>
                  </a:moveTo>
                  <a:lnTo>
                    <a:pt x="8" y="425"/>
                  </a:lnTo>
                  <a:lnTo>
                    <a:pt x="36" y="461"/>
                  </a:lnTo>
                  <a:lnTo>
                    <a:pt x="87" y="504"/>
                  </a:lnTo>
                  <a:lnTo>
                    <a:pt x="85" y="538"/>
                  </a:lnTo>
                  <a:lnTo>
                    <a:pt x="124" y="595"/>
                  </a:lnTo>
                  <a:lnTo>
                    <a:pt x="107" y="636"/>
                  </a:lnTo>
                  <a:lnTo>
                    <a:pt x="107" y="681"/>
                  </a:lnTo>
                  <a:lnTo>
                    <a:pt x="150" y="697"/>
                  </a:lnTo>
                  <a:lnTo>
                    <a:pt x="174" y="732"/>
                  </a:lnTo>
                  <a:lnTo>
                    <a:pt x="239" y="762"/>
                  </a:lnTo>
                  <a:lnTo>
                    <a:pt x="272" y="748"/>
                  </a:lnTo>
                  <a:lnTo>
                    <a:pt x="278" y="705"/>
                  </a:lnTo>
                  <a:lnTo>
                    <a:pt x="317" y="689"/>
                  </a:lnTo>
                  <a:lnTo>
                    <a:pt x="335" y="648"/>
                  </a:lnTo>
                  <a:lnTo>
                    <a:pt x="315" y="612"/>
                  </a:lnTo>
                  <a:lnTo>
                    <a:pt x="264" y="593"/>
                  </a:lnTo>
                  <a:lnTo>
                    <a:pt x="288" y="435"/>
                  </a:lnTo>
                  <a:lnTo>
                    <a:pt x="319" y="451"/>
                  </a:lnTo>
                  <a:lnTo>
                    <a:pt x="370" y="453"/>
                  </a:lnTo>
                  <a:lnTo>
                    <a:pt x="372" y="484"/>
                  </a:lnTo>
                  <a:lnTo>
                    <a:pt x="439" y="504"/>
                  </a:lnTo>
                  <a:lnTo>
                    <a:pt x="563" y="559"/>
                  </a:lnTo>
                  <a:lnTo>
                    <a:pt x="575" y="603"/>
                  </a:lnTo>
                  <a:lnTo>
                    <a:pt x="550" y="646"/>
                  </a:lnTo>
                  <a:lnTo>
                    <a:pt x="561" y="697"/>
                  </a:lnTo>
                  <a:lnTo>
                    <a:pt x="557" y="750"/>
                  </a:lnTo>
                  <a:lnTo>
                    <a:pt x="449" y="758"/>
                  </a:lnTo>
                  <a:lnTo>
                    <a:pt x="449" y="807"/>
                  </a:lnTo>
                  <a:lnTo>
                    <a:pt x="396" y="819"/>
                  </a:lnTo>
                  <a:lnTo>
                    <a:pt x="349" y="793"/>
                  </a:lnTo>
                  <a:lnTo>
                    <a:pt x="286" y="797"/>
                  </a:lnTo>
                  <a:lnTo>
                    <a:pt x="288" y="851"/>
                  </a:lnTo>
                  <a:lnTo>
                    <a:pt x="260" y="890"/>
                  </a:lnTo>
                  <a:lnTo>
                    <a:pt x="305" y="921"/>
                  </a:lnTo>
                  <a:lnTo>
                    <a:pt x="282" y="998"/>
                  </a:lnTo>
                  <a:lnTo>
                    <a:pt x="292" y="1057"/>
                  </a:lnTo>
                  <a:lnTo>
                    <a:pt x="195" y="1071"/>
                  </a:lnTo>
                  <a:lnTo>
                    <a:pt x="211" y="1093"/>
                  </a:lnTo>
                  <a:lnTo>
                    <a:pt x="215" y="1142"/>
                  </a:lnTo>
                  <a:lnTo>
                    <a:pt x="191" y="1156"/>
                  </a:lnTo>
                  <a:lnTo>
                    <a:pt x="252" y="1217"/>
                  </a:lnTo>
                  <a:lnTo>
                    <a:pt x="345" y="1191"/>
                  </a:lnTo>
                  <a:lnTo>
                    <a:pt x="443" y="1232"/>
                  </a:lnTo>
                  <a:lnTo>
                    <a:pt x="506" y="1280"/>
                  </a:lnTo>
                  <a:lnTo>
                    <a:pt x="571" y="1254"/>
                  </a:lnTo>
                  <a:lnTo>
                    <a:pt x="642" y="1299"/>
                  </a:lnTo>
                  <a:lnTo>
                    <a:pt x="689" y="1299"/>
                  </a:lnTo>
                  <a:lnTo>
                    <a:pt x="691" y="1329"/>
                  </a:lnTo>
                  <a:lnTo>
                    <a:pt x="754" y="1323"/>
                  </a:lnTo>
                  <a:lnTo>
                    <a:pt x="756" y="1270"/>
                  </a:lnTo>
                  <a:lnTo>
                    <a:pt x="727" y="1234"/>
                  </a:lnTo>
                  <a:lnTo>
                    <a:pt x="748" y="1205"/>
                  </a:lnTo>
                  <a:lnTo>
                    <a:pt x="811" y="1163"/>
                  </a:lnTo>
                  <a:lnTo>
                    <a:pt x="776" y="1142"/>
                  </a:lnTo>
                  <a:lnTo>
                    <a:pt x="715" y="1104"/>
                  </a:lnTo>
                  <a:lnTo>
                    <a:pt x="733" y="1069"/>
                  </a:lnTo>
                  <a:lnTo>
                    <a:pt x="802" y="1083"/>
                  </a:lnTo>
                  <a:lnTo>
                    <a:pt x="880" y="1089"/>
                  </a:lnTo>
                  <a:lnTo>
                    <a:pt x="926" y="1065"/>
                  </a:lnTo>
                  <a:lnTo>
                    <a:pt x="929" y="1014"/>
                  </a:lnTo>
                  <a:lnTo>
                    <a:pt x="874" y="967"/>
                  </a:lnTo>
                  <a:lnTo>
                    <a:pt x="837" y="906"/>
                  </a:lnTo>
                  <a:lnTo>
                    <a:pt x="809" y="845"/>
                  </a:lnTo>
                  <a:lnTo>
                    <a:pt x="811" y="736"/>
                  </a:lnTo>
                  <a:lnTo>
                    <a:pt x="843" y="671"/>
                  </a:lnTo>
                  <a:lnTo>
                    <a:pt x="819" y="583"/>
                  </a:lnTo>
                  <a:lnTo>
                    <a:pt x="800" y="449"/>
                  </a:lnTo>
                  <a:lnTo>
                    <a:pt x="837" y="351"/>
                  </a:lnTo>
                  <a:lnTo>
                    <a:pt x="786" y="262"/>
                  </a:lnTo>
                  <a:lnTo>
                    <a:pt x="829" y="209"/>
                  </a:lnTo>
                  <a:lnTo>
                    <a:pt x="859" y="85"/>
                  </a:lnTo>
                  <a:lnTo>
                    <a:pt x="859" y="18"/>
                  </a:lnTo>
                  <a:lnTo>
                    <a:pt x="825" y="0"/>
                  </a:lnTo>
                  <a:lnTo>
                    <a:pt x="788" y="59"/>
                  </a:lnTo>
                  <a:lnTo>
                    <a:pt x="731" y="40"/>
                  </a:lnTo>
                  <a:lnTo>
                    <a:pt x="678" y="99"/>
                  </a:lnTo>
                  <a:lnTo>
                    <a:pt x="658" y="179"/>
                  </a:lnTo>
                  <a:lnTo>
                    <a:pt x="561" y="309"/>
                  </a:lnTo>
                  <a:lnTo>
                    <a:pt x="516" y="349"/>
                  </a:lnTo>
                  <a:lnTo>
                    <a:pt x="487" y="321"/>
                  </a:lnTo>
                  <a:lnTo>
                    <a:pt x="396" y="337"/>
                  </a:lnTo>
                  <a:lnTo>
                    <a:pt x="355" y="284"/>
                  </a:lnTo>
                  <a:lnTo>
                    <a:pt x="296" y="282"/>
                  </a:lnTo>
                  <a:lnTo>
                    <a:pt x="254" y="242"/>
                  </a:lnTo>
                  <a:lnTo>
                    <a:pt x="290" y="168"/>
                  </a:lnTo>
                  <a:lnTo>
                    <a:pt x="305" y="122"/>
                  </a:lnTo>
                  <a:lnTo>
                    <a:pt x="272" y="73"/>
                  </a:lnTo>
                  <a:lnTo>
                    <a:pt x="207" y="91"/>
                  </a:lnTo>
                  <a:lnTo>
                    <a:pt x="172" y="170"/>
                  </a:lnTo>
                  <a:lnTo>
                    <a:pt x="158" y="307"/>
                  </a:lnTo>
                  <a:lnTo>
                    <a:pt x="107" y="362"/>
                  </a:lnTo>
                  <a:lnTo>
                    <a:pt x="0" y="406"/>
                  </a:lnTo>
                </a:path>
              </a:pathLst>
            </a:custGeom>
            <a:grpFill/>
            <a:ln w="6350">
              <a:solidFill>
                <a:schemeClr val="bg1"/>
              </a:solidFill>
              <a:prstDash val="solid"/>
              <a:round/>
              <a:headEnd/>
              <a:tailEnd/>
            </a:ln>
          </p:spPr>
          <p:txBody>
            <a:bodyPr/>
            <a:lstStyle/>
            <a:p>
              <a:endParaRPr lang="zh-CN" altLang="en-US"/>
            </a:p>
          </p:txBody>
        </p:sp>
        <p:sp>
          <p:nvSpPr>
            <p:cNvPr id="119" name="Freeform 128">
              <a:extLst>
                <a:ext uri="{FF2B5EF4-FFF2-40B4-BE49-F238E27FC236}">
                  <a16:creationId xmlns:a16="http://schemas.microsoft.com/office/drawing/2014/main" id="{281641B7-E68A-4790-BFD4-5C69D03534CC}"/>
                </a:ext>
              </a:extLst>
            </p:cNvPr>
            <p:cNvSpPr>
              <a:spLocks/>
            </p:cNvSpPr>
            <p:nvPr/>
          </p:nvSpPr>
          <p:spPr bwMode="gray">
            <a:xfrm>
              <a:off x="5736953" y="5149181"/>
              <a:ext cx="192088" cy="484188"/>
            </a:xfrm>
            <a:custGeom>
              <a:avLst/>
              <a:gdLst>
                <a:gd name="T0" fmla="*/ 43 w 242"/>
                <a:gd name="T1" fmla="*/ 1 h 610"/>
                <a:gd name="T2" fmla="*/ 39 w 242"/>
                <a:gd name="T3" fmla="*/ 6 h 610"/>
                <a:gd name="T4" fmla="*/ 33 w 242"/>
                <a:gd name="T5" fmla="*/ 11 h 610"/>
                <a:gd name="T6" fmla="*/ 28 w 242"/>
                <a:gd name="T7" fmla="*/ 16 h 610"/>
                <a:gd name="T8" fmla="*/ 22 w 242"/>
                <a:gd name="T9" fmla="*/ 24 h 610"/>
                <a:gd name="T10" fmla="*/ 19 w 242"/>
                <a:gd name="T11" fmla="*/ 30 h 610"/>
                <a:gd name="T12" fmla="*/ 16 w 242"/>
                <a:gd name="T13" fmla="*/ 37 h 610"/>
                <a:gd name="T14" fmla="*/ 11 w 242"/>
                <a:gd name="T15" fmla="*/ 47 h 610"/>
                <a:gd name="T16" fmla="*/ 5 w 242"/>
                <a:gd name="T17" fmla="*/ 58 h 610"/>
                <a:gd name="T18" fmla="*/ 1 w 242"/>
                <a:gd name="T19" fmla="*/ 67 h 610"/>
                <a:gd name="T20" fmla="*/ 1 w 242"/>
                <a:gd name="T21" fmla="*/ 77 h 610"/>
                <a:gd name="T22" fmla="*/ 4 w 242"/>
                <a:gd name="T23" fmla="*/ 88 h 610"/>
                <a:gd name="T24" fmla="*/ 5 w 242"/>
                <a:gd name="T25" fmla="*/ 99 h 610"/>
                <a:gd name="T26" fmla="*/ 3 w 242"/>
                <a:gd name="T27" fmla="*/ 108 h 610"/>
                <a:gd name="T28" fmla="*/ 6 w 242"/>
                <a:gd name="T29" fmla="*/ 114 h 610"/>
                <a:gd name="T30" fmla="*/ 15 w 242"/>
                <a:gd name="T31" fmla="*/ 119 h 610"/>
                <a:gd name="T32" fmla="*/ 22 w 242"/>
                <a:gd name="T33" fmla="*/ 129 h 610"/>
                <a:gd name="T34" fmla="*/ 28 w 242"/>
                <a:gd name="T35" fmla="*/ 135 h 610"/>
                <a:gd name="T36" fmla="*/ 33 w 242"/>
                <a:gd name="T37" fmla="*/ 139 h 610"/>
                <a:gd name="T38" fmla="*/ 35 w 242"/>
                <a:gd name="T39" fmla="*/ 146 h 610"/>
                <a:gd name="T40" fmla="*/ 37 w 242"/>
                <a:gd name="T41" fmla="*/ 152 h 610"/>
                <a:gd name="T42" fmla="*/ 41 w 242"/>
                <a:gd name="T43" fmla="*/ 152 h 610"/>
                <a:gd name="T44" fmla="*/ 42 w 242"/>
                <a:gd name="T45" fmla="*/ 146 h 610"/>
                <a:gd name="T46" fmla="*/ 42 w 242"/>
                <a:gd name="T47" fmla="*/ 135 h 610"/>
                <a:gd name="T48" fmla="*/ 45 w 242"/>
                <a:gd name="T49" fmla="*/ 123 h 610"/>
                <a:gd name="T50" fmla="*/ 51 w 242"/>
                <a:gd name="T51" fmla="*/ 114 h 610"/>
                <a:gd name="T52" fmla="*/ 55 w 242"/>
                <a:gd name="T53" fmla="*/ 103 h 610"/>
                <a:gd name="T54" fmla="*/ 57 w 242"/>
                <a:gd name="T55" fmla="*/ 86 h 610"/>
                <a:gd name="T56" fmla="*/ 58 w 242"/>
                <a:gd name="T57" fmla="*/ 66 h 610"/>
                <a:gd name="T58" fmla="*/ 58 w 242"/>
                <a:gd name="T59" fmla="*/ 51 h 610"/>
                <a:gd name="T60" fmla="*/ 60 w 242"/>
                <a:gd name="T61" fmla="*/ 39 h 610"/>
                <a:gd name="T62" fmla="*/ 60 w 242"/>
                <a:gd name="T63" fmla="*/ 28 h 610"/>
                <a:gd name="T64" fmla="*/ 56 w 242"/>
                <a:gd name="T65" fmla="*/ 19 h 610"/>
                <a:gd name="T66" fmla="*/ 52 w 242"/>
                <a:gd name="T67" fmla="*/ 10 h 610"/>
                <a:gd name="T68" fmla="*/ 47 w 242"/>
                <a:gd name="T69" fmla="*/ 2 h 610"/>
                <a:gd name="T70" fmla="*/ 44 w 242"/>
                <a:gd name="T71" fmla="*/ 0 h 61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2"/>
                <a:gd name="T109" fmla="*/ 0 h 610"/>
                <a:gd name="T110" fmla="*/ 242 w 242"/>
                <a:gd name="T111" fmla="*/ 610 h 61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2" h="610">
                  <a:moveTo>
                    <a:pt x="173" y="0"/>
                  </a:moveTo>
                  <a:lnTo>
                    <a:pt x="172" y="4"/>
                  </a:lnTo>
                  <a:lnTo>
                    <a:pt x="164" y="12"/>
                  </a:lnTo>
                  <a:lnTo>
                    <a:pt x="154" y="24"/>
                  </a:lnTo>
                  <a:lnTo>
                    <a:pt x="144" y="36"/>
                  </a:lnTo>
                  <a:lnTo>
                    <a:pt x="132" y="44"/>
                  </a:lnTo>
                  <a:lnTo>
                    <a:pt x="122" y="49"/>
                  </a:lnTo>
                  <a:lnTo>
                    <a:pt x="111" y="63"/>
                  </a:lnTo>
                  <a:lnTo>
                    <a:pt x="97" y="79"/>
                  </a:lnTo>
                  <a:lnTo>
                    <a:pt x="87" y="97"/>
                  </a:lnTo>
                  <a:lnTo>
                    <a:pt x="77" y="112"/>
                  </a:lnTo>
                  <a:lnTo>
                    <a:pt x="73" y="122"/>
                  </a:lnTo>
                  <a:lnTo>
                    <a:pt x="71" y="132"/>
                  </a:lnTo>
                  <a:lnTo>
                    <a:pt x="63" y="148"/>
                  </a:lnTo>
                  <a:lnTo>
                    <a:pt x="53" y="168"/>
                  </a:lnTo>
                  <a:lnTo>
                    <a:pt x="44" y="189"/>
                  </a:lnTo>
                  <a:lnTo>
                    <a:pt x="32" y="213"/>
                  </a:lnTo>
                  <a:lnTo>
                    <a:pt x="20" y="234"/>
                  </a:lnTo>
                  <a:lnTo>
                    <a:pt x="10" y="254"/>
                  </a:lnTo>
                  <a:lnTo>
                    <a:pt x="4" y="268"/>
                  </a:lnTo>
                  <a:lnTo>
                    <a:pt x="0" y="288"/>
                  </a:lnTo>
                  <a:lnTo>
                    <a:pt x="2" y="309"/>
                  </a:lnTo>
                  <a:lnTo>
                    <a:pt x="8" y="331"/>
                  </a:lnTo>
                  <a:lnTo>
                    <a:pt x="14" y="354"/>
                  </a:lnTo>
                  <a:lnTo>
                    <a:pt x="18" y="376"/>
                  </a:lnTo>
                  <a:lnTo>
                    <a:pt x="18" y="396"/>
                  </a:lnTo>
                  <a:lnTo>
                    <a:pt x="14" y="414"/>
                  </a:lnTo>
                  <a:lnTo>
                    <a:pt x="12" y="431"/>
                  </a:lnTo>
                  <a:lnTo>
                    <a:pt x="14" y="445"/>
                  </a:lnTo>
                  <a:lnTo>
                    <a:pt x="24" y="455"/>
                  </a:lnTo>
                  <a:lnTo>
                    <a:pt x="42" y="467"/>
                  </a:lnTo>
                  <a:lnTo>
                    <a:pt x="57" y="477"/>
                  </a:lnTo>
                  <a:lnTo>
                    <a:pt x="71" y="492"/>
                  </a:lnTo>
                  <a:lnTo>
                    <a:pt x="85" y="514"/>
                  </a:lnTo>
                  <a:lnTo>
                    <a:pt x="99" y="530"/>
                  </a:lnTo>
                  <a:lnTo>
                    <a:pt x="111" y="540"/>
                  </a:lnTo>
                  <a:lnTo>
                    <a:pt x="122" y="547"/>
                  </a:lnTo>
                  <a:lnTo>
                    <a:pt x="130" y="555"/>
                  </a:lnTo>
                  <a:lnTo>
                    <a:pt x="136" y="569"/>
                  </a:lnTo>
                  <a:lnTo>
                    <a:pt x="140" y="583"/>
                  </a:lnTo>
                  <a:lnTo>
                    <a:pt x="144" y="597"/>
                  </a:lnTo>
                  <a:lnTo>
                    <a:pt x="148" y="606"/>
                  </a:lnTo>
                  <a:lnTo>
                    <a:pt x="154" y="610"/>
                  </a:lnTo>
                  <a:lnTo>
                    <a:pt x="162" y="606"/>
                  </a:lnTo>
                  <a:lnTo>
                    <a:pt x="168" y="597"/>
                  </a:lnTo>
                  <a:lnTo>
                    <a:pt x="168" y="581"/>
                  </a:lnTo>
                  <a:lnTo>
                    <a:pt x="168" y="559"/>
                  </a:lnTo>
                  <a:lnTo>
                    <a:pt x="168" y="538"/>
                  </a:lnTo>
                  <a:lnTo>
                    <a:pt x="172" y="516"/>
                  </a:lnTo>
                  <a:lnTo>
                    <a:pt x="179" y="494"/>
                  </a:lnTo>
                  <a:lnTo>
                    <a:pt x="189" y="475"/>
                  </a:lnTo>
                  <a:lnTo>
                    <a:pt x="201" y="457"/>
                  </a:lnTo>
                  <a:lnTo>
                    <a:pt x="211" y="435"/>
                  </a:lnTo>
                  <a:lnTo>
                    <a:pt x="217" y="412"/>
                  </a:lnTo>
                  <a:lnTo>
                    <a:pt x="221" y="380"/>
                  </a:lnTo>
                  <a:lnTo>
                    <a:pt x="225" y="343"/>
                  </a:lnTo>
                  <a:lnTo>
                    <a:pt x="227" y="303"/>
                  </a:lnTo>
                  <a:lnTo>
                    <a:pt x="229" y="264"/>
                  </a:lnTo>
                  <a:lnTo>
                    <a:pt x="227" y="231"/>
                  </a:lnTo>
                  <a:lnTo>
                    <a:pt x="229" y="203"/>
                  </a:lnTo>
                  <a:lnTo>
                    <a:pt x="233" y="179"/>
                  </a:lnTo>
                  <a:lnTo>
                    <a:pt x="240" y="156"/>
                  </a:lnTo>
                  <a:lnTo>
                    <a:pt x="242" y="134"/>
                  </a:lnTo>
                  <a:lnTo>
                    <a:pt x="238" y="112"/>
                  </a:lnTo>
                  <a:lnTo>
                    <a:pt x="229" y="89"/>
                  </a:lnTo>
                  <a:lnTo>
                    <a:pt x="223" y="73"/>
                  </a:lnTo>
                  <a:lnTo>
                    <a:pt x="215" y="59"/>
                  </a:lnTo>
                  <a:lnTo>
                    <a:pt x="207" y="42"/>
                  </a:lnTo>
                  <a:lnTo>
                    <a:pt x="195" y="22"/>
                  </a:lnTo>
                  <a:lnTo>
                    <a:pt x="185" y="10"/>
                  </a:lnTo>
                  <a:lnTo>
                    <a:pt x="177" y="2"/>
                  </a:lnTo>
                  <a:lnTo>
                    <a:pt x="173" y="0"/>
                  </a:lnTo>
                </a:path>
              </a:pathLst>
            </a:custGeom>
            <a:grpFill/>
            <a:ln w="6350">
              <a:solidFill>
                <a:schemeClr val="bg1"/>
              </a:solidFill>
              <a:prstDash val="solid"/>
              <a:round/>
              <a:headEnd/>
              <a:tailEnd/>
            </a:ln>
          </p:spPr>
          <p:txBody>
            <a:bodyPr/>
            <a:lstStyle/>
            <a:p>
              <a:endParaRPr lang="zh-CN" altLang="en-US"/>
            </a:p>
          </p:txBody>
        </p:sp>
        <p:sp>
          <p:nvSpPr>
            <p:cNvPr id="120" name="Freeform 127">
              <a:extLst>
                <a:ext uri="{FF2B5EF4-FFF2-40B4-BE49-F238E27FC236}">
                  <a16:creationId xmlns:a16="http://schemas.microsoft.com/office/drawing/2014/main" id="{130FD014-B011-4B7A-8D16-DD0135F4FB7E}"/>
                </a:ext>
              </a:extLst>
            </p:cNvPr>
            <p:cNvSpPr>
              <a:spLocks/>
            </p:cNvSpPr>
            <p:nvPr/>
          </p:nvSpPr>
          <p:spPr bwMode="gray">
            <a:xfrm>
              <a:off x="3750990" y="3428331"/>
              <a:ext cx="736600" cy="1054100"/>
            </a:xfrm>
            <a:custGeom>
              <a:avLst/>
              <a:gdLst>
                <a:gd name="T0" fmla="*/ 2 w 929"/>
                <a:gd name="T1" fmla="*/ 106 h 1329"/>
                <a:gd name="T2" fmla="*/ 21 w 929"/>
                <a:gd name="T3" fmla="*/ 126 h 1329"/>
                <a:gd name="T4" fmla="*/ 31 w 929"/>
                <a:gd name="T5" fmla="*/ 148 h 1329"/>
                <a:gd name="T6" fmla="*/ 26 w 929"/>
                <a:gd name="T7" fmla="*/ 170 h 1329"/>
                <a:gd name="T8" fmla="*/ 43 w 929"/>
                <a:gd name="T9" fmla="*/ 183 h 1329"/>
                <a:gd name="T10" fmla="*/ 68 w 929"/>
                <a:gd name="T11" fmla="*/ 187 h 1329"/>
                <a:gd name="T12" fmla="*/ 79 w 929"/>
                <a:gd name="T13" fmla="*/ 172 h 1329"/>
                <a:gd name="T14" fmla="*/ 78 w 929"/>
                <a:gd name="T15" fmla="*/ 153 h 1329"/>
                <a:gd name="T16" fmla="*/ 72 w 929"/>
                <a:gd name="T17" fmla="*/ 108 h 1329"/>
                <a:gd name="T18" fmla="*/ 92 w 929"/>
                <a:gd name="T19" fmla="*/ 113 h 1329"/>
                <a:gd name="T20" fmla="*/ 109 w 929"/>
                <a:gd name="T21" fmla="*/ 126 h 1329"/>
                <a:gd name="T22" fmla="*/ 143 w 929"/>
                <a:gd name="T23" fmla="*/ 150 h 1329"/>
                <a:gd name="T24" fmla="*/ 140 w 929"/>
                <a:gd name="T25" fmla="*/ 174 h 1329"/>
                <a:gd name="T26" fmla="*/ 112 w 929"/>
                <a:gd name="T27" fmla="*/ 189 h 1329"/>
                <a:gd name="T28" fmla="*/ 99 w 929"/>
                <a:gd name="T29" fmla="*/ 204 h 1329"/>
                <a:gd name="T30" fmla="*/ 71 w 929"/>
                <a:gd name="T31" fmla="*/ 199 h 1329"/>
                <a:gd name="T32" fmla="*/ 65 w 929"/>
                <a:gd name="T33" fmla="*/ 222 h 1329"/>
                <a:gd name="T34" fmla="*/ 70 w 929"/>
                <a:gd name="T35" fmla="*/ 249 h 1329"/>
                <a:gd name="T36" fmla="*/ 48 w 929"/>
                <a:gd name="T37" fmla="*/ 267 h 1329"/>
                <a:gd name="T38" fmla="*/ 53 w 929"/>
                <a:gd name="T39" fmla="*/ 285 h 1329"/>
                <a:gd name="T40" fmla="*/ 63 w 929"/>
                <a:gd name="T41" fmla="*/ 304 h 1329"/>
                <a:gd name="T42" fmla="*/ 110 w 929"/>
                <a:gd name="T43" fmla="*/ 308 h 1329"/>
                <a:gd name="T44" fmla="*/ 142 w 929"/>
                <a:gd name="T45" fmla="*/ 313 h 1329"/>
                <a:gd name="T46" fmla="*/ 172 w 929"/>
                <a:gd name="T47" fmla="*/ 324 h 1329"/>
                <a:gd name="T48" fmla="*/ 188 w 929"/>
                <a:gd name="T49" fmla="*/ 330 h 1329"/>
                <a:gd name="T50" fmla="*/ 181 w 929"/>
                <a:gd name="T51" fmla="*/ 308 h 1329"/>
                <a:gd name="T52" fmla="*/ 202 w 929"/>
                <a:gd name="T53" fmla="*/ 290 h 1329"/>
                <a:gd name="T54" fmla="*/ 178 w 929"/>
                <a:gd name="T55" fmla="*/ 276 h 1329"/>
                <a:gd name="T56" fmla="*/ 200 w 929"/>
                <a:gd name="T57" fmla="*/ 270 h 1329"/>
                <a:gd name="T58" fmla="*/ 231 w 929"/>
                <a:gd name="T59" fmla="*/ 266 h 1329"/>
                <a:gd name="T60" fmla="*/ 218 w 929"/>
                <a:gd name="T61" fmla="*/ 241 h 1329"/>
                <a:gd name="T62" fmla="*/ 202 w 929"/>
                <a:gd name="T63" fmla="*/ 211 h 1329"/>
                <a:gd name="T64" fmla="*/ 210 w 929"/>
                <a:gd name="T65" fmla="*/ 167 h 1329"/>
                <a:gd name="T66" fmla="*/ 200 w 929"/>
                <a:gd name="T67" fmla="*/ 112 h 1329"/>
                <a:gd name="T68" fmla="*/ 196 w 929"/>
                <a:gd name="T69" fmla="*/ 65 h 1329"/>
                <a:gd name="T70" fmla="*/ 214 w 929"/>
                <a:gd name="T71" fmla="*/ 21 h 1329"/>
                <a:gd name="T72" fmla="*/ 206 w 929"/>
                <a:gd name="T73" fmla="*/ 0 h 1329"/>
                <a:gd name="T74" fmla="*/ 182 w 929"/>
                <a:gd name="T75" fmla="*/ 10 h 1329"/>
                <a:gd name="T76" fmla="*/ 164 w 929"/>
                <a:gd name="T77" fmla="*/ 44 h 1329"/>
                <a:gd name="T78" fmla="*/ 129 w 929"/>
                <a:gd name="T79" fmla="*/ 87 h 1329"/>
                <a:gd name="T80" fmla="*/ 99 w 929"/>
                <a:gd name="T81" fmla="*/ 84 h 1329"/>
                <a:gd name="T82" fmla="*/ 74 w 929"/>
                <a:gd name="T83" fmla="*/ 70 h 1329"/>
                <a:gd name="T84" fmla="*/ 72 w 929"/>
                <a:gd name="T85" fmla="*/ 42 h 1329"/>
                <a:gd name="T86" fmla="*/ 68 w 929"/>
                <a:gd name="T87" fmla="*/ 18 h 1329"/>
                <a:gd name="T88" fmla="*/ 43 w 929"/>
                <a:gd name="T89" fmla="*/ 42 h 1329"/>
                <a:gd name="T90" fmla="*/ 26 w 929"/>
                <a:gd name="T91" fmla="*/ 90 h 132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29"/>
                <a:gd name="T139" fmla="*/ 0 h 1329"/>
                <a:gd name="T140" fmla="*/ 929 w 929"/>
                <a:gd name="T141" fmla="*/ 1329 h 132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29" h="1329">
                  <a:moveTo>
                    <a:pt x="0" y="406"/>
                  </a:moveTo>
                  <a:lnTo>
                    <a:pt x="8" y="425"/>
                  </a:lnTo>
                  <a:lnTo>
                    <a:pt x="36" y="461"/>
                  </a:lnTo>
                  <a:lnTo>
                    <a:pt x="87" y="504"/>
                  </a:lnTo>
                  <a:lnTo>
                    <a:pt x="85" y="538"/>
                  </a:lnTo>
                  <a:lnTo>
                    <a:pt x="124" y="595"/>
                  </a:lnTo>
                  <a:lnTo>
                    <a:pt x="107" y="636"/>
                  </a:lnTo>
                  <a:lnTo>
                    <a:pt x="107" y="681"/>
                  </a:lnTo>
                  <a:lnTo>
                    <a:pt x="150" y="697"/>
                  </a:lnTo>
                  <a:lnTo>
                    <a:pt x="174" y="732"/>
                  </a:lnTo>
                  <a:lnTo>
                    <a:pt x="239" y="762"/>
                  </a:lnTo>
                  <a:lnTo>
                    <a:pt x="272" y="748"/>
                  </a:lnTo>
                  <a:lnTo>
                    <a:pt x="278" y="705"/>
                  </a:lnTo>
                  <a:lnTo>
                    <a:pt x="317" y="689"/>
                  </a:lnTo>
                  <a:lnTo>
                    <a:pt x="335" y="648"/>
                  </a:lnTo>
                  <a:lnTo>
                    <a:pt x="315" y="612"/>
                  </a:lnTo>
                  <a:lnTo>
                    <a:pt x="264" y="593"/>
                  </a:lnTo>
                  <a:lnTo>
                    <a:pt x="288" y="435"/>
                  </a:lnTo>
                  <a:lnTo>
                    <a:pt x="319" y="451"/>
                  </a:lnTo>
                  <a:lnTo>
                    <a:pt x="370" y="453"/>
                  </a:lnTo>
                  <a:lnTo>
                    <a:pt x="372" y="484"/>
                  </a:lnTo>
                  <a:lnTo>
                    <a:pt x="439" y="504"/>
                  </a:lnTo>
                  <a:lnTo>
                    <a:pt x="563" y="559"/>
                  </a:lnTo>
                  <a:lnTo>
                    <a:pt x="575" y="603"/>
                  </a:lnTo>
                  <a:lnTo>
                    <a:pt x="550" y="646"/>
                  </a:lnTo>
                  <a:lnTo>
                    <a:pt x="561" y="697"/>
                  </a:lnTo>
                  <a:lnTo>
                    <a:pt x="557" y="750"/>
                  </a:lnTo>
                  <a:lnTo>
                    <a:pt x="449" y="758"/>
                  </a:lnTo>
                  <a:lnTo>
                    <a:pt x="449" y="807"/>
                  </a:lnTo>
                  <a:lnTo>
                    <a:pt x="396" y="819"/>
                  </a:lnTo>
                  <a:lnTo>
                    <a:pt x="349" y="793"/>
                  </a:lnTo>
                  <a:lnTo>
                    <a:pt x="286" y="797"/>
                  </a:lnTo>
                  <a:lnTo>
                    <a:pt x="288" y="851"/>
                  </a:lnTo>
                  <a:lnTo>
                    <a:pt x="260" y="890"/>
                  </a:lnTo>
                  <a:lnTo>
                    <a:pt x="305" y="921"/>
                  </a:lnTo>
                  <a:lnTo>
                    <a:pt x="282" y="998"/>
                  </a:lnTo>
                  <a:lnTo>
                    <a:pt x="292" y="1057"/>
                  </a:lnTo>
                  <a:lnTo>
                    <a:pt x="195" y="1071"/>
                  </a:lnTo>
                  <a:lnTo>
                    <a:pt x="211" y="1093"/>
                  </a:lnTo>
                  <a:lnTo>
                    <a:pt x="215" y="1142"/>
                  </a:lnTo>
                  <a:lnTo>
                    <a:pt x="191" y="1156"/>
                  </a:lnTo>
                  <a:lnTo>
                    <a:pt x="252" y="1217"/>
                  </a:lnTo>
                  <a:lnTo>
                    <a:pt x="345" y="1191"/>
                  </a:lnTo>
                  <a:lnTo>
                    <a:pt x="443" y="1232"/>
                  </a:lnTo>
                  <a:lnTo>
                    <a:pt x="506" y="1280"/>
                  </a:lnTo>
                  <a:lnTo>
                    <a:pt x="571" y="1254"/>
                  </a:lnTo>
                  <a:lnTo>
                    <a:pt x="642" y="1299"/>
                  </a:lnTo>
                  <a:lnTo>
                    <a:pt x="689" y="1299"/>
                  </a:lnTo>
                  <a:lnTo>
                    <a:pt x="691" y="1329"/>
                  </a:lnTo>
                  <a:lnTo>
                    <a:pt x="754" y="1323"/>
                  </a:lnTo>
                  <a:lnTo>
                    <a:pt x="756" y="1270"/>
                  </a:lnTo>
                  <a:lnTo>
                    <a:pt x="727" y="1234"/>
                  </a:lnTo>
                  <a:lnTo>
                    <a:pt x="748" y="1205"/>
                  </a:lnTo>
                  <a:lnTo>
                    <a:pt x="811" y="1163"/>
                  </a:lnTo>
                  <a:lnTo>
                    <a:pt x="776" y="1142"/>
                  </a:lnTo>
                  <a:lnTo>
                    <a:pt x="715" y="1104"/>
                  </a:lnTo>
                  <a:lnTo>
                    <a:pt x="733" y="1069"/>
                  </a:lnTo>
                  <a:lnTo>
                    <a:pt x="802" y="1083"/>
                  </a:lnTo>
                  <a:lnTo>
                    <a:pt x="880" y="1089"/>
                  </a:lnTo>
                  <a:lnTo>
                    <a:pt x="926" y="1065"/>
                  </a:lnTo>
                  <a:lnTo>
                    <a:pt x="929" y="1014"/>
                  </a:lnTo>
                  <a:lnTo>
                    <a:pt x="874" y="967"/>
                  </a:lnTo>
                  <a:lnTo>
                    <a:pt x="837" y="906"/>
                  </a:lnTo>
                  <a:lnTo>
                    <a:pt x="809" y="845"/>
                  </a:lnTo>
                  <a:lnTo>
                    <a:pt x="811" y="736"/>
                  </a:lnTo>
                  <a:lnTo>
                    <a:pt x="843" y="671"/>
                  </a:lnTo>
                  <a:lnTo>
                    <a:pt x="819" y="583"/>
                  </a:lnTo>
                  <a:lnTo>
                    <a:pt x="800" y="449"/>
                  </a:lnTo>
                  <a:lnTo>
                    <a:pt x="837" y="351"/>
                  </a:lnTo>
                  <a:lnTo>
                    <a:pt x="786" y="262"/>
                  </a:lnTo>
                  <a:lnTo>
                    <a:pt x="829" y="209"/>
                  </a:lnTo>
                  <a:lnTo>
                    <a:pt x="859" y="85"/>
                  </a:lnTo>
                  <a:lnTo>
                    <a:pt x="859" y="18"/>
                  </a:lnTo>
                  <a:lnTo>
                    <a:pt x="825" y="0"/>
                  </a:lnTo>
                  <a:lnTo>
                    <a:pt x="788" y="59"/>
                  </a:lnTo>
                  <a:lnTo>
                    <a:pt x="731" y="40"/>
                  </a:lnTo>
                  <a:lnTo>
                    <a:pt x="678" y="99"/>
                  </a:lnTo>
                  <a:lnTo>
                    <a:pt x="658" y="179"/>
                  </a:lnTo>
                  <a:lnTo>
                    <a:pt x="561" y="309"/>
                  </a:lnTo>
                  <a:lnTo>
                    <a:pt x="516" y="349"/>
                  </a:lnTo>
                  <a:lnTo>
                    <a:pt x="487" y="321"/>
                  </a:lnTo>
                  <a:lnTo>
                    <a:pt x="396" y="337"/>
                  </a:lnTo>
                  <a:lnTo>
                    <a:pt x="355" y="284"/>
                  </a:lnTo>
                  <a:lnTo>
                    <a:pt x="296" y="282"/>
                  </a:lnTo>
                  <a:lnTo>
                    <a:pt x="254" y="242"/>
                  </a:lnTo>
                  <a:lnTo>
                    <a:pt x="290" y="168"/>
                  </a:lnTo>
                  <a:lnTo>
                    <a:pt x="305" y="122"/>
                  </a:lnTo>
                  <a:lnTo>
                    <a:pt x="272" y="73"/>
                  </a:lnTo>
                  <a:lnTo>
                    <a:pt x="207" y="91"/>
                  </a:lnTo>
                  <a:lnTo>
                    <a:pt x="172" y="170"/>
                  </a:lnTo>
                  <a:lnTo>
                    <a:pt x="158" y="307"/>
                  </a:lnTo>
                  <a:lnTo>
                    <a:pt x="107" y="362"/>
                  </a:lnTo>
                  <a:lnTo>
                    <a:pt x="0" y="406"/>
                  </a:lnTo>
                </a:path>
              </a:pathLst>
            </a:custGeom>
            <a:grpFill/>
            <a:ln w="6350">
              <a:solidFill>
                <a:schemeClr val="bg1"/>
              </a:solidFill>
              <a:prstDash val="solid"/>
              <a:round/>
              <a:headEnd/>
              <a:tailEnd/>
            </a:ln>
          </p:spPr>
          <p:txBody>
            <a:bodyPr/>
            <a:lstStyle/>
            <a:p>
              <a:endParaRPr lang="zh-CN" altLang="en-US"/>
            </a:p>
          </p:txBody>
        </p:sp>
      </p:grpSp>
      <p:grpSp>
        <p:nvGrpSpPr>
          <p:cNvPr id="121" name="组合 120">
            <a:extLst>
              <a:ext uri="{FF2B5EF4-FFF2-40B4-BE49-F238E27FC236}">
                <a16:creationId xmlns:a16="http://schemas.microsoft.com/office/drawing/2014/main" id="{DC386B2B-ACD6-405E-96A8-46BCF199FC98}"/>
              </a:ext>
            </a:extLst>
          </p:cNvPr>
          <p:cNvGrpSpPr/>
          <p:nvPr/>
        </p:nvGrpSpPr>
        <p:grpSpPr>
          <a:xfrm>
            <a:off x="5614816" y="1787218"/>
            <a:ext cx="1992294" cy="661372"/>
            <a:chOff x="6492287" y="2872358"/>
            <a:chExt cx="1992294" cy="661372"/>
          </a:xfrm>
        </p:grpSpPr>
        <p:sp>
          <p:nvSpPr>
            <p:cNvPr id="122" name="Shape 323">
              <a:extLst>
                <a:ext uri="{FF2B5EF4-FFF2-40B4-BE49-F238E27FC236}">
                  <a16:creationId xmlns:a16="http://schemas.microsoft.com/office/drawing/2014/main" id="{CB164EB2-7A73-4D80-92E9-5730960901AC}"/>
                </a:ext>
              </a:extLst>
            </p:cNvPr>
            <p:cNvSpPr/>
            <p:nvPr/>
          </p:nvSpPr>
          <p:spPr>
            <a:xfrm>
              <a:off x="6492287" y="2872358"/>
              <a:ext cx="1883850" cy="315471"/>
            </a:xfrm>
            <a:prstGeom prst="rect">
              <a:avLst/>
            </a:prstGeom>
            <a:noFill/>
            <a:ln w="12700" cap="flat">
              <a:noFill/>
              <a:miter lim="400000"/>
            </a:ln>
            <a:effectLst/>
            <a:extLst>
              <a:ext uri="{C572A759-6A51-4108-AA02-DFA0A04FC94B}">
                <ma14:wrappingTextBoxFlag xmlns:ma14="http://schemas.microsoft.com/office/mac/drawingml/2011/main" xmlns:mc="http://schemas.openxmlformats.org/markup-compatibility/2006" xmlns:p14="http://schemas.microsoft.com/office/powerpoint/2010/main" xmlns:a14="http://schemas.microsoft.com/office/drawing/2010/main" xmlns:a16="http://schemas.microsoft.com/office/drawing/2014/main" xmlns="" val="1"/>
              </a:ext>
            </a:extLst>
          </p:spPr>
          <p:txBody>
            <a:bodyPr wrap="none" lIns="34290" tIns="34290" rIns="34290" bIns="34290" numCol="1" anchor="t">
              <a:spAutoFit/>
            </a:bodyPr>
            <a:lstStyle>
              <a:lvl1pPr algn="ctr">
                <a:defRPr sz="3200" b="1">
                  <a:solidFill>
                    <a:srgbClr val="FFFFFF"/>
                  </a:solidFill>
                  <a:latin typeface="+mj-lt"/>
                  <a:ea typeface="+mj-ea"/>
                  <a:cs typeface="+mj-cs"/>
                  <a:sym typeface="Helvetica"/>
                </a:defRPr>
              </a:lvl1pPr>
            </a:lstStyle>
            <a:p>
              <a:pPr marL="171450" indent="-171450" defTabSz="342900" hangingPunct="0">
                <a:buFont typeface="Wingdings" panose="05000000000000000000" pitchFamily="2" charset="2"/>
                <a:buChar char="l"/>
                <a:defRPr b="0">
                  <a:solidFill>
                    <a:srgbClr val="000000"/>
                  </a:solidFill>
                  <a:latin typeface="+mn-lt"/>
                  <a:ea typeface="+mn-ea"/>
                  <a:cs typeface="+mn-cs"/>
                  <a:sym typeface="Trebuchet MS"/>
                </a:defRPr>
              </a:pPr>
              <a:r>
                <a:rPr lang="zh-CN" altLang="en-US" sz="1600" kern="0">
                  <a:solidFill>
                    <a:schemeClr val="bg1">
                      <a:lumMod val="50000"/>
                    </a:schemeClr>
                  </a:solidFill>
                  <a:latin typeface="Helvetica"/>
                  <a:cs typeface="Helvetica"/>
                </a:rPr>
                <a:t>Title text added here</a:t>
              </a:r>
            </a:p>
          </p:txBody>
        </p:sp>
        <p:sp>
          <p:nvSpPr>
            <p:cNvPr id="123" name="Shape 324">
              <a:extLst>
                <a:ext uri="{FF2B5EF4-FFF2-40B4-BE49-F238E27FC236}">
                  <a16:creationId xmlns:a16="http://schemas.microsoft.com/office/drawing/2014/main" id="{991F0DA0-5384-460D-B72F-9D2E6C6F2AD3}"/>
                </a:ext>
              </a:extLst>
            </p:cNvPr>
            <p:cNvSpPr/>
            <p:nvPr/>
          </p:nvSpPr>
          <p:spPr>
            <a:xfrm>
              <a:off x="6676319" y="3164398"/>
              <a:ext cx="1808262" cy="369332"/>
            </a:xfrm>
            <a:prstGeom prst="rect">
              <a:avLst/>
            </a:prstGeom>
            <a:noFill/>
            <a:ln w="12700" cap="flat">
              <a:noFill/>
              <a:miter lim="400000"/>
            </a:ln>
            <a:effectLst/>
            <a:extLst>
              <a:ext uri="{C572A759-6A51-4108-AA02-DFA0A04FC94B}">
                <ma14:wrappingTextBoxFlag xmlns:ma14="http://schemas.microsoft.com/office/mac/drawingml/2011/main" xmlns:mc="http://schemas.openxmlformats.org/markup-compatibility/2006" xmlns:p14="http://schemas.microsoft.com/office/powerpoint/2010/main" xmlns:a14="http://schemas.microsoft.com/office/drawing/2010/main" xmlns:a16="http://schemas.microsoft.com/office/drawing/2014/main" xmlns="" val="1"/>
              </a:ext>
            </a:extLst>
          </p:spPr>
          <p:txBody>
            <a:bodyPr wrap="square" lIns="34290" tIns="34290" rIns="34290" bIns="34290" numCol="1" anchor="t">
              <a:spAutoFit/>
            </a:bodyPr>
            <a:lstStyle>
              <a:lvl1pPr algn="ctr">
                <a:lnSpc>
                  <a:spcPts val="3200"/>
                </a:lnSpc>
                <a:defRPr sz="2400" spc="220">
                  <a:solidFill>
                    <a:srgbClr val="D9D9D9"/>
                  </a:solidFill>
                  <a:latin typeface="+mj-lt"/>
                  <a:ea typeface="+mj-ea"/>
                  <a:cs typeface="+mj-cs"/>
                  <a:sym typeface="Helvetica"/>
                </a:defRPr>
              </a:lvl1pPr>
            </a:lstStyle>
            <a:p>
              <a:pPr algn="l" defTabSz="342900" hangingPunct="0">
                <a:lnSpc>
                  <a:spcPts val="1200"/>
                </a:lnSpc>
                <a:defRPr spc="0">
                  <a:solidFill>
                    <a:srgbClr val="000000"/>
                  </a:solidFill>
                  <a:latin typeface="+mn-lt"/>
                  <a:ea typeface="+mn-ea"/>
                  <a:cs typeface="+mn-cs"/>
                  <a:sym typeface="Trebuchet MS"/>
                </a:defRPr>
              </a:pPr>
              <a:r>
                <a:rPr lang="zh-CN" altLang="en-US" sz="900" kern="0" spc="83">
                  <a:solidFill>
                    <a:schemeClr val="bg1">
                      <a:lumMod val="50000"/>
                    </a:schemeClr>
                  </a:solidFill>
                  <a:latin typeface="+mj-ea"/>
                  <a:cs typeface="Helvetica"/>
                </a:rPr>
                <a:t>Enter here</a:t>
              </a:r>
            </a:p>
            <a:p>
              <a:pPr algn="l" defTabSz="342900" hangingPunct="0">
                <a:lnSpc>
                  <a:spcPts val="1200"/>
                </a:lnSpc>
                <a:defRPr spc="0">
                  <a:solidFill>
                    <a:srgbClr val="000000"/>
                  </a:solidFill>
                  <a:latin typeface="+mn-lt"/>
                  <a:ea typeface="+mn-ea"/>
                  <a:cs typeface="+mn-cs"/>
                  <a:sym typeface="Trebuchet MS"/>
                </a:defRPr>
              </a:pPr>
              <a:r>
                <a:rPr lang="zh-CN" altLang="en-US" sz="900" kern="0" spc="83">
                  <a:solidFill>
                    <a:schemeClr val="bg1">
                      <a:lumMod val="50000"/>
                    </a:schemeClr>
                  </a:solidFill>
                  <a:latin typeface="+mj-ea"/>
                  <a:cs typeface="Helvetica"/>
                </a:rPr>
                <a:t>Enter here</a:t>
              </a:r>
            </a:p>
          </p:txBody>
        </p:sp>
      </p:grpSp>
      <p:grpSp>
        <p:nvGrpSpPr>
          <p:cNvPr id="124" name="组合 123">
            <a:extLst>
              <a:ext uri="{FF2B5EF4-FFF2-40B4-BE49-F238E27FC236}">
                <a16:creationId xmlns:a16="http://schemas.microsoft.com/office/drawing/2014/main" id="{FD7BA474-5A82-4A1E-8A57-D5430B2C04E0}"/>
              </a:ext>
            </a:extLst>
          </p:cNvPr>
          <p:cNvGrpSpPr/>
          <p:nvPr/>
        </p:nvGrpSpPr>
        <p:grpSpPr>
          <a:xfrm>
            <a:off x="5614816" y="2549465"/>
            <a:ext cx="1992294" cy="661372"/>
            <a:chOff x="6492287" y="2872358"/>
            <a:chExt cx="1992294" cy="661372"/>
          </a:xfrm>
        </p:grpSpPr>
        <p:sp>
          <p:nvSpPr>
            <p:cNvPr id="125" name="Shape 323">
              <a:extLst>
                <a:ext uri="{FF2B5EF4-FFF2-40B4-BE49-F238E27FC236}">
                  <a16:creationId xmlns:a16="http://schemas.microsoft.com/office/drawing/2014/main" id="{88952CA0-9A41-4C3A-9B81-5F233DA714D1}"/>
                </a:ext>
              </a:extLst>
            </p:cNvPr>
            <p:cNvSpPr/>
            <p:nvPr/>
          </p:nvSpPr>
          <p:spPr>
            <a:xfrm>
              <a:off x="6492287" y="2872358"/>
              <a:ext cx="1883850" cy="315471"/>
            </a:xfrm>
            <a:prstGeom prst="rect">
              <a:avLst/>
            </a:prstGeom>
            <a:noFill/>
            <a:ln w="12700" cap="flat">
              <a:noFill/>
              <a:miter lim="400000"/>
            </a:ln>
            <a:effectLst/>
            <a:extLst>
              <a:ext uri="{C572A759-6A51-4108-AA02-DFA0A04FC94B}">
                <ma14:wrappingTextBoxFlag xmlns:ma14="http://schemas.microsoft.com/office/mac/drawingml/2011/main" xmlns:mc="http://schemas.openxmlformats.org/markup-compatibility/2006" xmlns:p14="http://schemas.microsoft.com/office/powerpoint/2010/main" xmlns:a14="http://schemas.microsoft.com/office/drawing/2010/main" xmlns:a16="http://schemas.microsoft.com/office/drawing/2014/main" xmlns="" val="1"/>
              </a:ext>
            </a:extLst>
          </p:spPr>
          <p:txBody>
            <a:bodyPr wrap="none" lIns="34290" tIns="34290" rIns="34290" bIns="34290" numCol="1" anchor="t">
              <a:spAutoFit/>
            </a:bodyPr>
            <a:lstStyle>
              <a:lvl1pPr algn="ctr">
                <a:defRPr sz="3200" b="1">
                  <a:solidFill>
                    <a:srgbClr val="FFFFFF"/>
                  </a:solidFill>
                  <a:latin typeface="+mj-lt"/>
                  <a:ea typeface="+mj-ea"/>
                  <a:cs typeface="+mj-cs"/>
                  <a:sym typeface="Helvetica"/>
                </a:defRPr>
              </a:lvl1pPr>
            </a:lstStyle>
            <a:p>
              <a:pPr marL="171450" indent="-171450" defTabSz="342900" hangingPunct="0">
                <a:buFont typeface="Wingdings" panose="05000000000000000000" pitchFamily="2" charset="2"/>
                <a:buChar char="l"/>
                <a:defRPr b="0">
                  <a:solidFill>
                    <a:srgbClr val="000000"/>
                  </a:solidFill>
                  <a:latin typeface="+mn-lt"/>
                  <a:ea typeface="+mn-ea"/>
                  <a:cs typeface="+mn-cs"/>
                  <a:sym typeface="Trebuchet MS"/>
                </a:defRPr>
              </a:pPr>
              <a:r>
                <a:rPr lang="zh-CN" altLang="en-US" sz="1600" kern="0">
                  <a:solidFill>
                    <a:schemeClr val="bg1">
                      <a:lumMod val="50000"/>
                    </a:schemeClr>
                  </a:solidFill>
                  <a:latin typeface="Helvetica"/>
                  <a:cs typeface="Helvetica"/>
                </a:rPr>
                <a:t>Title text added here</a:t>
              </a:r>
            </a:p>
          </p:txBody>
        </p:sp>
        <p:sp>
          <p:nvSpPr>
            <p:cNvPr id="126" name="Shape 324">
              <a:extLst>
                <a:ext uri="{FF2B5EF4-FFF2-40B4-BE49-F238E27FC236}">
                  <a16:creationId xmlns:a16="http://schemas.microsoft.com/office/drawing/2014/main" id="{B4FD54F7-DE2F-4342-B505-3336DDEAF257}"/>
                </a:ext>
              </a:extLst>
            </p:cNvPr>
            <p:cNvSpPr/>
            <p:nvPr/>
          </p:nvSpPr>
          <p:spPr>
            <a:xfrm>
              <a:off x="6676319" y="3164398"/>
              <a:ext cx="1808262" cy="369332"/>
            </a:xfrm>
            <a:prstGeom prst="rect">
              <a:avLst/>
            </a:prstGeom>
            <a:noFill/>
            <a:ln w="12700" cap="flat">
              <a:noFill/>
              <a:miter lim="400000"/>
            </a:ln>
            <a:effectLst/>
            <a:extLst>
              <a:ext uri="{C572A759-6A51-4108-AA02-DFA0A04FC94B}">
                <ma14:wrappingTextBoxFlag xmlns:ma14="http://schemas.microsoft.com/office/mac/drawingml/2011/main" xmlns:mc="http://schemas.openxmlformats.org/markup-compatibility/2006" xmlns:p14="http://schemas.microsoft.com/office/powerpoint/2010/main" xmlns:a14="http://schemas.microsoft.com/office/drawing/2010/main" xmlns:a16="http://schemas.microsoft.com/office/drawing/2014/main" xmlns="" val="1"/>
              </a:ext>
            </a:extLst>
          </p:spPr>
          <p:txBody>
            <a:bodyPr wrap="square" lIns="34290" tIns="34290" rIns="34290" bIns="34290" numCol="1" anchor="t">
              <a:spAutoFit/>
            </a:bodyPr>
            <a:lstStyle>
              <a:lvl1pPr algn="ctr">
                <a:lnSpc>
                  <a:spcPts val="3200"/>
                </a:lnSpc>
                <a:defRPr sz="2400" spc="220">
                  <a:solidFill>
                    <a:srgbClr val="D9D9D9"/>
                  </a:solidFill>
                  <a:latin typeface="+mj-lt"/>
                  <a:ea typeface="+mj-ea"/>
                  <a:cs typeface="+mj-cs"/>
                  <a:sym typeface="Helvetica"/>
                </a:defRPr>
              </a:lvl1pPr>
            </a:lstStyle>
            <a:p>
              <a:pPr algn="l" defTabSz="342900" hangingPunct="0">
                <a:lnSpc>
                  <a:spcPts val="1200"/>
                </a:lnSpc>
                <a:defRPr spc="0">
                  <a:solidFill>
                    <a:srgbClr val="000000"/>
                  </a:solidFill>
                  <a:latin typeface="+mn-lt"/>
                  <a:ea typeface="+mn-ea"/>
                  <a:cs typeface="+mn-cs"/>
                  <a:sym typeface="Trebuchet MS"/>
                </a:defRPr>
              </a:pPr>
              <a:r>
                <a:rPr lang="zh-CN" altLang="en-US" sz="900" kern="0" spc="83">
                  <a:solidFill>
                    <a:schemeClr val="bg1">
                      <a:lumMod val="50000"/>
                    </a:schemeClr>
                  </a:solidFill>
                  <a:latin typeface="+mj-ea"/>
                  <a:cs typeface="Helvetica"/>
                </a:rPr>
                <a:t>Enter here</a:t>
              </a:r>
            </a:p>
            <a:p>
              <a:pPr algn="l" defTabSz="342900" hangingPunct="0">
                <a:lnSpc>
                  <a:spcPts val="1200"/>
                </a:lnSpc>
                <a:defRPr spc="0">
                  <a:solidFill>
                    <a:srgbClr val="000000"/>
                  </a:solidFill>
                  <a:latin typeface="+mn-lt"/>
                  <a:ea typeface="+mn-ea"/>
                  <a:cs typeface="+mn-cs"/>
                  <a:sym typeface="Trebuchet MS"/>
                </a:defRPr>
              </a:pPr>
              <a:r>
                <a:rPr lang="zh-CN" altLang="en-US" sz="900" kern="0" spc="83">
                  <a:solidFill>
                    <a:schemeClr val="bg1">
                      <a:lumMod val="50000"/>
                    </a:schemeClr>
                  </a:solidFill>
                  <a:latin typeface="+mj-ea"/>
                  <a:cs typeface="Helvetica"/>
                </a:rPr>
                <a:t>Enter here</a:t>
              </a:r>
            </a:p>
          </p:txBody>
        </p:sp>
      </p:grpSp>
      <p:grpSp>
        <p:nvGrpSpPr>
          <p:cNvPr id="127" name="组合 126">
            <a:extLst>
              <a:ext uri="{FF2B5EF4-FFF2-40B4-BE49-F238E27FC236}">
                <a16:creationId xmlns:a16="http://schemas.microsoft.com/office/drawing/2014/main" id="{440803BF-AFC0-41E6-BE60-BCF5F83B8AEC}"/>
              </a:ext>
            </a:extLst>
          </p:cNvPr>
          <p:cNvGrpSpPr/>
          <p:nvPr/>
        </p:nvGrpSpPr>
        <p:grpSpPr>
          <a:xfrm>
            <a:off x="5614816" y="3311711"/>
            <a:ext cx="1992294" cy="661372"/>
            <a:chOff x="6492287" y="2872358"/>
            <a:chExt cx="1992294" cy="661372"/>
          </a:xfrm>
        </p:grpSpPr>
        <p:sp>
          <p:nvSpPr>
            <p:cNvPr id="128" name="Shape 323">
              <a:extLst>
                <a:ext uri="{FF2B5EF4-FFF2-40B4-BE49-F238E27FC236}">
                  <a16:creationId xmlns:a16="http://schemas.microsoft.com/office/drawing/2014/main" id="{C0E719F8-F8FB-49FD-852B-798AE22B4817}"/>
                </a:ext>
              </a:extLst>
            </p:cNvPr>
            <p:cNvSpPr/>
            <p:nvPr/>
          </p:nvSpPr>
          <p:spPr>
            <a:xfrm>
              <a:off x="6492287" y="2872358"/>
              <a:ext cx="1883850" cy="315471"/>
            </a:xfrm>
            <a:prstGeom prst="rect">
              <a:avLst/>
            </a:prstGeom>
            <a:noFill/>
            <a:ln w="12700" cap="flat">
              <a:noFill/>
              <a:miter lim="400000"/>
            </a:ln>
            <a:effectLst/>
            <a:extLst>
              <a:ext uri="{C572A759-6A51-4108-AA02-DFA0A04FC94B}">
                <ma14:wrappingTextBoxFlag xmlns:ma14="http://schemas.microsoft.com/office/mac/drawingml/2011/main" xmlns:mc="http://schemas.openxmlformats.org/markup-compatibility/2006" xmlns:p14="http://schemas.microsoft.com/office/powerpoint/2010/main" xmlns:a14="http://schemas.microsoft.com/office/drawing/2010/main" xmlns:a16="http://schemas.microsoft.com/office/drawing/2014/main" xmlns="" val="1"/>
              </a:ext>
            </a:extLst>
          </p:spPr>
          <p:txBody>
            <a:bodyPr wrap="none" lIns="34290" tIns="34290" rIns="34290" bIns="34290" numCol="1" anchor="t">
              <a:spAutoFit/>
            </a:bodyPr>
            <a:lstStyle>
              <a:lvl1pPr algn="ctr">
                <a:defRPr sz="3200" b="1">
                  <a:solidFill>
                    <a:srgbClr val="FFFFFF"/>
                  </a:solidFill>
                  <a:latin typeface="+mj-lt"/>
                  <a:ea typeface="+mj-ea"/>
                  <a:cs typeface="+mj-cs"/>
                  <a:sym typeface="Helvetica"/>
                </a:defRPr>
              </a:lvl1pPr>
            </a:lstStyle>
            <a:p>
              <a:pPr marL="171450" indent="-171450" defTabSz="342900" hangingPunct="0">
                <a:buFont typeface="Wingdings" panose="05000000000000000000" pitchFamily="2" charset="2"/>
                <a:buChar char="l"/>
                <a:defRPr b="0">
                  <a:solidFill>
                    <a:srgbClr val="000000"/>
                  </a:solidFill>
                  <a:latin typeface="+mn-lt"/>
                  <a:ea typeface="+mn-ea"/>
                  <a:cs typeface="+mn-cs"/>
                  <a:sym typeface="Trebuchet MS"/>
                </a:defRPr>
              </a:pPr>
              <a:r>
                <a:rPr lang="zh-CN" altLang="en-US" sz="1600" kern="0">
                  <a:solidFill>
                    <a:schemeClr val="bg1">
                      <a:lumMod val="50000"/>
                    </a:schemeClr>
                  </a:solidFill>
                  <a:latin typeface="Helvetica"/>
                  <a:cs typeface="Helvetica"/>
                </a:rPr>
                <a:t>Title text added here</a:t>
              </a:r>
            </a:p>
          </p:txBody>
        </p:sp>
        <p:sp>
          <p:nvSpPr>
            <p:cNvPr id="129" name="Shape 324">
              <a:extLst>
                <a:ext uri="{FF2B5EF4-FFF2-40B4-BE49-F238E27FC236}">
                  <a16:creationId xmlns:a16="http://schemas.microsoft.com/office/drawing/2014/main" id="{531F8E96-A76F-43A4-8989-9A5D413E078E}"/>
                </a:ext>
              </a:extLst>
            </p:cNvPr>
            <p:cNvSpPr/>
            <p:nvPr/>
          </p:nvSpPr>
          <p:spPr>
            <a:xfrm>
              <a:off x="6676319" y="3164398"/>
              <a:ext cx="1808262" cy="369332"/>
            </a:xfrm>
            <a:prstGeom prst="rect">
              <a:avLst/>
            </a:prstGeom>
            <a:noFill/>
            <a:ln w="12700" cap="flat">
              <a:noFill/>
              <a:miter lim="400000"/>
            </a:ln>
            <a:effectLst/>
            <a:extLst>
              <a:ext uri="{C572A759-6A51-4108-AA02-DFA0A04FC94B}">
                <ma14:wrappingTextBoxFlag xmlns:ma14="http://schemas.microsoft.com/office/mac/drawingml/2011/main" xmlns:mc="http://schemas.openxmlformats.org/markup-compatibility/2006" xmlns:p14="http://schemas.microsoft.com/office/powerpoint/2010/main" xmlns:a14="http://schemas.microsoft.com/office/drawing/2010/main" xmlns:a16="http://schemas.microsoft.com/office/drawing/2014/main" xmlns="" val="1"/>
              </a:ext>
            </a:extLst>
          </p:spPr>
          <p:txBody>
            <a:bodyPr wrap="square" lIns="34290" tIns="34290" rIns="34290" bIns="34290" numCol="1" anchor="t">
              <a:spAutoFit/>
            </a:bodyPr>
            <a:lstStyle>
              <a:lvl1pPr algn="ctr">
                <a:lnSpc>
                  <a:spcPts val="3200"/>
                </a:lnSpc>
                <a:defRPr sz="2400" spc="220">
                  <a:solidFill>
                    <a:srgbClr val="D9D9D9"/>
                  </a:solidFill>
                  <a:latin typeface="+mj-lt"/>
                  <a:ea typeface="+mj-ea"/>
                  <a:cs typeface="+mj-cs"/>
                  <a:sym typeface="Helvetica"/>
                </a:defRPr>
              </a:lvl1pPr>
            </a:lstStyle>
            <a:p>
              <a:pPr algn="l" defTabSz="342900" hangingPunct="0">
                <a:lnSpc>
                  <a:spcPts val="1200"/>
                </a:lnSpc>
                <a:defRPr spc="0">
                  <a:solidFill>
                    <a:srgbClr val="000000"/>
                  </a:solidFill>
                  <a:latin typeface="+mn-lt"/>
                  <a:ea typeface="+mn-ea"/>
                  <a:cs typeface="+mn-cs"/>
                  <a:sym typeface="Trebuchet MS"/>
                </a:defRPr>
              </a:pPr>
              <a:r>
                <a:rPr lang="zh-CN" altLang="en-US" sz="900" kern="0" spc="83">
                  <a:solidFill>
                    <a:schemeClr val="bg1">
                      <a:lumMod val="50000"/>
                    </a:schemeClr>
                  </a:solidFill>
                  <a:latin typeface="+mj-ea"/>
                  <a:cs typeface="Helvetica"/>
                </a:rPr>
                <a:t>Enter here</a:t>
              </a:r>
            </a:p>
            <a:p>
              <a:pPr algn="l" defTabSz="342900" hangingPunct="0">
                <a:lnSpc>
                  <a:spcPts val="1200"/>
                </a:lnSpc>
                <a:defRPr spc="0">
                  <a:solidFill>
                    <a:srgbClr val="000000"/>
                  </a:solidFill>
                  <a:latin typeface="+mn-lt"/>
                  <a:ea typeface="+mn-ea"/>
                  <a:cs typeface="+mn-cs"/>
                  <a:sym typeface="Trebuchet MS"/>
                </a:defRPr>
              </a:pPr>
              <a:r>
                <a:rPr lang="zh-CN" altLang="en-US" sz="900" kern="0" spc="83">
                  <a:solidFill>
                    <a:schemeClr val="bg1">
                      <a:lumMod val="50000"/>
                    </a:schemeClr>
                  </a:solidFill>
                  <a:latin typeface="+mj-ea"/>
                  <a:cs typeface="Helvetica"/>
                </a:rPr>
                <a:t>Enter here</a:t>
              </a:r>
            </a:p>
          </p:txBody>
        </p:sp>
      </p:grpSp>
    </p:spTree>
    <p:extLst>
      <p:ext uri="{BB962C8B-B14F-4D97-AF65-F5344CB8AC3E}">
        <p14:creationId xmlns:p14="http://schemas.microsoft.com/office/powerpoint/2010/main" val="3538274129"/>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ma14="http://schemas.microsoft.com/office/mac/drawingml/2011/main" xmlns:a14="http://schemas.microsoft.com/office/drawing/2010/main" xmlns:a16="http://schemas.microsoft.com/office/drawing/2014/main" xmlns="">
      <p:transition spd="med"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2000"/>
                                </p:stCondLst>
                                <p:childTnLst>
                                  <p:par>
                                    <p:cTn id="11" presetID="2" presetClass="entr" presetSubtype="8" accel="58000" fill="hold" nodeType="afterEffect" p14:presetBounceEnd="58000">
                                      <p:stCondLst>
                                        <p:cond delay="0"/>
                                      </p:stCondLst>
                                      <p:childTnLst>
                                        <p:set>
                                          <p:cBhvr>
                                            <p:cTn id="12" dur="1" fill="hold">
                                              <p:stCondLst>
                                                <p:cond delay="0"/>
                                              </p:stCondLst>
                                            </p:cTn>
                                            <p:tgtEl>
                                              <p:spTgt spid="56"/>
                                            </p:tgtEl>
                                            <p:attrNameLst>
                                              <p:attrName>style.visibility</p:attrName>
                                            </p:attrNameLst>
                                          </p:cBhvr>
                                          <p:to>
                                            <p:strVal val="visible"/>
                                          </p:to>
                                        </p:set>
                                        <p:anim calcmode="lin" valueType="num" p14:bounceEnd="58000">
                                          <p:cBhvr additive="base">
                                            <p:cTn id="13" dur="1000" fill="hold"/>
                                            <p:tgtEl>
                                              <p:spTgt spid="56"/>
                                            </p:tgtEl>
                                            <p:attrNameLst>
                                              <p:attrName>ppt_x</p:attrName>
                                            </p:attrNameLst>
                                          </p:cBhvr>
                                          <p:tavLst>
                                            <p:tav tm="0">
                                              <p:val>
                                                <p:strVal val="0-#ppt_w/2"/>
                                              </p:val>
                                            </p:tav>
                                            <p:tav tm="100000">
                                              <p:val>
                                                <p:strVal val="#ppt_x"/>
                                              </p:val>
                                            </p:tav>
                                          </p:tavLst>
                                        </p:anim>
                                        <p:anim calcmode="lin" valueType="num" p14:bounceEnd="58000">
                                          <p:cBhvr additive="base">
                                            <p:cTn id="14" dur="1000" fill="hold"/>
                                            <p:tgtEl>
                                              <p:spTgt spid="56"/>
                                            </p:tgtEl>
                                            <p:attrNameLst>
                                              <p:attrName>ppt_y</p:attrName>
                                            </p:attrNameLst>
                                          </p:cBhvr>
                                          <p:tavLst>
                                            <p:tav tm="0">
                                              <p:val>
                                                <p:strVal val="#ppt_y"/>
                                              </p:val>
                                            </p:tav>
                                            <p:tav tm="100000">
                                              <p:val>
                                                <p:strVal val="#ppt_y"/>
                                              </p:val>
                                            </p:tav>
                                          </p:tavLst>
                                        </p:anim>
                                      </p:childTnLst>
                                    </p:cTn>
                                  </p:par>
                                </p:childTnLst>
                              </p:cTn>
                            </p:par>
                            <p:par>
                              <p:cTn id="15" fill="hold">
                                <p:stCondLst>
                                  <p:cond delay="3000"/>
                                </p:stCondLst>
                                <p:childTnLst>
                                  <p:par>
                                    <p:cTn id="16" presetID="42" presetClass="entr" presetSubtype="0" fill="hold" nodeType="afterEffect">
                                      <p:stCondLst>
                                        <p:cond delay="0"/>
                                      </p:stCondLst>
                                      <p:childTnLst>
                                        <p:set>
                                          <p:cBhvr>
                                            <p:cTn id="17" dur="1" fill="hold">
                                              <p:stCondLst>
                                                <p:cond delay="0"/>
                                              </p:stCondLst>
                                            </p:cTn>
                                            <p:tgtEl>
                                              <p:spTgt spid="121"/>
                                            </p:tgtEl>
                                            <p:attrNameLst>
                                              <p:attrName>style.visibility</p:attrName>
                                            </p:attrNameLst>
                                          </p:cBhvr>
                                          <p:to>
                                            <p:strVal val="visible"/>
                                          </p:to>
                                        </p:set>
                                        <p:animEffect transition="in" filter="fade">
                                          <p:cBhvr>
                                            <p:cTn id="18" dur="500"/>
                                            <p:tgtEl>
                                              <p:spTgt spid="121"/>
                                            </p:tgtEl>
                                          </p:cBhvr>
                                        </p:animEffect>
                                        <p:anim calcmode="lin" valueType="num">
                                          <p:cBhvr>
                                            <p:cTn id="19" dur="500" fill="hold"/>
                                            <p:tgtEl>
                                              <p:spTgt spid="121"/>
                                            </p:tgtEl>
                                            <p:attrNameLst>
                                              <p:attrName>ppt_x</p:attrName>
                                            </p:attrNameLst>
                                          </p:cBhvr>
                                          <p:tavLst>
                                            <p:tav tm="0">
                                              <p:val>
                                                <p:strVal val="#ppt_x"/>
                                              </p:val>
                                            </p:tav>
                                            <p:tav tm="100000">
                                              <p:val>
                                                <p:strVal val="#ppt_x"/>
                                              </p:val>
                                            </p:tav>
                                          </p:tavLst>
                                        </p:anim>
                                        <p:anim calcmode="lin" valueType="num">
                                          <p:cBhvr>
                                            <p:cTn id="20" dur="500" fill="hold"/>
                                            <p:tgtEl>
                                              <p:spTgt spid="121"/>
                                            </p:tgtEl>
                                            <p:attrNameLst>
                                              <p:attrName>ppt_y</p:attrName>
                                            </p:attrNameLst>
                                          </p:cBhvr>
                                          <p:tavLst>
                                            <p:tav tm="0">
                                              <p:val>
                                                <p:strVal val="#ppt_y+.1"/>
                                              </p:val>
                                            </p:tav>
                                            <p:tav tm="100000">
                                              <p:val>
                                                <p:strVal val="#ppt_y"/>
                                              </p:val>
                                            </p:tav>
                                          </p:tavLst>
                                        </p:anim>
                                      </p:childTnLst>
                                    </p:cTn>
                                  </p:par>
                                </p:childTnLst>
                              </p:cTn>
                            </p:par>
                            <p:par>
                              <p:cTn id="21" fill="hold">
                                <p:stCondLst>
                                  <p:cond delay="3500"/>
                                </p:stCondLst>
                                <p:childTnLst>
                                  <p:par>
                                    <p:cTn id="22" presetID="42" presetClass="entr" presetSubtype="0" fill="hold" nodeType="afterEffect">
                                      <p:stCondLst>
                                        <p:cond delay="0"/>
                                      </p:stCondLst>
                                      <p:childTnLst>
                                        <p:set>
                                          <p:cBhvr>
                                            <p:cTn id="23" dur="1" fill="hold">
                                              <p:stCondLst>
                                                <p:cond delay="0"/>
                                              </p:stCondLst>
                                            </p:cTn>
                                            <p:tgtEl>
                                              <p:spTgt spid="124"/>
                                            </p:tgtEl>
                                            <p:attrNameLst>
                                              <p:attrName>style.visibility</p:attrName>
                                            </p:attrNameLst>
                                          </p:cBhvr>
                                          <p:to>
                                            <p:strVal val="visible"/>
                                          </p:to>
                                        </p:set>
                                        <p:animEffect transition="in" filter="fade">
                                          <p:cBhvr>
                                            <p:cTn id="24" dur="500"/>
                                            <p:tgtEl>
                                              <p:spTgt spid="124"/>
                                            </p:tgtEl>
                                          </p:cBhvr>
                                        </p:animEffect>
                                        <p:anim calcmode="lin" valueType="num">
                                          <p:cBhvr>
                                            <p:cTn id="25" dur="500" fill="hold"/>
                                            <p:tgtEl>
                                              <p:spTgt spid="124"/>
                                            </p:tgtEl>
                                            <p:attrNameLst>
                                              <p:attrName>ppt_x</p:attrName>
                                            </p:attrNameLst>
                                          </p:cBhvr>
                                          <p:tavLst>
                                            <p:tav tm="0">
                                              <p:val>
                                                <p:strVal val="#ppt_x"/>
                                              </p:val>
                                            </p:tav>
                                            <p:tav tm="100000">
                                              <p:val>
                                                <p:strVal val="#ppt_x"/>
                                              </p:val>
                                            </p:tav>
                                          </p:tavLst>
                                        </p:anim>
                                        <p:anim calcmode="lin" valueType="num">
                                          <p:cBhvr>
                                            <p:cTn id="26" dur="500" fill="hold"/>
                                            <p:tgtEl>
                                              <p:spTgt spid="124"/>
                                            </p:tgtEl>
                                            <p:attrNameLst>
                                              <p:attrName>ppt_y</p:attrName>
                                            </p:attrNameLst>
                                          </p:cBhvr>
                                          <p:tavLst>
                                            <p:tav tm="0">
                                              <p:val>
                                                <p:strVal val="#ppt_y+.1"/>
                                              </p:val>
                                            </p:tav>
                                            <p:tav tm="100000">
                                              <p:val>
                                                <p:strVal val="#ppt_y"/>
                                              </p:val>
                                            </p:tav>
                                          </p:tavLst>
                                        </p:anim>
                                      </p:childTnLst>
                                    </p:cTn>
                                  </p:par>
                                </p:childTnLst>
                              </p:cTn>
                            </p:par>
                            <p:par>
                              <p:cTn id="27" fill="hold">
                                <p:stCondLst>
                                  <p:cond delay="4000"/>
                                </p:stCondLst>
                                <p:childTnLst>
                                  <p:par>
                                    <p:cTn id="28" presetID="42" presetClass="entr" presetSubtype="0" fill="hold" nodeType="afterEffect">
                                      <p:stCondLst>
                                        <p:cond delay="0"/>
                                      </p:stCondLst>
                                      <p:childTnLst>
                                        <p:set>
                                          <p:cBhvr>
                                            <p:cTn id="29" dur="1" fill="hold">
                                              <p:stCondLst>
                                                <p:cond delay="0"/>
                                              </p:stCondLst>
                                            </p:cTn>
                                            <p:tgtEl>
                                              <p:spTgt spid="127"/>
                                            </p:tgtEl>
                                            <p:attrNameLst>
                                              <p:attrName>style.visibility</p:attrName>
                                            </p:attrNameLst>
                                          </p:cBhvr>
                                          <p:to>
                                            <p:strVal val="visible"/>
                                          </p:to>
                                        </p:set>
                                        <p:animEffect transition="in" filter="fade">
                                          <p:cBhvr>
                                            <p:cTn id="30" dur="500"/>
                                            <p:tgtEl>
                                              <p:spTgt spid="127"/>
                                            </p:tgtEl>
                                          </p:cBhvr>
                                        </p:animEffect>
                                        <p:anim calcmode="lin" valueType="num">
                                          <p:cBhvr>
                                            <p:cTn id="31" dur="500" fill="hold"/>
                                            <p:tgtEl>
                                              <p:spTgt spid="127"/>
                                            </p:tgtEl>
                                            <p:attrNameLst>
                                              <p:attrName>ppt_x</p:attrName>
                                            </p:attrNameLst>
                                          </p:cBhvr>
                                          <p:tavLst>
                                            <p:tav tm="0">
                                              <p:val>
                                                <p:strVal val="#ppt_x"/>
                                              </p:val>
                                            </p:tav>
                                            <p:tav tm="100000">
                                              <p:val>
                                                <p:strVal val="#ppt_x"/>
                                              </p:val>
                                            </p:tav>
                                          </p:tavLst>
                                        </p:anim>
                                        <p:anim calcmode="lin" valueType="num">
                                          <p:cBhvr>
                                            <p:cTn id="32" dur="500" fill="hold"/>
                                            <p:tgtEl>
                                              <p:spTgt spid="127"/>
                                            </p:tgtEl>
                                            <p:attrNameLst>
                                              <p:attrName>ppt_y</p:attrName>
                                            </p:attrNameLst>
                                          </p:cBhvr>
                                          <p:tavLst>
                                            <p:tav tm="0">
                                              <p:val>
                                                <p:strVal val="#ppt_y+.1"/>
                                              </p:val>
                                            </p:tav>
                                            <p:tav tm="100000">
                                              <p:val>
                                                <p:strVal val="#ppt_y"/>
                                              </p:val>
                                            </p:tav>
                                          </p:tavLst>
                                        </p:anim>
                                      </p:childTnLst>
                                    </p:cTn>
                                  </p:par>
                                </p:childTnLst>
                              </p:cTn>
                            </p:par>
                            <p:par>
                              <p:cTn id="33" fill="hold">
                                <p:stCondLst>
                                  <p:cond delay="4500"/>
                                </p:stCondLst>
                                <p:childTnLst>
                                  <p:par>
                                    <p:cTn id="34" presetID="53" presetClass="entr" presetSubtype="16" fill="hold" grpId="0" nodeType="afterEffect">
                                      <p:stCondLst>
                                        <p:cond delay="0"/>
                                      </p:stCondLst>
                                      <p:childTnLst>
                                        <p:set>
                                          <p:cBhvr>
                                            <p:cTn id="35" dur="1" fill="hold">
                                              <p:stCondLst>
                                                <p:cond delay="0"/>
                                              </p:stCondLst>
                                            </p:cTn>
                                            <p:tgtEl>
                                              <p:spTgt spid="51"/>
                                            </p:tgtEl>
                                            <p:attrNameLst>
                                              <p:attrName>style.visibility</p:attrName>
                                            </p:attrNameLst>
                                          </p:cBhvr>
                                          <p:to>
                                            <p:strVal val="visible"/>
                                          </p:to>
                                        </p:set>
                                        <p:anim calcmode="lin" valueType="num">
                                          <p:cBhvr>
                                            <p:cTn id="36" dur="500" fill="hold"/>
                                            <p:tgtEl>
                                              <p:spTgt spid="51"/>
                                            </p:tgtEl>
                                            <p:attrNameLst>
                                              <p:attrName>ppt_w</p:attrName>
                                            </p:attrNameLst>
                                          </p:cBhvr>
                                          <p:tavLst>
                                            <p:tav tm="0">
                                              <p:val>
                                                <p:fltVal val="0"/>
                                              </p:val>
                                            </p:tav>
                                            <p:tav tm="100000">
                                              <p:val>
                                                <p:strVal val="#ppt_w"/>
                                              </p:val>
                                            </p:tav>
                                          </p:tavLst>
                                        </p:anim>
                                        <p:anim calcmode="lin" valueType="num">
                                          <p:cBhvr>
                                            <p:cTn id="37" dur="500" fill="hold"/>
                                            <p:tgtEl>
                                              <p:spTgt spid="51"/>
                                            </p:tgtEl>
                                            <p:attrNameLst>
                                              <p:attrName>ppt_h</p:attrName>
                                            </p:attrNameLst>
                                          </p:cBhvr>
                                          <p:tavLst>
                                            <p:tav tm="0">
                                              <p:val>
                                                <p:fltVal val="0"/>
                                              </p:val>
                                            </p:tav>
                                            <p:tav tm="100000">
                                              <p:val>
                                                <p:strVal val="#ppt_h"/>
                                              </p:val>
                                            </p:tav>
                                          </p:tavLst>
                                        </p:anim>
                                        <p:animEffect transition="in" filter="fade">
                                          <p:cBhvr>
                                            <p:cTn id="38" dur="500"/>
                                            <p:tgtEl>
                                              <p:spTgt spid="51"/>
                                            </p:tgtEl>
                                          </p:cBhvr>
                                        </p:animEffect>
                                      </p:childTnLst>
                                    </p:cTn>
                                  </p:par>
                                </p:childTnLst>
                              </p:cTn>
                            </p:par>
                            <p:par>
                              <p:cTn id="39" fill="hold">
                                <p:stCondLst>
                                  <p:cond delay="5000"/>
                                </p:stCondLst>
                                <p:childTnLst>
                                  <p:par>
                                    <p:cTn id="40" presetID="53" presetClass="entr" presetSubtype="16" fill="hold" grpId="0" nodeType="afterEffect">
                                      <p:stCondLst>
                                        <p:cond delay="0"/>
                                      </p:stCondLst>
                                      <p:childTnLst>
                                        <p:set>
                                          <p:cBhvr>
                                            <p:cTn id="41" dur="1" fill="hold">
                                              <p:stCondLst>
                                                <p:cond delay="0"/>
                                              </p:stCondLst>
                                            </p:cTn>
                                            <p:tgtEl>
                                              <p:spTgt spid="49"/>
                                            </p:tgtEl>
                                            <p:attrNameLst>
                                              <p:attrName>style.visibility</p:attrName>
                                            </p:attrNameLst>
                                          </p:cBhvr>
                                          <p:to>
                                            <p:strVal val="visible"/>
                                          </p:to>
                                        </p:set>
                                        <p:anim calcmode="lin" valueType="num">
                                          <p:cBhvr>
                                            <p:cTn id="42" dur="500" fill="hold"/>
                                            <p:tgtEl>
                                              <p:spTgt spid="49"/>
                                            </p:tgtEl>
                                            <p:attrNameLst>
                                              <p:attrName>ppt_w</p:attrName>
                                            </p:attrNameLst>
                                          </p:cBhvr>
                                          <p:tavLst>
                                            <p:tav tm="0">
                                              <p:val>
                                                <p:fltVal val="0"/>
                                              </p:val>
                                            </p:tav>
                                            <p:tav tm="100000">
                                              <p:val>
                                                <p:strVal val="#ppt_w"/>
                                              </p:val>
                                            </p:tav>
                                          </p:tavLst>
                                        </p:anim>
                                        <p:anim calcmode="lin" valueType="num">
                                          <p:cBhvr>
                                            <p:cTn id="43" dur="500" fill="hold"/>
                                            <p:tgtEl>
                                              <p:spTgt spid="49"/>
                                            </p:tgtEl>
                                            <p:attrNameLst>
                                              <p:attrName>ppt_h</p:attrName>
                                            </p:attrNameLst>
                                          </p:cBhvr>
                                          <p:tavLst>
                                            <p:tav tm="0">
                                              <p:val>
                                                <p:fltVal val="0"/>
                                              </p:val>
                                            </p:tav>
                                            <p:tav tm="100000">
                                              <p:val>
                                                <p:strVal val="#ppt_h"/>
                                              </p:val>
                                            </p:tav>
                                          </p:tavLst>
                                        </p:anim>
                                        <p:animEffect transition="in" filter="fade">
                                          <p:cBhvr>
                                            <p:cTn id="44" dur="500"/>
                                            <p:tgtEl>
                                              <p:spTgt spid="49"/>
                                            </p:tgtEl>
                                          </p:cBhvr>
                                        </p:animEffect>
                                      </p:childTnLst>
                                    </p:cTn>
                                  </p:par>
                                </p:childTnLst>
                              </p:cTn>
                            </p:par>
                            <p:par>
                              <p:cTn id="45" fill="hold">
                                <p:stCondLst>
                                  <p:cond delay="5500"/>
                                </p:stCondLst>
                                <p:childTnLst>
                                  <p:par>
                                    <p:cTn id="46" presetID="53" presetClass="entr" presetSubtype="16" fill="hold" grpId="0" nodeType="afterEffect">
                                      <p:stCondLst>
                                        <p:cond delay="0"/>
                                      </p:stCondLst>
                                      <p:childTnLst>
                                        <p:set>
                                          <p:cBhvr>
                                            <p:cTn id="47" dur="1" fill="hold">
                                              <p:stCondLst>
                                                <p:cond delay="0"/>
                                              </p:stCondLst>
                                            </p:cTn>
                                            <p:tgtEl>
                                              <p:spTgt spid="50"/>
                                            </p:tgtEl>
                                            <p:attrNameLst>
                                              <p:attrName>style.visibility</p:attrName>
                                            </p:attrNameLst>
                                          </p:cBhvr>
                                          <p:to>
                                            <p:strVal val="visible"/>
                                          </p:to>
                                        </p:set>
                                        <p:anim calcmode="lin" valueType="num">
                                          <p:cBhvr>
                                            <p:cTn id="48" dur="500" fill="hold"/>
                                            <p:tgtEl>
                                              <p:spTgt spid="50"/>
                                            </p:tgtEl>
                                            <p:attrNameLst>
                                              <p:attrName>ppt_w</p:attrName>
                                            </p:attrNameLst>
                                          </p:cBhvr>
                                          <p:tavLst>
                                            <p:tav tm="0">
                                              <p:val>
                                                <p:fltVal val="0"/>
                                              </p:val>
                                            </p:tav>
                                            <p:tav tm="100000">
                                              <p:val>
                                                <p:strVal val="#ppt_w"/>
                                              </p:val>
                                            </p:tav>
                                          </p:tavLst>
                                        </p:anim>
                                        <p:anim calcmode="lin" valueType="num">
                                          <p:cBhvr>
                                            <p:cTn id="49" dur="500" fill="hold"/>
                                            <p:tgtEl>
                                              <p:spTgt spid="50"/>
                                            </p:tgtEl>
                                            <p:attrNameLst>
                                              <p:attrName>ppt_h</p:attrName>
                                            </p:attrNameLst>
                                          </p:cBhvr>
                                          <p:tavLst>
                                            <p:tav tm="0">
                                              <p:val>
                                                <p:fltVal val="0"/>
                                              </p:val>
                                            </p:tav>
                                            <p:tav tm="100000">
                                              <p:val>
                                                <p:strVal val="#ppt_h"/>
                                              </p:val>
                                            </p:tav>
                                          </p:tavLst>
                                        </p:anim>
                                        <p:animEffect transition="in" filter="fade">
                                          <p:cBhvr>
                                            <p:cTn id="50"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9" grpId="0" animBg="1"/>
          <p:bldP spid="50" grpId="0" animBg="1"/>
          <p:bldP spid="51" grpId="0" animBg="1"/>
        </p:bldLst>
      </p:timing>
    </mc:Choice>
    <mc:Fallback xmlns:ma14="http://schemas.microsoft.com/office/mac/drawingml/2011/main" xmlns:a14="http://schemas.microsoft.com/office/drawing/2010/main" xmlns:a16="http://schemas.microsoft.com/office/drawing/2014/main"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2000"/>
                                </p:stCondLst>
                                <p:childTnLst>
                                  <p:par>
                                    <p:cTn id="11" presetID="2" presetClass="entr" presetSubtype="8" accel="58000" fill="hold" nodeType="afterEffect">
                                      <p:stCondLst>
                                        <p:cond delay="0"/>
                                      </p:stCondLst>
                                      <p:childTnLst>
                                        <p:set>
                                          <p:cBhvr>
                                            <p:cTn id="12" dur="1" fill="hold">
                                              <p:stCondLst>
                                                <p:cond delay="0"/>
                                              </p:stCondLst>
                                            </p:cTn>
                                            <p:tgtEl>
                                              <p:spTgt spid="56"/>
                                            </p:tgtEl>
                                            <p:attrNameLst>
                                              <p:attrName>style.visibility</p:attrName>
                                            </p:attrNameLst>
                                          </p:cBhvr>
                                          <p:to>
                                            <p:strVal val="visible"/>
                                          </p:to>
                                        </p:set>
                                        <p:anim calcmode="lin" valueType="num">
                                          <p:cBhvr additive="base">
                                            <p:cTn id="13" dur="1000" fill="hold"/>
                                            <p:tgtEl>
                                              <p:spTgt spid="56"/>
                                            </p:tgtEl>
                                            <p:attrNameLst>
                                              <p:attrName>ppt_x</p:attrName>
                                            </p:attrNameLst>
                                          </p:cBhvr>
                                          <p:tavLst>
                                            <p:tav tm="0">
                                              <p:val>
                                                <p:strVal val="0-#ppt_w/2"/>
                                              </p:val>
                                            </p:tav>
                                            <p:tav tm="100000">
                                              <p:val>
                                                <p:strVal val="#ppt_x"/>
                                              </p:val>
                                            </p:tav>
                                          </p:tavLst>
                                        </p:anim>
                                        <p:anim calcmode="lin" valueType="num">
                                          <p:cBhvr additive="base">
                                            <p:cTn id="14" dur="1000" fill="hold"/>
                                            <p:tgtEl>
                                              <p:spTgt spid="56"/>
                                            </p:tgtEl>
                                            <p:attrNameLst>
                                              <p:attrName>ppt_y</p:attrName>
                                            </p:attrNameLst>
                                          </p:cBhvr>
                                          <p:tavLst>
                                            <p:tav tm="0">
                                              <p:val>
                                                <p:strVal val="#ppt_y"/>
                                              </p:val>
                                            </p:tav>
                                            <p:tav tm="100000">
                                              <p:val>
                                                <p:strVal val="#ppt_y"/>
                                              </p:val>
                                            </p:tav>
                                          </p:tavLst>
                                        </p:anim>
                                      </p:childTnLst>
                                    </p:cTn>
                                  </p:par>
                                </p:childTnLst>
                              </p:cTn>
                            </p:par>
                            <p:par>
                              <p:cTn id="15" fill="hold">
                                <p:stCondLst>
                                  <p:cond delay="3000"/>
                                </p:stCondLst>
                                <p:childTnLst>
                                  <p:par>
                                    <p:cTn id="16" presetID="42" presetClass="entr" presetSubtype="0" fill="hold" nodeType="afterEffect">
                                      <p:stCondLst>
                                        <p:cond delay="0"/>
                                      </p:stCondLst>
                                      <p:childTnLst>
                                        <p:set>
                                          <p:cBhvr>
                                            <p:cTn id="17" dur="1" fill="hold">
                                              <p:stCondLst>
                                                <p:cond delay="0"/>
                                              </p:stCondLst>
                                            </p:cTn>
                                            <p:tgtEl>
                                              <p:spTgt spid="121"/>
                                            </p:tgtEl>
                                            <p:attrNameLst>
                                              <p:attrName>style.visibility</p:attrName>
                                            </p:attrNameLst>
                                          </p:cBhvr>
                                          <p:to>
                                            <p:strVal val="visible"/>
                                          </p:to>
                                        </p:set>
                                        <p:animEffect transition="in" filter="fade">
                                          <p:cBhvr>
                                            <p:cTn id="18" dur="500"/>
                                            <p:tgtEl>
                                              <p:spTgt spid="121"/>
                                            </p:tgtEl>
                                          </p:cBhvr>
                                        </p:animEffect>
                                        <p:anim calcmode="lin" valueType="num">
                                          <p:cBhvr>
                                            <p:cTn id="19" dur="500" fill="hold"/>
                                            <p:tgtEl>
                                              <p:spTgt spid="121"/>
                                            </p:tgtEl>
                                            <p:attrNameLst>
                                              <p:attrName>ppt_x</p:attrName>
                                            </p:attrNameLst>
                                          </p:cBhvr>
                                          <p:tavLst>
                                            <p:tav tm="0">
                                              <p:val>
                                                <p:strVal val="#ppt_x"/>
                                              </p:val>
                                            </p:tav>
                                            <p:tav tm="100000">
                                              <p:val>
                                                <p:strVal val="#ppt_x"/>
                                              </p:val>
                                            </p:tav>
                                          </p:tavLst>
                                        </p:anim>
                                        <p:anim calcmode="lin" valueType="num">
                                          <p:cBhvr>
                                            <p:cTn id="20" dur="500" fill="hold"/>
                                            <p:tgtEl>
                                              <p:spTgt spid="121"/>
                                            </p:tgtEl>
                                            <p:attrNameLst>
                                              <p:attrName>ppt_y</p:attrName>
                                            </p:attrNameLst>
                                          </p:cBhvr>
                                          <p:tavLst>
                                            <p:tav tm="0">
                                              <p:val>
                                                <p:strVal val="#ppt_y+.1"/>
                                              </p:val>
                                            </p:tav>
                                            <p:tav tm="100000">
                                              <p:val>
                                                <p:strVal val="#ppt_y"/>
                                              </p:val>
                                            </p:tav>
                                          </p:tavLst>
                                        </p:anim>
                                      </p:childTnLst>
                                    </p:cTn>
                                  </p:par>
                                </p:childTnLst>
                              </p:cTn>
                            </p:par>
                            <p:par>
                              <p:cTn id="21" fill="hold">
                                <p:stCondLst>
                                  <p:cond delay="3500"/>
                                </p:stCondLst>
                                <p:childTnLst>
                                  <p:par>
                                    <p:cTn id="22" presetID="42" presetClass="entr" presetSubtype="0" fill="hold" nodeType="afterEffect">
                                      <p:stCondLst>
                                        <p:cond delay="0"/>
                                      </p:stCondLst>
                                      <p:childTnLst>
                                        <p:set>
                                          <p:cBhvr>
                                            <p:cTn id="23" dur="1" fill="hold">
                                              <p:stCondLst>
                                                <p:cond delay="0"/>
                                              </p:stCondLst>
                                            </p:cTn>
                                            <p:tgtEl>
                                              <p:spTgt spid="124"/>
                                            </p:tgtEl>
                                            <p:attrNameLst>
                                              <p:attrName>style.visibility</p:attrName>
                                            </p:attrNameLst>
                                          </p:cBhvr>
                                          <p:to>
                                            <p:strVal val="visible"/>
                                          </p:to>
                                        </p:set>
                                        <p:animEffect transition="in" filter="fade">
                                          <p:cBhvr>
                                            <p:cTn id="24" dur="500"/>
                                            <p:tgtEl>
                                              <p:spTgt spid="124"/>
                                            </p:tgtEl>
                                          </p:cBhvr>
                                        </p:animEffect>
                                        <p:anim calcmode="lin" valueType="num">
                                          <p:cBhvr>
                                            <p:cTn id="25" dur="500" fill="hold"/>
                                            <p:tgtEl>
                                              <p:spTgt spid="124"/>
                                            </p:tgtEl>
                                            <p:attrNameLst>
                                              <p:attrName>ppt_x</p:attrName>
                                            </p:attrNameLst>
                                          </p:cBhvr>
                                          <p:tavLst>
                                            <p:tav tm="0">
                                              <p:val>
                                                <p:strVal val="#ppt_x"/>
                                              </p:val>
                                            </p:tav>
                                            <p:tav tm="100000">
                                              <p:val>
                                                <p:strVal val="#ppt_x"/>
                                              </p:val>
                                            </p:tav>
                                          </p:tavLst>
                                        </p:anim>
                                        <p:anim calcmode="lin" valueType="num">
                                          <p:cBhvr>
                                            <p:cTn id="26" dur="500" fill="hold"/>
                                            <p:tgtEl>
                                              <p:spTgt spid="124"/>
                                            </p:tgtEl>
                                            <p:attrNameLst>
                                              <p:attrName>ppt_y</p:attrName>
                                            </p:attrNameLst>
                                          </p:cBhvr>
                                          <p:tavLst>
                                            <p:tav tm="0">
                                              <p:val>
                                                <p:strVal val="#ppt_y+.1"/>
                                              </p:val>
                                            </p:tav>
                                            <p:tav tm="100000">
                                              <p:val>
                                                <p:strVal val="#ppt_y"/>
                                              </p:val>
                                            </p:tav>
                                          </p:tavLst>
                                        </p:anim>
                                      </p:childTnLst>
                                    </p:cTn>
                                  </p:par>
                                </p:childTnLst>
                              </p:cTn>
                            </p:par>
                            <p:par>
                              <p:cTn id="27" fill="hold">
                                <p:stCondLst>
                                  <p:cond delay="4000"/>
                                </p:stCondLst>
                                <p:childTnLst>
                                  <p:par>
                                    <p:cTn id="28" presetID="42" presetClass="entr" presetSubtype="0" fill="hold" nodeType="afterEffect">
                                      <p:stCondLst>
                                        <p:cond delay="0"/>
                                      </p:stCondLst>
                                      <p:childTnLst>
                                        <p:set>
                                          <p:cBhvr>
                                            <p:cTn id="29" dur="1" fill="hold">
                                              <p:stCondLst>
                                                <p:cond delay="0"/>
                                              </p:stCondLst>
                                            </p:cTn>
                                            <p:tgtEl>
                                              <p:spTgt spid="127"/>
                                            </p:tgtEl>
                                            <p:attrNameLst>
                                              <p:attrName>style.visibility</p:attrName>
                                            </p:attrNameLst>
                                          </p:cBhvr>
                                          <p:to>
                                            <p:strVal val="visible"/>
                                          </p:to>
                                        </p:set>
                                        <p:animEffect transition="in" filter="fade">
                                          <p:cBhvr>
                                            <p:cTn id="30" dur="500"/>
                                            <p:tgtEl>
                                              <p:spTgt spid="127"/>
                                            </p:tgtEl>
                                          </p:cBhvr>
                                        </p:animEffect>
                                        <p:anim calcmode="lin" valueType="num">
                                          <p:cBhvr>
                                            <p:cTn id="31" dur="500" fill="hold"/>
                                            <p:tgtEl>
                                              <p:spTgt spid="127"/>
                                            </p:tgtEl>
                                            <p:attrNameLst>
                                              <p:attrName>ppt_x</p:attrName>
                                            </p:attrNameLst>
                                          </p:cBhvr>
                                          <p:tavLst>
                                            <p:tav tm="0">
                                              <p:val>
                                                <p:strVal val="#ppt_x"/>
                                              </p:val>
                                            </p:tav>
                                            <p:tav tm="100000">
                                              <p:val>
                                                <p:strVal val="#ppt_x"/>
                                              </p:val>
                                            </p:tav>
                                          </p:tavLst>
                                        </p:anim>
                                        <p:anim calcmode="lin" valueType="num">
                                          <p:cBhvr>
                                            <p:cTn id="32" dur="500" fill="hold"/>
                                            <p:tgtEl>
                                              <p:spTgt spid="127"/>
                                            </p:tgtEl>
                                            <p:attrNameLst>
                                              <p:attrName>ppt_y</p:attrName>
                                            </p:attrNameLst>
                                          </p:cBhvr>
                                          <p:tavLst>
                                            <p:tav tm="0">
                                              <p:val>
                                                <p:strVal val="#ppt_y+.1"/>
                                              </p:val>
                                            </p:tav>
                                            <p:tav tm="100000">
                                              <p:val>
                                                <p:strVal val="#ppt_y"/>
                                              </p:val>
                                            </p:tav>
                                          </p:tavLst>
                                        </p:anim>
                                      </p:childTnLst>
                                    </p:cTn>
                                  </p:par>
                                </p:childTnLst>
                              </p:cTn>
                            </p:par>
                            <p:par>
                              <p:cTn id="33" fill="hold">
                                <p:stCondLst>
                                  <p:cond delay="4500"/>
                                </p:stCondLst>
                                <p:childTnLst>
                                  <p:par>
                                    <p:cTn id="34" presetID="53" presetClass="entr" presetSubtype="16" fill="hold" grpId="0" nodeType="afterEffect">
                                      <p:stCondLst>
                                        <p:cond delay="0"/>
                                      </p:stCondLst>
                                      <p:childTnLst>
                                        <p:set>
                                          <p:cBhvr>
                                            <p:cTn id="35" dur="1" fill="hold">
                                              <p:stCondLst>
                                                <p:cond delay="0"/>
                                              </p:stCondLst>
                                            </p:cTn>
                                            <p:tgtEl>
                                              <p:spTgt spid="51"/>
                                            </p:tgtEl>
                                            <p:attrNameLst>
                                              <p:attrName>style.visibility</p:attrName>
                                            </p:attrNameLst>
                                          </p:cBhvr>
                                          <p:to>
                                            <p:strVal val="visible"/>
                                          </p:to>
                                        </p:set>
                                        <p:anim calcmode="lin" valueType="num">
                                          <p:cBhvr>
                                            <p:cTn id="36" dur="500" fill="hold"/>
                                            <p:tgtEl>
                                              <p:spTgt spid="51"/>
                                            </p:tgtEl>
                                            <p:attrNameLst>
                                              <p:attrName>ppt_w</p:attrName>
                                            </p:attrNameLst>
                                          </p:cBhvr>
                                          <p:tavLst>
                                            <p:tav tm="0">
                                              <p:val>
                                                <p:fltVal val="0"/>
                                              </p:val>
                                            </p:tav>
                                            <p:tav tm="100000">
                                              <p:val>
                                                <p:strVal val="#ppt_w"/>
                                              </p:val>
                                            </p:tav>
                                          </p:tavLst>
                                        </p:anim>
                                        <p:anim calcmode="lin" valueType="num">
                                          <p:cBhvr>
                                            <p:cTn id="37" dur="500" fill="hold"/>
                                            <p:tgtEl>
                                              <p:spTgt spid="51"/>
                                            </p:tgtEl>
                                            <p:attrNameLst>
                                              <p:attrName>ppt_h</p:attrName>
                                            </p:attrNameLst>
                                          </p:cBhvr>
                                          <p:tavLst>
                                            <p:tav tm="0">
                                              <p:val>
                                                <p:fltVal val="0"/>
                                              </p:val>
                                            </p:tav>
                                            <p:tav tm="100000">
                                              <p:val>
                                                <p:strVal val="#ppt_h"/>
                                              </p:val>
                                            </p:tav>
                                          </p:tavLst>
                                        </p:anim>
                                        <p:animEffect transition="in" filter="fade">
                                          <p:cBhvr>
                                            <p:cTn id="38" dur="500"/>
                                            <p:tgtEl>
                                              <p:spTgt spid="51"/>
                                            </p:tgtEl>
                                          </p:cBhvr>
                                        </p:animEffect>
                                      </p:childTnLst>
                                    </p:cTn>
                                  </p:par>
                                </p:childTnLst>
                              </p:cTn>
                            </p:par>
                            <p:par>
                              <p:cTn id="39" fill="hold">
                                <p:stCondLst>
                                  <p:cond delay="5000"/>
                                </p:stCondLst>
                                <p:childTnLst>
                                  <p:par>
                                    <p:cTn id="40" presetID="53" presetClass="entr" presetSubtype="16" fill="hold" grpId="0" nodeType="afterEffect">
                                      <p:stCondLst>
                                        <p:cond delay="0"/>
                                      </p:stCondLst>
                                      <p:childTnLst>
                                        <p:set>
                                          <p:cBhvr>
                                            <p:cTn id="41" dur="1" fill="hold">
                                              <p:stCondLst>
                                                <p:cond delay="0"/>
                                              </p:stCondLst>
                                            </p:cTn>
                                            <p:tgtEl>
                                              <p:spTgt spid="49"/>
                                            </p:tgtEl>
                                            <p:attrNameLst>
                                              <p:attrName>style.visibility</p:attrName>
                                            </p:attrNameLst>
                                          </p:cBhvr>
                                          <p:to>
                                            <p:strVal val="visible"/>
                                          </p:to>
                                        </p:set>
                                        <p:anim calcmode="lin" valueType="num">
                                          <p:cBhvr>
                                            <p:cTn id="42" dur="500" fill="hold"/>
                                            <p:tgtEl>
                                              <p:spTgt spid="49"/>
                                            </p:tgtEl>
                                            <p:attrNameLst>
                                              <p:attrName>ppt_w</p:attrName>
                                            </p:attrNameLst>
                                          </p:cBhvr>
                                          <p:tavLst>
                                            <p:tav tm="0">
                                              <p:val>
                                                <p:fltVal val="0"/>
                                              </p:val>
                                            </p:tav>
                                            <p:tav tm="100000">
                                              <p:val>
                                                <p:strVal val="#ppt_w"/>
                                              </p:val>
                                            </p:tav>
                                          </p:tavLst>
                                        </p:anim>
                                        <p:anim calcmode="lin" valueType="num">
                                          <p:cBhvr>
                                            <p:cTn id="43" dur="500" fill="hold"/>
                                            <p:tgtEl>
                                              <p:spTgt spid="49"/>
                                            </p:tgtEl>
                                            <p:attrNameLst>
                                              <p:attrName>ppt_h</p:attrName>
                                            </p:attrNameLst>
                                          </p:cBhvr>
                                          <p:tavLst>
                                            <p:tav tm="0">
                                              <p:val>
                                                <p:fltVal val="0"/>
                                              </p:val>
                                            </p:tav>
                                            <p:tav tm="100000">
                                              <p:val>
                                                <p:strVal val="#ppt_h"/>
                                              </p:val>
                                            </p:tav>
                                          </p:tavLst>
                                        </p:anim>
                                        <p:animEffect transition="in" filter="fade">
                                          <p:cBhvr>
                                            <p:cTn id="44" dur="500"/>
                                            <p:tgtEl>
                                              <p:spTgt spid="49"/>
                                            </p:tgtEl>
                                          </p:cBhvr>
                                        </p:animEffect>
                                      </p:childTnLst>
                                    </p:cTn>
                                  </p:par>
                                </p:childTnLst>
                              </p:cTn>
                            </p:par>
                            <p:par>
                              <p:cTn id="45" fill="hold">
                                <p:stCondLst>
                                  <p:cond delay="5500"/>
                                </p:stCondLst>
                                <p:childTnLst>
                                  <p:par>
                                    <p:cTn id="46" presetID="53" presetClass="entr" presetSubtype="16" fill="hold" grpId="0" nodeType="afterEffect">
                                      <p:stCondLst>
                                        <p:cond delay="0"/>
                                      </p:stCondLst>
                                      <p:childTnLst>
                                        <p:set>
                                          <p:cBhvr>
                                            <p:cTn id="47" dur="1" fill="hold">
                                              <p:stCondLst>
                                                <p:cond delay="0"/>
                                              </p:stCondLst>
                                            </p:cTn>
                                            <p:tgtEl>
                                              <p:spTgt spid="50"/>
                                            </p:tgtEl>
                                            <p:attrNameLst>
                                              <p:attrName>style.visibility</p:attrName>
                                            </p:attrNameLst>
                                          </p:cBhvr>
                                          <p:to>
                                            <p:strVal val="visible"/>
                                          </p:to>
                                        </p:set>
                                        <p:anim calcmode="lin" valueType="num">
                                          <p:cBhvr>
                                            <p:cTn id="48" dur="500" fill="hold"/>
                                            <p:tgtEl>
                                              <p:spTgt spid="50"/>
                                            </p:tgtEl>
                                            <p:attrNameLst>
                                              <p:attrName>ppt_w</p:attrName>
                                            </p:attrNameLst>
                                          </p:cBhvr>
                                          <p:tavLst>
                                            <p:tav tm="0">
                                              <p:val>
                                                <p:fltVal val="0"/>
                                              </p:val>
                                            </p:tav>
                                            <p:tav tm="100000">
                                              <p:val>
                                                <p:strVal val="#ppt_w"/>
                                              </p:val>
                                            </p:tav>
                                          </p:tavLst>
                                        </p:anim>
                                        <p:anim calcmode="lin" valueType="num">
                                          <p:cBhvr>
                                            <p:cTn id="49" dur="500" fill="hold"/>
                                            <p:tgtEl>
                                              <p:spTgt spid="50"/>
                                            </p:tgtEl>
                                            <p:attrNameLst>
                                              <p:attrName>ppt_h</p:attrName>
                                            </p:attrNameLst>
                                          </p:cBhvr>
                                          <p:tavLst>
                                            <p:tav tm="0">
                                              <p:val>
                                                <p:fltVal val="0"/>
                                              </p:val>
                                            </p:tav>
                                            <p:tav tm="100000">
                                              <p:val>
                                                <p:strVal val="#ppt_h"/>
                                              </p:val>
                                            </p:tav>
                                          </p:tavLst>
                                        </p:anim>
                                        <p:animEffect transition="in" filter="fade">
                                          <p:cBhvr>
                                            <p:cTn id="50"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9" grpId="0" animBg="1"/>
          <p:bldP spid="50" grpId="0" animBg="1"/>
          <p:bldP spid="51"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D03DC"/>
        </a:solid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416C826-0071-4F7C-B063-8291B7FA365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410" t="-50" b="76413"/>
          <a:stretch/>
        </p:blipFill>
        <p:spPr>
          <a:xfrm>
            <a:off x="1" y="4483490"/>
            <a:ext cx="5390777" cy="660010"/>
          </a:xfrm>
          <a:prstGeom prst="rect">
            <a:avLst/>
          </a:prstGeom>
        </p:spPr>
      </p:pic>
      <p:pic>
        <p:nvPicPr>
          <p:cNvPr id="15" name="图片 14">
            <a:extLst>
              <a:ext uri="{FF2B5EF4-FFF2-40B4-BE49-F238E27FC236}">
                <a16:creationId xmlns:a16="http://schemas.microsoft.com/office/drawing/2014/main" id="{0B89DDE0-DFBE-47B6-B601-ADF43B1DDE9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8847" t="1755" b="76413"/>
          <a:stretch/>
        </p:blipFill>
        <p:spPr>
          <a:xfrm rot="10800000">
            <a:off x="4419096" y="0"/>
            <a:ext cx="4724904" cy="609600"/>
          </a:xfrm>
          <a:prstGeom prst="rect">
            <a:avLst/>
          </a:prstGeom>
        </p:spPr>
      </p:pic>
      <p:sp>
        <p:nvSpPr>
          <p:cNvPr id="29" name="矩形 28">
            <a:extLst>
              <a:ext uri="{FF2B5EF4-FFF2-40B4-BE49-F238E27FC236}">
                <a16:creationId xmlns:a16="http://schemas.microsoft.com/office/drawing/2014/main" id="{8D4C06BA-98AF-4C3B-AE8D-0E307EB044A4}"/>
              </a:ext>
            </a:extLst>
          </p:cNvPr>
          <p:cNvSpPr/>
          <p:nvPr/>
        </p:nvSpPr>
        <p:spPr>
          <a:xfrm>
            <a:off x="345972" y="237546"/>
            <a:ext cx="8452057" cy="4668409"/>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8" name="文本框 17">
            <a:extLst>
              <a:ext uri="{FF2B5EF4-FFF2-40B4-BE49-F238E27FC236}">
                <a16:creationId xmlns:a16="http://schemas.microsoft.com/office/drawing/2014/main" id="{E315E238-45B6-49CF-BD0E-55623D12F239}"/>
              </a:ext>
            </a:extLst>
          </p:cNvPr>
          <p:cNvSpPr txBox="1"/>
          <p:nvPr/>
        </p:nvSpPr>
        <p:spPr>
          <a:xfrm>
            <a:off x="7756062" y="462689"/>
            <a:ext cx="810694" cy="340519"/>
          </a:xfrm>
          <a:prstGeom prst="roundRect">
            <a:avLst/>
          </a:prstGeom>
          <a:noFill/>
          <a:ln>
            <a:solidFill>
              <a:schemeClr val="tx1">
                <a:lumMod val="75000"/>
                <a:lumOff val="25000"/>
              </a:schemeClr>
            </a:solidFill>
          </a:ln>
        </p:spPr>
        <p:txBody>
          <a:bodyPr wrap="square" rtlCol="0">
            <a:spAutoFit/>
          </a:bodyPr>
          <a:lstStyle/>
          <a:p>
            <a:pPr algn="ctr"/>
            <a:r>
              <a:rPr lang="en-US" altLang="zh-CN" sz="1400" dirty="0">
                <a:gradFill>
                  <a:gsLst>
                    <a:gs pos="0">
                      <a:srgbClr val="00AFF0"/>
                    </a:gs>
                    <a:gs pos="100000">
                      <a:srgbClr val="4D03DC"/>
                    </a:gs>
                  </a:gsLst>
                  <a:lin ang="10800000" scaled="0"/>
                </a:gradFill>
                <a:latin typeface="微软雅黑" panose="020B0503020204020204" pitchFamily="34" charset="-122"/>
                <a:ea typeface="微软雅黑" panose="020B0503020204020204" pitchFamily="34" charset="-122"/>
              </a:rPr>
              <a:t>LOGO</a:t>
            </a:r>
          </a:p>
        </p:txBody>
      </p:sp>
      <p:sp>
        <p:nvSpPr>
          <p:cNvPr id="42" name="椭圆 41">
            <a:extLst>
              <a:ext uri="{FF2B5EF4-FFF2-40B4-BE49-F238E27FC236}">
                <a16:creationId xmlns:a16="http://schemas.microsoft.com/office/drawing/2014/main" id="{C000A4E0-CDA3-418C-9A65-93F21B94C618}"/>
              </a:ext>
            </a:extLst>
          </p:cNvPr>
          <p:cNvSpPr/>
          <p:nvPr/>
        </p:nvSpPr>
        <p:spPr>
          <a:xfrm>
            <a:off x="7627862" y="4695825"/>
            <a:ext cx="172840" cy="172840"/>
          </a:xfrm>
          <a:prstGeom prst="ellipse">
            <a:avLst/>
          </a:prstGeom>
          <a:solidFill>
            <a:srgbClr val="92D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a:extLst>
              <a:ext uri="{FF2B5EF4-FFF2-40B4-BE49-F238E27FC236}">
                <a16:creationId xmlns:a16="http://schemas.microsoft.com/office/drawing/2014/main" id="{65C96401-2740-46D2-94D7-F22885BBC994}"/>
              </a:ext>
            </a:extLst>
          </p:cNvPr>
          <p:cNvSpPr/>
          <p:nvPr/>
        </p:nvSpPr>
        <p:spPr>
          <a:xfrm>
            <a:off x="8103417" y="4695825"/>
            <a:ext cx="172840" cy="172840"/>
          </a:xfrm>
          <a:prstGeom prst="ellipse">
            <a:avLst/>
          </a:prstGeom>
          <a:solidFill>
            <a:srgbClr val="00ADE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a:extLst>
              <a:ext uri="{FF2B5EF4-FFF2-40B4-BE49-F238E27FC236}">
                <a16:creationId xmlns:a16="http://schemas.microsoft.com/office/drawing/2014/main" id="{6015F272-20A5-456A-A623-3F2886045248}"/>
              </a:ext>
            </a:extLst>
          </p:cNvPr>
          <p:cNvSpPr/>
          <p:nvPr/>
        </p:nvSpPr>
        <p:spPr>
          <a:xfrm>
            <a:off x="8578972" y="4695825"/>
            <a:ext cx="172840" cy="172840"/>
          </a:xfrm>
          <a:prstGeom prst="ellipse">
            <a:avLst/>
          </a:prstGeom>
          <a:solidFill>
            <a:srgbClr val="4D0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圆角 44">
            <a:extLst>
              <a:ext uri="{FF2B5EF4-FFF2-40B4-BE49-F238E27FC236}">
                <a16:creationId xmlns:a16="http://schemas.microsoft.com/office/drawing/2014/main" id="{FFC947AF-1CEB-41C8-AB38-75F42D22A4D4}"/>
              </a:ext>
            </a:extLst>
          </p:cNvPr>
          <p:cNvSpPr/>
          <p:nvPr/>
        </p:nvSpPr>
        <p:spPr>
          <a:xfrm rot="2578080">
            <a:off x="638378" y="175606"/>
            <a:ext cx="1274320" cy="1274320"/>
          </a:xfrm>
          <a:prstGeom prst="roundRect">
            <a:avLst/>
          </a:prstGeom>
          <a:gradFill>
            <a:gsLst>
              <a:gs pos="0">
                <a:srgbClr val="00AFF0"/>
              </a:gs>
              <a:gs pos="100000">
                <a:srgbClr val="4D03DC"/>
              </a:gs>
            </a:gsLst>
            <a:lin ang="2154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6" name="文本框 45">
            <a:extLst>
              <a:ext uri="{FF2B5EF4-FFF2-40B4-BE49-F238E27FC236}">
                <a16:creationId xmlns:a16="http://schemas.microsoft.com/office/drawing/2014/main" id="{9872FD47-D668-4CB3-B01F-99ED4D11AA9F}"/>
              </a:ext>
            </a:extLst>
          </p:cNvPr>
          <p:cNvSpPr txBox="1"/>
          <p:nvPr/>
        </p:nvSpPr>
        <p:spPr>
          <a:xfrm>
            <a:off x="375024" y="447058"/>
            <a:ext cx="1899257" cy="923330"/>
          </a:xfrm>
          <a:prstGeom prst="rect">
            <a:avLst/>
          </a:prstGeom>
          <a:noFill/>
        </p:spPr>
        <p:txBody>
          <a:bodyPr wrap="square" rtlCol="0">
            <a:spAutoFit/>
          </a:bodyPr>
          <a:lstStyle/>
          <a:p>
            <a:pPr algn="ctr"/>
            <a:r>
              <a:rPr lang="en-US" altLang="zh-CN" sz="5400">
                <a:gradFill>
                  <a:gsLst>
                    <a:gs pos="86000">
                      <a:schemeClr val="bg1"/>
                    </a:gs>
                    <a:gs pos="0">
                      <a:schemeClr val="bg1">
                        <a:alpha val="8000"/>
                      </a:schemeClr>
                    </a:gs>
                  </a:gsLst>
                  <a:lin ang="10800000" scaled="0"/>
                </a:gradFill>
                <a:latin typeface="微软雅黑" panose="020B0503020204020204" pitchFamily="34" charset="-122"/>
                <a:ea typeface="微软雅黑" panose="020B0503020204020204" pitchFamily="34" charset="-122"/>
              </a:rPr>
              <a:t>Five</a:t>
            </a:r>
          </a:p>
        </p:txBody>
      </p:sp>
      <p:pic>
        <p:nvPicPr>
          <p:cNvPr id="35" name="图片 34">
            <a:extLst>
              <a:ext uri="{FF2B5EF4-FFF2-40B4-BE49-F238E27FC236}">
                <a16:creationId xmlns:a16="http://schemas.microsoft.com/office/drawing/2014/main" id="{094C9220-C0EB-42A8-AB18-490D1B038291}"/>
              </a:ext>
            </a:extLst>
          </p:cNvPr>
          <p:cNvPicPr>
            <a:picLocks noChangeAspect="1"/>
          </p:cNvPicPr>
          <p:nvPr/>
        </p:nvPicPr>
        <p:blipFill>
          <a:blip r:embed="rId5" cstate="screen">
            <a:extLst>
              <a:ext uri="{BEBA8EAE-BF5A-486C-A8C5-ECC9F3942E4B}">
                <a14:imgProps xmlns:a14="http://schemas.microsoft.com/office/drawing/2010/main">
                  <a14:imgLayer r:embed="rId6">
                    <a14:imgEffect>
                      <a14:colorTemperature colorTemp="5900"/>
                    </a14:imgEffect>
                    <a14:imgEffect>
                      <a14:saturation sat="33000"/>
                    </a14:imgEffect>
                  </a14:imgLayer>
                </a14:imgProps>
              </a:ext>
              <a:ext uri="{28A0092B-C50C-407E-A947-70E740481C1C}">
                <a14:useLocalDpi xmlns:a14="http://schemas.microsoft.com/office/drawing/2010/main"/>
              </a:ext>
            </a:extLst>
          </a:blip>
          <a:stretch>
            <a:fillRect/>
          </a:stretch>
        </p:blipFill>
        <p:spPr>
          <a:xfrm>
            <a:off x="0" y="3107561"/>
            <a:ext cx="9144000" cy="1747984"/>
          </a:xfrm>
          <a:prstGeom prst="rect">
            <a:avLst/>
          </a:prstGeom>
        </p:spPr>
      </p:pic>
      <p:grpSp>
        <p:nvGrpSpPr>
          <p:cNvPr id="5" name="组合 4">
            <a:extLst>
              <a:ext uri="{FF2B5EF4-FFF2-40B4-BE49-F238E27FC236}">
                <a16:creationId xmlns:a16="http://schemas.microsoft.com/office/drawing/2014/main" id="{11CF8F9F-7EA8-4939-BCA2-0A5B3ACFB1DC}"/>
              </a:ext>
            </a:extLst>
          </p:cNvPr>
          <p:cNvGrpSpPr/>
          <p:nvPr/>
        </p:nvGrpSpPr>
        <p:grpSpPr>
          <a:xfrm>
            <a:off x="2186088" y="1875078"/>
            <a:ext cx="4771825" cy="1393344"/>
            <a:chOff x="2186088" y="1875078"/>
            <a:chExt cx="4771825" cy="1393344"/>
          </a:xfrm>
        </p:grpSpPr>
        <p:grpSp>
          <p:nvGrpSpPr>
            <p:cNvPr id="6" name="组合 5">
              <a:extLst>
                <a:ext uri="{FF2B5EF4-FFF2-40B4-BE49-F238E27FC236}">
                  <a16:creationId xmlns:a16="http://schemas.microsoft.com/office/drawing/2014/main" id="{775D443D-C531-4FAA-BED7-0F7F55F24889}"/>
                </a:ext>
              </a:extLst>
            </p:cNvPr>
            <p:cNvGrpSpPr/>
            <p:nvPr/>
          </p:nvGrpSpPr>
          <p:grpSpPr>
            <a:xfrm>
              <a:off x="2186088" y="1875078"/>
              <a:ext cx="4771825" cy="1393344"/>
              <a:chOff x="2176052" y="2061106"/>
              <a:chExt cx="4771825" cy="1393344"/>
            </a:xfrm>
          </p:grpSpPr>
          <p:sp>
            <p:nvSpPr>
              <p:cNvPr id="26" name="矩形: 圆角 25">
                <a:extLst>
                  <a:ext uri="{FF2B5EF4-FFF2-40B4-BE49-F238E27FC236}">
                    <a16:creationId xmlns:a16="http://schemas.microsoft.com/office/drawing/2014/main" id="{8D9B56B8-DB53-4BAD-8FE1-728B8FC92B87}"/>
                  </a:ext>
                </a:extLst>
              </p:cNvPr>
              <p:cNvSpPr/>
              <p:nvPr/>
            </p:nvSpPr>
            <p:spPr>
              <a:xfrm>
                <a:off x="2176052" y="2061106"/>
                <a:ext cx="4771825" cy="1393344"/>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4D03DC"/>
                  </a:solidFill>
                  <a:latin typeface="微软雅黑" panose="020B0503020204020204" pitchFamily="34" charset="-122"/>
                  <a:ea typeface="微软雅黑" panose="020B0503020204020204" pitchFamily="34" charset="-122"/>
                </a:endParaRPr>
              </a:p>
            </p:txBody>
          </p:sp>
          <p:cxnSp>
            <p:nvCxnSpPr>
              <p:cNvPr id="28" name="直接连接符 27">
                <a:extLst>
                  <a:ext uri="{FF2B5EF4-FFF2-40B4-BE49-F238E27FC236}">
                    <a16:creationId xmlns:a16="http://schemas.microsoft.com/office/drawing/2014/main" id="{9ABD7DB2-AD3D-4577-AD87-CDF527D5637E}"/>
                  </a:ext>
                </a:extLst>
              </p:cNvPr>
              <p:cNvCxnSpPr>
                <a:cxnSpLocks/>
              </p:cNvCxnSpPr>
              <p:nvPr/>
            </p:nvCxnSpPr>
            <p:spPr>
              <a:xfrm>
                <a:off x="3755971" y="2438798"/>
                <a:ext cx="0" cy="676300"/>
              </a:xfrm>
              <a:prstGeom prst="line">
                <a:avLst/>
              </a:prstGeom>
              <a:ln>
                <a:gradFill>
                  <a:gsLst>
                    <a:gs pos="0">
                      <a:schemeClr val="accent1">
                        <a:lumMod val="5000"/>
                        <a:lumOff val="95000"/>
                        <a:alpha val="0"/>
                      </a:schemeClr>
                    </a:gs>
                    <a:gs pos="76999">
                      <a:srgbClr val="4D03DC"/>
                    </a:gs>
                    <a:gs pos="28320">
                      <a:srgbClr val="4D03DC"/>
                    </a:gs>
                    <a:gs pos="52000">
                      <a:srgbClr val="4D03DC"/>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2" name="组合 1">
                <a:extLst>
                  <a:ext uri="{FF2B5EF4-FFF2-40B4-BE49-F238E27FC236}">
                    <a16:creationId xmlns:a16="http://schemas.microsoft.com/office/drawing/2014/main" id="{FFA4A641-21AA-48F5-B602-7C958CCE3214}"/>
                  </a:ext>
                </a:extLst>
              </p:cNvPr>
              <p:cNvGrpSpPr/>
              <p:nvPr/>
            </p:nvGrpSpPr>
            <p:grpSpPr>
              <a:xfrm>
                <a:off x="4172432" y="2433161"/>
                <a:ext cx="2724854" cy="604729"/>
                <a:chOff x="4223023" y="2550667"/>
                <a:chExt cx="2724854" cy="604729"/>
              </a:xfrm>
            </p:grpSpPr>
            <p:sp>
              <p:nvSpPr>
                <p:cNvPr id="24" name="矩形 23">
                  <a:extLst>
                    <a:ext uri="{FF2B5EF4-FFF2-40B4-BE49-F238E27FC236}">
                      <a16:creationId xmlns:a16="http://schemas.microsoft.com/office/drawing/2014/main" id="{0359145B-3EBA-47A0-9717-AA6DECC92E75}"/>
                    </a:ext>
                  </a:extLst>
                </p:cNvPr>
                <p:cNvSpPr/>
                <p:nvPr/>
              </p:nvSpPr>
              <p:spPr>
                <a:xfrm>
                  <a:off x="4223023" y="2550667"/>
                  <a:ext cx="2620266" cy="338554"/>
                </a:xfrm>
                <a:prstGeom prst="rect">
                  <a:avLst/>
                </a:prstGeom>
              </p:spPr>
              <p:txBody>
                <a:bodyPr wrap="square">
                  <a:spAutoFit/>
                </a:bodyPr>
                <a:lstStyle/>
                <a:p>
                  <a:pPr lvl="0" algn="just">
                    <a:spcAft>
                      <a:spcPts val="0"/>
                    </a:spcAft>
                  </a:pPr>
                  <a:r>
                    <a:rPr lang="zh-CN" altLang="en-US" sz="1600" b="1" kern="100" dirty="0">
                      <a:solidFill>
                        <a:srgbClr val="4D03DC"/>
                      </a:solidFill>
                      <a:latin typeface="微软雅黑" panose="020B0503020204020204" pitchFamily="34" charset="-122"/>
                      <a:ea typeface="微软雅黑" panose="020B0503020204020204" pitchFamily="34" charset="-122"/>
                      <a:cs typeface="Times New Roman" panose="02020603050405020304" pitchFamily="18" charset="0"/>
                    </a:rPr>
                    <a:t>Title text added here</a:t>
                  </a:r>
                </a:p>
              </p:txBody>
            </p:sp>
            <p:sp>
              <p:nvSpPr>
                <p:cNvPr id="41" name="PA_文本框 27">
                  <a:extLst>
                    <a:ext uri="{FF2B5EF4-FFF2-40B4-BE49-F238E27FC236}">
                      <a16:creationId xmlns:a16="http://schemas.microsoft.com/office/drawing/2014/main" id="{B02D9654-8F33-45FE-8805-744C338B3101}"/>
                    </a:ext>
                  </a:extLst>
                </p:cNvPr>
                <p:cNvSpPr txBox="1"/>
                <p:nvPr>
                  <p:custDataLst>
                    <p:tags r:id="rId1"/>
                  </p:custDataLst>
                </p:nvPr>
              </p:nvSpPr>
              <p:spPr>
                <a:xfrm>
                  <a:off x="4223023" y="2847619"/>
                  <a:ext cx="2724854" cy="307777"/>
                </a:xfrm>
                <a:prstGeom prst="rect">
                  <a:avLst/>
                </a:prstGeom>
                <a:noFill/>
              </p:spPr>
              <p:txBody>
                <a:bodyPr wrap="square" rtlCol="0">
                  <a:spAutoFit/>
                </a:bodyPr>
                <a:lstStyle/>
                <a:p>
                  <a:r>
                    <a:rPr lang="en-US" altLang="zh-CN" sz="1400">
                      <a:solidFill>
                        <a:schemeClr val="bg1">
                          <a:lumMod val="50000"/>
                        </a:schemeClr>
                      </a:solidFill>
                      <a:latin typeface="微软雅黑 Light" panose="020B0502040204020203" pitchFamily="34" charset="-122"/>
                      <a:ea typeface="微软雅黑 Light" panose="020B0502040204020203" pitchFamily="34" charset="-122"/>
                    </a:rPr>
                    <a:t>The insinuated text is ed ed here</a:t>
                  </a:r>
                </a:p>
              </p:txBody>
            </p:sp>
          </p:grpSp>
        </p:grpSp>
        <p:sp>
          <p:nvSpPr>
            <p:cNvPr id="21" name="Freeform 17">
              <a:extLst>
                <a:ext uri="{FF2B5EF4-FFF2-40B4-BE49-F238E27FC236}">
                  <a16:creationId xmlns:a16="http://schemas.microsoft.com/office/drawing/2014/main" id="{31036377-1C71-49A5-B95B-BB9FC2CA975C}"/>
                </a:ext>
              </a:extLst>
            </p:cNvPr>
            <p:cNvSpPr>
              <a:spLocks noEditPoints="1"/>
            </p:cNvSpPr>
            <p:nvPr/>
          </p:nvSpPr>
          <p:spPr bwMode="auto">
            <a:xfrm>
              <a:off x="2741635" y="2327967"/>
              <a:ext cx="466768" cy="365616"/>
            </a:xfrm>
            <a:custGeom>
              <a:avLst/>
              <a:gdLst>
                <a:gd name="T0" fmla="*/ 45 w 3215"/>
                <a:gd name="T1" fmla="*/ 2573 h 2573"/>
                <a:gd name="T2" fmla="*/ 0 w 3215"/>
                <a:gd name="T3" fmla="*/ 2529 h 2573"/>
                <a:gd name="T4" fmla="*/ 1315 w 3215"/>
                <a:gd name="T5" fmla="*/ 2484 h 2573"/>
                <a:gd name="T6" fmla="*/ 1315 w 3215"/>
                <a:gd name="T7" fmla="*/ 2573 h 2573"/>
                <a:gd name="T8" fmla="*/ 1559 w 3215"/>
                <a:gd name="T9" fmla="*/ 2573 h 2573"/>
                <a:gd name="T10" fmla="*/ 1514 w 3215"/>
                <a:gd name="T11" fmla="*/ 2529 h 2573"/>
                <a:gd name="T12" fmla="*/ 1672 w 3215"/>
                <a:gd name="T13" fmla="*/ 2484 h 2573"/>
                <a:gd name="T14" fmla="*/ 1672 w 3215"/>
                <a:gd name="T15" fmla="*/ 2573 h 2573"/>
                <a:gd name="T16" fmla="*/ 3041 w 3215"/>
                <a:gd name="T17" fmla="*/ 1594 h 2573"/>
                <a:gd name="T18" fmla="*/ 3028 w 3215"/>
                <a:gd name="T19" fmla="*/ 1450 h 2573"/>
                <a:gd name="T20" fmla="*/ 3117 w 3215"/>
                <a:gd name="T21" fmla="*/ 1450 h 2573"/>
                <a:gd name="T22" fmla="*/ 3072 w 3215"/>
                <a:gd name="T23" fmla="*/ 1607 h 2573"/>
                <a:gd name="T24" fmla="*/ 3041 w 3215"/>
                <a:gd name="T25" fmla="*/ 2221 h 2573"/>
                <a:gd name="T26" fmla="*/ 3028 w 3215"/>
                <a:gd name="T27" fmla="*/ 1797 h 2573"/>
                <a:gd name="T28" fmla="*/ 3117 w 3215"/>
                <a:gd name="T29" fmla="*/ 1797 h 2573"/>
                <a:gd name="T30" fmla="*/ 3073 w 3215"/>
                <a:gd name="T31" fmla="*/ 2234 h 2573"/>
                <a:gd name="T32" fmla="*/ 1900 w 3215"/>
                <a:gd name="T33" fmla="*/ 2573 h 2573"/>
                <a:gd name="T34" fmla="*/ 1855 w 3215"/>
                <a:gd name="T35" fmla="*/ 2529 h 2573"/>
                <a:gd name="T36" fmla="*/ 3171 w 3215"/>
                <a:gd name="T37" fmla="*/ 2484 h 2573"/>
                <a:gd name="T38" fmla="*/ 3202 w 3215"/>
                <a:gd name="T39" fmla="*/ 2560 h 2573"/>
                <a:gd name="T40" fmla="*/ 591 w 3215"/>
                <a:gd name="T41" fmla="*/ 2233 h 2573"/>
                <a:gd name="T42" fmla="*/ 547 w 3215"/>
                <a:gd name="T43" fmla="*/ 2189 h 2573"/>
                <a:gd name="T44" fmla="*/ 227 w 3215"/>
                <a:gd name="T45" fmla="*/ 1661 h 2573"/>
                <a:gd name="T46" fmla="*/ 183 w 3215"/>
                <a:gd name="T47" fmla="*/ 2233 h 2573"/>
                <a:gd name="T48" fmla="*/ 138 w 3215"/>
                <a:gd name="T49" fmla="*/ 2189 h 2573"/>
                <a:gd name="T50" fmla="*/ 183 w 3215"/>
                <a:gd name="T51" fmla="*/ 1572 h 2573"/>
                <a:gd name="T52" fmla="*/ 636 w 3215"/>
                <a:gd name="T53" fmla="*/ 1616 h 2573"/>
                <a:gd name="T54" fmla="*/ 591 w 3215"/>
                <a:gd name="T55" fmla="*/ 2233 h 2573"/>
                <a:gd name="T56" fmla="*/ 1387 w 3215"/>
                <a:gd name="T57" fmla="*/ 2220 h 2573"/>
                <a:gd name="T58" fmla="*/ 1374 w 3215"/>
                <a:gd name="T59" fmla="*/ 1359 h 2573"/>
                <a:gd name="T60" fmla="*/ 1054 w 3215"/>
                <a:gd name="T61" fmla="*/ 2189 h 2573"/>
                <a:gd name="T62" fmla="*/ 978 w 3215"/>
                <a:gd name="T63" fmla="*/ 2220 h 2573"/>
                <a:gd name="T64" fmla="*/ 965 w 3215"/>
                <a:gd name="T65" fmla="*/ 1315 h 2573"/>
                <a:gd name="T66" fmla="*/ 1418 w 3215"/>
                <a:gd name="T67" fmla="*/ 1270 h 2573"/>
                <a:gd name="T68" fmla="*/ 1463 w 3215"/>
                <a:gd name="T69" fmla="*/ 2189 h 2573"/>
                <a:gd name="T70" fmla="*/ 2245 w 3215"/>
                <a:gd name="T71" fmla="*/ 2233 h 2573"/>
                <a:gd name="T72" fmla="*/ 2201 w 3215"/>
                <a:gd name="T73" fmla="*/ 2189 h 2573"/>
                <a:gd name="T74" fmla="*/ 1881 w 3215"/>
                <a:gd name="T75" fmla="*/ 1057 h 2573"/>
                <a:gd name="T76" fmla="*/ 1837 w 3215"/>
                <a:gd name="T77" fmla="*/ 2233 h 2573"/>
                <a:gd name="T78" fmla="*/ 1792 w 3215"/>
                <a:gd name="T79" fmla="*/ 1013 h 2573"/>
                <a:gd name="T80" fmla="*/ 2245 w 3215"/>
                <a:gd name="T81" fmla="*/ 968 h 2573"/>
                <a:gd name="T82" fmla="*/ 2290 w 3215"/>
                <a:gd name="T83" fmla="*/ 2189 h 2573"/>
                <a:gd name="T84" fmla="*/ 2245 w 3215"/>
                <a:gd name="T85" fmla="*/ 2233 h 2573"/>
                <a:gd name="T86" fmla="*/ 2632 w 3215"/>
                <a:gd name="T87" fmla="*/ 2220 h 2573"/>
                <a:gd name="T88" fmla="*/ 2619 w 3215"/>
                <a:gd name="T89" fmla="*/ 711 h 2573"/>
                <a:gd name="T90" fmla="*/ 3072 w 3215"/>
                <a:gd name="T91" fmla="*/ 666 h 2573"/>
                <a:gd name="T92" fmla="*/ 3117 w 3215"/>
                <a:gd name="T93" fmla="*/ 1204 h 2573"/>
                <a:gd name="T94" fmla="*/ 3041 w 3215"/>
                <a:gd name="T95" fmla="*/ 1236 h 2573"/>
                <a:gd name="T96" fmla="*/ 3028 w 3215"/>
                <a:gd name="T97" fmla="*/ 755 h 2573"/>
                <a:gd name="T98" fmla="*/ 2708 w 3215"/>
                <a:gd name="T99" fmla="*/ 2189 h 2573"/>
                <a:gd name="T100" fmla="*/ 183 w 3215"/>
                <a:gd name="T101" fmla="*/ 1359 h 2573"/>
                <a:gd name="T102" fmla="*/ 165 w 3215"/>
                <a:gd name="T103" fmla="*/ 1274 h 2573"/>
                <a:gd name="T104" fmla="*/ 3113 w 3215"/>
                <a:gd name="T105" fmla="*/ 32 h 2573"/>
                <a:gd name="T106" fmla="*/ 200 w 3215"/>
                <a:gd name="T107" fmla="*/ 1355 h 2573"/>
                <a:gd name="T108" fmla="*/ 183 w 3215"/>
                <a:gd name="T109" fmla="*/ 1359 h 2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15" h="2573">
                  <a:moveTo>
                    <a:pt x="1315" y="2573"/>
                  </a:moveTo>
                  <a:cubicBezTo>
                    <a:pt x="45" y="2573"/>
                    <a:pt x="45" y="2573"/>
                    <a:pt x="45" y="2573"/>
                  </a:cubicBezTo>
                  <a:cubicBezTo>
                    <a:pt x="33" y="2573"/>
                    <a:pt x="21" y="2569"/>
                    <a:pt x="13" y="2560"/>
                  </a:cubicBezTo>
                  <a:cubicBezTo>
                    <a:pt x="5" y="2552"/>
                    <a:pt x="0" y="2541"/>
                    <a:pt x="0" y="2529"/>
                  </a:cubicBezTo>
                  <a:cubicBezTo>
                    <a:pt x="0" y="2504"/>
                    <a:pt x="20" y="2484"/>
                    <a:pt x="45" y="2484"/>
                  </a:cubicBezTo>
                  <a:cubicBezTo>
                    <a:pt x="1315" y="2484"/>
                    <a:pt x="1315" y="2484"/>
                    <a:pt x="1315" y="2484"/>
                  </a:cubicBezTo>
                  <a:cubicBezTo>
                    <a:pt x="1340" y="2484"/>
                    <a:pt x="1360" y="2504"/>
                    <a:pt x="1360" y="2529"/>
                  </a:cubicBezTo>
                  <a:cubicBezTo>
                    <a:pt x="1360" y="2553"/>
                    <a:pt x="1340" y="2573"/>
                    <a:pt x="1315" y="2573"/>
                  </a:cubicBezTo>
                  <a:close/>
                  <a:moveTo>
                    <a:pt x="1672" y="2573"/>
                  </a:moveTo>
                  <a:cubicBezTo>
                    <a:pt x="1559" y="2573"/>
                    <a:pt x="1559" y="2573"/>
                    <a:pt x="1559" y="2573"/>
                  </a:cubicBezTo>
                  <a:cubicBezTo>
                    <a:pt x="1547" y="2573"/>
                    <a:pt x="1536" y="2569"/>
                    <a:pt x="1527" y="2560"/>
                  </a:cubicBezTo>
                  <a:cubicBezTo>
                    <a:pt x="1519" y="2552"/>
                    <a:pt x="1514" y="2541"/>
                    <a:pt x="1514" y="2529"/>
                  </a:cubicBezTo>
                  <a:cubicBezTo>
                    <a:pt x="1514" y="2504"/>
                    <a:pt x="1534" y="2484"/>
                    <a:pt x="1559" y="2484"/>
                  </a:cubicBezTo>
                  <a:cubicBezTo>
                    <a:pt x="1672" y="2484"/>
                    <a:pt x="1672" y="2484"/>
                    <a:pt x="1672" y="2484"/>
                  </a:cubicBezTo>
                  <a:cubicBezTo>
                    <a:pt x="1696" y="2484"/>
                    <a:pt x="1716" y="2504"/>
                    <a:pt x="1716" y="2529"/>
                  </a:cubicBezTo>
                  <a:cubicBezTo>
                    <a:pt x="1716" y="2553"/>
                    <a:pt x="1696" y="2573"/>
                    <a:pt x="1672" y="2573"/>
                  </a:cubicBezTo>
                  <a:close/>
                  <a:moveTo>
                    <a:pt x="3072" y="1607"/>
                  </a:moveTo>
                  <a:cubicBezTo>
                    <a:pt x="3061" y="1607"/>
                    <a:pt x="3049" y="1603"/>
                    <a:pt x="3041" y="1594"/>
                  </a:cubicBezTo>
                  <a:cubicBezTo>
                    <a:pt x="3033" y="1586"/>
                    <a:pt x="3028" y="1575"/>
                    <a:pt x="3028" y="1563"/>
                  </a:cubicBezTo>
                  <a:cubicBezTo>
                    <a:pt x="3028" y="1450"/>
                    <a:pt x="3028" y="1450"/>
                    <a:pt x="3028" y="1450"/>
                  </a:cubicBezTo>
                  <a:cubicBezTo>
                    <a:pt x="3028" y="1425"/>
                    <a:pt x="3048" y="1405"/>
                    <a:pt x="3072" y="1405"/>
                  </a:cubicBezTo>
                  <a:cubicBezTo>
                    <a:pt x="3097" y="1405"/>
                    <a:pt x="3117" y="1425"/>
                    <a:pt x="3117" y="1450"/>
                  </a:cubicBezTo>
                  <a:cubicBezTo>
                    <a:pt x="3117" y="1563"/>
                    <a:pt x="3117" y="1563"/>
                    <a:pt x="3117" y="1563"/>
                  </a:cubicBezTo>
                  <a:cubicBezTo>
                    <a:pt x="3117" y="1587"/>
                    <a:pt x="3097" y="1607"/>
                    <a:pt x="3072" y="1607"/>
                  </a:cubicBezTo>
                  <a:close/>
                  <a:moveTo>
                    <a:pt x="3073" y="2234"/>
                  </a:moveTo>
                  <a:cubicBezTo>
                    <a:pt x="3061" y="2234"/>
                    <a:pt x="3050" y="2229"/>
                    <a:pt x="3041" y="2221"/>
                  </a:cubicBezTo>
                  <a:cubicBezTo>
                    <a:pt x="3033" y="2212"/>
                    <a:pt x="3028" y="2201"/>
                    <a:pt x="3028" y="2189"/>
                  </a:cubicBezTo>
                  <a:cubicBezTo>
                    <a:pt x="3028" y="1797"/>
                    <a:pt x="3028" y="1797"/>
                    <a:pt x="3028" y="1797"/>
                  </a:cubicBezTo>
                  <a:cubicBezTo>
                    <a:pt x="3028" y="1772"/>
                    <a:pt x="3048" y="1752"/>
                    <a:pt x="3073" y="1752"/>
                  </a:cubicBezTo>
                  <a:cubicBezTo>
                    <a:pt x="3097" y="1752"/>
                    <a:pt x="3117" y="1772"/>
                    <a:pt x="3117" y="1797"/>
                  </a:cubicBezTo>
                  <a:cubicBezTo>
                    <a:pt x="3117" y="2189"/>
                    <a:pt x="3117" y="2189"/>
                    <a:pt x="3117" y="2189"/>
                  </a:cubicBezTo>
                  <a:cubicBezTo>
                    <a:pt x="3117" y="2214"/>
                    <a:pt x="3097" y="2234"/>
                    <a:pt x="3073" y="2234"/>
                  </a:cubicBezTo>
                  <a:close/>
                  <a:moveTo>
                    <a:pt x="3171" y="2573"/>
                  </a:moveTo>
                  <a:cubicBezTo>
                    <a:pt x="1900" y="2573"/>
                    <a:pt x="1900" y="2573"/>
                    <a:pt x="1900" y="2573"/>
                  </a:cubicBezTo>
                  <a:cubicBezTo>
                    <a:pt x="1888" y="2573"/>
                    <a:pt x="1877" y="2569"/>
                    <a:pt x="1868" y="2560"/>
                  </a:cubicBezTo>
                  <a:cubicBezTo>
                    <a:pt x="1860" y="2552"/>
                    <a:pt x="1855" y="2541"/>
                    <a:pt x="1855" y="2529"/>
                  </a:cubicBezTo>
                  <a:cubicBezTo>
                    <a:pt x="1855" y="2504"/>
                    <a:pt x="1875" y="2484"/>
                    <a:pt x="1900" y="2484"/>
                  </a:cubicBezTo>
                  <a:cubicBezTo>
                    <a:pt x="3171" y="2484"/>
                    <a:pt x="3171" y="2484"/>
                    <a:pt x="3171" y="2484"/>
                  </a:cubicBezTo>
                  <a:cubicBezTo>
                    <a:pt x="3195" y="2484"/>
                    <a:pt x="3215" y="2504"/>
                    <a:pt x="3215" y="2529"/>
                  </a:cubicBezTo>
                  <a:cubicBezTo>
                    <a:pt x="3215" y="2541"/>
                    <a:pt x="3211" y="2552"/>
                    <a:pt x="3202" y="2560"/>
                  </a:cubicBezTo>
                  <a:cubicBezTo>
                    <a:pt x="3194" y="2569"/>
                    <a:pt x="3183" y="2573"/>
                    <a:pt x="3171" y="2573"/>
                  </a:cubicBezTo>
                  <a:close/>
                  <a:moveTo>
                    <a:pt x="591" y="2233"/>
                  </a:moveTo>
                  <a:cubicBezTo>
                    <a:pt x="580" y="2233"/>
                    <a:pt x="568" y="2229"/>
                    <a:pt x="560" y="2220"/>
                  </a:cubicBezTo>
                  <a:cubicBezTo>
                    <a:pt x="551" y="2212"/>
                    <a:pt x="547" y="2201"/>
                    <a:pt x="547" y="2189"/>
                  </a:cubicBezTo>
                  <a:cubicBezTo>
                    <a:pt x="547" y="1661"/>
                    <a:pt x="547" y="1661"/>
                    <a:pt x="547" y="1661"/>
                  </a:cubicBezTo>
                  <a:cubicBezTo>
                    <a:pt x="227" y="1661"/>
                    <a:pt x="227" y="1661"/>
                    <a:pt x="227" y="1661"/>
                  </a:cubicBezTo>
                  <a:cubicBezTo>
                    <a:pt x="227" y="2189"/>
                    <a:pt x="227" y="2189"/>
                    <a:pt x="227" y="2189"/>
                  </a:cubicBezTo>
                  <a:cubicBezTo>
                    <a:pt x="227" y="2213"/>
                    <a:pt x="207" y="2233"/>
                    <a:pt x="183" y="2233"/>
                  </a:cubicBezTo>
                  <a:cubicBezTo>
                    <a:pt x="171" y="2233"/>
                    <a:pt x="159" y="2229"/>
                    <a:pt x="151" y="2220"/>
                  </a:cubicBezTo>
                  <a:cubicBezTo>
                    <a:pt x="143" y="2212"/>
                    <a:pt x="138" y="2201"/>
                    <a:pt x="138" y="2189"/>
                  </a:cubicBezTo>
                  <a:cubicBezTo>
                    <a:pt x="138" y="1616"/>
                    <a:pt x="138" y="1616"/>
                    <a:pt x="138" y="1616"/>
                  </a:cubicBezTo>
                  <a:cubicBezTo>
                    <a:pt x="138" y="1592"/>
                    <a:pt x="158" y="1572"/>
                    <a:pt x="183" y="1572"/>
                  </a:cubicBezTo>
                  <a:cubicBezTo>
                    <a:pt x="591" y="1572"/>
                    <a:pt x="591" y="1572"/>
                    <a:pt x="591" y="1572"/>
                  </a:cubicBezTo>
                  <a:cubicBezTo>
                    <a:pt x="616" y="1572"/>
                    <a:pt x="636" y="1592"/>
                    <a:pt x="636" y="1616"/>
                  </a:cubicBezTo>
                  <a:cubicBezTo>
                    <a:pt x="636" y="2189"/>
                    <a:pt x="636" y="2189"/>
                    <a:pt x="636" y="2189"/>
                  </a:cubicBezTo>
                  <a:cubicBezTo>
                    <a:pt x="636" y="2213"/>
                    <a:pt x="616" y="2233"/>
                    <a:pt x="591" y="2233"/>
                  </a:cubicBezTo>
                  <a:close/>
                  <a:moveTo>
                    <a:pt x="1418" y="2233"/>
                  </a:moveTo>
                  <a:cubicBezTo>
                    <a:pt x="1407" y="2233"/>
                    <a:pt x="1395" y="2229"/>
                    <a:pt x="1387" y="2220"/>
                  </a:cubicBezTo>
                  <a:cubicBezTo>
                    <a:pt x="1379" y="2212"/>
                    <a:pt x="1374" y="2201"/>
                    <a:pt x="1374" y="2189"/>
                  </a:cubicBezTo>
                  <a:cubicBezTo>
                    <a:pt x="1374" y="1359"/>
                    <a:pt x="1374" y="1359"/>
                    <a:pt x="1374" y="1359"/>
                  </a:cubicBezTo>
                  <a:cubicBezTo>
                    <a:pt x="1054" y="1359"/>
                    <a:pt x="1054" y="1359"/>
                    <a:pt x="1054" y="1359"/>
                  </a:cubicBezTo>
                  <a:cubicBezTo>
                    <a:pt x="1054" y="2189"/>
                    <a:pt x="1054" y="2189"/>
                    <a:pt x="1054" y="2189"/>
                  </a:cubicBezTo>
                  <a:cubicBezTo>
                    <a:pt x="1054" y="2213"/>
                    <a:pt x="1034" y="2233"/>
                    <a:pt x="1010" y="2233"/>
                  </a:cubicBezTo>
                  <a:cubicBezTo>
                    <a:pt x="998" y="2233"/>
                    <a:pt x="986" y="2229"/>
                    <a:pt x="978" y="2220"/>
                  </a:cubicBezTo>
                  <a:cubicBezTo>
                    <a:pt x="970" y="2212"/>
                    <a:pt x="965" y="2201"/>
                    <a:pt x="965" y="2189"/>
                  </a:cubicBezTo>
                  <a:cubicBezTo>
                    <a:pt x="965" y="1315"/>
                    <a:pt x="965" y="1315"/>
                    <a:pt x="965" y="1315"/>
                  </a:cubicBezTo>
                  <a:cubicBezTo>
                    <a:pt x="965" y="1290"/>
                    <a:pt x="985" y="1270"/>
                    <a:pt x="1010" y="1270"/>
                  </a:cubicBezTo>
                  <a:cubicBezTo>
                    <a:pt x="1418" y="1270"/>
                    <a:pt x="1418" y="1270"/>
                    <a:pt x="1418" y="1270"/>
                  </a:cubicBezTo>
                  <a:cubicBezTo>
                    <a:pt x="1443" y="1270"/>
                    <a:pt x="1463" y="1290"/>
                    <a:pt x="1463" y="1315"/>
                  </a:cubicBezTo>
                  <a:cubicBezTo>
                    <a:pt x="1463" y="2189"/>
                    <a:pt x="1463" y="2189"/>
                    <a:pt x="1463" y="2189"/>
                  </a:cubicBezTo>
                  <a:cubicBezTo>
                    <a:pt x="1463" y="2213"/>
                    <a:pt x="1443" y="2233"/>
                    <a:pt x="1418" y="2233"/>
                  </a:cubicBezTo>
                  <a:close/>
                  <a:moveTo>
                    <a:pt x="2245" y="2233"/>
                  </a:moveTo>
                  <a:cubicBezTo>
                    <a:pt x="2234" y="2233"/>
                    <a:pt x="2222" y="2229"/>
                    <a:pt x="2214" y="2220"/>
                  </a:cubicBezTo>
                  <a:cubicBezTo>
                    <a:pt x="2206" y="2212"/>
                    <a:pt x="2201" y="2201"/>
                    <a:pt x="2201" y="2189"/>
                  </a:cubicBezTo>
                  <a:cubicBezTo>
                    <a:pt x="2201" y="1057"/>
                    <a:pt x="2201" y="1057"/>
                    <a:pt x="2201" y="1057"/>
                  </a:cubicBezTo>
                  <a:cubicBezTo>
                    <a:pt x="1881" y="1057"/>
                    <a:pt x="1881" y="1057"/>
                    <a:pt x="1881" y="1057"/>
                  </a:cubicBezTo>
                  <a:cubicBezTo>
                    <a:pt x="1881" y="2189"/>
                    <a:pt x="1881" y="2189"/>
                    <a:pt x="1881" y="2189"/>
                  </a:cubicBezTo>
                  <a:cubicBezTo>
                    <a:pt x="1881" y="2213"/>
                    <a:pt x="1861" y="2233"/>
                    <a:pt x="1837" y="2233"/>
                  </a:cubicBezTo>
                  <a:cubicBezTo>
                    <a:pt x="1812" y="2233"/>
                    <a:pt x="1792" y="2213"/>
                    <a:pt x="1792" y="2189"/>
                  </a:cubicBezTo>
                  <a:cubicBezTo>
                    <a:pt x="1792" y="1013"/>
                    <a:pt x="1792" y="1013"/>
                    <a:pt x="1792" y="1013"/>
                  </a:cubicBezTo>
                  <a:cubicBezTo>
                    <a:pt x="1792" y="988"/>
                    <a:pt x="1812" y="968"/>
                    <a:pt x="1837" y="968"/>
                  </a:cubicBezTo>
                  <a:cubicBezTo>
                    <a:pt x="2245" y="968"/>
                    <a:pt x="2245" y="968"/>
                    <a:pt x="2245" y="968"/>
                  </a:cubicBezTo>
                  <a:cubicBezTo>
                    <a:pt x="2270" y="968"/>
                    <a:pt x="2290" y="988"/>
                    <a:pt x="2290" y="1013"/>
                  </a:cubicBezTo>
                  <a:cubicBezTo>
                    <a:pt x="2290" y="2189"/>
                    <a:pt x="2290" y="2189"/>
                    <a:pt x="2290" y="2189"/>
                  </a:cubicBezTo>
                  <a:cubicBezTo>
                    <a:pt x="2290" y="2201"/>
                    <a:pt x="2285" y="2212"/>
                    <a:pt x="2277" y="2220"/>
                  </a:cubicBezTo>
                  <a:cubicBezTo>
                    <a:pt x="2269" y="2229"/>
                    <a:pt x="2257" y="2233"/>
                    <a:pt x="2245" y="2233"/>
                  </a:cubicBezTo>
                  <a:close/>
                  <a:moveTo>
                    <a:pt x="2664" y="2233"/>
                  </a:moveTo>
                  <a:cubicBezTo>
                    <a:pt x="2652" y="2233"/>
                    <a:pt x="2641" y="2229"/>
                    <a:pt x="2632" y="2220"/>
                  </a:cubicBezTo>
                  <a:cubicBezTo>
                    <a:pt x="2624" y="2212"/>
                    <a:pt x="2619" y="2201"/>
                    <a:pt x="2619" y="2189"/>
                  </a:cubicBezTo>
                  <a:cubicBezTo>
                    <a:pt x="2619" y="711"/>
                    <a:pt x="2619" y="711"/>
                    <a:pt x="2619" y="711"/>
                  </a:cubicBezTo>
                  <a:cubicBezTo>
                    <a:pt x="2619" y="686"/>
                    <a:pt x="2639" y="666"/>
                    <a:pt x="2664" y="666"/>
                  </a:cubicBezTo>
                  <a:cubicBezTo>
                    <a:pt x="3072" y="666"/>
                    <a:pt x="3072" y="666"/>
                    <a:pt x="3072" y="666"/>
                  </a:cubicBezTo>
                  <a:cubicBezTo>
                    <a:pt x="3097" y="666"/>
                    <a:pt x="3117" y="686"/>
                    <a:pt x="3117" y="711"/>
                  </a:cubicBezTo>
                  <a:cubicBezTo>
                    <a:pt x="3117" y="1204"/>
                    <a:pt x="3117" y="1204"/>
                    <a:pt x="3117" y="1204"/>
                  </a:cubicBezTo>
                  <a:cubicBezTo>
                    <a:pt x="3117" y="1229"/>
                    <a:pt x="3097" y="1249"/>
                    <a:pt x="3072" y="1249"/>
                  </a:cubicBezTo>
                  <a:cubicBezTo>
                    <a:pt x="3061" y="1249"/>
                    <a:pt x="3049" y="1244"/>
                    <a:pt x="3041" y="1236"/>
                  </a:cubicBezTo>
                  <a:cubicBezTo>
                    <a:pt x="3033" y="1228"/>
                    <a:pt x="3028" y="1216"/>
                    <a:pt x="3028" y="1204"/>
                  </a:cubicBezTo>
                  <a:cubicBezTo>
                    <a:pt x="3028" y="755"/>
                    <a:pt x="3028" y="755"/>
                    <a:pt x="3028" y="755"/>
                  </a:cubicBezTo>
                  <a:cubicBezTo>
                    <a:pt x="2708" y="755"/>
                    <a:pt x="2708" y="755"/>
                    <a:pt x="2708" y="755"/>
                  </a:cubicBezTo>
                  <a:cubicBezTo>
                    <a:pt x="2708" y="2189"/>
                    <a:pt x="2708" y="2189"/>
                    <a:pt x="2708" y="2189"/>
                  </a:cubicBezTo>
                  <a:cubicBezTo>
                    <a:pt x="2708" y="2213"/>
                    <a:pt x="2688" y="2233"/>
                    <a:pt x="2664" y="2233"/>
                  </a:cubicBezTo>
                  <a:close/>
                  <a:moveTo>
                    <a:pt x="183" y="1359"/>
                  </a:moveTo>
                  <a:cubicBezTo>
                    <a:pt x="165" y="1359"/>
                    <a:pt x="149" y="1349"/>
                    <a:pt x="142" y="1332"/>
                  </a:cubicBezTo>
                  <a:cubicBezTo>
                    <a:pt x="132" y="1310"/>
                    <a:pt x="142" y="1284"/>
                    <a:pt x="165" y="1274"/>
                  </a:cubicBezTo>
                  <a:cubicBezTo>
                    <a:pt x="3055" y="9"/>
                    <a:pt x="3055" y="9"/>
                    <a:pt x="3055" y="9"/>
                  </a:cubicBezTo>
                  <a:cubicBezTo>
                    <a:pt x="3077" y="0"/>
                    <a:pt x="3103" y="10"/>
                    <a:pt x="3113" y="32"/>
                  </a:cubicBezTo>
                  <a:cubicBezTo>
                    <a:pt x="3123" y="55"/>
                    <a:pt x="3113" y="81"/>
                    <a:pt x="3090" y="91"/>
                  </a:cubicBezTo>
                  <a:cubicBezTo>
                    <a:pt x="200" y="1355"/>
                    <a:pt x="200" y="1355"/>
                    <a:pt x="200" y="1355"/>
                  </a:cubicBezTo>
                  <a:cubicBezTo>
                    <a:pt x="195" y="1358"/>
                    <a:pt x="189" y="1359"/>
                    <a:pt x="183" y="1359"/>
                  </a:cubicBezTo>
                  <a:close/>
                  <a:moveTo>
                    <a:pt x="183" y="1359"/>
                  </a:moveTo>
                  <a:cubicBezTo>
                    <a:pt x="183" y="1359"/>
                    <a:pt x="183" y="1359"/>
                    <a:pt x="183" y="1359"/>
                  </a:cubicBezTo>
                </a:path>
              </a:pathLst>
            </a:custGeom>
            <a:gradFill>
              <a:gsLst>
                <a:gs pos="0">
                  <a:srgbClr val="00AFF0"/>
                </a:gs>
                <a:gs pos="99000">
                  <a:srgbClr val="4D03DC"/>
                </a:gs>
              </a:gsLst>
              <a:lin ang="108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10182686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p14="http://schemas.microsoft.com/office/powerpoint/2010/main" xmlns:a14="http://schemas.microsoft.com/office/drawing/2010/main" xmlns:a16="http://schemas.microsoft.com/office/drawing/2014/main"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up)">
                                      <p:cBhvr>
                                        <p:cTn id="7" dur="500"/>
                                        <p:tgtEl>
                                          <p:spTgt spid="45"/>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p:cTn id="11" dur="500" fill="hold"/>
                                        <p:tgtEl>
                                          <p:spTgt spid="46"/>
                                        </p:tgtEl>
                                        <p:attrNameLst>
                                          <p:attrName>ppt_w</p:attrName>
                                        </p:attrNameLst>
                                      </p:cBhvr>
                                      <p:tavLst>
                                        <p:tav tm="0">
                                          <p:val>
                                            <p:fltVal val="0"/>
                                          </p:val>
                                        </p:tav>
                                        <p:tav tm="100000">
                                          <p:val>
                                            <p:strVal val="#ppt_w"/>
                                          </p:val>
                                        </p:tav>
                                      </p:tavLst>
                                    </p:anim>
                                    <p:anim calcmode="lin" valueType="num">
                                      <p:cBhvr>
                                        <p:cTn id="12" dur="500" fill="hold"/>
                                        <p:tgtEl>
                                          <p:spTgt spid="46"/>
                                        </p:tgtEl>
                                        <p:attrNameLst>
                                          <p:attrName>ppt_h</p:attrName>
                                        </p:attrNameLst>
                                      </p:cBhvr>
                                      <p:tavLst>
                                        <p:tav tm="0">
                                          <p:val>
                                            <p:fltVal val="0"/>
                                          </p:val>
                                        </p:tav>
                                        <p:tav tm="100000">
                                          <p:val>
                                            <p:strVal val="#ppt_h"/>
                                          </p:val>
                                        </p:tav>
                                      </p:tavLst>
                                    </p:anim>
                                    <p:animEffect transition="in" filter="fade">
                                      <p:cBhvr>
                                        <p:cTn id="13" dur="500"/>
                                        <p:tgtEl>
                                          <p:spTgt spid="46"/>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53" presetClass="entr" presetSubtype="16" fill="hold" grpId="0" nodeType="afterEffect">
                                  <p:stCondLst>
                                    <p:cond delay="0"/>
                                  </p:stCondLst>
                                  <p:childTnLst>
                                    <p:set>
                                      <p:cBhvr>
                                        <p:cTn id="28" dur="1" fill="hold">
                                          <p:stCondLst>
                                            <p:cond delay="0"/>
                                          </p:stCondLst>
                                        </p:cTn>
                                        <p:tgtEl>
                                          <p:spTgt spid="42"/>
                                        </p:tgtEl>
                                        <p:attrNameLst>
                                          <p:attrName>style.visibility</p:attrName>
                                        </p:attrNameLst>
                                      </p:cBhvr>
                                      <p:to>
                                        <p:strVal val="visible"/>
                                      </p:to>
                                    </p:set>
                                    <p:anim calcmode="lin" valueType="num">
                                      <p:cBhvr>
                                        <p:cTn id="29" dur="500" fill="hold"/>
                                        <p:tgtEl>
                                          <p:spTgt spid="42"/>
                                        </p:tgtEl>
                                        <p:attrNameLst>
                                          <p:attrName>ppt_w</p:attrName>
                                        </p:attrNameLst>
                                      </p:cBhvr>
                                      <p:tavLst>
                                        <p:tav tm="0">
                                          <p:val>
                                            <p:fltVal val="0"/>
                                          </p:val>
                                        </p:tav>
                                        <p:tav tm="100000">
                                          <p:val>
                                            <p:strVal val="#ppt_w"/>
                                          </p:val>
                                        </p:tav>
                                      </p:tavLst>
                                    </p:anim>
                                    <p:anim calcmode="lin" valueType="num">
                                      <p:cBhvr>
                                        <p:cTn id="30" dur="500" fill="hold"/>
                                        <p:tgtEl>
                                          <p:spTgt spid="42"/>
                                        </p:tgtEl>
                                        <p:attrNameLst>
                                          <p:attrName>ppt_h</p:attrName>
                                        </p:attrNameLst>
                                      </p:cBhvr>
                                      <p:tavLst>
                                        <p:tav tm="0">
                                          <p:val>
                                            <p:fltVal val="0"/>
                                          </p:val>
                                        </p:tav>
                                        <p:tav tm="100000">
                                          <p:val>
                                            <p:strVal val="#ppt_h"/>
                                          </p:val>
                                        </p:tav>
                                      </p:tavLst>
                                    </p:anim>
                                    <p:animEffect transition="in" filter="fade">
                                      <p:cBhvr>
                                        <p:cTn id="31" dur="500"/>
                                        <p:tgtEl>
                                          <p:spTgt spid="42"/>
                                        </p:tgtEl>
                                      </p:cBhvr>
                                    </p:animEffect>
                                  </p:childTnLst>
                                </p:cTn>
                              </p:par>
                            </p:childTnLst>
                          </p:cTn>
                        </p:par>
                        <p:par>
                          <p:cTn id="32" fill="hold">
                            <p:stCondLst>
                              <p:cond delay="3000"/>
                            </p:stCondLst>
                            <p:childTnLst>
                              <p:par>
                                <p:cTn id="33" presetID="53" presetClass="entr" presetSubtype="16" fill="hold" grpId="0" nodeType="afterEffect">
                                  <p:stCondLst>
                                    <p:cond delay="0"/>
                                  </p:stCondLst>
                                  <p:childTnLst>
                                    <p:set>
                                      <p:cBhvr>
                                        <p:cTn id="34" dur="1" fill="hold">
                                          <p:stCondLst>
                                            <p:cond delay="0"/>
                                          </p:stCondLst>
                                        </p:cTn>
                                        <p:tgtEl>
                                          <p:spTgt spid="43"/>
                                        </p:tgtEl>
                                        <p:attrNameLst>
                                          <p:attrName>style.visibility</p:attrName>
                                        </p:attrNameLst>
                                      </p:cBhvr>
                                      <p:to>
                                        <p:strVal val="visible"/>
                                      </p:to>
                                    </p:set>
                                    <p:anim calcmode="lin" valueType="num">
                                      <p:cBhvr>
                                        <p:cTn id="35" dur="500" fill="hold"/>
                                        <p:tgtEl>
                                          <p:spTgt spid="43"/>
                                        </p:tgtEl>
                                        <p:attrNameLst>
                                          <p:attrName>ppt_w</p:attrName>
                                        </p:attrNameLst>
                                      </p:cBhvr>
                                      <p:tavLst>
                                        <p:tav tm="0">
                                          <p:val>
                                            <p:fltVal val="0"/>
                                          </p:val>
                                        </p:tav>
                                        <p:tav tm="100000">
                                          <p:val>
                                            <p:strVal val="#ppt_w"/>
                                          </p:val>
                                        </p:tav>
                                      </p:tavLst>
                                    </p:anim>
                                    <p:anim calcmode="lin" valueType="num">
                                      <p:cBhvr>
                                        <p:cTn id="36" dur="500" fill="hold"/>
                                        <p:tgtEl>
                                          <p:spTgt spid="43"/>
                                        </p:tgtEl>
                                        <p:attrNameLst>
                                          <p:attrName>ppt_h</p:attrName>
                                        </p:attrNameLst>
                                      </p:cBhvr>
                                      <p:tavLst>
                                        <p:tav tm="0">
                                          <p:val>
                                            <p:fltVal val="0"/>
                                          </p:val>
                                        </p:tav>
                                        <p:tav tm="100000">
                                          <p:val>
                                            <p:strVal val="#ppt_h"/>
                                          </p:val>
                                        </p:tav>
                                      </p:tavLst>
                                    </p:anim>
                                    <p:animEffect transition="in" filter="fade">
                                      <p:cBhvr>
                                        <p:cTn id="37" dur="500"/>
                                        <p:tgtEl>
                                          <p:spTgt spid="43"/>
                                        </p:tgtEl>
                                      </p:cBhvr>
                                    </p:animEffect>
                                  </p:childTnLst>
                                </p:cTn>
                              </p:par>
                            </p:childTnLst>
                          </p:cTn>
                        </p:par>
                        <p:par>
                          <p:cTn id="38" fill="hold">
                            <p:stCondLst>
                              <p:cond delay="3500"/>
                            </p:stCondLst>
                            <p:childTnLst>
                              <p:par>
                                <p:cTn id="39" presetID="53" presetClass="entr" presetSubtype="16" fill="hold" grpId="0" nodeType="afterEffect">
                                  <p:stCondLst>
                                    <p:cond delay="0"/>
                                  </p:stCondLst>
                                  <p:childTnLst>
                                    <p:set>
                                      <p:cBhvr>
                                        <p:cTn id="40" dur="1" fill="hold">
                                          <p:stCondLst>
                                            <p:cond delay="0"/>
                                          </p:stCondLst>
                                        </p:cTn>
                                        <p:tgtEl>
                                          <p:spTgt spid="44"/>
                                        </p:tgtEl>
                                        <p:attrNameLst>
                                          <p:attrName>style.visibility</p:attrName>
                                        </p:attrNameLst>
                                      </p:cBhvr>
                                      <p:to>
                                        <p:strVal val="visible"/>
                                      </p:to>
                                    </p:set>
                                    <p:anim calcmode="lin" valueType="num">
                                      <p:cBhvr>
                                        <p:cTn id="41" dur="500" fill="hold"/>
                                        <p:tgtEl>
                                          <p:spTgt spid="44"/>
                                        </p:tgtEl>
                                        <p:attrNameLst>
                                          <p:attrName>ppt_w</p:attrName>
                                        </p:attrNameLst>
                                      </p:cBhvr>
                                      <p:tavLst>
                                        <p:tav tm="0">
                                          <p:val>
                                            <p:fltVal val="0"/>
                                          </p:val>
                                        </p:tav>
                                        <p:tav tm="100000">
                                          <p:val>
                                            <p:strVal val="#ppt_w"/>
                                          </p:val>
                                        </p:tav>
                                      </p:tavLst>
                                    </p:anim>
                                    <p:anim calcmode="lin" valueType="num">
                                      <p:cBhvr>
                                        <p:cTn id="42" dur="500" fill="hold"/>
                                        <p:tgtEl>
                                          <p:spTgt spid="44"/>
                                        </p:tgtEl>
                                        <p:attrNameLst>
                                          <p:attrName>ppt_h</p:attrName>
                                        </p:attrNameLst>
                                      </p:cBhvr>
                                      <p:tavLst>
                                        <p:tav tm="0">
                                          <p:val>
                                            <p:fltVal val="0"/>
                                          </p:val>
                                        </p:tav>
                                        <p:tav tm="100000">
                                          <p:val>
                                            <p:strVal val="#ppt_h"/>
                                          </p:val>
                                        </p:tav>
                                      </p:tavLst>
                                    </p:anim>
                                    <p:animEffect transition="in" filter="fade">
                                      <p:cBhvr>
                                        <p:cTn id="4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2" grpId="0" animBg="1"/>
      <p:bldP spid="43" grpId="0" animBg="1"/>
      <p:bldP spid="44" grpId="0" animBg="1"/>
      <p:bldP spid="45" grpId="0" animBg="1"/>
      <p:bldP spid="4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D03DC"/>
        </a:solid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416C826-0071-4F7C-B063-8291B7FA365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410" t="-50" b="76413"/>
          <a:stretch/>
        </p:blipFill>
        <p:spPr>
          <a:xfrm>
            <a:off x="1" y="4483490"/>
            <a:ext cx="5390777" cy="660010"/>
          </a:xfrm>
          <a:prstGeom prst="rect">
            <a:avLst/>
          </a:prstGeom>
        </p:spPr>
      </p:pic>
      <p:pic>
        <p:nvPicPr>
          <p:cNvPr id="15" name="图片 14">
            <a:extLst>
              <a:ext uri="{FF2B5EF4-FFF2-40B4-BE49-F238E27FC236}">
                <a16:creationId xmlns:a16="http://schemas.microsoft.com/office/drawing/2014/main" id="{0B89DDE0-DFBE-47B6-B601-ADF43B1DDE9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8847" t="1755" b="76413"/>
          <a:stretch/>
        </p:blipFill>
        <p:spPr>
          <a:xfrm rot="10800000">
            <a:off x="4419096" y="0"/>
            <a:ext cx="4724904" cy="609600"/>
          </a:xfrm>
          <a:prstGeom prst="rect">
            <a:avLst/>
          </a:prstGeom>
        </p:spPr>
      </p:pic>
      <p:sp>
        <p:nvSpPr>
          <p:cNvPr id="29" name="矩形 28">
            <a:extLst>
              <a:ext uri="{FF2B5EF4-FFF2-40B4-BE49-F238E27FC236}">
                <a16:creationId xmlns:a16="http://schemas.microsoft.com/office/drawing/2014/main" id="{8D4C06BA-98AF-4C3B-AE8D-0E307EB044A4}"/>
              </a:ext>
            </a:extLst>
          </p:cNvPr>
          <p:cNvSpPr/>
          <p:nvPr/>
        </p:nvSpPr>
        <p:spPr>
          <a:xfrm>
            <a:off x="345972" y="237546"/>
            <a:ext cx="8452057" cy="4668409"/>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 name="矩形: 圆角 2">
            <a:extLst>
              <a:ext uri="{FF2B5EF4-FFF2-40B4-BE49-F238E27FC236}">
                <a16:creationId xmlns:a16="http://schemas.microsoft.com/office/drawing/2014/main" id="{B6A4DDC2-6C40-477C-8F29-5AF5559D2444}"/>
              </a:ext>
            </a:extLst>
          </p:cNvPr>
          <p:cNvSpPr/>
          <p:nvPr/>
        </p:nvSpPr>
        <p:spPr>
          <a:xfrm rot="2578080">
            <a:off x="137151" y="1598625"/>
            <a:ext cx="2387907" cy="2387907"/>
          </a:xfrm>
          <a:prstGeom prst="roundRect">
            <a:avLst/>
          </a:prstGeom>
          <a:gradFill>
            <a:gsLst>
              <a:gs pos="0">
                <a:srgbClr val="00AFF0"/>
              </a:gs>
              <a:gs pos="100000">
                <a:srgbClr val="4D03D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1" name="文本框 20">
            <a:extLst>
              <a:ext uri="{FF2B5EF4-FFF2-40B4-BE49-F238E27FC236}">
                <a16:creationId xmlns:a16="http://schemas.microsoft.com/office/drawing/2014/main" id="{7BCFD09C-E5EC-47D9-84B8-3F7CBA048695}"/>
              </a:ext>
            </a:extLst>
          </p:cNvPr>
          <p:cNvSpPr txBox="1"/>
          <p:nvPr/>
        </p:nvSpPr>
        <p:spPr>
          <a:xfrm>
            <a:off x="153745" y="2438635"/>
            <a:ext cx="2846817" cy="707886"/>
          </a:xfrm>
          <a:prstGeom prst="rect">
            <a:avLst/>
          </a:prstGeom>
          <a:noFill/>
        </p:spPr>
        <p:txBody>
          <a:bodyPr wrap="square" rtlCol="0">
            <a:spAutoFit/>
          </a:bodyPr>
          <a:lstStyle/>
          <a:p>
            <a:r>
              <a:rPr lang="zh-CN" altLang="en-US" sz="4000" dirty="0">
                <a:gradFill>
                  <a:gsLst>
                    <a:gs pos="86000">
                      <a:schemeClr val="bg1"/>
                    </a:gs>
                    <a:gs pos="0">
                      <a:schemeClr val="bg1">
                        <a:alpha val="8000"/>
                      </a:schemeClr>
                    </a:gs>
                  </a:gsLst>
                  <a:lin ang="10800000" scaled="0"/>
                </a:gradFill>
                <a:latin typeface="微软雅黑" panose="020B0503020204020204" pitchFamily="34" charset="-122"/>
                <a:ea typeface="微软雅黑" panose="020B0503020204020204" pitchFamily="34" charset="-122"/>
              </a:rPr>
              <a:t>Directory</a:t>
            </a:r>
          </a:p>
        </p:txBody>
      </p:sp>
      <p:pic>
        <p:nvPicPr>
          <p:cNvPr id="145" name="图片 144">
            <a:extLst>
              <a:ext uri="{FF2B5EF4-FFF2-40B4-BE49-F238E27FC236}">
                <a16:creationId xmlns:a16="http://schemas.microsoft.com/office/drawing/2014/main" id="{C39BED52-9887-4978-AE4F-BD40A9A6F00E}"/>
              </a:ext>
            </a:extLst>
          </p:cNvPr>
          <p:cNvPicPr>
            <a:picLocks noChangeAspect="1"/>
          </p:cNvPicPr>
          <p:nvPr/>
        </p:nvPicPr>
        <p:blipFill>
          <a:blip r:embed="rId4" cstate="screen">
            <a:extLst>
              <a:ext uri="{BEBA8EAE-BF5A-486C-A8C5-ECC9F3942E4B}">
                <a14:imgProps xmlns:a14="http://schemas.microsoft.com/office/drawing/2010/main">
                  <a14:imgLayer r:embed="rId5">
                    <a14:imgEffect>
                      <a14:colorTemperature colorTemp="5900"/>
                    </a14:imgEffect>
                    <a14:imgEffect>
                      <a14:saturation sat="33000"/>
                    </a14:imgEffect>
                  </a14:imgLayer>
                </a14:imgProps>
              </a:ext>
              <a:ext uri="{28A0092B-C50C-407E-A947-70E740481C1C}">
                <a14:useLocalDpi xmlns:a14="http://schemas.microsoft.com/office/drawing/2010/main"/>
              </a:ext>
            </a:extLst>
          </a:blip>
          <a:stretch>
            <a:fillRect/>
          </a:stretch>
        </p:blipFill>
        <p:spPr>
          <a:xfrm>
            <a:off x="0" y="3107561"/>
            <a:ext cx="9144000" cy="1747984"/>
          </a:xfrm>
          <a:prstGeom prst="rect">
            <a:avLst/>
          </a:prstGeom>
        </p:spPr>
      </p:pic>
      <p:grpSp>
        <p:nvGrpSpPr>
          <p:cNvPr id="140" name="组合 139">
            <a:extLst>
              <a:ext uri="{FF2B5EF4-FFF2-40B4-BE49-F238E27FC236}">
                <a16:creationId xmlns:a16="http://schemas.microsoft.com/office/drawing/2014/main" id="{764126CA-EEAE-4FFB-AD43-ADA4A8110887}"/>
              </a:ext>
            </a:extLst>
          </p:cNvPr>
          <p:cNvGrpSpPr/>
          <p:nvPr/>
        </p:nvGrpSpPr>
        <p:grpSpPr>
          <a:xfrm>
            <a:off x="4617797" y="1000844"/>
            <a:ext cx="2652769" cy="530344"/>
            <a:chOff x="3840218" y="945843"/>
            <a:chExt cx="3068953" cy="629513"/>
          </a:xfrm>
        </p:grpSpPr>
        <p:sp>
          <p:nvSpPr>
            <p:cNvPr id="42" name="Freeform 26">
              <a:extLst>
                <a:ext uri="{FF2B5EF4-FFF2-40B4-BE49-F238E27FC236}">
                  <a16:creationId xmlns:a16="http://schemas.microsoft.com/office/drawing/2014/main" id="{E56307FC-FB0C-4ED3-BE7D-A778BF809A8B}"/>
                </a:ext>
              </a:extLst>
            </p:cNvPr>
            <p:cNvSpPr>
              <a:spLocks noEditPoints="1"/>
            </p:cNvSpPr>
            <p:nvPr/>
          </p:nvSpPr>
          <p:spPr bwMode="auto">
            <a:xfrm>
              <a:off x="4095950" y="1055132"/>
              <a:ext cx="414460" cy="412425"/>
            </a:xfrm>
            <a:custGeom>
              <a:avLst/>
              <a:gdLst>
                <a:gd name="T0" fmla="*/ 2361 w 2770"/>
                <a:gd name="T1" fmla="*/ 1246 h 2759"/>
                <a:gd name="T2" fmla="*/ 2290 w 2770"/>
                <a:gd name="T3" fmla="*/ 1314 h 2759"/>
                <a:gd name="T4" fmla="*/ 2290 w 2770"/>
                <a:gd name="T5" fmla="*/ 1315 h 2759"/>
                <a:gd name="T6" fmla="*/ 2289 w 2770"/>
                <a:gd name="T7" fmla="*/ 1315 h 2759"/>
                <a:gd name="T8" fmla="*/ 2289 w 2770"/>
                <a:gd name="T9" fmla="*/ 2485 h 2759"/>
                <a:gd name="T10" fmla="*/ 2146 w 2770"/>
                <a:gd name="T11" fmla="*/ 2622 h 2759"/>
                <a:gd name="T12" fmla="*/ 286 w 2770"/>
                <a:gd name="T13" fmla="*/ 2622 h 2759"/>
                <a:gd name="T14" fmla="*/ 143 w 2770"/>
                <a:gd name="T15" fmla="*/ 2485 h 2759"/>
                <a:gd name="T16" fmla="*/ 143 w 2770"/>
                <a:gd name="T17" fmla="*/ 294 h 2759"/>
                <a:gd name="T18" fmla="*/ 286 w 2770"/>
                <a:gd name="T19" fmla="*/ 157 h 2759"/>
                <a:gd name="T20" fmla="*/ 1425 w 2770"/>
                <a:gd name="T21" fmla="*/ 157 h 2759"/>
                <a:gd name="T22" fmla="*/ 1425 w 2770"/>
                <a:gd name="T23" fmla="*/ 157 h 2759"/>
                <a:gd name="T24" fmla="*/ 1496 w 2770"/>
                <a:gd name="T25" fmla="*/ 88 h 2759"/>
                <a:gd name="T26" fmla="*/ 1425 w 2770"/>
                <a:gd name="T27" fmla="*/ 20 h 2759"/>
                <a:gd name="T28" fmla="*/ 1425 w 2770"/>
                <a:gd name="T29" fmla="*/ 20 h 2759"/>
                <a:gd name="T30" fmla="*/ 286 w 2770"/>
                <a:gd name="T31" fmla="*/ 20 h 2759"/>
                <a:gd name="T32" fmla="*/ 0 w 2770"/>
                <a:gd name="T33" fmla="*/ 294 h 2759"/>
                <a:gd name="T34" fmla="*/ 0 w 2770"/>
                <a:gd name="T35" fmla="*/ 2485 h 2759"/>
                <a:gd name="T36" fmla="*/ 286 w 2770"/>
                <a:gd name="T37" fmla="*/ 2759 h 2759"/>
                <a:gd name="T38" fmla="*/ 2146 w 2770"/>
                <a:gd name="T39" fmla="*/ 2759 h 2759"/>
                <a:gd name="T40" fmla="*/ 2432 w 2770"/>
                <a:gd name="T41" fmla="*/ 2485 h 2759"/>
                <a:gd name="T42" fmla="*/ 2432 w 2770"/>
                <a:gd name="T43" fmla="*/ 1320 h 2759"/>
                <a:gd name="T44" fmla="*/ 2433 w 2770"/>
                <a:gd name="T45" fmla="*/ 1314 h 2759"/>
                <a:gd name="T46" fmla="*/ 2361 w 2770"/>
                <a:gd name="T47" fmla="*/ 1246 h 2759"/>
                <a:gd name="T48" fmla="*/ 2686 w 2770"/>
                <a:gd name="T49" fmla="*/ 80 h 2759"/>
                <a:gd name="T50" fmla="*/ 2382 w 2770"/>
                <a:gd name="T51" fmla="*/ 80 h 2759"/>
                <a:gd name="T52" fmla="*/ 2365 w 2770"/>
                <a:gd name="T53" fmla="*/ 96 h 2759"/>
                <a:gd name="T54" fmla="*/ 2365 w 2770"/>
                <a:gd name="T55" fmla="*/ 96 h 2759"/>
                <a:gd name="T56" fmla="*/ 1151 w 2770"/>
                <a:gd name="T57" fmla="*/ 1258 h 2759"/>
                <a:gd name="T58" fmla="*/ 1040 w 2770"/>
                <a:gd name="T59" fmla="*/ 1655 h 2759"/>
                <a:gd name="T60" fmla="*/ 1454 w 2770"/>
                <a:gd name="T61" fmla="*/ 1549 h 2759"/>
                <a:gd name="T62" fmla="*/ 2571 w 2770"/>
                <a:gd name="T63" fmla="*/ 480 h 2759"/>
                <a:gd name="T64" fmla="*/ 2571 w 2770"/>
                <a:gd name="T65" fmla="*/ 480 h 2759"/>
                <a:gd name="T66" fmla="*/ 2686 w 2770"/>
                <a:gd name="T67" fmla="*/ 371 h 2759"/>
                <a:gd name="T68" fmla="*/ 2686 w 2770"/>
                <a:gd name="T69" fmla="*/ 80 h 2759"/>
                <a:gd name="T70" fmla="*/ 2466 w 2770"/>
                <a:gd name="T71" fmla="*/ 387 h 2759"/>
                <a:gd name="T72" fmla="*/ 1380 w 2770"/>
                <a:gd name="T73" fmla="*/ 1426 h 2759"/>
                <a:gd name="T74" fmla="*/ 1242 w 2770"/>
                <a:gd name="T75" fmla="*/ 1461 h 2759"/>
                <a:gd name="T76" fmla="*/ 1279 w 2770"/>
                <a:gd name="T77" fmla="*/ 1329 h 2759"/>
                <a:gd name="T78" fmla="*/ 2364 w 2770"/>
                <a:gd name="T79" fmla="*/ 291 h 2759"/>
                <a:gd name="T80" fmla="*/ 2398 w 2770"/>
                <a:gd name="T81" fmla="*/ 321 h 2759"/>
                <a:gd name="T82" fmla="*/ 2466 w 2770"/>
                <a:gd name="T83" fmla="*/ 387 h 2759"/>
                <a:gd name="T84" fmla="*/ 826 w 2770"/>
                <a:gd name="T85" fmla="*/ 1436 h 2759"/>
                <a:gd name="T86" fmla="*/ 540 w 2770"/>
                <a:gd name="T87" fmla="*/ 1436 h 2759"/>
                <a:gd name="T88" fmla="*/ 468 w 2770"/>
                <a:gd name="T89" fmla="*/ 1505 h 2759"/>
                <a:gd name="T90" fmla="*/ 540 w 2770"/>
                <a:gd name="T91" fmla="*/ 1573 h 2759"/>
                <a:gd name="T92" fmla="*/ 826 w 2770"/>
                <a:gd name="T93" fmla="*/ 1573 h 2759"/>
                <a:gd name="T94" fmla="*/ 898 w 2770"/>
                <a:gd name="T95" fmla="*/ 1505 h 2759"/>
                <a:gd name="T96" fmla="*/ 826 w 2770"/>
                <a:gd name="T97" fmla="*/ 1436 h 2759"/>
                <a:gd name="T98" fmla="*/ 442 w 2770"/>
                <a:gd name="T99" fmla="*/ 2030 h 2759"/>
                <a:gd name="T100" fmla="*/ 513 w 2770"/>
                <a:gd name="T101" fmla="*/ 2098 h 2759"/>
                <a:gd name="T102" fmla="*/ 1919 w 2770"/>
                <a:gd name="T103" fmla="*/ 2098 h 2759"/>
                <a:gd name="T104" fmla="*/ 1990 w 2770"/>
                <a:gd name="T105" fmla="*/ 2030 h 2759"/>
                <a:gd name="T106" fmla="*/ 1919 w 2770"/>
                <a:gd name="T107" fmla="*/ 1961 h 2759"/>
                <a:gd name="T108" fmla="*/ 513 w 2770"/>
                <a:gd name="T109" fmla="*/ 1961 h 2759"/>
                <a:gd name="T110" fmla="*/ 442 w 2770"/>
                <a:gd name="T111" fmla="*/ 2030 h 2759"/>
                <a:gd name="T112" fmla="*/ 442 w 2770"/>
                <a:gd name="T113" fmla="*/ 2030 h 2759"/>
                <a:gd name="T114" fmla="*/ 442 w 2770"/>
                <a:gd name="T115" fmla="*/ 2030 h 2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70" h="2759">
                  <a:moveTo>
                    <a:pt x="2361" y="1246"/>
                  </a:moveTo>
                  <a:cubicBezTo>
                    <a:pt x="2322" y="1246"/>
                    <a:pt x="2290" y="1277"/>
                    <a:pt x="2290" y="1314"/>
                  </a:cubicBezTo>
                  <a:cubicBezTo>
                    <a:pt x="2290" y="1315"/>
                    <a:pt x="2290" y="1315"/>
                    <a:pt x="2290" y="1315"/>
                  </a:cubicBezTo>
                  <a:cubicBezTo>
                    <a:pt x="2289" y="1315"/>
                    <a:pt x="2289" y="1315"/>
                    <a:pt x="2289" y="1315"/>
                  </a:cubicBezTo>
                  <a:cubicBezTo>
                    <a:pt x="2289" y="2485"/>
                    <a:pt x="2289" y="2485"/>
                    <a:pt x="2289" y="2485"/>
                  </a:cubicBezTo>
                  <a:cubicBezTo>
                    <a:pt x="2289" y="2561"/>
                    <a:pt x="2225" y="2622"/>
                    <a:pt x="2146" y="2622"/>
                  </a:cubicBezTo>
                  <a:cubicBezTo>
                    <a:pt x="286" y="2622"/>
                    <a:pt x="286" y="2622"/>
                    <a:pt x="286" y="2622"/>
                  </a:cubicBezTo>
                  <a:cubicBezTo>
                    <a:pt x="207" y="2622"/>
                    <a:pt x="143" y="2561"/>
                    <a:pt x="143" y="2485"/>
                  </a:cubicBezTo>
                  <a:cubicBezTo>
                    <a:pt x="143" y="294"/>
                    <a:pt x="143" y="294"/>
                    <a:pt x="143" y="294"/>
                  </a:cubicBezTo>
                  <a:cubicBezTo>
                    <a:pt x="143" y="218"/>
                    <a:pt x="207" y="157"/>
                    <a:pt x="286" y="157"/>
                  </a:cubicBezTo>
                  <a:cubicBezTo>
                    <a:pt x="1425" y="157"/>
                    <a:pt x="1425" y="157"/>
                    <a:pt x="1425" y="157"/>
                  </a:cubicBezTo>
                  <a:cubicBezTo>
                    <a:pt x="1425" y="157"/>
                    <a:pt x="1425" y="157"/>
                    <a:pt x="1425" y="157"/>
                  </a:cubicBezTo>
                  <a:cubicBezTo>
                    <a:pt x="1464" y="157"/>
                    <a:pt x="1496" y="126"/>
                    <a:pt x="1496" y="88"/>
                  </a:cubicBezTo>
                  <a:cubicBezTo>
                    <a:pt x="1496" y="51"/>
                    <a:pt x="1464" y="20"/>
                    <a:pt x="1425" y="20"/>
                  </a:cubicBezTo>
                  <a:cubicBezTo>
                    <a:pt x="1425" y="20"/>
                    <a:pt x="1425" y="20"/>
                    <a:pt x="1425" y="20"/>
                  </a:cubicBezTo>
                  <a:cubicBezTo>
                    <a:pt x="286" y="20"/>
                    <a:pt x="286" y="20"/>
                    <a:pt x="286" y="20"/>
                  </a:cubicBezTo>
                  <a:cubicBezTo>
                    <a:pt x="128" y="20"/>
                    <a:pt x="0" y="143"/>
                    <a:pt x="0" y="294"/>
                  </a:cubicBezTo>
                  <a:cubicBezTo>
                    <a:pt x="0" y="2485"/>
                    <a:pt x="0" y="2485"/>
                    <a:pt x="0" y="2485"/>
                  </a:cubicBezTo>
                  <a:cubicBezTo>
                    <a:pt x="0" y="2636"/>
                    <a:pt x="128" y="2759"/>
                    <a:pt x="286" y="2759"/>
                  </a:cubicBezTo>
                  <a:cubicBezTo>
                    <a:pt x="2146" y="2759"/>
                    <a:pt x="2146" y="2759"/>
                    <a:pt x="2146" y="2759"/>
                  </a:cubicBezTo>
                  <a:cubicBezTo>
                    <a:pt x="2304" y="2759"/>
                    <a:pt x="2432" y="2636"/>
                    <a:pt x="2432" y="2485"/>
                  </a:cubicBezTo>
                  <a:cubicBezTo>
                    <a:pt x="2432" y="1320"/>
                    <a:pt x="2432" y="1320"/>
                    <a:pt x="2432" y="1320"/>
                  </a:cubicBezTo>
                  <a:cubicBezTo>
                    <a:pt x="2433" y="1318"/>
                    <a:pt x="2433" y="1316"/>
                    <a:pt x="2433" y="1314"/>
                  </a:cubicBezTo>
                  <a:cubicBezTo>
                    <a:pt x="2433" y="1277"/>
                    <a:pt x="2401" y="1246"/>
                    <a:pt x="2361" y="1246"/>
                  </a:cubicBezTo>
                  <a:close/>
                  <a:moveTo>
                    <a:pt x="2686" y="80"/>
                  </a:moveTo>
                  <a:cubicBezTo>
                    <a:pt x="2602" y="0"/>
                    <a:pt x="2466" y="0"/>
                    <a:pt x="2382" y="80"/>
                  </a:cubicBezTo>
                  <a:cubicBezTo>
                    <a:pt x="2365" y="96"/>
                    <a:pt x="2365" y="96"/>
                    <a:pt x="2365" y="96"/>
                  </a:cubicBezTo>
                  <a:cubicBezTo>
                    <a:pt x="2365" y="96"/>
                    <a:pt x="2365" y="96"/>
                    <a:pt x="2365" y="96"/>
                  </a:cubicBezTo>
                  <a:cubicBezTo>
                    <a:pt x="1151" y="1258"/>
                    <a:pt x="1151" y="1258"/>
                    <a:pt x="1151" y="1258"/>
                  </a:cubicBezTo>
                  <a:cubicBezTo>
                    <a:pt x="1040" y="1655"/>
                    <a:pt x="1040" y="1655"/>
                    <a:pt x="1040" y="1655"/>
                  </a:cubicBezTo>
                  <a:cubicBezTo>
                    <a:pt x="1454" y="1549"/>
                    <a:pt x="1454" y="1549"/>
                    <a:pt x="1454" y="1549"/>
                  </a:cubicBezTo>
                  <a:cubicBezTo>
                    <a:pt x="2571" y="480"/>
                    <a:pt x="2571" y="480"/>
                    <a:pt x="2571" y="480"/>
                  </a:cubicBezTo>
                  <a:cubicBezTo>
                    <a:pt x="2571" y="480"/>
                    <a:pt x="2571" y="480"/>
                    <a:pt x="2571" y="480"/>
                  </a:cubicBezTo>
                  <a:cubicBezTo>
                    <a:pt x="2686" y="371"/>
                    <a:pt x="2686" y="371"/>
                    <a:pt x="2686" y="371"/>
                  </a:cubicBezTo>
                  <a:cubicBezTo>
                    <a:pt x="2770" y="290"/>
                    <a:pt x="2770" y="160"/>
                    <a:pt x="2686" y="80"/>
                  </a:cubicBezTo>
                  <a:close/>
                  <a:moveTo>
                    <a:pt x="2466" y="387"/>
                  </a:moveTo>
                  <a:cubicBezTo>
                    <a:pt x="1380" y="1426"/>
                    <a:pt x="1380" y="1426"/>
                    <a:pt x="1380" y="1426"/>
                  </a:cubicBezTo>
                  <a:cubicBezTo>
                    <a:pt x="1242" y="1461"/>
                    <a:pt x="1242" y="1461"/>
                    <a:pt x="1242" y="1461"/>
                  </a:cubicBezTo>
                  <a:cubicBezTo>
                    <a:pt x="1279" y="1329"/>
                    <a:pt x="1279" y="1329"/>
                    <a:pt x="1279" y="1329"/>
                  </a:cubicBezTo>
                  <a:cubicBezTo>
                    <a:pt x="2364" y="291"/>
                    <a:pt x="2364" y="291"/>
                    <a:pt x="2364" y="291"/>
                  </a:cubicBezTo>
                  <a:cubicBezTo>
                    <a:pt x="2398" y="321"/>
                    <a:pt x="2398" y="321"/>
                    <a:pt x="2398" y="321"/>
                  </a:cubicBezTo>
                  <a:lnTo>
                    <a:pt x="2466" y="387"/>
                  </a:lnTo>
                  <a:close/>
                  <a:moveTo>
                    <a:pt x="826" y="1436"/>
                  </a:moveTo>
                  <a:cubicBezTo>
                    <a:pt x="540" y="1436"/>
                    <a:pt x="540" y="1436"/>
                    <a:pt x="540" y="1436"/>
                  </a:cubicBezTo>
                  <a:cubicBezTo>
                    <a:pt x="500" y="1436"/>
                    <a:pt x="468" y="1467"/>
                    <a:pt x="468" y="1505"/>
                  </a:cubicBezTo>
                  <a:cubicBezTo>
                    <a:pt x="468" y="1542"/>
                    <a:pt x="500" y="1573"/>
                    <a:pt x="540" y="1573"/>
                  </a:cubicBezTo>
                  <a:cubicBezTo>
                    <a:pt x="826" y="1573"/>
                    <a:pt x="826" y="1573"/>
                    <a:pt x="826" y="1573"/>
                  </a:cubicBezTo>
                  <a:cubicBezTo>
                    <a:pt x="866" y="1573"/>
                    <a:pt x="898" y="1542"/>
                    <a:pt x="898" y="1505"/>
                  </a:cubicBezTo>
                  <a:cubicBezTo>
                    <a:pt x="898" y="1467"/>
                    <a:pt x="866" y="1436"/>
                    <a:pt x="826" y="1436"/>
                  </a:cubicBezTo>
                  <a:close/>
                  <a:moveTo>
                    <a:pt x="442" y="2030"/>
                  </a:moveTo>
                  <a:cubicBezTo>
                    <a:pt x="442" y="2068"/>
                    <a:pt x="474" y="2098"/>
                    <a:pt x="513" y="2098"/>
                  </a:cubicBezTo>
                  <a:cubicBezTo>
                    <a:pt x="1919" y="2098"/>
                    <a:pt x="1919" y="2098"/>
                    <a:pt x="1919" y="2098"/>
                  </a:cubicBezTo>
                  <a:cubicBezTo>
                    <a:pt x="1958" y="2098"/>
                    <a:pt x="1990" y="2068"/>
                    <a:pt x="1990" y="2030"/>
                  </a:cubicBezTo>
                  <a:cubicBezTo>
                    <a:pt x="1990" y="1992"/>
                    <a:pt x="1958" y="1961"/>
                    <a:pt x="1919" y="1961"/>
                  </a:cubicBezTo>
                  <a:cubicBezTo>
                    <a:pt x="513" y="1961"/>
                    <a:pt x="513" y="1961"/>
                    <a:pt x="513" y="1961"/>
                  </a:cubicBezTo>
                  <a:cubicBezTo>
                    <a:pt x="474" y="1961"/>
                    <a:pt x="442" y="1992"/>
                    <a:pt x="442" y="2030"/>
                  </a:cubicBezTo>
                  <a:close/>
                  <a:moveTo>
                    <a:pt x="442" y="2030"/>
                  </a:moveTo>
                  <a:cubicBezTo>
                    <a:pt x="442" y="2030"/>
                    <a:pt x="442" y="2030"/>
                    <a:pt x="442" y="2030"/>
                  </a:cubicBezTo>
                </a:path>
              </a:pathLst>
            </a:custGeom>
            <a:gradFill>
              <a:gsLst>
                <a:gs pos="0">
                  <a:srgbClr val="00AFF0"/>
                </a:gs>
                <a:gs pos="99000">
                  <a:srgbClr val="4D03DC"/>
                </a:gs>
              </a:gsLst>
              <a:lin ang="10800000" scaled="0"/>
            </a:gradFill>
            <a:ln>
              <a:noFill/>
            </a:ln>
          </p:spPr>
          <p:txBody>
            <a:bodyPr vert="horz" wrap="square" lIns="91440" tIns="45720" rIns="91440" bIns="45720" numCol="1" anchor="t" anchorCtr="0" compatLnSpc="1">
              <a:prstTxWarp prst="textNoShape">
                <a:avLst/>
              </a:prstTxWarp>
            </a:bodyPr>
            <a:lstStyle/>
            <a:p>
              <a:endParaRPr lang="zh-CN" altLang="en-US" sz="1100"/>
            </a:p>
          </p:txBody>
        </p:sp>
        <p:sp>
          <p:nvSpPr>
            <p:cNvPr id="94" name="矩形 93">
              <a:extLst>
                <a:ext uri="{FF2B5EF4-FFF2-40B4-BE49-F238E27FC236}">
                  <a16:creationId xmlns:a16="http://schemas.microsoft.com/office/drawing/2014/main" id="{C3F773D9-6237-47F2-866B-A14C13412ADA}"/>
                </a:ext>
              </a:extLst>
            </p:cNvPr>
            <p:cNvSpPr/>
            <p:nvPr/>
          </p:nvSpPr>
          <p:spPr>
            <a:xfrm>
              <a:off x="5136676" y="1091322"/>
              <a:ext cx="1772495" cy="310528"/>
            </a:xfrm>
            <a:prstGeom prst="rect">
              <a:avLst/>
            </a:prstGeom>
          </p:spPr>
          <p:txBody>
            <a:bodyPr wrap="square">
              <a:spAutoFit/>
            </a:bodyPr>
            <a:lstStyle/>
            <a:p>
              <a:pPr lvl="0" algn="just">
                <a:spcAft>
                  <a:spcPts val="0"/>
                </a:spcAft>
              </a:pPr>
              <a:r>
                <a:rPr lang="zh-CN" altLang="en-US" sz="1100" b="1" kern="100" dirty="0">
                  <a:solidFill>
                    <a:srgbClr val="4D03DC"/>
                  </a:solidFill>
                  <a:latin typeface="微软雅黑" panose="020B0503020204020204" pitchFamily="34" charset="-122"/>
                  <a:ea typeface="微软雅黑" panose="020B0503020204020204" pitchFamily="34" charset="-122"/>
                  <a:cs typeface="Times New Roman" panose="02020603050405020304" pitchFamily="18" charset="0"/>
                </a:rPr>
                <a:t>Enter the title here</a:t>
              </a:r>
            </a:p>
          </p:txBody>
        </p:sp>
        <p:grpSp>
          <p:nvGrpSpPr>
            <p:cNvPr id="119" name="组合 118">
              <a:extLst>
                <a:ext uri="{FF2B5EF4-FFF2-40B4-BE49-F238E27FC236}">
                  <a16:creationId xmlns:a16="http://schemas.microsoft.com/office/drawing/2014/main" id="{B07910C9-7E62-4CD1-8FCC-E9E3090AEF36}"/>
                </a:ext>
              </a:extLst>
            </p:cNvPr>
            <p:cNvGrpSpPr/>
            <p:nvPr/>
          </p:nvGrpSpPr>
          <p:grpSpPr>
            <a:xfrm>
              <a:off x="3840218" y="945843"/>
              <a:ext cx="3068953" cy="629513"/>
              <a:chOff x="3840219" y="945843"/>
              <a:chExt cx="3068953" cy="629513"/>
            </a:xfrm>
          </p:grpSpPr>
          <p:sp>
            <p:nvSpPr>
              <p:cNvPr id="95" name="矩形: 圆角 94">
                <a:extLst>
                  <a:ext uri="{FF2B5EF4-FFF2-40B4-BE49-F238E27FC236}">
                    <a16:creationId xmlns:a16="http://schemas.microsoft.com/office/drawing/2014/main" id="{DC1E07E8-8D78-4321-BD5E-05F456C6EDE1}"/>
                  </a:ext>
                </a:extLst>
              </p:cNvPr>
              <p:cNvSpPr/>
              <p:nvPr/>
            </p:nvSpPr>
            <p:spPr>
              <a:xfrm>
                <a:off x="3840219" y="945843"/>
                <a:ext cx="3068953" cy="62951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rgbClr val="4D03DC"/>
                  </a:solidFill>
                  <a:latin typeface="微软雅黑" panose="020B0503020204020204" pitchFamily="34" charset="-122"/>
                  <a:ea typeface="微软雅黑" panose="020B0503020204020204" pitchFamily="34" charset="-122"/>
                </a:endParaRPr>
              </a:p>
            </p:txBody>
          </p:sp>
          <p:cxnSp>
            <p:nvCxnSpPr>
              <p:cNvPr id="96" name="直接连接符 95">
                <a:extLst>
                  <a:ext uri="{FF2B5EF4-FFF2-40B4-BE49-F238E27FC236}">
                    <a16:creationId xmlns:a16="http://schemas.microsoft.com/office/drawing/2014/main" id="{0F3FBA8C-7C72-4428-8A1F-2991D13D6B0A}"/>
                  </a:ext>
                </a:extLst>
              </p:cNvPr>
              <p:cNvCxnSpPr>
                <a:cxnSpLocks/>
              </p:cNvCxnSpPr>
              <p:nvPr/>
            </p:nvCxnSpPr>
            <p:spPr>
              <a:xfrm>
                <a:off x="4852046" y="1016745"/>
                <a:ext cx="0" cy="487709"/>
              </a:xfrm>
              <a:prstGeom prst="line">
                <a:avLst/>
              </a:prstGeom>
              <a:ln>
                <a:gradFill>
                  <a:gsLst>
                    <a:gs pos="0">
                      <a:schemeClr val="accent1">
                        <a:lumMod val="5000"/>
                        <a:lumOff val="95000"/>
                        <a:alpha val="0"/>
                      </a:schemeClr>
                    </a:gs>
                    <a:gs pos="76999">
                      <a:srgbClr val="4D03DC"/>
                    </a:gs>
                    <a:gs pos="28320">
                      <a:srgbClr val="4D03DC"/>
                    </a:gs>
                    <a:gs pos="52000">
                      <a:srgbClr val="4D03DC"/>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grpSp>
      <p:grpSp>
        <p:nvGrpSpPr>
          <p:cNvPr id="141" name="组合 140">
            <a:extLst>
              <a:ext uri="{FF2B5EF4-FFF2-40B4-BE49-F238E27FC236}">
                <a16:creationId xmlns:a16="http://schemas.microsoft.com/office/drawing/2014/main" id="{EFA0EEF0-2492-41FF-A649-F8C0BA408E72}"/>
              </a:ext>
            </a:extLst>
          </p:cNvPr>
          <p:cNvGrpSpPr/>
          <p:nvPr/>
        </p:nvGrpSpPr>
        <p:grpSpPr>
          <a:xfrm>
            <a:off x="4617797" y="1726317"/>
            <a:ext cx="2652769" cy="530344"/>
            <a:chOff x="3840218" y="1671316"/>
            <a:chExt cx="3068953" cy="629513"/>
          </a:xfrm>
        </p:grpSpPr>
        <p:sp>
          <p:nvSpPr>
            <p:cNvPr id="26" name="Freeform 13">
              <a:extLst>
                <a:ext uri="{FF2B5EF4-FFF2-40B4-BE49-F238E27FC236}">
                  <a16:creationId xmlns:a16="http://schemas.microsoft.com/office/drawing/2014/main" id="{4D265FFD-B8A9-4701-A4B6-0C0F03A6C024}"/>
                </a:ext>
              </a:extLst>
            </p:cNvPr>
            <p:cNvSpPr>
              <a:spLocks noEditPoints="1"/>
            </p:cNvSpPr>
            <p:nvPr/>
          </p:nvSpPr>
          <p:spPr bwMode="auto">
            <a:xfrm>
              <a:off x="4129489" y="1817594"/>
              <a:ext cx="347380" cy="351657"/>
            </a:xfrm>
            <a:custGeom>
              <a:avLst/>
              <a:gdLst>
                <a:gd name="T0" fmla="*/ 2425 w 2949"/>
                <a:gd name="T1" fmla="*/ 906 h 2986"/>
                <a:gd name="T2" fmla="*/ 2036 w 2949"/>
                <a:gd name="T3" fmla="*/ 502 h 2986"/>
                <a:gd name="T4" fmla="*/ 2333 w 2949"/>
                <a:gd name="T5" fmla="*/ 216 h 2986"/>
                <a:gd name="T6" fmla="*/ 2728 w 2949"/>
                <a:gd name="T7" fmla="*/ 607 h 2986"/>
                <a:gd name="T8" fmla="*/ 2425 w 2949"/>
                <a:gd name="T9" fmla="*/ 906 h 2986"/>
                <a:gd name="T10" fmla="*/ 1073 w 2949"/>
                <a:gd name="T11" fmla="*/ 2204 h 2986"/>
                <a:gd name="T12" fmla="*/ 688 w 2949"/>
                <a:gd name="T13" fmla="*/ 1793 h 2986"/>
                <a:gd name="T14" fmla="*/ 1887 w 2949"/>
                <a:gd name="T15" fmla="*/ 634 h 2986"/>
                <a:gd name="T16" fmla="*/ 2288 w 2949"/>
                <a:gd name="T17" fmla="*/ 1052 h 2986"/>
                <a:gd name="T18" fmla="*/ 1073 w 2949"/>
                <a:gd name="T19" fmla="*/ 2204 h 2986"/>
                <a:gd name="T20" fmla="*/ 272 w 2949"/>
                <a:gd name="T21" fmla="*/ 2653 h 2986"/>
                <a:gd name="T22" fmla="*/ 558 w 2949"/>
                <a:gd name="T23" fmla="*/ 1964 h 2986"/>
                <a:gd name="T24" fmla="*/ 915 w 2949"/>
                <a:gd name="T25" fmla="*/ 2350 h 2986"/>
                <a:gd name="T26" fmla="*/ 272 w 2949"/>
                <a:gd name="T27" fmla="*/ 2653 h 2986"/>
                <a:gd name="T28" fmla="*/ 2872 w 2949"/>
                <a:gd name="T29" fmla="*/ 480 h 2986"/>
                <a:gd name="T30" fmla="*/ 2505 w 2949"/>
                <a:gd name="T31" fmla="*/ 108 h 2986"/>
                <a:gd name="T32" fmla="*/ 2186 w 2949"/>
                <a:gd name="T33" fmla="*/ 94 h 2986"/>
                <a:gd name="T34" fmla="*/ 480 w 2949"/>
                <a:gd name="T35" fmla="*/ 1739 h 2986"/>
                <a:gd name="T36" fmla="*/ 0 w 2949"/>
                <a:gd name="T37" fmla="*/ 2936 h 2986"/>
                <a:gd name="T38" fmla="*/ 1106 w 2949"/>
                <a:gd name="T39" fmla="*/ 2444 h 2986"/>
                <a:gd name="T40" fmla="*/ 2855 w 2949"/>
                <a:gd name="T41" fmla="*/ 755 h 2986"/>
                <a:gd name="T42" fmla="*/ 2872 w 2949"/>
                <a:gd name="T43" fmla="*/ 480 h 2986"/>
                <a:gd name="T44" fmla="*/ 1082 w 2949"/>
                <a:gd name="T45" fmla="*/ 2765 h 2986"/>
                <a:gd name="T46" fmla="*/ 2497 w 2949"/>
                <a:gd name="T47" fmla="*/ 2765 h 2986"/>
                <a:gd name="T48" fmla="*/ 2560 w 2949"/>
                <a:gd name="T49" fmla="*/ 2828 h 2986"/>
                <a:gd name="T50" fmla="*/ 2560 w 2949"/>
                <a:gd name="T51" fmla="*/ 2923 h 2986"/>
                <a:gd name="T52" fmla="*/ 2497 w 2949"/>
                <a:gd name="T53" fmla="*/ 2986 h 2986"/>
                <a:gd name="T54" fmla="*/ 1082 w 2949"/>
                <a:gd name="T55" fmla="*/ 2986 h 2986"/>
                <a:gd name="T56" fmla="*/ 1019 w 2949"/>
                <a:gd name="T57" fmla="*/ 2923 h 2986"/>
                <a:gd name="T58" fmla="*/ 1019 w 2949"/>
                <a:gd name="T59" fmla="*/ 2828 h 2986"/>
                <a:gd name="T60" fmla="*/ 1082 w 2949"/>
                <a:gd name="T61" fmla="*/ 2765 h 2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949" h="2986">
                  <a:moveTo>
                    <a:pt x="2425" y="906"/>
                  </a:moveTo>
                  <a:cubicBezTo>
                    <a:pt x="2036" y="502"/>
                    <a:pt x="2036" y="502"/>
                    <a:pt x="2036" y="502"/>
                  </a:cubicBezTo>
                  <a:cubicBezTo>
                    <a:pt x="2333" y="216"/>
                    <a:pt x="2333" y="216"/>
                    <a:pt x="2333" y="216"/>
                  </a:cubicBezTo>
                  <a:cubicBezTo>
                    <a:pt x="2728" y="607"/>
                    <a:pt x="2728" y="607"/>
                    <a:pt x="2728" y="607"/>
                  </a:cubicBezTo>
                  <a:lnTo>
                    <a:pt x="2425" y="906"/>
                  </a:lnTo>
                  <a:close/>
                  <a:moveTo>
                    <a:pt x="1073" y="2204"/>
                  </a:moveTo>
                  <a:cubicBezTo>
                    <a:pt x="688" y="1793"/>
                    <a:pt x="688" y="1793"/>
                    <a:pt x="688" y="1793"/>
                  </a:cubicBezTo>
                  <a:cubicBezTo>
                    <a:pt x="1887" y="634"/>
                    <a:pt x="1887" y="634"/>
                    <a:pt x="1887" y="634"/>
                  </a:cubicBezTo>
                  <a:cubicBezTo>
                    <a:pt x="2288" y="1052"/>
                    <a:pt x="2288" y="1052"/>
                    <a:pt x="2288" y="1052"/>
                  </a:cubicBezTo>
                  <a:lnTo>
                    <a:pt x="1073" y="2204"/>
                  </a:lnTo>
                  <a:close/>
                  <a:moveTo>
                    <a:pt x="272" y="2653"/>
                  </a:moveTo>
                  <a:cubicBezTo>
                    <a:pt x="558" y="1964"/>
                    <a:pt x="558" y="1964"/>
                    <a:pt x="558" y="1964"/>
                  </a:cubicBezTo>
                  <a:cubicBezTo>
                    <a:pt x="915" y="2350"/>
                    <a:pt x="915" y="2350"/>
                    <a:pt x="915" y="2350"/>
                  </a:cubicBezTo>
                  <a:lnTo>
                    <a:pt x="272" y="2653"/>
                  </a:lnTo>
                  <a:close/>
                  <a:moveTo>
                    <a:pt x="2872" y="480"/>
                  </a:moveTo>
                  <a:cubicBezTo>
                    <a:pt x="2793" y="401"/>
                    <a:pt x="2558" y="164"/>
                    <a:pt x="2505" y="108"/>
                  </a:cubicBezTo>
                  <a:cubicBezTo>
                    <a:pt x="2411" y="7"/>
                    <a:pt x="2285" y="0"/>
                    <a:pt x="2186" y="94"/>
                  </a:cubicBezTo>
                  <a:cubicBezTo>
                    <a:pt x="2085" y="189"/>
                    <a:pt x="480" y="1739"/>
                    <a:pt x="480" y="1739"/>
                  </a:cubicBezTo>
                  <a:cubicBezTo>
                    <a:pt x="0" y="2936"/>
                    <a:pt x="0" y="2936"/>
                    <a:pt x="0" y="2936"/>
                  </a:cubicBezTo>
                  <a:cubicBezTo>
                    <a:pt x="1106" y="2444"/>
                    <a:pt x="1106" y="2444"/>
                    <a:pt x="1106" y="2444"/>
                  </a:cubicBezTo>
                  <a:cubicBezTo>
                    <a:pt x="1106" y="2444"/>
                    <a:pt x="2744" y="867"/>
                    <a:pt x="2855" y="755"/>
                  </a:cubicBezTo>
                  <a:cubicBezTo>
                    <a:pt x="2949" y="661"/>
                    <a:pt x="2930" y="539"/>
                    <a:pt x="2872" y="480"/>
                  </a:cubicBezTo>
                  <a:close/>
                  <a:moveTo>
                    <a:pt x="1082" y="2765"/>
                  </a:moveTo>
                  <a:cubicBezTo>
                    <a:pt x="2497" y="2765"/>
                    <a:pt x="2497" y="2765"/>
                    <a:pt x="2497" y="2765"/>
                  </a:cubicBezTo>
                  <a:cubicBezTo>
                    <a:pt x="2532" y="2765"/>
                    <a:pt x="2560" y="2794"/>
                    <a:pt x="2560" y="2828"/>
                  </a:cubicBezTo>
                  <a:cubicBezTo>
                    <a:pt x="2560" y="2923"/>
                    <a:pt x="2560" y="2923"/>
                    <a:pt x="2560" y="2923"/>
                  </a:cubicBezTo>
                  <a:cubicBezTo>
                    <a:pt x="2560" y="2957"/>
                    <a:pt x="2532" y="2986"/>
                    <a:pt x="2497" y="2986"/>
                  </a:cubicBezTo>
                  <a:cubicBezTo>
                    <a:pt x="1082" y="2986"/>
                    <a:pt x="1082" y="2986"/>
                    <a:pt x="1082" y="2986"/>
                  </a:cubicBezTo>
                  <a:cubicBezTo>
                    <a:pt x="1048" y="2986"/>
                    <a:pt x="1019" y="2957"/>
                    <a:pt x="1019" y="2923"/>
                  </a:cubicBezTo>
                  <a:cubicBezTo>
                    <a:pt x="1019" y="2828"/>
                    <a:pt x="1019" y="2828"/>
                    <a:pt x="1019" y="2828"/>
                  </a:cubicBezTo>
                  <a:cubicBezTo>
                    <a:pt x="1019" y="2794"/>
                    <a:pt x="1048" y="2765"/>
                    <a:pt x="1082" y="2765"/>
                  </a:cubicBezTo>
                </a:path>
              </a:pathLst>
            </a:custGeom>
            <a:gradFill>
              <a:gsLst>
                <a:gs pos="0">
                  <a:srgbClr val="00AFF0"/>
                </a:gs>
                <a:gs pos="99000">
                  <a:srgbClr val="4D03DC"/>
                </a:gs>
              </a:gsLst>
              <a:lin ang="10800000" scaled="0"/>
            </a:gradFill>
            <a:ln>
              <a:noFill/>
            </a:ln>
          </p:spPr>
          <p:txBody>
            <a:bodyPr vert="horz" wrap="square" lIns="91440" tIns="45720" rIns="91440" bIns="45720" numCol="1" anchor="t" anchorCtr="0" compatLnSpc="1">
              <a:prstTxWarp prst="textNoShape">
                <a:avLst/>
              </a:prstTxWarp>
            </a:bodyPr>
            <a:lstStyle/>
            <a:p>
              <a:endParaRPr lang="zh-CN" altLang="en-US" sz="1100"/>
            </a:p>
          </p:txBody>
        </p:sp>
        <p:sp>
          <p:nvSpPr>
            <p:cNvPr id="99" name="矩形 98">
              <a:extLst>
                <a:ext uri="{FF2B5EF4-FFF2-40B4-BE49-F238E27FC236}">
                  <a16:creationId xmlns:a16="http://schemas.microsoft.com/office/drawing/2014/main" id="{39203E73-4287-4E2A-BBFD-0C5885D07E74}"/>
                </a:ext>
              </a:extLst>
            </p:cNvPr>
            <p:cNvSpPr/>
            <p:nvPr/>
          </p:nvSpPr>
          <p:spPr>
            <a:xfrm>
              <a:off x="5136676" y="1824146"/>
              <a:ext cx="1772495" cy="310528"/>
            </a:xfrm>
            <a:prstGeom prst="rect">
              <a:avLst/>
            </a:prstGeom>
          </p:spPr>
          <p:txBody>
            <a:bodyPr wrap="square">
              <a:spAutoFit/>
            </a:bodyPr>
            <a:lstStyle/>
            <a:p>
              <a:pPr lvl="0" algn="just">
                <a:spcAft>
                  <a:spcPts val="0"/>
                </a:spcAft>
              </a:pPr>
              <a:r>
                <a:rPr lang="zh-CN" altLang="en-US" sz="1100" b="1" kern="100">
                  <a:solidFill>
                    <a:srgbClr val="4D03DC"/>
                  </a:solidFill>
                  <a:latin typeface="微软雅黑" panose="020B0503020204020204" pitchFamily="34" charset="-122"/>
                  <a:ea typeface="微软雅黑" panose="020B0503020204020204" pitchFamily="34" charset="-122"/>
                  <a:cs typeface="Times New Roman" panose="02020603050405020304" pitchFamily="18" charset="0"/>
                </a:rPr>
                <a:t>Enter the title here</a:t>
              </a:r>
            </a:p>
          </p:txBody>
        </p:sp>
        <p:grpSp>
          <p:nvGrpSpPr>
            <p:cNvPr id="47" name="组合 46">
              <a:extLst>
                <a:ext uri="{FF2B5EF4-FFF2-40B4-BE49-F238E27FC236}">
                  <a16:creationId xmlns:a16="http://schemas.microsoft.com/office/drawing/2014/main" id="{D91DC5A7-68EC-4639-94F5-F50BDA100CB2}"/>
                </a:ext>
              </a:extLst>
            </p:cNvPr>
            <p:cNvGrpSpPr/>
            <p:nvPr/>
          </p:nvGrpSpPr>
          <p:grpSpPr>
            <a:xfrm>
              <a:off x="3840218" y="1671316"/>
              <a:ext cx="3068953" cy="629513"/>
              <a:chOff x="3840219" y="1678667"/>
              <a:chExt cx="3068953" cy="629513"/>
            </a:xfrm>
          </p:grpSpPr>
          <p:sp>
            <p:nvSpPr>
              <p:cNvPr id="117" name="矩形: 圆角 116">
                <a:extLst>
                  <a:ext uri="{FF2B5EF4-FFF2-40B4-BE49-F238E27FC236}">
                    <a16:creationId xmlns:a16="http://schemas.microsoft.com/office/drawing/2014/main" id="{B9F32374-44DD-43BF-B81F-CCBA637B3433}"/>
                  </a:ext>
                </a:extLst>
              </p:cNvPr>
              <p:cNvSpPr/>
              <p:nvPr/>
            </p:nvSpPr>
            <p:spPr>
              <a:xfrm>
                <a:off x="3840219" y="1678667"/>
                <a:ext cx="3068953" cy="62951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rgbClr val="4D03DC"/>
                  </a:solidFill>
                  <a:latin typeface="微软雅黑" panose="020B0503020204020204" pitchFamily="34" charset="-122"/>
                  <a:ea typeface="微软雅黑" panose="020B0503020204020204" pitchFamily="34" charset="-122"/>
                </a:endParaRPr>
              </a:p>
            </p:txBody>
          </p:sp>
          <p:cxnSp>
            <p:nvCxnSpPr>
              <p:cNvPr id="118" name="直接连接符 117">
                <a:extLst>
                  <a:ext uri="{FF2B5EF4-FFF2-40B4-BE49-F238E27FC236}">
                    <a16:creationId xmlns:a16="http://schemas.microsoft.com/office/drawing/2014/main" id="{EAB18B5D-CB8F-415E-98E1-A55CDA0748CD}"/>
                  </a:ext>
                </a:extLst>
              </p:cNvPr>
              <p:cNvCxnSpPr>
                <a:cxnSpLocks/>
              </p:cNvCxnSpPr>
              <p:nvPr/>
            </p:nvCxnSpPr>
            <p:spPr>
              <a:xfrm>
                <a:off x="4852046" y="1749569"/>
                <a:ext cx="0" cy="487709"/>
              </a:xfrm>
              <a:prstGeom prst="line">
                <a:avLst/>
              </a:prstGeom>
              <a:ln>
                <a:gradFill>
                  <a:gsLst>
                    <a:gs pos="0">
                      <a:schemeClr val="accent1">
                        <a:lumMod val="5000"/>
                        <a:lumOff val="95000"/>
                        <a:alpha val="0"/>
                      </a:schemeClr>
                    </a:gs>
                    <a:gs pos="76999">
                      <a:srgbClr val="4D03DC"/>
                    </a:gs>
                    <a:gs pos="28320">
                      <a:srgbClr val="4D03DC"/>
                    </a:gs>
                    <a:gs pos="52000">
                      <a:srgbClr val="4D03DC"/>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grpSp>
      <p:grpSp>
        <p:nvGrpSpPr>
          <p:cNvPr id="146" name="组合 145">
            <a:extLst>
              <a:ext uri="{FF2B5EF4-FFF2-40B4-BE49-F238E27FC236}">
                <a16:creationId xmlns:a16="http://schemas.microsoft.com/office/drawing/2014/main" id="{5CAE4258-928E-497F-AE74-86B3E9F3384C}"/>
              </a:ext>
            </a:extLst>
          </p:cNvPr>
          <p:cNvGrpSpPr/>
          <p:nvPr/>
        </p:nvGrpSpPr>
        <p:grpSpPr>
          <a:xfrm>
            <a:off x="4611502" y="2451790"/>
            <a:ext cx="2665359" cy="530344"/>
            <a:chOff x="4584510" y="2488400"/>
            <a:chExt cx="2821560" cy="576033"/>
          </a:xfrm>
        </p:grpSpPr>
        <p:grpSp>
          <p:nvGrpSpPr>
            <p:cNvPr id="43" name="组合 42">
              <a:extLst>
                <a:ext uri="{FF2B5EF4-FFF2-40B4-BE49-F238E27FC236}">
                  <a16:creationId xmlns:a16="http://schemas.microsoft.com/office/drawing/2014/main" id="{75E6C813-3B78-4E44-8EF1-845D63A60DB6}"/>
                </a:ext>
              </a:extLst>
            </p:cNvPr>
            <p:cNvGrpSpPr/>
            <p:nvPr/>
          </p:nvGrpSpPr>
          <p:grpSpPr>
            <a:xfrm>
              <a:off x="4858985" y="2598438"/>
              <a:ext cx="298314" cy="359683"/>
              <a:chOff x="11506200" y="2947992"/>
              <a:chExt cx="833436" cy="1004887"/>
            </a:xfrm>
            <a:gradFill>
              <a:gsLst>
                <a:gs pos="0">
                  <a:srgbClr val="00AFF0"/>
                </a:gs>
                <a:gs pos="99000">
                  <a:srgbClr val="4D03DC"/>
                </a:gs>
              </a:gsLst>
              <a:lin ang="10800000" scaled="0"/>
            </a:gradFill>
          </p:grpSpPr>
          <p:sp>
            <p:nvSpPr>
              <p:cNvPr id="14" name="Freeform 5">
                <a:extLst>
                  <a:ext uri="{FF2B5EF4-FFF2-40B4-BE49-F238E27FC236}">
                    <a16:creationId xmlns:a16="http://schemas.microsoft.com/office/drawing/2014/main" id="{3419F671-3AA3-4778-8838-FEDACEA028F6}"/>
                  </a:ext>
                </a:extLst>
              </p:cNvPr>
              <p:cNvSpPr>
                <a:spLocks noEditPoints="1"/>
              </p:cNvSpPr>
              <p:nvPr/>
            </p:nvSpPr>
            <p:spPr bwMode="auto">
              <a:xfrm>
                <a:off x="11506200" y="2947992"/>
                <a:ext cx="833436" cy="1004887"/>
              </a:xfrm>
              <a:custGeom>
                <a:avLst/>
                <a:gdLst>
                  <a:gd name="T0" fmla="*/ 2145 w 2380"/>
                  <a:gd name="T1" fmla="*/ 0 h 2868"/>
                  <a:gd name="T2" fmla="*/ 235 w 2380"/>
                  <a:gd name="T3" fmla="*/ 0 h 2868"/>
                  <a:gd name="T4" fmla="*/ 0 w 2380"/>
                  <a:gd name="T5" fmla="*/ 235 h 2868"/>
                  <a:gd name="T6" fmla="*/ 0 w 2380"/>
                  <a:gd name="T7" fmla="*/ 2633 h 2868"/>
                  <a:gd name="T8" fmla="*/ 235 w 2380"/>
                  <a:gd name="T9" fmla="*/ 2868 h 2868"/>
                  <a:gd name="T10" fmla="*/ 2145 w 2380"/>
                  <a:gd name="T11" fmla="*/ 2868 h 2868"/>
                  <a:gd name="T12" fmla="*/ 2380 w 2380"/>
                  <a:gd name="T13" fmla="*/ 2633 h 2868"/>
                  <a:gd name="T14" fmla="*/ 2380 w 2380"/>
                  <a:gd name="T15" fmla="*/ 235 h 2868"/>
                  <a:gd name="T16" fmla="*/ 2145 w 2380"/>
                  <a:gd name="T17" fmla="*/ 0 h 2868"/>
                  <a:gd name="T18" fmla="*/ 2201 w 2380"/>
                  <a:gd name="T19" fmla="*/ 2633 h 2868"/>
                  <a:gd name="T20" fmla="*/ 2145 w 2380"/>
                  <a:gd name="T21" fmla="*/ 2689 h 2868"/>
                  <a:gd name="T22" fmla="*/ 235 w 2380"/>
                  <a:gd name="T23" fmla="*/ 2689 h 2868"/>
                  <a:gd name="T24" fmla="*/ 179 w 2380"/>
                  <a:gd name="T25" fmla="*/ 2633 h 2868"/>
                  <a:gd name="T26" fmla="*/ 179 w 2380"/>
                  <a:gd name="T27" fmla="*/ 235 h 2868"/>
                  <a:gd name="T28" fmla="*/ 235 w 2380"/>
                  <a:gd name="T29" fmla="*/ 179 h 2868"/>
                  <a:gd name="T30" fmla="*/ 2145 w 2380"/>
                  <a:gd name="T31" fmla="*/ 179 h 2868"/>
                  <a:gd name="T32" fmla="*/ 2201 w 2380"/>
                  <a:gd name="T33" fmla="*/ 235 h 2868"/>
                  <a:gd name="T34" fmla="*/ 2201 w 2380"/>
                  <a:gd name="T35" fmla="*/ 2633 h 2868"/>
                  <a:gd name="T36" fmla="*/ 2201 w 2380"/>
                  <a:gd name="T37" fmla="*/ 2633 h 2868"/>
                  <a:gd name="T38" fmla="*/ 2201 w 2380"/>
                  <a:gd name="T39" fmla="*/ 2633 h 2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80" h="2868">
                    <a:moveTo>
                      <a:pt x="2145" y="0"/>
                    </a:moveTo>
                    <a:cubicBezTo>
                      <a:pt x="235" y="0"/>
                      <a:pt x="235" y="0"/>
                      <a:pt x="235" y="0"/>
                    </a:cubicBezTo>
                    <a:cubicBezTo>
                      <a:pt x="106" y="0"/>
                      <a:pt x="0" y="105"/>
                      <a:pt x="0" y="235"/>
                    </a:cubicBezTo>
                    <a:cubicBezTo>
                      <a:pt x="0" y="2633"/>
                      <a:pt x="0" y="2633"/>
                      <a:pt x="0" y="2633"/>
                    </a:cubicBezTo>
                    <a:cubicBezTo>
                      <a:pt x="0" y="2763"/>
                      <a:pt x="106" y="2868"/>
                      <a:pt x="235" y="2868"/>
                    </a:cubicBezTo>
                    <a:cubicBezTo>
                      <a:pt x="2145" y="2868"/>
                      <a:pt x="2145" y="2868"/>
                      <a:pt x="2145" y="2868"/>
                    </a:cubicBezTo>
                    <a:cubicBezTo>
                      <a:pt x="2275" y="2868"/>
                      <a:pt x="2380" y="2763"/>
                      <a:pt x="2380" y="2633"/>
                    </a:cubicBezTo>
                    <a:cubicBezTo>
                      <a:pt x="2380" y="235"/>
                      <a:pt x="2380" y="235"/>
                      <a:pt x="2380" y="235"/>
                    </a:cubicBezTo>
                    <a:cubicBezTo>
                      <a:pt x="2380" y="105"/>
                      <a:pt x="2275" y="0"/>
                      <a:pt x="2145" y="0"/>
                    </a:cubicBezTo>
                    <a:close/>
                    <a:moveTo>
                      <a:pt x="2201" y="2633"/>
                    </a:moveTo>
                    <a:cubicBezTo>
                      <a:pt x="2201" y="2664"/>
                      <a:pt x="2176" y="2689"/>
                      <a:pt x="2145" y="2689"/>
                    </a:cubicBezTo>
                    <a:cubicBezTo>
                      <a:pt x="235" y="2689"/>
                      <a:pt x="235" y="2689"/>
                      <a:pt x="235" y="2689"/>
                    </a:cubicBezTo>
                    <a:cubicBezTo>
                      <a:pt x="204" y="2689"/>
                      <a:pt x="179" y="2664"/>
                      <a:pt x="179" y="2633"/>
                    </a:cubicBezTo>
                    <a:cubicBezTo>
                      <a:pt x="179" y="235"/>
                      <a:pt x="179" y="235"/>
                      <a:pt x="179" y="235"/>
                    </a:cubicBezTo>
                    <a:cubicBezTo>
                      <a:pt x="179" y="204"/>
                      <a:pt x="204" y="179"/>
                      <a:pt x="235" y="179"/>
                    </a:cubicBezTo>
                    <a:cubicBezTo>
                      <a:pt x="2145" y="179"/>
                      <a:pt x="2145" y="179"/>
                      <a:pt x="2145" y="179"/>
                    </a:cubicBezTo>
                    <a:cubicBezTo>
                      <a:pt x="2176" y="179"/>
                      <a:pt x="2201" y="204"/>
                      <a:pt x="2201" y="235"/>
                    </a:cubicBezTo>
                    <a:lnTo>
                      <a:pt x="2201" y="2633"/>
                    </a:lnTo>
                    <a:close/>
                    <a:moveTo>
                      <a:pt x="2201" y="2633"/>
                    </a:moveTo>
                    <a:cubicBezTo>
                      <a:pt x="2201" y="2633"/>
                      <a:pt x="2201" y="2633"/>
                      <a:pt x="2201" y="26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100"/>
              </a:p>
            </p:txBody>
          </p:sp>
          <p:sp>
            <p:nvSpPr>
              <p:cNvPr id="16" name="Freeform 6">
                <a:extLst>
                  <a:ext uri="{FF2B5EF4-FFF2-40B4-BE49-F238E27FC236}">
                    <a16:creationId xmlns:a16="http://schemas.microsoft.com/office/drawing/2014/main" id="{90B72C44-5909-4F3C-8D29-1BBA3D136532}"/>
                  </a:ext>
                </a:extLst>
              </p:cNvPr>
              <p:cNvSpPr>
                <a:spLocks noEditPoints="1"/>
              </p:cNvSpPr>
              <p:nvPr/>
            </p:nvSpPr>
            <p:spPr bwMode="auto">
              <a:xfrm>
                <a:off x="11822113" y="3176588"/>
                <a:ext cx="366713" cy="547687"/>
              </a:xfrm>
              <a:custGeom>
                <a:avLst/>
                <a:gdLst>
                  <a:gd name="T0" fmla="*/ 953 w 1043"/>
                  <a:gd name="T1" fmla="*/ 0 h 1564"/>
                  <a:gd name="T2" fmla="*/ 89 w 1043"/>
                  <a:gd name="T3" fmla="*/ 0 h 1564"/>
                  <a:gd name="T4" fmla="*/ 0 w 1043"/>
                  <a:gd name="T5" fmla="*/ 90 h 1564"/>
                  <a:gd name="T6" fmla="*/ 89 w 1043"/>
                  <a:gd name="T7" fmla="*/ 180 h 1564"/>
                  <a:gd name="T8" fmla="*/ 953 w 1043"/>
                  <a:gd name="T9" fmla="*/ 180 h 1564"/>
                  <a:gd name="T10" fmla="*/ 1043 w 1043"/>
                  <a:gd name="T11" fmla="*/ 90 h 1564"/>
                  <a:gd name="T12" fmla="*/ 953 w 1043"/>
                  <a:gd name="T13" fmla="*/ 0 h 1564"/>
                  <a:gd name="T14" fmla="*/ 953 w 1043"/>
                  <a:gd name="T15" fmla="*/ 701 h 1564"/>
                  <a:gd name="T16" fmla="*/ 89 w 1043"/>
                  <a:gd name="T17" fmla="*/ 701 h 1564"/>
                  <a:gd name="T18" fmla="*/ 0 w 1043"/>
                  <a:gd name="T19" fmla="*/ 791 h 1564"/>
                  <a:gd name="T20" fmla="*/ 89 w 1043"/>
                  <a:gd name="T21" fmla="*/ 880 h 1564"/>
                  <a:gd name="T22" fmla="*/ 953 w 1043"/>
                  <a:gd name="T23" fmla="*/ 880 h 1564"/>
                  <a:gd name="T24" fmla="*/ 1043 w 1043"/>
                  <a:gd name="T25" fmla="*/ 791 h 1564"/>
                  <a:gd name="T26" fmla="*/ 953 w 1043"/>
                  <a:gd name="T27" fmla="*/ 701 h 1564"/>
                  <a:gd name="T28" fmla="*/ 953 w 1043"/>
                  <a:gd name="T29" fmla="*/ 1384 h 1564"/>
                  <a:gd name="T30" fmla="*/ 89 w 1043"/>
                  <a:gd name="T31" fmla="*/ 1384 h 1564"/>
                  <a:gd name="T32" fmla="*/ 0 w 1043"/>
                  <a:gd name="T33" fmla="*/ 1474 h 1564"/>
                  <a:gd name="T34" fmla="*/ 89 w 1043"/>
                  <a:gd name="T35" fmla="*/ 1564 h 1564"/>
                  <a:gd name="T36" fmla="*/ 953 w 1043"/>
                  <a:gd name="T37" fmla="*/ 1564 h 1564"/>
                  <a:gd name="T38" fmla="*/ 1043 w 1043"/>
                  <a:gd name="T39" fmla="*/ 1474 h 1564"/>
                  <a:gd name="T40" fmla="*/ 953 w 1043"/>
                  <a:gd name="T41" fmla="*/ 1384 h 1564"/>
                  <a:gd name="T42" fmla="*/ 953 w 1043"/>
                  <a:gd name="T43" fmla="*/ 1384 h 1564"/>
                  <a:gd name="T44" fmla="*/ 953 w 1043"/>
                  <a:gd name="T45" fmla="*/ 1384 h 1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43" h="1564">
                    <a:moveTo>
                      <a:pt x="953" y="0"/>
                    </a:moveTo>
                    <a:cubicBezTo>
                      <a:pt x="89" y="0"/>
                      <a:pt x="89" y="0"/>
                      <a:pt x="89" y="0"/>
                    </a:cubicBezTo>
                    <a:cubicBezTo>
                      <a:pt x="40" y="0"/>
                      <a:pt x="0" y="40"/>
                      <a:pt x="0" y="90"/>
                    </a:cubicBezTo>
                    <a:cubicBezTo>
                      <a:pt x="0" y="140"/>
                      <a:pt x="40" y="180"/>
                      <a:pt x="89" y="180"/>
                    </a:cubicBezTo>
                    <a:cubicBezTo>
                      <a:pt x="953" y="180"/>
                      <a:pt x="953" y="180"/>
                      <a:pt x="953" y="180"/>
                    </a:cubicBezTo>
                    <a:cubicBezTo>
                      <a:pt x="1003" y="180"/>
                      <a:pt x="1043" y="140"/>
                      <a:pt x="1043" y="90"/>
                    </a:cubicBezTo>
                    <a:cubicBezTo>
                      <a:pt x="1043" y="40"/>
                      <a:pt x="1003" y="0"/>
                      <a:pt x="953" y="0"/>
                    </a:cubicBezTo>
                    <a:close/>
                    <a:moveTo>
                      <a:pt x="953" y="701"/>
                    </a:moveTo>
                    <a:cubicBezTo>
                      <a:pt x="89" y="701"/>
                      <a:pt x="89" y="701"/>
                      <a:pt x="89" y="701"/>
                    </a:cubicBezTo>
                    <a:cubicBezTo>
                      <a:pt x="40" y="701"/>
                      <a:pt x="0" y="741"/>
                      <a:pt x="0" y="791"/>
                    </a:cubicBezTo>
                    <a:cubicBezTo>
                      <a:pt x="0" y="840"/>
                      <a:pt x="40" y="880"/>
                      <a:pt x="89" y="880"/>
                    </a:cubicBezTo>
                    <a:cubicBezTo>
                      <a:pt x="953" y="880"/>
                      <a:pt x="953" y="880"/>
                      <a:pt x="953" y="880"/>
                    </a:cubicBezTo>
                    <a:cubicBezTo>
                      <a:pt x="1003" y="880"/>
                      <a:pt x="1043" y="840"/>
                      <a:pt x="1043" y="791"/>
                    </a:cubicBezTo>
                    <a:cubicBezTo>
                      <a:pt x="1043" y="741"/>
                      <a:pt x="1003" y="701"/>
                      <a:pt x="953" y="701"/>
                    </a:cubicBezTo>
                    <a:close/>
                    <a:moveTo>
                      <a:pt x="953" y="1384"/>
                    </a:moveTo>
                    <a:cubicBezTo>
                      <a:pt x="89" y="1384"/>
                      <a:pt x="89" y="1384"/>
                      <a:pt x="89" y="1384"/>
                    </a:cubicBezTo>
                    <a:cubicBezTo>
                      <a:pt x="40" y="1384"/>
                      <a:pt x="0" y="1425"/>
                      <a:pt x="0" y="1474"/>
                    </a:cubicBezTo>
                    <a:cubicBezTo>
                      <a:pt x="0" y="1524"/>
                      <a:pt x="40" y="1564"/>
                      <a:pt x="89" y="1564"/>
                    </a:cubicBezTo>
                    <a:cubicBezTo>
                      <a:pt x="953" y="1564"/>
                      <a:pt x="953" y="1564"/>
                      <a:pt x="953" y="1564"/>
                    </a:cubicBezTo>
                    <a:cubicBezTo>
                      <a:pt x="1003" y="1564"/>
                      <a:pt x="1043" y="1524"/>
                      <a:pt x="1043" y="1474"/>
                    </a:cubicBezTo>
                    <a:cubicBezTo>
                      <a:pt x="1043" y="1425"/>
                      <a:pt x="1003" y="1384"/>
                      <a:pt x="953" y="1384"/>
                    </a:cubicBezTo>
                    <a:close/>
                    <a:moveTo>
                      <a:pt x="953" y="1384"/>
                    </a:moveTo>
                    <a:cubicBezTo>
                      <a:pt x="953" y="1384"/>
                      <a:pt x="953" y="1384"/>
                      <a:pt x="953" y="138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100"/>
              </a:p>
            </p:txBody>
          </p:sp>
          <p:sp>
            <p:nvSpPr>
              <p:cNvPr id="17" name="Freeform 7">
                <a:extLst>
                  <a:ext uri="{FF2B5EF4-FFF2-40B4-BE49-F238E27FC236}">
                    <a16:creationId xmlns:a16="http://schemas.microsoft.com/office/drawing/2014/main" id="{44BE8328-3B4F-4E0E-BED8-F0D7F9A95816}"/>
                  </a:ext>
                </a:extLst>
              </p:cNvPr>
              <p:cNvSpPr>
                <a:spLocks noEditPoints="1"/>
              </p:cNvSpPr>
              <p:nvPr/>
            </p:nvSpPr>
            <p:spPr bwMode="auto">
              <a:xfrm>
                <a:off x="11660188" y="3155950"/>
                <a:ext cx="103188" cy="103187"/>
              </a:xfrm>
              <a:custGeom>
                <a:avLst/>
                <a:gdLst>
                  <a:gd name="T0" fmla="*/ 0 w 296"/>
                  <a:gd name="T1" fmla="*/ 148 h 296"/>
                  <a:gd name="T2" fmla="*/ 148 w 296"/>
                  <a:gd name="T3" fmla="*/ 296 h 296"/>
                  <a:gd name="T4" fmla="*/ 296 w 296"/>
                  <a:gd name="T5" fmla="*/ 148 h 296"/>
                  <a:gd name="T6" fmla="*/ 148 w 296"/>
                  <a:gd name="T7" fmla="*/ 0 h 296"/>
                  <a:gd name="T8" fmla="*/ 0 w 296"/>
                  <a:gd name="T9" fmla="*/ 148 h 296"/>
                  <a:gd name="T10" fmla="*/ 0 w 296"/>
                  <a:gd name="T11" fmla="*/ 148 h 296"/>
                  <a:gd name="T12" fmla="*/ 0 w 296"/>
                  <a:gd name="T13" fmla="*/ 148 h 296"/>
                </a:gdLst>
                <a:ahLst/>
                <a:cxnLst>
                  <a:cxn ang="0">
                    <a:pos x="T0" y="T1"/>
                  </a:cxn>
                  <a:cxn ang="0">
                    <a:pos x="T2" y="T3"/>
                  </a:cxn>
                  <a:cxn ang="0">
                    <a:pos x="T4" y="T5"/>
                  </a:cxn>
                  <a:cxn ang="0">
                    <a:pos x="T6" y="T7"/>
                  </a:cxn>
                  <a:cxn ang="0">
                    <a:pos x="T8" y="T9"/>
                  </a:cxn>
                  <a:cxn ang="0">
                    <a:pos x="T10" y="T11"/>
                  </a:cxn>
                  <a:cxn ang="0">
                    <a:pos x="T12" y="T13"/>
                  </a:cxn>
                </a:cxnLst>
                <a:rect l="0" t="0" r="r" b="b"/>
                <a:pathLst>
                  <a:path w="296" h="296">
                    <a:moveTo>
                      <a:pt x="0" y="148"/>
                    </a:moveTo>
                    <a:cubicBezTo>
                      <a:pt x="0" y="230"/>
                      <a:pt x="67" y="296"/>
                      <a:pt x="148" y="296"/>
                    </a:cubicBezTo>
                    <a:cubicBezTo>
                      <a:pt x="230" y="296"/>
                      <a:pt x="296" y="230"/>
                      <a:pt x="296" y="148"/>
                    </a:cubicBezTo>
                    <a:cubicBezTo>
                      <a:pt x="296" y="66"/>
                      <a:pt x="230" y="0"/>
                      <a:pt x="148" y="0"/>
                    </a:cubicBezTo>
                    <a:cubicBezTo>
                      <a:pt x="67" y="0"/>
                      <a:pt x="0" y="66"/>
                      <a:pt x="0" y="148"/>
                    </a:cubicBezTo>
                    <a:close/>
                    <a:moveTo>
                      <a:pt x="0" y="148"/>
                    </a:moveTo>
                    <a:cubicBezTo>
                      <a:pt x="0" y="148"/>
                      <a:pt x="0" y="148"/>
                      <a:pt x="0" y="1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100"/>
              </a:p>
            </p:txBody>
          </p:sp>
          <p:sp>
            <p:nvSpPr>
              <p:cNvPr id="18" name="Freeform 8">
                <a:extLst>
                  <a:ext uri="{FF2B5EF4-FFF2-40B4-BE49-F238E27FC236}">
                    <a16:creationId xmlns:a16="http://schemas.microsoft.com/office/drawing/2014/main" id="{C21B25DC-89C7-4F0D-8CA8-C4C863D3ACD8}"/>
                  </a:ext>
                </a:extLst>
              </p:cNvPr>
              <p:cNvSpPr>
                <a:spLocks noEditPoints="1"/>
              </p:cNvSpPr>
              <p:nvPr/>
            </p:nvSpPr>
            <p:spPr bwMode="auto">
              <a:xfrm>
                <a:off x="11660188" y="3402013"/>
                <a:ext cx="103188" cy="103187"/>
              </a:xfrm>
              <a:custGeom>
                <a:avLst/>
                <a:gdLst>
                  <a:gd name="T0" fmla="*/ 0 w 296"/>
                  <a:gd name="T1" fmla="*/ 148 h 295"/>
                  <a:gd name="T2" fmla="*/ 148 w 296"/>
                  <a:gd name="T3" fmla="*/ 295 h 295"/>
                  <a:gd name="T4" fmla="*/ 296 w 296"/>
                  <a:gd name="T5" fmla="*/ 148 h 295"/>
                  <a:gd name="T6" fmla="*/ 148 w 296"/>
                  <a:gd name="T7" fmla="*/ 0 h 295"/>
                  <a:gd name="T8" fmla="*/ 0 w 296"/>
                  <a:gd name="T9" fmla="*/ 148 h 295"/>
                  <a:gd name="T10" fmla="*/ 0 w 296"/>
                  <a:gd name="T11" fmla="*/ 148 h 295"/>
                  <a:gd name="T12" fmla="*/ 0 w 296"/>
                  <a:gd name="T13" fmla="*/ 148 h 295"/>
                </a:gdLst>
                <a:ahLst/>
                <a:cxnLst>
                  <a:cxn ang="0">
                    <a:pos x="T0" y="T1"/>
                  </a:cxn>
                  <a:cxn ang="0">
                    <a:pos x="T2" y="T3"/>
                  </a:cxn>
                  <a:cxn ang="0">
                    <a:pos x="T4" y="T5"/>
                  </a:cxn>
                  <a:cxn ang="0">
                    <a:pos x="T6" y="T7"/>
                  </a:cxn>
                  <a:cxn ang="0">
                    <a:pos x="T8" y="T9"/>
                  </a:cxn>
                  <a:cxn ang="0">
                    <a:pos x="T10" y="T11"/>
                  </a:cxn>
                  <a:cxn ang="0">
                    <a:pos x="T12" y="T13"/>
                  </a:cxn>
                </a:cxnLst>
                <a:rect l="0" t="0" r="r" b="b"/>
                <a:pathLst>
                  <a:path w="296" h="295">
                    <a:moveTo>
                      <a:pt x="0" y="148"/>
                    </a:moveTo>
                    <a:cubicBezTo>
                      <a:pt x="0" y="229"/>
                      <a:pt x="67" y="295"/>
                      <a:pt x="148" y="295"/>
                    </a:cubicBezTo>
                    <a:cubicBezTo>
                      <a:pt x="230" y="295"/>
                      <a:pt x="296" y="229"/>
                      <a:pt x="296" y="148"/>
                    </a:cubicBezTo>
                    <a:cubicBezTo>
                      <a:pt x="296" y="66"/>
                      <a:pt x="230" y="0"/>
                      <a:pt x="148" y="0"/>
                    </a:cubicBezTo>
                    <a:cubicBezTo>
                      <a:pt x="67" y="0"/>
                      <a:pt x="0" y="66"/>
                      <a:pt x="0" y="148"/>
                    </a:cubicBezTo>
                    <a:close/>
                    <a:moveTo>
                      <a:pt x="0" y="148"/>
                    </a:moveTo>
                    <a:cubicBezTo>
                      <a:pt x="0" y="148"/>
                      <a:pt x="0" y="148"/>
                      <a:pt x="0" y="1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100"/>
              </a:p>
            </p:txBody>
          </p:sp>
          <p:sp>
            <p:nvSpPr>
              <p:cNvPr id="19" name="Freeform 9">
                <a:extLst>
                  <a:ext uri="{FF2B5EF4-FFF2-40B4-BE49-F238E27FC236}">
                    <a16:creationId xmlns:a16="http://schemas.microsoft.com/office/drawing/2014/main" id="{707A3CAD-B669-4BD4-993F-467179929F9E}"/>
                  </a:ext>
                </a:extLst>
              </p:cNvPr>
              <p:cNvSpPr>
                <a:spLocks noEditPoints="1"/>
              </p:cNvSpPr>
              <p:nvPr/>
            </p:nvSpPr>
            <p:spPr bwMode="auto">
              <a:xfrm>
                <a:off x="11660188" y="3640138"/>
                <a:ext cx="103188" cy="104775"/>
              </a:xfrm>
              <a:custGeom>
                <a:avLst/>
                <a:gdLst>
                  <a:gd name="T0" fmla="*/ 0 w 296"/>
                  <a:gd name="T1" fmla="*/ 148 h 296"/>
                  <a:gd name="T2" fmla="*/ 148 w 296"/>
                  <a:gd name="T3" fmla="*/ 296 h 296"/>
                  <a:gd name="T4" fmla="*/ 296 w 296"/>
                  <a:gd name="T5" fmla="*/ 148 h 296"/>
                  <a:gd name="T6" fmla="*/ 148 w 296"/>
                  <a:gd name="T7" fmla="*/ 0 h 296"/>
                  <a:gd name="T8" fmla="*/ 0 w 296"/>
                  <a:gd name="T9" fmla="*/ 148 h 296"/>
                  <a:gd name="T10" fmla="*/ 0 w 296"/>
                  <a:gd name="T11" fmla="*/ 148 h 296"/>
                  <a:gd name="T12" fmla="*/ 0 w 296"/>
                  <a:gd name="T13" fmla="*/ 148 h 296"/>
                </a:gdLst>
                <a:ahLst/>
                <a:cxnLst>
                  <a:cxn ang="0">
                    <a:pos x="T0" y="T1"/>
                  </a:cxn>
                  <a:cxn ang="0">
                    <a:pos x="T2" y="T3"/>
                  </a:cxn>
                  <a:cxn ang="0">
                    <a:pos x="T4" y="T5"/>
                  </a:cxn>
                  <a:cxn ang="0">
                    <a:pos x="T6" y="T7"/>
                  </a:cxn>
                  <a:cxn ang="0">
                    <a:pos x="T8" y="T9"/>
                  </a:cxn>
                  <a:cxn ang="0">
                    <a:pos x="T10" y="T11"/>
                  </a:cxn>
                  <a:cxn ang="0">
                    <a:pos x="T12" y="T13"/>
                  </a:cxn>
                </a:cxnLst>
                <a:rect l="0" t="0" r="r" b="b"/>
                <a:pathLst>
                  <a:path w="296" h="296">
                    <a:moveTo>
                      <a:pt x="0" y="148"/>
                    </a:moveTo>
                    <a:cubicBezTo>
                      <a:pt x="0" y="230"/>
                      <a:pt x="67" y="296"/>
                      <a:pt x="148" y="296"/>
                    </a:cubicBezTo>
                    <a:cubicBezTo>
                      <a:pt x="230" y="296"/>
                      <a:pt x="296" y="230"/>
                      <a:pt x="296" y="148"/>
                    </a:cubicBezTo>
                    <a:cubicBezTo>
                      <a:pt x="296" y="67"/>
                      <a:pt x="230" y="0"/>
                      <a:pt x="148" y="0"/>
                    </a:cubicBezTo>
                    <a:cubicBezTo>
                      <a:pt x="67" y="0"/>
                      <a:pt x="0" y="67"/>
                      <a:pt x="0" y="148"/>
                    </a:cubicBezTo>
                    <a:close/>
                    <a:moveTo>
                      <a:pt x="0" y="148"/>
                    </a:moveTo>
                    <a:cubicBezTo>
                      <a:pt x="0" y="148"/>
                      <a:pt x="0" y="148"/>
                      <a:pt x="0" y="1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100"/>
              </a:p>
            </p:txBody>
          </p:sp>
        </p:grpSp>
        <p:sp>
          <p:nvSpPr>
            <p:cNvPr id="104" name="矩形 103">
              <a:extLst>
                <a:ext uri="{FF2B5EF4-FFF2-40B4-BE49-F238E27FC236}">
                  <a16:creationId xmlns:a16="http://schemas.microsoft.com/office/drawing/2014/main" id="{D76E0DC7-0436-4FAC-B8CF-BBE9200A92BB}"/>
                </a:ext>
              </a:extLst>
            </p:cNvPr>
            <p:cNvSpPr/>
            <p:nvPr/>
          </p:nvSpPr>
          <p:spPr>
            <a:xfrm>
              <a:off x="5784156" y="2621520"/>
              <a:ext cx="1621914" cy="284148"/>
            </a:xfrm>
            <a:prstGeom prst="rect">
              <a:avLst/>
            </a:prstGeom>
          </p:spPr>
          <p:txBody>
            <a:bodyPr wrap="square">
              <a:spAutoFit/>
            </a:bodyPr>
            <a:lstStyle/>
            <a:p>
              <a:pPr lvl="0" algn="just">
                <a:spcAft>
                  <a:spcPts val="0"/>
                </a:spcAft>
              </a:pPr>
              <a:r>
                <a:rPr lang="zh-CN" altLang="en-US" sz="1100" b="1" kern="100">
                  <a:solidFill>
                    <a:srgbClr val="4D03DC"/>
                  </a:solidFill>
                  <a:latin typeface="微软雅黑" panose="020B0503020204020204" pitchFamily="34" charset="-122"/>
                  <a:ea typeface="微软雅黑" panose="020B0503020204020204" pitchFamily="34" charset="-122"/>
                  <a:cs typeface="Times New Roman" panose="02020603050405020304" pitchFamily="18" charset="0"/>
                </a:rPr>
                <a:t>Enter the title here</a:t>
              </a:r>
            </a:p>
          </p:txBody>
        </p:sp>
        <p:grpSp>
          <p:nvGrpSpPr>
            <p:cNvPr id="120" name="组合 119">
              <a:extLst>
                <a:ext uri="{FF2B5EF4-FFF2-40B4-BE49-F238E27FC236}">
                  <a16:creationId xmlns:a16="http://schemas.microsoft.com/office/drawing/2014/main" id="{E931B84A-751A-4A26-8D73-4D9887407027}"/>
                </a:ext>
              </a:extLst>
            </p:cNvPr>
            <p:cNvGrpSpPr/>
            <p:nvPr/>
          </p:nvGrpSpPr>
          <p:grpSpPr>
            <a:xfrm>
              <a:off x="4584510" y="2488400"/>
              <a:ext cx="2808233" cy="576033"/>
              <a:chOff x="3840218" y="1678667"/>
              <a:chExt cx="3068954" cy="629513"/>
            </a:xfrm>
          </p:grpSpPr>
          <p:sp>
            <p:nvSpPr>
              <p:cNvPr id="121" name="矩形: 圆角 120">
                <a:extLst>
                  <a:ext uri="{FF2B5EF4-FFF2-40B4-BE49-F238E27FC236}">
                    <a16:creationId xmlns:a16="http://schemas.microsoft.com/office/drawing/2014/main" id="{030894D1-522A-477C-945B-BD0C0CB9AD83}"/>
                  </a:ext>
                </a:extLst>
              </p:cNvPr>
              <p:cNvSpPr/>
              <p:nvPr/>
            </p:nvSpPr>
            <p:spPr>
              <a:xfrm>
                <a:off x="3840218" y="1678667"/>
                <a:ext cx="3068954" cy="62951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rgbClr val="4D03DC"/>
                  </a:solidFill>
                  <a:latin typeface="微软雅黑" panose="020B0503020204020204" pitchFamily="34" charset="-122"/>
                  <a:ea typeface="微软雅黑" panose="020B0503020204020204" pitchFamily="34" charset="-122"/>
                </a:endParaRPr>
              </a:p>
            </p:txBody>
          </p:sp>
          <p:cxnSp>
            <p:nvCxnSpPr>
              <p:cNvPr id="122" name="直接连接符 121">
                <a:extLst>
                  <a:ext uri="{FF2B5EF4-FFF2-40B4-BE49-F238E27FC236}">
                    <a16:creationId xmlns:a16="http://schemas.microsoft.com/office/drawing/2014/main" id="{57FCB7E3-D47D-4268-A4B7-955A9E727579}"/>
                  </a:ext>
                </a:extLst>
              </p:cNvPr>
              <p:cNvCxnSpPr>
                <a:cxnSpLocks/>
              </p:cNvCxnSpPr>
              <p:nvPr/>
            </p:nvCxnSpPr>
            <p:spPr>
              <a:xfrm>
                <a:off x="4852046" y="1749569"/>
                <a:ext cx="0" cy="487709"/>
              </a:xfrm>
              <a:prstGeom prst="line">
                <a:avLst/>
              </a:prstGeom>
              <a:ln>
                <a:gradFill>
                  <a:gsLst>
                    <a:gs pos="0">
                      <a:schemeClr val="accent1">
                        <a:lumMod val="5000"/>
                        <a:lumOff val="95000"/>
                        <a:alpha val="0"/>
                      </a:schemeClr>
                    </a:gs>
                    <a:gs pos="76999">
                      <a:srgbClr val="4D03DC"/>
                    </a:gs>
                    <a:gs pos="28320">
                      <a:srgbClr val="4D03DC"/>
                    </a:gs>
                    <a:gs pos="52000">
                      <a:srgbClr val="4D03DC"/>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grpSp>
      <p:grpSp>
        <p:nvGrpSpPr>
          <p:cNvPr id="147" name="组合 146">
            <a:extLst>
              <a:ext uri="{FF2B5EF4-FFF2-40B4-BE49-F238E27FC236}">
                <a16:creationId xmlns:a16="http://schemas.microsoft.com/office/drawing/2014/main" id="{E4BE928C-940A-46EC-BBEC-1E42B94B04CC}"/>
              </a:ext>
            </a:extLst>
          </p:cNvPr>
          <p:cNvGrpSpPr/>
          <p:nvPr/>
        </p:nvGrpSpPr>
        <p:grpSpPr>
          <a:xfrm>
            <a:off x="4606723" y="3177263"/>
            <a:ext cx="2674916" cy="530344"/>
            <a:chOff x="4584511" y="3213873"/>
            <a:chExt cx="2831677" cy="576033"/>
          </a:xfrm>
        </p:grpSpPr>
        <p:sp>
          <p:nvSpPr>
            <p:cNvPr id="39" name="Freeform 22">
              <a:extLst>
                <a:ext uri="{FF2B5EF4-FFF2-40B4-BE49-F238E27FC236}">
                  <a16:creationId xmlns:a16="http://schemas.microsoft.com/office/drawing/2014/main" id="{54F1B66F-BA70-4CBF-902F-13D6B62CCA20}"/>
                </a:ext>
              </a:extLst>
            </p:cNvPr>
            <p:cNvSpPr>
              <a:spLocks noEditPoints="1"/>
            </p:cNvSpPr>
            <p:nvPr/>
          </p:nvSpPr>
          <p:spPr bwMode="auto">
            <a:xfrm>
              <a:off x="4820644" y="3320040"/>
              <a:ext cx="373419" cy="373418"/>
            </a:xfrm>
            <a:custGeom>
              <a:avLst/>
              <a:gdLst>
                <a:gd name="T0" fmla="*/ 1588 w 2949"/>
                <a:gd name="T1" fmla="*/ 1475 h 2949"/>
                <a:gd name="T2" fmla="*/ 2919 w 2949"/>
                <a:gd name="T3" fmla="*/ 144 h 2949"/>
                <a:gd name="T4" fmla="*/ 2919 w 2949"/>
                <a:gd name="T5" fmla="*/ 31 h 2949"/>
                <a:gd name="T6" fmla="*/ 2806 w 2949"/>
                <a:gd name="T7" fmla="*/ 31 h 2949"/>
                <a:gd name="T8" fmla="*/ 1475 w 2949"/>
                <a:gd name="T9" fmla="*/ 1362 h 2949"/>
                <a:gd name="T10" fmla="*/ 144 w 2949"/>
                <a:gd name="T11" fmla="*/ 31 h 2949"/>
                <a:gd name="T12" fmla="*/ 31 w 2949"/>
                <a:gd name="T13" fmla="*/ 31 h 2949"/>
                <a:gd name="T14" fmla="*/ 31 w 2949"/>
                <a:gd name="T15" fmla="*/ 144 h 2949"/>
                <a:gd name="T16" fmla="*/ 1362 w 2949"/>
                <a:gd name="T17" fmla="*/ 1475 h 2949"/>
                <a:gd name="T18" fmla="*/ 31 w 2949"/>
                <a:gd name="T19" fmla="*/ 2806 h 2949"/>
                <a:gd name="T20" fmla="*/ 31 w 2949"/>
                <a:gd name="T21" fmla="*/ 2919 h 2949"/>
                <a:gd name="T22" fmla="*/ 144 w 2949"/>
                <a:gd name="T23" fmla="*/ 2919 h 2949"/>
                <a:gd name="T24" fmla="*/ 1475 w 2949"/>
                <a:gd name="T25" fmla="*/ 1587 h 2949"/>
                <a:gd name="T26" fmla="*/ 2806 w 2949"/>
                <a:gd name="T27" fmla="*/ 2919 h 2949"/>
                <a:gd name="T28" fmla="*/ 2919 w 2949"/>
                <a:gd name="T29" fmla="*/ 2919 h 2949"/>
                <a:gd name="T30" fmla="*/ 2919 w 2949"/>
                <a:gd name="T31" fmla="*/ 2806 h 2949"/>
                <a:gd name="T32" fmla="*/ 1588 w 2949"/>
                <a:gd name="T33" fmla="*/ 1475 h 2949"/>
                <a:gd name="T34" fmla="*/ 1588 w 2949"/>
                <a:gd name="T35" fmla="*/ 1475 h 2949"/>
                <a:gd name="T36" fmla="*/ 1588 w 2949"/>
                <a:gd name="T37" fmla="*/ 1475 h 2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49" h="2949">
                  <a:moveTo>
                    <a:pt x="1588" y="1475"/>
                  </a:moveTo>
                  <a:cubicBezTo>
                    <a:pt x="2919" y="144"/>
                    <a:pt x="2919" y="144"/>
                    <a:pt x="2919" y="144"/>
                  </a:cubicBezTo>
                  <a:cubicBezTo>
                    <a:pt x="2949" y="113"/>
                    <a:pt x="2949" y="62"/>
                    <a:pt x="2919" y="31"/>
                  </a:cubicBezTo>
                  <a:cubicBezTo>
                    <a:pt x="2888" y="0"/>
                    <a:pt x="2837" y="0"/>
                    <a:pt x="2806" y="31"/>
                  </a:cubicBezTo>
                  <a:cubicBezTo>
                    <a:pt x="1475" y="1362"/>
                    <a:pt x="1475" y="1362"/>
                    <a:pt x="1475" y="1362"/>
                  </a:cubicBezTo>
                  <a:cubicBezTo>
                    <a:pt x="144" y="31"/>
                    <a:pt x="144" y="31"/>
                    <a:pt x="144" y="31"/>
                  </a:cubicBezTo>
                  <a:cubicBezTo>
                    <a:pt x="113" y="0"/>
                    <a:pt x="62" y="0"/>
                    <a:pt x="31" y="31"/>
                  </a:cubicBezTo>
                  <a:cubicBezTo>
                    <a:pt x="0" y="62"/>
                    <a:pt x="0" y="113"/>
                    <a:pt x="31" y="144"/>
                  </a:cubicBezTo>
                  <a:cubicBezTo>
                    <a:pt x="1362" y="1475"/>
                    <a:pt x="1362" y="1475"/>
                    <a:pt x="1362" y="1475"/>
                  </a:cubicBezTo>
                  <a:cubicBezTo>
                    <a:pt x="31" y="2806"/>
                    <a:pt x="31" y="2806"/>
                    <a:pt x="31" y="2806"/>
                  </a:cubicBezTo>
                  <a:cubicBezTo>
                    <a:pt x="0" y="2837"/>
                    <a:pt x="0" y="2888"/>
                    <a:pt x="31" y="2919"/>
                  </a:cubicBezTo>
                  <a:cubicBezTo>
                    <a:pt x="62" y="2949"/>
                    <a:pt x="113" y="2949"/>
                    <a:pt x="144" y="2919"/>
                  </a:cubicBezTo>
                  <a:cubicBezTo>
                    <a:pt x="1475" y="1587"/>
                    <a:pt x="1475" y="1587"/>
                    <a:pt x="1475" y="1587"/>
                  </a:cubicBezTo>
                  <a:cubicBezTo>
                    <a:pt x="2806" y="2919"/>
                    <a:pt x="2806" y="2919"/>
                    <a:pt x="2806" y="2919"/>
                  </a:cubicBezTo>
                  <a:cubicBezTo>
                    <a:pt x="2837" y="2949"/>
                    <a:pt x="2888" y="2949"/>
                    <a:pt x="2919" y="2919"/>
                  </a:cubicBezTo>
                  <a:cubicBezTo>
                    <a:pt x="2949" y="2888"/>
                    <a:pt x="2949" y="2837"/>
                    <a:pt x="2919" y="2806"/>
                  </a:cubicBezTo>
                  <a:lnTo>
                    <a:pt x="1588" y="1475"/>
                  </a:lnTo>
                  <a:close/>
                  <a:moveTo>
                    <a:pt x="1588" y="1475"/>
                  </a:moveTo>
                  <a:cubicBezTo>
                    <a:pt x="1588" y="1475"/>
                    <a:pt x="1588" y="1475"/>
                    <a:pt x="1588" y="1475"/>
                  </a:cubicBezTo>
                </a:path>
              </a:pathLst>
            </a:custGeom>
            <a:gradFill>
              <a:gsLst>
                <a:gs pos="0">
                  <a:srgbClr val="00AFF0"/>
                </a:gs>
                <a:gs pos="99000">
                  <a:srgbClr val="4D03DC"/>
                </a:gs>
              </a:gsLst>
              <a:lin ang="10800000" scaled="0"/>
            </a:gradFill>
            <a:ln>
              <a:noFill/>
            </a:ln>
          </p:spPr>
          <p:txBody>
            <a:bodyPr vert="horz" wrap="square" lIns="91440" tIns="45720" rIns="91440" bIns="45720" numCol="1" anchor="t" anchorCtr="0" compatLnSpc="1">
              <a:prstTxWarp prst="textNoShape">
                <a:avLst/>
              </a:prstTxWarp>
            </a:bodyPr>
            <a:lstStyle/>
            <a:p>
              <a:endParaRPr lang="zh-CN" altLang="en-US" sz="1100"/>
            </a:p>
          </p:txBody>
        </p:sp>
        <p:sp>
          <p:nvSpPr>
            <p:cNvPr id="109" name="矩形 108">
              <a:extLst>
                <a:ext uri="{FF2B5EF4-FFF2-40B4-BE49-F238E27FC236}">
                  <a16:creationId xmlns:a16="http://schemas.microsoft.com/office/drawing/2014/main" id="{1797A5E9-6C52-4E8A-83B7-7FBB050727A9}"/>
                </a:ext>
              </a:extLst>
            </p:cNvPr>
            <p:cNvSpPr/>
            <p:nvPr/>
          </p:nvSpPr>
          <p:spPr>
            <a:xfrm>
              <a:off x="5794274" y="3346993"/>
              <a:ext cx="1621914" cy="284148"/>
            </a:xfrm>
            <a:prstGeom prst="rect">
              <a:avLst/>
            </a:prstGeom>
          </p:spPr>
          <p:txBody>
            <a:bodyPr wrap="square">
              <a:spAutoFit/>
            </a:bodyPr>
            <a:lstStyle/>
            <a:p>
              <a:pPr lvl="0" algn="just">
                <a:spcAft>
                  <a:spcPts val="0"/>
                </a:spcAft>
              </a:pPr>
              <a:r>
                <a:rPr lang="zh-CN" altLang="en-US" sz="1100" b="1" kern="100">
                  <a:solidFill>
                    <a:srgbClr val="4D03DC"/>
                  </a:solidFill>
                  <a:latin typeface="微软雅黑" panose="020B0503020204020204" pitchFamily="34" charset="-122"/>
                  <a:ea typeface="微软雅黑" panose="020B0503020204020204" pitchFamily="34" charset="-122"/>
                  <a:cs typeface="Times New Roman" panose="02020603050405020304" pitchFamily="18" charset="0"/>
                </a:rPr>
                <a:t>Enter the title here</a:t>
              </a:r>
            </a:p>
          </p:txBody>
        </p:sp>
        <p:grpSp>
          <p:nvGrpSpPr>
            <p:cNvPr id="131" name="组合 130">
              <a:extLst>
                <a:ext uri="{FF2B5EF4-FFF2-40B4-BE49-F238E27FC236}">
                  <a16:creationId xmlns:a16="http://schemas.microsoft.com/office/drawing/2014/main" id="{E5321D6F-1728-4448-B880-AED7C124D215}"/>
                </a:ext>
              </a:extLst>
            </p:cNvPr>
            <p:cNvGrpSpPr/>
            <p:nvPr/>
          </p:nvGrpSpPr>
          <p:grpSpPr>
            <a:xfrm>
              <a:off x="4584511" y="3213873"/>
              <a:ext cx="2808232" cy="576033"/>
              <a:chOff x="3840219" y="1678667"/>
              <a:chExt cx="3068953" cy="629513"/>
            </a:xfrm>
          </p:grpSpPr>
          <p:sp>
            <p:nvSpPr>
              <p:cNvPr id="132" name="矩形: 圆角 131">
                <a:extLst>
                  <a:ext uri="{FF2B5EF4-FFF2-40B4-BE49-F238E27FC236}">
                    <a16:creationId xmlns:a16="http://schemas.microsoft.com/office/drawing/2014/main" id="{C187EE28-2F2E-4028-958A-AD4AD8308377}"/>
                  </a:ext>
                </a:extLst>
              </p:cNvPr>
              <p:cNvSpPr/>
              <p:nvPr/>
            </p:nvSpPr>
            <p:spPr>
              <a:xfrm>
                <a:off x="3840219" y="1678667"/>
                <a:ext cx="3068953" cy="62951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rgbClr val="4D03DC"/>
                  </a:solidFill>
                  <a:latin typeface="微软雅黑" panose="020B0503020204020204" pitchFamily="34" charset="-122"/>
                  <a:ea typeface="微软雅黑" panose="020B0503020204020204" pitchFamily="34" charset="-122"/>
                </a:endParaRPr>
              </a:p>
            </p:txBody>
          </p:sp>
          <p:cxnSp>
            <p:nvCxnSpPr>
              <p:cNvPr id="133" name="直接连接符 132">
                <a:extLst>
                  <a:ext uri="{FF2B5EF4-FFF2-40B4-BE49-F238E27FC236}">
                    <a16:creationId xmlns:a16="http://schemas.microsoft.com/office/drawing/2014/main" id="{8F9F9511-9B08-400D-B00E-4EB6343157E9}"/>
                  </a:ext>
                </a:extLst>
              </p:cNvPr>
              <p:cNvCxnSpPr>
                <a:cxnSpLocks/>
              </p:cNvCxnSpPr>
              <p:nvPr/>
            </p:nvCxnSpPr>
            <p:spPr>
              <a:xfrm>
                <a:off x="4852046" y="1749569"/>
                <a:ext cx="0" cy="487709"/>
              </a:xfrm>
              <a:prstGeom prst="line">
                <a:avLst/>
              </a:prstGeom>
              <a:ln>
                <a:gradFill>
                  <a:gsLst>
                    <a:gs pos="0">
                      <a:schemeClr val="accent1">
                        <a:lumMod val="5000"/>
                        <a:lumOff val="95000"/>
                        <a:alpha val="0"/>
                      </a:schemeClr>
                    </a:gs>
                    <a:gs pos="76999">
                      <a:srgbClr val="4D03DC"/>
                    </a:gs>
                    <a:gs pos="28320">
                      <a:srgbClr val="4D03DC"/>
                    </a:gs>
                    <a:gs pos="52000">
                      <a:srgbClr val="4D03DC"/>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grpSp>
      <p:grpSp>
        <p:nvGrpSpPr>
          <p:cNvPr id="148" name="组合 147">
            <a:extLst>
              <a:ext uri="{FF2B5EF4-FFF2-40B4-BE49-F238E27FC236}">
                <a16:creationId xmlns:a16="http://schemas.microsoft.com/office/drawing/2014/main" id="{6FAE1FCD-5D94-421B-A0CC-F88C083500BB}"/>
              </a:ext>
            </a:extLst>
          </p:cNvPr>
          <p:cNvGrpSpPr/>
          <p:nvPr/>
        </p:nvGrpSpPr>
        <p:grpSpPr>
          <a:xfrm>
            <a:off x="4617796" y="3902736"/>
            <a:ext cx="2652770" cy="530344"/>
            <a:chOff x="4584511" y="3939346"/>
            <a:chExt cx="2808233" cy="576033"/>
          </a:xfrm>
        </p:grpSpPr>
        <p:grpSp>
          <p:nvGrpSpPr>
            <p:cNvPr id="44" name="组合 43">
              <a:extLst>
                <a:ext uri="{FF2B5EF4-FFF2-40B4-BE49-F238E27FC236}">
                  <a16:creationId xmlns:a16="http://schemas.microsoft.com/office/drawing/2014/main" id="{D641EFB6-1D1E-4F75-9619-093F8B5D4BFE}"/>
                </a:ext>
              </a:extLst>
            </p:cNvPr>
            <p:cNvGrpSpPr/>
            <p:nvPr/>
          </p:nvGrpSpPr>
          <p:grpSpPr>
            <a:xfrm>
              <a:off x="4843944" y="4068357"/>
              <a:ext cx="350120" cy="282866"/>
              <a:chOff x="11493500" y="347663"/>
              <a:chExt cx="1123950" cy="908050"/>
            </a:xfrm>
            <a:gradFill>
              <a:gsLst>
                <a:gs pos="0">
                  <a:srgbClr val="00AFF0"/>
                </a:gs>
                <a:gs pos="99000">
                  <a:srgbClr val="4D03DC"/>
                </a:gs>
              </a:gsLst>
              <a:lin ang="10800000" scaled="0"/>
            </a:gradFill>
          </p:grpSpPr>
          <p:sp>
            <p:nvSpPr>
              <p:cNvPr id="35" name="Freeform 17">
                <a:extLst>
                  <a:ext uri="{FF2B5EF4-FFF2-40B4-BE49-F238E27FC236}">
                    <a16:creationId xmlns:a16="http://schemas.microsoft.com/office/drawing/2014/main" id="{75F8B359-E453-4310-B540-F752C7368024}"/>
                  </a:ext>
                </a:extLst>
              </p:cNvPr>
              <p:cNvSpPr>
                <a:spLocks noEditPoints="1"/>
              </p:cNvSpPr>
              <p:nvPr/>
            </p:nvSpPr>
            <p:spPr bwMode="auto">
              <a:xfrm>
                <a:off x="11493500" y="352425"/>
                <a:ext cx="1123950" cy="903288"/>
              </a:xfrm>
              <a:custGeom>
                <a:avLst/>
                <a:gdLst>
                  <a:gd name="T0" fmla="*/ 45 w 3215"/>
                  <a:gd name="T1" fmla="*/ 2573 h 2573"/>
                  <a:gd name="T2" fmla="*/ 0 w 3215"/>
                  <a:gd name="T3" fmla="*/ 2529 h 2573"/>
                  <a:gd name="T4" fmla="*/ 1315 w 3215"/>
                  <a:gd name="T5" fmla="*/ 2484 h 2573"/>
                  <a:gd name="T6" fmla="*/ 1315 w 3215"/>
                  <a:gd name="T7" fmla="*/ 2573 h 2573"/>
                  <a:gd name="T8" fmla="*/ 1559 w 3215"/>
                  <a:gd name="T9" fmla="*/ 2573 h 2573"/>
                  <a:gd name="T10" fmla="*/ 1514 w 3215"/>
                  <a:gd name="T11" fmla="*/ 2529 h 2573"/>
                  <a:gd name="T12" fmla="*/ 1672 w 3215"/>
                  <a:gd name="T13" fmla="*/ 2484 h 2573"/>
                  <a:gd name="T14" fmla="*/ 1672 w 3215"/>
                  <a:gd name="T15" fmla="*/ 2573 h 2573"/>
                  <a:gd name="T16" fmla="*/ 3041 w 3215"/>
                  <a:gd name="T17" fmla="*/ 1594 h 2573"/>
                  <a:gd name="T18" fmla="*/ 3028 w 3215"/>
                  <a:gd name="T19" fmla="*/ 1450 h 2573"/>
                  <a:gd name="T20" fmla="*/ 3117 w 3215"/>
                  <a:gd name="T21" fmla="*/ 1450 h 2573"/>
                  <a:gd name="T22" fmla="*/ 3072 w 3215"/>
                  <a:gd name="T23" fmla="*/ 1607 h 2573"/>
                  <a:gd name="T24" fmla="*/ 3041 w 3215"/>
                  <a:gd name="T25" fmla="*/ 2221 h 2573"/>
                  <a:gd name="T26" fmla="*/ 3028 w 3215"/>
                  <a:gd name="T27" fmla="*/ 1797 h 2573"/>
                  <a:gd name="T28" fmla="*/ 3117 w 3215"/>
                  <a:gd name="T29" fmla="*/ 1797 h 2573"/>
                  <a:gd name="T30" fmla="*/ 3073 w 3215"/>
                  <a:gd name="T31" fmla="*/ 2234 h 2573"/>
                  <a:gd name="T32" fmla="*/ 1900 w 3215"/>
                  <a:gd name="T33" fmla="*/ 2573 h 2573"/>
                  <a:gd name="T34" fmla="*/ 1855 w 3215"/>
                  <a:gd name="T35" fmla="*/ 2529 h 2573"/>
                  <a:gd name="T36" fmla="*/ 3171 w 3215"/>
                  <a:gd name="T37" fmla="*/ 2484 h 2573"/>
                  <a:gd name="T38" fmla="*/ 3202 w 3215"/>
                  <a:gd name="T39" fmla="*/ 2560 h 2573"/>
                  <a:gd name="T40" fmla="*/ 591 w 3215"/>
                  <a:gd name="T41" fmla="*/ 2233 h 2573"/>
                  <a:gd name="T42" fmla="*/ 547 w 3215"/>
                  <a:gd name="T43" fmla="*/ 2189 h 2573"/>
                  <a:gd name="T44" fmla="*/ 227 w 3215"/>
                  <a:gd name="T45" fmla="*/ 1661 h 2573"/>
                  <a:gd name="T46" fmla="*/ 183 w 3215"/>
                  <a:gd name="T47" fmla="*/ 2233 h 2573"/>
                  <a:gd name="T48" fmla="*/ 138 w 3215"/>
                  <a:gd name="T49" fmla="*/ 2189 h 2573"/>
                  <a:gd name="T50" fmla="*/ 183 w 3215"/>
                  <a:gd name="T51" fmla="*/ 1572 h 2573"/>
                  <a:gd name="T52" fmla="*/ 636 w 3215"/>
                  <a:gd name="T53" fmla="*/ 1616 h 2573"/>
                  <a:gd name="T54" fmla="*/ 591 w 3215"/>
                  <a:gd name="T55" fmla="*/ 2233 h 2573"/>
                  <a:gd name="T56" fmla="*/ 1387 w 3215"/>
                  <a:gd name="T57" fmla="*/ 2220 h 2573"/>
                  <a:gd name="T58" fmla="*/ 1374 w 3215"/>
                  <a:gd name="T59" fmla="*/ 1359 h 2573"/>
                  <a:gd name="T60" fmla="*/ 1054 w 3215"/>
                  <a:gd name="T61" fmla="*/ 2189 h 2573"/>
                  <a:gd name="T62" fmla="*/ 978 w 3215"/>
                  <a:gd name="T63" fmla="*/ 2220 h 2573"/>
                  <a:gd name="T64" fmla="*/ 965 w 3215"/>
                  <a:gd name="T65" fmla="*/ 1315 h 2573"/>
                  <a:gd name="T66" fmla="*/ 1418 w 3215"/>
                  <a:gd name="T67" fmla="*/ 1270 h 2573"/>
                  <a:gd name="T68" fmla="*/ 1463 w 3215"/>
                  <a:gd name="T69" fmla="*/ 2189 h 2573"/>
                  <a:gd name="T70" fmla="*/ 2245 w 3215"/>
                  <a:gd name="T71" fmla="*/ 2233 h 2573"/>
                  <a:gd name="T72" fmla="*/ 2201 w 3215"/>
                  <a:gd name="T73" fmla="*/ 2189 h 2573"/>
                  <a:gd name="T74" fmla="*/ 1881 w 3215"/>
                  <a:gd name="T75" fmla="*/ 1057 h 2573"/>
                  <a:gd name="T76" fmla="*/ 1837 w 3215"/>
                  <a:gd name="T77" fmla="*/ 2233 h 2573"/>
                  <a:gd name="T78" fmla="*/ 1792 w 3215"/>
                  <a:gd name="T79" fmla="*/ 1013 h 2573"/>
                  <a:gd name="T80" fmla="*/ 2245 w 3215"/>
                  <a:gd name="T81" fmla="*/ 968 h 2573"/>
                  <a:gd name="T82" fmla="*/ 2290 w 3215"/>
                  <a:gd name="T83" fmla="*/ 2189 h 2573"/>
                  <a:gd name="T84" fmla="*/ 2245 w 3215"/>
                  <a:gd name="T85" fmla="*/ 2233 h 2573"/>
                  <a:gd name="T86" fmla="*/ 2632 w 3215"/>
                  <a:gd name="T87" fmla="*/ 2220 h 2573"/>
                  <a:gd name="T88" fmla="*/ 2619 w 3215"/>
                  <a:gd name="T89" fmla="*/ 711 h 2573"/>
                  <a:gd name="T90" fmla="*/ 3072 w 3215"/>
                  <a:gd name="T91" fmla="*/ 666 h 2573"/>
                  <a:gd name="T92" fmla="*/ 3117 w 3215"/>
                  <a:gd name="T93" fmla="*/ 1204 h 2573"/>
                  <a:gd name="T94" fmla="*/ 3041 w 3215"/>
                  <a:gd name="T95" fmla="*/ 1236 h 2573"/>
                  <a:gd name="T96" fmla="*/ 3028 w 3215"/>
                  <a:gd name="T97" fmla="*/ 755 h 2573"/>
                  <a:gd name="T98" fmla="*/ 2708 w 3215"/>
                  <a:gd name="T99" fmla="*/ 2189 h 2573"/>
                  <a:gd name="T100" fmla="*/ 183 w 3215"/>
                  <a:gd name="T101" fmla="*/ 1359 h 2573"/>
                  <a:gd name="T102" fmla="*/ 165 w 3215"/>
                  <a:gd name="T103" fmla="*/ 1274 h 2573"/>
                  <a:gd name="T104" fmla="*/ 3113 w 3215"/>
                  <a:gd name="T105" fmla="*/ 32 h 2573"/>
                  <a:gd name="T106" fmla="*/ 200 w 3215"/>
                  <a:gd name="T107" fmla="*/ 1355 h 2573"/>
                  <a:gd name="T108" fmla="*/ 183 w 3215"/>
                  <a:gd name="T109" fmla="*/ 1359 h 2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15" h="2573">
                    <a:moveTo>
                      <a:pt x="1315" y="2573"/>
                    </a:moveTo>
                    <a:cubicBezTo>
                      <a:pt x="45" y="2573"/>
                      <a:pt x="45" y="2573"/>
                      <a:pt x="45" y="2573"/>
                    </a:cubicBezTo>
                    <a:cubicBezTo>
                      <a:pt x="33" y="2573"/>
                      <a:pt x="21" y="2569"/>
                      <a:pt x="13" y="2560"/>
                    </a:cubicBezTo>
                    <a:cubicBezTo>
                      <a:pt x="5" y="2552"/>
                      <a:pt x="0" y="2541"/>
                      <a:pt x="0" y="2529"/>
                    </a:cubicBezTo>
                    <a:cubicBezTo>
                      <a:pt x="0" y="2504"/>
                      <a:pt x="20" y="2484"/>
                      <a:pt x="45" y="2484"/>
                    </a:cubicBezTo>
                    <a:cubicBezTo>
                      <a:pt x="1315" y="2484"/>
                      <a:pt x="1315" y="2484"/>
                      <a:pt x="1315" y="2484"/>
                    </a:cubicBezTo>
                    <a:cubicBezTo>
                      <a:pt x="1340" y="2484"/>
                      <a:pt x="1360" y="2504"/>
                      <a:pt x="1360" y="2529"/>
                    </a:cubicBezTo>
                    <a:cubicBezTo>
                      <a:pt x="1360" y="2553"/>
                      <a:pt x="1340" y="2573"/>
                      <a:pt x="1315" y="2573"/>
                    </a:cubicBezTo>
                    <a:close/>
                    <a:moveTo>
                      <a:pt x="1672" y="2573"/>
                    </a:moveTo>
                    <a:cubicBezTo>
                      <a:pt x="1559" y="2573"/>
                      <a:pt x="1559" y="2573"/>
                      <a:pt x="1559" y="2573"/>
                    </a:cubicBezTo>
                    <a:cubicBezTo>
                      <a:pt x="1547" y="2573"/>
                      <a:pt x="1536" y="2569"/>
                      <a:pt x="1527" y="2560"/>
                    </a:cubicBezTo>
                    <a:cubicBezTo>
                      <a:pt x="1519" y="2552"/>
                      <a:pt x="1514" y="2541"/>
                      <a:pt x="1514" y="2529"/>
                    </a:cubicBezTo>
                    <a:cubicBezTo>
                      <a:pt x="1514" y="2504"/>
                      <a:pt x="1534" y="2484"/>
                      <a:pt x="1559" y="2484"/>
                    </a:cubicBezTo>
                    <a:cubicBezTo>
                      <a:pt x="1672" y="2484"/>
                      <a:pt x="1672" y="2484"/>
                      <a:pt x="1672" y="2484"/>
                    </a:cubicBezTo>
                    <a:cubicBezTo>
                      <a:pt x="1696" y="2484"/>
                      <a:pt x="1716" y="2504"/>
                      <a:pt x="1716" y="2529"/>
                    </a:cubicBezTo>
                    <a:cubicBezTo>
                      <a:pt x="1716" y="2553"/>
                      <a:pt x="1696" y="2573"/>
                      <a:pt x="1672" y="2573"/>
                    </a:cubicBezTo>
                    <a:close/>
                    <a:moveTo>
                      <a:pt x="3072" y="1607"/>
                    </a:moveTo>
                    <a:cubicBezTo>
                      <a:pt x="3061" y="1607"/>
                      <a:pt x="3049" y="1603"/>
                      <a:pt x="3041" y="1594"/>
                    </a:cubicBezTo>
                    <a:cubicBezTo>
                      <a:pt x="3033" y="1586"/>
                      <a:pt x="3028" y="1575"/>
                      <a:pt x="3028" y="1563"/>
                    </a:cubicBezTo>
                    <a:cubicBezTo>
                      <a:pt x="3028" y="1450"/>
                      <a:pt x="3028" y="1450"/>
                      <a:pt x="3028" y="1450"/>
                    </a:cubicBezTo>
                    <a:cubicBezTo>
                      <a:pt x="3028" y="1425"/>
                      <a:pt x="3048" y="1405"/>
                      <a:pt x="3072" y="1405"/>
                    </a:cubicBezTo>
                    <a:cubicBezTo>
                      <a:pt x="3097" y="1405"/>
                      <a:pt x="3117" y="1425"/>
                      <a:pt x="3117" y="1450"/>
                    </a:cubicBezTo>
                    <a:cubicBezTo>
                      <a:pt x="3117" y="1563"/>
                      <a:pt x="3117" y="1563"/>
                      <a:pt x="3117" y="1563"/>
                    </a:cubicBezTo>
                    <a:cubicBezTo>
                      <a:pt x="3117" y="1587"/>
                      <a:pt x="3097" y="1607"/>
                      <a:pt x="3072" y="1607"/>
                    </a:cubicBezTo>
                    <a:close/>
                    <a:moveTo>
                      <a:pt x="3073" y="2234"/>
                    </a:moveTo>
                    <a:cubicBezTo>
                      <a:pt x="3061" y="2234"/>
                      <a:pt x="3050" y="2229"/>
                      <a:pt x="3041" y="2221"/>
                    </a:cubicBezTo>
                    <a:cubicBezTo>
                      <a:pt x="3033" y="2212"/>
                      <a:pt x="3028" y="2201"/>
                      <a:pt x="3028" y="2189"/>
                    </a:cubicBezTo>
                    <a:cubicBezTo>
                      <a:pt x="3028" y="1797"/>
                      <a:pt x="3028" y="1797"/>
                      <a:pt x="3028" y="1797"/>
                    </a:cubicBezTo>
                    <a:cubicBezTo>
                      <a:pt x="3028" y="1772"/>
                      <a:pt x="3048" y="1752"/>
                      <a:pt x="3073" y="1752"/>
                    </a:cubicBezTo>
                    <a:cubicBezTo>
                      <a:pt x="3097" y="1752"/>
                      <a:pt x="3117" y="1772"/>
                      <a:pt x="3117" y="1797"/>
                    </a:cubicBezTo>
                    <a:cubicBezTo>
                      <a:pt x="3117" y="2189"/>
                      <a:pt x="3117" y="2189"/>
                      <a:pt x="3117" y="2189"/>
                    </a:cubicBezTo>
                    <a:cubicBezTo>
                      <a:pt x="3117" y="2214"/>
                      <a:pt x="3097" y="2234"/>
                      <a:pt x="3073" y="2234"/>
                    </a:cubicBezTo>
                    <a:close/>
                    <a:moveTo>
                      <a:pt x="3171" y="2573"/>
                    </a:moveTo>
                    <a:cubicBezTo>
                      <a:pt x="1900" y="2573"/>
                      <a:pt x="1900" y="2573"/>
                      <a:pt x="1900" y="2573"/>
                    </a:cubicBezTo>
                    <a:cubicBezTo>
                      <a:pt x="1888" y="2573"/>
                      <a:pt x="1877" y="2569"/>
                      <a:pt x="1868" y="2560"/>
                    </a:cubicBezTo>
                    <a:cubicBezTo>
                      <a:pt x="1860" y="2552"/>
                      <a:pt x="1855" y="2541"/>
                      <a:pt x="1855" y="2529"/>
                    </a:cubicBezTo>
                    <a:cubicBezTo>
                      <a:pt x="1855" y="2504"/>
                      <a:pt x="1875" y="2484"/>
                      <a:pt x="1900" y="2484"/>
                    </a:cubicBezTo>
                    <a:cubicBezTo>
                      <a:pt x="3171" y="2484"/>
                      <a:pt x="3171" y="2484"/>
                      <a:pt x="3171" y="2484"/>
                    </a:cubicBezTo>
                    <a:cubicBezTo>
                      <a:pt x="3195" y="2484"/>
                      <a:pt x="3215" y="2504"/>
                      <a:pt x="3215" y="2529"/>
                    </a:cubicBezTo>
                    <a:cubicBezTo>
                      <a:pt x="3215" y="2541"/>
                      <a:pt x="3211" y="2552"/>
                      <a:pt x="3202" y="2560"/>
                    </a:cubicBezTo>
                    <a:cubicBezTo>
                      <a:pt x="3194" y="2569"/>
                      <a:pt x="3183" y="2573"/>
                      <a:pt x="3171" y="2573"/>
                    </a:cubicBezTo>
                    <a:close/>
                    <a:moveTo>
                      <a:pt x="591" y="2233"/>
                    </a:moveTo>
                    <a:cubicBezTo>
                      <a:pt x="580" y="2233"/>
                      <a:pt x="568" y="2229"/>
                      <a:pt x="560" y="2220"/>
                    </a:cubicBezTo>
                    <a:cubicBezTo>
                      <a:pt x="551" y="2212"/>
                      <a:pt x="547" y="2201"/>
                      <a:pt x="547" y="2189"/>
                    </a:cubicBezTo>
                    <a:cubicBezTo>
                      <a:pt x="547" y="1661"/>
                      <a:pt x="547" y="1661"/>
                      <a:pt x="547" y="1661"/>
                    </a:cubicBezTo>
                    <a:cubicBezTo>
                      <a:pt x="227" y="1661"/>
                      <a:pt x="227" y="1661"/>
                      <a:pt x="227" y="1661"/>
                    </a:cubicBezTo>
                    <a:cubicBezTo>
                      <a:pt x="227" y="2189"/>
                      <a:pt x="227" y="2189"/>
                      <a:pt x="227" y="2189"/>
                    </a:cubicBezTo>
                    <a:cubicBezTo>
                      <a:pt x="227" y="2213"/>
                      <a:pt x="207" y="2233"/>
                      <a:pt x="183" y="2233"/>
                    </a:cubicBezTo>
                    <a:cubicBezTo>
                      <a:pt x="171" y="2233"/>
                      <a:pt x="159" y="2229"/>
                      <a:pt x="151" y="2220"/>
                    </a:cubicBezTo>
                    <a:cubicBezTo>
                      <a:pt x="143" y="2212"/>
                      <a:pt x="138" y="2201"/>
                      <a:pt x="138" y="2189"/>
                    </a:cubicBezTo>
                    <a:cubicBezTo>
                      <a:pt x="138" y="1616"/>
                      <a:pt x="138" y="1616"/>
                      <a:pt x="138" y="1616"/>
                    </a:cubicBezTo>
                    <a:cubicBezTo>
                      <a:pt x="138" y="1592"/>
                      <a:pt x="158" y="1572"/>
                      <a:pt x="183" y="1572"/>
                    </a:cubicBezTo>
                    <a:cubicBezTo>
                      <a:pt x="591" y="1572"/>
                      <a:pt x="591" y="1572"/>
                      <a:pt x="591" y="1572"/>
                    </a:cubicBezTo>
                    <a:cubicBezTo>
                      <a:pt x="616" y="1572"/>
                      <a:pt x="636" y="1592"/>
                      <a:pt x="636" y="1616"/>
                    </a:cubicBezTo>
                    <a:cubicBezTo>
                      <a:pt x="636" y="2189"/>
                      <a:pt x="636" y="2189"/>
                      <a:pt x="636" y="2189"/>
                    </a:cubicBezTo>
                    <a:cubicBezTo>
                      <a:pt x="636" y="2213"/>
                      <a:pt x="616" y="2233"/>
                      <a:pt x="591" y="2233"/>
                    </a:cubicBezTo>
                    <a:close/>
                    <a:moveTo>
                      <a:pt x="1418" y="2233"/>
                    </a:moveTo>
                    <a:cubicBezTo>
                      <a:pt x="1407" y="2233"/>
                      <a:pt x="1395" y="2229"/>
                      <a:pt x="1387" y="2220"/>
                    </a:cubicBezTo>
                    <a:cubicBezTo>
                      <a:pt x="1379" y="2212"/>
                      <a:pt x="1374" y="2201"/>
                      <a:pt x="1374" y="2189"/>
                    </a:cubicBezTo>
                    <a:cubicBezTo>
                      <a:pt x="1374" y="1359"/>
                      <a:pt x="1374" y="1359"/>
                      <a:pt x="1374" y="1359"/>
                    </a:cubicBezTo>
                    <a:cubicBezTo>
                      <a:pt x="1054" y="1359"/>
                      <a:pt x="1054" y="1359"/>
                      <a:pt x="1054" y="1359"/>
                    </a:cubicBezTo>
                    <a:cubicBezTo>
                      <a:pt x="1054" y="2189"/>
                      <a:pt x="1054" y="2189"/>
                      <a:pt x="1054" y="2189"/>
                    </a:cubicBezTo>
                    <a:cubicBezTo>
                      <a:pt x="1054" y="2213"/>
                      <a:pt x="1034" y="2233"/>
                      <a:pt x="1010" y="2233"/>
                    </a:cubicBezTo>
                    <a:cubicBezTo>
                      <a:pt x="998" y="2233"/>
                      <a:pt x="986" y="2229"/>
                      <a:pt x="978" y="2220"/>
                    </a:cubicBezTo>
                    <a:cubicBezTo>
                      <a:pt x="970" y="2212"/>
                      <a:pt x="965" y="2201"/>
                      <a:pt x="965" y="2189"/>
                    </a:cubicBezTo>
                    <a:cubicBezTo>
                      <a:pt x="965" y="1315"/>
                      <a:pt x="965" y="1315"/>
                      <a:pt x="965" y="1315"/>
                    </a:cubicBezTo>
                    <a:cubicBezTo>
                      <a:pt x="965" y="1290"/>
                      <a:pt x="985" y="1270"/>
                      <a:pt x="1010" y="1270"/>
                    </a:cubicBezTo>
                    <a:cubicBezTo>
                      <a:pt x="1418" y="1270"/>
                      <a:pt x="1418" y="1270"/>
                      <a:pt x="1418" y="1270"/>
                    </a:cubicBezTo>
                    <a:cubicBezTo>
                      <a:pt x="1443" y="1270"/>
                      <a:pt x="1463" y="1290"/>
                      <a:pt x="1463" y="1315"/>
                    </a:cubicBezTo>
                    <a:cubicBezTo>
                      <a:pt x="1463" y="2189"/>
                      <a:pt x="1463" y="2189"/>
                      <a:pt x="1463" y="2189"/>
                    </a:cubicBezTo>
                    <a:cubicBezTo>
                      <a:pt x="1463" y="2213"/>
                      <a:pt x="1443" y="2233"/>
                      <a:pt x="1418" y="2233"/>
                    </a:cubicBezTo>
                    <a:close/>
                    <a:moveTo>
                      <a:pt x="2245" y="2233"/>
                    </a:moveTo>
                    <a:cubicBezTo>
                      <a:pt x="2234" y="2233"/>
                      <a:pt x="2222" y="2229"/>
                      <a:pt x="2214" y="2220"/>
                    </a:cubicBezTo>
                    <a:cubicBezTo>
                      <a:pt x="2206" y="2212"/>
                      <a:pt x="2201" y="2201"/>
                      <a:pt x="2201" y="2189"/>
                    </a:cubicBezTo>
                    <a:cubicBezTo>
                      <a:pt x="2201" y="1057"/>
                      <a:pt x="2201" y="1057"/>
                      <a:pt x="2201" y="1057"/>
                    </a:cubicBezTo>
                    <a:cubicBezTo>
                      <a:pt x="1881" y="1057"/>
                      <a:pt x="1881" y="1057"/>
                      <a:pt x="1881" y="1057"/>
                    </a:cubicBezTo>
                    <a:cubicBezTo>
                      <a:pt x="1881" y="2189"/>
                      <a:pt x="1881" y="2189"/>
                      <a:pt x="1881" y="2189"/>
                    </a:cubicBezTo>
                    <a:cubicBezTo>
                      <a:pt x="1881" y="2213"/>
                      <a:pt x="1861" y="2233"/>
                      <a:pt x="1837" y="2233"/>
                    </a:cubicBezTo>
                    <a:cubicBezTo>
                      <a:pt x="1812" y="2233"/>
                      <a:pt x="1792" y="2213"/>
                      <a:pt x="1792" y="2189"/>
                    </a:cubicBezTo>
                    <a:cubicBezTo>
                      <a:pt x="1792" y="1013"/>
                      <a:pt x="1792" y="1013"/>
                      <a:pt x="1792" y="1013"/>
                    </a:cubicBezTo>
                    <a:cubicBezTo>
                      <a:pt x="1792" y="988"/>
                      <a:pt x="1812" y="968"/>
                      <a:pt x="1837" y="968"/>
                    </a:cubicBezTo>
                    <a:cubicBezTo>
                      <a:pt x="2245" y="968"/>
                      <a:pt x="2245" y="968"/>
                      <a:pt x="2245" y="968"/>
                    </a:cubicBezTo>
                    <a:cubicBezTo>
                      <a:pt x="2270" y="968"/>
                      <a:pt x="2290" y="988"/>
                      <a:pt x="2290" y="1013"/>
                    </a:cubicBezTo>
                    <a:cubicBezTo>
                      <a:pt x="2290" y="2189"/>
                      <a:pt x="2290" y="2189"/>
                      <a:pt x="2290" y="2189"/>
                    </a:cubicBezTo>
                    <a:cubicBezTo>
                      <a:pt x="2290" y="2201"/>
                      <a:pt x="2285" y="2212"/>
                      <a:pt x="2277" y="2220"/>
                    </a:cubicBezTo>
                    <a:cubicBezTo>
                      <a:pt x="2269" y="2229"/>
                      <a:pt x="2257" y="2233"/>
                      <a:pt x="2245" y="2233"/>
                    </a:cubicBezTo>
                    <a:close/>
                    <a:moveTo>
                      <a:pt x="2664" y="2233"/>
                    </a:moveTo>
                    <a:cubicBezTo>
                      <a:pt x="2652" y="2233"/>
                      <a:pt x="2641" y="2229"/>
                      <a:pt x="2632" y="2220"/>
                    </a:cubicBezTo>
                    <a:cubicBezTo>
                      <a:pt x="2624" y="2212"/>
                      <a:pt x="2619" y="2201"/>
                      <a:pt x="2619" y="2189"/>
                    </a:cubicBezTo>
                    <a:cubicBezTo>
                      <a:pt x="2619" y="711"/>
                      <a:pt x="2619" y="711"/>
                      <a:pt x="2619" y="711"/>
                    </a:cubicBezTo>
                    <a:cubicBezTo>
                      <a:pt x="2619" y="686"/>
                      <a:pt x="2639" y="666"/>
                      <a:pt x="2664" y="666"/>
                    </a:cubicBezTo>
                    <a:cubicBezTo>
                      <a:pt x="3072" y="666"/>
                      <a:pt x="3072" y="666"/>
                      <a:pt x="3072" y="666"/>
                    </a:cubicBezTo>
                    <a:cubicBezTo>
                      <a:pt x="3097" y="666"/>
                      <a:pt x="3117" y="686"/>
                      <a:pt x="3117" y="711"/>
                    </a:cubicBezTo>
                    <a:cubicBezTo>
                      <a:pt x="3117" y="1204"/>
                      <a:pt x="3117" y="1204"/>
                      <a:pt x="3117" y="1204"/>
                    </a:cubicBezTo>
                    <a:cubicBezTo>
                      <a:pt x="3117" y="1229"/>
                      <a:pt x="3097" y="1249"/>
                      <a:pt x="3072" y="1249"/>
                    </a:cubicBezTo>
                    <a:cubicBezTo>
                      <a:pt x="3061" y="1249"/>
                      <a:pt x="3049" y="1244"/>
                      <a:pt x="3041" y="1236"/>
                    </a:cubicBezTo>
                    <a:cubicBezTo>
                      <a:pt x="3033" y="1228"/>
                      <a:pt x="3028" y="1216"/>
                      <a:pt x="3028" y="1204"/>
                    </a:cubicBezTo>
                    <a:cubicBezTo>
                      <a:pt x="3028" y="755"/>
                      <a:pt x="3028" y="755"/>
                      <a:pt x="3028" y="755"/>
                    </a:cubicBezTo>
                    <a:cubicBezTo>
                      <a:pt x="2708" y="755"/>
                      <a:pt x="2708" y="755"/>
                      <a:pt x="2708" y="755"/>
                    </a:cubicBezTo>
                    <a:cubicBezTo>
                      <a:pt x="2708" y="2189"/>
                      <a:pt x="2708" y="2189"/>
                      <a:pt x="2708" y="2189"/>
                    </a:cubicBezTo>
                    <a:cubicBezTo>
                      <a:pt x="2708" y="2213"/>
                      <a:pt x="2688" y="2233"/>
                      <a:pt x="2664" y="2233"/>
                    </a:cubicBezTo>
                    <a:close/>
                    <a:moveTo>
                      <a:pt x="183" y="1359"/>
                    </a:moveTo>
                    <a:cubicBezTo>
                      <a:pt x="165" y="1359"/>
                      <a:pt x="149" y="1349"/>
                      <a:pt x="142" y="1332"/>
                    </a:cubicBezTo>
                    <a:cubicBezTo>
                      <a:pt x="132" y="1310"/>
                      <a:pt x="142" y="1284"/>
                      <a:pt x="165" y="1274"/>
                    </a:cubicBezTo>
                    <a:cubicBezTo>
                      <a:pt x="3055" y="9"/>
                      <a:pt x="3055" y="9"/>
                      <a:pt x="3055" y="9"/>
                    </a:cubicBezTo>
                    <a:cubicBezTo>
                      <a:pt x="3077" y="0"/>
                      <a:pt x="3103" y="10"/>
                      <a:pt x="3113" y="32"/>
                    </a:cubicBezTo>
                    <a:cubicBezTo>
                      <a:pt x="3123" y="55"/>
                      <a:pt x="3113" y="81"/>
                      <a:pt x="3090" y="91"/>
                    </a:cubicBezTo>
                    <a:cubicBezTo>
                      <a:pt x="200" y="1355"/>
                      <a:pt x="200" y="1355"/>
                      <a:pt x="200" y="1355"/>
                    </a:cubicBezTo>
                    <a:cubicBezTo>
                      <a:pt x="195" y="1358"/>
                      <a:pt x="189" y="1359"/>
                      <a:pt x="183" y="1359"/>
                    </a:cubicBezTo>
                    <a:close/>
                    <a:moveTo>
                      <a:pt x="183" y="1359"/>
                    </a:moveTo>
                    <a:cubicBezTo>
                      <a:pt x="183" y="1359"/>
                      <a:pt x="183" y="1359"/>
                      <a:pt x="183" y="135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100"/>
              </a:p>
            </p:txBody>
          </p:sp>
          <p:sp>
            <p:nvSpPr>
              <p:cNvPr id="36" name="Freeform 18">
                <a:extLst>
                  <a:ext uri="{FF2B5EF4-FFF2-40B4-BE49-F238E27FC236}">
                    <a16:creationId xmlns:a16="http://schemas.microsoft.com/office/drawing/2014/main" id="{248C3FF8-E416-4E84-835B-12274FC8B701}"/>
                  </a:ext>
                </a:extLst>
              </p:cNvPr>
              <p:cNvSpPr>
                <a:spLocks noEditPoints="1"/>
              </p:cNvSpPr>
              <p:nvPr/>
            </p:nvSpPr>
            <p:spPr bwMode="auto">
              <a:xfrm>
                <a:off x="12399963" y="347663"/>
                <a:ext cx="196850" cy="153988"/>
              </a:xfrm>
              <a:custGeom>
                <a:avLst/>
                <a:gdLst>
                  <a:gd name="T0" fmla="*/ 194 w 563"/>
                  <a:gd name="T1" fmla="*/ 437 h 437"/>
                  <a:gd name="T2" fmla="*/ 165 w 563"/>
                  <a:gd name="T3" fmla="*/ 426 h 437"/>
                  <a:gd name="T4" fmla="*/ 150 w 563"/>
                  <a:gd name="T5" fmla="*/ 395 h 437"/>
                  <a:gd name="T6" fmla="*/ 160 w 563"/>
                  <a:gd name="T7" fmla="*/ 363 h 437"/>
                  <a:gd name="T8" fmla="*/ 384 w 563"/>
                  <a:gd name="T9" fmla="*/ 106 h 437"/>
                  <a:gd name="T10" fmla="*/ 44 w 563"/>
                  <a:gd name="T11" fmla="*/ 95 h 437"/>
                  <a:gd name="T12" fmla="*/ 0 w 563"/>
                  <a:gd name="T13" fmla="*/ 50 h 437"/>
                  <a:gd name="T14" fmla="*/ 46 w 563"/>
                  <a:gd name="T15" fmla="*/ 6 h 437"/>
                  <a:gd name="T16" fmla="*/ 481 w 563"/>
                  <a:gd name="T17" fmla="*/ 19 h 437"/>
                  <a:gd name="T18" fmla="*/ 535 w 563"/>
                  <a:gd name="T19" fmla="*/ 9 h 437"/>
                  <a:gd name="T20" fmla="*/ 558 w 563"/>
                  <a:gd name="T21" fmla="*/ 60 h 437"/>
                  <a:gd name="T22" fmla="*/ 513 w 563"/>
                  <a:gd name="T23" fmla="*/ 93 h 437"/>
                  <a:gd name="T24" fmla="*/ 228 w 563"/>
                  <a:gd name="T25" fmla="*/ 421 h 437"/>
                  <a:gd name="T26" fmla="*/ 194 w 563"/>
                  <a:gd name="T27" fmla="*/ 437 h 437"/>
                  <a:gd name="T28" fmla="*/ 194 w 563"/>
                  <a:gd name="T29" fmla="*/ 437 h 437"/>
                  <a:gd name="T30" fmla="*/ 194 w 563"/>
                  <a:gd name="T31" fmla="*/ 437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3" h="437">
                    <a:moveTo>
                      <a:pt x="194" y="437"/>
                    </a:moveTo>
                    <a:cubicBezTo>
                      <a:pt x="183" y="437"/>
                      <a:pt x="173" y="433"/>
                      <a:pt x="165" y="426"/>
                    </a:cubicBezTo>
                    <a:cubicBezTo>
                      <a:pt x="156" y="418"/>
                      <a:pt x="150" y="407"/>
                      <a:pt x="150" y="395"/>
                    </a:cubicBezTo>
                    <a:cubicBezTo>
                      <a:pt x="149" y="383"/>
                      <a:pt x="153" y="372"/>
                      <a:pt x="160" y="363"/>
                    </a:cubicBezTo>
                    <a:cubicBezTo>
                      <a:pt x="384" y="106"/>
                      <a:pt x="384" y="106"/>
                      <a:pt x="384" y="106"/>
                    </a:cubicBezTo>
                    <a:cubicBezTo>
                      <a:pt x="44" y="95"/>
                      <a:pt x="44" y="95"/>
                      <a:pt x="44" y="95"/>
                    </a:cubicBezTo>
                    <a:cubicBezTo>
                      <a:pt x="19" y="95"/>
                      <a:pt x="0" y="74"/>
                      <a:pt x="0" y="50"/>
                    </a:cubicBezTo>
                    <a:cubicBezTo>
                      <a:pt x="1" y="25"/>
                      <a:pt x="20" y="8"/>
                      <a:pt x="46" y="6"/>
                    </a:cubicBezTo>
                    <a:cubicBezTo>
                      <a:pt x="481" y="19"/>
                      <a:pt x="481" y="19"/>
                      <a:pt x="481" y="19"/>
                    </a:cubicBezTo>
                    <a:cubicBezTo>
                      <a:pt x="494" y="4"/>
                      <a:pt x="517" y="0"/>
                      <a:pt x="535" y="9"/>
                    </a:cubicBezTo>
                    <a:cubicBezTo>
                      <a:pt x="554" y="19"/>
                      <a:pt x="563" y="40"/>
                      <a:pt x="558" y="60"/>
                    </a:cubicBezTo>
                    <a:cubicBezTo>
                      <a:pt x="552" y="80"/>
                      <a:pt x="534" y="94"/>
                      <a:pt x="513" y="93"/>
                    </a:cubicBezTo>
                    <a:cubicBezTo>
                      <a:pt x="228" y="421"/>
                      <a:pt x="228" y="421"/>
                      <a:pt x="228" y="421"/>
                    </a:cubicBezTo>
                    <a:cubicBezTo>
                      <a:pt x="219" y="431"/>
                      <a:pt x="207" y="437"/>
                      <a:pt x="194" y="437"/>
                    </a:cubicBezTo>
                    <a:close/>
                    <a:moveTo>
                      <a:pt x="194" y="437"/>
                    </a:moveTo>
                    <a:cubicBezTo>
                      <a:pt x="194" y="437"/>
                      <a:pt x="194" y="437"/>
                      <a:pt x="194" y="4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100"/>
              </a:p>
            </p:txBody>
          </p:sp>
        </p:grpSp>
        <p:sp>
          <p:nvSpPr>
            <p:cNvPr id="114" name="矩形 113">
              <a:extLst>
                <a:ext uri="{FF2B5EF4-FFF2-40B4-BE49-F238E27FC236}">
                  <a16:creationId xmlns:a16="http://schemas.microsoft.com/office/drawing/2014/main" id="{62C0350B-A13A-4F51-90F1-5358BB2CF2AF}"/>
                </a:ext>
              </a:extLst>
            </p:cNvPr>
            <p:cNvSpPr/>
            <p:nvPr/>
          </p:nvSpPr>
          <p:spPr>
            <a:xfrm>
              <a:off x="5770830" y="4072466"/>
              <a:ext cx="1621914" cy="284148"/>
            </a:xfrm>
            <a:prstGeom prst="rect">
              <a:avLst/>
            </a:prstGeom>
          </p:spPr>
          <p:txBody>
            <a:bodyPr wrap="square">
              <a:spAutoFit/>
            </a:bodyPr>
            <a:lstStyle/>
            <a:p>
              <a:pPr lvl="0" algn="just">
                <a:spcAft>
                  <a:spcPts val="0"/>
                </a:spcAft>
              </a:pPr>
              <a:r>
                <a:rPr lang="zh-CN" altLang="en-US" sz="1100" b="1" kern="100">
                  <a:solidFill>
                    <a:srgbClr val="4D03DC"/>
                  </a:solidFill>
                  <a:latin typeface="微软雅黑" panose="020B0503020204020204" pitchFamily="34" charset="-122"/>
                  <a:ea typeface="微软雅黑" panose="020B0503020204020204" pitchFamily="34" charset="-122"/>
                  <a:cs typeface="Times New Roman" panose="02020603050405020304" pitchFamily="18" charset="0"/>
                </a:rPr>
                <a:t>Enter the title here</a:t>
              </a:r>
            </a:p>
          </p:txBody>
        </p:sp>
        <p:grpSp>
          <p:nvGrpSpPr>
            <p:cNvPr id="134" name="组合 133">
              <a:extLst>
                <a:ext uri="{FF2B5EF4-FFF2-40B4-BE49-F238E27FC236}">
                  <a16:creationId xmlns:a16="http://schemas.microsoft.com/office/drawing/2014/main" id="{E3DF62D7-1826-4F54-BE82-07808290823D}"/>
                </a:ext>
              </a:extLst>
            </p:cNvPr>
            <p:cNvGrpSpPr/>
            <p:nvPr/>
          </p:nvGrpSpPr>
          <p:grpSpPr>
            <a:xfrm>
              <a:off x="4584511" y="3939346"/>
              <a:ext cx="2808231" cy="576033"/>
              <a:chOff x="3840218" y="1678667"/>
              <a:chExt cx="3068952" cy="629513"/>
            </a:xfrm>
          </p:grpSpPr>
          <p:sp>
            <p:nvSpPr>
              <p:cNvPr id="135" name="矩形: 圆角 134">
                <a:extLst>
                  <a:ext uri="{FF2B5EF4-FFF2-40B4-BE49-F238E27FC236}">
                    <a16:creationId xmlns:a16="http://schemas.microsoft.com/office/drawing/2014/main" id="{3C256F9F-F9CC-4E6B-A338-C07DF608AD7E}"/>
                  </a:ext>
                </a:extLst>
              </p:cNvPr>
              <p:cNvSpPr/>
              <p:nvPr/>
            </p:nvSpPr>
            <p:spPr>
              <a:xfrm>
                <a:off x="3840218" y="1678667"/>
                <a:ext cx="3068952" cy="62951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rgbClr val="4D03DC"/>
                  </a:solidFill>
                  <a:latin typeface="微软雅黑" panose="020B0503020204020204" pitchFamily="34" charset="-122"/>
                  <a:ea typeface="微软雅黑" panose="020B0503020204020204" pitchFamily="34" charset="-122"/>
                </a:endParaRPr>
              </a:p>
            </p:txBody>
          </p:sp>
          <p:cxnSp>
            <p:nvCxnSpPr>
              <p:cNvPr id="136" name="直接连接符 135">
                <a:extLst>
                  <a:ext uri="{FF2B5EF4-FFF2-40B4-BE49-F238E27FC236}">
                    <a16:creationId xmlns:a16="http://schemas.microsoft.com/office/drawing/2014/main" id="{B0F48BBF-3E87-447C-8516-E243802A6080}"/>
                  </a:ext>
                </a:extLst>
              </p:cNvPr>
              <p:cNvCxnSpPr>
                <a:cxnSpLocks/>
              </p:cNvCxnSpPr>
              <p:nvPr/>
            </p:nvCxnSpPr>
            <p:spPr>
              <a:xfrm>
                <a:off x="4852046" y="1749569"/>
                <a:ext cx="0" cy="487709"/>
              </a:xfrm>
              <a:prstGeom prst="line">
                <a:avLst/>
              </a:prstGeom>
              <a:ln>
                <a:gradFill>
                  <a:gsLst>
                    <a:gs pos="0">
                      <a:schemeClr val="accent1">
                        <a:lumMod val="5000"/>
                        <a:lumOff val="95000"/>
                        <a:alpha val="0"/>
                      </a:schemeClr>
                    </a:gs>
                    <a:gs pos="76999">
                      <a:srgbClr val="4D03DC"/>
                    </a:gs>
                    <a:gs pos="28320">
                      <a:srgbClr val="4D03DC"/>
                    </a:gs>
                    <a:gs pos="52000">
                      <a:srgbClr val="4D03DC"/>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grpSp>
      <p:sp>
        <p:nvSpPr>
          <p:cNvPr id="149" name="文本框 148">
            <a:extLst>
              <a:ext uri="{FF2B5EF4-FFF2-40B4-BE49-F238E27FC236}">
                <a16:creationId xmlns:a16="http://schemas.microsoft.com/office/drawing/2014/main" id="{85882410-B232-415C-8B0A-A1CB5C7B07AB}"/>
              </a:ext>
            </a:extLst>
          </p:cNvPr>
          <p:cNvSpPr txBox="1"/>
          <p:nvPr/>
        </p:nvSpPr>
        <p:spPr>
          <a:xfrm>
            <a:off x="7756062" y="462689"/>
            <a:ext cx="810694" cy="340519"/>
          </a:xfrm>
          <a:prstGeom prst="roundRect">
            <a:avLst/>
          </a:prstGeom>
          <a:noFill/>
          <a:ln>
            <a:solidFill>
              <a:schemeClr val="tx1">
                <a:lumMod val="75000"/>
                <a:lumOff val="25000"/>
              </a:schemeClr>
            </a:solidFill>
          </a:ln>
        </p:spPr>
        <p:txBody>
          <a:bodyPr wrap="square" rtlCol="0">
            <a:spAutoFit/>
          </a:bodyPr>
          <a:lstStyle/>
          <a:p>
            <a:pPr algn="ctr"/>
            <a:r>
              <a:rPr lang="en-US" altLang="zh-CN" sz="1400" dirty="0">
                <a:gradFill>
                  <a:gsLst>
                    <a:gs pos="0">
                      <a:srgbClr val="00AFF0"/>
                    </a:gs>
                    <a:gs pos="100000">
                      <a:srgbClr val="4D03DC"/>
                    </a:gs>
                  </a:gsLst>
                  <a:lin ang="10800000" scaled="0"/>
                </a:gradFill>
                <a:latin typeface="微软雅黑" panose="020B0503020204020204" pitchFamily="34" charset="-122"/>
                <a:ea typeface="微软雅黑" panose="020B0503020204020204" pitchFamily="34" charset="-122"/>
              </a:rPr>
              <a:t>LOGO</a:t>
            </a:r>
          </a:p>
        </p:txBody>
      </p:sp>
      <p:sp>
        <p:nvSpPr>
          <p:cNvPr id="150" name="矩形 149">
            <a:extLst>
              <a:ext uri="{FF2B5EF4-FFF2-40B4-BE49-F238E27FC236}">
                <a16:creationId xmlns:a16="http://schemas.microsoft.com/office/drawing/2014/main" id="{22CB50A9-206D-44C2-92D3-9D6050ADD2EA}"/>
              </a:ext>
            </a:extLst>
          </p:cNvPr>
          <p:cNvSpPr/>
          <p:nvPr/>
        </p:nvSpPr>
        <p:spPr>
          <a:xfrm>
            <a:off x="7807614" y="947247"/>
            <a:ext cx="464439" cy="3539430"/>
          </a:xfrm>
          <a:prstGeom prst="rect">
            <a:avLst/>
          </a:prstGeom>
        </p:spPr>
        <p:txBody>
          <a:bodyPr wrap="square">
            <a:spAutoFit/>
          </a:bodyPr>
          <a:lstStyle/>
          <a:p>
            <a:pPr algn="ctr"/>
            <a:r>
              <a:rPr lang="en-US" altLang="zh-CN" sz="3200">
                <a:solidFill>
                  <a:srgbClr val="4D03DC">
                    <a:alpha val="10000"/>
                  </a:srgbClr>
                </a:solidFill>
                <a:latin typeface="微软雅黑" panose="020B0503020204020204" pitchFamily="34" charset="-122"/>
                <a:ea typeface="微软雅黑" panose="020B0503020204020204" pitchFamily="34" charset="-122"/>
              </a:rPr>
              <a:t>Fashion</a:t>
            </a:r>
          </a:p>
        </p:txBody>
      </p:sp>
      <p:sp>
        <p:nvSpPr>
          <p:cNvPr id="48" name="椭圆 47">
            <a:extLst>
              <a:ext uri="{FF2B5EF4-FFF2-40B4-BE49-F238E27FC236}">
                <a16:creationId xmlns:a16="http://schemas.microsoft.com/office/drawing/2014/main" id="{757416FE-BEA3-41DA-8BC0-D2B4C19EAE2C}"/>
              </a:ext>
            </a:extLst>
          </p:cNvPr>
          <p:cNvSpPr/>
          <p:nvPr/>
        </p:nvSpPr>
        <p:spPr>
          <a:xfrm>
            <a:off x="7627862" y="4695825"/>
            <a:ext cx="172840" cy="172840"/>
          </a:xfrm>
          <a:prstGeom prst="ellipse">
            <a:avLst/>
          </a:prstGeom>
          <a:solidFill>
            <a:srgbClr val="92D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a:extLst>
              <a:ext uri="{FF2B5EF4-FFF2-40B4-BE49-F238E27FC236}">
                <a16:creationId xmlns:a16="http://schemas.microsoft.com/office/drawing/2014/main" id="{6D303AAC-9DB1-4AA8-A246-B42FAB4500A9}"/>
              </a:ext>
            </a:extLst>
          </p:cNvPr>
          <p:cNvSpPr/>
          <p:nvPr/>
        </p:nvSpPr>
        <p:spPr>
          <a:xfrm>
            <a:off x="8103417" y="4695825"/>
            <a:ext cx="172840" cy="172840"/>
          </a:xfrm>
          <a:prstGeom prst="ellipse">
            <a:avLst/>
          </a:prstGeom>
          <a:solidFill>
            <a:srgbClr val="00ADE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a:extLst>
              <a:ext uri="{FF2B5EF4-FFF2-40B4-BE49-F238E27FC236}">
                <a16:creationId xmlns:a16="http://schemas.microsoft.com/office/drawing/2014/main" id="{B5B35389-1BDF-4A90-B259-258A58B9652D}"/>
              </a:ext>
            </a:extLst>
          </p:cNvPr>
          <p:cNvSpPr/>
          <p:nvPr/>
        </p:nvSpPr>
        <p:spPr>
          <a:xfrm>
            <a:off x="8578972" y="4695825"/>
            <a:ext cx="172840" cy="172840"/>
          </a:xfrm>
          <a:prstGeom prst="ellipse">
            <a:avLst/>
          </a:prstGeom>
          <a:solidFill>
            <a:srgbClr val="4D0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710614"/>
      </p:ext>
    </p:extLst>
  </p:cSld>
  <p:clrMapOvr>
    <a:masterClrMapping/>
  </p:clrMapOvr>
  <p:transition spd="med" advTm="0">
    <p:pull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49"/>
                                        </p:tgtEl>
                                        <p:attrNameLst>
                                          <p:attrName>style.visibility</p:attrName>
                                        </p:attrNameLst>
                                      </p:cBhvr>
                                      <p:to>
                                        <p:strVal val="visible"/>
                                      </p:to>
                                    </p:set>
                                    <p:anim calcmode="lin" valueType="num">
                                      <p:cBhvr>
                                        <p:cTn id="7" dur="500" fill="hold"/>
                                        <p:tgtEl>
                                          <p:spTgt spid="149"/>
                                        </p:tgtEl>
                                        <p:attrNameLst>
                                          <p:attrName>ppt_w</p:attrName>
                                        </p:attrNameLst>
                                      </p:cBhvr>
                                      <p:tavLst>
                                        <p:tav tm="0">
                                          <p:val>
                                            <p:fltVal val="0"/>
                                          </p:val>
                                        </p:tav>
                                        <p:tav tm="100000">
                                          <p:val>
                                            <p:strVal val="#ppt_w"/>
                                          </p:val>
                                        </p:tav>
                                      </p:tavLst>
                                    </p:anim>
                                    <p:anim calcmode="lin" valueType="num">
                                      <p:cBhvr>
                                        <p:cTn id="8" dur="500" fill="hold"/>
                                        <p:tgtEl>
                                          <p:spTgt spid="149"/>
                                        </p:tgtEl>
                                        <p:attrNameLst>
                                          <p:attrName>ppt_h</p:attrName>
                                        </p:attrNameLst>
                                      </p:cBhvr>
                                      <p:tavLst>
                                        <p:tav tm="0">
                                          <p:val>
                                            <p:fltVal val="0"/>
                                          </p:val>
                                        </p:tav>
                                        <p:tav tm="100000">
                                          <p:val>
                                            <p:strVal val="#ppt_h"/>
                                          </p:val>
                                        </p:tav>
                                      </p:tavLst>
                                    </p:anim>
                                    <p:animEffect transition="in" filter="fade">
                                      <p:cBhvr>
                                        <p:cTn id="9" dur="500"/>
                                        <p:tgtEl>
                                          <p:spTgt spid="14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140"/>
                                        </p:tgtEl>
                                        <p:attrNameLst>
                                          <p:attrName>style.visibility</p:attrName>
                                        </p:attrNameLst>
                                      </p:cBhvr>
                                      <p:to>
                                        <p:strVal val="visible"/>
                                      </p:to>
                                    </p:set>
                                    <p:animEffect transition="in" filter="fade">
                                      <p:cBhvr>
                                        <p:cTn id="23" dur="1000"/>
                                        <p:tgtEl>
                                          <p:spTgt spid="140"/>
                                        </p:tgtEl>
                                      </p:cBhvr>
                                    </p:animEffect>
                                    <p:anim calcmode="lin" valueType="num">
                                      <p:cBhvr>
                                        <p:cTn id="24" dur="1000" fill="hold"/>
                                        <p:tgtEl>
                                          <p:spTgt spid="140"/>
                                        </p:tgtEl>
                                        <p:attrNameLst>
                                          <p:attrName>ppt_x</p:attrName>
                                        </p:attrNameLst>
                                      </p:cBhvr>
                                      <p:tavLst>
                                        <p:tav tm="0">
                                          <p:val>
                                            <p:strVal val="#ppt_x"/>
                                          </p:val>
                                        </p:tav>
                                        <p:tav tm="100000">
                                          <p:val>
                                            <p:strVal val="#ppt_x"/>
                                          </p:val>
                                        </p:tav>
                                      </p:tavLst>
                                    </p:anim>
                                    <p:anim calcmode="lin" valueType="num">
                                      <p:cBhvr>
                                        <p:cTn id="25" dur="1000" fill="hold"/>
                                        <p:tgtEl>
                                          <p:spTgt spid="140"/>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42" presetClass="entr" presetSubtype="0" fill="hold" nodeType="afterEffect">
                                  <p:stCondLst>
                                    <p:cond delay="0"/>
                                  </p:stCondLst>
                                  <p:childTnLst>
                                    <p:set>
                                      <p:cBhvr>
                                        <p:cTn id="28" dur="1" fill="hold">
                                          <p:stCondLst>
                                            <p:cond delay="0"/>
                                          </p:stCondLst>
                                        </p:cTn>
                                        <p:tgtEl>
                                          <p:spTgt spid="141"/>
                                        </p:tgtEl>
                                        <p:attrNameLst>
                                          <p:attrName>style.visibility</p:attrName>
                                        </p:attrNameLst>
                                      </p:cBhvr>
                                      <p:to>
                                        <p:strVal val="visible"/>
                                      </p:to>
                                    </p:set>
                                    <p:animEffect transition="in" filter="fade">
                                      <p:cBhvr>
                                        <p:cTn id="29" dur="1000"/>
                                        <p:tgtEl>
                                          <p:spTgt spid="141"/>
                                        </p:tgtEl>
                                      </p:cBhvr>
                                    </p:animEffect>
                                    <p:anim calcmode="lin" valueType="num">
                                      <p:cBhvr>
                                        <p:cTn id="30" dur="1000" fill="hold"/>
                                        <p:tgtEl>
                                          <p:spTgt spid="141"/>
                                        </p:tgtEl>
                                        <p:attrNameLst>
                                          <p:attrName>ppt_x</p:attrName>
                                        </p:attrNameLst>
                                      </p:cBhvr>
                                      <p:tavLst>
                                        <p:tav tm="0">
                                          <p:val>
                                            <p:strVal val="#ppt_x"/>
                                          </p:val>
                                        </p:tav>
                                        <p:tav tm="100000">
                                          <p:val>
                                            <p:strVal val="#ppt_x"/>
                                          </p:val>
                                        </p:tav>
                                      </p:tavLst>
                                    </p:anim>
                                    <p:anim calcmode="lin" valueType="num">
                                      <p:cBhvr>
                                        <p:cTn id="31" dur="1000" fill="hold"/>
                                        <p:tgtEl>
                                          <p:spTgt spid="141"/>
                                        </p:tgtEl>
                                        <p:attrNameLst>
                                          <p:attrName>ppt_y</p:attrName>
                                        </p:attrNameLst>
                                      </p:cBhvr>
                                      <p:tavLst>
                                        <p:tav tm="0">
                                          <p:val>
                                            <p:strVal val="#ppt_y+.1"/>
                                          </p:val>
                                        </p:tav>
                                        <p:tav tm="100000">
                                          <p:val>
                                            <p:strVal val="#ppt_y"/>
                                          </p:val>
                                        </p:tav>
                                      </p:tavLst>
                                    </p:anim>
                                  </p:childTnLst>
                                </p:cTn>
                              </p:par>
                            </p:childTnLst>
                          </p:cTn>
                        </p:par>
                        <p:par>
                          <p:cTn id="32" fill="hold">
                            <p:stCondLst>
                              <p:cond delay="3500"/>
                            </p:stCondLst>
                            <p:childTnLst>
                              <p:par>
                                <p:cTn id="33" presetID="42" presetClass="entr" presetSubtype="0" fill="hold" nodeType="afterEffect">
                                  <p:stCondLst>
                                    <p:cond delay="0"/>
                                  </p:stCondLst>
                                  <p:childTnLst>
                                    <p:set>
                                      <p:cBhvr>
                                        <p:cTn id="34" dur="1" fill="hold">
                                          <p:stCondLst>
                                            <p:cond delay="0"/>
                                          </p:stCondLst>
                                        </p:cTn>
                                        <p:tgtEl>
                                          <p:spTgt spid="146"/>
                                        </p:tgtEl>
                                        <p:attrNameLst>
                                          <p:attrName>style.visibility</p:attrName>
                                        </p:attrNameLst>
                                      </p:cBhvr>
                                      <p:to>
                                        <p:strVal val="visible"/>
                                      </p:to>
                                    </p:set>
                                    <p:animEffect transition="in" filter="fade">
                                      <p:cBhvr>
                                        <p:cTn id="35" dur="1000"/>
                                        <p:tgtEl>
                                          <p:spTgt spid="146"/>
                                        </p:tgtEl>
                                      </p:cBhvr>
                                    </p:animEffect>
                                    <p:anim calcmode="lin" valueType="num">
                                      <p:cBhvr>
                                        <p:cTn id="36" dur="1000" fill="hold"/>
                                        <p:tgtEl>
                                          <p:spTgt spid="146"/>
                                        </p:tgtEl>
                                        <p:attrNameLst>
                                          <p:attrName>ppt_x</p:attrName>
                                        </p:attrNameLst>
                                      </p:cBhvr>
                                      <p:tavLst>
                                        <p:tav tm="0">
                                          <p:val>
                                            <p:strVal val="#ppt_x"/>
                                          </p:val>
                                        </p:tav>
                                        <p:tav tm="100000">
                                          <p:val>
                                            <p:strVal val="#ppt_x"/>
                                          </p:val>
                                        </p:tav>
                                      </p:tavLst>
                                    </p:anim>
                                    <p:anim calcmode="lin" valueType="num">
                                      <p:cBhvr>
                                        <p:cTn id="37" dur="1000" fill="hold"/>
                                        <p:tgtEl>
                                          <p:spTgt spid="146"/>
                                        </p:tgtEl>
                                        <p:attrNameLst>
                                          <p:attrName>ppt_y</p:attrName>
                                        </p:attrNameLst>
                                      </p:cBhvr>
                                      <p:tavLst>
                                        <p:tav tm="0">
                                          <p:val>
                                            <p:strVal val="#ppt_y+.1"/>
                                          </p:val>
                                        </p:tav>
                                        <p:tav tm="100000">
                                          <p:val>
                                            <p:strVal val="#ppt_y"/>
                                          </p:val>
                                        </p:tav>
                                      </p:tavLst>
                                    </p:anim>
                                  </p:childTnLst>
                                </p:cTn>
                              </p:par>
                            </p:childTnLst>
                          </p:cTn>
                        </p:par>
                        <p:par>
                          <p:cTn id="38" fill="hold">
                            <p:stCondLst>
                              <p:cond delay="4500"/>
                            </p:stCondLst>
                            <p:childTnLst>
                              <p:par>
                                <p:cTn id="39" presetID="42" presetClass="entr" presetSubtype="0" fill="hold" nodeType="afterEffect">
                                  <p:stCondLst>
                                    <p:cond delay="0"/>
                                  </p:stCondLst>
                                  <p:childTnLst>
                                    <p:set>
                                      <p:cBhvr>
                                        <p:cTn id="40" dur="1" fill="hold">
                                          <p:stCondLst>
                                            <p:cond delay="0"/>
                                          </p:stCondLst>
                                        </p:cTn>
                                        <p:tgtEl>
                                          <p:spTgt spid="147"/>
                                        </p:tgtEl>
                                        <p:attrNameLst>
                                          <p:attrName>style.visibility</p:attrName>
                                        </p:attrNameLst>
                                      </p:cBhvr>
                                      <p:to>
                                        <p:strVal val="visible"/>
                                      </p:to>
                                    </p:set>
                                    <p:animEffect transition="in" filter="fade">
                                      <p:cBhvr>
                                        <p:cTn id="41" dur="1000"/>
                                        <p:tgtEl>
                                          <p:spTgt spid="147"/>
                                        </p:tgtEl>
                                      </p:cBhvr>
                                    </p:animEffect>
                                    <p:anim calcmode="lin" valueType="num">
                                      <p:cBhvr>
                                        <p:cTn id="42" dur="1000" fill="hold"/>
                                        <p:tgtEl>
                                          <p:spTgt spid="147"/>
                                        </p:tgtEl>
                                        <p:attrNameLst>
                                          <p:attrName>ppt_x</p:attrName>
                                        </p:attrNameLst>
                                      </p:cBhvr>
                                      <p:tavLst>
                                        <p:tav tm="0">
                                          <p:val>
                                            <p:strVal val="#ppt_x"/>
                                          </p:val>
                                        </p:tav>
                                        <p:tav tm="100000">
                                          <p:val>
                                            <p:strVal val="#ppt_x"/>
                                          </p:val>
                                        </p:tav>
                                      </p:tavLst>
                                    </p:anim>
                                    <p:anim calcmode="lin" valueType="num">
                                      <p:cBhvr>
                                        <p:cTn id="43" dur="1000" fill="hold"/>
                                        <p:tgtEl>
                                          <p:spTgt spid="147"/>
                                        </p:tgtEl>
                                        <p:attrNameLst>
                                          <p:attrName>ppt_y</p:attrName>
                                        </p:attrNameLst>
                                      </p:cBhvr>
                                      <p:tavLst>
                                        <p:tav tm="0">
                                          <p:val>
                                            <p:strVal val="#ppt_y+.1"/>
                                          </p:val>
                                        </p:tav>
                                        <p:tav tm="100000">
                                          <p:val>
                                            <p:strVal val="#ppt_y"/>
                                          </p:val>
                                        </p:tav>
                                      </p:tavLst>
                                    </p:anim>
                                  </p:childTnLst>
                                </p:cTn>
                              </p:par>
                            </p:childTnLst>
                          </p:cTn>
                        </p:par>
                        <p:par>
                          <p:cTn id="44" fill="hold">
                            <p:stCondLst>
                              <p:cond delay="5500"/>
                            </p:stCondLst>
                            <p:childTnLst>
                              <p:par>
                                <p:cTn id="45" presetID="42" presetClass="entr" presetSubtype="0" fill="hold" nodeType="afterEffect">
                                  <p:stCondLst>
                                    <p:cond delay="0"/>
                                  </p:stCondLst>
                                  <p:childTnLst>
                                    <p:set>
                                      <p:cBhvr>
                                        <p:cTn id="46" dur="1" fill="hold">
                                          <p:stCondLst>
                                            <p:cond delay="0"/>
                                          </p:stCondLst>
                                        </p:cTn>
                                        <p:tgtEl>
                                          <p:spTgt spid="148"/>
                                        </p:tgtEl>
                                        <p:attrNameLst>
                                          <p:attrName>style.visibility</p:attrName>
                                        </p:attrNameLst>
                                      </p:cBhvr>
                                      <p:to>
                                        <p:strVal val="visible"/>
                                      </p:to>
                                    </p:set>
                                    <p:animEffect transition="in" filter="fade">
                                      <p:cBhvr>
                                        <p:cTn id="47" dur="1000"/>
                                        <p:tgtEl>
                                          <p:spTgt spid="148"/>
                                        </p:tgtEl>
                                      </p:cBhvr>
                                    </p:animEffect>
                                    <p:anim calcmode="lin" valueType="num">
                                      <p:cBhvr>
                                        <p:cTn id="48" dur="1000" fill="hold"/>
                                        <p:tgtEl>
                                          <p:spTgt spid="148"/>
                                        </p:tgtEl>
                                        <p:attrNameLst>
                                          <p:attrName>ppt_x</p:attrName>
                                        </p:attrNameLst>
                                      </p:cBhvr>
                                      <p:tavLst>
                                        <p:tav tm="0">
                                          <p:val>
                                            <p:strVal val="#ppt_x"/>
                                          </p:val>
                                        </p:tav>
                                        <p:tav tm="100000">
                                          <p:val>
                                            <p:strVal val="#ppt_x"/>
                                          </p:val>
                                        </p:tav>
                                      </p:tavLst>
                                    </p:anim>
                                    <p:anim calcmode="lin" valueType="num">
                                      <p:cBhvr>
                                        <p:cTn id="49" dur="1000" fill="hold"/>
                                        <p:tgtEl>
                                          <p:spTgt spid="148"/>
                                        </p:tgtEl>
                                        <p:attrNameLst>
                                          <p:attrName>ppt_y</p:attrName>
                                        </p:attrNameLst>
                                      </p:cBhvr>
                                      <p:tavLst>
                                        <p:tav tm="0">
                                          <p:val>
                                            <p:strVal val="#ppt_y+.1"/>
                                          </p:val>
                                        </p:tav>
                                        <p:tav tm="100000">
                                          <p:val>
                                            <p:strVal val="#ppt_y"/>
                                          </p:val>
                                        </p:tav>
                                      </p:tavLst>
                                    </p:anim>
                                  </p:childTnLst>
                                </p:cTn>
                              </p:par>
                            </p:childTnLst>
                          </p:cTn>
                        </p:par>
                        <p:par>
                          <p:cTn id="50" fill="hold">
                            <p:stCondLst>
                              <p:cond delay="6500"/>
                            </p:stCondLst>
                            <p:childTnLst>
                              <p:par>
                                <p:cTn id="51" presetID="14" presetClass="entr" presetSubtype="10" fill="hold" nodeType="afterEffect">
                                  <p:stCondLst>
                                    <p:cond delay="0"/>
                                  </p:stCondLst>
                                  <p:childTnLst>
                                    <p:set>
                                      <p:cBhvr>
                                        <p:cTn id="52" dur="1" fill="hold">
                                          <p:stCondLst>
                                            <p:cond delay="0"/>
                                          </p:stCondLst>
                                        </p:cTn>
                                        <p:tgtEl>
                                          <p:spTgt spid="150">
                                            <p:txEl>
                                              <p:pRg st="0" end="0"/>
                                            </p:txEl>
                                          </p:spTgt>
                                        </p:tgtEl>
                                        <p:attrNameLst>
                                          <p:attrName>style.visibility</p:attrName>
                                        </p:attrNameLst>
                                      </p:cBhvr>
                                      <p:to>
                                        <p:strVal val="visible"/>
                                      </p:to>
                                    </p:set>
                                    <p:animEffect transition="in" filter="randombar(horizontal)">
                                      <p:cBhvr>
                                        <p:cTn id="53" dur="500"/>
                                        <p:tgtEl>
                                          <p:spTgt spid="150">
                                            <p:txEl>
                                              <p:pRg st="0" end="0"/>
                                            </p:txEl>
                                          </p:spTgt>
                                        </p:tgtEl>
                                      </p:cBhvr>
                                    </p:animEffect>
                                  </p:childTnLst>
                                </p:cTn>
                              </p:par>
                            </p:childTnLst>
                          </p:cTn>
                        </p:par>
                        <p:par>
                          <p:cTn id="54" fill="hold">
                            <p:stCondLst>
                              <p:cond delay="7000"/>
                            </p:stCondLst>
                            <p:childTnLst>
                              <p:par>
                                <p:cTn id="55" presetID="53" presetClass="entr" presetSubtype="16" fill="hold" grpId="0" nodeType="afterEffect">
                                  <p:stCondLst>
                                    <p:cond delay="0"/>
                                  </p:stCondLst>
                                  <p:childTnLst>
                                    <p:set>
                                      <p:cBhvr>
                                        <p:cTn id="56" dur="1" fill="hold">
                                          <p:stCondLst>
                                            <p:cond delay="0"/>
                                          </p:stCondLst>
                                        </p:cTn>
                                        <p:tgtEl>
                                          <p:spTgt spid="48"/>
                                        </p:tgtEl>
                                        <p:attrNameLst>
                                          <p:attrName>style.visibility</p:attrName>
                                        </p:attrNameLst>
                                      </p:cBhvr>
                                      <p:to>
                                        <p:strVal val="visible"/>
                                      </p:to>
                                    </p:set>
                                    <p:anim calcmode="lin" valueType="num">
                                      <p:cBhvr>
                                        <p:cTn id="57" dur="500" fill="hold"/>
                                        <p:tgtEl>
                                          <p:spTgt spid="48"/>
                                        </p:tgtEl>
                                        <p:attrNameLst>
                                          <p:attrName>ppt_w</p:attrName>
                                        </p:attrNameLst>
                                      </p:cBhvr>
                                      <p:tavLst>
                                        <p:tav tm="0">
                                          <p:val>
                                            <p:fltVal val="0"/>
                                          </p:val>
                                        </p:tav>
                                        <p:tav tm="100000">
                                          <p:val>
                                            <p:strVal val="#ppt_w"/>
                                          </p:val>
                                        </p:tav>
                                      </p:tavLst>
                                    </p:anim>
                                    <p:anim calcmode="lin" valueType="num">
                                      <p:cBhvr>
                                        <p:cTn id="58" dur="500" fill="hold"/>
                                        <p:tgtEl>
                                          <p:spTgt spid="48"/>
                                        </p:tgtEl>
                                        <p:attrNameLst>
                                          <p:attrName>ppt_h</p:attrName>
                                        </p:attrNameLst>
                                      </p:cBhvr>
                                      <p:tavLst>
                                        <p:tav tm="0">
                                          <p:val>
                                            <p:fltVal val="0"/>
                                          </p:val>
                                        </p:tav>
                                        <p:tav tm="100000">
                                          <p:val>
                                            <p:strVal val="#ppt_h"/>
                                          </p:val>
                                        </p:tav>
                                      </p:tavLst>
                                    </p:anim>
                                    <p:animEffect transition="in" filter="fade">
                                      <p:cBhvr>
                                        <p:cTn id="59" dur="500"/>
                                        <p:tgtEl>
                                          <p:spTgt spid="48"/>
                                        </p:tgtEl>
                                      </p:cBhvr>
                                    </p:animEffect>
                                  </p:childTnLst>
                                </p:cTn>
                              </p:par>
                            </p:childTnLst>
                          </p:cTn>
                        </p:par>
                        <p:par>
                          <p:cTn id="60" fill="hold">
                            <p:stCondLst>
                              <p:cond delay="7500"/>
                            </p:stCondLst>
                            <p:childTnLst>
                              <p:par>
                                <p:cTn id="61" presetID="53" presetClass="entr" presetSubtype="16" fill="hold" grpId="0" nodeType="afterEffect">
                                  <p:stCondLst>
                                    <p:cond delay="0"/>
                                  </p:stCondLst>
                                  <p:childTnLst>
                                    <p:set>
                                      <p:cBhvr>
                                        <p:cTn id="62" dur="1" fill="hold">
                                          <p:stCondLst>
                                            <p:cond delay="0"/>
                                          </p:stCondLst>
                                        </p:cTn>
                                        <p:tgtEl>
                                          <p:spTgt spid="49"/>
                                        </p:tgtEl>
                                        <p:attrNameLst>
                                          <p:attrName>style.visibility</p:attrName>
                                        </p:attrNameLst>
                                      </p:cBhvr>
                                      <p:to>
                                        <p:strVal val="visible"/>
                                      </p:to>
                                    </p:set>
                                    <p:anim calcmode="lin" valueType="num">
                                      <p:cBhvr>
                                        <p:cTn id="63" dur="500" fill="hold"/>
                                        <p:tgtEl>
                                          <p:spTgt spid="49"/>
                                        </p:tgtEl>
                                        <p:attrNameLst>
                                          <p:attrName>ppt_w</p:attrName>
                                        </p:attrNameLst>
                                      </p:cBhvr>
                                      <p:tavLst>
                                        <p:tav tm="0">
                                          <p:val>
                                            <p:fltVal val="0"/>
                                          </p:val>
                                        </p:tav>
                                        <p:tav tm="100000">
                                          <p:val>
                                            <p:strVal val="#ppt_w"/>
                                          </p:val>
                                        </p:tav>
                                      </p:tavLst>
                                    </p:anim>
                                    <p:anim calcmode="lin" valueType="num">
                                      <p:cBhvr>
                                        <p:cTn id="64" dur="500" fill="hold"/>
                                        <p:tgtEl>
                                          <p:spTgt spid="49"/>
                                        </p:tgtEl>
                                        <p:attrNameLst>
                                          <p:attrName>ppt_h</p:attrName>
                                        </p:attrNameLst>
                                      </p:cBhvr>
                                      <p:tavLst>
                                        <p:tav tm="0">
                                          <p:val>
                                            <p:fltVal val="0"/>
                                          </p:val>
                                        </p:tav>
                                        <p:tav tm="100000">
                                          <p:val>
                                            <p:strVal val="#ppt_h"/>
                                          </p:val>
                                        </p:tav>
                                      </p:tavLst>
                                    </p:anim>
                                    <p:animEffect transition="in" filter="fade">
                                      <p:cBhvr>
                                        <p:cTn id="65" dur="500"/>
                                        <p:tgtEl>
                                          <p:spTgt spid="49"/>
                                        </p:tgtEl>
                                      </p:cBhvr>
                                    </p:animEffect>
                                  </p:childTnLst>
                                </p:cTn>
                              </p:par>
                            </p:childTnLst>
                          </p:cTn>
                        </p:par>
                        <p:par>
                          <p:cTn id="66" fill="hold">
                            <p:stCondLst>
                              <p:cond delay="8000"/>
                            </p:stCondLst>
                            <p:childTnLst>
                              <p:par>
                                <p:cTn id="67" presetID="53" presetClass="entr" presetSubtype="16" fill="hold" grpId="0" nodeType="afterEffect">
                                  <p:stCondLst>
                                    <p:cond delay="0"/>
                                  </p:stCondLst>
                                  <p:childTnLst>
                                    <p:set>
                                      <p:cBhvr>
                                        <p:cTn id="68" dur="1" fill="hold">
                                          <p:stCondLst>
                                            <p:cond delay="0"/>
                                          </p:stCondLst>
                                        </p:cTn>
                                        <p:tgtEl>
                                          <p:spTgt spid="50"/>
                                        </p:tgtEl>
                                        <p:attrNameLst>
                                          <p:attrName>style.visibility</p:attrName>
                                        </p:attrNameLst>
                                      </p:cBhvr>
                                      <p:to>
                                        <p:strVal val="visible"/>
                                      </p:to>
                                    </p:set>
                                    <p:anim calcmode="lin" valueType="num">
                                      <p:cBhvr>
                                        <p:cTn id="69" dur="500" fill="hold"/>
                                        <p:tgtEl>
                                          <p:spTgt spid="50"/>
                                        </p:tgtEl>
                                        <p:attrNameLst>
                                          <p:attrName>ppt_w</p:attrName>
                                        </p:attrNameLst>
                                      </p:cBhvr>
                                      <p:tavLst>
                                        <p:tav tm="0">
                                          <p:val>
                                            <p:fltVal val="0"/>
                                          </p:val>
                                        </p:tav>
                                        <p:tav tm="100000">
                                          <p:val>
                                            <p:strVal val="#ppt_w"/>
                                          </p:val>
                                        </p:tav>
                                      </p:tavLst>
                                    </p:anim>
                                    <p:anim calcmode="lin" valueType="num">
                                      <p:cBhvr>
                                        <p:cTn id="70" dur="500" fill="hold"/>
                                        <p:tgtEl>
                                          <p:spTgt spid="50"/>
                                        </p:tgtEl>
                                        <p:attrNameLst>
                                          <p:attrName>ppt_h</p:attrName>
                                        </p:attrNameLst>
                                      </p:cBhvr>
                                      <p:tavLst>
                                        <p:tav tm="0">
                                          <p:val>
                                            <p:fltVal val="0"/>
                                          </p:val>
                                        </p:tav>
                                        <p:tav tm="100000">
                                          <p:val>
                                            <p:strVal val="#ppt_h"/>
                                          </p:val>
                                        </p:tav>
                                      </p:tavLst>
                                    </p:anim>
                                    <p:animEffect transition="in" filter="fade">
                                      <p:cBhvr>
                                        <p:cTn id="71"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 grpId="0"/>
      <p:bldP spid="149" grpId="0" animBg="1"/>
      <p:bldP spid="48" grpId="0" animBg="1"/>
      <p:bldP spid="49" grpId="0" animBg="1"/>
      <p:bldP spid="5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D03DC"/>
        </a:solid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416C826-0071-4F7C-B063-8291B7FA365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410" t="-50" b="76413"/>
          <a:stretch/>
        </p:blipFill>
        <p:spPr>
          <a:xfrm>
            <a:off x="1" y="4483490"/>
            <a:ext cx="5390777" cy="660010"/>
          </a:xfrm>
          <a:prstGeom prst="rect">
            <a:avLst/>
          </a:prstGeom>
        </p:spPr>
      </p:pic>
      <p:sp>
        <p:nvSpPr>
          <p:cNvPr id="68" name="Shape 283">
            <a:extLst>
              <a:ext uri="{FF2B5EF4-FFF2-40B4-BE49-F238E27FC236}">
                <a16:creationId xmlns:a16="http://schemas.microsoft.com/office/drawing/2014/main" id="{C4C8CE39-AA30-49E4-99B2-BD99BEF7E459}"/>
              </a:ext>
            </a:extLst>
          </p:cNvPr>
          <p:cNvSpPr/>
          <p:nvPr/>
        </p:nvSpPr>
        <p:spPr>
          <a:xfrm>
            <a:off x="-91439" y="2448591"/>
            <a:ext cx="9235440" cy="2694908"/>
          </a:xfrm>
          <a:custGeom>
            <a:avLst/>
            <a:gdLst/>
            <a:ahLst/>
            <a:cxnLst>
              <a:cxn ang="0">
                <a:pos x="wd2" y="hd2"/>
              </a:cxn>
              <a:cxn ang="5400000">
                <a:pos x="wd2" y="hd2"/>
              </a:cxn>
              <a:cxn ang="10800000">
                <a:pos x="wd2" y="hd2"/>
              </a:cxn>
              <a:cxn ang="16200000">
                <a:pos x="wd2" y="hd2"/>
              </a:cxn>
            </a:cxnLst>
            <a:rect l="0" t="0" r="r" b="b"/>
            <a:pathLst>
              <a:path w="21600" h="21600" extrusionOk="0">
                <a:moveTo>
                  <a:pt x="4258" y="0"/>
                </a:moveTo>
                <a:cubicBezTo>
                  <a:pt x="4920" y="0"/>
                  <a:pt x="5458" y="1841"/>
                  <a:pt x="5458" y="4112"/>
                </a:cubicBezTo>
                <a:lnTo>
                  <a:pt x="5452" y="4316"/>
                </a:lnTo>
                <a:lnTo>
                  <a:pt x="7508" y="4316"/>
                </a:lnTo>
                <a:lnTo>
                  <a:pt x="7502" y="4112"/>
                </a:lnTo>
                <a:cubicBezTo>
                  <a:pt x="7502" y="1841"/>
                  <a:pt x="8040" y="0"/>
                  <a:pt x="8702" y="0"/>
                </a:cubicBezTo>
                <a:cubicBezTo>
                  <a:pt x="9365" y="0"/>
                  <a:pt x="9902" y="1841"/>
                  <a:pt x="9902" y="4112"/>
                </a:cubicBezTo>
                <a:lnTo>
                  <a:pt x="9896" y="4316"/>
                </a:lnTo>
                <a:lnTo>
                  <a:pt x="11953" y="4316"/>
                </a:lnTo>
                <a:lnTo>
                  <a:pt x="11947" y="4112"/>
                </a:lnTo>
                <a:cubicBezTo>
                  <a:pt x="11947" y="1841"/>
                  <a:pt x="12484" y="0"/>
                  <a:pt x="13147" y="0"/>
                </a:cubicBezTo>
                <a:cubicBezTo>
                  <a:pt x="13809" y="0"/>
                  <a:pt x="14347" y="1841"/>
                  <a:pt x="14347" y="4112"/>
                </a:cubicBezTo>
                <a:lnTo>
                  <a:pt x="14341" y="4316"/>
                </a:lnTo>
                <a:lnTo>
                  <a:pt x="16398" y="4316"/>
                </a:lnTo>
                <a:lnTo>
                  <a:pt x="16392" y="4112"/>
                </a:lnTo>
                <a:cubicBezTo>
                  <a:pt x="16392" y="1841"/>
                  <a:pt x="16929" y="0"/>
                  <a:pt x="17591" y="0"/>
                </a:cubicBezTo>
                <a:cubicBezTo>
                  <a:pt x="18254" y="0"/>
                  <a:pt x="18791" y="1841"/>
                  <a:pt x="18791" y="4112"/>
                </a:cubicBezTo>
                <a:lnTo>
                  <a:pt x="18785" y="4316"/>
                </a:lnTo>
                <a:lnTo>
                  <a:pt x="21600" y="4316"/>
                </a:lnTo>
                <a:lnTo>
                  <a:pt x="21600" y="21600"/>
                </a:lnTo>
                <a:lnTo>
                  <a:pt x="0" y="21600"/>
                </a:lnTo>
                <a:lnTo>
                  <a:pt x="0" y="4316"/>
                </a:lnTo>
                <a:lnTo>
                  <a:pt x="3064" y="4316"/>
                </a:lnTo>
                <a:lnTo>
                  <a:pt x="3058" y="4112"/>
                </a:lnTo>
                <a:cubicBezTo>
                  <a:pt x="3058" y="1841"/>
                  <a:pt x="3595" y="0"/>
                  <a:pt x="4258" y="0"/>
                </a:cubicBezTo>
                <a:close/>
              </a:path>
            </a:pathLst>
          </a:custGeom>
          <a:solidFill>
            <a:srgbClr val="FFFFFF">
              <a:alpha val="15000"/>
            </a:srgbClr>
          </a:solidFill>
          <a:ln w="12700" cap="flat">
            <a:noFill/>
            <a:miter lim="400000"/>
          </a:ln>
          <a:effectLst/>
        </p:spPr>
        <p:txBody>
          <a:bodyPr wrap="square" lIns="34290" tIns="34290" rIns="34290" bIns="34290" numCol="1" anchor="ctr">
            <a:noAutofit/>
          </a:bodyPr>
          <a:lstStyle/>
          <a:p>
            <a:pPr algn="ctr" defTabSz="342900" hangingPunct="0">
              <a:defRPr>
                <a:solidFill>
                  <a:srgbClr val="FFFFFF"/>
                </a:solidFill>
              </a:defRPr>
            </a:pPr>
            <a:endParaRPr sz="1350" kern="0">
              <a:solidFill>
                <a:srgbClr val="4D03DC"/>
              </a:solidFill>
              <a:latin typeface="Trebuchet MS"/>
              <a:sym typeface="Trebuchet MS"/>
            </a:endParaRPr>
          </a:p>
        </p:txBody>
      </p:sp>
      <p:pic>
        <p:nvPicPr>
          <p:cNvPr id="15" name="图片 14">
            <a:extLst>
              <a:ext uri="{FF2B5EF4-FFF2-40B4-BE49-F238E27FC236}">
                <a16:creationId xmlns:a16="http://schemas.microsoft.com/office/drawing/2014/main" id="{0B89DDE0-DFBE-47B6-B601-ADF43B1DDE9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8847" t="1755" b="76413"/>
          <a:stretch/>
        </p:blipFill>
        <p:spPr>
          <a:xfrm rot="10800000">
            <a:off x="4419096" y="0"/>
            <a:ext cx="4724904" cy="609600"/>
          </a:xfrm>
          <a:prstGeom prst="rect">
            <a:avLst/>
          </a:prstGeom>
        </p:spPr>
      </p:pic>
      <p:sp>
        <p:nvSpPr>
          <p:cNvPr id="29" name="矩形 28">
            <a:extLst>
              <a:ext uri="{FF2B5EF4-FFF2-40B4-BE49-F238E27FC236}">
                <a16:creationId xmlns:a16="http://schemas.microsoft.com/office/drawing/2014/main" id="{8D4C06BA-98AF-4C3B-AE8D-0E307EB044A4}"/>
              </a:ext>
            </a:extLst>
          </p:cNvPr>
          <p:cNvSpPr/>
          <p:nvPr/>
        </p:nvSpPr>
        <p:spPr>
          <a:xfrm>
            <a:off x="345972" y="237546"/>
            <a:ext cx="8452057" cy="4668409"/>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8" name="文本框 17">
            <a:extLst>
              <a:ext uri="{FF2B5EF4-FFF2-40B4-BE49-F238E27FC236}">
                <a16:creationId xmlns:a16="http://schemas.microsoft.com/office/drawing/2014/main" id="{E315E238-45B6-49CF-BD0E-55623D12F239}"/>
              </a:ext>
            </a:extLst>
          </p:cNvPr>
          <p:cNvSpPr txBox="1"/>
          <p:nvPr/>
        </p:nvSpPr>
        <p:spPr>
          <a:xfrm>
            <a:off x="7756062" y="462689"/>
            <a:ext cx="810694" cy="340519"/>
          </a:xfrm>
          <a:prstGeom prst="roundRect">
            <a:avLst/>
          </a:prstGeom>
          <a:noFill/>
          <a:ln>
            <a:solidFill>
              <a:schemeClr val="tx1">
                <a:lumMod val="75000"/>
                <a:lumOff val="25000"/>
              </a:schemeClr>
            </a:solidFill>
          </a:ln>
        </p:spPr>
        <p:txBody>
          <a:bodyPr wrap="square" rtlCol="0">
            <a:spAutoFit/>
          </a:bodyPr>
          <a:lstStyle/>
          <a:p>
            <a:pPr algn="ctr"/>
            <a:r>
              <a:rPr lang="en-US" altLang="zh-CN" sz="1400" dirty="0">
                <a:gradFill>
                  <a:gsLst>
                    <a:gs pos="0">
                      <a:srgbClr val="00AFF0"/>
                    </a:gs>
                    <a:gs pos="100000">
                      <a:srgbClr val="4D03DC"/>
                    </a:gs>
                  </a:gsLst>
                  <a:lin ang="10800000" scaled="0"/>
                </a:gradFill>
                <a:latin typeface="微软雅黑" panose="020B0503020204020204" pitchFamily="34" charset="-122"/>
                <a:ea typeface="微软雅黑" panose="020B0503020204020204" pitchFamily="34" charset="-122"/>
              </a:rPr>
              <a:t>LOGO</a:t>
            </a:r>
          </a:p>
        </p:txBody>
      </p:sp>
      <p:sp>
        <p:nvSpPr>
          <p:cNvPr id="9" name="矩形: 圆角 8">
            <a:extLst>
              <a:ext uri="{FF2B5EF4-FFF2-40B4-BE49-F238E27FC236}">
                <a16:creationId xmlns:a16="http://schemas.microsoft.com/office/drawing/2014/main" id="{BA32C657-17DE-4B4A-A0F1-16DC15B1C3B4}"/>
              </a:ext>
            </a:extLst>
          </p:cNvPr>
          <p:cNvSpPr/>
          <p:nvPr/>
        </p:nvSpPr>
        <p:spPr>
          <a:xfrm rot="2578080">
            <a:off x="624561" y="517091"/>
            <a:ext cx="263242" cy="263242"/>
          </a:xfrm>
          <a:prstGeom prst="roundRect">
            <a:avLst/>
          </a:prstGeom>
          <a:gradFill>
            <a:gsLst>
              <a:gs pos="0">
                <a:srgbClr val="00AFF0"/>
              </a:gs>
              <a:gs pos="100000">
                <a:srgbClr val="4D03D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0" name="文本框 9">
            <a:extLst>
              <a:ext uri="{FF2B5EF4-FFF2-40B4-BE49-F238E27FC236}">
                <a16:creationId xmlns:a16="http://schemas.microsoft.com/office/drawing/2014/main" id="{FCB36ADC-028B-496F-B449-84D003A9B7C1}"/>
              </a:ext>
            </a:extLst>
          </p:cNvPr>
          <p:cNvSpPr txBox="1"/>
          <p:nvPr/>
        </p:nvSpPr>
        <p:spPr>
          <a:xfrm>
            <a:off x="1002595" y="380013"/>
            <a:ext cx="2126987" cy="369332"/>
          </a:xfrm>
          <a:prstGeom prst="rect">
            <a:avLst/>
          </a:prstGeom>
          <a:noFill/>
        </p:spPr>
        <p:txBody>
          <a:bodyPr wrap="square" rtlCol="0">
            <a:spAutoFit/>
          </a:bodyPr>
          <a:lstStyle/>
          <a:p>
            <a:r>
              <a:rPr lang="zh-CN" altLang="en-US"/>
              <a:t>Title text added here</a:t>
            </a:r>
          </a:p>
        </p:txBody>
      </p:sp>
      <p:sp>
        <p:nvSpPr>
          <p:cNvPr id="11" name="文本框 10">
            <a:extLst>
              <a:ext uri="{FF2B5EF4-FFF2-40B4-BE49-F238E27FC236}">
                <a16:creationId xmlns:a16="http://schemas.microsoft.com/office/drawing/2014/main" id="{E77BE4BE-B208-49A4-AE73-B876CD4D8327}"/>
              </a:ext>
            </a:extLst>
          </p:cNvPr>
          <p:cNvSpPr txBox="1"/>
          <p:nvPr/>
        </p:nvSpPr>
        <p:spPr>
          <a:xfrm>
            <a:off x="1002596" y="646746"/>
            <a:ext cx="2187376" cy="270074"/>
          </a:xfrm>
          <a:prstGeom prst="rect">
            <a:avLst/>
          </a:prstGeom>
          <a:noFill/>
        </p:spPr>
        <p:txBody>
          <a:bodyPr wrap="square" rtlCol="0">
            <a:spAutoFit/>
            <a:scene3d>
              <a:camera prst="orthographicFront"/>
              <a:lightRig rig="threePt" dir="t"/>
            </a:scene3d>
            <a:sp3d contourW="12700"/>
          </a:bodyPr>
          <a:lstStyle/>
          <a:p>
            <a:pPr>
              <a:lnSpc>
                <a:spcPct val="110000"/>
              </a:lnSpc>
            </a:pPr>
            <a:r>
              <a:rPr lang="en-US" altLang="zh-CN" sz="1050">
                <a:solidFill>
                  <a:schemeClr val="bg1">
                    <a:lumMod val="65000"/>
                  </a:schemeClr>
                </a:solidFill>
                <a:latin typeface="+mj-ea"/>
                <a:ea typeface="+mj-ea"/>
              </a:rPr>
              <a:t>The insinuated text is ed ed here</a:t>
            </a:r>
            <a:endParaRPr lang="en-US" altLang="zh-CN" sz="1050" dirty="0">
              <a:solidFill>
                <a:schemeClr val="bg1">
                  <a:lumMod val="65000"/>
                </a:schemeClr>
              </a:solidFill>
              <a:latin typeface="+mj-ea"/>
              <a:ea typeface="+mj-ea"/>
            </a:endParaRPr>
          </a:p>
        </p:txBody>
      </p:sp>
      <p:pic>
        <p:nvPicPr>
          <p:cNvPr id="17" name="图片 16">
            <a:extLst>
              <a:ext uri="{FF2B5EF4-FFF2-40B4-BE49-F238E27FC236}">
                <a16:creationId xmlns:a16="http://schemas.microsoft.com/office/drawing/2014/main" id="{93D7C435-F190-413B-99B1-C66B95280651}"/>
              </a:ext>
            </a:extLst>
          </p:cNvPr>
          <p:cNvPicPr>
            <a:picLocks noChangeAspect="1"/>
          </p:cNvPicPr>
          <p:nvPr/>
        </p:nvPicPr>
        <p:blipFill>
          <a:blip r:embed="rId4" cstate="screen">
            <a:extLst>
              <a:ext uri="{BEBA8EAE-BF5A-486C-A8C5-ECC9F3942E4B}">
                <a14:imgProps xmlns:a14="http://schemas.microsoft.com/office/drawing/2010/main">
                  <a14:imgLayer r:embed="rId5">
                    <a14:imgEffect>
                      <a14:colorTemperature colorTemp="5900"/>
                    </a14:imgEffect>
                    <a14:imgEffect>
                      <a14:saturation sat="33000"/>
                    </a14:imgEffect>
                  </a14:imgLayer>
                </a14:imgProps>
              </a:ext>
              <a:ext uri="{28A0092B-C50C-407E-A947-70E740481C1C}">
                <a14:useLocalDpi xmlns:a14="http://schemas.microsoft.com/office/drawing/2010/main"/>
              </a:ext>
            </a:extLst>
          </a:blip>
          <a:stretch>
            <a:fillRect/>
          </a:stretch>
        </p:blipFill>
        <p:spPr>
          <a:xfrm>
            <a:off x="0" y="3107561"/>
            <a:ext cx="9144000" cy="1747984"/>
          </a:xfrm>
          <a:prstGeom prst="rect">
            <a:avLst/>
          </a:prstGeom>
        </p:spPr>
      </p:pic>
      <p:sp>
        <p:nvSpPr>
          <p:cNvPr id="49" name="椭圆 48">
            <a:extLst>
              <a:ext uri="{FF2B5EF4-FFF2-40B4-BE49-F238E27FC236}">
                <a16:creationId xmlns:a16="http://schemas.microsoft.com/office/drawing/2014/main" id="{E5F4FF63-A6D3-415C-851C-FEE97CC53990}"/>
              </a:ext>
            </a:extLst>
          </p:cNvPr>
          <p:cNvSpPr/>
          <p:nvPr/>
        </p:nvSpPr>
        <p:spPr>
          <a:xfrm>
            <a:off x="7627862" y="4695825"/>
            <a:ext cx="172840" cy="172840"/>
          </a:xfrm>
          <a:prstGeom prst="ellipse">
            <a:avLst/>
          </a:prstGeom>
          <a:solidFill>
            <a:srgbClr val="92D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a:extLst>
              <a:ext uri="{FF2B5EF4-FFF2-40B4-BE49-F238E27FC236}">
                <a16:creationId xmlns:a16="http://schemas.microsoft.com/office/drawing/2014/main" id="{94BFD1CC-30BA-41BD-9A42-78F833708426}"/>
              </a:ext>
            </a:extLst>
          </p:cNvPr>
          <p:cNvSpPr/>
          <p:nvPr/>
        </p:nvSpPr>
        <p:spPr>
          <a:xfrm>
            <a:off x="8103417" y="4695825"/>
            <a:ext cx="172840" cy="172840"/>
          </a:xfrm>
          <a:prstGeom prst="ellipse">
            <a:avLst/>
          </a:prstGeom>
          <a:solidFill>
            <a:srgbClr val="00ADE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a:extLst>
              <a:ext uri="{FF2B5EF4-FFF2-40B4-BE49-F238E27FC236}">
                <a16:creationId xmlns:a16="http://schemas.microsoft.com/office/drawing/2014/main" id="{99EF4954-9CED-4836-A608-80BA9F96DDCD}"/>
              </a:ext>
            </a:extLst>
          </p:cNvPr>
          <p:cNvSpPr/>
          <p:nvPr/>
        </p:nvSpPr>
        <p:spPr>
          <a:xfrm>
            <a:off x="8578972" y="4695825"/>
            <a:ext cx="172840" cy="172840"/>
          </a:xfrm>
          <a:prstGeom prst="ellipse">
            <a:avLst/>
          </a:prstGeom>
          <a:solidFill>
            <a:srgbClr val="4D0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圆角 1">
            <a:extLst>
              <a:ext uri="{FF2B5EF4-FFF2-40B4-BE49-F238E27FC236}">
                <a16:creationId xmlns:a16="http://schemas.microsoft.com/office/drawing/2014/main" id="{91DCE44B-2EA2-44DC-ADD2-3E1D0E1B516D}"/>
              </a:ext>
            </a:extLst>
          </p:cNvPr>
          <p:cNvSpPr/>
          <p:nvPr/>
        </p:nvSpPr>
        <p:spPr>
          <a:xfrm>
            <a:off x="942206" y="1338309"/>
            <a:ext cx="2962595" cy="2962595"/>
          </a:xfrm>
          <a:prstGeom prst="roundRect">
            <a:avLst>
              <a:gd name="adj" fmla="val 7236"/>
            </a:avLst>
          </a:prstGeom>
          <a:blipFill>
            <a:blip r:embed="rId6"/>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0" name="矩形: 圆角 129">
            <a:extLst>
              <a:ext uri="{FF2B5EF4-FFF2-40B4-BE49-F238E27FC236}">
                <a16:creationId xmlns:a16="http://schemas.microsoft.com/office/drawing/2014/main" id="{A494CA0B-B0CD-4B45-A1E5-3F78D9CABCD1}"/>
              </a:ext>
            </a:extLst>
          </p:cNvPr>
          <p:cNvSpPr/>
          <p:nvPr/>
        </p:nvSpPr>
        <p:spPr>
          <a:xfrm>
            <a:off x="4330565" y="3057150"/>
            <a:ext cx="1807126" cy="1243754"/>
          </a:xfrm>
          <a:prstGeom prst="roundRect">
            <a:avLst>
              <a:gd name="adj" fmla="val 7236"/>
            </a:avLst>
          </a:prstGeom>
          <a:blipFill dpi="0" rotWithShape="1">
            <a:blip r:embed="rId7" cstate="screen">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1" name="矩形: 圆角 130">
            <a:extLst>
              <a:ext uri="{FF2B5EF4-FFF2-40B4-BE49-F238E27FC236}">
                <a16:creationId xmlns:a16="http://schemas.microsoft.com/office/drawing/2014/main" id="{B0192CBC-7209-4D23-B034-8212895E715A}"/>
              </a:ext>
            </a:extLst>
          </p:cNvPr>
          <p:cNvSpPr/>
          <p:nvPr/>
        </p:nvSpPr>
        <p:spPr>
          <a:xfrm>
            <a:off x="6563455" y="3028239"/>
            <a:ext cx="1943746" cy="1243754"/>
          </a:xfrm>
          <a:prstGeom prst="roundRect">
            <a:avLst>
              <a:gd name="adj" fmla="val 7236"/>
            </a:avLst>
          </a:prstGeom>
          <a:blipFill>
            <a:blip r:embed="rId8" cstate="screen">
              <a:extLst>
                <a:ext uri="{28A0092B-C50C-407E-A947-70E740481C1C}">
                  <a14:useLocalDpi xmlns:a14="http://schemas.microsoft.com/office/drawing/2010/main"/>
                </a:ext>
              </a:extLst>
            </a:blip>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132" name="组合 131">
            <a:extLst>
              <a:ext uri="{FF2B5EF4-FFF2-40B4-BE49-F238E27FC236}">
                <a16:creationId xmlns:a16="http://schemas.microsoft.com/office/drawing/2014/main" id="{F9F1B21B-A9DD-41D0-AF30-9F2A8F6B4E7C}"/>
              </a:ext>
            </a:extLst>
          </p:cNvPr>
          <p:cNvGrpSpPr/>
          <p:nvPr/>
        </p:nvGrpSpPr>
        <p:grpSpPr>
          <a:xfrm>
            <a:off x="4419096" y="1601300"/>
            <a:ext cx="1992294" cy="661372"/>
            <a:chOff x="6492287" y="2872358"/>
            <a:chExt cx="1992294" cy="661372"/>
          </a:xfrm>
        </p:grpSpPr>
        <p:sp>
          <p:nvSpPr>
            <p:cNvPr id="133" name="Shape 323">
              <a:extLst>
                <a:ext uri="{FF2B5EF4-FFF2-40B4-BE49-F238E27FC236}">
                  <a16:creationId xmlns:a16="http://schemas.microsoft.com/office/drawing/2014/main" id="{451C1016-543D-4D3E-896A-FF586E1055DE}"/>
                </a:ext>
              </a:extLst>
            </p:cNvPr>
            <p:cNvSpPr/>
            <p:nvPr/>
          </p:nvSpPr>
          <p:spPr>
            <a:xfrm>
              <a:off x="6492287" y="2872358"/>
              <a:ext cx="1883850" cy="315471"/>
            </a:xfrm>
            <a:prstGeom prst="rect">
              <a:avLst/>
            </a:prstGeom>
            <a:noFill/>
            <a:ln w="12700" cap="flat">
              <a:noFill/>
              <a:miter lim="400000"/>
            </a:ln>
            <a:effectLst/>
            <a:extLst>
              <a:ext uri="{C572A759-6A51-4108-AA02-DFA0A04FC94B}">
                <ma14:wrappingTextBoxFlag xmlns:ma14="http://schemas.microsoft.com/office/mac/drawingml/2011/main" xmlns:mc="http://schemas.openxmlformats.org/markup-compatibility/2006" xmlns:p14="http://schemas.microsoft.com/office/powerpoint/2010/main" xmlns:a14="http://schemas.microsoft.com/office/drawing/2010/main" xmlns:a16="http://schemas.microsoft.com/office/drawing/2014/main" xmlns="" val="1"/>
              </a:ext>
            </a:extLst>
          </p:spPr>
          <p:txBody>
            <a:bodyPr wrap="none" lIns="34290" tIns="34290" rIns="34290" bIns="34290" numCol="1" anchor="t">
              <a:spAutoFit/>
            </a:bodyPr>
            <a:lstStyle>
              <a:lvl1pPr algn="ctr">
                <a:defRPr sz="3200" b="1">
                  <a:solidFill>
                    <a:srgbClr val="FFFFFF"/>
                  </a:solidFill>
                  <a:latin typeface="+mj-lt"/>
                  <a:ea typeface="+mj-ea"/>
                  <a:cs typeface="+mj-cs"/>
                  <a:sym typeface="Helvetica"/>
                </a:defRPr>
              </a:lvl1pPr>
            </a:lstStyle>
            <a:p>
              <a:pPr marL="171450" indent="-171450" defTabSz="342900" hangingPunct="0">
                <a:buFont typeface="Wingdings" panose="05000000000000000000" pitchFamily="2" charset="2"/>
                <a:buChar char="l"/>
                <a:defRPr b="0">
                  <a:solidFill>
                    <a:srgbClr val="000000"/>
                  </a:solidFill>
                  <a:latin typeface="+mn-lt"/>
                  <a:ea typeface="+mn-ea"/>
                  <a:cs typeface="+mn-cs"/>
                  <a:sym typeface="Trebuchet MS"/>
                </a:defRPr>
              </a:pPr>
              <a:r>
                <a:rPr lang="zh-CN" altLang="en-US" sz="1600" kern="0">
                  <a:solidFill>
                    <a:schemeClr val="bg1">
                      <a:lumMod val="50000"/>
                    </a:schemeClr>
                  </a:solidFill>
                  <a:latin typeface="Helvetica"/>
                  <a:cs typeface="Helvetica"/>
                </a:rPr>
                <a:t>Title text added here</a:t>
              </a:r>
            </a:p>
          </p:txBody>
        </p:sp>
        <p:sp>
          <p:nvSpPr>
            <p:cNvPr id="134" name="Shape 324">
              <a:extLst>
                <a:ext uri="{FF2B5EF4-FFF2-40B4-BE49-F238E27FC236}">
                  <a16:creationId xmlns:a16="http://schemas.microsoft.com/office/drawing/2014/main" id="{04C9225A-65BB-49B8-8719-DC100D2499AE}"/>
                </a:ext>
              </a:extLst>
            </p:cNvPr>
            <p:cNvSpPr/>
            <p:nvPr/>
          </p:nvSpPr>
          <p:spPr>
            <a:xfrm>
              <a:off x="6676319" y="3164398"/>
              <a:ext cx="1808262" cy="369332"/>
            </a:xfrm>
            <a:prstGeom prst="rect">
              <a:avLst/>
            </a:prstGeom>
            <a:noFill/>
            <a:ln w="12700" cap="flat">
              <a:noFill/>
              <a:miter lim="400000"/>
            </a:ln>
            <a:effectLst/>
            <a:extLst>
              <a:ext uri="{C572A759-6A51-4108-AA02-DFA0A04FC94B}">
                <ma14:wrappingTextBoxFlag xmlns:ma14="http://schemas.microsoft.com/office/mac/drawingml/2011/main" xmlns:mc="http://schemas.openxmlformats.org/markup-compatibility/2006" xmlns:p14="http://schemas.microsoft.com/office/powerpoint/2010/main" xmlns:a14="http://schemas.microsoft.com/office/drawing/2010/main" xmlns:a16="http://schemas.microsoft.com/office/drawing/2014/main" xmlns="" val="1"/>
              </a:ext>
            </a:extLst>
          </p:spPr>
          <p:txBody>
            <a:bodyPr wrap="square" lIns="34290" tIns="34290" rIns="34290" bIns="34290" numCol="1" anchor="t">
              <a:spAutoFit/>
            </a:bodyPr>
            <a:lstStyle>
              <a:lvl1pPr algn="ctr">
                <a:lnSpc>
                  <a:spcPts val="3200"/>
                </a:lnSpc>
                <a:defRPr sz="2400" spc="220">
                  <a:solidFill>
                    <a:srgbClr val="D9D9D9"/>
                  </a:solidFill>
                  <a:latin typeface="+mj-lt"/>
                  <a:ea typeface="+mj-ea"/>
                  <a:cs typeface="+mj-cs"/>
                  <a:sym typeface="Helvetica"/>
                </a:defRPr>
              </a:lvl1pPr>
            </a:lstStyle>
            <a:p>
              <a:pPr algn="l" defTabSz="342900" hangingPunct="0">
                <a:lnSpc>
                  <a:spcPts val="1200"/>
                </a:lnSpc>
                <a:defRPr spc="0">
                  <a:solidFill>
                    <a:srgbClr val="000000"/>
                  </a:solidFill>
                  <a:latin typeface="+mn-lt"/>
                  <a:ea typeface="+mn-ea"/>
                  <a:cs typeface="+mn-cs"/>
                  <a:sym typeface="Trebuchet MS"/>
                </a:defRPr>
              </a:pPr>
              <a:r>
                <a:rPr lang="zh-CN" altLang="en-US" sz="900" kern="0" spc="83">
                  <a:solidFill>
                    <a:schemeClr val="bg1">
                      <a:lumMod val="50000"/>
                    </a:schemeClr>
                  </a:solidFill>
                  <a:latin typeface="+mj-ea"/>
                  <a:cs typeface="Helvetica"/>
                </a:rPr>
                <a:t>Enter here</a:t>
              </a:r>
            </a:p>
            <a:p>
              <a:pPr algn="l" defTabSz="342900" hangingPunct="0">
                <a:lnSpc>
                  <a:spcPts val="1200"/>
                </a:lnSpc>
                <a:defRPr spc="0">
                  <a:solidFill>
                    <a:srgbClr val="000000"/>
                  </a:solidFill>
                  <a:latin typeface="+mn-lt"/>
                  <a:ea typeface="+mn-ea"/>
                  <a:cs typeface="+mn-cs"/>
                  <a:sym typeface="Trebuchet MS"/>
                </a:defRPr>
              </a:pPr>
              <a:r>
                <a:rPr lang="zh-CN" altLang="en-US" sz="900" kern="0" spc="83">
                  <a:solidFill>
                    <a:schemeClr val="bg1">
                      <a:lumMod val="50000"/>
                    </a:schemeClr>
                  </a:solidFill>
                  <a:latin typeface="+mj-ea"/>
                  <a:cs typeface="Helvetica"/>
                </a:rPr>
                <a:t>Enter here</a:t>
              </a:r>
            </a:p>
          </p:txBody>
        </p:sp>
      </p:grpSp>
    </p:spTree>
    <p:extLst>
      <p:ext uri="{BB962C8B-B14F-4D97-AF65-F5344CB8AC3E}">
        <p14:creationId xmlns:p14="http://schemas.microsoft.com/office/powerpoint/2010/main" val="1092801061"/>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ma14="http://schemas.microsoft.com/office/mac/drawingml/2011/main" xmlns:a14="http://schemas.microsoft.com/office/drawing/2010/main" xmlns:a16="http://schemas.microsoft.com/office/drawing/2014/main"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130"/>
                                        </p:tgtEl>
                                        <p:attrNameLst>
                                          <p:attrName>style.visibility</p:attrName>
                                        </p:attrNameLst>
                                      </p:cBhvr>
                                      <p:to>
                                        <p:strVal val="visible"/>
                                      </p:to>
                                    </p:set>
                                    <p:animEffect transition="in" filter="randombar(horizontal)">
                                      <p:cBhvr>
                                        <p:cTn id="17" dur="500"/>
                                        <p:tgtEl>
                                          <p:spTgt spid="130"/>
                                        </p:tgtEl>
                                      </p:cBhvr>
                                    </p:animEffect>
                                  </p:childTnLst>
                                </p:cTn>
                              </p:par>
                            </p:childTnLst>
                          </p:cTn>
                        </p:par>
                        <p:par>
                          <p:cTn id="18" fill="hold">
                            <p:stCondLst>
                              <p:cond delay="1500"/>
                            </p:stCondLst>
                            <p:childTnLst>
                              <p:par>
                                <p:cTn id="19" presetID="14" presetClass="entr" presetSubtype="10" fill="hold" grpId="0" nodeType="afterEffect">
                                  <p:stCondLst>
                                    <p:cond delay="0"/>
                                  </p:stCondLst>
                                  <p:childTnLst>
                                    <p:set>
                                      <p:cBhvr>
                                        <p:cTn id="20" dur="1" fill="hold">
                                          <p:stCondLst>
                                            <p:cond delay="0"/>
                                          </p:stCondLst>
                                        </p:cTn>
                                        <p:tgtEl>
                                          <p:spTgt spid="131"/>
                                        </p:tgtEl>
                                        <p:attrNameLst>
                                          <p:attrName>style.visibility</p:attrName>
                                        </p:attrNameLst>
                                      </p:cBhvr>
                                      <p:to>
                                        <p:strVal val="visible"/>
                                      </p:to>
                                    </p:set>
                                    <p:animEffect transition="in" filter="randombar(horizontal)">
                                      <p:cBhvr>
                                        <p:cTn id="21" dur="500"/>
                                        <p:tgtEl>
                                          <p:spTgt spid="131"/>
                                        </p:tgtEl>
                                      </p:cBhvr>
                                    </p:animEffect>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132"/>
                                        </p:tgtEl>
                                        <p:attrNameLst>
                                          <p:attrName>style.visibility</p:attrName>
                                        </p:attrNameLst>
                                      </p:cBhvr>
                                      <p:to>
                                        <p:strVal val="visible"/>
                                      </p:to>
                                    </p:set>
                                    <p:animEffect transition="in" filter="fade">
                                      <p:cBhvr>
                                        <p:cTn id="25" dur="500"/>
                                        <p:tgtEl>
                                          <p:spTgt spid="132"/>
                                        </p:tgtEl>
                                      </p:cBhvr>
                                    </p:animEffect>
                                    <p:anim calcmode="lin" valueType="num">
                                      <p:cBhvr>
                                        <p:cTn id="26" dur="500" fill="hold"/>
                                        <p:tgtEl>
                                          <p:spTgt spid="132"/>
                                        </p:tgtEl>
                                        <p:attrNameLst>
                                          <p:attrName>ppt_x</p:attrName>
                                        </p:attrNameLst>
                                      </p:cBhvr>
                                      <p:tavLst>
                                        <p:tav tm="0">
                                          <p:val>
                                            <p:strVal val="#ppt_x"/>
                                          </p:val>
                                        </p:tav>
                                        <p:tav tm="100000">
                                          <p:val>
                                            <p:strVal val="#ppt_x"/>
                                          </p:val>
                                        </p:tav>
                                      </p:tavLst>
                                    </p:anim>
                                    <p:anim calcmode="lin" valueType="num">
                                      <p:cBhvr>
                                        <p:cTn id="27" dur="500" fill="hold"/>
                                        <p:tgtEl>
                                          <p:spTgt spid="132"/>
                                        </p:tgtEl>
                                        <p:attrNameLst>
                                          <p:attrName>ppt_y</p:attrName>
                                        </p:attrNameLst>
                                      </p:cBhvr>
                                      <p:tavLst>
                                        <p:tav tm="0">
                                          <p:val>
                                            <p:strVal val="#ppt_y+.1"/>
                                          </p:val>
                                        </p:tav>
                                        <p:tav tm="100000">
                                          <p:val>
                                            <p:strVal val="#ppt_y"/>
                                          </p:val>
                                        </p:tav>
                                      </p:tavLst>
                                    </p:anim>
                                  </p:childTnLst>
                                </p:cTn>
                              </p:par>
                            </p:childTnLst>
                          </p:cTn>
                        </p:par>
                        <p:par>
                          <p:cTn id="28" fill="hold">
                            <p:stCondLst>
                              <p:cond delay="2500"/>
                            </p:stCondLst>
                            <p:childTnLst>
                              <p:par>
                                <p:cTn id="29" presetID="53" presetClass="entr" presetSubtype="16" fill="hold" grpId="0" nodeType="afterEffect">
                                  <p:stCondLst>
                                    <p:cond delay="0"/>
                                  </p:stCondLst>
                                  <p:childTnLst>
                                    <p:set>
                                      <p:cBhvr>
                                        <p:cTn id="30" dur="1" fill="hold">
                                          <p:stCondLst>
                                            <p:cond delay="0"/>
                                          </p:stCondLst>
                                        </p:cTn>
                                        <p:tgtEl>
                                          <p:spTgt spid="51"/>
                                        </p:tgtEl>
                                        <p:attrNameLst>
                                          <p:attrName>style.visibility</p:attrName>
                                        </p:attrNameLst>
                                      </p:cBhvr>
                                      <p:to>
                                        <p:strVal val="visible"/>
                                      </p:to>
                                    </p:set>
                                    <p:anim calcmode="lin" valueType="num">
                                      <p:cBhvr>
                                        <p:cTn id="31" dur="500" fill="hold"/>
                                        <p:tgtEl>
                                          <p:spTgt spid="51"/>
                                        </p:tgtEl>
                                        <p:attrNameLst>
                                          <p:attrName>ppt_w</p:attrName>
                                        </p:attrNameLst>
                                      </p:cBhvr>
                                      <p:tavLst>
                                        <p:tav tm="0">
                                          <p:val>
                                            <p:fltVal val="0"/>
                                          </p:val>
                                        </p:tav>
                                        <p:tav tm="100000">
                                          <p:val>
                                            <p:strVal val="#ppt_w"/>
                                          </p:val>
                                        </p:tav>
                                      </p:tavLst>
                                    </p:anim>
                                    <p:anim calcmode="lin" valueType="num">
                                      <p:cBhvr>
                                        <p:cTn id="32" dur="500" fill="hold"/>
                                        <p:tgtEl>
                                          <p:spTgt spid="51"/>
                                        </p:tgtEl>
                                        <p:attrNameLst>
                                          <p:attrName>ppt_h</p:attrName>
                                        </p:attrNameLst>
                                      </p:cBhvr>
                                      <p:tavLst>
                                        <p:tav tm="0">
                                          <p:val>
                                            <p:fltVal val="0"/>
                                          </p:val>
                                        </p:tav>
                                        <p:tav tm="100000">
                                          <p:val>
                                            <p:strVal val="#ppt_h"/>
                                          </p:val>
                                        </p:tav>
                                      </p:tavLst>
                                    </p:anim>
                                    <p:animEffect transition="in" filter="fade">
                                      <p:cBhvr>
                                        <p:cTn id="33" dur="500"/>
                                        <p:tgtEl>
                                          <p:spTgt spid="51"/>
                                        </p:tgtEl>
                                      </p:cBhvr>
                                    </p:animEffect>
                                  </p:childTnLst>
                                </p:cTn>
                              </p:par>
                            </p:childTnLst>
                          </p:cTn>
                        </p:par>
                        <p:par>
                          <p:cTn id="34" fill="hold">
                            <p:stCondLst>
                              <p:cond delay="3000"/>
                            </p:stCondLst>
                            <p:childTnLst>
                              <p:par>
                                <p:cTn id="35" presetID="53" presetClass="entr" presetSubtype="16" fill="hold" grpId="0" nodeType="afterEffect">
                                  <p:stCondLst>
                                    <p:cond delay="0"/>
                                  </p:stCondLst>
                                  <p:childTnLst>
                                    <p:set>
                                      <p:cBhvr>
                                        <p:cTn id="36" dur="1" fill="hold">
                                          <p:stCondLst>
                                            <p:cond delay="0"/>
                                          </p:stCondLst>
                                        </p:cTn>
                                        <p:tgtEl>
                                          <p:spTgt spid="49"/>
                                        </p:tgtEl>
                                        <p:attrNameLst>
                                          <p:attrName>style.visibility</p:attrName>
                                        </p:attrNameLst>
                                      </p:cBhvr>
                                      <p:to>
                                        <p:strVal val="visible"/>
                                      </p:to>
                                    </p:set>
                                    <p:anim calcmode="lin" valueType="num">
                                      <p:cBhvr>
                                        <p:cTn id="37" dur="500" fill="hold"/>
                                        <p:tgtEl>
                                          <p:spTgt spid="49"/>
                                        </p:tgtEl>
                                        <p:attrNameLst>
                                          <p:attrName>ppt_w</p:attrName>
                                        </p:attrNameLst>
                                      </p:cBhvr>
                                      <p:tavLst>
                                        <p:tav tm="0">
                                          <p:val>
                                            <p:fltVal val="0"/>
                                          </p:val>
                                        </p:tav>
                                        <p:tav tm="100000">
                                          <p:val>
                                            <p:strVal val="#ppt_w"/>
                                          </p:val>
                                        </p:tav>
                                      </p:tavLst>
                                    </p:anim>
                                    <p:anim calcmode="lin" valueType="num">
                                      <p:cBhvr>
                                        <p:cTn id="38" dur="500" fill="hold"/>
                                        <p:tgtEl>
                                          <p:spTgt spid="49"/>
                                        </p:tgtEl>
                                        <p:attrNameLst>
                                          <p:attrName>ppt_h</p:attrName>
                                        </p:attrNameLst>
                                      </p:cBhvr>
                                      <p:tavLst>
                                        <p:tav tm="0">
                                          <p:val>
                                            <p:fltVal val="0"/>
                                          </p:val>
                                        </p:tav>
                                        <p:tav tm="100000">
                                          <p:val>
                                            <p:strVal val="#ppt_h"/>
                                          </p:val>
                                        </p:tav>
                                      </p:tavLst>
                                    </p:anim>
                                    <p:animEffect transition="in" filter="fade">
                                      <p:cBhvr>
                                        <p:cTn id="39" dur="500"/>
                                        <p:tgtEl>
                                          <p:spTgt spid="49"/>
                                        </p:tgtEl>
                                      </p:cBhvr>
                                    </p:animEffect>
                                  </p:childTnLst>
                                </p:cTn>
                              </p:par>
                            </p:childTnLst>
                          </p:cTn>
                        </p:par>
                        <p:par>
                          <p:cTn id="40" fill="hold">
                            <p:stCondLst>
                              <p:cond delay="3500"/>
                            </p:stCondLst>
                            <p:childTnLst>
                              <p:par>
                                <p:cTn id="41" presetID="53" presetClass="entr" presetSubtype="16" fill="hold" grpId="0" nodeType="afterEffect">
                                  <p:stCondLst>
                                    <p:cond delay="0"/>
                                  </p:stCondLst>
                                  <p:childTnLst>
                                    <p:set>
                                      <p:cBhvr>
                                        <p:cTn id="42" dur="1" fill="hold">
                                          <p:stCondLst>
                                            <p:cond delay="0"/>
                                          </p:stCondLst>
                                        </p:cTn>
                                        <p:tgtEl>
                                          <p:spTgt spid="50"/>
                                        </p:tgtEl>
                                        <p:attrNameLst>
                                          <p:attrName>style.visibility</p:attrName>
                                        </p:attrNameLst>
                                      </p:cBhvr>
                                      <p:to>
                                        <p:strVal val="visible"/>
                                      </p:to>
                                    </p:set>
                                    <p:anim calcmode="lin" valueType="num">
                                      <p:cBhvr>
                                        <p:cTn id="43" dur="500" fill="hold"/>
                                        <p:tgtEl>
                                          <p:spTgt spid="50"/>
                                        </p:tgtEl>
                                        <p:attrNameLst>
                                          <p:attrName>ppt_w</p:attrName>
                                        </p:attrNameLst>
                                      </p:cBhvr>
                                      <p:tavLst>
                                        <p:tav tm="0">
                                          <p:val>
                                            <p:fltVal val="0"/>
                                          </p:val>
                                        </p:tav>
                                        <p:tav tm="100000">
                                          <p:val>
                                            <p:strVal val="#ppt_w"/>
                                          </p:val>
                                        </p:tav>
                                      </p:tavLst>
                                    </p:anim>
                                    <p:anim calcmode="lin" valueType="num">
                                      <p:cBhvr>
                                        <p:cTn id="44" dur="500" fill="hold"/>
                                        <p:tgtEl>
                                          <p:spTgt spid="50"/>
                                        </p:tgtEl>
                                        <p:attrNameLst>
                                          <p:attrName>ppt_h</p:attrName>
                                        </p:attrNameLst>
                                      </p:cBhvr>
                                      <p:tavLst>
                                        <p:tav tm="0">
                                          <p:val>
                                            <p:fltVal val="0"/>
                                          </p:val>
                                        </p:tav>
                                        <p:tav tm="100000">
                                          <p:val>
                                            <p:strVal val="#ppt_h"/>
                                          </p:val>
                                        </p:tav>
                                      </p:tavLst>
                                    </p:anim>
                                    <p:animEffect transition="in" filter="fade">
                                      <p:cBhvr>
                                        <p:cTn id="45"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9" grpId="0" animBg="1"/>
      <p:bldP spid="50" grpId="0" animBg="1"/>
      <p:bldP spid="51" grpId="0" animBg="1"/>
      <p:bldP spid="2" grpId="0" animBg="1"/>
      <p:bldP spid="130" grpId="0" animBg="1"/>
      <p:bldP spid="13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A46F8756-2B45-4220-A23A-D3F3A3FCB98F}"/>
              </a:ext>
            </a:extLst>
          </p:cNvPr>
          <p:cNvSpPr/>
          <p:nvPr/>
        </p:nvSpPr>
        <p:spPr>
          <a:xfrm>
            <a:off x="0" y="0"/>
            <a:ext cx="9144000" cy="5143500"/>
          </a:xfrm>
          <a:prstGeom prst="rect">
            <a:avLst/>
          </a:prstGeom>
          <a:gradFill>
            <a:gsLst>
              <a:gs pos="0">
                <a:srgbClr val="4D03DC"/>
              </a:gs>
              <a:gs pos="0">
                <a:srgbClr val="4D03DC"/>
              </a:gs>
              <a:gs pos="100000">
                <a:srgbClr val="4D03DC">
                  <a:alpha val="1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a:extLst>
              <a:ext uri="{FF2B5EF4-FFF2-40B4-BE49-F238E27FC236}">
                <a16:creationId xmlns:a16="http://schemas.microsoft.com/office/drawing/2014/main" id="{5CEFD211-3BDF-4F16-B551-EC0BDF40173F}"/>
              </a:ext>
            </a:extLst>
          </p:cNvPr>
          <p:cNvCxnSpPr>
            <a:cxnSpLocks/>
          </p:cNvCxnSpPr>
          <p:nvPr/>
        </p:nvCxnSpPr>
        <p:spPr>
          <a:xfrm>
            <a:off x="711200" y="2006006"/>
            <a:ext cx="76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Shape 323">
            <a:extLst>
              <a:ext uri="{FF2B5EF4-FFF2-40B4-BE49-F238E27FC236}">
                <a16:creationId xmlns:a16="http://schemas.microsoft.com/office/drawing/2014/main" id="{F3B1CF4A-276D-4C46-A4F4-9F6C7F13FD08}"/>
              </a:ext>
            </a:extLst>
          </p:cNvPr>
          <p:cNvSpPr/>
          <p:nvPr/>
        </p:nvSpPr>
        <p:spPr>
          <a:xfrm>
            <a:off x="711200" y="1501817"/>
            <a:ext cx="1710725" cy="315471"/>
          </a:xfrm>
          <a:prstGeom prst="rect">
            <a:avLst/>
          </a:prstGeom>
          <a:noFill/>
          <a:ln w="12700" cap="flat">
            <a:noFill/>
            <a:miter lim="400000"/>
          </a:ln>
          <a:effectLst/>
          <a:extLst>
            <a:ext uri="{C572A759-6A51-4108-AA02-DFA0A04FC94B}">
              <ma14:wrappingTextBoxFlag xmlns:ma14="http://schemas.microsoft.com/office/mac/drawingml/2011/main" xmlns:p15="http://schemas.microsoft.com/office/powerpoint/2012/main" xmlns:mc="http://schemas.openxmlformats.org/markup-compatibility/2006" xmlns:p14="http://schemas.microsoft.com/office/powerpoint/2010/main" xmlns:a16="http://schemas.microsoft.com/office/drawing/2014/main" xmlns="" val="1"/>
            </a:ext>
          </a:extLst>
        </p:spPr>
        <p:txBody>
          <a:bodyPr wrap="none" lIns="34290" tIns="34290" rIns="34290" bIns="34290" numCol="1" anchor="t">
            <a:spAutoFit/>
          </a:bodyPr>
          <a:lstStyle>
            <a:lvl1pPr algn="ctr">
              <a:defRPr sz="3200" b="1">
                <a:solidFill>
                  <a:srgbClr val="FFFFFF"/>
                </a:solidFill>
                <a:latin typeface="+mj-lt"/>
                <a:ea typeface="+mj-ea"/>
                <a:cs typeface="+mj-cs"/>
                <a:sym typeface="Helvetica"/>
              </a:defRPr>
            </a:lvl1pPr>
          </a:lstStyle>
          <a:p>
            <a:pPr defTabSz="342900" hangingPunct="0">
              <a:defRPr b="0">
                <a:solidFill>
                  <a:srgbClr val="000000"/>
                </a:solidFill>
                <a:latin typeface="+mn-lt"/>
                <a:ea typeface="+mn-ea"/>
                <a:cs typeface="+mn-cs"/>
                <a:sym typeface="Trebuchet MS"/>
              </a:defRPr>
            </a:pPr>
            <a:r>
              <a:rPr lang="zh-CN" altLang="en-US" sz="1600" kern="0">
                <a:solidFill>
                  <a:schemeClr val="bg1"/>
                </a:solidFill>
                <a:latin typeface="微软雅黑" panose="020B0503020204020204" pitchFamily="34" charset="-122"/>
                <a:ea typeface="微软雅黑" panose="020B0503020204020204" pitchFamily="34" charset="-122"/>
                <a:cs typeface="Helvetica"/>
              </a:rPr>
              <a:t>Title text added here</a:t>
            </a:r>
          </a:p>
        </p:txBody>
      </p:sp>
      <p:sp>
        <p:nvSpPr>
          <p:cNvPr id="35" name="Shape 324">
            <a:extLst>
              <a:ext uri="{FF2B5EF4-FFF2-40B4-BE49-F238E27FC236}">
                <a16:creationId xmlns:a16="http://schemas.microsoft.com/office/drawing/2014/main" id="{1B9A4DC3-3A2A-4710-AE79-E574D000C63F}"/>
              </a:ext>
            </a:extLst>
          </p:cNvPr>
          <p:cNvSpPr/>
          <p:nvPr/>
        </p:nvSpPr>
        <p:spPr>
          <a:xfrm>
            <a:off x="711200" y="2194724"/>
            <a:ext cx="7620000" cy="377026"/>
          </a:xfrm>
          <a:prstGeom prst="rect">
            <a:avLst/>
          </a:prstGeom>
          <a:noFill/>
          <a:ln w="12700" cap="flat">
            <a:noFill/>
            <a:miter lim="400000"/>
          </a:ln>
          <a:effectLst/>
          <a:extLst>
            <a:ext uri="{C572A759-6A51-4108-AA02-DFA0A04FC94B}">
              <ma14:wrappingTextBoxFlag xmlns:ma14="http://schemas.microsoft.com/office/mac/drawingml/2011/main" xmlns:p15="http://schemas.microsoft.com/office/powerpoint/2012/main" xmlns:mc="http://schemas.openxmlformats.org/markup-compatibility/2006" xmlns:p14="http://schemas.microsoft.com/office/powerpoint/2010/main" xmlns:a16="http://schemas.microsoft.com/office/drawing/2014/main" xmlns="" val="1"/>
            </a:ext>
          </a:extLst>
        </p:spPr>
        <p:txBody>
          <a:bodyPr wrap="square" lIns="34290" tIns="34290" rIns="34290" bIns="34290" numCol="1" anchor="t">
            <a:spAutoFit/>
          </a:bodyPr>
          <a:lstStyle>
            <a:lvl1pPr algn="ctr">
              <a:lnSpc>
                <a:spcPts val="3200"/>
              </a:lnSpc>
              <a:defRPr sz="2400" spc="220">
                <a:solidFill>
                  <a:srgbClr val="D9D9D9"/>
                </a:solidFill>
                <a:latin typeface="+mj-lt"/>
                <a:ea typeface="+mj-ea"/>
                <a:cs typeface="+mj-cs"/>
                <a:sym typeface="Helvetica"/>
              </a:defRPr>
            </a:lvl1pPr>
          </a:lstStyle>
          <a:p>
            <a:pPr algn="l" defTabSz="342900" hangingPunct="0">
              <a:lnSpc>
                <a:spcPts val="1200"/>
              </a:lnSpc>
              <a:defRPr spc="0">
                <a:solidFill>
                  <a:srgbClr val="000000"/>
                </a:solidFill>
                <a:latin typeface="+mn-lt"/>
                <a:ea typeface="+mn-ea"/>
                <a:cs typeface="+mn-cs"/>
                <a:sym typeface="Trebuchet MS"/>
              </a:defRPr>
            </a:pPr>
            <a:r>
              <a:rPr lang="en-US" altLang="zh-CN" sz="900" kern="0" spc="83">
                <a:solidFill>
                  <a:schemeClr val="bg1"/>
                </a:solidFill>
                <a:latin typeface="微软雅黑" panose="020B0503020204020204" pitchFamily="34" charset="-122"/>
                <a:ea typeface="微软雅黑" panose="020B0503020204020204" pitchFamily="34" charset="-122"/>
                <a:cs typeface="Helvetica"/>
              </a:rPr>
              <a:t>Far far away, the word mountains, far from the origin of the svokalia and Consonantia, there live the blind texts. Far far away, the word mountains, far from the origin of the svokalia and Consonantia, there live the blind texts.</a:t>
            </a:r>
          </a:p>
        </p:txBody>
      </p:sp>
      <p:sp>
        <p:nvSpPr>
          <p:cNvPr id="37" name="椭圆 36">
            <a:extLst>
              <a:ext uri="{FF2B5EF4-FFF2-40B4-BE49-F238E27FC236}">
                <a16:creationId xmlns:a16="http://schemas.microsoft.com/office/drawing/2014/main" id="{3C108C66-A1B6-48AA-B2CC-3B6129B4E293}"/>
              </a:ext>
            </a:extLst>
          </p:cNvPr>
          <p:cNvSpPr/>
          <p:nvPr/>
        </p:nvSpPr>
        <p:spPr>
          <a:xfrm>
            <a:off x="7627862" y="4695825"/>
            <a:ext cx="172840" cy="172840"/>
          </a:xfrm>
          <a:prstGeom prst="ellipse">
            <a:avLst/>
          </a:prstGeom>
          <a:solidFill>
            <a:srgbClr val="92D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a:extLst>
              <a:ext uri="{FF2B5EF4-FFF2-40B4-BE49-F238E27FC236}">
                <a16:creationId xmlns:a16="http://schemas.microsoft.com/office/drawing/2014/main" id="{55600F9C-D205-4DB4-ABA5-E099C088C9CF}"/>
              </a:ext>
            </a:extLst>
          </p:cNvPr>
          <p:cNvSpPr/>
          <p:nvPr/>
        </p:nvSpPr>
        <p:spPr>
          <a:xfrm>
            <a:off x="8103417" y="4695825"/>
            <a:ext cx="172840" cy="172840"/>
          </a:xfrm>
          <a:prstGeom prst="ellipse">
            <a:avLst/>
          </a:prstGeom>
          <a:solidFill>
            <a:srgbClr val="00ADE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a:extLst>
              <a:ext uri="{FF2B5EF4-FFF2-40B4-BE49-F238E27FC236}">
                <a16:creationId xmlns:a16="http://schemas.microsoft.com/office/drawing/2014/main" id="{C1BEDDB0-583B-4693-82D2-A620066DC0F4}"/>
              </a:ext>
            </a:extLst>
          </p:cNvPr>
          <p:cNvSpPr/>
          <p:nvPr/>
        </p:nvSpPr>
        <p:spPr>
          <a:xfrm>
            <a:off x="8578972" y="4695825"/>
            <a:ext cx="172840" cy="172840"/>
          </a:xfrm>
          <a:prstGeom prst="ellipse">
            <a:avLst/>
          </a:prstGeom>
          <a:solidFill>
            <a:srgbClr val="4D0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7744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p14="http://schemas.microsoft.com/office/powerpoint/2010/main" xmlns:ma14="http://schemas.microsoft.com/office/mac/drawingml/2011/main" xmlns:a16="http://schemas.microsoft.com/office/drawing/2014/main"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500"/>
                            </p:stCondLst>
                            <p:childTnLst>
                              <p:par>
                                <p:cTn id="5" presetID="22" presetClass="entr" presetSubtype="4" fill="hold" nodeType="after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Effect transition="in" filter="wipe(down)">
                                      <p:cBhvr>
                                        <p:cTn id="7" dur="500"/>
                                        <p:tgtEl>
                                          <p:spTgt spid="33">
                                            <p:txEl>
                                              <p:pRg st="0" end="0"/>
                                            </p:txEl>
                                          </p:spTgt>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1000"/>
                                        <p:tgtEl>
                                          <p:spTgt spid="5"/>
                                        </p:tgtEl>
                                      </p:cBhvr>
                                    </p:animEffect>
                                  </p:childTnLst>
                                </p:cTn>
                              </p:par>
                            </p:childTnLst>
                          </p:cTn>
                        </p:par>
                        <p:par>
                          <p:cTn id="12" fill="hold">
                            <p:stCondLst>
                              <p:cond delay="3000"/>
                            </p:stCondLst>
                            <p:childTnLst>
                              <p:par>
                                <p:cTn id="13" presetID="42" presetClass="entr" presetSubtype="0"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1000"/>
                                        <p:tgtEl>
                                          <p:spTgt spid="35"/>
                                        </p:tgtEl>
                                      </p:cBhvr>
                                    </p:animEffect>
                                    <p:anim calcmode="lin" valueType="num">
                                      <p:cBhvr>
                                        <p:cTn id="16" dur="1000" fill="hold"/>
                                        <p:tgtEl>
                                          <p:spTgt spid="35"/>
                                        </p:tgtEl>
                                        <p:attrNameLst>
                                          <p:attrName>ppt_x</p:attrName>
                                        </p:attrNameLst>
                                      </p:cBhvr>
                                      <p:tavLst>
                                        <p:tav tm="0">
                                          <p:val>
                                            <p:strVal val="#ppt_x"/>
                                          </p:val>
                                        </p:tav>
                                        <p:tav tm="100000">
                                          <p:val>
                                            <p:strVal val="#ppt_x"/>
                                          </p:val>
                                        </p:tav>
                                      </p:tavLst>
                                    </p:anim>
                                    <p:anim calcmode="lin" valueType="num">
                                      <p:cBhvr>
                                        <p:cTn id="17" dur="1000" fill="hold"/>
                                        <p:tgtEl>
                                          <p:spTgt spid="35"/>
                                        </p:tgtEl>
                                        <p:attrNameLst>
                                          <p:attrName>ppt_y</p:attrName>
                                        </p:attrNameLst>
                                      </p:cBhvr>
                                      <p:tavLst>
                                        <p:tav tm="0">
                                          <p:val>
                                            <p:strVal val="#ppt_y+.1"/>
                                          </p:val>
                                        </p:tav>
                                        <p:tav tm="100000">
                                          <p:val>
                                            <p:strVal val="#ppt_y"/>
                                          </p:val>
                                        </p:tav>
                                      </p:tavLst>
                                    </p:anim>
                                  </p:childTnLst>
                                </p:cTn>
                              </p:par>
                            </p:childTnLst>
                          </p:cTn>
                        </p:par>
                        <p:par>
                          <p:cTn id="18" fill="hold">
                            <p:stCondLst>
                              <p:cond delay="4000"/>
                            </p:stCondLst>
                            <p:childTnLst>
                              <p:par>
                                <p:cTn id="19" presetID="53" presetClass="entr" presetSubtype="16" fill="hold" grpId="0" nodeType="after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p:cTn id="21" dur="500" fill="hold"/>
                                        <p:tgtEl>
                                          <p:spTgt spid="39"/>
                                        </p:tgtEl>
                                        <p:attrNameLst>
                                          <p:attrName>ppt_w</p:attrName>
                                        </p:attrNameLst>
                                      </p:cBhvr>
                                      <p:tavLst>
                                        <p:tav tm="0">
                                          <p:val>
                                            <p:fltVal val="0"/>
                                          </p:val>
                                        </p:tav>
                                        <p:tav tm="100000">
                                          <p:val>
                                            <p:strVal val="#ppt_w"/>
                                          </p:val>
                                        </p:tav>
                                      </p:tavLst>
                                    </p:anim>
                                    <p:anim calcmode="lin" valueType="num">
                                      <p:cBhvr>
                                        <p:cTn id="22" dur="500" fill="hold"/>
                                        <p:tgtEl>
                                          <p:spTgt spid="39"/>
                                        </p:tgtEl>
                                        <p:attrNameLst>
                                          <p:attrName>ppt_h</p:attrName>
                                        </p:attrNameLst>
                                      </p:cBhvr>
                                      <p:tavLst>
                                        <p:tav tm="0">
                                          <p:val>
                                            <p:fltVal val="0"/>
                                          </p:val>
                                        </p:tav>
                                        <p:tav tm="100000">
                                          <p:val>
                                            <p:strVal val="#ppt_h"/>
                                          </p:val>
                                        </p:tav>
                                      </p:tavLst>
                                    </p:anim>
                                    <p:animEffect transition="in" filter="fade">
                                      <p:cBhvr>
                                        <p:cTn id="23" dur="500"/>
                                        <p:tgtEl>
                                          <p:spTgt spid="39"/>
                                        </p:tgtEl>
                                      </p:cBhvr>
                                    </p:animEffect>
                                  </p:childTnLst>
                                </p:cTn>
                              </p:par>
                            </p:childTnLst>
                          </p:cTn>
                        </p:par>
                        <p:par>
                          <p:cTn id="24" fill="hold">
                            <p:stCondLst>
                              <p:cond delay="4500"/>
                            </p:stCondLst>
                            <p:childTnLst>
                              <p:par>
                                <p:cTn id="25" presetID="53" presetClass="entr" presetSubtype="16" fill="hold" grpId="0" nodeType="after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cTn>
                              </p:par>
                            </p:childTnLst>
                          </p:cTn>
                        </p:par>
                        <p:par>
                          <p:cTn id="30" fill="hold">
                            <p:stCondLst>
                              <p:cond delay="5000"/>
                            </p:stCondLst>
                            <p:childTnLst>
                              <p:par>
                                <p:cTn id="31" presetID="53" presetClass="entr" presetSubtype="16" fill="hold" grpId="0" nodeType="afterEffect">
                                  <p:stCondLst>
                                    <p:cond delay="0"/>
                                  </p:stCondLst>
                                  <p:childTnLst>
                                    <p:set>
                                      <p:cBhvr>
                                        <p:cTn id="32" dur="1" fill="hold">
                                          <p:stCondLst>
                                            <p:cond delay="0"/>
                                          </p:stCondLst>
                                        </p:cTn>
                                        <p:tgtEl>
                                          <p:spTgt spid="38"/>
                                        </p:tgtEl>
                                        <p:attrNameLst>
                                          <p:attrName>style.visibility</p:attrName>
                                        </p:attrNameLst>
                                      </p:cBhvr>
                                      <p:to>
                                        <p:strVal val="visible"/>
                                      </p:to>
                                    </p:set>
                                    <p:anim calcmode="lin" valueType="num">
                                      <p:cBhvr>
                                        <p:cTn id="33" dur="500" fill="hold"/>
                                        <p:tgtEl>
                                          <p:spTgt spid="38"/>
                                        </p:tgtEl>
                                        <p:attrNameLst>
                                          <p:attrName>ppt_w</p:attrName>
                                        </p:attrNameLst>
                                      </p:cBhvr>
                                      <p:tavLst>
                                        <p:tav tm="0">
                                          <p:val>
                                            <p:fltVal val="0"/>
                                          </p:val>
                                        </p:tav>
                                        <p:tav tm="100000">
                                          <p:val>
                                            <p:strVal val="#ppt_w"/>
                                          </p:val>
                                        </p:tav>
                                      </p:tavLst>
                                    </p:anim>
                                    <p:anim calcmode="lin" valueType="num">
                                      <p:cBhvr>
                                        <p:cTn id="34" dur="500" fill="hold"/>
                                        <p:tgtEl>
                                          <p:spTgt spid="38"/>
                                        </p:tgtEl>
                                        <p:attrNameLst>
                                          <p:attrName>ppt_h</p:attrName>
                                        </p:attrNameLst>
                                      </p:cBhvr>
                                      <p:tavLst>
                                        <p:tav tm="0">
                                          <p:val>
                                            <p:fltVal val="0"/>
                                          </p:val>
                                        </p:tav>
                                        <p:tav tm="100000">
                                          <p:val>
                                            <p:strVal val="#ppt_h"/>
                                          </p:val>
                                        </p:tav>
                                      </p:tavLst>
                                    </p:anim>
                                    <p:animEffect transition="in" filter="fade">
                                      <p:cBhvr>
                                        <p:cTn id="3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animBg="1"/>
      <p:bldP spid="38" grpId="0" animBg="1"/>
      <p:bldP spid="3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4D03DC"/>
        </a:solid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416C826-0071-4F7C-B063-8291B7FA365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7410" t="-50" b="76413"/>
          <a:stretch/>
        </p:blipFill>
        <p:spPr>
          <a:xfrm>
            <a:off x="1" y="4483490"/>
            <a:ext cx="5390777" cy="660010"/>
          </a:xfrm>
          <a:prstGeom prst="rect">
            <a:avLst/>
          </a:prstGeom>
        </p:spPr>
      </p:pic>
      <p:pic>
        <p:nvPicPr>
          <p:cNvPr id="15" name="图片 14">
            <a:extLst>
              <a:ext uri="{FF2B5EF4-FFF2-40B4-BE49-F238E27FC236}">
                <a16:creationId xmlns:a16="http://schemas.microsoft.com/office/drawing/2014/main" id="{0B89DDE0-DFBE-47B6-B601-ADF43B1DDE9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18847" t="1755" b="76413"/>
          <a:stretch/>
        </p:blipFill>
        <p:spPr>
          <a:xfrm rot="10800000">
            <a:off x="4419096" y="0"/>
            <a:ext cx="4724904" cy="609600"/>
          </a:xfrm>
          <a:prstGeom prst="rect">
            <a:avLst/>
          </a:prstGeom>
        </p:spPr>
      </p:pic>
      <p:sp>
        <p:nvSpPr>
          <p:cNvPr id="29" name="矩形 28">
            <a:extLst>
              <a:ext uri="{FF2B5EF4-FFF2-40B4-BE49-F238E27FC236}">
                <a16:creationId xmlns:a16="http://schemas.microsoft.com/office/drawing/2014/main" id="{8D4C06BA-98AF-4C3B-AE8D-0E307EB044A4}"/>
              </a:ext>
            </a:extLst>
          </p:cNvPr>
          <p:cNvSpPr/>
          <p:nvPr/>
        </p:nvSpPr>
        <p:spPr>
          <a:xfrm>
            <a:off x="345972" y="237546"/>
            <a:ext cx="8452057" cy="4668409"/>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0" name="文本框 19">
            <a:extLst>
              <a:ext uri="{FF2B5EF4-FFF2-40B4-BE49-F238E27FC236}">
                <a16:creationId xmlns:a16="http://schemas.microsoft.com/office/drawing/2014/main" id="{BF692ACF-1D69-466F-B2E0-EBC7815EB78B}"/>
              </a:ext>
            </a:extLst>
          </p:cNvPr>
          <p:cNvSpPr txBox="1"/>
          <p:nvPr/>
        </p:nvSpPr>
        <p:spPr>
          <a:xfrm>
            <a:off x="5484849" y="462689"/>
            <a:ext cx="1136650" cy="2646878"/>
          </a:xfrm>
          <a:prstGeom prst="rect">
            <a:avLst/>
          </a:prstGeom>
          <a:noFill/>
        </p:spPr>
        <p:txBody>
          <a:bodyPr wrap="square" rtlCol="0">
            <a:spAutoFit/>
          </a:bodyPr>
          <a:lstStyle/>
          <a:p>
            <a:r>
              <a:rPr lang="en-US" altLang="zh-CN" sz="16600" dirty="0">
                <a:gradFill>
                  <a:gsLst>
                    <a:gs pos="84000">
                      <a:srgbClr val="7D48E6"/>
                    </a:gs>
                    <a:gs pos="0">
                      <a:schemeClr val="bg1">
                        <a:alpha val="0"/>
                      </a:schemeClr>
                    </a:gs>
                    <a:gs pos="90000">
                      <a:srgbClr val="4D03DC"/>
                    </a:gs>
                  </a:gsLst>
                  <a:lin ang="10800000" scaled="0"/>
                </a:gradFill>
                <a:latin typeface="微软雅黑" panose="020B0503020204020204" pitchFamily="34" charset="-122"/>
                <a:ea typeface="微软雅黑" panose="020B0503020204020204" pitchFamily="34" charset="-122"/>
              </a:rPr>
              <a:t>Ⅹ</a:t>
            </a:r>
            <a:endParaRPr lang="zh-CN" altLang="en-US" sz="16600" dirty="0">
              <a:gradFill>
                <a:gsLst>
                  <a:gs pos="84000">
                    <a:srgbClr val="7D48E6"/>
                  </a:gs>
                  <a:gs pos="0">
                    <a:schemeClr val="bg1">
                      <a:alpha val="0"/>
                    </a:schemeClr>
                  </a:gs>
                  <a:gs pos="90000">
                    <a:srgbClr val="4D03DC"/>
                  </a:gs>
                </a:gsLst>
                <a:lin ang="10800000" scaled="0"/>
              </a:gradFill>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7BCFD09C-E5EC-47D9-84B8-3F7CBA048695}"/>
              </a:ext>
            </a:extLst>
          </p:cNvPr>
          <p:cNvSpPr txBox="1"/>
          <p:nvPr/>
        </p:nvSpPr>
        <p:spPr>
          <a:xfrm>
            <a:off x="2237381" y="462689"/>
            <a:ext cx="1136650" cy="2646878"/>
          </a:xfrm>
          <a:prstGeom prst="rect">
            <a:avLst/>
          </a:prstGeom>
          <a:noFill/>
        </p:spPr>
        <p:txBody>
          <a:bodyPr wrap="square" rtlCol="0">
            <a:spAutoFit/>
          </a:bodyPr>
          <a:lstStyle/>
          <a:p>
            <a:r>
              <a:rPr lang="en-US" altLang="zh-CN" sz="16600" dirty="0">
                <a:gradFill>
                  <a:gsLst>
                    <a:gs pos="84000">
                      <a:srgbClr val="7D48E6"/>
                    </a:gs>
                    <a:gs pos="0">
                      <a:schemeClr val="bg1">
                        <a:alpha val="0"/>
                      </a:schemeClr>
                    </a:gs>
                    <a:gs pos="90000">
                      <a:srgbClr val="4D03DC"/>
                    </a:gs>
                  </a:gsLst>
                  <a:lin ang="10800000" scaled="0"/>
                </a:gradFill>
                <a:latin typeface="微软雅黑" panose="020B0503020204020204" pitchFamily="34" charset="-122"/>
                <a:ea typeface="微软雅黑" panose="020B0503020204020204" pitchFamily="34" charset="-122"/>
              </a:rPr>
              <a:t>2</a:t>
            </a:r>
            <a:endParaRPr lang="zh-CN" altLang="en-US" sz="16600" dirty="0">
              <a:gradFill>
                <a:gsLst>
                  <a:gs pos="84000">
                    <a:srgbClr val="7D48E6"/>
                  </a:gs>
                  <a:gs pos="0">
                    <a:schemeClr val="bg1">
                      <a:alpha val="0"/>
                    </a:schemeClr>
                  </a:gs>
                  <a:gs pos="90000">
                    <a:srgbClr val="4D03DC"/>
                  </a:gs>
                </a:gsLst>
                <a:lin ang="10800000" scaled="0"/>
              </a:gradFill>
              <a:latin typeface="微软雅黑" panose="020B0503020204020204" pitchFamily="34" charset="-122"/>
              <a:ea typeface="微软雅黑" panose="020B0503020204020204" pitchFamily="34" charset="-122"/>
            </a:endParaRPr>
          </a:p>
        </p:txBody>
      </p:sp>
      <p:sp>
        <p:nvSpPr>
          <p:cNvPr id="22" name="文本框 21">
            <a:extLst>
              <a:ext uri="{FF2B5EF4-FFF2-40B4-BE49-F238E27FC236}">
                <a16:creationId xmlns:a16="http://schemas.microsoft.com/office/drawing/2014/main" id="{4E29F769-EF26-466A-9883-72937A426EC2}"/>
              </a:ext>
            </a:extLst>
          </p:cNvPr>
          <p:cNvSpPr txBox="1"/>
          <p:nvPr/>
        </p:nvSpPr>
        <p:spPr>
          <a:xfrm>
            <a:off x="3262720" y="462689"/>
            <a:ext cx="1136650" cy="2646878"/>
          </a:xfrm>
          <a:prstGeom prst="rect">
            <a:avLst/>
          </a:prstGeom>
          <a:noFill/>
        </p:spPr>
        <p:txBody>
          <a:bodyPr wrap="square" rtlCol="0">
            <a:spAutoFit/>
          </a:bodyPr>
          <a:lstStyle/>
          <a:p>
            <a:r>
              <a:rPr lang="en-US" altLang="zh-CN" sz="16600">
                <a:gradFill>
                  <a:gsLst>
                    <a:gs pos="84000">
                      <a:srgbClr val="7D48E6"/>
                    </a:gs>
                    <a:gs pos="0">
                      <a:schemeClr val="bg1">
                        <a:alpha val="0"/>
                      </a:schemeClr>
                    </a:gs>
                    <a:gs pos="90000">
                      <a:srgbClr val="4D03DC"/>
                    </a:gs>
                  </a:gsLst>
                  <a:lin ang="10800000" scaled="0"/>
                </a:gradFill>
                <a:latin typeface="微软雅黑" panose="020B0503020204020204" pitchFamily="34" charset="-122"/>
                <a:ea typeface="微软雅黑" panose="020B0503020204020204" pitchFamily="34" charset="-122"/>
              </a:rPr>
              <a:t>0</a:t>
            </a:r>
            <a:endParaRPr lang="zh-CN" altLang="en-US" sz="16600">
              <a:gradFill>
                <a:gsLst>
                  <a:gs pos="84000">
                    <a:srgbClr val="7D48E6"/>
                  </a:gs>
                  <a:gs pos="0">
                    <a:schemeClr val="bg1">
                      <a:alpha val="0"/>
                    </a:schemeClr>
                  </a:gs>
                  <a:gs pos="90000">
                    <a:srgbClr val="4D03DC"/>
                  </a:gs>
                </a:gsLst>
                <a:lin ang="10800000" scaled="0"/>
              </a:gradFill>
              <a:latin typeface="微软雅黑" panose="020B0503020204020204" pitchFamily="34" charset="-122"/>
              <a:ea typeface="微软雅黑" panose="020B0503020204020204" pitchFamily="34" charset="-122"/>
            </a:endParaRPr>
          </a:p>
        </p:txBody>
      </p:sp>
      <p:sp>
        <p:nvSpPr>
          <p:cNvPr id="27" name="文本框 26">
            <a:extLst>
              <a:ext uri="{FF2B5EF4-FFF2-40B4-BE49-F238E27FC236}">
                <a16:creationId xmlns:a16="http://schemas.microsoft.com/office/drawing/2014/main" id="{9FFB8BA6-0F62-44A8-8AB0-112787903B85}"/>
              </a:ext>
            </a:extLst>
          </p:cNvPr>
          <p:cNvSpPr txBox="1"/>
          <p:nvPr/>
        </p:nvSpPr>
        <p:spPr>
          <a:xfrm>
            <a:off x="4288059" y="462689"/>
            <a:ext cx="1136650" cy="2646878"/>
          </a:xfrm>
          <a:prstGeom prst="rect">
            <a:avLst/>
          </a:prstGeom>
          <a:noFill/>
        </p:spPr>
        <p:txBody>
          <a:bodyPr wrap="square" rtlCol="0">
            <a:spAutoFit/>
          </a:bodyPr>
          <a:lstStyle/>
          <a:p>
            <a:r>
              <a:rPr lang="en-US" altLang="zh-CN" sz="16600" dirty="0">
                <a:gradFill>
                  <a:gsLst>
                    <a:gs pos="84000">
                      <a:srgbClr val="7D48E6"/>
                    </a:gs>
                    <a:gs pos="0">
                      <a:schemeClr val="bg1">
                        <a:alpha val="0"/>
                      </a:schemeClr>
                    </a:gs>
                    <a:gs pos="90000">
                      <a:srgbClr val="4D03DC"/>
                    </a:gs>
                  </a:gsLst>
                  <a:lin ang="10800000" scaled="0"/>
                </a:gradFill>
                <a:latin typeface="微软雅黑" panose="020B0503020204020204" pitchFamily="34" charset="-122"/>
                <a:ea typeface="微软雅黑" panose="020B0503020204020204" pitchFamily="34" charset="-122"/>
              </a:rPr>
              <a:t>Ⅹ</a:t>
            </a:r>
            <a:endParaRPr lang="zh-CN" altLang="en-US" sz="16600" dirty="0">
              <a:gradFill>
                <a:gsLst>
                  <a:gs pos="84000">
                    <a:srgbClr val="7D48E6"/>
                  </a:gs>
                  <a:gs pos="0">
                    <a:schemeClr val="bg1">
                      <a:alpha val="0"/>
                    </a:schemeClr>
                  </a:gs>
                  <a:gs pos="90000">
                    <a:srgbClr val="4D03DC"/>
                  </a:gs>
                </a:gsLst>
                <a:lin ang="10800000" scaled="0"/>
              </a:gradFill>
              <a:latin typeface="微软雅黑" panose="020B0503020204020204" pitchFamily="34" charset="-122"/>
              <a:ea typeface="微软雅黑" panose="020B0503020204020204" pitchFamily="34" charset="-122"/>
            </a:endParaRPr>
          </a:p>
        </p:txBody>
      </p:sp>
      <p:sp>
        <p:nvSpPr>
          <p:cNvPr id="9" name="文本框 8">
            <a:extLst>
              <a:ext uri="{FF2B5EF4-FFF2-40B4-BE49-F238E27FC236}">
                <a16:creationId xmlns:a16="http://schemas.microsoft.com/office/drawing/2014/main" id="{72A5844C-C3E0-4244-A21C-09BC1FF8A68B}"/>
              </a:ext>
            </a:extLst>
          </p:cNvPr>
          <p:cNvSpPr txBox="1"/>
          <p:nvPr/>
        </p:nvSpPr>
        <p:spPr>
          <a:xfrm>
            <a:off x="6967470" y="462689"/>
            <a:ext cx="1599286" cy="340519"/>
          </a:xfrm>
          <a:prstGeom prst="roundRect">
            <a:avLst/>
          </a:prstGeom>
          <a:noFill/>
          <a:ln>
            <a:solidFill>
              <a:schemeClr val="tx1">
                <a:lumMod val="75000"/>
                <a:lumOff val="25000"/>
              </a:schemeClr>
            </a:solidFill>
          </a:ln>
        </p:spPr>
        <p:txBody>
          <a:bodyPr wrap="square" rtlCol="0">
            <a:spAutoFit/>
          </a:bodyPr>
          <a:lstStyle/>
          <a:p>
            <a:pPr algn="ctr"/>
            <a:r>
              <a:rPr lang="en-US" altLang="zh-CN" sz="1400" dirty="0">
                <a:gradFill>
                  <a:gsLst>
                    <a:gs pos="0">
                      <a:srgbClr val="00AFF0"/>
                    </a:gs>
                    <a:gs pos="100000">
                      <a:srgbClr val="4D03DC"/>
                    </a:gs>
                  </a:gsLst>
                  <a:lin ang="10800000" scaled="0"/>
                </a:gradFill>
                <a:latin typeface="微软雅黑" panose="020B0503020204020204" pitchFamily="34" charset="-122"/>
                <a:ea typeface="微软雅黑" panose="020B0503020204020204" pitchFamily="34" charset="-122"/>
              </a:rPr>
              <a:t>FREEPPT7.COM</a:t>
            </a:r>
          </a:p>
        </p:txBody>
      </p:sp>
      <p:pic>
        <p:nvPicPr>
          <p:cNvPr id="52" name="图片 51">
            <a:extLst>
              <a:ext uri="{FF2B5EF4-FFF2-40B4-BE49-F238E27FC236}">
                <a16:creationId xmlns:a16="http://schemas.microsoft.com/office/drawing/2014/main" id="{9D39F646-BEF0-47C7-BF2B-74A6B22A4C7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3107561"/>
            <a:ext cx="9144000" cy="1747984"/>
          </a:xfrm>
          <a:prstGeom prst="rect">
            <a:avLst/>
          </a:prstGeom>
        </p:spPr>
      </p:pic>
      <p:sp>
        <p:nvSpPr>
          <p:cNvPr id="32" name="PA_文本框 27">
            <a:extLst>
              <a:ext uri="{FF2B5EF4-FFF2-40B4-BE49-F238E27FC236}">
                <a16:creationId xmlns:a16="http://schemas.microsoft.com/office/drawing/2014/main" id="{2C3712E8-F0A1-4273-BACB-65E50978A77A}"/>
              </a:ext>
            </a:extLst>
          </p:cNvPr>
          <p:cNvSpPr txBox="1"/>
          <p:nvPr>
            <p:custDataLst>
              <p:tags r:id="rId1"/>
            </p:custDataLst>
          </p:nvPr>
        </p:nvSpPr>
        <p:spPr>
          <a:xfrm>
            <a:off x="1075819" y="3918646"/>
            <a:ext cx="3253903" cy="338554"/>
          </a:xfrm>
          <a:prstGeom prst="rect">
            <a:avLst/>
          </a:prstGeom>
          <a:noFill/>
        </p:spPr>
        <p:txBody>
          <a:bodyPr wrap="square" rtlCol="0">
            <a:spAutoFit/>
          </a:bodyPr>
          <a:lstStyle/>
          <a:p>
            <a:r>
              <a:rPr lang="en-US" altLang="zh-CN" sz="1600">
                <a:solidFill>
                  <a:srgbClr val="4D03DC"/>
                </a:solidFill>
                <a:latin typeface="微软雅黑 Light" panose="020B0502040204020203" pitchFamily="34" charset="-122"/>
                <a:ea typeface="微软雅黑 Light" panose="020B0502040204020203" pitchFamily="34" charset="-122"/>
              </a:rPr>
              <a:t>Thank you for watching</a:t>
            </a:r>
            <a:endParaRPr lang="zh-CN" altLang="en-US" sz="1600">
              <a:solidFill>
                <a:srgbClr val="4D03DC"/>
              </a:solidFill>
              <a:latin typeface="微软雅黑 Light" panose="020B0502040204020203" pitchFamily="34" charset="-122"/>
              <a:ea typeface="微软雅黑 Light" panose="020B0502040204020203" pitchFamily="34" charset="-122"/>
            </a:endParaRPr>
          </a:p>
        </p:txBody>
      </p:sp>
      <p:cxnSp>
        <p:nvCxnSpPr>
          <p:cNvPr id="33" name="PA_直接连接符 4">
            <a:extLst>
              <a:ext uri="{FF2B5EF4-FFF2-40B4-BE49-F238E27FC236}">
                <a16:creationId xmlns:a16="http://schemas.microsoft.com/office/drawing/2014/main" id="{C1638CE9-D859-4C06-BE81-70E9AB684E8C}"/>
              </a:ext>
            </a:extLst>
          </p:cNvPr>
          <p:cNvCxnSpPr>
            <a:cxnSpLocks/>
          </p:cNvCxnSpPr>
          <p:nvPr>
            <p:custDataLst>
              <p:tags r:id="rId2"/>
            </p:custDataLst>
          </p:nvPr>
        </p:nvCxnSpPr>
        <p:spPr>
          <a:xfrm>
            <a:off x="1130396" y="4483490"/>
            <a:ext cx="1311779" cy="0"/>
          </a:xfrm>
          <a:prstGeom prst="line">
            <a:avLst/>
          </a:prstGeom>
          <a:ln w="25400">
            <a:gradFill>
              <a:gsLst>
                <a:gs pos="0">
                  <a:srgbClr val="00AFF0"/>
                </a:gs>
                <a:gs pos="100000">
                  <a:srgbClr val="4D03DC"/>
                </a:gs>
              </a:gsLst>
              <a:lin ang="10800000" scaled="0"/>
            </a:gradFill>
          </a:ln>
        </p:spPr>
        <p:style>
          <a:lnRef idx="1">
            <a:schemeClr val="accent1"/>
          </a:lnRef>
          <a:fillRef idx="0">
            <a:schemeClr val="accent1"/>
          </a:fillRef>
          <a:effectRef idx="0">
            <a:schemeClr val="accent1"/>
          </a:effectRef>
          <a:fontRef idx="minor">
            <a:schemeClr val="tx1"/>
          </a:fontRef>
        </p:style>
      </p:cxnSp>
      <p:sp>
        <p:nvSpPr>
          <p:cNvPr id="54" name="矩形 53">
            <a:extLst>
              <a:ext uri="{FF2B5EF4-FFF2-40B4-BE49-F238E27FC236}">
                <a16:creationId xmlns:a16="http://schemas.microsoft.com/office/drawing/2014/main" id="{A0C06055-0BB0-42F2-BDB8-E2D11EEDDC44}"/>
              </a:ext>
            </a:extLst>
          </p:cNvPr>
          <p:cNvSpPr/>
          <p:nvPr/>
        </p:nvSpPr>
        <p:spPr>
          <a:xfrm>
            <a:off x="6239548" y="2595127"/>
            <a:ext cx="2425087" cy="830997"/>
          </a:xfrm>
          <a:prstGeom prst="rect">
            <a:avLst/>
          </a:prstGeom>
        </p:spPr>
        <p:txBody>
          <a:bodyPr wrap="none">
            <a:spAutoFit/>
          </a:bodyPr>
          <a:lstStyle/>
          <a:p>
            <a:r>
              <a:rPr lang="en-US" altLang="zh-CN" sz="4800">
                <a:solidFill>
                  <a:srgbClr val="4D03DC">
                    <a:alpha val="10000"/>
                  </a:srgbClr>
                </a:solidFill>
                <a:latin typeface="微软雅黑" panose="020B0503020204020204" pitchFamily="34" charset="-122"/>
                <a:ea typeface="微软雅黑" panose="020B0503020204020204" pitchFamily="34" charset="-122"/>
              </a:rPr>
              <a:t>Fashion</a:t>
            </a:r>
            <a:endParaRPr lang="zh-CN" altLang="en-US" sz="5400">
              <a:solidFill>
                <a:srgbClr val="4D03DC">
                  <a:alpha val="10000"/>
                </a:srgbClr>
              </a:solidFill>
              <a:latin typeface="微软雅黑" panose="020B0503020204020204" pitchFamily="34" charset="-122"/>
              <a:ea typeface="微软雅黑" panose="020B0503020204020204" pitchFamily="34" charset="-122"/>
            </a:endParaRPr>
          </a:p>
        </p:txBody>
      </p:sp>
      <p:sp>
        <p:nvSpPr>
          <p:cNvPr id="31" name="PA_文本框 25">
            <a:extLst>
              <a:ext uri="{FF2B5EF4-FFF2-40B4-BE49-F238E27FC236}">
                <a16:creationId xmlns:a16="http://schemas.microsoft.com/office/drawing/2014/main" id="{FCDDCB21-33D2-4697-A71A-8AC11327E9D9}"/>
              </a:ext>
            </a:extLst>
          </p:cNvPr>
          <p:cNvSpPr txBox="1"/>
          <p:nvPr>
            <p:custDataLst>
              <p:tags r:id="rId3"/>
            </p:custDataLst>
          </p:nvPr>
        </p:nvSpPr>
        <p:spPr>
          <a:xfrm>
            <a:off x="950224" y="3138316"/>
            <a:ext cx="7588816" cy="707886"/>
          </a:xfrm>
          <a:prstGeom prst="rect">
            <a:avLst/>
          </a:prstGeom>
          <a:noFill/>
        </p:spPr>
        <p:txBody>
          <a:bodyPr wrap="square" rtlCol="0">
            <a:spAutoFit/>
          </a:bodyPr>
          <a:lstStyle/>
          <a:p>
            <a:r>
              <a:rPr lang="zh-CN" altLang="en-US" sz="4000" dirty="0">
                <a:gradFill>
                  <a:gsLst>
                    <a:gs pos="0">
                      <a:srgbClr val="00AFF0"/>
                    </a:gs>
                    <a:gs pos="100000">
                      <a:srgbClr val="4D03DC"/>
                    </a:gs>
                  </a:gsLst>
                  <a:lin ang="10800000" scaled="0"/>
                </a:gradFill>
                <a:latin typeface="微软雅黑" panose="020B0503020204020204" pitchFamily="34" charset="-122"/>
                <a:ea typeface="微软雅黑" panose="020B0503020204020204" pitchFamily="34" charset="-122"/>
              </a:rPr>
              <a:t>Thank you for watching.</a:t>
            </a:r>
            <a:endParaRPr lang="en-US" altLang="zh-CN" sz="4000" dirty="0">
              <a:gradFill>
                <a:gsLst>
                  <a:gs pos="0">
                    <a:srgbClr val="00AFF0"/>
                  </a:gs>
                  <a:gs pos="100000">
                    <a:srgbClr val="4D03DC"/>
                  </a:gs>
                </a:gsLst>
                <a:lin ang="10800000" scaled="0"/>
              </a:gradFill>
              <a:latin typeface="微软雅黑" panose="020B0503020204020204" pitchFamily="34" charset="-122"/>
              <a:ea typeface="微软雅黑" panose="020B0503020204020204" pitchFamily="34" charset="-122"/>
            </a:endParaRPr>
          </a:p>
        </p:txBody>
      </p:sp>
      <p:sp>
        <p:nvSpPr>
          <p:cNvPr id="18" name="PA_文本框 27">
            <a:extLst>
              <a:ext uri="{FF2B5EF4-FFF2-40B4-BE49-F238E27FC236}">
                <a16:creationId xmlns:a16="http://schemas.microsoft.com/office/drawing/2014/main" id="{0807A495-576D-48D8-8654-FED140F152A0}"/>
              </a:ext>
            </a:extLst>
          </p:cNvPr>
          <p:cNvSpPr txBox="1"/>
          <p:nvPr>
            <p:custDataLst>
              <p:tags r:id="rId4"/>
            </p:custDataLst>
          </p:nvPr>
        </p:nvSpPr>
        <p:spPr>
          <a:xfrm>
            <a:off x="7378828" y="3960270"/>
            <a:ext cx="1187928" cy="477054"/>
          </a:xfrm>
          <a:prstGeom prst="rect">
            <a:avLst/>
          </a:prstGeom>
          <a:noFill/>
        </p:spPr>
        <p:txBody>
          <a:bodyPr wrap="square" rtlCol="0">
            <a:spAutoFit/>
          </a:bodyPr>
          <a:lstStyle/>
          <a:p>
            <a:r>
              <a:rPr lang="en-US" altLang="zh-CN" sz="1400" dirty="0">
                <a:solidFill>
                  <a:srgbClr val="4D03DC"/>
                </a:solidFill>
                <a:latin typeface="微软雅黑 Light" panose="020B0502040204020203" pitchFamily="34" charset="-122"/>
                <a:ea typeface="微软雅黑 Light" panose="020B0502040204020203" pitchFamily="34" charset="-122"/>
              </a:rPr>
              <a:t>Name</a:t>
            </a:r>
            <a:r>
              <a:rPr lang="zh-CN" altLang="en-US" sz="1400" dirty="0">
                <a:solidFill>
                  <a:srgbClr val="4D03DC"/>
                </a:solidFill>
                <a:latin typeface="微软雅黑 Light" panose="020B0502040204020203" pitchFamily="34" charset="-122"/>
                <a:ea typeface="微软雅黑 Light" panose="020B0502040204020203" pitchFamily="34" charset="-122"/>
              </a:rPr>
              <a:t>:</a:t>
            </a:r>
            <a:endParaRPr lang="en-US" altLang="zh-CN" sz="1400" dirty="0">
              <a:solidFill>
                <a:srgbClr val="4D03DC"/>
              </a:solidFill>
              <a:latin typeface="微软雅黑 Light" panose="020B0502040204020203" pitchFamily="34" charset="-122"/>
              <a:ea typeface="微软雅黑 Light" panose="020B0502040204020203" pitchFamily="34" charset="-122"/>
            </a:endParaRPr>
          </a:p>
          <a:p>
            <a:r>
              <a:rPr lang="en-US" altLang="zh-CN" sz="1100" dirty="0">
                <a:solidFill>
                  <a:srgbClr val="4D03DC"/>
                </a:solidFill>
                <a:latin typeface="微软雅黑 Light" panose="020B0502040204020203" pitchFamily="34" charset="-122"/>
                <a:ea typeface="微软雅黑 Light" panose="020B0502040204020203" pitchFamily="34" charset="-122"/>
              </a:rPr>
              <a:t>FREEPPT7.COM</a:t>
            </a:r>
            <a:endParaRPr lang="zh-CN" altLang="en-US" sz="1100" dirty="0">
              <a:solidFill>
                <a:srgbClr val="4D03DC"/>
              </a:solidFill>
              <a:latin typeface="微软雅黑 Light" panose="020B0502040204020203" pitchFamily="34" charset="-122"/>
              <a:ea typeface="微软雅黑 Light" panose="020B0502040204020203" pitchFamily="34" charset="-122"/>
            </a:endParaRPr>
          </a:p>
        </p:txBody>
      </p:sp>
      <p:cxnSp>
        <p:nvCxnSpPr>
          <p:cNvPr id="19" name="PA_直接连接符 4">
            <a:extLst>
              <a:ext uri="{FF2B5EF4-FFF2-40B4-BE49-F238E27FC236}">
                <a16:creationId xmlns:a16="http://schemas.microsoft.com/office/drawing/2014/main" id="{906AD07C-E500-49AD-AA43-2AE6AECB6A4C}"/>
              </a:ext>
            </a:extLst>
          </p:cNvPr>
          <p:cNvCxnSpPr>
            <a:cxnSpLocks/>
          </p:cNvCxnSpPr>
          <p:nvPr>
            <p:custDataLst>
              <p:tags r:id="rId5"/>
            </p:custDataLst>
          </p:nvPr>
        </p:nvCxnSpPr>
        <p:spPr>
          <a:xfrm>
            <a:off x="7378828" y="4037535"/>
            <a:ext cx="0" cy="368690"/>
          </a:xfrm>
          <a:prstGeom prst="line">
            <a:avLst/>
          </a:prstGeom>
          <a:ln w="25400">
            <a:gradFill>
              <a:gsLst>
                <a:gs pos="0">
                  <a:srgbClr val="00AFF0"/>
                </a:gs>
                <a:gs pos="100000">
                  <a:srgbClr val="4D03DC"/>
                </a:gs>
              </a:gsLst>
              <a:lin ang="54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6302659"/>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a14="http://schemas.microsoft.com/office/drawing/2010/main" xmlns:a16="http://schemas.microsoft.com/office/drawing/2014/main"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animEffect transition="in" filter="fade">
                                      <p:cBhvr>
                                        <p:cTn id="21" dur="500"/>
                                        <p:tgtEl>
                                          <p:spTgt spid="22"/>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p:cTn id="25" dur="500" fill="hold"/>
                                        <p:tgtEl>
                                          <p:spTgt spid="27"/>
                                        </p:tgtEl>
                                        <p:attrNameLst>
                                          <p:attrName>ppt_w</p:attrName>
                                        </p:attrNameLst>
                                      </p:cBhvr>
                                      <p:tavLst>
                                        <p:tav tm="0">
                                          <p:val>
                                            <p:fltVal val="0"/>
                                          </p:val>
                                        </p:tav>
                                        <p:tav tm="100000">
                                          <p:val>
                                            <p:strVal val="#ppt_w"/>
                                          </p:val>
                                        </p:tav>
                                      </p:tavLst>
                                    </p:anim>
                                    <p:anim calcmode="lin" valueType="num">
                                      <p:cBhvr>
                                        <p:cTn id="26" dur="500" fill="hold"/>
                                        <p:tgtEl>
                                          <p:spTgt spid="27"/>
                                        </p:tgtEl>
                                        <p:attrNameLst>
                                          <p:attrName>ppt_h</p:attrName>
                                        </p:attrNameLst>
                                      </p:cBhvr>
                                      <p:tavLst>
                                        <p:tav tm="0">
                                          <p:val>
                                            <p:fltVal val="0"/>
                                          </p:val>
                                        </p:tav>
                                        <p:tav tm="100000">
                                          <p:val>
                                            <p:strVal val="#ppt_h"/>
                                          </p:val>
                                        </p:tav>
                                      </p:tavLst>
                                    </p:anim>
                                    <p:animEffect transition="in" filter="fade">
                                      <p:cBhvr>
                                        <p:cTn id="27" dur="500"/>
                                        <p:tgtEl>
                                          <p:spTgt spid="27"/>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ppt_w</p:attrName>
                                        </p:attrNameLst>
                                      </p:cBhvr>
                                      <p:tavLst>
                                        <p:tav tm="0">
                                          <p:val>
                                            <p:fltVal val="0"/>
                                          </p:val>
                                        </p:tav>
                                        <p:tav tm="100000">
                                          <p:val>
                                            <p:strVal val="#ppt_w"/>
                                          </p:val>
                                        </p:tav>
                                      </p:tavLst>
                                    </p:anim>
                                    <p:anim calcmode="lin" valueType="num">
                                      <p:cBhvr>
                                        <p:cTn id="32" dur="500" fill="hold"/>
                                        <p:tgtEl>
                                          <p:spTgt spid="20"/>
                                        </p:tgtEl>
                                        <p:attrNameLst>
                                          <p:attrName>ppt_h</p:attrName>
                                        </p:attrNameLst>
                                      </p:cBhvr>
                                      <p:tavLst>
                                        <p:tav tm="0">
                                          <p:val>
                                            <p:fltVal val="0"/>
                                          </p:val>
                                        </p:tav>
                                        <p:tav tm="100000">
                                          <p:val>
                                            <p:strVal val="#ppt_h"/>
                                          </p:val>
                                        </p:tav>
                                      </p:tavLst>
                                    </p:anim>
                                    <p:animEffect transition="in" filter="fade">
                                      <p:cBhvr>
                                        <p:cTn id="33" dur="500"/>
                                        <p:tgtEl>
                                          <p:spTgt spid="20"/>
                                        </p:tgtEl>
                                      </p:cBhvr>
                                    </p:animEffect>
                                  </p:childTnLst>
                                </p:cTn>
                              </p:par>
                            </p:childTnLst>
                          </p:cTn>
                        </p:par>
                        <p:par>
                          <p:cTn id="34" fill="hold">
                            <p:stCondLst>
                              <p:cond delay="2500"/>
                            </p:stCondLst>
                            <p:childTnLst>
                              <p:par>
                                <p:cTn id="35" presetID="10" presetClass="entr" presetSubtype="0" fill="hold" nodeType="afterEffect">
                                  <p:stCondLst>
                                    <p:cond delay="0"/>
                                  </p:stCondLst>
                                  <p:childTnLst>
                                    <p:set>
                                      <p:cBhvr>
                                        <p:cTn id="36" dur="1" fill="hold">
                                          <p:stCondLst>
                                            <p:cond delay="0"/>
                                          </p:stCondLst>
                                        </p:cTn>
                                        <p:tgtEl>
                                          <p:spTgt spid="31">
                                            <p:txEl>
                                              <p:pRg st="0" end="0"/>
                                            </p:txEl>
                                          </p:spTgt>
                                        </p:tgtEl>
                                        <p:attrNameLst>
                                          <p:attrName>style.visibility</p:attrName>
                                        </p:attrNameLst>
                                      </p:cBhvr>
                                      <p:to>
                                        <p:strVal val="visible"/>
                                      </p:to>
                                    </p:set>
                                    <p:animEffect transition="in" filter="fade">
                                      <p:cBhvr>
                                        <p:cTn id="37" dur="500"/>
                                        <p:tgtEl>
                                          <p:spTgt spid="31">
                                            <p:txEl>
                                              <p:pRg st="0" end="0"/>
                                            </p:txEl>
                                          </p:spTgt>
                                        </p:tgtEl>
                                      </p:cBhvr>
                                    </p:animEffect>
                                  </p:childTnLst>
                                </p:cTn>
                              </p:par>
                            </p:childTnLst>
                          </p:cTn>
                        </p:par>
                        <p:par>
                          <p:cTn id="38" fill="hold">
                            <p:stCondLst>
                              <p:cond delay="3000"/>
                            </p:stCondLst>
                            <p:childTnLst>
                              <p:par>
                                <p:cTn id="39" presetID="14" presetClass="entr" presetSubtype="10" fill="hold" nodeType="afterEffect">
                                  <p:stCondLst>
                                    <p:cond delay="0"/>
                                  </p:stCondLst>
                                  <p:childTnLst>
                                    <p:set>
                                      <p:cBhvr>
                                        <p:cTn id="40" dur="1" fill="hold">
                                          <p:stCondLst>
                                            <p:cond delay="0"/>
                                          </p:stCondLst>
                                        </p:cTn>
                                        <p:tgtEl>
                                          <p:spTgt spid="54">
                                            <p:txEl>
                                              <p:pRg st="0" end="0"/>
                                            </p:txEl>
                                          </p:spTgt>
                                        </p:tgtEl>
                                        <p:attrNameLst>
                                          <p:attrName>style.visibility</p:attrName>
                                        </p:attrNameLst>
                                      </p:cBhvr>
                                      <p:to>
                                        <p:strVal val="visible"/>
                                      </p:to>
                                    </p:set>
                                    <p:animEffect transition="in" filter="randombar(horizontal)">
                                      <p:cBhvr>
                                        <p:cTn id="41" dur="500"/>
                                        <p:tgtEl>
                                          <p:spTgt spid="54">
                                            <p:txEl>
                                              <p:pRg st="0" end="0"/>
                                            </p:txEl>
                                          </p:spTgt>
                                        </p:tgtEl>
                                      </p:cBhvr>
                                    </p:animEffect>
                                  </p:childTnLst>
                                </p:cTn>
                              </p:par>
                            </p:childTnLst>
                          </p:cTn>
                        </p:par>
                        <p:par>
                          <p:cTn id="42" fill="hold">
                            <p:stCondLst>
                              <p:cond delay="3500"/>
                            </p:stCondLst>
                            <p:childTnLst>
                              <p:par>
                                <p:cTn id="43" presetID="42" presetClass="entr" presetSubtype="0" fill="hold" grpId="0" nodeType="afterEffect">
                                  <p:stCondLst>
                                    <p:cond delay="0"/>
                                  </p:stCondLst>
                                  <p:iterate type="lt">
                                    <p:tmPct val="10000"/>
                                  </p:iterate>
                                  <p:childTnLst>
                                    <p:set>
                                      <p:cBhvr>
                                        <p:cTn id="44" dur="1" fill="hold">
                                          <p:stCondLst>
                                            <p:cond delay="0"/>
                                          </p:stCondLst>
                                        </p:cTn>
                                        <p:tgtEl>
                                          <p:spTgt spid="32"/>
                                        </p:tgtEl>
                                        <p:attrNameLst>
                                          <p:attrName>style.visibility</p:attrName>
                                        </p:attrNameLst>
                                      </p:cBhvr>
                                      <p:to>
                                        <p:strVal val="visible"/>
                                      </p:to>
                                    </p:set>
                                    <p:animEffect transition="in" filter="fade">
                                      <p:cBhvr>
                                        <p:cTn id="45" dur="800"/>
                                        <p:tgtEl>
                                          <p:spTgt spid="32"/>
                                        </p:tgtEl>
                                      </p:cBhvr>
                                    </p:animEffect>
                                    <p:anim calcmode="lin" valueType="num">
                                      <p:cBhvr>
                                        <p:cTn id="46" dur="800" fill="hold"/>
                                        <p:tgtEl>
                                          <p:spTgt spid="32"/>
                                        </p:tgtEl>
                                        <p:attrNameLst>
                                          <p:attrName>ppt_x</p:attrName>
                                        </p:attrNameLst>
                                      </p:cBhvr>
                                      <p:tavLst>
                                        <p:tav tm="0">
                                          <p:val>
                                            <p:strVal val="#ppt_x"/>
                                          </p:val>
                                        </p:tav>
                                        <p:tav tm="100000">
                                          <p:val>
                                            <p:strVal val="#ppt_x"/>
                                          </p:val>
                                        </p:tav>
                                      </p:tavLst>
                                    </p:anim>
                                    <p:anim calcmode="lin" valueType="num">
                                      <p:cBhvr>
                                        <p:cTn id="47" dur="800" fill="hold"/>
                                        <p:tgtEl>
                                          <p:spTgt spid="32"/>
                                        </p:tgtEl>
                                        <p:attrNameLst>
                                          <p:attrName>ppt_y</p:attrName>
                                        </p:attrNameLst>
                                      </p:cBhvr>
                                      <p:tavLst>
                                        <p:tav tm="0">
                                          <p:val>
                                            <p:strVal val="#ppt_y+.1"/>
                                          </p:val>
                                        </p:tav>
                                        <p:tav tm="100000">
                                          <p:val>
                                            <p:strVal val="#ppt_y"/>
                                          </p:val>
                                        </p:tav>
                                      </p:tavLst>
                                    </p:anim>
                                  </p:childTnLst>
                                </p:cTn>
                              </p:par>
                            </p:childTnLst>
                          </p:cTn>
                        </p:par>
                        <p:par>
                          <p:cTn id="48" fill="hold">
                            <p:stCondLst>
                              <p:cond delay="5740"/>
                            </p:stCondLst>
                            <p:childTnLst>
                              <p:par>
                                <p:cTn id="49" presetID="22" presetClass="entr" presetSubtype="8" fill="hold" nodeType="after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wipe(left)">
                                      <p:cBhvr>
                                        <p:cTn id="51" dur="500"/>
                                        <p:tgtEl>
                                          <p:spTgt spid="33"/>
                                        </p:tgtEl>
                                      </p:cBhvr>
                                    </p:animEffect>
                                  </p:childTnLst>
                                </p:cTn>
                              </p:par>
                            </p:childTnLst>
                          </p:cTn>
                        </p:par>
                        <p:par>
                          <p:cTn id="52" fill="hold">
                            <p:stCondLst>
                              <p:cond delay="6240"/>
                            </p:stCondLst>
                            <p:childTnLst>
                              <p:par>
                                <p:cTn id="53" presetID="22" presetClass="entr" presetSubtype="1" fill="hold" nodeType="after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up)">
                                      <p:cBhvr>
                                        <p:cTn id="55" dur="500"/>
                                        <p:tgtEl>
                                          <p:spTgt spid="19"/>
                                        </p:tgtEl>
                                      </p:cBhvr>
                                    </p:animEffect>
                                  </p:childTnLst>
                                </p:cTn>
                              </p:par>
                            </p:childTnLst>
                          </p:cTn>
                        </p:par>
                        <p:par>
                          <p:cTn id="56" fill="hold">
                            <p:stCondLst>
                              <p:cond delay="6740"/>
                            </p:stCondLst>
                            <p:childTnLst>
                              <p:par>
                                <p:cTn id="57" presetID="42" presetClass="entr" presetSubtype="0" fill="hold" grpId="0" nodeType="afterEffect">
                                  <p:stCondLst>
                                    <p:cond delay="0"/>
                                  </p:stCondLst>
                                  <p:iterate type="lt">
                                    <p:tmPct val="10000"/>
                                  </p:iterate>
                                  <p:childTnLst>
                                    <p:set>
                                      <p:cBhvr>
                                        <p:cTn id="58" dur="1" fill="hold">
                                          <p:stCondLst>
                                            <p:cond delay="0"/>
                                          </p:stCondLst>
                                        </p:cTn>
                                        <p:tgtEl>
                                          <p:spTgt spid="18"/>
                                        </p:tgtEl>
                                        <p:attrNameLst>
                                          <p:attrName>style.visibility</p:attrName>
                                        </p:attrNameLst>
                                      </p:cBhvr>
                                      <p:to>
                                        <p:strVal val="visible"/>
                                      </p:to>
                                    </p:set>
                                    <p:animEffect transition="in" filter="fade">
                                      <p:cBhvr>
                                        <p:cTn id="59" dur="800"/>
                                        <p:tgtEl>
                                          <p:spTgt spid="18"/>
                                        </p:tgtEl>
                                      </p:cBhvr>
                                    </p:animEffect>
                                    <p:anim calcmode="lin" valueType="num">
                                      <p:cBhvr>
                                        <p:cTn id="60" dur="800" fill="hold"/>
                                        <p:tgtEl>
                                          <p:spTgt spid="18"/>
                                        </p:tgtEl>
                                        <p:attrNameLst>
                                          <p:attrName>ppt_x</p:attrName>
                                        </p:attrNameLst>
                                      </p:cBhvr>
                                      <p:tavLst>
                                        <p:tav tm="0">
                                          <p:val>
                                            <p:strVal val="#ppt_x"/>
                                          </p:val>
                                        </p:tav>
                                        <p:tav tm="100000">
                                          <p:val>
                                            <p:strVal val="#ppt_x"/>
                                          </p:val>
                                        </p:tav>
                                      </p:tavLst>
                                    </p:anim>
                                    <p:anim calcmode="lin" valueType="num">
                                      <p:cBhvr>
                                        <p:cTn id="61" dur="8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7" grpId="0"/>
      <p:bldP spid="9" grpId="0" animBg="1"/>
      <p:bldP spid="32"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1681163" y="2855914"/>
            <a:ext cx="447675" cy="492125"/>
          </a:xfrm>
          <a:custGeom>
            <a:avLst/>
            <a:gdLst>
              <a:gd name="connsiteX0" fmla="*/ 0 w 561975"/>
              <a:gd name="connsiteY0" fmla="*/ 0 h 547688"/>
              <a:gd name="connsiteX1" fmla="*/ 552450 w 561975"/>
              <a:gd name="connsiteY1" fmla="*/ 547688 h 547688"/>
              <a:gd name="connsiteX2" fmla="*/ 561975 w 561975"/>
              <a:gd name="connsiteY2" fmla="*/ 0 h 547688"/>
              <a:gd name="connsiteX3" fmla="*/ 0 w 561975"/>
              <a:gd name="connsiteY3" fmla="*/ 0 h 547688"/>
              <a:gd name="connsiteX0-1" fmla="*/ 0 w 576263"/>
              <a:gd name="connsiteY0-2" fmla="*/ 0 h 547688"/>
              <a:gd name="connsiteX1-3" fmla="*/ 566738 w 576263"/>
              <a:gd name="connsiteY1-4" fmla="*/ 547688 h 547688"/>
              <a:gd name="connsiteX2-5" fmla="*/ 576263 w 576263"/>
              <a:gd name="connsiteY2-6" fmla="*/ 0 h 547688"/>
              <a:gd name="connsiteX3-7" fmla="*/ 0 w 576263"/>
              <a:gd name="connsiteY3-8" fmla="*/ 0 h 547688"/>
              <a:gd name="connsiteX0-9" fmla="*/ 0 w 576263"/>
              <a:gd name="connsiteY0-10" fmla="*/ 0 h 571500"/>
              <a:gd name="connsiteX1-11" fmla="*/ 566738 w 576263"/>
              <a:gd name="connsiteY1-12" fmla="*/ 571500 h 571500"/>
              <a:gd name="connsiteX2-13" fmla="*/ 576263 w 576263"/>
              <a:gd name="connsiteY2-14" fmla="*/ 0 h 571500"/>
              <a:gd name="connsiteX3-15" fmla="*/ 0 w 576263"/>
              <a:gd name="connsiteY3-16" fmla="*/ 0 h 571500"/>
              <a:gd name="connsiteX0-17" fmla="*/ 0 w 576263"/>
              <a:gd name="connsiteY0-18" fmla="*/ 0 h 576263"/>
              <a:gd name="connsiteX1-19" fmla="*/ 571335 w 576263"/>
              <a:gd name="connsiteY1-20" fmla="*/ 576263 h 576263"/>
              <a:gd name="connsiteX2-21" fmla="*/ 576263 w 576263"/>
              <a:gd name="connsiteY2-22" fmla="*/ 0 h 576263"/>
              <a:gd name="connsiteX3-23" fmla="*/ 0 w 576263"/>
              <a:gd name="connsiteY3-24" fmla="*/ 0 h 576263"/>
              <a:gd name="connsiteX0-25" fmla="*/ 0 w 576448"/>
              <a:gd name="connsiteY0-26" fmla="*/ 0 h 576263"/>
              <a:gd name="connsiteX1-27" fmla="*/ 575933 w 576448"/>
              <a:gd name="connsiteY1-28" fmla="*/ 576263 h 576263"/>
              <a:gd name="connsiteX2-29" fmla="*/ 576263 w 576448"/>
              <a:gd name="connsiteY2-30" fmla="*/ 0 h 576263"/>
              <a:gd name="connsiteX3-31" fmla="*/ 0 w 576448"/>
              <a:gd name="connsiteY3-32" fmla="*/ 0 h 576263"/>
            </a:gdLst>
            <a:ahLst/>
            <a:cxnLst>
              <a:cxn ang="0">
                <a:pos x="connsiteX0-1" y="connsiteY0-2"/>
              </a:cxn>
              <a:cxn ang="0">
                <a:pos x="connsiteX1-3" y="connsiteY1-4"/>
              </a:cxn>
              <a:cxn ang="0">
                <a:pos x="connsiteX2-5" y="connsiteY2-6"/>
              </a:cxn>
              <a:cxn ang="0">
                <a:pos x="connsiteX3-7" y="connsiteY3-8"/>
              </a:cxn>
            </a:cxnLst>
            <a:rect l="l" t="t" r="r" b="b"/>
            <a:pathLst>
              <a:path w="576448" h="576263">
                <a:moveTo>
                  <a:pt x="0" y="0"/>
                </a:moveTo>
                <a:lnTo>
                  <a:pt x="575933" y="576263"/>
                </a:lnTo>
                <a:cubicBezTo>
                  <a:pt x="577576" y="384175"/>
                  <a:pt x="574620" y="192088"/>
                  <a:pt x="576263" y="0"/>
                </a:cubicBezTo>
                <a:lnTo>
                  <a:pt x="0" y="0"/>
                </a:lnTo>
                <a:close/>
              </a:path>
            </a:pathLst>
          </a:custGeom>
          <a:solidFill>
            <a:srgbClr val="6194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350" noProof="1">
              <a:solidFill>
                <a:prstClr val="white"/>
              </a:solidFill>
            </a:endParaRPr>
          </a:p>
        </p:txBody>
      </p:sp>
      <p:sp>
        <p:nvSpPr>
          <p:cNvPr id="4" name="矩形 3"/>
          <p:cNvSpPr/>
          <p:nvPr/>
        </p:nvSpPr>
        <p:spPr>
          <a:xfrm>
            <a:off x="2124075" y="2857500"/>
            <a:ext cx="7019925" cy="49371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35000" tIns="0" rIns="135000" bIns="0" anchor="ctr"/>
          <a:lstStyle/>
          <a:p>
            <a:pPr algn="ctr" fontAlgn="base">
              <a:defRPr/>
            </a:pPr>
            <a:r>
              <a:rPr lang="en-US" altLang="zh-CN" sz="2100"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rPr>
              <a:t>https://www.freeppt7.com</a:t>
            </a:r>
          </a:p>
        </p:txBody>
      </p:sp>
      <p:sp>
        <p:nvSpPr>
          <p:cNvPr id="7" name="矩形 6"/>
          <p:cNvSpPr/>
          <p:nvPr/>
        </p:nvSpPr>
        <p:spPr>
          <a:xfrm>
            <a:off x="0" y="2282825"/>
            <a:ext cx="6985000" cy="5810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l" fontAlgn="base">
              <a:defRPr/>
            </a:pPr>
            <a:r>
              <a:rPr lang="zh-CN" altLang="en-US" sz="2400" spc="150" noProof="1">
                <a:solidFill>
                  <a:srgbClr val="FFFFFF"/>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                </a:t>
            </a:r>
            <a:r>
              <a:rPr spc="15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Best PPT templates for free download</a:t>
            </a:r>
          </a:p>
        </p:txBody>
      </p:sp>
      <p:sp>
        <p:nvSpPr>
          <p:cNvPr id="6" name="直角三角形 5"/>
          <p:cNvSpPr/>
          <p:nvPr/>
        </p:nvSpPr>
        <p:spPr>
          <a:xfrm>
            <a:off x="6983413" y="2279650"/>
            <a:ext cx="641350" cy="584200"/>
          </a:xfrm>
          <a:prstGeom prst="rtTriangle">
            <a:avLst/>
          </a:prstGeom>
          <a:solidFill>
            <a:srgbClr val="007CA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350" noProof="1">
              <a:solidFill>
                <a:prstClr val="white"/>
              </a:solidFill>
            </a:endParaRPr>
          </a:p>
        </p:txBody>
      </p:sp>
      <p:sp>
        <p:nvSpPr>
          <p:cNvPr id="15365" name="矩形 11"/>
          <p:cNvSpPr/>
          <p:nvPr/>
        </p:nvSpPr>
        <p:spPr>
          <a:xfrm>
            <a:off x="1982788" y="2940051"/>
            <a:ext cx="5178425" cy="1270000"/>
          </a:xfrm>
          <a:prstGeom prst="rect">
            <a:avLst/>
          </a:prstGeom>
          <a:noFill/>
          <a:ln w="25400">
            <a:noFill/>
          </a:ln>
        </p:spPr>
        <p:txBody>
          <a:bodyPr anchor="ctr"/>
          <a:lstStyle/>
          <a:p>
            <a:pPr>
              <a:lnSpc>
                <a:spcPts val="1800"/>
              </a:lnSpc>
            </a:pPr>
            <a:r>
              <a:rPr lang="en-US" altLang="zh-CN" sz="900" dirty="0">
                <a:solidFill>
                  <a:srgbClr val="4A452A"/>
                </a:solidFill>
                <a:latin typeface="微软雅黑" panose="020B0503020204020204" pitchFamily="34" charset="-122"/>
                <a:ea typeface="微软雅黑" panose="020B0503020204020204" pitchFamily="34" charset="-122"/>
              </a:rPr>
              <a:t> </a:t>
            </a:r>
          </a:p>
        </p:txBody>
      </p:sp>
      <p:pic>
        <p:nvPicPr>
          <p:cNvPr id="15366" name="图片 4" descr="logo">
            <a:hlinkClick r:id="rId3" action="ppaction://hlinkfile"/>
          </p:cNvPr>
          <p:cNvPicPr>
            <a:picLocks noChangeAspect="1"/>
          </p:cNvPicPr>
          <p:nvPr/>
        </p:nvPicPr>
        <p:blipFill>
          <a:blip r:embed="rId4"/>
          <a:stretch>
            <a:fillRect/>
          </a:stretch>
        </p:blipFill>
        <p:spPr>
          <a:xfrm>
            <a:off x="2490788" y="633414"/>
            <a:ext cx="4162425" cy="960437"/>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D03DC"/>
        </a:solid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416C826-0071-4F7C-B063-8291B7FA365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410" t="-50" b="76413"/>
          <a:stretch/>
        </p:blipFill>
        <p:spPr>
          <a:xfrm>
            <a:off x="1" y="4483490"/>
            <a:ext cx="5390777" cy="660010"/>
          </a:xfrm>
          <a:prstGeom prst="rect">
            <a:avLst/>
          </a:prstGeom>
        </p:spPr>
      </p:pic>
      <p:pic>
        <p:nvPicPr>
          <p:cNvPr id="15" name="图片 14">
            <a:extLst>
              <a:ext uri="{FF2B5EF4-FFF2-40B4-BE49-F238E27FC236}">
                <a16:creationId xmlns:a16="http://schemas.microsoft.com/office/drawing/2014/main" id="{0B89DDE0-DFBE-47B6-B601-ADF43B1DDE9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8847" t="1755" b="76413"/>
          <a:stretch/>
        </p:blipFill>
        <p:spPr>
          <a:xfrm rot="10800000">
            <a:off x="4419096" y="0"/>
            <a:ext cx="4724904" cy="609600"/>
          </a:xfrm>
          <a:prstGeom prst="rect">
            <a:avLst/>
          </a:prstGeom>
        </p:spPr>
      </p:pic>
      <p:sp>
        <p:nvSpPr>
          <p:cNvPr id="29" name="矩形 28">
            <a:extLst>
              <a:ext uri="{FF2B5EF4-FFF2-40B4-BE49-F238E27FC236}">
                <a16:creationId xmlns:a16="http://schemas.microsoft.com/office/drawing/2014/main" id="{8D4C06BA-98AF-4C3B-AE8D-0E307EB044A4}"/>
              </a:ext>
            </a:extLst>
          </p:cNvPr>
          <p:cNvSpPr/>
          <p:nvPr/>
        </p:nvSpPr>
        <p:spPr>
          <a:xfrm>
            <a:off x="345972" y="237546"/>
            <a:ext cx="8452057" cy="4668409"/>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8" name="文本框 17">
            <a:extLst>
              <a:ext uri="{FF2B5EF4-FFF2-40B4-BE49-F238E27FC236}">
                <a16:creationId xmlns:a16="http://schemas.microsoft.com/office/drawing/2014/main" id="{E315E238-45B6-49CF-BD0E-55623D12F239}"/>
              </a:ext>
            </a:extLst>
          </p:cNvPr>
          <p:cNvSpPr txBox="1"/>
          <p:nvPr/>
        </p:nvSpPr>
        <p:spPr>
          <a:xfrm>
            <a:off x="7756062" y="462689"/>
            <a:ext cx="810694" cy="340519"/>
          </a:xfrm>
          <a:prstGeom prst="roundRect">
            <a:avLst/>
          </a:prstGeom>
          <a:noFill/>
          <a:ln>
            <a:solidFill>
              <a:schemeClr val="tx1">
                <a:lumMod val="75000"/>
                <a:lumOff val="25000"/>
              </a:schemeClr>
            </a:solidFill>
          </a:ln>
        </p:spPr>
        <p:txBody>
          <a:bodyPr wrap="square" rtlCol="0">
            <a:spAutoFit/>
          </a:bodyPr>
          <a:lstStyle/>
          <a:p>
            <a:pPr algn="ctr"/>
            <a:r>
              <a:rPr lang="en-US" altLang="zh-CN" sz="1400" dirty="0">
                <a:gradFill>
                  <a:gsLst>
                    <a:gs pos="0">
                      <a:srgbClr val="00AFF0"/>
                    </a:gs>
                    <a:gs pos="100000">
                      <a:srgbClr val="4D03DC"/>
                    </a:gs>
                  </a:gsLst>
                  <a:lin ang="10800000" scaled="0"/>
                </a:gradFill>
                <a:latin typeface="微软雅黑" panose="020B0503020204020204" pitchFamily="34" charset="-122"/>
                <a:ea typeface="微软雅黑" panose="020B0503020204020204" pitchFamily="34" charset="-122"/>
              </a:rPr>
              <a:t>LOGO</a:t>
            </a:r>
          </a:p>
        </p:txBody>
      </p:sp>
      <p:grpSp>
        <p:nvGrpSpPr>
          <p:cNvPr id="6" name="组合 5">
            <a:extLst>
              <a:ext uri="{FF2B5EF4-FFF2-40B4-BE49-F238E27FC236}">
                <a16:creationId xmlns:a16="http://schemas.microsoft.com/office/drawing/2014/main" id="{775D443D-C531-4FAA-BED7-0F7F55F24889}"/>
              </a:ext>
            </a:extLst>
          </p:cNvPr>
          <p:cNvGrpSpPr/>
          <p:nvPr/>
        </p:nvGrpSpPr>
        <p:grpSpPr>
          <a:xfrm>
            <a:off x="2186088" y="1875078"/>
            <a:ext cx="4771825" cy="1393344"/>
            <a:chOff x="2176052" y="2061106"/>
            <a:chExt cx="4771825" cy="1393344"/>
          </a:xfrm>
        </p:grpSpPr>
        <p:sp>
          <p:nvSpPr>
            <p:cNvPr id="23" name="Freeform 26">
              <a:extLst>
                <a:ext uri="{FF2B5EF4-FFF2-40B4-BE49-F238E27FC236}">
                  <a16:creationId xmlns:a16="http://schemas.microsoft.com/office/drawing/2014/main" id="{7A493C21-94A2-4FBF-80F8-DB4646715042}"/>
                </a:ext>
              </a:extLst>
            </p:cNvPr>
            <p:cNvSpPr>
              <a:spLocks noEditPoints="1"/>
            </p:cNvSpPr>
            <p:nvPr/>
          </p:nvSpPr>
          <p:spPr bwMode="auto">
            <a:xfrm>
              <a:off x="2749828" y="2490996"/>
              <a:ext cx="589682" cy="571905"/>
            </a:xfrm>
            <a:custGeom>
              <a:avLst/>
              <a:gdLst>
                <a:gd name="T0" fmla="*/ 2361 w 2770"/>
                <a:gd name="T1" fmla="*/ 1246 h 2759"/>
                <a:gd name="T2" fmla="*/ 2290 w 2770"/>
                <a:gd name="T3" fmla="*/ 1314 h 2759"/>
                <a:gd name="T4" fmla="*/ 2290 w 2770"/>
                <a:gd name="T5" fmla="*/ 1315 h 2759"/>
                <a:gd name="T6" fmla="*/ 2289 w 2770"/>
                <a:gd name="T7" fmla="*/ 1315 h 2759"/>
                <a:gd name="T8" fmla="*/ 2289 w 2770"/>
                <a:gd name="T9" fmla="*/ 2485 h 2759"/>
                <a:gd name="T10" fmla="*/ 2146 w 2770"/>
                <a:gd name="T11" fmla="*/ 2622 h 2759"/>
                <a:gd name="T12" fmla="*/ 286 w 2770"/>
                <a:gd name="T13" fmla="*/ 2622 h 2759"/>
                <a:gd name="T14" fmla="*/ 143 w 2770"/>
                <a:gd name="T15" fmla="*/ 2485 h 2759"/>
                <a:gd name="T16" fmla="*/ 143 w 2770"/>
                <a:gd name="T17" fmla="*/ 294 h 2759"/>
                <a:gd name="T18" fmla="*/ 286 w 2770"/>
                <a:gd name="T19" fmla="*/ 157 h 2759"/>
                <a:gd name="T20" fmla="*/ 1425 w 2770"/>
                <a:gd name="T21" fmla="*/ 157 h 2759"/>
                <a:gd name="T22" fmla="*/ 1425 w 2770"/>
                <a:gd name="T23" fmla="*/ 157 h 2759"/>
                <a:gd name="T24" fmla="*/ 1496 w 2770"/>
                <a:gd name="T25" fmla="*/ 88 h 2759"/>
                <a:gd name="T26" fmla="*/ 1425 w 2770"/>
                <a:gd name="T27" fmla="*/ 20 h 2759"/>
                <a:gd name="T28" fmla="*/ 1425 w 2770"/>
                <a:gd name="T29" fmla="*/ 20 h 2759"/>
                <a:gd name="T30" fmla="*/ 286 w 2770"/>
                <a:gd name="T31" fmla="*/ 20 h 2759"/>
                <a:gd name="T32" fmla="*/ 0 w 2770"/>
                <a:gd name="T33" fmla="*/ 294 h 2759"/>
                <a:gd name="T34" fmla="*/ 0 w 2770"/>
                <a:gd name="T35" fmla="*/ 2485 h 2759"/>
                <a:gd name="T36" fmla="*/ 286 w 2770"/>
                <a:gd name="T37" fmla="*/ 2759 h 2759"/>
                <a:gd name="T38" fmla="*/ 2146 w 2770"/>
                <a:gd name="T39" fmla="*/ 2759 h 2759"/>
                <a:gd name="T40" fmla="*/ 2432 w 2770"/>
                <a:gd name="T41" fmla="*/ 2485 h 2759"/>
                <a:gd name="T42" fmla="*/ 2432 w 2770"/>
                <a:gd name="T43" fmla="*/ 1320 h 2759"/>
                <a:gd name="T44" fmla="*/ 2433 w 2770"/>
                <a:gd name="T45" fmla="*/ 1314 h 2759"/>
                <a:gd name="T46" fmla="*/ 2361 w 2770"/>
                <a:gd name="T47" fmla="*/ 1246 h 2759"/>
                <a:gd name="T48" fmla="*/ 2686 w 2770"/>
                <a:gd name="T49" fmla="*/ 80 h 2759"/>
                <a:gd name="T50" fmla="*/ 2382 w 2770"/>
                <a:gd name="T51" fmla="*/ 80 h 2759"/>
                <a:gd name="T52" fmla="*/ 2365 w 2770"/>
                <a:gd name="T53" fmla="*/ 96 h 2759"/>
                <a:gd name="T54" fmla="*/ 2365 w 2770"/>
                <a:gd name="T55" fmla="*/ 96 h 2759"/>
                <a:gd name="T56" fmla="*/ 1151 w 2770"/>
                <a:gd name="T57" fmla="*/ 1258 h 2759"/>
                <a:gd name="T58" fmla="*/ 1040 w 2770"/>
                <a:gd name="T59" fmla="*/ 1655 h 2759"/>
                <a:gd name="T60" fmla="*/ 1454 w 2770"/>
                <a:gd name="T61" fmla="*/ 1549 h 2759"/>
                <a:gd name="T62" fmla="*/ 2571 w 2770"/>
                <a:gd name="T63" fmla="*/ 480 h 2759"/>
                <a:gd name="T64" fmla="*/ 2571 w 2770"/>
                <a:gd name="T65" fmla="*/ 480 h 2759"/>
                <a:gd name="T66" fmla="*/ 2686 w 2770"/>
                <a:gd name="T67" fmla="*/ 371 h 2759"/>
                <a:gd name="T68" fmla="*/ 2686 w 2770"/>
                <a:gd name="T69" fmla="*/ 80 h 2759"/>
                <a:gd name="T70" fmla="*/ 2466 w 2770"/>
                <a:gd name="T71" fmla="*/ 387 h 2759"/>
                <a:gd name="T72" fmla="*/ 1380 w 2770"/>
                <a:gd name="T73" fmla="*/ 1426 h 2759"/>
                <a:gd name="T74" fmla="*/ 1242 w 2770"/>
                <a:gd name="T75" fmla="*/ 1461 h 2759"/>
                <a:gd name="T76" fmla="*/ 1279 w 2770"/>
                <a:gd name="T77" fmla="*/ 1329 h 2759"/>
                <a:gd name="T78" fmla="*/ 2364 w 2770"/>
                <a:gd name="T79" fmla="*/ 291 h 2759"/>
                <a:gd name="T80" fmla="*/ 2398 w 2770"/>
                <a:gd name="T81" fmla="*/ 321 h 2759"/>
                <a:gd name="T82" fmla="*/ 2466 w 2770"/>
                <a:gd name="T83" fmla="*/ 387 h 2759"/>
                <a:gd name="T84" fmla="*/ 826 w 2770"/>
                <a:gd name="T85" fmla="*/ 1436 h 2759"/>
                <a:gd name="T86" fmla="*/ 540 w 2770"/>
                <a:gd name="T87" fmla="*/ 1436 h 2759"/>
                <a:gd name="T88" fmla="*/ 468 w 2770"/>
                <a:gd name="T89" fmla="*/ 1505 h 2759"/>
                <a:gd name="T90" fmla="*/ 540 w 2770"/>
                <a:gd name="T91" fmla="*/ 1573 h 2759"/>
                <a:gd name="T92" fmla="*/ 826 w 2770"/>
                <a:gd name="T93" fmla="*/ 1573 h 2759"/>
                <a:gd name="T94" fmla="*/ 898 w 2770"/>
                <a:gd name="T95" fmla="*/ 1505 h 2759"/>
                <a:gd name="T96" fmla="*/ 826 w 2770"/>
                <a:gd name="T97" fmla="*/ 1436 h 2759"/>
                <a:gd name="T98" fmla="*/ 442 w 2770"/>
                <a:gd name="T99" fmla="*/ 2030 h 2759"/>
                <a:gd name="T100" fmla="*/ 513 w 2770"/>
                <a:gd name="T101" fmla="*/ 2098 h 2759"/>
                <a:gd name="T102" fmla="*/ 1919 w 2770"/>
                <a:gd name="T103" fmla="*/ 2098 h 2759"/>
                <a:gd name="T104" fmla="*/ 1990 w 2770"/>
                <a:gd name="T105" fmla="*/ 2030 h 2759"/>
                <a:gd name="T106" fmla="*/ 1919 w 2770"/>
                <a:gd name="T107" fmla="*/ 1961 h 2759"/>
                <a:gd name="T108" fmla="*/ 513 w 2770"/>
                <a:gd name="T109" fmla="*/ 1961 h 2759"/>
                <a:gd name="T110" fmla="*/ 442 w 2770"/>
                <a:gd name="T111" fmla="*/ 2030 h 2759"/>
                <a:gd name="T112" fmla="*/ 442 w 2770"/>
                <a:gd name="T113" fmla="*/ 2030 h 2759"/>
                <a:gd name="T114" fmla="*/ 442 w 2770"/>
                <a:gd name="T115" fmla="*/ 2030 h 2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70" h="2759">
                  <a:moveTo>
                    <a:pt x="2361" y="1246"/>
                  </a:moveTo>
                  <a:cubicBezTo>
                    <a:pt x="2322" y="1246"/>
                    <a:pt x="2290" y="1277"/>
                    <a:pt x="2290" y="1314"/>
                  </a:cubicBezTo>
                  <a:cubicBezTo>
                    <a:pt x="2290" y="1315"/>
                    <a:pt x="2290" y="1315"/>
                    <a:pt x="2290" y="1315"/>
                  </a:cubicBezTo>
                  <a:cubicBezTo>
                    <a:pt x="2289" y="1315"/>
                    <a:pt x="2289" y="1315"/>
                    <a:pt x="2289" y="1315"/>
                  </a:cubicBezTo>
                  <a:cubicBezTo>
                    <a:pt x="2289" y="2485"/>
                    <a:pt x="2289" y="2485"/>
                    <a:pt x="2289" y="2485"/>
                  </a:cubicBezTo>
                  <a:cubicBezTo>
                    <a:pt x="2289" y="2561"/>
                    <a:pt x="2225" y="2622"/>
                    <a:pt x="2146" y="2622"/>
                  </a:cubicBezTo>
                  <a:cubicBezTo>
                    <a:pt x="286" y="2622"/>
                    <a:pt x="286" y="2622"/>
                    <a:pt x="286" y="2622"/>
                  </a:cubicBezTo>
                  <a:cubicBezTo>
                    <a:pt x="207" y="2622"/>
                    <a:pt x="143" y="2561"/>
                    <a:pt x="143" y="2485"/>
                  </a:cubicBezTo>
                  <a:cubicBezTo>
                    <a:pt x="143" y="294"/>
                    <a:pt x="143" y="294"/>
                    <a:pt x="143" y="294"/>
                  </a:cubicBezTo>
                  <a:cubicBezTo>
                    <a:pt x="143" y="218"/>
                    <a:pt x="207" y="157"/>
                    <a:pt x="286" y="157"/>
                  </a:cubicBezTo>
                  <a:cubicBezTo>
                    <a:pt x="1425" y="157"/>
                    <a:pt x="1425" y="157"/>
                    <a:pt x="1425" y="157"/>
                  </a:cubicBezTo>
                  <a:cubicBezTo>
                    <a:pt x="1425" y="157"/>
                    <a:pt x="1425" y="157"/>
                    <a:pt x="1425" y="157"/>
                  </a:cubicBezTo>
                  <a:cubicBezTo>
                    <a:pt x="1464" y="157"/>
                    <a:pt x="1496" y="126"/>
                    <a:pt x="1496" y="88"/>
                  </a:cubicBezTo>
                  <a:cubicBezTo>
                    <a:pt x="1496" y="51"/>
                    <a:pt x="1464" y="20"/>
                    <a:pt x="1425" y="20"/>
                  </a:cubicBezTo>
                  <a:cubicBezTo>
                    <a:pt x="1425" y="20"/>
                    <a:pt x="1425" y="20"/>
                    <a:pt x="1425" y="20"/>
                  </a:cubicBezTo>
                  <a:cubicBezTo>
                    <a:pt x="286" y="20"/>
                    <a:pt x="286" y="20"/>
                    <a:pt x="286" y="20"/>
                  </a:cubicBezTo>
                  <a:cubicBezTo>
                    <a:pt x="128" y="20"/>
                    <a:pt x="0" y="143"/>
                    <a:pt x="0" y="294"/>
                  </a:cubicBezTo>
                  <a:cubicBezTo>
                    <a:pt x="0" y="2485"/>
                    <a:pt x="0" y="2485"/>
                    <a:pt x="0" y="2485"/>
                  </a:cubicBezTo>
                  <a:cubicBezTo>
                    <a:pt x="0" y="2636"/>
                    <a:pt x="128" y="2759"/>
                    <a:pt x="286" y="2759"/>
                  </a:cubicBezTo>
                  <a:cubicBezTo>
                    <a:pt x="2146" y="2759"/>
                    <a:pt x="2146" y="2759"/>
                    <a:pt x="2146" y="2759"/>
                  </a:cubicBezTo>
                  <a:cubicBezTo>
                    <a:pt x="2304" y="2759"/>
                    <a:pt x="2432" y="2636"/>
                    <a:pt x="2432" y="2485"/>
                  </a:cubicBezTo>
                  <a:cubicBezTo>
                    <a:pt x="2432" y="1320"/>
                    <a:pt x="2432" y="1320"/>
                    <a:pt x="2432" y="1320"/>
                  </a:cubicBezTo>
                  <a:cubicBezTo>
                    <a:pt x="2433" y="1318"/>
                    <a:pt x="2433" y="1316"/>
                    <a:pt x="2433" y="1314"/>
                  </a:cubicBezTo>
                  <a:cubicBezTo>
                    <a:pt x="2433" y="1277"/>
                    <a:pt x="2401" y="1246"/>
                    <a:pt x="2361" y="1246"/>
                  </a:cubicBezTo>
                  <a:close/>
                  <a:moveTo>
                    <a:pt x="2686" y="80"/>
                  </a:moveTo>
                  <a:cubicBezTo>
                    <a:pt x="2602" y="0"/>
                    <a:pt x="2466" y="0"/>
                    <a:pt x="2382" y="80"/>
                  </a:cubicBezTo>
                  <a:cubicBezTo>
                    <a:pt x="2365" y="96"/>
                    <a:pt x="2365" y="96"/>
                    <a:pt x="2365" y="96"/>
                  </a:cubicBezTo>
                  <a:cubicBezTo>
                    <a:pt x="2365" y="96"/>
                    <a:pt x="2365" y="96"/>
                    <a:pt x="2365" y="96"/>
                  </a:cubicBezTo>
                  <a:cubicBezTo>
                    <a:pt x="1151" y="1258"/>
                    <a:pt x="1151" y="1258"/>
                    <a:pt x="1151" y="1258"/>
                  </a:cubicBezTo>
                  <a:cubicBezTo>
                    <a:pt x="1040" y="1655"/>
                    <a:pt x="1040" y="1655"/>
                    <a:pt x="1040" y="1655"/>
                  </a:cubicBezTo>
                  <a:cubicBezTo>
                    <a:pt x="1454" y="1549"/>
                    <a:pt x="1454" y="1549"/>
                    <a:pt x="1454" y="1549"/>
                  </a:cubicBezTo>
                  <a:cubicBezTo>
                    <a:pt x="2571" y="480"/>
                    <a:pt x="2571" y="480"/>
                    <a:pt x="2571" y="480"/>
                  </a:cubicBezTo>
                  <a:cubicBezTo>
                    <a:pt x="2571" y="480"/>
                    <a:pt x="2571" y="480"/>
                    <a:pt x="2571" y="480"/>
                  </a:cubicBezTo>
                  <a:cubicBezTo>
                    <a:pt x="2686" y="371"/>
                    <a:pt x="2686" y="371"/>
                    <a:pt x="2686" y="371"/>
                  </a:cubicBezTo>
                  <a:cubicBezTo>
                    <a:pt x="2770" y="290"/>
                    <a:pt x="2770" y="160"/>
                    <a:pt x="2686" y="80"/>
                  </a:cubicBezTo>
                  <a:close/>
                  <a:moveTo>
                    <a:pt x="2466" y="387"/>
                  </a:moveTo>
                  <a:cubicBezTo>
                    <a:pt x="1380" y="1426"/>
                    <a:pt x="1380" y="1426"/>
                    <a:pt x="1380" y="1426"/>
                  </a:cubicBezTo>
                  <a:cubicBezTo>
                    <a:pt x="1242" y="1461"/>
                    <a:pt x="1242" y="1461"/>
                    <a:pt x="1242" y="1461"/>
                  </a:cubicBezTo>
                  <a:cubicBezTo>
                    <a:pt x="1279" y="1329"/>
                    <a:pt x="1279" y="1329"/>
                    <a:pt x="1279" y="1329"/>
                  </a:cubicBezTo>
                  <a:cubicBezTo>
                    <a:pt x="2364" y="291"/>
                    <a:pt x="2364" y="291"/>
                    <a:pt x="2364" y="291"/>
                  </a:cubicBezTo>
                  <a:cubicBezTo>
                    <a:pt x="2398" y="321"/>
                    <a:pt x="2398" y="321"/>
                    <a:pt x="2398" y="321"/>
                  </a:cubicBezTo>
                  <a:lnTo>
                    <a:pt x="2466" y="387"/>
                  </a:lnTo>
                  <a:close/>
                  <a:moveTo>
                    <a:pt x="826" y="1436"/>
                  </a:moveTo>
                  <a:cubicBezTo>
                    <a:pt x="540" y="1436"/>
                    <a:pt x="540" y="1436"/>
                    <a:pt x="540" y="1436"/>
                  </a:cubicBezTo>
                  <a:cubicBezTo>
                    <a:pt x="500" y="1436"/>
                    <a:pt x="468" y="1467"/>
                    <a:pt x="468" y="1505"/>
                  </a:cubicBezTo>
                  <a:cubicBezTo>
                    <a:pt x="468" y="1542"/>
                    <a:pt x="500" y="1573"/>
                    <a:pt x="540" y="1573"/>
                  </a:cubicBezTo>
                  <a:cubicBezTo>
                    <a:pt x="826" y="1573"/>
                    <a:pt x="826" y="1573"/>
                    <a:pt x="826" y="1573"/>
                  </a:cubicBezTo>
                  <a:cubicBezTo>
                    <a:pt x="866" y="1573"/>
                    <a:pt x="898" y="1542"/>
                    <a:pt x="898" y="1505"/>
                  </a:cubicBezTo>
                  <a:cubicBezTo>
                    <a:pt x="898" y="1467"/>
                    <a:pt x="866" y="1436"/>
                    <a:pt x="826" y="1436"/>
                  </a:cubicBezTo>
                  <a:close/>
                  <a:moveTo>
                    <a:pt x="442" y="2030"/>
                  </a:moveTo>
                  <a:cubicBezTo>
                    <a:pt x="442" y="2068"/>
                    <a:pt x="474" y="2098"/>
                    <a:pt x="513" y="2098"/>
                  </a:cubicBezTo>
                  <a:cubicBezTo>
                    <a:pt x="1919" y="2098"/>
                    <a:pt x="1919" y="2098"/>
                    <a:pt x="1919" y="2098"/>
                  </a:cubicBezTo>
                  <a:cubicBezTo>
                    <a:pt x="1958" y="2098"/>
                    <a:pt x="1990" y="2068"/>
                    <a:pt x="1990" y="2030"/>
                  </a:cubicBezTo>
                  <a:cubicBezTo>
                    <a:pt x="1990" y="1992"/>
                    <a:pt x="1958" y="1961"/>
                    <a:pt x="1919" y="1961"/>
                  </a:cubicBezTo>
                  <a:cubicBezTo>
                    <a:pt x="513" y="1961"/>
                    <a:pt x="513" y="1961"/>
                    <a:pt x="513" y="1961"/>
                  </a:cubicBezTo>
                  <a:cubicBezTo>
                    <a:pt x="474" y="1961"/>
                    <a:pt x="442" y="1992"/>
                    <a:pt x="442" y="2030"/>
                  </a:cubicBezTo>
                  <a:close/>
                  <a:moveTo>
                    <a:pt x="442" y="2030"/>
                  </a:moveTo>
                  <a:cubicBezTo>
                    <a:pt x="442" y="2030"/>
                    <a:pt x="442" y="2030"/>
                    <a:pt x="442" y="2030"/>
                  </a:cubicBezTo>
                </a:path>
              </a:pathLst>
            </a:custGeom>
            <a:gradFill>
              <a:gsLst>
                <a:gs pos="0">
                  <a:srgbClr val="00AFF0"/>
                </a:gs>
                <a:gs pos="99000">
                  <a:srgbClr val="4D03DC"/>
                </a:gs>
              </a:gsLst>
              <a:lin ang="10800000" scaled="0"/>
            </a:gra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6" name="矩形: 圆角 25">
              <a:extLst>
                <a:ext uri="{FF2B5EF4-FFF2-40B4-BE49-F238E27FC236}">
                  <a16:creationId xmlns:a16="http://schemas.microsoft.com/office/drawing/2014/main" id="{8D9B56B8-DB53-4BAD-8FE1-728B8FC92B87}"/>
                </a:ext>
              </a:extLst>
            </p:cNvPr>
            <p:cNvSpPr/>
            <p:nvPr/>
          </p:nvSpPr>
          <p:spPr>
            <a:xfrm>
              <a:off x="2176052" y="2061106"/>
              <a:ext cx="4771825" cy="1393344"/>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4D03DC"/>
                </a:solidFill>
                <a:latin typeface="微软雅黑" panose="020B0503020204020204" pitchFamily="34" charset="-122"/>
                <a:ea typeface="微软雅黑" panose="020B0503020204020204" pitchFamily="34" charset="-122"/>
              </a:endParaRPr>
            </a:p>
          </p:txBody>
        </p:sp>
        <p:cxnSp>
          <p:nvCxnSpPr>
            <p:cNvPr id="28" name="直接连接符 27">
              <a:extLst>
                <a:ext uri="{FF2B5EF4-FFF2-40B4-BE49-F238E27FC236}">
                  <a16:creationId xmlns:a16="http://schemas.microsoft.com/office/drawing/2014/main" id="{9ABD7DB2-AD3D-4577-AD87-CDF527D5637E}"/>
                </a:ext>
              </a:extLst>
            </p:cNvPr>
            <p:cNvCxnSpPr>
              <a:cxnSpLocks/>
            </p:cNvCxnSpPr>
            <p:nvPr/>
          </p:nvCxnSpPr>
          <p:spPr>
            <a:xfrm>
              <a:off x="3755971" y="2438798"/>
              <a:ext cx="0" cy="676300"/>
            </a:xfrm>
            <a:prstGeom prst="line">
              <a:avLst/>
            </a:prstGeom>
            <a:ln>
              <a:gradFill>
                <a:gsLst>
                  <a:gs pos="0">
                    <a:schemeClr val="accent1">
                      <a:lumMod val="5000"/>
                      <a:lumOff val="95000"/>
                      <a:alpha val="0"/>
                    </a:schemeClr>
                  </a:gs>
                  <a:gs pos="76999">
                    <a:srgbClr val="4D03DC"/>
                  </a:gs>
                  <a:gs pos="28320">
                    <a:srgbClr val="4D03DC"/>
                  </a:gs>
                  <a:gs pos="52000">
                    <a:srgbClr val="4D03DC"/>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2" name="组合 1">
              <a:extLst>
                <a:ext uri="{FF2B5EF4-FFF2-40B4-BE49-F238E27FC236}">
                  <a16:creationId xmlns:a16="http://schemas.microsoft.com/office/drawing/2014/main" id="{FFA4A641-21AA-48F5-B602-7C958CCE3214}"/>
                </a:ext>
              </a:extLst>
            </p:cNvPr>
            <p:cNvGrpSpPr/>
            <p:nvPr/>
          </p:nvGrpSpPr>
          <p:grpSpPr>
            <a:xfrm>
              <a:off x="4172432" y="2433161"/>
              <a:ext cx="2724854" cy="604729"/>
              <a:chOff x="4223023" y="2550667"/>
              <a:chExt cx="2724854" cy="604729"/>
            </a:xfrm>
          </p:grpSpPr>
          <p:sp>
            <p:nvSpPr>
              <p:cNvPr id="24" name="矩形 23">
                <a:extLst>
                  <a:ext uri="{FF2B5EF4-FFF2-40B4-BE49-F238E27FC236}">
                    <a16:creationId xmlns:a16="http://schemas.microsoft.com/office/drawing/2014/main" id="{0359145B-3EBA-47A0-9717-AA6DECC92E75}"/>
                  </a:ext>
                </a:extLst>
              </p:cNvPr>
              <p:cNvSpPr/>
              <p:nvPr/>
            </p:nvSpPr>
            <p:spPr>
              <a:xfrm>
                <a:off x="4223023" y="2550667"/>
                <a:ext cx="2570022" cy="338554"/>
              </a:xfrm>
              <a:prstGeom prst="rect">
                <a:avLst/>
              </a:prstGeom>
            </p:spPr>
            <p:txBody>
              <a:bodyPr wrap="square">
                <a:spAutoFit/>
              </a:bodyPr>
              <a:lstStyle/>
              <a:p>
                <a:pPr lvl="0" algn="just">
                  <a:spcAft>
                    <a:spcPts val="0"/>
                  </a:spcAft>
                </a:pPr>
                <a:r>
                  <a:rPr lang="zh-CN" altLang="en-US" sz="1600" b="1" kern="100" dirty="0">
                    <a:solidFill>
                      <a:srgbClr val="4D03DC"/>
                    </a:solidFill>
                    <a:latin typeface="微软雅黑" panose="020B0503020204020204" pitchFamily="34" charset="-122"/>
                    <a:ea typeface="微软雅黑" panose="020B0503020204020204" pitchFamily="34" charset="-122"/>
                    <a:cs typeface="Times New Roman" panose="02020603050405020304" pitchFamily="18" charset="0"/>
                  </a:rPr>
                  <a:t>Title text added here</a:t>
                </a:r>
              </a:p>
            </p:txBody>
          </p:sp>
          <p:sp>
            <p:nvSpPr>
              <p:cNvPr id="41" name="PA_文本框 27">
                <a:extLst>
                  <a:ext uri="{FF2B5EF4-FFF2-40B4-BE49-F238E27FC236}">
                    <a16:creationId xmlns:a16="http://schemas.microsoft.com/office/drawing/2014/main" id="{B02D9654-8F33-45FE-8805-744C338B3101}"/>
                  </a:ext>
                </a:extLst>
              </p:cNvPr>
              <p:cNvSpPr txBox="1"/>
              <p:nvPr>
                <p:custDataLst>
                  <p:tags r:id="rId1"/>
                </p:custDataLst>
              </p:nvPr>
            </p:nvSpPr>
            <p:spPr>
              <a:xfrm>
                <a:off x="4223023" y="2847619"/>
                <a:ext cx="2724854" cy="307777"/>
              </a:xfrm>
              <a:prstGeom prst="rect">
                <a:avLst/>
              </a:prstGeom>
              <a:noFill/>
            </p:spPr>
            <p:txBody>
              <a:bodyPr wrap="square" rtlCol="0">
                <a:spAutoFit/>
              </a:bodyPr>
              <a:lstStyle/>
              <a:p>
                <a:r>
                  <a:rPr lang="en-US" altLang="zh-CN" sz="1400">
                    <a:solidFill>
                      <a:schemeClr val="bg1">
                        <a:lumMod val="50000"/>
                      </a:schemeClr>
                    </a:solidFill>
                    <a:latin typeface="微软雅黑 Light" panose="020B0502040204020203" pitchFamily="34" charset="-122"/>
                    <a:ea typeface="微软雅黑 Light" panose="020B0502040204020203" pitchFamily="34" charset="-122"/>
                  </a:rPr>
                  <a:t>The insinuated text is ed ed here</a:t>
                </a:r>
              </a:p>
            </p:txBody>
          </p:sp>
        </p:grpSp>
      </p:grpSp>
      <p:sp>
        <p:nvSpPr>
          <p:cNvPr id="45" name="矩形: 圆角 44">
            <a:extLst>
              <a:ext uri="{FF2B5EF4-FFF2-40B4-BE49-F238E27FC236}">
                <a16:creationId xmlns:a16="http://schemas.microsoft.com/office/drawing/2014/main" id="{FFC947AF-1CEB-41C8-AB38-75F42D22A4D4}"/>
              </a:ext>
            </a:extLst>
          </p:cNvPr>
          <p:cNvSpPr/>
          <p:nvPr/>
        </p:nvSpPr>
        <p:spPr>
          <a:xfrm rot="2578080">
            <a:off x="638378" y="175606"/>
            <a:ext cx="1274320" cy="1274320"/>
          </a:xfrm>
          <a:prstGeom prst="roundRect">
            <a:avLst/>
          </a:prstGeom>
          <a:gradFill>
            <a:gsLst>
              <a:gs pos="0">
                <a:srgbClr val="00AFF0"/>
              </a:gs>
              <a:gs pos="100000">
                <a:srgbClr val="4D03DC"/>
              </a:gs>
            </a:gsLst>
            <a:lin ang="2154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6" name="文本框 45">
            <a:extLst>
              <a:ext uri="{FF2B5EF4-FFF2-40B4-BE49-F238E27FC236}">
                <a16:creationId xmlns:a16="http://schemas.microsoft.com/office/drawing/2014/main" id="{9872FD47-D668-4CB3-B01F-99ED4D11AA9F}"/>
              </a:ext>
            </a:extLst>
          </p:cNvPr>
          <p:cNvSpPr txBox="1"/>
          <p:nvPr/>
        </p:nvSpPr>
        <p:spPr>
          <a:xfrm>
            <a:off x="415318" y="447059"/>
            <a:ext cx="1720440" cy="923330"/>
          </a:xfrm>
          <a:prstGeom prst="rect">
            <a:avLst/>
          </a:prstGeom>
          <a:noFill/>
        </p:spPr>
        <p:txBody>
          <a:bodyPr wrap="square" rtlCol="0">
            <a:spAutoFit/>
          </a:bodyPr>
          <a:lstStyle/>
          <a:p>
            <a:r>
              <a:rPr lang="en-US" altLang="zh-CN" sz="5400">
                <a:gradFill>
                  <a:gsLst>
                    <a:gs pos="86000">
                      <a:schemeClr val="bg1"/>
                    </a:gs>
                    <a:gs pos="0">
                      <a:schemeClr val="bg1">
                        <a:alpha val="8000"/>
                      </a:schemeClr>
                    </a:gs>
                  </a:gsLst>
                  <a:lin ang="10800000" scaled="0"/>
                </a:gradFill>
                <a:latin typeface="微软雅黑" panose="020B0503020204020204" pitchFamily="34" charset="-122"/>
                <a:ea typeface="微软雅黑" panose="020B0503020204020204" pitchFamily="34" charset="-122"/>
              </a:rPr>
              <a:t>ONE</a:t>
            </a:r>
          </a:p>
        </p:txBody>
      </p:sp>
      <p:pic>
        <p:nvPicPr>
          <p:cNvPr id="19" name="图片 18">
            <a:extLst>
              <a:ext uri="{FF2B5EF4-FFF2-40B4-BE49-F238E27FC236}">
                <a16:creationId xmlns:a16="http://schemas.microsoft.com/office/drawing/2014/main" id="{A1FC1398-6639-4A23-AAE1-42C15EA73645}"/>
              </a:ext>
            </a:extLst>
          </p:cNvPr>
          <p:cNvPicPr>
            <a:picLocks noChangeAspect="1"/>
          </p:cNvPicPr>
          <p:nvPr/>
        </p:nvPicPr>
        <p:blipFill>
          <a:blip r:embed="rId5" cstate="screen">
            <a:extLst>
              <a:ext uri="{BEBA8EAE-BF5A-486C-A8C5-ECC9F3942E4B}">
                <a14:imgProps xmlns:a14="http://schemas.microsoft.com/office/drawing/2010/main">
                  <a14:imgLayer r:embed="rId6">
                    <a14:imgEffect>
                      <a14:colorTemperature colorTemp="5900"/>
                    </a14:imgEffect>
                    <a14:imgEffect>
                      <a14:saturation sat="33000"/>
                    </a14:imgEffect>
                  </a14:imgLayer>
                </a14:imgProps>
              </a:ext>
              <a:ext uri="{28A0092B-C50C-407E-A947-70E740481C1C}">
                <a14:useLocalDpi xmlns:a14="http://schemas.microsoft.com/office/drawing/2010/main"/>
              </a:ext>
            </a:extLst>
          </a:blip>
          <a:stretch>
            <a:fillRect/>
          </a:stretch>
        </p:blipFill>
        <p:spPr>
          <a:xfrm>
            <a:off x="0" y="3107561"/>
            <a:ext cx="9144000" cy="1747984"/>
          </a:xfrm>
          <a:prstGeom prst="rect">
            <a:avLst/>
          </a:prstGeom>
        </p:spPr>
      </p:pic>
      <p:sp>
        <p:nvSpPr>
          <p:cNvPr id="21" name="椭圆 20">
            <a:extLst>
              <a:ext uri="{FF2B5EF4-FFF2-40B4-BE49-F238E27FC236}">
                <a16:creationId xmlns:a16="http://schemas.microsoft.com/office/drawing/2014/main" id="{41C7D0AA-756D-499D-A7A5-88F48252129B}"/>
              </a:ext>
            </a:extLst>
          </p:cNvPr>
          <p:cNvSpPr/>
          <p:nvPr/>
        </p:nvSpPr>
        <p:spPr>
          <a:xfrm>
            <a:off x="7627862" y="4695825"/>
            <a:ext cx="172840" cy="172840"/>
          </a:xfrm>
          <a:prstGeom prst="ellipse">
            <a:avLst/>
          </a:prstGeom>
          <a:solidFill>
            <a:srgbClr val="92D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7B2048F5-BE0E-4D85-834B-417D185AE9A7}"/>
              </a:ext>
            </a:extLst>
          </p:cNvPr>
          <p:cNvSpPr/>
          <p:nvPr/>
        </p:nvSpPr>
        <p:spPr>
          <a:xfrm>
            <a:off x="8103417" y="4695825"/>
            <a:ext cx="172840" cy="172840"/>
          </a:xfrm>
          <a:prstGeom prst="ellipse">
            <a:avLst/>
          </a:prstGeom>
          <a:solidFill>
            <a:srgbClr val="00ADE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a:extLst>
              <a:ext uri="{FF2B5EF4-FFF2-40B4-BE49-F238E27FC236}">
                <a16:creationId xmlns:a16="http://schemas.microsoft.com/office/drawing/2014/main" id="{8479D0B7-B583-432C-8971-5245F9A34702}"/>
              </a:ext>
            </a:extLst>
          </p:cNvPr>
          <p:cNvSpPr/>
          <p:nvPr/>
        </p:nvSpPr>
        <p:spPr>
          <a:xfrm>
            <a:off x="8578972" y="4695825"/>
            <a:ext cx="172840" cy="172840"/>
          </a:xfrm>
          <a:prstGeom prst="ellipse">
            <a:avLst/>
          </a:prstGeom>
          <a:solidFill>
            <a:srgbClr val="4D0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827979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p14="http://schemas.microsoft.com/office/powerpoint/2010/main" xmlns:a14="http://schemas.microsoft.com/office/drawing/2010/main" xmlns:a16="http://schemas.microsoft.com/office/drawing/2014/main"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up)">
                                      <p:cBhvr>
                                        <p:cTn id="7" dur="500"/>
                                        <p:tgtEl>
                                          <p:spTgt spid="45"/>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p:cTn id="11" dur="500" fill="hold"/>
                                        <p:tgtEl>
                                          <p:spTgt spid="46"/>
                                        </p:tgtEl>
                                        <p:attrNameLst>
                                          <p:attrName>ppt_w</p:attrName>
                                        </p:attrNameLst>
                                      </p:cBhvr>
                                      <p:tavLst>
                                        <p:tav tm="0">
                                          <p:val>
                                            <p:fltVal val="0"/>
                                          </p:val>
                                        </p:tav>
                                        <p:tav tm="100000">
                                          <p:val>
                                            <p:strVal val="#ppt_w"/>
                                          </p:val>
                                        </p:tav>
                                      </p:tavLst>
                                    </p:anim>
                                    <p:anim calcmode="lin" valueType="num">
                                      <p:cBhvr>
                                        <p:cTn id="12" dur="500" fill="hold"/>
                                        <p:tgtEl>
                                          <p:spTgt spid="46"/>
                                        </p:tgtEl>
                                        <p:attrNameLst>
                                          <p:attrName>ppt_h</p:attrName>
                                        </p:attrNameLst>
                                      </p:cBhvr>
                                      <p:tavLst>
                                        <p:tav tm="0">
                                          <p:val>
                                            <p:fltVal val="0"/>
                                          </p:val>
                                        </p:tav>
                                        <p:tav tm="100000">
                                          <p:val>
                                            <p:strVal val="#ppt_h"/>
                                          </p:val>
                                        </p:tav>
                                      </p:tavLst>
                                    </p:anim>
                                    <p:animEffect transition="in" filter="fade">
                                      <p:cBhvr>
                                        <p:cTn id="13" dur="500"/>
                                        <p:tgtEl>
                                          <p:spTgt spid="46"/>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53" presetClass="entr" presetSubtype="16" fill="hold" grpId="0" nodeType="after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500" fill="hold"/>
                                        <p:tgtEl>
                                          <p:spTgt spid="21"/>
                                        </p:tgtEl>
                                        <p:attrNameLst>
                                          <p:attrName>ppt_w</p:attrName>
                                        </p:attrNameLst>
                                      </p:cBhvr>
                                      <p:tavLst>
                                        <p:tav tm="0">
                                          <p:val>
                                            <p:fltVal val="0"/>
                                          </p:val>
                                        </p:tav>
                                        <p:tav tm="100000">
                                          <p:val>
                                            <p:strVal val="#ppt_w"/>
                                          </p:val>
                                        </p:tav>
                                      </p:tavLst>
                                    </p:anim>
                                    <p:anim calcmode="lin" valueType="num">
                                      <p:cBhvr>
                                        <p:cTn id="30" dur="500" fill="hold"/>
                                        <p:tgtEl>
                                          <p:spTgt spid="21"/>
                                        </p:tgtEl>
                                        <p:attrNameLst>
                                          <p:attrName>ppt_h</p:attrName>
                                        </p:attrNameLst>
                                      </p:cBhvr>
                                      <p:tavLst>
                                        <p:tav tm="0">
                                          <p:val>
                                            <p:fltVal val="0"/>
                                          </p:val>
                                        </p:tav>
                                        <p:tav tm="100000">
                                          <p:val>
                                            <p:strVal val="#ppt_h"/>
                                          </p:val>
                                        </p:tav>
                                      </p:tavLst>
                                    </p:anim>
                                    <p:animEffect transition="in" filter="fade">
                                      <p:cBhvr>
                                        <p:cTn id="31" dur="500"/>
                                        <p:tgtEl>
                                          <p:spTgt spid="21"/>
                                        </p:tgtEl>
                                      </p:cBhvr>
                                    </p:animEffect>
                                  </p:childTnLst>
                                </p:cTn>
                              </p:par>
                            </p:childTnLst>
                          </p:cTn>
                        </p:par>
                        <p:par>
                          <p:cTn id="32" fill="hold">
                            <p:stCondLst>
                              <p:cond delay="3000"/>
                            </p:stCondLst>
                            <p:childTnLst>
                              <p:par>
                                <p:cTn id="33" presetID="53" presetClass="entr" presetSubtype="16" fill="hold" grpId="0" nodeType="after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500" fill="hold"/>
                                        <p:tgtEl>
                                          <p:spTgt spid="22"/>
                                        </p:tgtEl>
                                        <p:attrNameLst>
                                          <p:attrName>ppt_w</p:attrName>
                                        </p:attrNameLst>
                                      </p:cBhvr>
                                      <p:tavLst>
                                        <p:tav tm="0">
                                          <p:val>
                                            <p:fltVal val="0"/>
                                          </p:val>
                                        </p:tav>
                                        <p:tav tm="100000">
                                          <p:val>
                                            <p:strVal val="#ppt_w"/>
                                          </p:val>
                                        </p:tav>
                                      </p:tavLst>
                                    </p:anim>
                                    <p:anim calcmode="lin" valueType="num">
                                      <p:cBhvr>
                                        <p:cTn id="36" dur="500" fill="hold"/>
                                        <p:tgtEl>
                                          <p:spTgt spid="22"/>
                                        </p:tgtEl>
                                        <p:attrNameLst>
                                          <p:attrName>ppt_h</p:attrName>
                                        </p:attrNameLst>
                                      </p:cBhvr>
                                      <p:tavLst>
                                        <p:tav tm="0">
                                          <p:val>
                                            <p:fltVal val="0"/>
                                          </p:val>
                                        </p:tav>
                                        <p:tav tm="100000">
                                          <p:val>
                                            <p:strVal val="#ppt_h"/>
                                          </p:val>
                                        </p:tav>
                                      </p:tavLst>
                                    </p:anim>
                                    <p:animEffect transition="in" filter="fade">
                                      <p:cBhvr>
                                        <p:cTn id="37" dur="500"/>
                                        <p:tgtEl>
                                          <p:spTgt spid="22"/>
                                        </p:tgtEl>
                                      </p:cBhvr>
                                    </p:animEffect>
                                  </p:childTnLst>
                                </p:cTn>
                              </p:par>
                            </p:childTnLst>
                          </p:cTn>
                        </p:par>
                        <p:par>
                          <p:cTn id="38" fill="hold">
                            <p:stCondLst>
                              <p:cond delay="3500"/>
                            </p:stCondLst>
                            <p:childTnLst>
                              <p:par>
                                <p:cTn id="39" presetID="53" presetClass="entr" presetSubtype="16" fill="hold" grpId="0" nodeType="after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p:cTn id="41" dur="500" fill="hold"/>
                                        <p:tgtEl>
                                          <p:spTgt spid="25"/>
                                        </p:tgtEl>
                                        <p:attrNameLst>
                                          <p:attrName>ppt_w</p:attrName>
                                        </p:attrNameLst>
                                      </p:cBhvr>
                                      <p:tavLst>
                                        <p:tav tm="0">
                                          <p:val>
                                            <p:fltVal val="0"/>
                                          </p:val>
                                        </p:tav>
                                        <p:tav tm="100000">
                                          <p:val>
                                            <p:strVal val="#ppt_w"/>
                                          </p:val>
                                        </p:tav>
                                      </p:tavLst>
                                    </p:anim>
                                    <p:anim calcmode="lin" valueType="num">
                                      <p:cBhvr>
                                        <p:cTn id="42" dur="500" fill="hold"/>
                                        <p:tgtEl>
                                          <p:spTgt spid="25"/>
                                        </p:tgtEl>
                                        <p:attrNameLst>
                                          <p:attrName>ppt_h</p:attrName>
                                        </p:attrNameLst>
                                      </p:cBhvr>
                                      <p:tavLst>
                                        <p:tav tm="0">
                                          <p:val>
                                            <p:fltVal val="0"/>
                                          </p:val>
                                        </p:tav>
                                        <p:tav tm="100000">
                                          <p:val>
                                            <p:strVal val="#ppt_h"/>
                                          </p:val>
                                        </p:tav>
                                      </p:tavLst>
                                    </p:anim>
                                    <p:animEffect transition="in" filter="fade">
                                      <p:cBhvr>
                                        <p:cTn id="4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5" grpId="0" animBg="1"/>
      <p:bldP spid="46" grpId="0"/>
      <p:bldP spid="21" grpId="0" animBg="1"/>
      <p:bldP spid="22" grpId="0" animBg="1"/>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D03DC"/>
        </a:solid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416C826-0071-4F7C-B063-8291B7FA365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410" t="-50" b="76413"/>
          <a:stretch/>
        </p:blipFill>
        <p:spPr>
          <a:xfrm>
            <a:off x="1" y="4483490"/>
            <a:ext cx="5390777" cy="660010"/>
          </a:xfrm>
          <a:prstGeom prst="rect">
            <a:avLst/>
          </a:prstGeom>
        </p:spPr>
      </p:pic>
      <p:sp>
        <p:nvSpPr>
          <p:cNvPr id="68" name="Shape 283">
            <a:extLst>
              <a:ext uri="{FF2B5EF4-FFF2-40B4-BE49-F238E27FC236}">
                <a16:creationId xmlns:a16="http://schemas.microsoft.com/office/drawing/2014/main" id="{C4C8CE39-AA30-49E4-99B2-BD99BEF7E459}"/>
              </a:ext>
            </a:extLst>
          </p:cNvPr>
          <p:cNvSpPr/>
          <p:nvPr/>
        </p:nvSpPr>
        <p:spPr>
          <a:xfrm>
            <a:off x="-91439" y="2448591"/>
            <a:ext cx="9235440" cy="2694908"/>
          </a:xfrm>
          <a:custGeom>
            <a:avLst/>
            <a:gdLst/>
            <a:ahLst/>
            <a:cxnLst>
              <a:cxn ang="0">
                <a:pos x="wd2" y="hd2"/>
              </a:cxn>
              <a:cxn ang="5400000">
                <a:pos x="wd2" y="hd2"/>
              </a:cxn>
              <a:cxn ang="10800000">
                <a:pos x="wd2" y="hd2"/>
              </a:cxn>
              <a:cxn ang="16200000">
                <a:pos x="wd2" y="hd2"/>
              </a:cxn>
            </a:cxnLst>
            <a:rect l="0" t="0" r="r" b="b"/>
            <a:pathLst>
              <a:path w="21600" h="21600" extrusionOk="0">
                <a:moveTo>
                  <a:pt x="4258" y="0"/>
                </a:moveTo>
                <a:cubicBezTo>
                  <a:pt x="4920" y="0"/>
                  <a:pt x="5458" y="1841"/>
                  <a:pt x="5458" y="4112"/>
                </a:cubicBezTo>
                <a:lnTo>
                  <a:pt x="5452" y="4316"/>
                </a:lnTo>
                <a:lnTo>
                  <a:pt x="7508" y="4316"/>
                </a:lnTo>
                <a:lnTo>
                  <a:pt x="7502" y="4112"/>
                </a:lnTo>
                <a:cubicBezTo>
                  <a:pt x="7502" y="1841"/>
                  <a:pt x="8040" y="0"/>
                  <a:pt x="8702" y="0"/>
                </a:cubicBezTo>
                <a:cubicBezTo>
                  <a:pt x="9365" y="0"/>
                  <a:pt x="9902" y="1841"/>
                  <a:pt x="9902" y="4112"/>
                </a:cubicBezTo>
                <a:lnTo>
                  <a:pt x="9896" y="4316"/>
                </a:lnTo>
                <a:lnTo>
                  <a:pt x="11953" y="4316"/>
                </a:lnTo>
                <a:lnTo>
                  <a:pt x="11947" y="4112"/>
                </a:lnTo>
                <a:cubicBezTo>
                  <a:pt x="11947" y="1841"/>
                  <a:pt x="12484" y="0"/>
                  <a:pt x="13147" y="0"/>
                </a:cubicBezTo>
                <a:cubicBezTo>
                  <a:pt x="13809" y="0"/>
                  <a:pt x="14347" y="1841"/>
                  <a:pt x="14347" y="4112"/>
                </a:cubicBezTo>
                <a:lnTo>
                  <a:pt x="14341" y="4316"/>
                </a:lnTo>
                <a:lnTo>
                  <a:pt x="16398" y="4316"/>
                </a:lnTo>
                <a:lnTo>
                  <a:pt x="16392" y="4112"/>
                </a:lnTo>
                <a:cubicBezTo>
                  <a:pt x="16392" y="1841"/>
                  <a:pt x="16929" y="0"/>
                  <a:pt x="17591" y="0"/>
                </a:cubicBezTo>
                <a:cubicBezTo>
                  <a:pt x="18254" y="0"/>
                  <a:pt x="18791" y="1841"/>
                  <a:pt x="18791" y="4112"/>
                </a:cubicBezTo>
                <a:lnTo>
                  <a:pt x="18785" y="4316"/>
                </a:lnTo>
                <a:lnTo>
                  <a:pt x="21600" y="4316"/>
                </a:lnTo>
                <a:lnTo>
                  <a:pt x="21600" y="21600"/>
                </a:lnTo>
                <a:lnTo>
                  <a:pt x="0" y="21600"/>
                </a:lnTo>
                <a:lnTo>
                  <a:pt x="0" y="4316"/>
                </a:lnTo>
                <a:lnTo>
                  <a:pt x="3064" y="4316"/>
                </a:lnTo>
                <a:lnTo>
                  <a:pt x="3058" y="4112"/>
                </a:lnTo>
                <a:cubicBezTo>
                  <a:pt x="3058" y="1841"/>
                  <a:pt x="3595" y="0"/>
                  <a:pt x="4258" y="0"/>
                </a:cubicBezTo>
                <a:close/>
              </a:path>
            </a:pathLst>
          </a:custGeom>
          <a:solidFill>
            <a:srgbClr val="FFFFFF">
              <a:alpha val="15000"/>
            </a:srgbClr>
          </a:solidFill>
          <a:ln w="12700" cap="flat">
            <a:noFill/>
            <a:miter lim="400000"/>
          </a:ln>
          <a:effectLst/>
        </p:spPr>
        <p:txBody>
          <a:bodyPr wrap="square" lIns="34290" tIns="34290" rIns="34290" bIns="34290" numCol="1" anchor="ctr">
            <a:noAutofit/>
          </a:bodyPr>
          <a:lstStyle/>
          <a:p>
            <a:pPr algn="ctr" defTabSz="342900" hangingPunct="0">
              <a:defRPr>
                <a:solidFill>
                  <a:srgbClr val="FFFFFF"/>
                </a:solidFill>
              </a:defRPr>
            </a:pPr>
            <a:endParaRPr sz="1350" kern="0">
              <a:solidFill>
                <a:srgbClr val="4D03DC"/>
              </a:solidFill>
              <a:latin typeface="Trebuchet MS"/>
              <a:sym typeface="Trebuchet MS"/>
            </a:endParaRPr>
          </a:p>
        </p:txBody>
      </p:sp>
      <p:pic>
        <p:nvPicPr>
          <p:cNvPr id="15" name="图片 14">
            <a:extLst>
              <a:ext uri="{FF2B5EF4-FFF2-40B4-BE49-F238E27FC236}">
                <a16:creationId xmlns:a16="http://schemas.microsoft.com/office/drawing/2014/main" id="{0B89DDE0-DFBE-47B6-B601-ADF43B1DDE9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8847" t="1755" b="76413"/>
          <a:stretch/>
        </p:blipFill>
        <p:spPr>
          <a:xfrm rot="10800000">
            <a:off x="4419096" y="0"/>
            <a:ext cx="4724904" cy="609600"/>
          </a:xfrm>
          <a:prstGeom prst="rect">
            <a:avLst/>
          </a:prstGeom>
        </p:spPr>
      </p:pic>
      <p:sp>
        <p:nvSpPr>
          <p:cNvPr id="29" name="矩形 28">
            <a:extLst>
              <a:ext uri="{FF2B5EF4-FFF2-40B4-BE49-F238E27FC236}">
                <a16:creationId xmlns:a16="http://schemas.microsoft.com/office/drawing/2014/main" id="{8D4C06BA-98AF-4C3B-AE8D-0E307EB044A4}"/>
              </a:ext>
            </a:extLst>
          </p:cNvPr>
          <p:cNvSpPr/>
          <p:nvPr/>
        </p:nvSpPr>
        <p:spPr>
          <a:xfrm>
            <a:off x="345972" y="237546"/>
            <a:ext cx="8452057" cy="4668409"/>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8" name="文本框 17">
            <a:extLst>
              <a:ext uri="{FF2B5EF4-FFF2-40B4-BE49-F238E27FC236}">
                <a16:creationId xmlns:a16="http://schemas.microsoft.com/office/drawing/2014/main" id="{E315E238-45B6-49CF-BD0E-55623D12F239}"/>
              </a:ext>
            </a:extLst>
          </p:cNvPr>
          <p:cNvSpPr txBox="1"/>
          <p:nvPr/>
        </p:nvSpPr>
        <p:spPr>
          <a:xfrm>
            <a:off x="7756062" y="462689"/>
            <a:ext cx="810694" cy="340519"/>
          </a:xfrm>
          <a:prstGeom prst="roundRect">
            <a:avLst/>
          </a:prstGeom>
          <a:noFill/>
          <a:ln>
            <a:solidFill>
              <a:schemeClr val="tx1">
                <a:lumMod val="75000"/>
                <a:lumOff val="25000"/>
              </a:schemeClr>
            </a:solidFill>
          </a:ln>
        </p:spPr>
        <p:txBody>
          <a:bodyPr wrap="square" rtlCol="0">
            <a:spAutoFit/>
          </a:bodyPr>
          <a:lstStyle/>
          <a:p>
            <a:pPr algn="ctr"/>
            <a:r>
              <a:rPr lang="en-US" altLang="zh-CN" sz="1400" dirty="0">
                <a:gradFill>
                  <a:gsLst>
                    <a:gs pos="0">
                      <a:srgbClr val="00AFF0"/>
                    </a:gs>
                    <a:gs pos="100000">
                      <a:srgbClr val="4D03DC"/>
                    </a:gs>
                  </a:gsLst>
                  <a:lin ang="10800000" scaled="0"/>
                </a:gradFill>
                <a:latin typeface="微软雅黑" panose="020B0503020204020204" pitchFamily="34" charset="-122"/>
                <a:ea typeface="微软雅黑" panose="020B0503020204020204" pitchFamily="34" charset="-122"/>
              </a:rPr>
              <a:t>LOGO</a:t>
            </a:r>
          </a:p>
        </p:txBody>
      </p:sp>
      <p:sp>
        <p:nvSpPr>
          <p:cNvPr id="9" name="矩形: 圆角 8">
            <a:extLst>
              <a:ext uri="{FF2B5EF4-FFF2-40B4-BE49-F238E27FC236}">
                <a16:creationId xmlns:a16="http://schemas.microsoft.com/office/drawing/2014/main" id="{BA32C657-17DE-4B4A-A0F1-16DC15B1C3B4}"/>
              </a:ext>
            </a:extLst>
          </p:cNvPr>
          <p:cNvSpPr/>
          <p:nvPr/>
        </p:nvSpPr>
        <p:spPr>
          <a:xfrm rot="2578080">
            <a:off x="624561" y="517091"/>
            <a:ext cx="263242" cy="263242"/>
          </a:xfrm>
          <a:prstGeom prst="roundRect">
            <a:avLst/>
          </a:prstGeom>
          <a:gradFill>
            <a:gsLst>
              <a:gs pos="0">
                <a:srgbClr val="00AFF0"/>
              </a:gs>
              <a:gs pos="100000">
                <a:srgbClr val="4D03D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0" name="文本框 9">
            <a:extLst>
              <a:ext uri="{FF2B5EF4-FFF2-40B4-BE49-F238E27FC236}">
                <a16:creationId xmlns:a16="http://schemas.microsoft.com/office/drawing/2014/main" id="{FCB36ADC-028B-496F-B449-84D003A9B7C1}"/>
              </a:ext>
            </a:extLst>
          </p:cNvPr>
          <p:cNvSpPr txBox="1"/>
          <p:nvPr/>
        </p:nvSpPr>
        <p:spPr>
          <a:xfrm>
            <a:off x="1002595" y="380013"/>
            <a:ext cx="2126987" cy="369332"/>
          </a:xfrm>
          <a:prstGeom prst="rect">
            <a:avLst/>
          </a:prstGeom>
          <a:noFill/>
        </p:spPr>
        <p:txBody>
          <a:bodyPr wrap="square" rtlCol="0">
            <a:spAutoFit/>
          </a:bodyPr>
          <a:lstStyle/>
          <a:p>
            <a:r>
              <a:rPr lang="zh-CN" altLang="en-US"/>
              <a:t>Title text added here</a:t>
            </a:r>
          </a:p>
        </p:txBody>
      </p:sp>
      <p:sp>
        <p:nvSpPr>
          <p:cNvPr id="11" name="文本框 10">
            <a:extLst>
              <a:ext uri="{FF2B5EF4-FFF2-40B4-BE49-F238E27FC236}">
                <a16:creationId xmlns:a16="http://schemas.microsoft.com/office/drawing/2014/main" id="{E77BE4BE-B208-49A4-AE73-B876CD4D8327}"/>
              </a:ext>
            </a:extLst>
          </p:cNvPr>
          <p:cNvSpPr txBox="1"/>
          <p:nvPr/>
        </p:nvSpPr>
        <p:spPr>
          <a:xfrm>
            <a:off x="1002596" y="646746"/>
            <a:ext cx="2187376" cy="270074"/>
          </a:xfrm>
          <a:prstGeom prst="rect">
            <a:avLst/>
          </a:prstGeom>
          <a:noFill/>
        </p:spPr>
        <p:txBody>
          <a:bodyPr wrap="square" rtlCol="0">
            <a:spAutoFit/>
            <a:scene3d>
              <a:camera prst="orthographicFront"/>
              <a:lightRig rig="threePt" dir="t"/>
            </a:scene3d>
            <a:sp3d contourW="12700"/>
          </a:bodyPr>
          <a:lstStyle/>
          <a:p>
            <a:pPr>
              <a:lnSpc>
                <a:spcPct val="110000"/>
              </a:lnSpc>
            </a:pPr>
            <a:r>
              <a:rPr lang="en-US" altLang="zh-CN" sz="1050">
                <a:solidFill>
                  <a:schemeClr val="bg1">
                    <a:lumMod val="65000"/>
                  </a:schemeClr>
                </a:solidFill>
                <a:latin typeface="+mj-ea"/>
                <a:ea typeface="+mj-ea"/>
              </a:rPr>
              <a:t>The insinuated text is ed ed here</a:t>
            </a:r>
            <a:endParaRPr lang="en-US" altLang="zh-CN" sz="1050" dirty="0">
              <a:solidFill>
                <a:schemeClr val="bg1">
                  <a:lumMod val="65000"/>
                </a:schemeClr>
              </a:solidFill>
              <a:latin typeface="+mj-ea"/>
              <a:ea typeface="+mj-ea"/>
            </a:endParaRPr>
          </a:p>
        </p:txBody>
      </p:sp>
      <p:pic>
        <p:nvPicPr>
          <p:cNvPr id="17" name="图片 16">
            <a:extLst>
              <a:ext uri="{FF2B5EF4-FFF2-40B4-BE49-F238E27FC236}">
                <a16:creationId xmlns:a16="http://schemas.microsoft.com/office/drawing/2014/main" id="{93D7C435-F190-413B-99B1-C66B95280651}"/>
              </a:ext>
            </a:extLst>
          </p:cNvPr>
          <p:cNvPicPr>
            <a:picLocks noChangeAspect="1"/>
          </p:cNvPicPr>
          <p:nvPr/>
        </p:nvPicPr>
        <p:blipFill>
          <a:blip r:embed="rId4" cstate="screen">
            <a:extLst>
              <a:ext uri="{BEBA8EAE-BF5A-486C-A8C5-ECC9F3942E4B}">
                <a14:imgProps xmlns:a14="http://schemas.microsoft.com/office/drawing/2010/main">
                  <a14:imgLayer r:embed="rId5">
                    <a14:imgEffect>
                      <a14:colorTemperature colorTemp="5900"/>
                    </a14:imgEffect>
                    <a14:imgEffect>
                      <a14:saturation sat="33000"/>
                    </a14:imgEffect>
                  </a14:imgLayer>
                </a14:imgProps>
              </a:ext>
              <a:ext uri="{28A0092B-C50C-407E-A947-70E740481C1C}">
                <a14:useLocalDpi xmlns:a14="http://schemas.microsoft.com/office/drawing/2010/main"/>
              </a:ext>
            </a:extLst>
          </a:blip>
          <a:stretch>
            <a:fillRect/>
          </a:stretch>
        </p:blipFill>
        <p:spPr>
          <a:xfrm>
            <a:off x="0" y="3107561"/>
            <a:ext cx="9144000" cy="1747984"/>
          </a:xfrm>
          <a:prstGeom prst="rect">
            <a:avLst/>
          </a:prstGeom>
        </p:spPr>
      </p:pic>
      <p:grpSp>
        <p:nvGrpSpPr>
          <p:cNvPr id="133" name="Group 742">
            <a:extLst>
              <a:ext uri="{FF2B5EF4-FFF2-40B4-BE49-F238E27FC236}">
                <a16:creationId xmlns:a16="http://schemas.microsoft.com/office/drawing/2014/main" id="{6298A6D4-BCD5-4270-82CC-11A5C73BA309}"/>
              </a:ext>
            </a:extLst>
          </p:cNvPr>
          <p:cNvGrpSpPr/>
          <p:nvPr/>
        </p:nvGrpSpPr>
        <p:grpSpPr>
          <a:xfrm>
            <a:off x="4698269" y="2591425"/>
            <a:ext cx="983712" cy="2013897"/>
            <a:chOff x="0" y="0"/>
            <a:chExt cx="2623230" cy="5370392"/>
          </a:xfrm>
        </p:grpSpPr>
        <p:pic>
          <p:nvPicPr>
            <p:cNvPr id="134" name="image11.png">
              <a:extLst>
                <a:ext uri="{FF2B5EF4-FFF2-40B4-BE49-F238E27FC236}">
                  <a16:creationId xmlns:a16="http://schemas.microsoft.com/office/drawing/2014/main" id="{247A3DA7-6D1A-4122-BD85-25724CAE699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2623230" cy="5370392"/>
            </a:xfrm>
            <a:prstGeom prst="rect">
              <a:avLst/>
            </a:prstGeom>
            <a:ln w="12700" cap="flat">
              <a:noFill/>
              <a:miter lim="400000"/>
            </a:ln>
            <a:effectLst/>
          </p:spPr>
        </p:pic>
        <p:pic>
          <p:nvPicPr>
            <p:cNvPr id="135" name="image12.jpg">
              <a:extLst>
                <a:ext uri="{FF2B5EF4-FFF2-40B4-BE49-F238E27FC236}">
                  <a16:creationId xmlns:a16="http://schemas.microsoft.com/office/drawing/2014/main" id="{E7E17FB7-402E-4103-9871-D4E80B24394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61373" y="736837"/>
              <a:ext cx="2142809" cy="3540792"/>
            </a:xfrm>
            <a:prstGeom prst="rect">
              <a:avLst/>
            </a:prstGeom>
            <a:ln w="12700" cap="flat">
              <a:noFill/>
              <a:miter lim="400000"/>
            </a:ln>
            <a:effectLst/>
          </p:spPr>
        </p:pic>
      </p:grpSp>
      <p:grpSp>
        <p:nvGrpSpPr>
          <p:cNvPr id="136" name="Group 745">
            <a:extLst>
              <a:ext uri="{FF2B5EF4-FFF2-40B4-BE49-F238E27FC236}">
                <a16:creationId xmlns:a16="http://schemas.microsoft.com/office/drawing/2014/main" id="{1CDA3D15-65DB-4325-BBFC-203268551DE0}"/>
              </a:ext>
            </a:extLst>
          </p:cNvPr>
          <p:cNvGrpSpPr/>
          <p:nvPr/>
        </p:nvGrpSpPr>
        <p:grpSpPr>
          <a:xfrm>
            <a:off x="5795298" y="1233558"/>
            <a:ext cx="2549936" cy="3371764"/>
            <a:chOff x="0" y="0"/>
            <a:chExt cx="6799830" cy="8991370"/>
          </a:xfrm>
        </p:grpSpPr>
        <p:pic>
          <p:nvPicPr>
            <p:cNvPr id="137" name="image10.png">
              <a:extLst>
                <a:ext uri="{FF2B5EF4-FFF2-40B4-BE49-F238E27FC236}">
                  <a16:creationId xmlns:a16="http://schemas.microsoft.com/office/drawing/2014/main" id="{1D0751A9-E7B9-4903-99EC-174C8EA8BF7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0"/>
              <a:ext cx="6799830" cy="8991370"/>
            </a:xfrm>
            <a:prstGeom prst="rect">
              <a:avLst/>
            </a:prstGeom>
            <a:ln w="12700" cap="flat">
              <a:noFill/>
              <a:miter lim="400000"/>
            </a:ln>
            <a:effectLst/>
          </p:spPr>
        </p:pic>
        <p:pic>
          <p:nvPicPr>
            <p:cNvPr id="138" name="image5.jpg">
              <a:extLst>
                <a:ext uri="{FF2B5EF4-FFF2-40B4-BE49-F238E27FC236}">
                  <a16:creationId xmlns:a16="http://schemas.microsoft.com/office/drawing/2014/main" id="{5A777329-A8A1-4D00-963F-AFF39F7E0807}"/>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01363" y="797192"/>
              <a:ext cx="6107382" cy="6988866"/>
            </a:xfrm>
            <a:prstGeom prst="rect">
              <a:avLst/>
            </a:prstGeom>
            <a:ln w="12700" cap="flat">
              <a:noFill/>
              <a:miter lim="400000"/>
            </a:ln>
            <a:effectLst/>
          </p:spPr>
        </p:pic>
      </p:grpSp>
      <p:grpSp>
        <p:nvGrpSpPr>
          <p:cNvPr id="140" name="Group 749">
            <a:extLst>
              <a:ext uri="{FF2B5EF4-FFF2-40B4-BE49-F238E27FC236}">
                <a16:creationId xmlns:a16="http://schemas.microsoft.com/office/drawing/2014/main" id="{98CBE5FD-4773-4927-904A-09A826272DBF}"/>
              </a:ext>
            </a:extLst>
          </p:cNvPr>
          <p:cNvGrpSpPr/>
          <p:nvPr/>
        </p:nvGrpSpPr>
        <p:grpSpPr>
          <a:xfrm>
            <a:off x="889869" y="3398997"/>
            <a:ext cx="1080000" cy="1080000"/>
            <a:chOff x="0" y="0"/>
            <a:chExt cx="2879999" cy="2879999"/>
          </a:xfrm>
        </p:grpSpPr>
        <p:sp>
          <p:nvSpPr>
            <p:cNvPr id="141" name="Shape 747">
              <a:extLst>
                <a:ext uri="{FF2B5EF4-FFF2-40B4-BE49-F238E27FC236}">
                  <a16:creationId xmlns:a16="http://schemas.microsoft.com/office/drawing/2014/main" id="{7D21C889-FBFD-45B3-824C-05F0D56BA459}"/>
                </a:ext>
              </a:extLst>
            </p:cNvPr>
            <p:cNvSpPr/>
            <p:nvPr/>
          </p:nvSpPr>
          <p:spPr>
            <a:xfrm>
              <a:off x="0" y="0"/>
              <a:ext cx="2880000" cy="2880000"/>
            </a:xfrm>
            <a:prstGeom prst="rect">
              <a:avLst/>
            </a:prstGeom>
            <a:solidFill>
              <a:srgbClr val="4D03DC"/>
            </a:solidFill>
            <a:ln w="12700" cap="flat">
              <a:noFill/>
              <a:miter lim="400000"/>
            </a:ln>
            <a:effectLst/>
          </p:spPr>
          <p:txBody>
            <a:bodyPr wrap="square" lIns="34290" tIns="34290" rIns="34290" bIns="34290" numCol="1" anchor="ctr">
              <a:noAutofit/>
            </a:bodyPr>
            <a:lstStyle/>
            <a:p>
              <a:pPr algn="ctr" defTabSz="342900" hangingPunct="0">
                <a:defRPr>
                  <a:solidFill>
                    <a:srgbClr val="FFFFFF"/>
                  </a:solidFill>
                </a:defRPr>
              </a:pPr>
              <a:endParaRPr sz="1350" kern="0">
                <a:solidFill>
                  <a:srgbClr val="FFFFFF"/>
                </a:solidFill>
                <a:latin typeface="Trebuchet MS"/>
                <a:sym typeface="Trebuchet MS"/>
              </a:endParaRPr>
            </a:p>
          </p:txBody>
        </p:sp>
        <p:sp>
          <p:nvSpPr>
            <p:cNvPr id="142" name="Shape 748">
              <a:extLst>
                <a:ext uri="{FF2B5EF4-FFF2-40B4-BE49-F238E27FC236}">
                  <a16:creationId xmlns:a16="http://schemas.microsoft.com/office/drawing/2014/main" id="{F3C78505-B9F1-4DD8-8778-9ACA8D5A281E}"/>
                </a:ext>
              </a:extLst>
            </p:cNvPr>
            <p:cNvSpPr/>
            <p:nvPr/>
          </p:nvSpPr>
          <p:spPr>
            <a:xfrm>
              <a:off x="791011" y="868447"/>
              <a:ext cx="1297979" cy="1143107"/>
            </a:xfrm>
            <a:custGeom>
              <a:avLst/>
              <a:gdLst/>
              <a:ahLst/>
              <a:cxnLst>
                <a:cxn ang="0">
                  <a:pos x="wd2" y="hd2"/>
                </a:cxn>
                <a:cxn ang="5400000">
                  <a:pos x="wd2" y="hd2"/>
                </a:cxn>
                <a:cxn ang="10800000">
                  <a:pos x="wd2" y="hd2"/>
                </a:cxn>
                <a:cxn ang="16200000">
                  <a:pos x="wd2" y="hd2"/>
                </a:cxn>
              </a:cxnLst>
              <a:rect l="0" t="0" r="r" b="b"/>
              <a:pathLst>
                <a:path w="21600" h="21600" extrusionOk="0">
                  <a:moveTo>
                    <a:pt x="145" y="5111"/>
                  </a:moveTo>
                  <a:cubicBezTo>
                    <a:pt x="145" y="5111"/>
                    <a:pt x="4059" y="13850"/>
                    <a:pt x="4059" y="13850"/>
                  </a:cubicBezTo>
                  <a:cubicBezTo>
                    <a:pt x="4204" y="14345"/>
                    <a:pt x="4639" y="14510"/>
                    <a:pt x="5074" y="14510"/>
                  </a:cubicBezTo>
                  <a:cubicBezTo>
                    <a:pt x="16961" y="14510"/>
                    <a:pt x="16961" y="14510"/>
                    <a:pt x="16961" y="14510"/>
                  </a:cubicBezTo>
                  <a:cubicBezTo>
                    <a:pt x="16961" y="14510"/>
                    <a:pt x="17396" y="14510"/>
                    <a:pt x="17831" y="14510"/>
                  </a:cubicBezTo>
                  <a:cubicBezTo>
                    <a:pt x="17831" y="16818"/>
                    <a:pt x="17831" y="16818"/>
                    <a:pt x="17831" y="16818"/>
                  </a:cubicBezTo>
                  <a:cubicBezTo>
                    <a:pt x="4784" y="16818"/>
                    <a:pt x="4784" y="16818"/>
                    <a:pt x="4784" y="16818"/>
                  </a:cubicBezTo>
                  <a:cubicBezTo>
                    <a:pt x="4639" y="16818"/>
                    <a:pt x="4494" y="17148"/>
                    <a:pt x="4494" y="17313"/>
                  </a:cubicBezTo>
                  <a:cubicBezTo>
                    <a:pt x="4494" y="17973"/>
                    <a:pt x="4494" y="17973"/>
                    <a:pt x="4494" y="17973"/>
                  </a:cubicBezTo>
                  <a:cubicBezTo>
                    <a:pt x="4494" y="18302"/>
                    <a:pt x="4639" y="18467"/>
                    <a:pt x="4784" y="18467"/>
                  </a:cubicBezTo>
                  <a:cubicBezTo>
                    <a:pt x="5364" y="18467"/>
                    <a:pt x="5364" y="18467"/>
                    <a:pt x="5364" y="18467"/>
                  </a:cubicBezTo>
                  <a:cubicBezTo>
                    <a:pt x="5219" y="18797"/>
                    <a:pt x="5074" y="19127"/>
                    <a:pt x="5074" y="19456"/>
                  </a:cubicBezTo>
                  <a:cubicBezTo>
                    <a:pt x="5074" y="20611"/>
                    <a:pt x="5944" y="21600"/>
                    <a:pt x="6958" y="21600"/>
                  </a:cubicBezTo>
                  <a:cubicBezTo>
                    <a:pt x="7973" y="21600"/>
                    <a:pt x="8843" y="20611"/>
                    <a:pt x="8843" y="19456"/>
                  </a:cubicBezTo>
                  <a:cubicBezTo>
                    <a:pt x="8843" y="19127"/>
                    <a:pt x="8698" y="18797"/>
                    <a:pt x="8553" y="18467"/>
                  </a:cubicBezTo>
                  <a:cubicBezTo>
                    <a:pt x="15366" y="18467"/>
                    <a:pt x="15366" y="18467"/>
                    <a:pt x="15366" y="18467"/>
                  </a:cubicBezTo>
                  <a:cubicBezTo>
                    <a:pt x="15221" y="18797"/>
                    <a:pt x="15077" y="19127"/>
                    <a:pt x="15077" y="19456"/>
                  </a:cubicBezTo>
                  <a:cubicBezTo>
                    <a:pt x="15077" y="20611"/>
                    <a:pt x="15946" y="21600"/>
                    <a:pt x="16961" y="21600"/>
                  </a:cubicBezTo>
                  <a:cubicBezTo>
                    <a:pt x="17976" y="21600"/>
                    <a:pt x="18846" y="20611"/>
                    <a:pt x="18846" y="19456"/>
                  </a:cubicBezTo>
                  <a:cubicBezTo>
                    <a:pt x="18846" y="19127"/>
                    <a:pt x="18846" y="18797"/>
                    <a:pt x="18556" y="18467"/>
                  </a:cubicBezTo>
                  <a:cubicBezTo>
                    <a:pt x="19426" y="18467"/>
                    <a:pt x="19426" y="18467"/>
                    <a:pt x="19426" y="18467"/>
                  </a:cubicBezTo>
                  <a:cubicBezTo>
                    <a:pt x="19715" y="18467"/>
                    <a:pt x="19860" y="18302"/>
                    <a:pt x="19860" y="17973"/>
                  </a:cubicBezTo>
                  <a:cubicBezTo>
                    <a:pt x="19860" y="14510"/>
                    <a:pt x="19860" y="14510"/>
                    <a:pt x="19860" y="14510"/>
                  </a:cubicBezTo>
                  <a:cubicBezTo>
                    <a:pt x="19860" y="14180"/>
                    <a:pt x="19860" y="14180"/>
                    <a:pt x="19860" y="14180"/>
                  </a:cubicBezTo>
                  <a:cubicBezTo>
                    <a:pt x="19860" y="13850"/>
                    <a:pt x="19860" y="13850"/>
                    <a:pt x="19860" y="13850"/>
                  </a:cubicBezTo>
                  <a:cubicBezTo>
                    <a:pt x="19860" y="5276"/>
                    <a:pt x="19860" y="5276"/>
                    <a:pt x="19860" y="5276"/>
                  </a:cubicBezTo>
                  <a:cubicBezTo>
                    <a:pt x="20875" y="4947"/>
                    <a:pt x="21600" y="3957"/>
                    <a:pt x="21600" y="2638"/>
                  </a:cubicBezTo>
                  <a:cubicBezTo>
                    <a:pt x="21600" y="1154"/>
                    <a:pt x="20585" y="0"/>
                    <a:pt x="19281" y="0"/>
                  </a:cubicBezTo>
                  <a:cubicBezTo>
                    <a:pt x="18121" y="0"/>
                    <a:pt x="17251" y="824"/>
                    <a:pt x="16961" y="1979"/>
                  </a:cubicBezTo>
                  <a:cubicBezTo>
                    <a:pt x="1015" y="1979"/>
                    <a:pt x="1015" y="1979"/>
                    <a:pt x="1015" y="1979"/>
                  </a:cubicBezTo>
                  <a:cubicBezTo>
                    <a:pt x="435" y="1979"/>
                    <a:pt x="0" y="2473"/>
                    <a:pt x="0" y="3133"/>
                  </a:cubicBezTo>
                  <a:cubicBezTo>
                    <a:pt x="0" y="3133"/>
                    <a:pt x="0" y="4617"/>
                    <a:pt x="0" y="4617"/>
                  </a:cubicBezTo>
                  <a:cubicBezTo>
                    <a:pt x="0" y="4782"/>
                    <a:pt x="0" y="4947"/>
                    <a:pt x="145" y="5111"/>
                  </a:cubicBezTo>
                  <a:close/>
                  <a:moveTo>
                    <a:pt x="6958" y="20446"/>
                  </a:moveTo>
                  <a:cubicBezTo>
                    <a:pt x="6523" y="20446"/>
                    <a:pt x="6089" y="19951"/>
                    <a:pt x="6089" y="19456"/>
                  </a:cubicBezTo>
                  <a:cubicBezTo>
                    <a:pt x="6089" y="18962"/>
                    <a:pt x="6523" y="18467"/>
                    <a:pt x="6958" y="18467"/>
                  </a:cubicBezTo>
                  <a:cubicBezTo>
                    <a:pt x="7393" y="18467"/>
                    <a:pt x="7828" y="18962"/>
                    <a:pt x="7828" y="19456"/>
                  </a:cubicBezTo>
                  <a:cubicBezTo>
                    <a:pt x="7828" y="19951"/>
                    <a:pt x="7393" y="20446"/>
                    <a:pt x="6958" y="20446"/>
                  </a:cubicBezTo>
                  <a:close/>
                  <a:moveTo>
                    <a:pt x="16961" y="20446"/>
                  </a:moveTo>
                  <a:cubicBezTo>
                    <a:pt x="16526" y="20446"/>
                    <a:pt x="16091" y="19951"/>
                    <a:pt x="16091" y="19456"/>
                  </a:cubicBezTo>
                  <a:cubicBezTo>
                    <a:pt x="16091" y="18962"/>
                    <a:pt x="16526" y="18467"/>
                    <a:pt x="16961" y="18467"/>
                  </a:cubicBezTo>
                  <a:cubicBezTo>
                    <a:pt x="17541" y="18467"/>
                    <a:pt x="17831" y="18962"/>
                    <a:pt x="17831" y="19456"/>
                  </a:cubicBezTo>
                  <a:cubicBezTo>
                    <a:pt x="17831" y="19951"/>
                    <a:pt x="17541" y="20446"/>
                    <a:pt x="16961" y="20446"/>
                  </a:cubicBezTo>
                  <a:close/>
                  <a:moveTo>
                    <a:pt x="19281" y="1319"/>
                  </a:moveTo>
                  <a:cubicBezTo>
                    <a:pt x="19860" y="1319"/>
                    <a:pt x="20440" y="1979"/>
                    <a:pt x="20440" y="2638"/>
                  </a:cubicBezTo>
                  <a:cubicBezTo>
                    <a:pt x="20440" y="3463"/>
                    <a:pt x="19860" y="3957"/>
                    <a:pt x="19281" y="3957"/>
                  </a:cubicBezTo>
                  <a:cubicBezTo>
                    <a:pt x="18701" y="3957"/>
                    <a:pt x="18121" y="3463"/>
                    <a:pt x="18121" y="2638"/>
                  </a:cubicBezTo>
                  <a:cubicBezTo>
                    <a:pt x="18121" y="1979"/>
                    <a:pt x="18701" y="1319"/>
                    <a:pt x="19281" y="1319"/>
                  </a:cubicBezTo>
                  <a:close/>
                  <a:moveTo>
                    <a:pt x="16091" y="3298"/>
                  </a:moveTo>
                  <a:cubicBezTo>
                    <a:pt x="16961" y="3298"/>
                    <a:pt x="16961" y="3298"/>
                    <a:pt x="16961" y="3298"/>
                  </a:cubicBezTo>
                  <a:cubicBezTo>
                    <a:pt x="17106" y="4287"/>
                    <a:pt x="17831" y="5111"/>
                    <a:pt x="18701" y="5276"/>
                  </a:cubicBezTo>
                  <a:cubicBezTo>
                    <a:pt x="18701" y="5771"/>
                    <a:pt x="18701" y="5771"/>
                    <a:pt x="18701" y="5771"/>
                  </a:cubicBezTo>
                  <a:cubicBezTo>
                    <a:pt x="16091" y="5771"/>
                    <a:pt x="16091" y="5771"/>
                    <a:pt x="16091" y="5771"/>
                  </a:cubicBezTo>
                  <a:lnTo>
                    <a:pt x="16091" y="3298"/>
                  </a:lnTo>
                  <a:close/>
                  <a:moveTo>
                    <a:pt x="16091" y="6925"/>
                  </a:moveTo>
                  <a:cubicBezTo>
                    <a:pt x="18701" y="6925"/>
                    <a:pt x="18701" y="6925"/>
                    <a:pt x="18701" y="6925"/>
                  </a:cubicBezTo>
                  <a:cubicBezTo>
                    <a:pt x="18701" y="9563"/>
                    <a:pt x="18701" y="9563"/>
                    <a:pt x="18701" y="9563"/>
                  </a:cubicBezTo>
                  <a:cubicBezTo>
                    <a:pt x="16091" y="9563"/>
                    <a:pt x="16091" y="9563"/>
                    <a:pt x="16091" y="9563"/>
                  </a:cubicBezTo>
                  <a:lnTo>
                    <a:pt x="16091" y="6925"/>
                  </a:lnTo>
                  <a:close/>
                  <a:moveTo>
                    <a:pt x="16091" y="10718"/>
                  </a:moveTo>
                  <a:cubicBezTo>
                    <a:pt x="18701" y="10718"/>
                    <a:pt x="18701" y="10718"/>
                    <a:pt x="18701" y="10718"/>
                  </a:cubicBezTo>
                  <a:cubicBezTo>
                    <a:pt x="18701" y="13191"/>
                    <a:pt x="18701" y="13191"/>
                    <a:pt x="18701" y="13191"/>
                  </a:cubicBezTo>
                  <a:cubicBezTo>
                    <a:pt x="17976" y="13191"/>
                    <a:pt x="16961" y="13191"/>
                    <a:pt x="16961" y="13191"/>
                  </a:cubicBezTo>
                  <a:cubicBezTo>
                    <a:pt x="16091" y="13191"/>
                    <a:pt x="16091" y="13191"/>
                    <a:pt x="16091" y="13191"/>
                  </a:cubicBezTo>
                  <a:lnTo>
                    <a:pt x="16091" y="10718"/>
                  </a:lnTo>
                  <a:close/>
                  <a:moveTo>
                    <a:pt x="12322" y="3298"/>
                  </a:moveTo>
                  <a:cubicBezTo>
                    <a:pt x="15077" y="3298"/>
                    <a:pt x="15077" y="3298"/>
                    <a:pt x="15077" y="3298"/>
                  </a:cubicBezTo>
                  <a:cubicBezTo>
                    <a:pt x="15077" y="5771"/>
                    <a:pt x="15077" y="5771"/>
                    <a:pt x="15077" y="5771"/>
                  </a:cubicBezTo>
                  <a:cubicBezTo>
                    <a:pt x="12322" y="5771"/>
                    <a:pt x="12322" y="5771"/>
                    <a:pt x="12322" y="5771"/>
                  </a:cubicBezTo>
                  <a:lnTo>
                    <a:pt x="12322" y="3298"/>
                  </a:lnTo>
                  <a:close/>
                  <a:moveTo>
                    <a:pt x="12322" y="6925"/>
                  </a:moveTo>
                  <a:cubicBezTo>
                    <a:pt x="15077" y="6925"/>
                    <a:pt x="15077" y="6925"/>
                    <a:pt x="15077" y="6925"/>
                  </a:cubicBezTo>
                  <a:cubicBezTo>
                    <a:pt x="15077" y="9563"/>
                    <a:pt x="15077" y="9563"/>
                    <a:pt x="15077" y="9563"/>
                  </a:cubicBezTo>
                  <a:cubicBezTo>
                    <a:pt x="12322" y="9563"/>
                    <a:pt x="12322" y="9563"/>
                    <a:pt x="12322" y="9563"/>
                  </a:cubicBezTo>
                  <a:lnTo>
                    <a:pt x="12322" y="6925"/>
                  </a:lnTo>
                  <a:close/>
                  <a:moveTo>
                    <a:pt x="12322" y="10718"/>
                  </a:moveTo>
                  <a:cubicBezTo>
                    <a:pt x="15077" y="10718"/>
                    <a:pt x="15077" y="10718"/>
                    <a:pt x="15077" y="10718"/>
                  </a:cubicBezTo>
                  <a:cubicBezTo>
                    <a:pt x="15077" y="13191"/>
                    <a:pt x="15077" y="13191"/>
                    <a:pt x="15077" y="13191"/>
                  </a:cubicBezTo>
                  <a:cubicBezTo>
                    <a:pt x="12322" y="13191"/>
                    <a:pt x="12322" y="13191"/>
                    <a:pt x="12322" y="13191"/>
                  </a:cubicBezTo>
                  <a:lnTo>
                    <a:pt x="12322" y="10718"/>
                  </a:lnTo>
                  <a:close/>
                  <a:moveTo>
                    <a:pt x="8553" y="3298"/>
                  </a:moveTo>
                  <a:cubicBezTo>
                    <a:pt x="11307" y="3298"/>
                    <a:pt x="11307" y="3298"/>
                    <a:pt x="11307" y="3298"/>
                  </a:cubicBezTo>
                  <a:cubicBezTo>
                    <a:pt x="11307" y="5771"/>
                    <a:pt x="11307" y="5771"/>
                    <a:pt x="11307" y="5771"/>
                  </a:cubicBezTo>
                  <a:cubicBezTo>
                    <a:pt x="8553" y="5771"/>
                    <a:pt x="8553" y="5771"/>
                    <a:pt x="8553" y="5771"/>
                  </a:cubicBezTo>
                  <a:lnTo>
                    <a:pt x="8553" y="3298"/>
                  </a:lnTo>
                  <a:close/>
                  <a:moveTo>
                    <a:pt x="8553" y="6925"/>
                  </a:moveTo>
                  <a:cubicBezTo>
                    <a:pt x="11307" y="6925"/>
                    <a:pt x="11307" y="6925"/>
                    <a:pt x="11307" y="6925"/>
                  </a:cubicBezTo>
                  <a:cubicBezTo>
                    <a:pt x="11307" y="9563"/>
                    <a:pt x="11307" y="9563"/>
                    <a:pt x="11307" y="9563"/>
                  </a:cubicBezTo>
                  <a:cubicBezTo>
                    <a:pt x="8553" y="9563"/>
                    <a:pt x="8553" y="9563"/>
                    <a:pt x="8553" y="9563"/>
                  </a:cubicBezTo>
                  <a:lnTo>
                    <a:pt x="8553" y="6925"/>
                  </a:lnTo>
                  <a:close/>
                  <a:moveTo>
                    <a:pt x="8553" y="10718"/>
                  </a:moveTo>
                  <a:cubicBezTo>
                    <a:pt x="11307" y="10718"/>
                    <a:pt x="11307" y="10718"/>
                    <a:pt x="11307" y="10718"/>
                  </a:cubicBezTo>
                  <a:cubicBezTo>
                    <a:pt x="11307" y="13191"/>
                    <a:pt x="11307" y="13191"/>
                    <a:pt x="11307" y="13191"/>
                  </a:cubicBezTo>
                  <a:cubicBezTo>
                    <a:pt x="8553" y="13191"/>
                    <a:pt x="8553" y="13191"/>
                    <a:pt x="8553" y="13191"/>
                  </a:cubicBezTo>
                  <a:lnTo>
                    <a:pt x="8553" y="10718"/>
                  </a:lnTo>
                  <a:close/>
                  <a:moveTo>
                    <a:pt x="4784" y="3298"/>
                  </a:moveTo>
                  <a:cubicBezTo>
                    <a:pt x="7538" y="3298"/>
                    <a:pt x="7538" y="3298"/>
                    <a:pt x="7538" y="3298"/>
                  </a:cubicBezTo>
                  <a:cubicBezTo>
                    <a:pt x="7538" y="5771"/>
                    <a:pt x="7538" y="5771"/>
                    <a:pt x="7538" y="5771"/>
                  </a:cubicBezTo>
                  <a:cubicBezTo>
                    <a:pt x="4784" y="5771"/>
                    <a:pt x="4784" y="5771"/>
                    <a:pt x="4784" y="5771"/>
                  </a:cubicBezTo>
                  <a:lnTo>
                    <a:pt x="4784" y="3298"/>
                  </a:lnTo>
                  <a:close/>
                  <a:moveTo>
                    <a:pt x="4784" y="6925"/>
                  </a:moveTo>
                  <a:cubicBezTo>
                    <a:pt x="7538" y="6925"/>
                    <a:pt x="7538" y="6925"/>
                    <a:pt x="7538" y="6925"/>
                  </a:cubicBezTo>
                  <a:cubicBezTo>
                    <a:pt x="7538" y="9563"/>
                    <a:pt x="7538" y="9563"/>
                    <a:pt x="7538" y="9563"/>
                  </a:cubicBezTo>
                  <a:cubicBezTo>
                    <a:pt x="4784" y="9563"/>
                    <a:pt x="4784" y="9563"/>
                    <a:pt x="4784" y="9563"/>
                  </a:cubicBezTo>
                  <a:lnTo>
                    <a:pt x="4784" y="6925"/>
                  </a:lnTo>
                  <a:close/>
                  <a:moveTo>
                    <a:pt x="4784" y="10718"/>
                  </a:moveTo>
                  <a:cubicBezTo>
                    <a:pt x="7538" y="10718"/>
                    <a:pt x="7538" y="10718"/>
                    <a:pt x="7538" y="10718"/>
                  </a:cubicBezTo>
                  <a:cubicBezTo>
                    <a:pt x="7538" y="13191"/>
                    <a:pt x="7538" y="13191"/>
                    <a:pt x="7538" y="13191"/>
                  </a:cubicBezTo>
                  <a:cubicBezTo>
                    <a:pt x="5074" y="13191"/>
                    <a:pt x="5074" y="13191"/>
                    <a:pt x="5074" y="13191"/>
                  </a:cubicBezTo>
                  <a:cubicBezTo>
                    <a:pt x="5074" y="13026"/>
                    <a:pt x="4929" y="12696"/>
                    <a:pt x="4784" y="12202"/>
                  </a:cubicBezTo>
                  <a:lnTo>
                    <a:pt x="4784" y="10718"/>
                  </a:lnTo>
                  <a:close/>
                  <a:moveTo>
                    <a:pt x="3769" y="9563"/>
                  </a:moveTo>
                  <a:cubicBezTo>
                    <a:pt x="3479" y="9563"/>
                    <a:pt x="3479" y="9563"/>
                    <a:pt x="3479" y="9563"/>
                  </a:cubicBezTo>
                  <a:cubicBezTo>
                    <a:pt x="3044" y="8739"/>
                    <a:pt x="2609" y="7750"/>
                    <a:pt x="2319" y="6925"/>
                  </a:cubicBezTo>
                  <a:cubicBezTo>
                    <a:pt x="3769" y="6925"/>
                    <a:pt x="3769" y="6925"/>
                    <a:pt x="3769" y="6925"/>
                  </a:cubicBezTo>
                  <a:lnTo>
                    <a:pt x="3769" y="9563"/>
                  </a:lnTo>
                  <a:close/>
                  <a:moveTo>
                    <a:pt x="3769" y="3298"/>
                  </a:moveTo>
                  <a:cubicBezTo>
                    <a:pt x="3769" y="5771"/>
                    <a:pt x="3769" y="5771"/>
                    <a:pt x="3769" y="5771"/>
                  </a:cubicBezTo>
                  <a:cubicBezTo>
                    <a:pt x="1740" y="5771"/>
                    <a:pt x="1740" y="5771"/>
                    <a:pt x="1740" y="5771"/>
                  </a:cubicBezTo>
                  <a:cubicBezTo>
                    <a:pt x="1450" y="5111"/>
                    <a:pt x="1305" y="4617"/>
                    <a:pt x="1160" y="4617"/>
                  </a:cubicBezTo>
                  <a:cubicBezTo>
                    <a:pt x="1160" y="4452"/>
                    <a:pt x="1160" y="3792"/>
                    <a:pt x="1160" y="3298"/>
                  </a:cubicBezTo>
                  <a:lnTo>
                    <a:pt x="3769" y="3298"/>
                  </a:lnTo>
                  <a:close/>
                </a:path>
              </a:pathLst>
            </a:custGeom>
            <a:solidFill>
              <a:srgbClr val="FFFFFF"/>
            </a:solidFill>
            <a:ln w="12700" cap="flat">
              <a:noFill/>
              <a:miter lim="400000"/>
            </a:ln>
            <a:effectLst/>
          </p:spPr>
          <p:txBody>
            <a:bodyPr wrap="square" lIns="34290" tIns="34290" rIns="34290" bIns="34290" numCol="1" anchor="ctr">
              <a:noAutofit/>
            </a:bodyPr>
            <a:lstStyle/>
            <a:p>
              <a:pPr algn="ctr" defTabSz="342900" hangingPunct="0">
                <a:defRPr>
                  <a:solidFill>
                    <a:srgbClr val="FFFFFF"/>
                  </a:solidFill>
                </a:defRPr>
              </a:pPr>
              <a:endParaRPr sz="1350" kern="0">
                <a:solidFill>
                  <a:srgbClr val="FFFFFF"/>
                </a:solidFill>
                <a:latin typeface="Trebuchet MS"/>
                <a:sym typeface="Trebuchet MS"/>
              </a:endParaRPr>
            </a:p>
          </p:txBody>
        </p:sp>
      </p:grpSp>
      <p:grpSp>
        <p:nvGrpSpPr>
          <p:cNvPr id="143" name="Group 755">
            <a:extLst>
              <a:ext uri="{FF2B5EF4-FFF2-40B4-BE49-F238E27FC236}">
                <a16:creationId xmlns:a16="http://schemas.microsoft.com/office/drawing/2014/main" id="{6EA0FFFF-DFA9-41D3-B2EF-A28BAF0AE454}"/>
              </a:ext>
            </a:extLst>
          </p:cNvPr>
          <p:cNvGrpSpPr/>
          <p:nvPr/>
        </p:nvGrpSpPr>
        <p:grpSpPr>
          <a:xfrm>
            <a:off x="3124166" y="3398997"/>
            <a:ext cx="1080000" cy="1080000"/>
            <a:chOff x="0" y="0"/>
            <a:chExt cx="2879999" cy="2879999"/>
          </a:xfrm>
        </p:grpSpPr>
        <p:sp>
          <p:nvSpPr>
            <p:cNvPr id="144" name="Shape 750">
              <a:extLst>
                <a:ext uri="{FF2B5EF4-FFF2-40B4-BE49-F238E27FC236}">
                  <a16:creationId xmlns:a16="http://schemas.microsoft.com/office/drawing/2014/main" id="{F2602601-1A79-4133-9D6B-51E4B078F85E}"/>
                </a:ext>
              </a:extLst>
            </p:cNvPr>
            <p:cNvSpPr/>
            <p:nvPr/>
          </p:nvSpPr>
          <p:spPr>
            <a:xfrm>
              <a:off x="0" y="0"/>
              <a:ext cx="2880000" cy="2880000"/>
            </a:xfrm>
            <a:prstGeom prst="rect">
              <a:avLst/>
            </a:prstGeom>
            <a:solidFill>
              <a:srgbClr val="4D03DC"/>
            </a:solidFill>
            <a:ln w="12700" cap="flat">
              <a:noFill/>
              <a:miter lim="400000"/>
            </a:ln>
            <a:effectLst/>
          </p:spPr>
          <p:txBody>
            <a:bodyPr wrap="square" lIns="34290" tIns="34290" rIns="34290" bIns="34290" numCol="1" anchor="ctr">
              <a:noAutofit/>
            </a:bodyPr>
            <a:lstStyle/>
            <a:p>
              <a:pPr algn="ctr" defTabSz="342900" hangingPunct="0">
                <a:defRPr>
                  <a:solidFill>
                    <a:srgbClr val="FFFFFF"/>
                  </a:solidFill>
                </a:defRPr>
              </a:pPr>
              <a:endParaRPr sz="1350" kern="0">
                <a:solidFill>
                  <a:srgbClr val="FFFFFF"/>
                </a:solidFill>
                <a:latin typeface="Trebuchet MS"/>
                <a:sym typeface="Trebuchet MS"/>
              </a:endParaRPr>
            </a:p>
          </p:txBody>
        </p:sp>
        <p:grpSp>
          <p:nvGrpSpPr>
            <p:cNvPr id="145" name="Group 754">
              <a:extLst>
                <a:ext uri="{FF2B5EF4-FFF2-40B4-BE49-F238E27FC236}">
                  <a16:creationId xmlns:a16="http://schemas.microsoft.com/office/drawing/2014/main" id="{FCF4D535-D81D-43B7-A60F-CE6298978C83}"/>
                </a:ext>
              </a:extLst>
            </p:cNvPr>
            <p:cNvGrpSpPr/>
            <p:nvPr/>
          </p:nvGrpSpPr>
          <p:grpSpPr>
            <a:xfrm>
              <a:off x="835259" y="896101"/>
              <a:ext cx="1209481" cy="1087798"/>
              <a:chOff x="0" y="0"/>
              <a:chExt cx="1209480" cy="1087796"/>
            </a:xfrm>
          </p:grpSpPr>
          <p:sp>
            <p:nvSpPr>
              <p:cNvPr id="146" name="Shape 751">
                <a:extLst>
                  <a:ext uri="{FF2B5EF4-FFF2-40B4-BE49-F238E27FC236}">
                    <a16:creationId xmlns:a16="http://schemas.microsoft.com/office/drawing/2014/main" id="{14803D04-86D3-440B-B718-85288D138749}"/>
                  </a:ext>
                </a:extLst>
              </p:cNvPr>
              <p:cNvSpPr/>
              <p:nvPr/>
            </p:nvSpPr>
            <p:spPr>
              <a:xfrm>
                <a:off x="-1" y="0"/>
                <a:ext cx="1209482" cy="1087797"/>
              </a:xfrm>
              <a:custGeom>
                <a:avLst/>
                <a:gdLst/>
                <a:ahLst/>
                <a:cxnLst>
                  <a:cxn ang="0">
                    <a:pos x="wd2" y="hd2"/>
                  </a:cxn>
                  <a:cxn ang="5400000">
                    <a:pos x="wd2" y="hd2"/>
                  </a:cxn>
                  <a:cxn ang="10800000">
                    <a:pos x="wd2" y="hd2"/>
                  </a:cxn>
                  <a:cxn ang="16200000">
                    <a:pos x="wd2" y="hd2"/>
                  </a:cxn>
                </a:cxnLst>
                <a:rect l="0" t="0" r="r" b="b"/>
                <a:pathLst>
                  <a:path w="21600" h="21600" extrusionOk="0">
                    <a:moveTo>
                      <a:pt x="1243" y="21600"/>
                    </a:moveTo>
                    <a:cubicBezTo>
                      <a:pt x="16938" y="21600"/>
                      <a:pt x="16938" y="21600"/>
                      <a:pt x="16938" y="21600"/>
                    </a:cubicBezTo>
                    <a:cubicBezTo>
                      <a:pt x="17715" y="21600"/>
                      <a:pt x="18181" y="20909"/>
                      <a:pt x="18181" y="20218"/>
                    </a:cubicBezTo>
                    <a:cubicBezTo>
                      <a:pt x="18181" y="13997"/>
                      <a:pt x="18181" y="13997"/>
                      <a:pt x="18181" y="13997"/>
                    </a:cubicBezTo>
                    <a:cubicBezTo>
                      <a:pt x="20357" y="13997"/>
                      <a:pt x="20357" y="13997"/>
                      <a:pt x="20357" y="13997"/>
                    </a:cubicBezTo>
                    <a:cubicBezTo>
                      <a:pt x="21134" y="13997"/>
                      <a:pt x="21600" y="13306"/>
                      <a:pt x="21600" y="12614"/>
                    </a:cubicBezTo>
                    <a:cubicBezTo>
                      <a:pt x="21600" y="1382"/>
                      <a:pt x="21600" y="1382"/>
                      <a:pt x="21600" y="1382"/>
                    </a:cubicBezTo>
                    <a:cubicBezTo>
                      <a:pt x="21600" y="518"/>
                      <a:pt x="21134" y="0"/>
                      <a:pt x="20357" y="0"/>
                    </a:cubicBezTo>
                    <a:cubicBezTo>
                      <a:pt x="4662" y="0"/>
                      <a:pt x="4662" y="0"/>
                      <a:pt x="4662" y="0"/>
                    </a:cubicBezTo>
                    <a:cubicBezTo>
                      <a:pt x="4040" y="0"/>
                      <a:pt x="3419" y="518"/>
                      <a:pt x="3419" y="1382"/>
                    </a:cubicBezTo>
                    <a:cubicBezTo>
                      <a:pt x="3419" y="7603"/>
                      <a:pt x="3419" y="7603"/>
                      <a:pt x="3419" y="7603"/>
                    </a:cubicBezTo>
                    <a:cubicBezTo>
                      <a:pt x="1243" y="7603"/>
                      <a:pt x="1243" y="7603"/>
                      <a:pt x="1243" y="7603"/>
                    </a:cubicBezTo>
                    <a:cubicBezTo>
                      <a:pt x="622" y="7603"/>
                      <a:pt x="0" y="8294"/>
                      <a:pt x="0" y="8986"/>
                    </a:cubicBezTo>
                    <a:cubicBezTo>
                      <a:pt x="0" y="20218"/>
                      <a:pt x="0" y="20218"/>
                      <a:pt x="0" y="20218"/>
                    </a:cubicBezTo>
                    <a:cubicBezTo>
                      <a:pt x="0" y="20909"/>
                      <a:pt x="622" y="21600"/>
                      <a:pt x="1243" y="21600"/>
                    </a:cubicBezTo>
                    <a:close/>
                    <a:moveTo>
                      <a:pt x="16938" y="9158"/>
                    </a:moveTo>
                    <a:cubicBezTo>
                      <a:pt x="16938" y="20045"/>
                      <a:pt x="16938" y="20045"/>
                      <a:pt x="16938" y="20045"/>
                    </a:cubicBezTo>
                    <a:cubicBezTo>
                      <a:pt x="1399" y="20045"/>
                      <a:pt x="1399" y="20045"/>
                      <a:pt x="1399" y="20045"/>
                    </a:cubicBezTo>
                    <a:cubicBezTo>
                      <a:pt x="1399" y="9158"/>
                      <a:pt x="1399" y="9158"/>
                      <a:pt x="1399" y="9158"/>
                    </a:cubicBezTo>
                    <a:lnTo>
                      <a:pt x="16938" y="9158"/>
                    </a:lnTo>
                    <a:close/>
                    <a:moveTo>
                      <a:pt x="20357" y="3283"/>
                    </a:moveTo>
                    <a:cubicBezTo>
                      <a:pt x="4817" y="3283"/>
                      <a:pt x="4817" y="3283"/>
                      <a:pt x="4817" y="3283"/>
                    </a:cubicBezTo>
                    <a:cubicBezTo>
                      <a:pt x="4817" y="1555"/>
                      <a:pt x="4817" y="1555"/>
                      <a:pt x="4817" y="1555"/>
                    </a:cubicBezTo>
                    <a:cubicBezTo>
                      <a:pt x="20357" y="1555"/>
                      <a:pt x="20357" y="1555"/>
                      <a:pt x="20357" y="1555"/>
                    </a:cubicBezTo>
                    <a:lnTo>
                      <a:pt x="20357" y="3283"/>
                    </a:lnTo>
                    <a:close/>
                    <a:moveTo>
                      <a:pt x="4817" y="5357"/>
                    </a:moveTo>
                    <a:cubicBezTo>
                      <a:pt x="20357" y="5357"/>
                      <a:pt x="20357" y="5357"/>
                      <a:pt x="20357" y="5357"/>
                    </a:cubicBezTo>
                    <a:cubicBezTo>
                      <a:pt x="20357" y="12442"/>
                      <a:pt x="20357" y="12442"/>
                      <a:pt x="20357" y="12442"/>
                    </a:cubicBezTo>
                    <a:cubicBezTo>
                      <a:pt x="18181" y="12442"/>
                      <a:pt x="18181" y="12442"/>
                      <a:pt x="18181" y="12442"/>
                    </a:cubicBezTo>
                    <a:cubicBezTo>
                      <a:pt x="18181" y="8986"/>
                      <a:pt x="18181" y="8986"/>
                      <a:pt x="18181" y="8986"/>
                    </a:cubicBezTo>
                    <a:cubicBezTo>
                      <a:pt x="18181" y="8294"/>
                      <a:pt x="17715" y="7603"/>
                      <a:pt x="16938" y="7603"/>
                    </a:cubicBezTo>
                    <a:cubicBezTo>
                      <a:pt x="4817" y="7603"/>
                      <a:pt x="4817" y="7603"/>
                      <a:pt x="4817" y="7603"/>
                    </a:cubicBezTo>
                    <a:lnTo>
                      <a:pt x="4817" y="5357"/>
                    </a:lnTo>
                    <a:close/>
                  </a:path>
                </a:pathLst>
              </a:custGeom>
              <a:solidFill>
                <a:srgbClr val="FFFFFF"/>
              </a:solidFill>
              <a:ln w="12700" cap="flat">
                <a:noFill/>
                <a:miter lim="400000"/>
              </a:ln>
              <a:effectLst/>
            </p:spPr>
            <p:txBody>
              <a:bodyPr wrap="square" lIns="34290" tIns="34290" rIns="34290" bIns="34290" numCol="1" anchor="ctr">
                <a:noAutofit/>
              </a:bodyPr>
              <a:lstStyle/>
              <a:p>
                <a:pPr algn="ctr" defTabSz="342900" hangingPunct="0">
                  <a:defRPr>
                    <a:solidFill>
                      <a:srgbClr val="FFFFFF"/>
                    </a:solidFill>
                  </a:defRPr>
                </a:pPr>
                <a:endParaRPr sz="1350" kern="0">
                  <a:solidFill>
                    <a:srgbClr val="FFFFFF"/>
                  </a:solidFill>
                  <a:latin typeface="Trebuchet MS"/>
                  <a:sym typeface="Trebuchet MS"/>
                </a:endParaRPr>
              </a:p>
            </p:txBody>
          </p:sp>
          <p:sp>
            <p:nvSpPr>
              <p:cNvPr id="147" name="Shape 752">
                <a:extLst>
                  <a:ext uri="{FF2B5EF4-FFF2-40B4-BE49-F238E27FC236}">
                    <a16:creationId xmlns:a16="http://schemas.microsoft.com/office/drawing/2014/main" id="{3A5B6914-868A-4549-AE33-ECFB00970C3F}"/>
                  </a:ext>
                </a:extLst>
              </p:cNvPr>
              <p:cNvSpPr/>
              <p:nvPr/>
            </p:nvSpPr>
            <p:spPr>
              <a:xfrm>
                <a:off x="626864" y="748551"/>
                <a:ext cx="250747" cy="210186"/>
              </a:xfrm>
              <a:custGeom>
                <a:avLst/>
                <a:gdLst/>
                <a:ahLst/>
                <a:cxnLst>
                  <a:cxn ang="0">
                    <a:pos x="wd2" y="hd2"/>
                  </a:cxn>
                  <a:cxn ang="5400000">
                    <a:pos x="wd2" y="hd2"/>
                  </a:cxn>
                  <a:cxn ang="10800000">
                    <a:pos x="wd2" y="hd2"/>
                  </a:cxn>
                  <a:cxn ang="16200000">
                    <a:pos x="wd2" y="hd2"/>
                  </a:cxn>
                </a:cxnLst>
                <a:rect l="0" t="0" r="r" b="b"/>
                <a:pathLst>
                  <a:path w="21600" h="21600" extrusionOk="0">
                    <a:moveTo>
                      <a:pt x="20110" y="0"/>
                    </a:moveTo>
                    <a:cubicBezTo>
                      <a:pt x="1490" y="0"/>
                      <a:pt x="1490" y="0"/>
                      <a:pt x="1490" y="0"/>
                    </a:cubicBezTo>
                    <a:cubicBezTo>
                      <a:pt x="745" y="0"/>
                      <a:pt x="0" y="900"/>
                      <a:pt x="0" y="1800"/>
                    </a:cubicBezTo>
                    <a:cubicBezTo>
                      <a:pt x="0" y="19800"/>
                      <a:pt x="0" y="19800"/>
                      <a:pt x="0" y="19800"/>
                    </a:cubicBezTo>
                    <a:cubicBezTo>
                      <a:pt x="0" y="20700"/>
                      <a:pt x="745" y="21600"/>
                      <a:pt x="1490" y="21600"/>
                    </a:cubicBezTo>
                    <a:cubicBezTo>
                      <a:pt x="20110" y="21600"/>
                      <a:pt x="20110" y="21600"/>
                      <a:pt x="20110" y="21600"/>
                    </a:cubicBezTo>
                    <a:cubicBezTo>
                      <a:pt x="20855" y="21600"/>
                      <a:pt x="21600" y="20700"/>
                      <a:pt x="21600" y="19800"/>
                    </a:cubicBezTo>
                    <a:cubicBezTo>
                      <a:pt x="21600" y="1800"/>
                      <a:pt x="21600" y="1800"/>
                      <a:pt x="21600" y="1800"/>
                    </a:cubicBezTo>
                    <a:cubicBezTo>
                      <a:pt x="21600" y="900"/>
                      <a:pt x="20855" y="0"/>
                      <a:pt x="20110" y="0"/>
                    </a:cubicBezTo>
                    <a:close/>
                  </a:path>
                </a:pathLst>
              </a:custGeom>
              <a:solidFill>
                <a:srgbClr val="FFFFFF"/>
              </a:solidFill>
              <a:ln w="12700" cap="flat">
                <a:noFill/>
                <a:miter lim="400000"/>
              </a:ln>
              <a:effectLst/>
            </p:spPr>
            <p:txBody>
              <a:bodyPr wrap="square" lIns="34290" tIns="34290" rIns="34290" bIns="34290" numCol="1" anchor="ctr">
                <a:noAutofit/>
              </a:bodyPr>
              <a:lstStyle/>
              <a:p>
                <a:pPr algn="ctr" defTabSz="342900" hangingPunct="0">
                  <a:defRPr>
                    <a:solidFill>
                      <a:srgbClr val="FFFFFF"/>
                    </a:solidFill>
                  </a:defRPr>
                </a:pPr>
                <a:endParaRPr sz="1350" kern="0">
                  <a:solidFill>
                    <a:srgbClr val="FFFFFF"/>
                  </a:solidFill>
                  <a:latin typeface="Trebuchet MS"/>
                  <a:sym typeface="Trebuchet MS"/>
                </a:endParaRPr>
              </a:p>
            </p:txBody>
          </p:sp>
          <p:sp>
            <p:nvSpPr>
              <p:cNvPr id="148" name="Shape 753">
                <a:extLst>
                  <a:ext uri="{FF2B5EF4-FFF2-40B4-BE49-F238E27FC236}">
                    <a16:creationId xmlns:a16="http://schemas.microsoft.com/office/drawing/2014/main" id="{6E36F258-875B-494E-AFBB-79D51C3CFB74}"/>
                  </a:ext>
                </a:extLst>
              </p:cNvPr>
              <p:cNvSpPr/>
              <p:nvPr/>
            </p:nvSpPr>
            <p:spPr>
              <a:xfrm>
                <a:off x="154872" y="538366"/>
                <a:ext cx="132749" cy="127832"/>
              </a:xfrm>
              <a:custGeom>
                <a:avLst/>
                <a:gdLst/>
                <a:ahLst/>
                <a:cxnLst>
                  <a:cxn ang="0">
                    <a:pos x="wd2" y="hd2"/>
                  </a:cxn>
                  <a:cxn ang="5400000">
                    <a:pos x="wd2" y="hd2"/>
                  </a:cxn>
                  <a:cxn ang="10800000">
                    <a:pos x="wd2" y="hd2"/>
                  </a:cxn>
                  <a:cxn ang="16200000">
                    <a:pos x="wd2" y="hd2"/>
                  </a:cxn>
                </a:cxnLst>
                <a:rect l="0" t="0" r="r" b="b"/>
                <a:pathLst>
                  <a:path w="21600" h="20800" extrusionOk="0">
                    <a:moveTo>
                      <a:pt x="0" y="8640"/>
                    </a:moveTo>
                    <a:cubicBezTo>
                      <a:pt x="0" y="8640"/>
                      <a:pt x="0" y="10080"/>
                      <a:pt x="0" y="10080"/>
                    </a:cubicBezTo>
                    <a:cubicBezTo>
                      <a:pt x="0" y="10080"/>
                      <a:pt x="0" y="11520"/>
                      <a:pt x="0" y="11520"/>
                    </a:cubicBezTo>
                    <a:cubicBezTo>
                      <a:pt x="20160" y="20160"/>
                      <a:pt x="20160" y="20160"/>
                      <a:pt x="20160" y="20160"/>
                    </a:cubicBezTo>
                    <a:cubicBezTo>
                      <a:pt x="20160" y="21600"/>
                      <a:pt x="21600" y="20160"/>
                      <a:pt x="21600" y="20160"/>
                    </a:cubicBezTo>
                    <a:cubicBezTo>
                      <a:pt x="21600" y="20160"/>
                      <a:pt x="21600" y="20160"/>
                      <a:pt x="21600" y="20160"/>
                    </a:cubicBezTo>
                    <a:cubicBezTo>
                      <a:pt x="21600" y="1440"/>
                      <a:pt x="21600" y="1440"/>
                      <a:pt x="21600" y="1440"/>
                    </a:cubicBezTo>
                    <a:cubicBezTo>
                      <a:pt x="21600" y="0"/>
                      <a:pt x="21600" y="0"/>
                      <a:pt x="21600" y="0"/>
                    </a:cubicBezTo>
                    <a:cubicBezTo>
                      <a:pt x="21600" y="0"/>
                      <a:pt x="20160" y="0"/>
                      <a:pt x="20160" y="0"/>
                    </a:cubicBezTo>
                    <a:lnTo>
                      <a:pt x="0" y="8640"/>
                    </a:lnTo>
                    <a:close/>
                  </a:path>
                </a:pathLst>
              </a:custGeom>
              <a:solidFill>
                <a:srgbClr val="FFFFFF"/>
              </a:solidFill>
              <a:ln w="12700" cap="flat">
                <a:noFill/>
                <a:miter lim="400000"/>
              </a:ln>
              <a:effectLst/>
            </p:spPr>
            <p:txBody>
              <a:bodyPr wrap="square" lIns="34290" tIns="34290" rIns="34290" bIns="34290" numCol="1" anchor="ctr">
                <a:noAutofit/>
              </a:bodyPr>
              <a:lstStyle/>
              <a:p>
                <a:pPr algn="ctr" defTabSz="342900" hangingPunct="0">
                  <a:defRPr>
                    <a:solidFill>
                      <a:srgbClr val="FFFFFF"/>
                    </a:solidFill>
                  </a:defRPr>
                </a:pPr>
                <a:endParaRPr sz="1350" kern="0">
                  <a:solidFill>
                    <a:srgbClr val="FFFFFF"/>
                  </a:solidFill>
                  <a:latin typeface="Trebuchet MS"/>
                  <a:sym typeface="Trebuchet MS"/>
                </a:endParaRPr>
              </a:p>
            </p:txBody>
          </p:sp>
        </p:grpSp>
      </p:grpSp>
      <p:grpSp>
        <p:nvGrpSpPr>
          <p:cNvPr id="149" name="Group 768">
            <a:extLst>
              <a:ext uri="{FF2B5EF4-FFF2-40B4-BE49-F238E27FC236}">
                <a16:creationId xmlns:a16="http://schemas.microsoft.com/office/drawing/2014/main" id="{57339F8B-3591-4AD8-8C72-48762EFB0EB9}"/>
              </a:ext>
            </a:extLst>
          </p:cNvPr>
          <p:cNvGrpSpPr/>
          <p:nvPr/>
        </p:nvGrpSpPr>
        <p:grpSpPr>
          <a:xfrm>
            <a:off x="2007018" y="3398997"/>
            <a:ext cx="1080000" cy="1080000"/>
            <a:chOff x="-1" y="0"/>
            <a:chExt cx="2880001" cy="2880000"/>
          </a:xfrm>
        </p:grpSpPr>
        <p:sp>
          <p:nvSpPr>
            <p:cNvPr id="150" name="Shape 756">
              <a:extLst>
                <a:ext uri="{FF2B5EF4-FFF2-40B4-BE49-F238E27FC236}">
                  <a16:creationId xmlns:a16="http://schemas.microsoft.com/office/drawing/2014/main" id="{2CE01105-5A18-4593-B517-5F2F2D0CBA35}"/>
                </a:ext>
              </a:extLst>
            </p:cNvPr>
            <p:cNvSpPr/>
            <p:nvPr/>
          </p:nvSpPr>
          <p:spPr>
            <a:xfrm>
              <a:off x="-1" y="0"/>
              <a:ext cx="2880001" cy="2880000"/>
            </a:xfrm>
            <a:prstGeom prst="rect">
              <a:avLst/>
            </a:prstGeom>
            <a:solidFill>
              <a:srgbClr val="4D03DC"/>
            </a:solidFill>
            <a:ln w="12700" cap="flat">
              <a:noFill/>
              <a:miter lim="400000"/>
            </a:ln>
            <a:effectLst/>
          </p:spPr>
          <p:txBody>
            <a:bodyPr wrap="square" lIns="34290" tIns="34290" rIns="34290" bIns="34290" numCol="1" anchor="ctr">
              <a:noAutofit/>
            </a:bodyPr>
            <a:lstStyle/>
            <a:p>
              <a:pPr algn="ctr" defTabSz="342900" hangingPunct="0">
                <a:defRPr>
                  <a:solidFill>
                    <a:srgbClr val="FFFFFF"/>
                  </a:solidFill>
                </a:defRPr>
              </a:pPr>
              <a:endParaRPr sz="1350" kern="0">
                <a:solidFill>
                  <a:srgbClr val="FFFFFF"/>
                </a:solidFill>
                <a:latin typeface="Trebuchet MS"/>
                <a:sym typeface="Trebuchet MS"/>
              </a:endParaRPr>
            </a:p>
          </p:txBody>
        </p:sp>
        <p:grpSp>
          <p:nvGrpSpPr>
            <p:cNvPr id="151" name="Group 766">
              <a:extLst>
                <a:ext uri="{FF2B5EF4-FFF2-40B4-BE49-F238E27FC236}">
                  <a16:creationId xmlns:a16="http://schemas.microsoft.com/office/drawing/2014/main" id="{6F4195A2-35D3-4833-B197-1291EF13262C}"/>
                </a:ext>
              </a:extLst>
            </p:cNvPr>
            <p:cNvGrpSpPr/>
            <p:nvPr/>
          </p:nvGrpSpPr>
          <p:grpSpPr>
            <a:xfrm>
              <a:off x="768885" y="931361"/>
              <a:ext cx="1342230" cy="1068796"/>
              <a:chOff x="0" y="0"/>
              <a:chExt cx="1342228" cy="1068794"/>
            </a:xfrm>
          </p:grpSpPr>
          <p:sp>
            <p:nvSpPr>
              <p:cNvPr id="152" name="Shape 757">
                <a:extLst>
                  <a:ext uri="{FF2B5EF4-FFF2-40B4-BE49-F238E27FC236}">
                    <a16:creationId xmlns:a16="http://schemas.microsoft.com/office/drawing/2014/main" id="{45531250-7EBC-47A9-ADEF-C3767AD1F191}"/>
                  </a:ext>
                </a:extLst>
              </p:cNvPr>
              <p:cNvSpPr/>
              <p:nvPr/>
            </p:nvSpPr>
            <p:spPr>
              <a:xfrm>
                <a:off x="0" y="-1"/>
                <a:ext cx="1342229" cy="1068796"/>
              </a:xfrm>
              <a:custGeom>
                <a:avLst/>
                <a:gdLst/>
                <a:ahLst/>
                <a:cxnLst>
                  <a:cxn ang="0">
                    <a:pos x="wd2" y="hd2"/>
                  </a:cxn>
                  <a:cxn ang="5400000">
                    <a:pos x="wd2" y="hd2"/>
                  </a:cxn>
                  <a:cxn ang="10800000">
                    <a:pos x="wd2" y="hd2"/>
                  </a:cxn>
                  <a:cxn ang="16200000">
                    <a:pos x="wd2" y="hd2"/>
                  </a:cxn>
                </a:cxnLst>
                <a:rect l="0" t="0" r="r" b="b"/>
                <a:pathLst>
                  <a:path w="21600" h="20527" extrusionOk="0">
                    <a:moveTo>
                      <a:pt x="10239" y="20402"/>
                    </a:moveTo>
                    <a:cubicBezTo>
                      <a:pt x="10519" y="20569"/>
                      <a:pt x="11081" y="20569"/>
                      <a:pt x="11361" y="20402"/>
                    </a:cubicBezTo>
                    <a:cubicBezTo>
                      <a:pt x="12343" y="19397"/>
                      <a:pt x="15288" y="17555"/>
                      <a:pt x="20478" y="19062"/>
                    </a:cubicBezTo>
                    <a:cubicBezTo>
                      <a:pt x="20758" y="19229"/>
                      <a:pt x="21039" y="19062"/>
                      <a:pt x="21319" y="18895"/>
                    </a:cubicBezTo>
                    <a:cubicBezTo>
                      <a:pt x="21460" y="18727"/>
                      <a:pt x="21600" y="18392"/>
                      <a:pt x="21600" y="18057"/>
                    </a:cubicBezTo>
                    <a:cubicBezTo>
                      <a:pt x="21600" y="1816"/>
                      <a:pt x="21600" y="1816"/>
                      <a:pt x="21600" y="1816"/>
                    </a:cubicBezTo>
                    <a:cubicBezTo>
                      <a:pt x="21600" y="1313"/>
                      <a:pt x="21319" y="811"/>
                      <a:pt x="20899" y="643"/>
                    </a:cubicBezTo>
                    <a:cubicBezTo>
                      <a:pt x="15429" y="-1031"/>
                      <a:pt x="12062" y="978"/>
                      <a:pt x="10800" y="1983"/>
                    </a:cubicBezTo>
                    <a:cubicBezTo>
                      <a:pt x="9538" y="978"/>
                      <a:pt x="6312" y="-1031"/>
                      <a:pt x="701" y="643"/>
                    </a:cubicBezTo>
                    <a:cubicBezTo>
                      <a:pt x="281" y="811"/>
                      <a:pt x="0" y="1313"/>
                      <a:pt x="0" y="1816"/>
                    </a:cubicBezTo>
                    <a:cubicBezTo>
                      <a:pt x="0" y="18057"/>
                      <a:pt x="0" y="18057"/>
                      <a:pt x="0" y="18057"/>
                    </a:cubicBezTo>
                    <a:cubicBezTo>
                      <a:pt x="0" y="18392"/>
                      <a:pt x="140" y="18727"/>
                      <a:pt x="421" y="18895"/>
                    </a:cubicBezTo>
                    <a:cubicBezTo>
                      <a:pt x="561" y="19229"/>
                      <a:pt x="842" y="19229"/>
                      <a:pt x="1122" y="19062"/>
                    </a:cubicBezTo>
                    <a:cubicBezTo>
                      <a:pt x="6312" y="17555"/>
                      <a:pt x="9257" y="19397"/>
                      <a:pt x="10239" y="20402"/>
                    </a:cubicBezTo>
                    <a:close/>
                    <a:moveTo>
                      <a:pt x="11221" y="3322"/>
                    </a:moveTo>
                    <a:cubicBezTo>
                      <a:pt x="12062" y="2485"/>
                      <a:pt x="15008" y="309"/>
                      <a:pt x="20478" y="1983"/>
                    </a:cubicBezTo>
                    <a:cubicBezTo>
                      <a:pt x="20478" y="17722"/>
                      <a:pt x="20478" y="17722"/>
                      <a:pt x="20478" y="17722"/>
                    </a:cubicBezTo>
                    <a:cubicBezTo>
                      <a:pt x="15709" y="16383"/>
                      <a:pt x="12623" y="17890"/>
                      <a:pt x="11221" y="18895"/>
                    </a:cubicBezTo>
                    <a:lnTo>
                      <a:pt x="11221" y="3322"/>
                    </a:lnTo>
                    <a:close/>
                    <a:moveTo>
                      <a:pt x="1122" y="17722"/>
                    </a:moveTo>
                    <a:cubicBezTo>
                      <a:pt x="1122" y="1983"/>
                      <a:pt x="1122" y="1983"/>
                      <a:pt x="1122" y="1983"/>
                    </a:cubicBezTo>
                    <a:cubicBezTo>
                      <a:pt x="6592" y="309"/>
                      <a:pt x="9538" y="2485"/>
                      <a:pt x="10379" y="3322"/>
                    </a:cubicBezTo>
                    <a:cubicBezTo>
                      <a:pt x="10379" y="18895"/>
                      <a:pt x="10379" y="18895"/>
                      <a:pt x="10379" y="18895"/>
                    </a:cubicBezTo>
                    <a:cubicBezTo>
                      <a:pt x="8977" y="17890"/>
                      <a:pt x="5891" y="16383"/>
                      <a:pt x="1122" y="17722"/>
                    </a:cubicBezTo>
                    <a:close/>
                  </a:path>
                </a:pathLst>
              </a:custGeom>
              <a:solidFill>
                <a:srgbClr val="FFFFFF"/>
              </a:solidFill>
              <a:ln w="12700" cap="flat">
                <a:noFill/>
                <a:miter lim="400000"/>
              </a:ln>
              <a:effectLst/>
            </p:spPr>
            <p:txBody>
              <a:bodyPr wrap="square" lIns="34290" tIns="34290" rIns="34290" bIns="34290" numCol="1" anchor="ctr">
                <a:noAutofit/>
              </a:bodyPr>
              <a:lstStyle/>
              <a:p>
                <a:pPr algn="ctr" defTabSz="342900" hangingPunct="0">
                  <a:defRPr>
                    <a:solidFill>
                      <a:srgbClr val="FFFFFF"/>
                    </a:solidFill>
                  </a:defRPr>
                </a:pPr>
                <a:endParaRPr sz="1350" kern="0">
                  <a:solidFill>
                    <a:srgbClr val="FFFFFF"/>
                  </a:solidFill>
                  <a:latin typeface="Trebuchet MS"/>
                  <a:sym typeface="Trebuchet MS"/>
                </a:endParaRPr>
              </a:p>
            </p:txBody>
          </p:sp>
          <p:sp>
            <p:nvSpPr>
              <p:cNvPr id="153" name="Shape 758">
                <a:extLst>
                  <a:ext uri="{FF2B5EF4-FFF2-40B4-BE49-F238E27FC236}">
                    <a16:creationId xmlns:a16="http://schemas.microsoft.com/office/drawing/2014/main" id="{8FE62B18-E66F-4583-9F3C-1551221AC1B6}"/>
                  </a:ext>
                </a:extLst>
              </p:cNvPr>
              <p:cNvSpPr/>
              <p:nvPr/>
            </p:nvSpPr>
            <p:spPr>
              <a:xfrm>
                <a:off x="202808" y="241752"/>
                <a:ext cx="320809" cy="69610"/>
              </a:xfrm>
              <a:custGeom>
                <a:avLst/>
                <a:gdLst/>
                <a:ahLst/>
                <a:cxnLst>
                  <a:cxn ang="0">
                    <a:pos x="wd2" y="hd2"/>
                  </a:cxn>
                  <a:cxn ang="5400000">
                    <a:pos x="wd2" y="hd2"/>
                  </a:cxn>
                  <a:cxn ang="10800000">
                    <a:pos x="wd2" y="hd2"/>
                  </a:cxn>
                  <a:cxn ang="16200000">
                    <a:pos x="wd2" y="hd2"/>
                  </a:cxn>
                </a:cxnLst>
                <a:rect l="0" t="0" r="r" b="b"/>
                <a:pathLst>
                  <a:path w="21600" h="19416" extrusionOk="0">
                    <a:moveTo>
                      <a:pt x="1168" y="2616"/>
                    </a:moveTo>
                    <a:cubicBezTo>
                      <a:pt x="584" y="2616"/>
                      <a:pt x="0" y="5016"/>
                      <a:pt x="0" y="5016"/>
                    </a:cubicBezTo>
                    <a:cubicBezTo>
                      <a:pt x="0" y="12216"/>
                      <a:pt x="0" y="12216"/>
                      <a:pt x="0" y="12216"/>
                    </a:cubicBezTo>
                    <a:cubicBezTo>
                      <a:pt x="0" y="12216"/>
                      <a:pt x="0" y="14616"/>
                      <a:pt x="584" y="14616"/>
                    </a:cubicBezTo>
                    <a:cubicBezTo>
                      <a:pt x="584" y="17016"/>
                      <a:pt x="1168" y="17016"/>
                      <a:pt x="1168" y="17016"/>
                    </a:cubicBezTo>
                    <a:cubicBezTo>
                      <a:pt x="8173" y="12216"/>
                      <a:pt x="14595" y="14616"/>
                      <a:pt x="20432" y="19416"/>
                    </a:cubicBezTo>
                    <a:cubicBezTo>
                      <a:pt x="20432" y="19416"/>
                      <a:pt x="21016" y="19416"/>
                      <a:pt x="21016" y="19416"/>
                    </a:cubicBezTo>
                    <a:cubicBezTo>
                      <a:pt x="21600" y="19416"/>
                      <a:pt x="21600" y="17016"/>
                      <a:pt x="21600" y="17016"/>
                    </a:cubicBezTo>
                    <a:cubicBezTo>
                      <a:pt x="21600" y="9816"/>
                      <a:pt x="21600" y="9816"/>
                      <a:pt x="21600" y="9816"/>
                    </a:cubicBezTo>
                    <a:cubicBezTo>
                      <a:pt x="21600" y="7416"/>
                      <a:pt x="21016" y="7416"/>
                      <a:pt x="20432" y="5016"/>
                    </a:cubicBezTo>
                    <a:cubicBezTo>
                      <a:pt x="14595" y="216"/>
                      <a:pt x="8173" y="-2184"/>
                      <a:pt x="1168" y="2616"/>
                    </a:cubicBezTo>
                    <a:close/>
                  </a:path>
                </a:pathLst>
              </a:custGeom>
              <a:solidFill>
                <a:srgbClr val="FFFFFF"/>
              </a:solidFill>
              <a:ln w="12700" cap="flat">
                <a:noFill/>
                <a:miter lim="400000"/>
              </a:ln>
              <a:effectLst/>
            </p:spPr>
            <p:txBody>
              <a:bodyPr wrap="square" lIns="34290" tIns="34290" rIns="34290" bIns="34290" numCol="1" anchor="ctr">
                <a:noAutofit/>
              </a:bodyPr>
              <a:lstStyle/>
              <a:p>
                <a:pPr algn="ctr" defTabSz="342900" hangingPunct="0">
                  <a:defRPr>
                    <a:solidFill>
                      <a:srgbClr val="FFFFFF"/>
                    </a:solidFill>
                  </a:defRPr>
                </a:pPr>
                <a:endParaRPr sz="1350" kern="0">
                  <a:solidFill>
                    <a:srgbClr val="FFFFFF"/>
                  </a:solidFill>
                  <a:latin typeface="Trebuchet MS"/>
                  <a:sym typeface="Trebuchet MS"/>
                </a:endParaRPr>
              </a:p>
            </p:txBody>
          </p:sp>
          <p:sp>
            <p:nvSpPr>
              <p:cNvPr id="154" name="Shape 759">
                <a:extLst>
                  <a:ext uri="{FF2B5EF4-FFF2-40B4-BE49-F238E27FC236}">
                    <a16:creationId xmlns:a16="http://schemas.microsoft.com/office/drawing/2014/main" id="{0BCBA793-0B76-42FB-B677-46C123A1F8C2}"/>
                  </a:ext>
                </a:extLst>
              </p:cNvPr>
              <p:cNvSpPr/>
              <p:nvPr/>
            </p:nvSpPr>
            <p:spPr>
              <a:xfrm>
                <a:off x="202808" y="384880"/>
                <a:ext cx="320809" cy="73980"/>
              </a:xfrm>
              <a:custGeom>
                <a:avLst/>
                <a:gdLst/>
                <a:ahLst/>
                <a:cxnLst>
                  <a:cxn ang="0">
                    <a:pos x="wd2" y="hd2"/>
                  </a:cxn>
                  <a:cxn ang="5400000">
                    <a:pos x="wd2" y="hd2"/>
                  </a:cxn>
                  <a:cxn ang="10800000">
                    <a:pos x="wd2" y="hd2"/>
                  </a:cxn>
                  <a:cxn ang="16200000">
                    <a:pos x="wd2" y="hd2"/>
                  </a:cxn>
                </a:cxnLst>
                <a:rect l="0" t="0" r="r" b="b"/>
                <a:pathLst>
                  <a:path w="21600" h="20635" extrusionOk="0">
                    <a:moveTo>
                      <a:pt x="1168" y="1435"/>
                    </a:moveTo>
                    <a:cubicBezTo>
                      <a:pt x="584" y="1435"/>
                      <a:pt x="0" y="3835"/>
                      <a:pt x="0" y="6235"/>
                    </a:cubicBezTo>
                    <a:cubicBezTo>
                      <a:pt x="0" y="11035"/>
                      <a:pt x="0" y="11035"/>
                      <a:pt x="0" y="11035"/>
                    </a:cubicBezTo>
                    <a:cubicBezTo>
                      <a:pt x="0" y="13435"/>
                      <a:pt x="0" y="13435"/>
                      <a:pt x="584" y="15835"/>
                    </a:cubicBezTo>
                    <a:cubicBezTo>
                      <a:pt x="584" y="15835"/>
                      <a:pt x="1168" y="15835"/>
                      <a:pt x="1168" y="15835"/>
                    </a:cubicBezTo>
                    <a:cubicBezTo>
                      <a:pt x="8173" y="13435"/>
                      <a:pt x="14595" y="13435"/>
                      <a:pt x="20432" y="20635"/>
                    </a:cubicBezTo>
                    <a:cubicBezTo>
                      <a:pt x="20432" y="20635"/>
                      <a:pt x="21016" y="20635"/>
                      <a:pt x="21016" y="18235"/>
                    </a:cubicBezTo>
                    <a:cubicBezTo>
                      <a:pt x="21600" y="18235"/>
                      <a:pt x="21600" y="18235"/>
                      <a:pt x="21600" y="15835"/>
                    </a:cubicBezTo>
                    <a:cubicBezTo>
                      <a:pt x="21600" y="11035"/>
                      <a:pt x="21600" y="11035"/>
                      <a:pt x="21600" y="11035"/>
                    </a:cubicBezTo>
                    <a:cubicBezTo>
                      <a:pt x="21600" y="8635"/>
                      <a:pt x="21016" y="6235"/>
                      <a:pt x="20432" y="6235"/>
                    </a:cubicBezTo>
                    <a:cubicBezTo>
                      <a:pt x="14595" y="-965"/>
                      <a:pt x="8173" y="-965"/>
                      <a:pt x="1168" y="1435"/>
                    </a:cubicBezTo>
                    <a:close/>
                  </a:path>
                </a:pathLst>
              </a:custGeom>
              <a:solidFill>
                <a:srgbClr val="FFFFFF"/>
              </a:solidFill>
              <a:ln w="12700" cap="flat">
                <a:noFill/>
                <a:miter lim="400000"/>
              </a:ln>
              <a:effectLst/>
            </p:spPr>
            <p:txBody>
              <a:bodyPr wrap="square" lIns="34290" tIns="34290" rIns="34290" bIns="34290" numCol="1" anchor="ctr">
                <a:noAutofit/>
              </a:bodyPr>
              <a:lstStyle/>
              <a:p>
                <a:pPr algn="ctr" defTabSz="342900" hangingPunct="0">
                  <a:defRPr>
                    <a:solidFill>
                      <a:srgbClr val="FFFFFF"/>
                    </a:solidFill>
                  </a:defRPr>
                </a:pPr>
                <a:endParaRPr sz="1350" kern="0">
                  <a:solidFill>
                    <a:srgbClr val="FFFFFF"/>
                  </a:solidFill>
                  <a:latin typeface="Trebuchet MS"/>
                  <a:sym typeface="Trebuchet MS"/>
                </a:endParaRPr>
              </a:p>
            </p:txBody>
          </p:sp>
          <p:sp>
            <p:nvSpPr>
              <p:cNvPr id="155" name="Shape 760">
                <a:extLst>
                  <a:ext uri="{FF2B5EF4-FFF2-40B4-BE49-F238E27FC236}">
                    <a16:creationId xmlns:a16="http://schemas.microsoft.com/office/drawing/2014/main" id="{8415D378-1533-4C97-9251-4F7C8507B58B}"/>
                  </a:ext>
                </a:extLst>
              </p:cNvPr>
              <p:cNvSpPr/>
              <p:nvPr/>
            </p:nvSpPr>
            <p:spPr>
              <a:xfrm>
                <a:off x="202808" y="529373"/>
                <a:ext cx="320809" cy="69610"/>
              </a:xfrm>
              <a:custGeom>
                <a:avLst/>
                <a:gdLst/>
                <a:ahLst/>
                <a:cxnLst>
                  <a:cxn ang="0">
                    <a:pos x="wd2" y="hd2"/>
                  </a:cxn>
                  <a:cxn ang="5400000">
                    <a:pos x="wd2" y="hd2"/>
                  </a:cxn>
                  <a:cxn ang="10800000">
                    <a:pos x="wd2" y="hd2"/>
                  </a:cxn>
                  <a:cxn ang="16200000">
                    <a:pos x="wd2" y="hd2"/>
                  </a:cxn>
                </a:cxnLst>
                <a:rect l="0" t="0" r="r" b="b"/>
                <a:pathLst>
                  <a:path w="21600" h="19416" extrusionOk="0">
                    <a:moveTo>
                      <a:pt x="1168" y="2616"/>
                    </a:moveTo>
                    <a:cubicBezTo>
                      <a:pt x="584" y="2616"/>
                      <a:pt x="0" y="5016"/>
                      <a:pt x="0" y="7416"/>
                    </a:cubicBezTo>
                    <a:cubicBezTo>
                      <a:pt x="0" y="12216"/>
                      <a:pt x="0" y="12216"/>
                      <a:pt x="0" y="12216"/>
                    </a:cubicBezTo>
                    <a:cubicBezTo>
                      <a:pt x="0" y="12216"/>
                      <a:pt x="0" y="14616"/>
                      <a:pt x="584" y="14616"/>
                    </a:cubicBezTo>
                    <a:cubicBezTo>
                      <a:pt x="584" y="17016"/>
                      <a:pt x="1168" y="17016"/>
                      <a:pt x="1168" y="17016"/>
                    </a:cubicBezTo>
                    <a:cubicBezTo>
                      <a:pt x="8173" y="12216"/>
                      <a:pt x="14595" y="14616"/>
                      <a:pt x="20432" y="19416"/>
                    </a:cubicBezTo>
                    <a:cubicBezTo>
                      <a:pt x="20432" y="19416"/>
                      <a:pt x="21016" y="19416"/>
                      <a:pt x="21016" y="19416"/>
                    </a:cubicBezTo>
                    <a:cubicBezTo>
                      <a:pt x="21600" y="19416"/>
                      <a:pt x="21600" y="17016"/>
                      <a:pt x="21600" y="17016"/>
                    </a:cubicBezTo>
                    <a:cubicBezTo>
                      <a:pt x="21600" y="9816"/>
                      <a:pt x="21600" y="9816"/>
                      <a:pt x="21600" y="9816"/>
                    </a:cubicBezTo>
                    <a:cubicBezTo>
                      <a:pt x="21600" y="7416"/>
                      <a:pt x="21016" y="7416"/>
                      <a:pt x="20432" y="5016"/>
                    </a:cubicBezTo>
                    <a:cubicBezTo>
                      <a:pt x="14595" y="216"/>
                      <a:pt x="8173" y="-2184"/>
                      <a:pt x="1168" y="2616"/>
                    </a:cubicBezTo>
                    <a:close/>
                  </a:path>
                </a:pathLst>
              </a:custGeom>
              <a:solidFill>
                <a:srgbClr val="FFFFFF"/>
              </a:solidFill>
              <a:ln w="12700" cap="flat">
                <a:noFill/>
                <a:miter lim="400000"/>
              </a:ln>
              <a:effectLst/>
            </p:spPr>
            <p:txBody>
              <a:bodyPr wrap="square" lIns="34290" tIns="34290" rIns="34290" bIns="34290" numCol="1" anchor="ctr">
                <a:noAutofit/>
              </a:bodyPr>
              <a:lstStyle/>
              <a:p>
                <a:pPr algn="ctr" defTabSz="342900" hangingPunct="0">
                  <a:defRPr>
                    <a:solidFill>
                      <a:srgbClr val="FFFFFF"/>
                    </a:solidFill>
                  </a:defRPr>
                </a:pPr>
                <a:endParaRPr sz="1350" kern="0">
                  <a:solidFill>
                    <a:srgbClr val="FFFFFF"/>
                  </a:solidFill>
                  <a:latin typeface="Trebuchet MS"/>
                  <a:sym typeface="Trebuchet MS"/>
                </a:endParaRPr>
              </a:p>
            </p:txBody>
          </p:sp>
          <p:sp>
            <p:nvSpPr>
              <p:cNvPr id="156" name="Shape 761">
                <a:extLst>
                  <a:ext uri="{FF2B5EF4-FFF2-40B4-BE49-F238E27FC236}">
                    <a16:creationId xmlns:a16="http://schemas.microsoft.com/office/drawing/2014/main" id="{C15E9831-00FC-4FC6-BC6B-D8CFC3E63D3F}"/>
                  </a:ext>
                </a:extLst>
              </p:cNvPr>
              <p:cNvSpPr/>
              <p:nvPr/>
            </p:nvSpPr>
            <p:spPr>
              <a:xfrm>
                <a:off x="202808" y="672500"/>
                <a:ext cx="320809" cy="73980"/>
              </a:xfrm>
              <a:custGeom>
                <a:avLst/>
                <a:gdLst/>
                <a:ahLst/>
                <a:cxnLst>
                  <a:cxn ang="0">
                    <a:pos x="wd2" y="hd2"/>
                  </a:cxn>
                  <a:cxn ang="5400000">
                    <a:pos x="wd2" y="hd2"/>
                  </a:cxn>
                  <a:cxn ang="10800000">
                    <a:pos x="wd2" y="hd2"/>
                  </a:cxn>
                  <a:cxn ang="16200000">
                    <a:pos x="wd2" y="hd2"/>
                  </a:cxn>
                </a:cxnLst>
                <a:rect l="0" t="0" r="r" b="b"/>
                <a:pathLst>
                  <a:path w="21600" h="20635" extrusionOk="0">
                    <a:moveTo>
                      <a:pt x="1168" y="1435"/>
                    </a:moveTo>
                    <a:cubicBezTo>
                      <a:pt x="584" y="1435"/>
                      <a:pt x="0" y="3835"/>
                      <a:pt x="0" y="6235"/>
                    </a:cubicBezTo>
                    <a:cubicBezTo>
                      <a:pt x="0" y="11035"/>
                      <a:pt x="0" y="11035"/>
                      <a:pt x="0" y="11035"/>
                    </a:cubicBezTo>
                    <a:cubicBezTo>
                      <a:pt x="0" y="13435"/>
                      <a:pt x="0" y="13435"/>
                      <a:pt x="584" y="15835"/>
                    </a:cubicBezTo>
                    <a:cubicBezTo>
                      <a:pt x="584" y="15835"/>
                      <a:pt x="1168" y="15835"/>
                      <a:pt x="1168" y="15835"/>
                    </a:cubicBezTo>
                    <a:cubicBezTo>
                      <a:pt x="8173" y="13435"/>
                      <a:pt x="14595" y="13435"/>
                      <a:pt x="20432" y="20635"/>
                    </a:cubicBezTo>
                    <a:cubicBezTo>
                      <a:pt x="20432" y="20635"/>
                      <a:pt x="21016" y="20635"/>
                      <a:pt x="21016" y="18235"/>
                    </a:cubicBezTo>
                    <a:cubicBezTo>
                      <a:pt x="21600" y="18235"/>
                      <a:pt x="21600" y="18235"/>
                      <a:pt x="21600" y="15835"/>
                    </a:cubicBezTo>
                    <a:cubicBezTo>
                      <a:pt x="21600" y="11035"/>
                      <a:pt x="21600" y="11035"/>
                      <a:pt x="21600" y="11035"/>
                    </a:cubicBezTo>
                    <a:cubicBezTo>
                      <a:pt x="21600" y="8635"/>
                      <a:pt x="21016" y="6235"/>
                      <a:pt x="20432" y="6235"/>
                    </a:cubicBezTo>
                    <a:cubicBezTo>
                      <a:pt x="14595" y="-965"/>
                      <a:pt x="8173" y="-965"/>
                      <a:pt x="1168" y="1435"/>
                    </a:cubicBezTo>
                    <a:close/>
                  </a:path>
                </a:pathLst>
              </a:custGeom>
              <a:solidFill>
                <a:srgbClr val="FFFFFF"/>
              </a:solidFill>
              <a:ln w="12700" cap="flat">
                <a:noFill/>
                <a:miter lim="400000"/>
              </a:ln>
              <a:effectLst/>
            </p:spPr>
            <p:txBody>
              <a:bodyPr wrap="square" lIns="34290" tIns="34290" rIns="34290" bIns="34290" numCol="1" anchor="ctr">
                <a:noAutofit/>
              </a:bodyPr>
              <a:lstStyle/>
              <a:p>
                <a:pPr algn="ctr" defTabSz="342900" hangingPunct="0">
                  <a:defRPr>
                    <a:solidFill>
                      <a:srgbClr val="FFFFFF"/>
                    </a:solidFill>
                  </a:defRPr>
                </a:pPr>
                <a:endParaRPr sz="1350" kern="0">
                  <a:solidFill>
                    <a:srgbClr val="FFFFFF"/>
                  </a:solidFill>
                  <a:latin typeface="Trebuchet MS"/>
                  <a:sym typeface="Trebuchet MS"/>
                </a:endParaRPr>
              </a:p>
            </p:txBody>
          </p:sp>
          <p:sp>
            <p:nvSpPr>
              <p:cNvPr id="157" name="Shape 762">
                <a:extLst>
                  <a:ext uri="{FF2B5EF4-FFF2-40B4-BE49-F238E27FC236}">
                    <a16:creationId xmlns:a16="http://schemas.microsoft.com/office/drawing/2014/main" id="{5E909FB5-FA6A-4DFE-9C35-63DB853F7DA4}"/>
                  </a:ext>
                </a:extLst>
              </p:cNvPr>
              <p:cNvSpPr/>
              <p:nvPr/>
            </p:nvSpPr>
            <p:spPr>
              <a:xfrm>
                <a:off x="822297" y="241752"/>
                <a:ext cx="320810" cy="69610"/>
              </a:xfrm>
              <a:custGeom>
                <a:avLst/>
                <a:gdLst/>
                <a:ahLst/>
                <a:cxnLst>
                  <a:cxn ang="0">
                    <a:pos x="wd2" y="hd2"/>
                  </a:cxn>
                  <a:cxn ang="5400000">
                    <a:pos x="wd2" y="hd2"/>
                  </a:cxn>
                  <a:cxn ang="10800000">
                    <a:pos x="wd2" y="hd2"/>
                  </a:cxn>
                  <a:cxn ang="16200000">
                    <a:pos x="wd2" y="hd2"/>
                  </a:cxn>
                </a:cxnLst>
                <a:rect l="0" t="0" r="r" b="b"/>
                <a:pathLst>
                  <a:path w="21600" h="19416" extrusionOk="0">
                    <a:moveTo>
                      <a:pt x="1168" y="5016"/>
                    </a:moveTo>
                    <a:cubicBezTo>
                      <a:pt x="584" y="7416"/>
                      <a:pt x="0" y="7416"/>
                      <a:pt x="0" y="9816"/>
                    </a:cubicBezTo>
                    <a:cubicBezTo>
                      <a:pt x="0" y="17016"/>
                      <a:pt x="0" y="17016"/>
                      <a:pt x="0" y="17016"/>
                    </a:cubicBezTo>
                    <a:cubicBezTo>
                      <a:pt x="0" y="17016"/>
                      <a:pt x="584" y="19416"/>
                      <a:pt x="584" y="19416"/>
                    </a:cubicBezTo>
                    <a:cubicBezTo>
                      <a:pt x="584" y="19416"/>
                      <a:pt x="1168" y="19416"/>
                      <a:pt x="1751" y="19416"/>
                    </a:cubicBezTo>
                    <a:cubicBezTo>
                      <a:pt x="7005" y="14616"/>
                      <a:pt x="13427" y="12216"/>
                      <a:pt x="20432" y="17016"/>
                    </a:cubicBezTo>
                    <a:cubicBezTo>
                      <a:pt x="21016" y="17016"/>
                      <a:pt x="21016" y="17016"/>
                      <a:pt x="21016" y="14616"/>
                    </a:cubicBezTo>
                    <a:cubicBezTo>
                      <a:pt x="21600" y="14616"/>
                      <a:pt x="21600" y="12216"/>
                      <a:pt x="21600" y="12216"/>
                    </a:cubicBezTo>
                    <a:cubicBezTo>
                      <a:pt x="21600" y="5016"/>
                      <a:pt x="21600" y="5016"/>
                      <a:pt x="21600" y="5016"/>
                    </a:cubicBezTo>
                    <a:cubicBezTo>
                      <a:pt x="21600" y="5016"/>
                      <a:pt x="21016" y="2616"/>
                      <a:pt x="21016" y="2616"/>
                    </a:cubicBezTo>
                    <a:cubicBezTo>
                      <a:pt x="13427" y="-2184"/>
                      <a:pt x="7005" y="216"/>
                      <a:pt x="1168" y="5016"/>
                    </a:cubicBezTo>
                    <a:close/>
                  </a:path>
                </a:pathLst>
              </a:custGeom>
              <a:solidFill>
                <a:srgbClr val="FFFFFF"/>
              </a:solidFill>
              <a:ln w="12700" cap="flat">
                <a:noFill/>
                <a:miter lim="400000"/>
              </a:ln>
              <a:effectLst/>
            </p:spPr>
            <p:txBody>
              <a:bodyPr wrap="square" lIns="34290" tIns="34290" rIns="34290" bIns="34290" numCol="1" anchor="ctr">
                <a:noAutofit/>
              </a:bodyPr>
              <a:lstStyle/>
              <a:p>
                <a:pPr algn="ctr" defTabSz="342900" hangingPunct="0">
                  <a:defRPr>
                    <a:solidFill>
                      <a:srgbClr val="FFFFFF"/>
                    </a:solidFill>
                  </a:defRPr>
                </a:pPr>
                <a:endParaRPr sz="1350" kern="0">
                  <a:solidFill>
                    <a:srgbClr val="FFFFFF"/>
                  </a:solidFill>
                  <a:latin typeface="Trebuchet MS"/>
                  <a:sym typeface="Trebuchet MS"/>
                </a:endParaRPr>
              </a:p>
            </p:txBody>
          </p:sp>
          <p:sp>
            <p:nvSpPr>
              <p:cNvPr id="158" name="Shape 763">
                <a:extLst>
                  <a:ext uri="{FF2B5EF4-FFF2-40B4-BE49-F238E27FC236}">
                    <a16:creationId xmlns:a16="http://schemas.microsoft.com/office/drawing/2014/main" id="{0AE1ECEC-38CE-4F4F-8432-2E2034D3986A}"/>
                  </a:ext>
                </a:extLst>
              </p:cNvPr>
              <p:cNvSpPr/>
              <p:nvPr/>
            </p:nvSpPr>
            <p:spPr>
              <a:xfrm>
                <a:off x="822297" y="384880"/>
                <a:ext cx="320810" cy="73980"/>
              </a:xfrm>
              <a:custGeom>
                <a:avLst/>
                <a:gdLst/>
                <a:ahLst/>
                <a:cxnLst>
                  <a:cxn ang="0">
                    <a:pos x="wd2" y="hd2"/>
                  </a:cxn>
                  <a:cxn ang="5400000">
                    <a:pos x="wd2" y="hd2"/>
                  </a:cxn>
                  <a:cxn ang="10800000">
                    <a:pos x="wd2" y="hd2"/>
                  </a:cxn>
                  <a:cxn ang="16200000">
                    <a:pos x="wd2" y="hd2"/>
                  </a:cxn>
                </a:cxnLst>
                <a:rect l="0" t="0" r="r" b="b"/>
                <a:pathLst>
                  <a:path w="21600" h="20635" extrusionOk="0">
                    <a:moveTo>
                      <a:pt x="1168" y="6235"/>
                    </a:moveTo>
                    <a:cubicBezTo>
                      <a:pt x="584" y="6235"/>
                      <a:pt x="0" y="8635"/>
                      <a:pt x="0" y="11035"/>
                    </a:cubicBezTo>
                    <a:cubicBezTo>
                      <a:pt x="0" y="15835"/>
                      <a:pt x="0" y="15835"/>
                      <a:pt x="0" y="15835"/>
                    </a:cubicBezTo>
                    <a:cubicBezTo>
                      <a:pt x="0" y="18235"/>
                      <a:pt x="584" y="18235"/>
                      <a:pt x="584" y="18235"/>
                    </a:cubicBezTo>
                    <a:cubicBezTo>
                      <a:pt x="584" y="20635"/>
                      <a:pt x="1168" y="20635"/>
                      <a:pt x="1751" y="20635"/>
                    </a:cubicBezTo>
                    <a:cubicBezTo>
                      <a:pt x="7005" y="13435"/>
                      <a:pt x="13427" y="13435"/>
                      <a:pt x="20432" y="15835"/>
                    </a:cubicBezTo>
                    <a:cubicBezTo>
                      <a:pt x="21016" y="15835"/>
                      <a:pt x="21016" y="15835"/>
                      <a:pt x="21016" y="15835"/>
                    </a:cubicBezTo>
                    <a:cubicBezTo>
                      <a:pt x="21600" y="13435"/>
                      <a:pt x="21600" y="13435"/>
                      <a:pt x="21600" y="11035"/>
                    </a:cubicBezTo>
                    <a:cubicBezTo>
                      <a:pt x="21600" y="6235"/>
                      <a:pt x="21600" y="6235"/>
                      <a:pt x="21600" y="6235"/>
                    </a:cubicBezTo>
                    <a:cubicBezTo>
                      <a:pt x="21600" y="3835"/>
                      <a:pt x="21016" y="1435"/>
                      <a:pt x="21016" y="1435"/>
                    </a:cubicBezTo>
                    <a:cubicBezTo>
                      <a:pt x="13427" y="-965"/>
                      <a:pt x="7005" y="-965"/>
                      <a:pt x="1168" y="6235"/>
                    </a:cubicBezTo>
                    <a:close/>
                  </a:path>
                </a:pathLst>
              </a:custGeom>
              <a:solidFill>
                <a:srgbClr val="FFFFFF"/>
              </a:solidFill>
              <a:ln w="12700" cap="flat">
                <a:noFill/>
                <a:miter lim="400000"/>
              </a:ln>
              <a:effectLst/>
            </p:spPr>
            <p:txBody>
              <a:bodyPr wrap="square" lIns="34290" tIns="34290" rIns="34290" bIns="34290" numCol="1" anchor="ctr">
                <a:noAutofit/>
              </a:bodyPr>
              <a:lstStyle/>
              <a:p>
                <a:pPr algn="ctr" defTabSz="342900" hangingPunct="0">
                  <a:defRPr>
                    <a:solidFill>
                      <a:srgbClr val="FFFFFF"/>
                    </a:solidFill>
                  </a:defRPr>
                </a:pPr>
                <a:endParaRPr sz="1350" kern="0">
                  <a:solidFill>
                    <a:srgbClr val="FFFFFF"/>
                  </a:solidFill>
                  <a:latin typeface="Trebuchet MS"/>
                  <a:sym typeface="Trebuchet MS"/>
                </a:endParaRPr>
              </a:p>
            </p:txBody>
          </p:sp>
          <p:sp>
            <p:nvSpPr>
              <p:cNvPr id="159" name="Shape 764">
                <a:extLst>
                  <a:ext uri="{FF2B5EF4-FFF2-40B4-BE49-F238E27FC236}">
                    <a16:creationId xmlns:a16="http://schemas.microsoft.com/office/drawing/2014/main" id="{ACD2FF1B-1A1C-421D-86B4-A6D8F22F210F}"/>
                  </a:ext>
                </a:extLst>
              </p:cNvPr>
              <p:cNvSpPr/>
              <p:nvPr/>
            </p:nvSpPr>
            <p:spPr>
              <a:xfrm>
                <a:off x="822297" y="529373"/>
                <a:ext cx="320810" cy="69610"/>
              </a:xfrm>
              <a:custGeom>
                <a:avLst/>
                <a:gdLst/>
                <a:ahLst/>
                <a:cxnLst>
                  <a:cxn ang="0">
                    <a:pos x="wd2" y="hd2"/>
                  </a:cxn>
                  <a:cxn ang="5400000">
                    <a:pos x="wd2" y="hd2"/>
                  </a:cxn>
                  <a:cxn ang="10800000">
                    <a:pos x="wd2" y="hd2"/>
                  </a:cxn>
                  <a:cxn ang="16200000">
                    <a:pos x="wd2" y="hd2"/>
                  </a:cxn>
                </a:cxnLst>
                <a:rect l="0" t="0" r="r" b="b"/>
                <a:pathLst>
                  <a:path w="21600" h="19416" extrusionOk="0">
                    <a:moveTo>
                      <a:pt x="1168" y="5016"/>
                    </a:moveTo>
                    <a:cubicBezTo>
                      <a:pt x="584" y="7416"/>
                      <a:pt x="0" y="7416"/>
                      <a:pt x="0" y="9816"/>
                    </a:cubicBezTo>
                    <a:cubicBezTo>
                      <a:pt x="0" y="17016"/>
                      <a:pt x="0" y="17016"/>
                      <a:pt x="0" y="17016"/>
                    </a:cubicBezTo>
                    <a:cubicBezTo>
                      <a:pt x="0" y="17016"/>
                      <a:pt x="584" y="19416"/>
                      <a:pt x="584" y="19416"/>
                    </a:cubicBezTo>
                    <a:cubicBezTo>
                      <a:pt x="584" y="19416"/>
                      <a:pt x="1168" y="19416"/>
                      <a:pt x="1751" y="19416"/>
                    </a:cubicBezTo>
                    <a:cubicBezTo>
                      <a:pt x="7005" y="14616"/>
                      <a:pt x="13427" y="12216"/>
                      <a:pt x="20432" y="17016"/>
                    </a:cubicBezTo>
                    <a:cubicBezTo>
                      <a:pt x="21016" y="17016"/>
                      <a:pt x="21016" y="17016"/>
                      <a:pt x="21016" y="14616"/>
                    </a:cubicBezTo>
                    <a:cubicBezTo>
                      <a:pt x="21600" y="14616"/>
                      <a:pt x="21600" y="12216"/>
                      <a:pt x="21600" y="12216"/>
                    </a:cubicBezTo>
                    <a:cubicBezTo>
                      <a:pt x="21600" y="7416"/>
                      <a:pt x="21600" y="7416"/>
                      <a:pt x="21600" y="7416"/>
                    </a:cubicBezTo>
                    <a:cubicBezTo>
                      <a:pt x="21600" y="5016"/>
                      <a:pt x="21016" y="2616"/>
                      <a:pt x="21016" y="2616"/>
                    </a:cubicBezTo>
                    <a:cubicBezTo>
                      <a:pt x="13427" y="-2184"/>
                      <a:pt x="7005" y="216"/>
                      <a:pt x="1168" y="5016"/>
                    </a:cubicBezTo>
                    <a:close/>
                  </a:path>
                </a:pathLst>
              </a:custGeom>
              <a:solidFill>
                <a:srgbClr val="FFFFFF"/>
              </a:solidFill>
              <a:ln w="12700" cap="flat">
                <a:noFill/>
                <a:miter lim="400000"/>
              </a:ln>
              <a:effectLst/>
            </p:spPr>
            <p:txBody>
              <a:bodyPr wrap="square" lIns="34290" tIns="34290" rIns="34290" bIns="34290" numCol="1" anchor="ctr">
                <a:noAutofit/>
              </a:bodyPr>
              <a:lstStyle/>
              <a:p>
                <a:pPr algn="ctr" defTabSz="342900" hangingPunct="0">
                  <a:defRPr>
                    <a:solidFill>
                      <a:srgbClr val="FFFFFF"/>
                    </a:solidFill>
                  </a:defRPr>
                </a:pPr>
                <a:endParaRPr sz="1350" kern="0">
                  <a:solidFill>
                    <a:srgbClr val="FFFFFF"/>
                  </a:solidFill>
                  <a:latin typeface="Trebuchet MS"/>
                  <a:sym typeface="Trebuchet MS"/>
                </a:endParaRPr>
              </a:p>
            </p:txBody>
          </p:sp>
          <p:sp>
            <p:nvSpPr>
              <p:cNvPr id="160" name="Shape 765">
                <a:extLst>
                  <a:ext uri="{FF2B5EF4-FFF2-40B4-BE49-F238E27FC236}">
                    <a16:creationId xmlns:a16="http://schemas.microsoft.com/office/drawing/2014/main" id="{FDB3A79B-FEC3-4F33-99EE-4725CB5E2EEB}"/>
                  </a:ext>
                </a:extLst>
              </p:cNvPr>
              <p:cNvSpPr/>
              <p:nvPr/>
            </p:nvSpPr>
            <p:spPr>
              <a:xfrm>
                <a:off x="822297" y="672500"/>
                <a:ext cx="320810" cy="73980"/>
              </a:xfrm>
              <a:custGeom>
                <a:avLst/>
                <a:gdLst/>
                <a:ahLst/>
                <a:cxnLst>
                  <a:cxn ang="0">
                    <a:pos x="wd2" y="hd2"/>
                  </a:cxn>
                  <a:cxn ang="5400000">
                    <a:pos x="wd2" y="hd2"/>
                  </a:cxn>
                  <a:cxn ang="10800000">
                    <a:pos x="wd2" y="hd2"/>
                  </a:cxn>
                  <a:cxn ang="16200000">
                    <a:pos x="wd2" y="hd2"/>
                  </a:cxn>
                </a:cxnLst>
                <a:rect l="0" t="0" r="r" b="b"/>
                <a:pathLst>
                  <a:path w="21600" h="20635" extrusionOk="0">
                    <a:moveTo>
                      <a:pt x="1168" y="6235"/>
                    </a:moveTo>
                    <a:cubicBezTo>
                      <a:pt x="584" y="6235"/>
                      <a:pt x="0" y="8635"/>
                      <a:pt x="0" y="11035"/>
                    </a:cubicBezTo>
                    <a:cubicBezTo>
                      <a:pt x="0" y="15835"/>
                      <a:pt x="0" y="15835"/>
                      <a:pt x="0" y="15835"/>
                    </a:cubicBezTo>
                    <a:cubicBezTo>
                      <a:pt x="0" y="18235"/>
                      <a:pt x="584" y="18235"/>
                      <a:pt x="584" y="18235"/>
                    </a:cubicBezTo>
                    <a:cubicBezTo>
                      <a:pt x="584" y="20635"/>
                      <a:pt x="1168" y="20635"/>
                      <a:pt x="1751" y="20635"/>
                    </a:cubicBezTo>
                    <a:cubicBezTo>
                      <a:pt x="7005" y="13435"/>
                      <a:pt x="13427" y="13435"/>
                      <a:pt x="20432" y="15835"/>
                    </a:cubicBezTo>
                    <a:cubicBezTo>
                      <a:pt x="21016" y="15835"/>
                      <a:pt x="21016" y="15835"/>
                      <a:pt x="21016" y="15835"/>
                    </a:cubicBezTo>
                    <a:cubicBezTo>
                      <a:pt x="21600" y="13435"/>
                      <a:pt x="21600" y="13435"/>
                      <a:pt x="21600" y="11035"/>
                    </a:cubicBezTo>
                    <a:cubicBezTo>
                      <a:pt x="21600" y="6235"/>
                      <a:pt x="21600" y="6235"/>
                      <a:pt x="21600" y="6235"/>
                    </a:cubicBezTo>
                    <a:cubicBezTo>
                      <a:pt x="21600" y="3835"/>
                      <a:pt x="21016" y="1435"/>
                      <a:pt x="21016" y="1435"/>
                    </a:cubicBezTo>
                    <a:cubicBezTo>
                      <a:pt x="13427" y="-965"/>
                      <a:pt x="7005" y="-965"/>
                      <a:pt x="1168" y="6235"/>
                    </a:cubicBezTo>
                    <a:close/>
                  </a:path>
                </a:pathLst>
              </a:custGeom>
              <a:solidFill>
                <a:srgbClr val="FFFFFF"/>
              </a:solidFill>
              <a:ln w="12700" cap="flat">
                <a:noFill/>
                <a:miter lim="400000"/>
              </a:ln>
              <a:effectLst/>
            </p:spPr>
            <p:txBody>
              <a:bodyPr wrap="square" lIns="34290" tIns="34290" rIns="34290" bIns="34290" numCol="1" anchor="ctr">
                <a:noAutofit/>
              </a:bodyPr>
              <a:lstStyle/>
              <a:p>
                <a:pPr algn="ctr" defTabSz="342900" hangingPunct="0">
                  <a:defRPr>
                    <a:solidFill>
                      <a:srgbClr val="FFFFFF"/>
                    </a:solidFill>
                  </a:defRPr>
                </a:pPr>
                <a:endParaRPr sz="1350" kern="0">
                  <a:solidFill>
                    <a:srgbClr val="FFFFFF"/>
                  </a:solidFill>
                  <a:latin typeface="Trebuchet MS"/>
                  <a:sym typeface="Trebuchet MS"/>
                </a:endParaRPr>
              </a:p>
            </p:txBody>
          </p:sp>
        </p:grpSp>
      </p:grpSp>
      <p:sp>
        <p:nvSpPr>
          <p:cNvPr id="162" name="Shape 695">
            <a:extLst>
              <a:ext uri="{FF2B5EF4-FFF2-40B4-BE49-F238E27FC236}">
                <a16:creationId xmlns:a16="http://schemas.microsoft.com/office/drawing/2014/main" id="{CAFB150B-DEAD-4D63-913D-EE637A45E0FA}"/>
              </a:ext>
            </a:extLst>
          </p:cNvPr>
          <p:cNvSpPr/>
          <p:nvPr/>
        </p:nvSpPr>
        <p:spPr>
          <a:xfrm>
            <a:off x="832776" y="2312955"/>
            <a:ext cx="4280257" cy="715581"/>
          </a:xfrm>
          <a:prstGeom prst="rect">
            <a:avLst/>
          </a:prstGeom>
          <a:ln w="12700">
            <a:miter lim="400000"/>
          </a:ln>
          <a:extLst>
            <a:ext uri="{C572A759-6A51-4108-AA02-DFA0A04FC94B}">
              <ma14:wrappingTextBoxFlag xmlns:ma14="http://schemas.microsoft.com/office/mac/drawingml/2011/main" xmlns:mc="http://schemas.openxmlformats.org/markup-compatibility/2006" xmlns:p14="http://schemas.microsoft.com/office/powerpoint/2010/main" xmlns:a14="http://schemas.microsoft.com/office/drawing/2010/main" xmlns:a16="http://schemas.microsoft.com/office/drawing/2014/main" xmlns="" val="1"/>
            </a:ext>
          </a:extLst>
        </p:spPr>
        <p:txBody>
          <a:bodyPr tIns="34290" bIns="34290">
            <a:spAutoFit/>
          </a:bodyPr>
          <a:lstStyle>
            <a:lvl1pPr>
              <a:defRPr sz="2800">
                <a:solidFill>
                  <a:srgbClr val="FFFFFF"/>
                </a:solidFill>
                <a:latin typeface="+mj-lt"/>
                <a:ea typeface="+mj-ea"/>
                <a:cs typeface="+mj-cs"/>
                <a:sym typeface="Helvetica"/>
              </a:defRPr>
            </a:lvl1pPr>
          </a:lstStyle>
          <a:p>
            <a:pPr defTabSz="342900" hangingPunct="0">
              <a:defRPr>
                <a:solidFill>
                  <a:srgbClr val="000000"/>
                </a:solidFill>
                <a:latin typeface="+mn-lt"/>
                <a:ea typeface="+mn-ea"/>
                <a:cs typeface="+mn-cs"/>
                <a:sym typeface="Trebuchet MS"/>
              </a:defRPr>
            </a:pPr>
            <a:r>
              <a:rPr lang="zh-CN" altLang="en-US" sz="1050" kern="0">
                <a:latin typeface="Helvetica"/>
                <a:cs typeface="Helvetica"/>
              </a:rPr>
              <a:t>Enter here</a:t>
            </a:r>
          </a:p>
          <a:p>
            <a:pPr defTabSz="342900" hangingPunct="0">
              <a:defRPr>
                <a:solidFill>
                  <a:srgbClr val="000000"/>
                </a:solidFill>
                <a:latin typeface="+mn-lt"/>
                <a:ea typeface="+mn-ea"/>
                <a:cs typeface="+mn-cs"/>
                <a:sym typeface="Trebuchet MS"/>
              </a:defRPr>
            </a:pPr>
            <a:r>
              <a:rPr lang="zh-CN" altLang="en-US" sz="1050" kern="0">
                <a:latin typeface="Helvetica"/>
                <a:cs typeface="Helvetica"/>
              </a:rPr>
              <a:t>Enter here</a:t>
            </a:r>
          </a:p>
          <a:p>
            <a:pPr defTabSz="342900" hangingPunct="0">
              <a:defRPr>
                <a:solidFill>
                  <a:srgbClr val="000000"/>
                </a:solidFill>
                <a:latin typeface="+mn-lt"/>
                <a:ea typeface="+mn-ea"/>
                <a:cs typeface="+mn-cs"/>
                <a:sym typeface="Trebuchet MS"/>
              </a:defRPr>
            </a:pPr>
            <a:r>
              <a:rPr lang="zh-CN" altLang="en-US" sz="1050" kern="0">
                <a:latin typeface="Helvetica"/>
                <a:cs typeface="Helvetica"/>
              </a:rPr>
              <a:t>Enter here</a:t>
            </a:r>
          </a:p>
          <a:p>
            <a:pPr defTabSz="342900" hangingPunct="0">
              <a:defRPr>
                <a:solidFill>
                  <a:srgbClr val="000000"/>
                </a:solidFill>
                <a:latin typeface="+mn-lt"/>
                <a:ea typeface="+mn-ea"/>
                <a:cs typeface="+mn-cs"/>
                <a:sym typeface="Trebuchet MS"/>
              </a:defRPr>
            </a:pPr>
            <a:r>
              <a:rPr lang="zh-CN" altLang="en-US" sz="1050" kern="0">
                <a:latin typeface="Helvetica"/>
                <a:cs typeface="Helvetica"/>
              </a:rPr>
              <a:t>Enter here</a:t>
            </a:r>
          </a:p>
        </p:txBody>
      </p:sp>
      <p:sp>
        <p:nvSpPr>
          <p:cNvPr id="163" name="Shape 735">
            <a:extLst>
              <a:ext uri="{FF2B5EF4-FFF2-40B4-BE49-F238E27FC236}">
                <a16:creationId xmlns:a16="http://schemas.microsoft.com/office/drawing/2014/main" id="{3DF42403-B914-4011-BEAF-8D1B9D29217B}"/>
              </a:ext>
            </a:extLst>
          </p:cNvPr>
          <p:cNvSpPr/>
          <p:nvPr/>
        </p:nvSpPr>
        <p:spPr>
          <a:xfrm>
            <a:off x="832776" y="1972316"/>
            <a:ext cx="1839478" cy="300082"/>
          </a:xfrm>
          <a:prstGeom prst="rect">
            <a:avLst/>
          </a:prstGeom>
          <a:ln w="12700">
            <a:miter lim="400000"/>
          </a:ln>
          <a:extLst>
            <a:ext uri="{C572A759-6A51-4108-AA02-DFA0A04FC94B}">
              <ma14:wrappingTextBoxFlag xmlns:ma14="http://schemas.microsoft.com/office/mac/drawingml/2011/main" xmlns:mc="http://schemas.openxmlformats.org/markup-compatibility/2006" xmlns:p14="http://schemas.microsoft.com/office/powerpoint/2010/main" xmlns:a14="http://schemas.microsoft.com/office/drawing/2010/main" xmlns:a16="http://schemas.microsoft.com/office/drawing/2014/main" xmlns="" val="1"/>
            </a:ext>
          </a:extLst>
        </p:spPr>
        <p:txBody>
          <a:bodyPr wrap="none" tIns="34290" bIns="34290">
            <a:spAutoFit/>
          </a:bodyPr>
          <a:lstStyle>
            <a:lvl1pPr>
              <a:defRPr sz="4000" b="1" spc="300">
                <a:solidFill>
                  <a:srgbClr val="FFFFFF"/>
                </a:solidFill>
                <a:latin typeface="+mj-lt"/>
                <a:ea typeface="+mj-ea"/>
                <a:cs typeface="+mj-cs"/>
                <a:sym typeface="Helvetica"/>
              </a:defRPr>
            </a:lvl1pPr>
          </a:lstStyle>
          <a:p>
            <a:pPr defTabSz="342900" hangingPunct="0">
              <a:defRPr b="0" spc="0">
                <a:solidFill>
                  <a:srgbClr val="000000"/>
                </a:solidFill>
                <a:latin typeface="+mn-lt"/>
                <a:ea typeface="+mn-ea"/>
                <a:cs typeface="+mn-cs"/>
                <a:sym typeface="Trebuchet MS"/>
              </a:defRPr>
            </a:pPr>
            <a:r>
              <a:rPr lang="zh-CN" altLang="en-US" sz="1500" kern="0" spc="113">
                <a:latin typeface="Helvetica"/>
                <a:cs typeface="Helvetica"/>
              </a:rPr>
              <a:t>Title text added here</a:t>
            </a:r>
          </a:p>
        </p:txBody>
      </p:sp>
      <p:sp>
        <p:nvSpPr>
          <p:cNvPr id="43" name="椭圆 42">
            <a:extLst>
              <a:ext uri="{FF2B5EF4-FFF2-40B4-BE49-F238E27FC236}">
                <a16:creationId xmlns:a16="http://schemas.microsoft.com/office/drawing/2014/main" id="{923589C5-1D20-4FF4-AD49-6238AC6CA627}"/>
              </a:ext>
            </a:extLst>
          </p:cNvPr>
          <p:cNvSpPr/>
          <p:nvPr/>
        </p:nvSpPr>
        <p:spPr>
          <a:xfrm>
            <a:off x="7627862" y="4695825"/>
            <a:ext cx="172840" cy="172840"/>
          </a:xfrm>
          <a:prstGeom prst="ellipse">
            <a:avLst/>
          </a:prstGeom>
          <a:solidFill>
            <a:srgbClr val="92D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a:extLst>
              <a:ext uri="{FF2B5EF4-FFF2-40B4-BE49-F238E27FC236}">
                <a16:creationId xmlns:a16="http://schemas.microsoft.com/office/drawing/2014/main" id="{C5748801-A289-411D-896E-1CC8B9CB6807}"/>
              </a:ext>
            </a:extLst>
          </p:cNvPr>
          <p:cNvSpPr/>
          <p:nvPr/>
        </p:nvSpPr>
        <p:spPr>
          <a:xfrm>
            <a:off x="8103417" y="4695825"/>
            <a:ext cx="172840" cy="172840"/>
          </a:xfrm>
          <a:prstGeom prst="ellipse">
            <a:avLst/>
          </a:prstGeom>
          <a:solidFill>
            <a:srgbClr val="00ADE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a:extLst>
              <a:ext uri="{FF2B5EF4-FFF2-40B4-BE49-F238E27FC236}">
                <a16:creationId xmlns:a16="http://schemas.microsoft.com/office/drawing/2014/main" id="{1DB0EBE5-0989-47B9-9963-7B70DF96C212}"/>
              </a:ext>
            </a:extLst>
          </p:cNvPr>
          <p:cNvSpPr/>
          <p:nvPr/>
        </p:nvSpPr>
        <p:spPr>
          <a:xfrm>
            <a:off x="8578972" y="4695825"/>
            <a:ext cx="172840" cy="172840"/>
          </a:xfrm>
          <a:prstGeom prst="ellipse">
            <a:avLst/>
          </a:prstGeom>
          <a:solidFill>
            <a:srgbClr val="4D0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34286630"/>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ma14="http://schemas.microsoft.com/office/mac/drawingml/2011/main" xmlns:a14="http://schemas.microsoft.com/office/drawing/2010/main" xmlns:a16="http://schemas.microsoft.com/office/drawing/2014/main"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9" presetClass="entr" fill="hold" grpId="0" nodeType="afterEffect">
                                  <p:stCondLst>
                                    <p:cond delay="0"/>
                                  </p:stCondLst>
                                  <p:iterate>
                                    <p:tmAbs val="0"/>
                                  </p:iterate>
                                  <p:childTnLst>
                                    <p:set>
                                      <p:cBhvr>
                                        <p:cTn id="12" fill="hold"/>
                                        <p:tgtEl>
                                          <p:spTgt spid="163"/>
                                        </p:tgtEl>
                                        <p:attrNameLst>
                                          <p:attrName>style.visibility</p:attrName>
                                        </p:attrNameLst>
                                      </p:cBhvr>
                                      <p:to>
                                        <p:strVal val="visible"/>
                                      </p:to>
                                    </p:set>
                                    <p:animEffect transition="in" filter="dissolve">
                                      <p:cBhvr>
                                        <p:cTn id="13" dur="500"/>
                                        <p:tgtEl>
                                          <p:spTgt spid="163"/>
                                        </p:tgtEl>
                                      </p:cBhvr>
                                    </p:animEffect>
                                  </p:childTnLst>
                                </p:cTn>
                              </p:par>
                            </p:childTnLst>
                          </p:cTn>
                        </p:par>
                        <p:par>
                          <p:cTn id="14" fill="hold">
                            <p:stCondLst>
                              <p:cond delay="1000"/>
                            </p:stCondLst>
                            <p:childTnLst>
                              <p:par>
                                <p:cTn id="15" presetID="22" presetClass="entr" presetSubtype="1" fill="hold" grpId="0" nodeType="afterEffect">
                                  <p:stCondLst>
                                    <p:cond delay="0"/>
                                  </p:stCondLst>
                                  <p:iterate>
                                    <p:tmAbs val="0"/>
                                  </p:iterate>
                                  <p:childTnLst>
                                    <p:set>
                                      <p:cBhvr>
                                        <p:cTn id="16" fill="hold"/>
                                        <p:tgtEl>
                                          <p:spTgt spid="162">
                                            <p:txEl>
                                              <p:pRg st="0" end="0"/>
                                            </p:txEl>
                                          </p:spTgt>
                                        </p:tgtEl>
                                        <p:attrNameLst>
                                          <p:attrName>style.visibility</p:attrName>
                                        </p:attrNameLst>
                                      </p:cBhvr>
                                      <p:to>
                                        <p:strVal val="visible"/>
                                      </p:to>
                                    </p:set>
                                    <p:animEffect transition="in" filter="wipe(up)">
                                      <p:cBhvr>
                                        <p:cTn id="17" dur="500"/>
                                        <p:tgtEl>
                                          <p:spTgt spid="162">
                                            <p:txEl>
                                              <p:pRg st="0" end="0"/>
                                            </p:txEl>
                                          </p:spTgt>
                                        </p:tgtEl>
                                      </p:cBhvr>
                                    </p:animEffect>
                                  </p:childTnLst>
                                </p:cTn>
                              </p:par>
                            </p:childTnLst>
                          </p:cTn>
                        </p:par>
                        <p:par>
                          <p:cTn id="18" fill="hold">
                            <p:stCondLst>
                              <p:cond delay="1500"/>
                            </p:stCondLst>
                            <p:childTnLst>
                              <p:par>
                                <p:cTn id="19" presetID="22" presetClass="entr" presetSubtype="1" fill="hold" grpId="0" nodeType="afterEffect">
                                  <p:stCondLst>
                                    <p:cond delay="0"/>
                                  </p:stCondLst>
                                  <p:iterate>
                                    <p:tmAbs val="0"/>
                                  </p:iterate>
                                  <p:childTnLst>
                                    <p:set>
                                      <p:cBhvr>
                                        <p:cTn id="20" fill="hold"/>
                                        <p:tgtEl>
                                          <p:spTgt spid="162">
                                            <p:txEl>
                                              <p:pRg st="1" end="1"/>
                                            </p:txEl>
                                          </p:spTgt>
                                        </p:tgtEl>
                                        <p:attrNameLst>
                                          <p:attrName>style.visibility</p:attrName>
                                        </p:attrNameLst>
                                      </p:cBhvr>
                                      <p:to>
                                        <p:strVal val="visible"/>
                                      </p:to>
                                    </p:set>
                                    <p:animEffect transition="in" filter="wipe(up)">
                                      <p:cBhvr>
                                        <p:cTn id="21" dur="500"/>
                                        <p:tgtEl>
                                          <p:spTgt spid="162">
                                            <p:txEl>
                                              <p:pRg st="1" end="1"/>
                                            </p:txEl>
                                          </p:spTgt>
                                        </p:tgtEl>
                                      </p:cBhvr>
                                    </p:animEffect>
                                  </p:childTnLst>
                                </p:cTn>
                              </p:par>
                            </p:childTnLst>
                          </p:cTn>
                        </p:par>
                        <p:par>
                          <p:cTn id="22" fill="hold">
                            <p:stCondLst>
                              <p:cond delay="2000"/>
                            </p:stCondLst>
                            <p:childTnLst>
                              <p:par>
                                <p:cTn id="23" presetID="22" presetClass="entr" presetSubtype="1" fill="hold" grpId="0" nodeType="afterEffect">
                                  <p:stCondLst>
                                    <p:cond delay="0"/>
                                  </p:stCondLst>
                                  <p:iterate>
                                    <p:tmAbs val="0"/>
                                  </p:iterate>
                                  <p:childTnLst>
                                    <p:set>
                                      <p:cBhvr>
                                        <p:cTn id="24" fill="hold"/>
                                        <p:tgtEl>
                                          <p:spTgt spid="162">
                                            <p:txEl>
                                              <p:pRg st="2" end="2"/>
                                            </p:txEl>
                                          </p:spTgt>
                                        </p:tgtEl>
                                        <p:attrNameLst>
                                          <p:attrName>style.visibility</p:attrName>
                                        </p:attrNameLst>
                                      </p:cBhvr>
                                      <p:to>
                                        <p:strVal val="visible"/>
                                      </p:to>
                                    </p:set>
                                    <p:animEffect transition="in" filter="wipe(up)">
                                      <p:cBhvr>
                                        <p:cTn id="25" dur="500"/>
                                        <p:tgtEl>
                                          <p:spTgt spid="162">
                                            <p:txEl>
                                              <p:pRg st="2" end="2"/>
                                            </p:txEl>
                                          </p:spTgt>
                                        </p:tgtEl>
                                      </p:cBhvr>
                                    </p:animEffect>
                                  </p:childTnLst>
                                </p:cTn>
                              </p:par>
                            </p:childTnLst>
                          </p:cTn>
                        </p:par>
                        <p:par>
                          <p:cTn id="26" fill="hold">
                            <p:stCondLst>
                              <p:cond delay="2500"/>
                            </p:stCondLst>
                            <p:childTnLst>
                              <p:par>
                                <p:cTn id="27" presetID="22" presetClass="entr" presetSubtype="1" fill="hold" grpId="0" nodeType="afterEffect">
                                  <p:stCondLst>
                                    <p:cond delay="0"/>
                                  </p:stCondLst>
                                  <p:iterate>
                                    <p:tmAbs val="0"/>
                                  </p:iterate>
                                  <p:childTnLst>
                                    <p:set>
                                      <p:cBhvr>
                                        <p:cTn id="28" fill="hold"/>
                                        <p:tgtEl>
                                          <p:spTgt spid="162">
                                            <p:txEl>
                                              <p:pRg st="3" end="3"/>
                                            </p:txEl>
                                          </p:spTgt>
                                        </p:tgtEl>
                                        <p:attrNameLst>
                                          <p:attrName>style.visibility</p:attrName>
                                        </p:attrNameLst>
                                      </p:cBhvr>
                                      <p:to>
                                        <p:strVal val="visible"/>
                                      </p:to>
                                    </p:set>
                                    <p:animEffect transition="in" filter="wipe(up)">
                                      <p:cBhvr>
                                        <p:cTn id="29" dur="500"/>
                                        <p:tgtEl>
                                          <p:spTgt spid="162">
                                            <p:txEl>
                                              <p:pRg st="3" end="3"/>
                                            </p:txEl>
                                          </p:spTgt>
                                        </p:tgtEl>
                                      </p:cBhvr>
                                    </p:animEffect>
                                  </p:childTnLst>
                                </p:cTn>
                              </p:par>
                            </p:childTnLst>
                          </p:cTn>
                        </p:par>
                        <p:par>
                          <p:cTn id="30" fill="hold">
                            <p:stCondLst>
                              <p:cond delay="3000"/>
                            </p:stCondLst>
                            <p:childTnLst>
                              <p:par>
                                <p:cTn id="31" presetID="2" presetClass="entr" presetSubtype="8" fill="hold" grpId="0" nodeType="afterEffect">
                                  <p:stCondLst>
                                    <p:cond delay="0"/>
                                  </p:stCondLst>
                                  <p:iterate>
                                    <p:tmAbs val="0"/>
                                  </p:iterate>
                                  <p:childTnLst>
                                    <p:set>
                                      <p:cBhvr>
                                        <p:cTn id="32" fill="hold"/>
                                        <p:tgtEl>
                                          <p:spTgt spid="136"/>
                                        </p:tgtEl>
                                        <p:attrNameLst>
                                          <p:attrName>style.visibility</p:attrName>
                                        </p:attrNameLst>
                                      </p:cBhvr>
                                      <p:to>
                                        <p:strVal val="visible"/>
                                      </p:to>
                                    </p:set>
                                    <p:anim calcmode="lin" valueType="num">
                                      <p:cBhvr>
                                        <p:cTn id="33" dur="1000" fill="hold"/>
                                        <p:tgtEl>
                                          <p:spTgt spid="136"/>
                                        </p:tgtEl>
                                        <p:attrNameLst>
                                          <p:attrName>ppt_x</p:attrName>
                                        </p:attrNameLst>
                                      </p:cBhvr>
                                      <p:tavLst>
                                        <p:tav tm="0">
                                          <p:val>
                                            <p:strVal val="0-#ppt_w/2"/>
                                          </p:val>
                                        </p:tav>
                                        <p:tav tm="100000">
                                          <p:val>
                                            <p:strVal val="#ppt_x"/>
                                          </p:val>
                                        </p:tav>
                                      </p:tavLst>
                                    </p:anim>
                                    <p:anim calcmode="lin" valueType="num">
                                      <p:cBhvr>
                                        <p:cTn id="34" dur="1000" fill="hold"/>
                                        <p:tgtEl>
                                          <p:spTgt spid="136"/>
                                        </p:tgtEl>
                                        <p:attrNameLst>
                                          <p:attrName>ppt_y</p:attrName>
                                        </p:attrNameLst>
                                      </p:cBhvr>
                                      <p:tavLst>
                                        <p:tav tm="0">
                                          <p:val>
                                            <p:strVal val="#ppt_y"/>
                                          </p:val>
                                        </p:tav>
                                        <p:tav tm="100000">
                                          <p:val>
                                            <p:strVal val="#ppt_y"/>
                                          </p:val>
                                        </p:tav>
                                      </p:tavLst>
                                    </p:anim>
                                  </p:childTnLst>
                                </p:cTn>
                              </p:par>
                            </p:childTnLst>
                          </p:cTn>
                        </p:par>
                        <p:par>
                          <p:cTn id="35" fill="hold">
                            <p:stCondLst>
                              <p:cond delay="4000"/>
                            </p:stCondLst>
                            <p:childTnLst>
                              <p:par>
                                <p:cTn id="36" presetID="2" presetClass="entr" presetSubtype="8" fill="hold" grpId="0" nodeType="afterEffect">
                                  <p:stCondLst>
                                    <p:cond delay="500"/>
                                  </p:stCondLst>
                                  <p:iterate>
                                    <p:tmAbs val="0"/>
                                  </p:iterate>
                                  <p:childTnLst>
                                    <p:set>
                                      <p:cBhvr>
                                        <p:cTn id="37" fill="hold"/>
                                        <p:tgtEl>
                                          <p:spTgt spid="133"/>
                                        </p:tgtEl>
                                        <p:attrNameLst>
                                          <p:attrName>style.visibility</p:attrName>
                                        </p:attrNameLst>
                                      </p:cBhvr>
                                      <p:to>
                                        <p:strVal val="visible"/>
                                      </p:to>
                                    </p:set>
                                    <p:anim calcmode="lin" valueType="num">
                                      <p:cBhvr>
                                        <p:cTn id="38" dur="1000" fill="hold"/>
                                        <p:tgtEl>
                                          <p:spTgt spid="133"/>
                                        </p:tgtEl>
                                        <p:attrNameLst>
                                          <p:attrName>ppt_x</p:attrName>
                                        </p:attrNameLst>
                                      </p:cBhvr>
                                      <p:tavLst>
                                        <p:tav tm="0">
                                          <p:val>
                                            <p:strVal val="0-#ppt_w/2"/>
                                          </p:val>
                                        </p:tav>
                                        <p:tav tm="100000">
                                          <p:val>
                                            <p:strVal val="#ppt_x"/>
                                          </p:val>
                                        </p:tav>
                                      </p:tavLst>
                                    </p:anim>
                                    <p:anim calcmode="lin" valueType="num">
                                      <p:cBhvr>
                                        <p:cTn id="39" dur="1000" fill="hold"/>
                                        <p:tgtEl>
                                          <p:spTgt spid="133"/>
                                        </p:tgtEl>
                                        <p:attrNameLst>
                                          <p:attrName>ppt_y</p:attrName>
                                        </p:attrNameLst>
                                      </p:cBhvr>
                                      <p:tavLst>
                                        <p:tav tm="0">
                                          <p:val>
                                            <p:strVal val="#ppt_y"/>
                                          </p:val>
                                        </p:tav>
                                        <p:tav tm="100000">
                                          <p:val>
                                            <p:strVal val="#ppt_y"/>
                                          </p:val>
                                        </p:tav>
                                      </p:tavLst>
                                    </p:anim>
                                  </p:childTnLst>
                                </p:cTn>
                              </p:par>
                            </p:childTnLst>
                          </p:cTn>
                        </p:par>
                        <p:par>
                          <p:cTn id="40" fill="hold">
                            <p:stCondLst>
                              <p:cond delay="5500"/>
                            </p:stCondLst>
                            <p:childTnLst>
                              <p:par>
                                <p:cTn id="41" presetID="9" presetClass="entr" fill="hold" nodeType="afterEffect">
                                  <p:stCondLst>
                                    <p:cond delay="0"/>
                                  </p:stCondLst>
                                  <p:iterate>
                                    <p:tmAbs val="0"/>
                                  </p:iterate>
                                  <p:childTnLst>
                                    <p:set>
                                      <p:cBhvr>
                                        <p:cTn id="42" fill="hold"/>
                                        <p:tgtEl>
                                          <p:spTgt spid="149"/>
                                        </p:tgtEl>
                                        <p:attrNameLst>
                                          <p:attrName>style.visibility</p:attrName>
                                        </p:attrNameLst>
                                      </p:cBhvr>
                                      <p:to>
                                        <p:strVal val="visible"/>
                                      </p:to>
                                    </p:set>
                                    <p:animEffect transition="in" filter="dissolve">
                                      <p:cBhvr>
                                        <p:cTn id="43" dur="500"/>
                                        <p:tgtEl>
                                          <p:spTgt spid="149"/>
                                        </p:tgtEl>
                                      </p:cBhvr>
                                    </p:animEffect>
                                  </p:childTnLst>
                                </p:cTn>
                              </p:par>
                            </p:childTnLst>
                          </p:cTn>
                        </p:par>
                        <p:par>
                          <p:cTn id="44" fill="hold">
                            <p:stCondLst>
                              <p:cond delay="6000"/>
                            </p:stCondLst>
                            <p:childTnLst>
                              <p:par>
                                <p:cTn id="45" presetID="9" presetClass="entr" fill="hold" grpId="0" nodeType="afterEffect">
                                  <p:stCondLst>
                                    <p:cond delay="0"/>
                                  </p:stCondLst>
                                  <p:iterate>
                                    <p:tmAbs val="0"/>
                                  </p:iterate>
                                  <p:childTnLst>
                                    <p:set>
                                      <p:cBhvr>
                                        <p:cTn id="46" fill="hold"/>
                                        <p:tgtEl>
                                          <p:spTgt spid="140"/>
                                        </p:tgtEl>
                                        <p:attrNameLst>
                                          <p:attrName>style.visibility</p:attrName>
                                        </p:attrNameLst>
                                      </p:cBhvr>
                                      <p:to>
                                        <p:strVal val="visible"/>
                                      </p:to>
                                    </p:set>
                                    <p:animEffect transition="in" filter="dissolve">
                                      <p:cBhvr>
                                        <p:cTn id="47" dur="500"/>
                                        <p:tgtEl>
                                          <p:spTgt spid="140"/>
                                        </p:tgtEl>
                                      </p:cBhvr>
                                    </p:animEffect>
                                  </p:childTnLst>
                                </p:cTn>
                              </p:par>
                            </p:childTnLst>
                          </p:cTn>
                        </p:par>
                        <p:par>
                          <p:cTn id="48" fill="hold">
                            <p:stCondLst>
                              <p:cond delay="6500"/>
                            </p:stCondLst>
                            <p:childTnLst>
                              <p:par>
                                <p:cTn id="49" presetID="9" presetClass="entr" fill="hold" grpId="0" nodeType="afterEffect">
                                  <p:stCondLst>
                                    <p:cond delay="550"/>
                                  </p:stCondLst>
                                  <p:iterate>
                                    <p:tmAbs val="0"/>
                                  </p:iterate>
                                  <p:childTnLst>
                                    <p:set>
                                      <p:cBhvr>
                                        <p:cTn id="50" fill="hold"/>
                                        <p:tgtEl>
                                          <p:spTgt spid="143"/>
                                        </p:tgtEl>
                                        <p:attrNameLst>
                                          <p:attrName>style.visibility</p:attrName>
                                        </p:attrNameLst>
                                      </p:cBhvr>
                                      <p:to>
                                        <p:strVal val="visible"/>
                                      </p:to>
                                    </p:set>
                                    <p:animEffect transition="in" filter="dissolve">
                                      <p:cBhvr>
                                        <p:cTn id="51" dur="500"/>
                                        <p:tgtEl>
                                          <p:spTgt spid="143"/>
                                        </p:tgtEl>
                                      </p:cBhvr>
                                    </p:animEffect>
                                  </p:childTnLst>
                                </p:cTn>
                              </p:par>
                            </p:childTnLst>
                          </p:cTn>
                        </p:par>
                        <p:par>
                          <p:cTn id="52" fill="hold">
                            <p:stCondLst>
                              <p:cond delay="7550"/>
                            </p:stCondLst>
                            <p:childTnLst>
                              <p:par>
                                <p:cTn id="53" presetID="22" presetClass="entr" presetSubtype="1" fill="hold" grpId="0" nodeType="afterEffect">
                                  <p:stCondLst>
                                    <p:cond delay="0"/>
                                  </p:stCondLst>
                                  <p:iterate>
                                    <p:tmAbs val="0"/>
                                  </p:iterate>
                                  <p:childTnLst>
                                    <p:set>
                                      <p:cBhvr>
                                        <p:cTn id="54" fill="hold"/>
                                        <p:tgtEl>
                                          <p:spTgt spid="162">
                                            <p:bg/>
                                          </p:spTgt>
                                        </p:tgtEl>
                                        <p:attrNameLst>
                                          <p:attrName>style.visibility</p:attrName>
                                        </p:attrNameLst>
                                      </p:cBhvr>
                                      <p:to>
                                        <p:strVal val="visible"/>
                                      </p:to>
                                    </p:set>
                                    <p:animEffect transition="in" filter="wipe(up)">
                                      <p:cBhvr>
                                        <p:cTn id="55" dur="500"/>
                                        <p:tgtEl>
                                          <p:spTgt spid="162">
                                            <p:bg/>
                                          </p:spTgt>
                                        </p:tgtEl>
                                      </p:cBhvr>
                                    </p:animEffect>
                                  </p:childTnLst>
                                </p:cTn>
                              </p:par>
                            </p:childTnLst>
                          </p:cTn>
                        </p:par>
                        <p:par>
                          <p:cTn id="56" fill="hold">
                            <p:stCondLst>
                              <p:cond delay="8050"/>
                            </p:stCondLst>
                            <p:childTnLst>
                              <p:par>
                                <p:cTn id="57" presetID="53" presetClass="entr" presetSubtype="16" fill="hold" grpId="0" nodeType="afterEffect">
                                  <p:stCondLst>
                                    <p:cond delay="0"/>
                                  </p:stCondLst>
                                  <p:childTnLst>
                                    <p:set>
                                      <p:cBhvr>
                                        <p:cTn id="58" dur="1" fill="hold">
                                          <p:stCondLst>
                                            <p:cond delay="0"/>
                                          </p:stCondLst>
                                        </p:cTn>
                                        <p:tgtEl>
                                          <p:spTgt spid="43"/>
                                        </p:tgtEl>
                                        <p:attrNameLst>
                                          <p:attrName>style.visibility</p:attrName>
                                        </p:attrNameLst>
                                      </p:cBhvr>
                                      <p:to>
                                        <p:strVal val="visible"/>
                                      </p:to>
                                    </p:set>
                                    <p:anim calcmode="lin" valueType="num">
                                      <p:cBhvr>
                                        <p:cTn id="59" dur="500" fill="hold"/>
                                        <p:tgtEl>
                                          <p:spTgt spid="43"/>
                                        </p:tgtEl>
                                        <p:attrNameLst>
                                          <p:attrName>ppt_w</p:attrName>
                                        </p:attrNameLst>
                                      </p:cBhvr>
                                      <p:tavLst>
                                        <p:tav tm="0">
                                          <p:val>
                                            <p:fltVal val="0"/>
                                          </p:val>
                                        </p:tav>
                                        <p:tav tm="100000">
                                          <p:val>
                                            <p:strVal val="#ppt_w"/>
                                          </p:val>
                                        </p:tav>
                                      </p:tavLst>
                                    </p:anim>
                                    <p:anim calcmode="lin" valueType="num">
                                      <p:cBhvr>
                                        <p:cTn id="60" dur="500" fill="hold"/>
                                        <p:tgtEl>
                                          <p:spTgt spid="43"/>
                                        </p:tgtEl>
                                        <p:attrNameLst>
                                          <p:attrName>ppt_h</p:attrName>
                                        </p:attrNameLst>
                                      </p:cBhvr>
                                      <p:tavLst>
                                        <p:tav tm="0">
                                          <p:val>
                                            <p:fltVal val="0"/>
                                          </p:val>
                                        </p:tav>
                                        <p:tav tm="100000">
                                          <p:val>
                                            <p:strVal val="#ppt_h"/>
                                          </p:val>
                                        </p:tav>
                                      </p:tavLst>
                                    </p:anim>
                                    <p:animEffect transition="in" filter="fade">
                                      <p:cBhvr>
                                        <p:cTn id="61" dur="500"/>
                                        <p:tgtEl>
                                          <p:spTgt spid="43"/>
                                        </p:tgtEl>
                                      </p:cBhvr>
                                    </p:animEffect>
                                  </p:childTnLst>
                                </p:cTn>
                              </p:par>
                            </p:childTnLst>
                          </p:cTn>
                        </p:par>
                        <p:par>
                          <p:cTn id="62" fill="hold">
                            <p:stCondLst>
                              <p:cond delay="8550"/>
                            </p:stCondLst>
                            <p:childTnLst>
                              <p:par>
                                <p:cTn id="63" presetID="53" presetClass="entr" presetSubtype="16" fill="hold" grpId="0" nodeType="afterEffect">
                                  <p:stCondLst>
                                    <p:cond delay="0"/>
                                  </p:stCondLst>
                                  <p:childTnLst>
                                    <p:set>
                                      <p:cBhvr>
                                        <p:cTn id="64" dur="1" fill="hold">
                                          <p:stCondLst>
                                            <p:cond delay="0"/>
                                          </p:stCondLst>
                                        </p:cTn>
                                        <p:tgtEl>
                                          <p:spTgt spid="44"/>
                                        </p:tgtEl>
                                        <p:attrNameLst>
                                          <p:attrName>style.visibility</p:attrName>
                                        </p:attrNameLst>
                                      </p:cBhvr>
                                      <p:to>
                                        <p:strVal val="visible"/>
                                      </p:to>
                                    </p:set>
                                    <p:anim calcmode="lin" valueType="num">
                                      <p:cBhvr>
                                        <p:cTn id="65" dur="500" fill="hold"/>
                                        <p:tgtEl>
                                          <p:spTgt spid="44"/>
                                        </p:tgtEl>
                                        <p:attrNameLst>
                                          <p:attrName>ppt_w</p:attrName>
                                        </p:attrNameLst>
                                      </p:cBhvr>
                                      <p:tavLst>
                                        <p:tav tm="0">
                                          <p:val>
                                            <p:fltVal val="0"/>
                                          </p:val>
                                        </p:tav>
                                        <p:tav tm="100000">
                                          <p:val>
                                            <p:strVal val="#ppt_w"/>
                                          </p:val>
                                        </p:tav>
                                      </p:tavLst>
                                    </p:anim>
                                    <p:anim calcmode="lin" valueType="num">
                                      <p:cBhvr>
                                        <p:cTn id="66" dur="500" fill="hold"/>
                                        <p:tgtEl>
                                          <p:spTgt spid="44"/>
                                        </p:tgtEl>
                                        <p:attrNameLst>
                                          <p:attrName>ppt_h</p:attrName>
                                        </p:attrNameLst>
                                      </p:cBhvr>
                                      <p:tavLst>
                                        <p:tav tm="0">
                                          <p:val>
                                            <p:fltVal val="0"/>
                                          </p:val>
                                        </p:tav>
                                        <p:tav tm="100000">
                                          <p:val>
                                            <p:strVal val="#ppt_h"/>
                                          </p:val>
                                        </p:tav>
                                      </p:tavLst>
                                    </p:anim>
                                    <p:animEffect transition="in" filter="fade">
                                      <p:cBhvr>
                                        <p:cTn id="67" dur="500"/>
                                        <p:tgtEl>
                                          <p:spTgt spid="44"/>
                                        </p:tgtEl>
                                      </p:cBhvr>
                                    </p:animEffect>
                                  </p:childTnLst>
                                </p:cTn>
                              </p:par>
                            </p:childTnLst>
                          </p:cTn>
                        </p:par>
                        <p:par>
                          <p:cTn id="68" fill="hold">
                            <p:stCondLst>
                              <p:cond delay="9050"/>
                            </p:stCondLst>
                            <p:childTnLst>
                              <p:par>
                                <p:cTn id="69" presetID="53" presetClass="entr" presetSubtype="16" fill="hold" grpId="0" nodeType="after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p:cTn id="71" dur="500" fill="hold"/>
                                        <p:tgtEl>
                                          <p:spTgt spid="45"/>
                                        </p:tgtEl>
                                        <p:attrNameLst>
                                          <p:attrName>ppt_w</p:attrName>
                                        </p:attrNameLst>
                                      </p:cBhvr>
                                      <p:tavLst>
                                        <p:tav tm="0">
                                          <p:val>
                                            <p:fltVal val="0"/>
                                          </p:val>
                                        </p:tav>
                                        <p:tav tm="100000">
                                          <p:val>
                                            <p:strVal val="#ppt_w"/>
                                          </p:val>
                                        </p:tav>
                                      </p:tavLst>
                                    </p:anim>
                                    <p:anim calcmode="lin" valueType="num">
                                      <p:cBhvr>
                                        <p:cTn id="72" dur="500" fill="hold"/>
                                        <p:tgtEl>
                                          <p:spTgt spid="45"/>
                                        </p:tgtEl>
                                        <p:attrNameLst>
                                          <p:attrName>ppt_h</p:attrName>
                                        </p:attrNameLst>
                                      </p:cBhvr>
                                      <p:tavLst>
                                        <p:tav tm="0">
                                          <p:val>
                                            <p:fltVal val="0"/>
                                          </p:val>
                                        </p:tav>
                                        <p:tav tm="100000">
                                          <p:val>
                                            <p:strVal val="#ppt_h"/>
                                          </p:val>
                                        </p:tav>
                                      </p:tavLst>
                                    </p:anim>
                                    <p:animEffect transition="in" filter="fade">
                                      <p:cBhvr>
                                        <p:cTn id="7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33" grpId="0" animBg="1" advAuto="0"/>
      <p:bldP spid="136" grpId="0" animBg="1" advAuto="0"/>
      <p:bldP spid="140" grpId="0" animBg="1" advAuto="0"/>
      <p:bldP spid="143" grpId="0" animBg="1" advAuto="0"/>
      <p:bldP spid="162" grpId="0" uiExpand="1" build="p" bldLvl="5" animBg="1" advAuto="0"/>
      <p:bldP spid="163" grpId="0" animBg="1" advAuto="0"/>
      <p:bldP spid="43" grpId="0" animBg="1"/>
      <p:bldP spid="44" grpId="0" animBg="1"/>
      <p:bldP spid="4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D03DC"/>
        </a:solid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416C826-0071-4F7C-B063-8291B7FA365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410" t="-50" b="76413"/>
          <a:stretch/>
        </p:blipFill>
        <p:spPr>
          <a:xfrm>
            <a:off x="1" y="4483490"/>
            <a:ext cx="5390777" cy="660010"/>
          </a:xfrm>
          <a:prstGeom prst="rect">
            <a:avLst/>
          </a:prstGeom>
        </p:spPr>
      </p:pic>
      <p:sp>
        <p:nvSpPr>
          <p:cNvPr id="68" name="Shape 283">
            <a:extLst>
              <a:ext uri="{FF2B5EF4-FFF2-40B4-BE49-F238E27FC236}">
                <a16:creationId xmlns:a16="http://schemas.microsoft.com/office/drawing/2014/main" id="{C4C8CE39-AA30-49E4-99B2-BD99BEF7E459}"/>
              </a:ext>
            </a:extLst>
          </p:cNvPr>
          <p:cNvSpPr/>
          <p:nvPr/>
        </p:nvSpPr>
        <p:spPr>
          <a:xfrm>
            <a:off x="-91439" y="2448591"/>
            <a:ext cx="9235440" cy="2694908"/>
          </a:xfrm>
          <a:custGeom>
            <a:avLst/>
            <a:gdLst/>
            <a:ahLst/>
            <a:cxnLst>
              <a:cxn ang="0">
                <a:pos x="wd2" y="hd2"/>
              </a:cxn>
              <a:cxn ang="5400000">
                <a:pos x="wd2" y="hd2"/>
              </a:cxn>
              <a:cxn ang="10800000">
                <a:pos x="wd2" y="hd2"/>
              </a:cxn>
              <a:cxn ang="16200000">
                <a:pos x="wd2" y="hd2"/>
              </a:cxn>
            </a:cxnLst>
            <a:rect l="0" t="0" r="r" b="b"/>
            <a:pathLst>
              <a:path w="21600" h="21600" extrusionOk="0">
                <a:moveTo>
                  <a:pt x="4258" y="0"/>
                </a:moveTo>
                <a:cubicBezTo>
                  <a:pt x="4920" y="0"/>
                  <a:pt x="5458" y="1841"/>
                  <a:pt x="5458" y="4112"/>
                </a:cubicBezTo>
                <a:lnTo>
                  <a:pt x="5452" y="4316"/>
                </a:lnTo>
                <a:lnTo>
                  <a:pt x="7508" y="4316"/>
                </a:lnTo>
                <a:lnTo>
                  <a:pt x="7502" y="4112"/>
                </a:lnTo>
                <a:cubicBezTo>
                  <a:pt x="7502" y="1841"/>
                  <a:pt x="8040" y="0"/>
                  <a:pt x="8702" y="0"/>
                </a:cubicBezTo>
                <a:cubicBezTo>
                  <a:pt x="9365" y="0"/>
                  <a:pt x="9902" y="1841"/>
                  <a:pt x="9902" y="4112"/>
                </a:cubicBezTo>
                <a:lnTo>
                  <a:pt x="9896" y="4316"/>
                </a:lnTo>
                <a:lnTo>
                  <a:pt x="11953" y="4316"/>
                </a:lnTo>
                <a:lnTo>
                  <a:pt x="11947" y="4112"/>
                </a:lnTo>
                <a:cubicBezTo>
                  <a:pt x="11947" y="1841"/>
                  <a:pt x="12484" y="0"/>
                  <a:pt x="13147" y="0"/>
                </a:cubicBezTo>
                <a:cubicBezTo>
                  <a:pt x="13809" y="0"/>
                  <a:pt x="14347" y="1841"/>
                  <a:pt x="14347" y="4112"/>
                </a:cubicBezTo>
                <a:lnTo>
                  <a:pt x="14341" y="4316"/>
                </a:lnTo>
                <a:lnTo>
                  <a:pt x="16398" y="4316"/>
                </a:lnTo>
                <a:lnTo>
                  <a:pt x="16392" y="4112"/>
                </a:lnTo>
                <a:cubicBezTo>
                  <a:pt x="16392" y="1841"/>
                  <a:pt x="16929" y="0"/>
                  <a:pt x="17591" y="0"/>
                </a:cubicBezTo>
                <a:cubicBezTo>
                  <a:pt x="18254" y="0"/>
                  <a:pt x="18791" y="1841"/>
                  <a:pt x="18791" y="4112"/>
                </a:cubicBezTo>
                <a:lnTo>
                  <a:pt x="18785" y="4316"/>
                </a:lnTo>
                <a:lnTo>
                  <a:pt x="21600" y="4316"/>
                </a:lnTo>
                <a:lnTo>
                  <a:pt x="21600" y="21600"/>
                </a:lnTo>
                <a:lnTo>
                  <a:pt x="0" y="21600"/>
                </a:lnTo>
                <a:lnTo>
                  <a:pt x="0" y="4316"/>
                </a:lnTo>
                <a:lnTo>
                  <a:pt x="3064" y="4316"/>
                </a:lnTo>
                <a:lnTo>
                  <a:pt x="3058" y="4112"/>
                </a:lnTo>
                <a:cubicBezTo>
                  <a:pt x="3058" y="1841"/>
                  <a:pt x="3595" y="0"/>
                  <a:pt x="4258" y="0"/>
                </a:cubicBezTo>
                <a:close/>
              </a:path>
            </a:pathLst>
          </a:custGeom>
          <a:solidFill>
            <a:srgbClr val="FFFFFF">
              <a:alpha val="15000"/>
            </a:srgbClr>
          </a:solidFill>
          <a:ln w="12700" cap="flat">
            <a:noFill/>
            <a:miter lim="400000"/>
          </a:ln>
          <a:effectLst/>
        </p:spPr>
        <p:txBody>
          <a:bodyPr wrap="square" lIns="34290" tIns="34290" rIns="34290" bIns="34290" numCol="1" anchor="ctr">
            <a:noAutofit/>
          </a:bodyPr>
          <a:lstStyle/>
          <a:p>
            <a:pPr algn="ctr" defTabSz="342900" hangingPunct="0">
              <a:defRPr>
                <a:solidFill>
                  <a:srgbClr val="FFFFFF"/>
                </a:solidFill>
              </a:defRPr>
            </a:pPr>
            <a:endParaRPr sz="1350" kern="0">
              <a:solidFill>
                <a:srgbClr val="4D03DC"/>
              </a:solidFill>
              <a:latin typeface="Trebuchet MS"/>
              <a:sym typeface="Trebuchet MS"/>
            </a:endParaRPr>
          </a:p>
        </p:txBody>
      </p:sp>
      <p:pic>
        <p:nvPicPr>
          <p:cNvPr id="15" name="图片 14">
            <a:extLst>
              <a:ext uri="{FF2B5EF4-FFF2-40B4-BE49-F238E27FC236}">
                <a16:creationId xmlns:a16="http://schemas.microsoft.com/office/drawing/2014/main" id="{0B89DDE0-DFBE-47B6-B601-ADF43B1DDE9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8847" t="1755" b="76413"/>
          <a:stretch/>
        </p:blipFill>
        <p:spPr>
          <a:xfrm rot="10800000">
            <a:off x="4419096" y="0"/>
            <a:ext cx="4724904" cy="609600"/>
          </a:xfrm>
          <a:prstGeom prst="rect">
            <a:avLst/>
          </a:prstGeom>
        </p:spPr>
      </p:pic>
      <p:sp>
        <p:nvSpPr>
          <p:cNvPr id="29" name="矩形 28">
            <a:extLst>
              <a:ext uri="{FF2B5EF4-FFF2-40B4-BE49-F238E27FC236}">
                <a16:creationId xmlns:a16="http://schemas.microsoft.com/office/drawing/2014/main" id="{8D4C06BA-98AF-4C3B-AE8D-0E307EB044A4}"/>
              </a:ext>
            </a:extLst>
          </p:cNvPr>
          <p:cNvSpPr/>
          <p:nvPr/>
        </p:nvSpPr>
        <p:spPr>
          <a:xfrm>
            <a:off x="345972" y="237546"/>
            <a:ext cx="8452057" cy="4668409"/>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8" name="文本框 17">
            <a:extLst>
              <a:ext uri="{FF2B5EF4-FFF2-40B4-BE49-F238E27FC236}">
                <a16:creationId xmlns:a16="http://schemas.microsoft.com/office/drawing/2014/main" id="{E315E238-45B6-49CF-BD0E-55623D12F239}"/>
              </a:ext>
            </a:extLst>
          </p:cNvPr>
          <p:cNvSpPr txBox="1"/>
          <p:nvPr/>
        </p:nvSpPr>
        <p:spPr>
          <a:xfrm>
            <a:off x="7756062" y="462689"/>
            <a:ext cx="810694" cy="340519"/>
          </a:xfrm>
          <a:prstGeom prst="roundRect">
            <a:avLst/>
          </a:prstGeom>
          <a:noFill/>
          <a:ln>
            <a:solidFill>
              <a:schemeClr val="tx1">
                <a:lumMod val="75000"/>
                <a:lumOff val="25000"/>
              </a:schemeClr>
            </a:solidFill>
          </a:ln>
        </p:spPr>
        <p:txBody>
          <a:bodyPr wrap="square" rtlCol="0">
            <a:spAutoFit/>
          </a:bodyPr>
          <a:lstStyle/>
          <a:p>
            <a:pPr algn="ctr"/>
            <a:r>
              <a:rPr lang="en-US" altLang="zh-CN" sz="1400" dirty="0">
                <a:gradFill>
                  <a:gsLst>
                    <a:gs pos="0">
                      <a:srgbClr val="00AFF0"/>
                    </a:gs>
                    <a:gs pos="100000">
                      <a:srgbClr val="4D03DC"/>
                    </a:gs>
                  </a:gsLst>
                  <a:lin ang="10800000" scaled="0"/>
                </a:gradFill>
                <a:latin typeface="微软雅黑" panose="020B0503020204020204" pitchFamily="34" charset="-122"/>
                <a:ea typeface="微软雅黑" panose="020B0503020204020204" pitchFamily="34" charset="-122"/>
              </a:rPr>
              <a:t>LOGO</a:t>
            </a:r>
          </a:p>
        </p:txBody>
      </p:sp>
      <p:sp>
        <p:nvSpPr>
          <p:cNvPr id="9" name="矩形: 圆角 8">
            <a:extLst>
              <a:ext uri="{FF2B5EF4-FFF2-40B4-BE49-F238E27FC236}">
                <a16:creationId xmlns:a16="http://schemas.microsoft.com/office/drawing/2014/main" id="{BA32C657-17DE-4B4A-A0F1-16DC15B1C3B4}"/>
              </a:ext>
            </a:extLst>
          </p:cNvPr>
          <p:cNvSpPr/>
          <p:nvPr/>
        </p:nvSpPr>
        <p:spPr>
          <a:xfrm rot="2578080">
            <a:off x="624561" y="517091"/>
            <a:ext cx="263242" cy="263242"/>
          </a:xfrm>
          <a:prstGeom prst="roundRect">
            <a:avLst/>
          </a:prstGeom>
          <a:gradFill>
            <a:gsLst>
              <a:gs pos="0">
                <a:srgbClr val="00AFF0"/>
              </a:gs>
              <a:gs pos="100000">
                <a:srgbClr val="4D03D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0" name="文本框 9">
            <a:extLst>
              <a:ext uri="{FF2B5EF4-FFF2-40B4-BE49-F238E27FC236}">
                <a16:creationId xmlns:a16="http://schemas.microsoft.com/office/drawing/2014/main" id="{FCB36ADC-028B-496F-B449-84D003A9B7C1}"/>
              </a:ext>
            </a:extLst>
          </p:cNvPr>
          <p:cNvSpPr txBox="1"/>
          <p:nvPr/>
        </p:nvSpPr>
        <p:spPr>
          <a:xfrm>
            <a:off x="1002595" y="380013"/>
            <a:ext cx="2126987" cy="369332"/>
          </a:xfrm>
          <a:prstGeom prst="rect">
            <a:avLst/>
          </a:prstGeom>
          <a:noFill/>
        </p:spPr>
        <p:txBody>
          <a:bodyPr wrap="square" rtlCol="0">
            <a:spAutoFit/>
          </a:bodyPr>
          <a:lstStyle/>
          <a:p>
            <a:r>
              <a:rPr lang="zh-CN" altLang="en-US"/>
              <a:t>Title text added here</a:t>
            </a:r>
          </a:p>
        </p:txBody>
      </p:sp>
      <p:sp>
        <p:nvSpPr>
          <p:cNvPr id="11" name="文本框 10">
            <a:extLst>
              <a:ext uri="{FF2B5EF4-FFF2-40B4-BE49-F238E27FC236}">
                <a16:creationId xmlns:a16="http://schemas.microsoft.com/office/drawing/2014/main" id="{E77BE4BE-B208-49A4-AE73-B876CD4D8327}"/>
              </a:ext>
            </a:extLst>
          </p:cNvPr>
          <p:cNvSpPr txBox="1"/>
          <p:nvPr/>
        </p:nvSpPr>
        <p:spPr>
          <a:xfrm>
            <a:off x="1002596" y="646746"/>
            <a:ext cx="2187376" cy="270074"/>
          </a:xfrm>
          <a:prstGeom prst="rect">
            <a:avLst/>
          </a:prstGeom>
          <a:noFill/>
        </p:spPr>
        <p:txBody>
          <a:bodyPr wrap="square" rtlCol="0">
            <a:spAutoFit/>
            <a:scene3d>
              <a:camera prst="orthographicFront"/>
              <a:lightRig rig="threePt" dir="t"/>
            </a:scene3d>
            <a:sp3d contourW="12700"/>
          </a:bodyPr>
          <a:lstStyle/>
          <a:p>
            <a:pPr>
              <a:lnSpc>
                <a:spcPct val="110000"/>
              </a:lnSpc>
            </a:pPr>
            <a:r>
              <a:rPr lang="en-US" altLang="zh-CN" sz="1050">
                <a:solidFill>
                  <a:schemeClr val="bg1">
                    <a:lumMod val="65000"/>
                  </a:schemeClr>
                </a:solidFill>
                <a:latin typeface="+mj-ea"/>
                <a:ea typeface="+mj-ea"/>
              </a:rPr>
              <a:t>The insinuated text is ed ed here</a:t>
            </a:r>
            <a:endParaRPr lang="en-US" altLang="zh-CN" sz="1050" dirty="0">
              <a:solidFill>
                <a:schemeClr val="bg1">
                  <a:lumMod val="65000"/>
                </a:schemeClr>
              </a:solidFill>
              <a:latin typeface="+mj-ea"/>
              <a:ea typeface="+mj-ea"/>
            </a:endParaRPr>
          </a:p>
        </p:txBody>
      </p:sp>
      <p:pic>
        <p:nvPicPr>
          <p:cNvPr id="17" name="图片 16">
            <a:extLst>
              <a:ext uri="{FF2B5EF4-FFF2-40B4-BE49-F238E27FC236}">
                <a16:creationId xmlns:a16="http://schemas.microsoft.com/office/drawing/2014/main" id="{93D7C435-F190-413B-99B1-C66B95280651}"/>
              </a:ext>
            </a:extLst>
          </p:cNvPr>
          <p:cNvPicPr>
            <a:picLocks noChangeAspect="1"/>
          </p:cNvPicPr>
          <p:nvPr/>
        </p:nvPicPr>
        <p:blipFill>
          <a:blip r:embed="rId4" cstate="screen">
            <a:extLst>
              <a:ext uri="{BEBA8EAE-BF5A-486C-A8C5-ECC9F3942E4B}">
                <a14:imgProps xmlns:a14="http://schemas.microsoft.com/office/drawing/2010/main">
                  <a14:imgLayer r:embed="rId5">
                    <a14:imgEffect>
                      <a14:colorTemperature colorTemp="5900"/>
                    </a14:imgEffect>
                    <a14:imgEffect>
                      <a14:saturation sat="33000"/>
                    </a14:imgEffect>
                  </a14:imgLayer>
                </a14:imgProps>
              </a:ext>
              <a:ext uri="{28A0092B-C50C-407E-A947-70E740481C1C}">
                <a14:useLocalDpi xmlns:a14="http://schemas.microsoft.com/office/drawing/2010/main"/>
              </a:ext>
            </a:extLst>
          </a:blip>
          <a:stretch>
            <a:fillRect/>
          </a:stretch>
        </p:blipFill>
        <p:spPr>
          <a:xfrm>
            <a:off x="0" y="3107561"/>
            <a:ext cx="9144000" cy="1747984"/>
          </a:xfrm>
          <a:prstGeom prst="rect">
            <a:avLst/>
          </a:prstGeom>
        </p:spPr>
      </p:pic>
      <p:grpSp>
        <p:nvGrpSpPr>
          <p:cNvPr id="3" name="组合 2">
            <a:extLst>
              <a:ext uri="{FF2B5EF4-FFF2-40B4-BE49-F238E27FC236}">
                <a16:creationId xmlns:a16="http://schemas.microsoft.com/office/drawing/2014/main" id="{4810018D-FE6E-48D4-9739-4F5D15BEC2CF}"/>
              </a:ext>
            </a:extLst>
          </p:cNvPr>
          <p:cNvGrpSpPr/>
          <p:nvPr/>
        </p:nvGrpSpPr>
        <p:grpSpPr>
          <a:xfrm>
            <a:off x="1654799" y="1821614"/>
            <a:ext cx="655813" cy="655813"/>
            <a:chOff x="1654799" y="1821614"/>
            <a:chExt cx="655813" cy="655813"/>
          </a:xfrm>
        </p:grpSpPr>
        <p:sp>
          <p:nvSpPr>
            <p:cNvPr id="21" name="Shape 386">
              <a:extLst>
                <a:ext uri="{FF2B5EF4-FFF2-40B4-BE49-F238E27FC236}">
                  <a16:creationId xmlns:a16="http://schemas.microsoft.com/office/drawing/2014/main" id="{9905BF95-3710-4446-A556-3D88E80E1DDA}"/>
                </a:ext>
              </a:extLst>
            </p:cNvPr>
            <p:cNvSpPr/>
            <p:nvPr/>
          </p:nvSpPr>
          <p:spPr>
            <a:xfrm>
              <a:off x="1654799" y="1821614"/>
              <a:ext cx="655813" cy="655813"/>
            </a:xfrm>
            <a:prstGeom prst="ellipse">
              <a:avLst/>
            </a:prstGeom>
            <a:solidFill>
              <a:srgbClr val="4D03DC"/>
            </a:solidFill>
            <a:ln w="12700" cap="flat">
              <a:noFill/>
              <a:miter lim="400000"/>
            </a:ln>
            <a:effectLst/>
          </p:spPr>
          <p:txBody>
            <a:bodyPr wrap="square" lIns="91439" tIns="91439" rIns="91439" bIns="91439" numCol="1" anchor="ctr">
              <a:noAutofit/>
            </a:bodyPr>
            <a:lstStyle/>
            <a:p>
              <a:pPr algn="ctr">
                <a:defRPr>
                  <a:solidFill>
                    <a:srgbClr val="FFFFFF"/>
                  </a:solidFill>
                </a:defRPr>
              </a:pPr>
              <a:endParaRPr/>
            </a:p>
          </p:txBody>
        </p:sp>
        <p:grpSp>
          <p:nvGrpSpPr>
            <p:cNvPr id="22" name="Group 396">
              <a:extLst>
                <a:ext uri="{FF2B5EF4-FFF2-40B4-BE49-F238E27FC236}">
                  <a16:creationId xmlns:a16="http://schemas.microsoft.com/office/drawing/2014/main" id="{BEAB63AA-9DD6-4FE5-BEC6-564D0A26FE26}"/>
                </a:ext>
              </a:extLst>
            </p:cNvPr>
            <p:cNvGrpSpPr/>
            <p:nvPr/>
          </p:nvGrpSpPr>
          <p:grpSpPr>
            <a:xfrm>
              <a:off x="1864752" y="2029353"/>
              <a:ext cx="237705" cy="236895"/>
              <a:chOff x="0" y="0"/>
              <a:chExt cx="904391" cy="901309"/>
            </a:xfrm>
          </p:grpSpPr>
          <p:sp>
            <p:nvSpPr>
              <p:cNvPr id="23" name="Shape 387">
                <a:extLst>
                  <a:ext uri="{FF2B5EF4-FFF2-40B4-BE49-F238E27FC236}">
                    <a16:creationId xmlns:a16="http://schemas.microsoft.com/office/drawing/2014/main" id="{A9574E76-A49A-424A-ACEA-87E352B2668F}"/>
                  </a:ext>
                </a:extLst>
              </p:cNvPr>
              <p:cNvSpPr/>
              <p:nvPr/>
            </p:nvSpPr>
            <p:spPr>
              <a:xfrm>
                <a:off x="31265" y="28574"/>
                <a:ext cx="121398" cy="121398"/>
              </a:xfrm>
              <a:custGeom>
                <a:avLst/>
                <a:gdLst/>
                <a:ahLst/>
                <a:cxnLst>
                  <a:cxn ang="0">
                    <a:pos x="wd2" y="hd2"/>
                  </a:cxn>
                  <a:cxn ang="5400000">
                    <a:pos x="wd2" y="hd2"/>
                  </a:cxn>
                  <a:cxn ang="10800000">
                    <a:pos x="wd2" y="hd2"/>
                  </a:cxn>
                  <a:cxn ang="16200000">
                    <a:pos x="wd2" y="hd2"/>
                  </a:cxn>
                </a:cxnLst>
                <a:rect l="0" t="0" r="r" b="b"/>
                <a:pathLst>
                  <a:path w="20647" h="20647" extrusionOk="0">
                    <a:moveTo>
                      <a:pt x="0" y="13976"/>
                    </a:moveTo>
                    <a:cubicBezTo>
                      <a:pt x="2541" y="17788"/>
                      <a:pt x="2541" y="17788"/>
                      <a:pt x="2541" y="17788"/>
                    </a:cubicBezTo>
                    <a:cubicBezTo>
                      <a:pt x="6353" y="21600"/>
                      <a:pt x="13976" y="21600"/>
                      <a:pt x="17788" y="17788"/>
                    </a:cubicBezTo>
                    <a:cubicBezTo>
                      <a:pt x="21600" y="13976"/>
                      <a:pt x="21600" y="6353"/>
                      <a:pt x="17788" y="2541"/>
                    </a:cubicBezTo>
                    <a:cubicBezTo>
                      <a:pt x="13976" y="0"/>
                      <a:pt x="13976" y="0"/>
                      <a:pt x="13976" y="0"/>
                    </a:cubicBezTo>
                    <a:lnTo>
                      <a:pt x="0" y="13976"/>
                    </a:lnTo>
                    <a:close/>
                  </a:path>
                </a:pathLst>
              </a:custGeom>
              <a:noFill/>
              <a:ln w="38100" cap="flat">
                <a:solidFill>
                  <a:srgbClr val="FFFFFF"/>
                </a:solidFill>
                <a:prstDash val="solid"/>
                <a:miter lim="400000"/>
              </a:ln>
              <a:effectLst/>
            </p:spPr>
            <p:txBody>
              <a:bodyPr wrap="square" lIns="91439" tIns="91439" rIns="91439" bIns="91439" numCol="1" anchor="t">
                <a:noAutofit/>
              </a:bodyPr>
              <a:lstStyle/>
              <a:p>
                <a:endParaRPr/>
              </a:p>
            </p:txBody>
          </p:sp>
          <p:sp>
            <p:nvSpPr>
              <p:cNvPr id="24" name="Shape 388">
                <a:extLst>
                  <a:ext uri="{FF2B5EF4-FFF2-40B4-BE49-F238E27FC236}">
                    <a16:creationId xmlns:a16="http://schemas.microsoft.com/office/drawing/2014/main" id="{98FEB597-52A2-4D18-A7B2-D3441BF28091}"/>
                  </a:ext>
                </a:extLst>
              </p:cNvPr>
              <p:cNvSpPr/>
              <p:nvPr/>
            </p:nvSpPr>
            <p:spPr>
              <a:xfrm flipH="1" flipV="1">
                <a:off x="136043" y="133349"/>
                <a:ext cx="187325" cy="180978"/>
              </a:xfrm>
              <a:prstGeom prst="line">
                <a:avLst/>
              </a:prstGeom>
              <a:noFill/>
              <a:ln w="38100" cap="flat">
                <a:solidFill>
                  <a:srgbClr val="FFFFFF"/>
                </a:solidFill>
                <a:prstDash val="solid"/>
                <a:miter lim="400000"/>
              </a:ln>
              <a:effectLst/>
            </p:spPr>
            <p:txBody>
              <a:bodyPr wrap="square" lIns="0" tIns="0" rIns="0" bIns="0" numCol="1" anchor="t">
                <a:noAutofit/>
              </a:bodyPr>
              <a:lstStyle/>
              <a:p>
                <a:pPr defTabSz="457200">
                  <a:defRPr sz="1200">
                    <a:latin typeface="+mj-lt"/>
                    <a:ea typeface="+mj-ea"/>
                    <a:cs typeface="+mj-cs"/>
                    <a:sym typeface="Helvetica"/>
                  </a:defRPr>
                </a:pPr>
                <a:endParaRPr/>
              </a:p>
            </p:txBody>
          </p:sp>
          <p:sp>
            <p:nvSpPr>
              <p:cNvPr id="25" name="Shape 389">
                <a:extLst>
                  <a:ext uri="{FF2B5EF4-FFF2-40B4-BE49-F238E27FC236}">
                    <a16:creationId xmlns:a16="http://schemas.microsoft.com/office/drawing/2014/main" id="{C6180B20-E4C9-40BC-81C9-3921C9F4EF50}"/>
                  </a:ext>
                </a:extLst>
              </p:cNvPr>
              <p:cNvSpPr/>
              <p:nvPr/>
            </p:nvSpPr>
            <p:spPr>
              <a:xfrm flipH="1" flipV="1">
                <a:off x="609117" y="600074"/>
                <a:ext cx="168275" cy="165101"/>
              </a:xfrm>
              <a:prstGeom prst="line">
                <a:avLst/>
              </a:prstGeom>
              <a:noFill/>
              <a:ln w="38100" cap="flat">
                <a:solidFill>
                  <a:srgbClr val="FFFFFF"/>
                </a:solidFill>
                <a:prstDash val="solid"/>
                <a:miter lim="400000"/>
              </a:ln>
              <a:effectLst/>
            </p:spPr>
            <p:txBody>
              <a:bodyPr wrap="square" lIns="0" tIns="0" rIns="0" bIns="0" numCol="1" anchor="t">
                <a:noAutofit/>
              </a:bodyPr>
              <a:lstStyle/>
              <a:p>
                <a:pPr defTabSz="457200">
                  <a:defRPr sz="1200">
                    <a:latin typeface="+mj-lt"/>
                    <a:ea typeface="+mj-ea"/>
                    <a:cs typeface="+mj-cs"/>
                    <a:sym typeface="Helvetica"/>
                  </a:defRPr>
                </a:pPr>
                <a:endParaRPr/>
              </a:p>
            </p:txBody>
          </p:sp>
          <p:sp>
            <p:nvSpPr>
              <p:cNvPr id="26" name="Shape 390">
                <a:extLst>
                  <a:ext uri="{FF2B5EF4-FFF2-40B4-BE49-F238E27FC236}">
                    <a16:creationId xmlns:a16="http://schemas.microsoft.com/office/drawing/2014/main" id="{81AE397C-CA15-4D77-B121-7F83818DB534}"/>
                  </a:ext>
                </a:extLst>
              </p:cNvPr>
              <p:cNvSpPr/>
              <p:nvPr/>
            </p:nvSpPr>
            <p:spPr>
              <a:xfrm>
                <a:off x="504341" y="495300"/>
                <a:ext cx="393231" cy="393230"/>
              </a:xfrm>
              <a:custGeom>
                <a:avLst/>
                <a:gdLst/>
                <a:ahLst/>
                <a:cxnLst>
                  <a:cxn ang="0">
                    <a:pos x="wd2" y="hd2"/>
                  </a:cxn>
                  <a:cxn ang="5400000">
                    <a:pos x="wd2" y="hd2"/>
                  </a:cxn>
                  <a:cxn ang="10800000">
                    <a:pos x="wd2" y="hd2"/>
                  </a:cxn>
                  <a:cxn ang="16200000">
                    <a:pos x="wd2" y="hd2"/>
                  </a:cxn>
                </a:cxnLst>
                <a:rect l="0" t="0" r="r" b="b"/>
                <a:pathLst>
                  <a:path w="20900" h="20900" extrusionOk="0">
                    <a:moveTo>
                      <a:pt x="9200" y="0"/>
                    </a:moveTo>
                    <a:cubicBezTo>
                      <a:pt x="18800" y="10000"/>
                      <a:pt x="18800" y="10000"/>
                      <a:pt x="18800" y="10000"/>
                    </a:cubicBezTo>
                    <a:cubicBezTo>
                      <a:pt x="21600" y="12400"/>
                      <a:pt x="21600" y="16400"/>
                      <a:pt x="18800" y="18800"/>
                    </a:cubicBezTo>
                    <a:cubicBezTo>
                      <a:pt x="16400" y="21600"/>
                      <a:pt x="12400" y="21600"/>
                      <a:pt x="10000" y="18800"/>
                    </a:cubicBezTo>
                    <a:cubicBezTo>
                      <a:pt x="0" y="9200"/>
                      <a:pt x="0" y="9200"/>
                      <a:pt x="0" y="9200"/>
                    </a:cubicBezTo>
                  </a:path>
                </a:pathLst>
              </a:custGeom>
              <a:noFill/>
              <a:ln w="38100" cap="flat">
                <a:solidFill>
                  <a:srgbClr val="FFFFFF"/>
                </a:solidFill>
                <a:prstDash val="solid"/>
                <a:miter lim="400000"/>
              </a:ln>
              <a:effectLst/>
            </p:spPr>
            <p:txBody>
              <a:bodyPr wrap="square" lIns="91439" tIns="91439" rIns="91439" bIns="91439" numCol="1" anchor="t">
                <a:noAutofit/>
              </a:bodyPr>
              <a:lstStyle/>
              <a:p>
                <a:endParaRPr/>
              </a:p>
            </p:txBody>
          </p:sp>
          <p:sp>
            <p:nvSpPr>
              <p:cNvPr id="27" name="Shape 391">
                <a:extLst>
                  <a:ext uri="{FF2B5EF4-FFF2-40B4-BE49-F238E27FC236}">
                    <a16:creationId xmlns:a16="http://schemas.microsoft.com/office/drawing/2014/main" id="{4CB5FEAF-96E1-4B05-826F-A63F25F0E751}"/>
                  </a:ext>
                </a:extLst>
              </p:cNvPr>
              <p:cNvSpPr/>
              <p:nvPr/>
            </p:nvSpPr>
            <p:spPr>
              <a:xfrm>
                <a:off x="499117" y="44449"/>
                <a:ext cx="360825" cy="357792"/>
              </a:xfrm>
              <a:custGeom>
                <a:avLst/>
                <a:gdLst/>
                <a:ahLst/>
                <a:cxnLst>
                  <a:cxn ang="0">
                    <a:pos x="wd2" y="hd2"/>
                  </a:cxn>
                  <a:cxn ang="5400000">
                    <a:pos x="wd2" y="hd2"/>
                  </a:cxn>
                  <a:cxn ang="10800000">
                    <a:pos x="wd2" y="hd2"/>
                  </a:cxn>
                  <a:cxn ang="16200000">
                    <a:pos x="wd2" y="hd2"/>
                  </a:cxn>
                </a:cxnLst>
                <a:rect l="0" t="0" r="r" b="b"/>
                <a:pathLst>
                  <a:path w="20628" h="20628" extrusionOk="0">
                    <a:moveTo>
                      <a:pt x="20628" y="14688"/>
                    </a:moveTo>
                    <a:cubicBezTo>
                      <a:pt x="17604" y="17712"/>
                      <a:pt x="17604" y="17712"/>
                      <a:pt x="17604" y="17712"/>
                    </a:cubicBezTo>
                    <a:cubicBezTo>
                      <a:pt x="13716" y="21600"/>
                      <a:pt x="6804" y="21600"/>
                      <a:pt x="2916" y="17712"/>
                    </a:cubicBezTo>
                    <a:cubicBezTo>
                      <a:pt x="-972" y="13824"/>
                      <a:pt x="-972" y="6912"/>
                      <a:pt x="2916" y="3024"/>
                    </a:cubicBezTo>
                    <a:cubicBezTo>
                      <a:pt x="5940" y="0"/>
                      <a:pt x="5940" y="0"/>
                      <a:pt x="5940" y="0"/>
                    </a:cubicBezTo>
                  </a:path>
                </a:pathLst>
              </a:custGeom>
              <a:noFill/>
              <a:ln w="38100" cap="flat">
                <a:solidFill>
                  <a:srgbClr val="FFFFFF"/>
                </a:solidFill>
                <a:prstDash val="solid"/>
                <a:miter lim="400000"/>
              </a:ln>
              <a:effectLst/>
            </p:spPr>
            <p:txBody>
              <a:bodyPr wrap="square" lIns="91439" tIns="91439" rIns="91439" bIns="91439" numCol="1" anchor="t">
                <a:noAutofit/>
              </a:bodyPr>
              <a:lstStyle/>
              <a:p>
                <a:endParaRPr/>
              </a:p>
            </p:txBody>
          </p:sp>
          <p:sp>
            <p:nvSpPr>
              <p:cNvPr id="28" name="Shape 392">
                <a:extLst>
                  <a:ext uri="{FF2B5EF4-FFF2-40B4-BE49-F238E27FC236}">
                    <a16:creationId xmlns:a16="http://schemas.microsoft.com/office/drawing/2014/main" id="{235A4C0A-B545-48B4-9FCE-47AAAFAEAE51}"/>
                  </a:ext>
                </a:extLst>
              </p:cNvPr>
              <p:cNvSpPr/>
              <p:nvPr/>
            </p:nvSpPr>
            <p:spPr>
              <a:xfrm>
                <a:off x="602765" y="0"/>
                <a:ext cx="301627" cy="29845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60" y="15120"/>
                      <a:pt x="15660" y="15120"/>
                      <a:pt x="15660" y="15120"/>
                    </a:cubicBezTo>
                    <a:cubicBezTo>
                      <a:pt x="12420" y="18360"/>
                      <a:pt x="12420" y="18360"/>
                      <a:pt x="12420" y="18360"/>
                    </a:cubicBezTo>
                    <a:cubicBezTo>
                      <a:pt x="9720" y="21060"/>
                      <a:pt x="5940" y="21060"/>
                      <a:pt x="3240" y="18360"/>
                    </a:cubicBezTo>
                    <a:cubicBezTo>
                      <a:pt x="540" y="15660"/>
                      <a:pt x="540" y="11880"/>
                      <a:pt x="3240" y="9180"/>
                    </a:cubicBezTo>
                    <a:cubicBezTo>
                      <a:pt x="6480" y="5940"/>
                      <a:pt x="6480" y="5940"/>
                      <a:pt x="6480" y="5940"/>
                    </a:cubicBezTo>
                    <a:cubicBezTo>
                      <a:pt x="0" y="0"/>
                      <a:pt x="0" y="0"/>
                      <a:pt x="0" y="0"/>
                    </a:cubicBezTo>
                  </a:path>
                </a:pathLst>
              </a:custGeom>
              <a:noFill/>
              <a:ln w="38100" cap="flat">
                <a:solidFill>
                  <a:srgbClr val="FFFFFF"/>
                </a:solidFill>
                <a:prstDash val="solid"/>
                <a:miter lim="400000"/>
              </a:ln>
              <a:effectLst/>
            </p:spPr>
            <p:txBody>
              <a:bodyPr wrap="square" lIns="91439" tIns="91439" rIns="91439" bIns="91439" numCol="1" anchor="t">
                <a:noAutofit/>
              </a:bodyPr>
              <a:lstStyle/>
              <a:p>
                <a:endParaRPr/>
              </a:p>
            </p:txBody>
          </p:sp>
          <p:sp>
            <p:nvSpPr>
              <p:cNvPr id="30" name="Shape 393">
                <a:extLst>
                  <a:ext uri="{FF2B5EF4-FFF2-40B4-BE49-F238E27FC236}">
                    <a16:creationId xmlns:a16="http://schemas.microsoft.com/office/drawing/2014/main" id="{CABF24AA-6FF1-40AD-A787-430095A4B176}"/>
                  </a:ext>
                </a:extLst>
              </p:cNvPr>
              <p:cNvSpPr/>
              <p:nvPr/>
            </p:nvSpPr>
            <p:spPr>
              <a:xfrm>
                <a:off x="91591" y="781050"/>
                <a:ext cx="60325" cy="0"/>
              </a:xfrm>
              <a:prstGeom prst="line">
                <a:avLst/>
              </a:prstGeom>
              <a:noFill/>
              <a:ln w="38100" cap="flat">
                <a:solidFill>
                  <a:srgbClr val="FFFFFF"/>
                </a:solidFill>
                <a:prstDash val="solid"/>
                <a:miter lim="400000"/>
              </a:ln>
              <a:effectLst/>
            </p:spPr>
            <p:txBody>
              <a:bodyPr wrap="square" lIns="0" tIns="0" rIns="0" bIns="0" numCol="1" anchor="t">
                <a:noAutofit/>
              </a:bodyPr>
              <a:lstStyle/>
              <a:p>
                <a:pPr defTabSz="457200">
                  <a:defRPr sz="1200">
                    <a:latin typeface="+mj-lt"/>
                    <a:ea typeface="+mj-ea"/>
                    <a:cs typeface="+mj-cs"/>
                    <a:sym typeface="Helvetica"/>
                  </a:defRPr>
                </a:pPr>
                <a:endParaRPr/>
              </a:p>
            </p:txBody>
          </p:sp>
          <p:sp>
            <p:nvSpPr>
              <p:cNvPr id="31" name="Shape 394">
                <a:extLst>
                  <a:ext uri="{FF2B5EF4-FFF2-40B4-BE49-F238E27FC236}">
                    <a16:creationId xmlns:a16="http://schemas.microsoft.com/office/drawing/2014/main" id="{96328E52-551A-4502-AD46-0FADBE9D7FC2}"/>
                  </a:ext>
                </a:extLst>
              </p:cNvPr>
              <p:cNvSpPr/>
              <p:nvPr/>
            </p:nvSpPr>
            <p:spPr>
              <a:xfrm flipH="1" flipV="1">
                <a:off x="383693" y="374650"/>
                <a:ext cx="120649" cy="120650"/>
              </a:xfrm>
              <a:prstGeom prst="line">
                <a:avLst/>
              </a:prstGeom>
              <a:noFill/>
              <a:ln w="38100" cap="flat">
                <a:solidFill>
                  <a:srgbClr val="FFFFFF"/>
                </a:solidFill>
                <a:prstDash val="solid"/>
                <a:miter lim="400000"/>
              </a:ln>
              <a:effectLst/>
            </p:spPr>
            <p:txBody>
              <a:bodyPr wrap="square" lIns="0" tIns="0" rIns="0" bIns="0" numCol="1" anchor="t">
                <a:noAutofit/>
              </a:bodyPr>
              <a:lstStyle/>
              <a:p>
                <a:pPr defTabSz="457200">
                  <a:defRPr sz="1200">
                    <a:latin typeface="+mj-lt"/>
                    <a:ea typeface="+mj-ea"/>
                    <a:cs typeface="+mj-cs"/>
                    <a:sym typeface="Helvetica"/>
                  </a:defRPr>
                </a:pPr>
                <a:endParaRPr/>
              </a:p>
            </p:txBody>
          </p:sp>
          <p:sp>
            <p:nvSpPr>
              <p:cNvPr id="32" name="Shape 395">
                <a:extLst>
                  <a:ext uri="{FF2B5EF4-FFF2-40B4-BE49-F238E27FC236}">
                    <a16:creationId xmlns:a16="http://schemas.microsoft.com/office/drawing/2014/main" id="{245F5C9B-BF78-4FD2-8CFC-9F5B3D3988DA}"/>
                  </a:ext>
                </a:extLst>
              </p:cNvPr>
              <p:cNvSpPr/>
              <p:nvPr/>
            </p:nvSpPr>
            <p:spPr>
              <a:xfrm>
                <a:off x="0" y="473073"/>
                <a:ext cx="431316" cy="428237"/>
              </a:xfrm>
              <a:custGeom>
                <a:avLst/>
                <a:gdLst/>
                <a:ahLst/>
                <a:cxnLst>
                  <a:cxn ang="0">
                    <a:pos x="wd2" y="hd2"/>
                  </a:cxn>
                  <a:cxn ang="5400000">
                    <a:pos x="wd2" y="hd2"/>
                  </a:cxn>
                  <a:cxn ang="10800000">
                    <a:pos x="wd2" y="hd2"/>
                  </a:cxn>
                  <a:cxn ang="16200000">
                    <a:pos x="wd2" y="hd2"/>
                  </a:cxn>
                </a:cxnLst>
                <a:rect l="0" t="0" r="r" b="b"/>
                <a:pathLst>
                  <a:path w="20959" h="20959" extrusionOk="0">
                    <a:moveTo>
                      <a:pt x="16932" y="0"/>
                    </a:moveTo>
                    <a:cubicBezTo>
                      <a:pt x="1922" y="10983"/>
                      <a:pt x="1922" y="10983"/>
                      <a:pt x="1922" y="10983"/>
                    </a:cubicBezTo>
                    <a:cubicBezTo>
                      <a:pt x="-641" y="13180"/>
                      <a:pt x="-641" y="16841"/>
                      <a:pt x="1922" y="19037"/>
                    </a:cubicBezTo>
                    <a:cubicBezTo>
                      <a:pt x="4118" y="21600"/>
                      <a:pt x="7779" y="21600"/>
                      <a:pt x="9976" y="19037"/>
                    </a:cubicBezTo>
                    <a:cubicBezTo>
                      <a:pt x="20959" y="4027"/>
                      <a:pt x="20959" y="4027"/>
                      <a:pt x="20959" y="4027"/>
                    </a:cubicBezTo>
                  </a:path>
                </a:pathLst>
              </a:custGeom>
              <a:noFill/>
              <a:ln w="38100" cap="flat">
                <a:solidFill>
                  <a:srgbClr val="FFFFFF"/>
                </a:solidFill>
                <a:prstDash val="solid"/>
                <a:miter lim="400000"/>
              </a:ln>
              <a:effectLst/>
            </p:spPr>
            <p:txBody>
              <a:bodyPr wrap="square" lIns="91439" tIns="91439" rIns="91439" bIns="91439" numCol="1" anchor="t">
                <a:noAutofit/>
              </a:bodyPr>
              <a:lstStyle/>
              <a:p>
                <a:endParaRPr/>
              </a:p>
            </p:txBody>
          </p:sp>
        </p:grpSp>
      </p:grpSp>
      <p:grpSp>
        <p:nvGrpSpPr>
          <p:cNvPr id="7" name="组合 6">
            <a:extLst>
              <a:ext uri="{FF2B5EF4-FFF2-40B4-BE49-F238E27FC236}">
                <a16:creationId xmlns:a16="http://schemas.microsoft.com/office/drawing/2014/main" id="{2A30DABF-401B-4716-8085-3949DF0308D2}"/>
              </a:ext>
            </a:extLst>
          </p:cNvPr>
          <p:cNvGrpSpPr/>
          <p:nvPr/>
        </p:nvGrpSpPr>
        <p:grpSpPr>
          <a:xfrm>
            <a:off x="5062871" y="2861203"/>
            <a:ext cx="655813" cy="655813"/>
            <a:chOff x="5062871" y="2861203"/>
            <a:chExt cx="655813" cy="655813"/>
          </a:xfrm>
        </p:grpSpPr>
        <p:sp>
          <p:nvSpPr>
            <p:cNvPr id="34" name="Shape 406">
              <a:extLst>
                <a:ext uri="{FF2B5EF4-FFF2-40B4-BE49-F238E27FC236}">
                  <a16:creationId xmlns:a16="http://schemas.microsoft.com/office/drawing/2014/main" id="{67A2A1A5-59B3-4F89-B915-3FA72C11924F}"/>
                </a:ext>
              </a:extLst>
            </p:cNvPr>
            <p:cNvSpPr/>
            <p:nvPr/>
          </p:nvSpPr>
          <p:spPr>
            <a:xfrm>
              <a:off x="5062871" y="2861203"/>
              <a:ext cx="655813" cy="655813"/>
            </a:xfrm>
            <a:prstGeom prst="ellipse">
              <a:avLst/>
            </a:prstGeom>
            <a:solidFill>
              <a:srgbClr val="4D03DC"/>
            </a:solidFill>
            <a:ln w="12700" cap="flat">
              <a:noFill/>
              <a:miter lim="400000"/>
            </a:ln>
            <a:effectLst/>
          </p:spPr>
          <p:txBody>
            <a:bodyPr wrap="square" lIns="91439" tIns="91439" rIns="91439" bIns="91439" numCol="1" anchor="ctr">
              <a:noAutofit/>
            </a:bodyPr>
            <a:lstStyle/>
            <a:p>
              <a:pPr algn="ctr">
                <a:defRPr>
                  <a:solidFill>
                    <a:srgbClr val="FFFFFF"/>
                  </a:solidFill>
                </a:defRPr>
              </a:pPr>
              <a:endParaRPr/>
            </a:p>
          </p:txBody>
        </p:sp>
        <p:grpSp>
          <p:nvGrpSpPr>
            <p:cNvPr id="35" name="Group 418">
              <a:extLst>
                <a:ext uri="{FF2B5EF4-FFF2-40B4-BE49-F238E27FC236}">
                  <a16:creationId xmlns:a16="http://schemas.microsoft.com/office/drawing/2014/main" id="{347FAE86-D990-47D0-8DF2-050C29C3E974}"/>
                </a:ext>
              </a:extLst>
            </p:cNvPr>
            <p:cNvGrpSpPr/>
            <p:nvPr/>
          </p:nvGrpSpPr>
          <p:grpSpPr>
            <a:xfrm>
              <a:off x="5303990" y="3070611"/>
              <a:ext cx="173576" cy="236997"/>
              <a:chOff x="0" y="0"/>
              <a:chExt cx="660400" cy="901700"/>
            </a:xfrm>
          </p:grpSpPr>
          <p:sp>
            <p:nvSpPr>
              <p:cNvPr id="36" name="Shape 407">
                <a:extLst>
                  <a:ext uri="{FF2B5EF4-FFF2-40B4-BE49-F238E27FC236}">
                    <a16:creationId xmlns:a16="http://schemas.microsoft.com/office/drawing/2014/main" id="{00D8FB3E-2714-4BE8-B4E7-4BCB83858461}"/>
                  </a:ext>
                </a:extLst>
              </p:cNvPr>
              <p:cNvSpPr/>
              <p:nvPr/>
            </p:nvSpPr>
            <p:spPr>
              <a:xfrm>
                <a:off x="-1" y="450850"/>
                <a:ext cx="660401" cy="3333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11782"/>
                      <a:pt x="16691" y="21600"/>
                      <a:pt x="10800" y="21600"/>
                    </a:cubicBezTo>
                    <a:cubicBezTo>
                      <a:pt x="4909" y="21600"/>
                      <a:pt x="0" y="11782"/>
                      <a:pt x="0" y="0"/>
                    </a:cubicBezTo>
                  </a:path>
                </a:pathLst>
              </a:custGeom>
              <a:noFill/>
              <a:ln w="38100" cap="flat">
                <a:solidFill>
                  <a:srgbClr val="FFFFFF"/>
                </a:solidFill>
                <a:prstDash val="solid"/>
                <a:miter lim="400000"/>
              </a:ln>
              <a:effectLst/>
            </p:spPr>
            <p:txBody>
              <a:bodyPr wrap="square" lIns="91439" tIns="91439" rIns="91439" bIns="91439" numCol="1" anchor="t">
                <a:noAutofit/>
              </a:bodyPr>
              <a:lstStyle/>
              <a:p>
                <a:endParaRPr/>
              </a:p>
            </p:txBody>
          </p:sp>
          <p:sp>
            <p:nvSpPr>
              <p:cNvPr id="37" name="Shape 408">
                <a:extLst>
                  <a:ext uri="{FF2B5EF4-FFF2-40B4-BE49-F238E27FC236}">
                    <a16:creationId xmlns:a16="http://schemas.microsoft.com/office/drawing/2014/main" id="{1B3AC320-46D7-42C8-9CEE-9F20964C9C18}"/>
                  </a:ext>
                </a:extLst>
              </p:cNvPr>
              <p:cNvSpPr/>
              <p:nvPr/>
            </p:nvSpPr>
            <p:spPr>
              <a:xfrm>
                <a:off x="358774" y="-1"/>
                <a:ext cx="180977" cy="66357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2600" y="491"/>
                      <a:pt x="21600" y="3436"/>
                      <a:pt x="21600" y="6873"/>
                    </a:cubicBezTo>
                    <a:cubicBezTo>
                      <a:pt x="21600" y="14727"/>
                      <a:pt x="21600" y="14727"/>
                      <a:pt x="21600" y="14727"/>
                    </a:cubicBezTo>
                    <a:cubicBezTo>
                      <a:pt x="21600" y="18164"/>
                      <a:pt x="12600" y="21109"/>
                      <a:pt x="0" y="21600"/>
                    </a:cubicBezTo>
                  </a:path>
                </a:pathLst>
              </a:custGeom>
              <a:noFill/>
              <a:ln w="38100" cap="flat">
                <a:solidFill>
                  <a:srgbClr val="FFFFFF"/>
                </a:solidFill>
                <a:prstDash val="solid"/>
                <a:miter lim="400000"/>
              </a:ln>
              <a:effectLst/>
            </p:spPr>
            <p:txBody>
              <a:bodyPr wrap="square" lIns="91439" tIns="91439" rIns="91439" bIns="91439" numCol="1" anchor="t">
                <a:noAutofit/>
              </a:bodyPr>
              <a:lstStyle/>
              <a:p>
                <a:endParaRPr/>
              </a:p>
            </p:txBody>
          </p:sp>
          <p:sp>
            <p:nvSpPr>
              <p:cNvPr id="38" name="Shape 409">
                <a:extLst>
                  <a:ext uri="{FF2B5EF4-FFF2-40B4-BE49-F238E27FC236}">
                    <a16:creationId xmlns:a16="http://schemas.microsoft.com/office/drawing/2014/main" id="{D1CEE8F0-DA88-4FD7-B095-19E46FDC6B90}"/>
                  </a:ext>
                </a:extLst>
              </p:cNvPr>
              <p:cNvSpPr/>
              <p:nvPr/>
            </p:nvSpPr>
            <p:spPr>
              <a:xfrm>
                <a:off x="117473" y="-1"/>
                <a:ext cx="180977" cy="66357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000" y="491"/>
                      <a:pt x="0" y="3436"/>
                      <a:pt x="0" y="6873"/>
                    </a:cubicBezTo>
                    <a:cubicBezTo>
                      <a:pt x="0" y="14727"/>
                      <a:pt x="0" y="14727"/>
                      <a:pt x="0" y="14727"/>
                    </a:cubicBezTo>
                    <a:cubicBezTo>
                      <a:pt x="0" y="18164"/>
                      <a:pt x="9000" y="21109"/>
                      <a:pt x="21600" y="21600"/>
                    </a:cubicBezTo>
                  </a:path>
                </a:pathLst>
              </a:custGeom>
              <a:noFill/>
              <a:ln w="38100" cap="flat">
                <a:solidFill>
                  <a:srgbClr val="FFFFFF"/>
                </a:solidFill>
                <a:prstDash val="solid"/>
                <a:miter lim="400000"/>
              </a:ln>
              <a:effectLst/>
            </p:spPr>
            <p:txBody>
              <a:bodyPr wrap="square" lIns="91439" tIns="91439" rIns="91439" bIns="91439" numCol="1" anchor="t">
                <a:noAutofit/>
              </a:bodyPr>
              <a:lstStyle/>
              <a:p>
                <a:endParaRPr/>
              </a:p>
            </p:txBody>
          </p:sp>
          <p:sp>
            <p:nvSpPr>
              <p:cNvPr id="39" name="Shape 410">
                <a:extLst>
                  <a:ext uri="{FF2B5EF4-FFF2-40B4-BE49-F238E27FC236}">
                    <a16:creationId xmlns:a16="http://schemas.microsoft.com/office/drawing/2014/main" id="{164243C6-46FF-4595-864E-697B69DB1582}"/>
                  </a:ext>
                </a:extLst>
              </p:cNvPr>
              <p:cNvSpPr/>
              <p:nvPr/>
            </p:nvSpPr>
            <p:spPr>
              <a:xfrm flipH="1">
                <a:off x="330200" y="92075"/>
                <a:ext cx="1" cy="479427"/>
              </a:xfrm>
              <a:prstGeom prst="line">
                <a:avLst/>
              </a:prstGeom>
              <a:noFill/>
              <a:ln w="38100" cap="flat">
                <a:solidFill>
                  <a:srgbClr val="FFFFFF"/>
                </a:solidFill>
                <a:prstDash val="solid"/>
                <a:miter lim="400000"/>
              </a:ln>
              <a:effectLst/>
            </p:spPr>
            <p:txBody>
              <a:bodyPr wrap="square" lIns="0" tIns="0" rIns="0" bIns="0" numCol="1" anchor="t">
                <a:noAutofit/>
              </a:bodyPr>
              <a:lstStyle/>
              <a:p>
                <a:pPr defTabSz="457200">
                  <a:defRPr sz="1200">
                    <a:latin typeface="+mj-lt"/>
                    <a:ea typeface="+mj-ea"/>
                    <a:cs typeface="+mj-cs"/>
                    <a:sym typeface="Helvetica"/>
                  </a:defRPr>
                </a:pPr>
                <a:endParaRPr/>
              </a:p>
            </p:txBody>
          </p:sp>
          <p:sp>
            <p:nvSpPr>
              <p:cNvPr id="40" name="Shape 411">
                <a:extLst>
                  <a:ext uri="{FF2B5EF4-FFF2-40B4-BE49-F238E27FC236}">
                    <a16:creationId xmlns:a16="http://schemas.microsoft.com/office/drawing/2014/main" id="{63061703-077B-484E-8743-B45C5B2DF547}"/>
                  </a:ext>
                </a:extLst>
              </p:cNvPr>
              <p:cNvSpPr/>
              <p:nvPr/>
            </p:nvSpPr>
            <p:spPr>
              <a:xfrm flipH="1">
                <a:off x="450850" y="180975"/>
                <a:ext cx="60326" cy="1"/>
              </a:xfrm>
              <a:prstGeom prst="line">
                <a:avLst/>
              </a:prstGeom>
              <a:noFill/>
              <a:ln w="38100" cap="flat">
                <a:solidFill>
                  <a:srgbClr val="FFFFFF"/>
                </a:solidFill>
                <a:prstDash val="solid"/>
                <a:miter lim="400000"/>
              </a:ln>
              <a:effectLst/>
            </p:spPr>
            <p:txBody>
              <a:bodyPr wrap="square" lIns="0" tIns="0" rIns="0" bIns="0" numCol="1" anchor="t">
                <a:noAutofit/>
              </a:bodyPr>
              <a:lstStyle/>
              <a:p>
                <a:pPr defTabSz="457200">
                  <a:defRPr sz="1200">
                    <a:latin typeface="+mj-lt"/>
                    <a:ea typeface="+mj-ea"/>
                    <a:cs typeface="+mj-cs"/>
                    <a:sym typeface="Helvetica"/>
                  </a:defRPr>
                </a:pPr>
                <a:endParaRPr/>
              </a:p>
            </p:txBody>
          </p:sp>
          <p:sp>
            <p:nvSpPr>
              <p:cNvPr id="41" name="Shape 412">
                <a:extLst>
                  <a:ext uri="{FF2B5EF4-FFF2-40B4-BE49-F238E27FC236}">
                    <a16:creationId xmlns:a16="http://schemas.microsoft.com/office/drawing/2014/main" id="{5AF6A74A-119A-417C-95B1-8B757B647C07}"/>
                  </a:ext>
                </a:extLst>
              </p:cNvPr>
              <p:cNvSpPr/>
              <p:nvPr/>
            </p:nvSpPr>
            <p:spPr>
              <a:xfrm flipH="1">
                <a:off x="450850" y="333375"/>
                <a:ext cx="60326" cy="1"/>
              </a:xfrm>
              <a:prstGeom prst="line">
                <a:avLst/>
              </a:prstGeom>
              <a:noFill/>
              <a:ln w="38100" cap="flat">
                <a:solidFill>
                  <a:srgbClr val="FFFFFF"/>
                </a:solidFill>
                <a:prstDash val="solid"/>
                <a:miter lim="400000"/>
              </a:ln>
              <a:effectLst/>
            </p:spPr>
            <p:txBody>
              <a:bodyPr wrap="square" lIns="0" tIns="0" rIns="0" bIns="0" numCol="1" anchor="t">
                <a:noAutofit/>
              </a:bodyPr>
              <a:lstStyle/>
              <a:p>
                <a:pPr defTabSz="457200">
                  <a:defRPr sz="1200">
                    <a:latin typeface="+mj-lt"/>
                    <a:ea typeface="+mj-ea"/>
                    <a:cs typeface="+mj-cs"/>
                    <a:sym typeface="Helvetica"/>
                  </a:defRPr>
                </a:pPr>
                <a:endParaRPr/>
              </a:p>
            </p:txBody>
          </p:sp>
          <p:sp>
            <p:nvSpPr>
              <p:cNvPr id="42" name="Shape 413">
                <a:extLst>
                  <a:ext uri="{FF2B5EF4-FFF2-40B4-BE49-F238E27FC236}">
                    <a16:creationId xmlns:a16="http://schemas.microsoft.com/office/drawing/2014/main" id="{48017121-DA95-4EAF-A0F2-EB13ECC13BE0}"/>
                  </a:ext>
                </a:extLst>
              </p:cNvPr>
              <p:cNvSpPr/>
              <p:nvPr/>
            </p:nvSpPr>
            <p:spPr>
              <a:xfrm flipH="1">
                <a:off x="450850" y="482600"/>
                <a:ext cx="60326" cy="0"/>
              </a:xfrm>
              <a:prstGeom prst="line">
                <a:avLst/>
              </a:prstGeom>
              <a:noFill/>
              <a:ln w="38100" cap="flat">
                <a:solidFill>
                  <a:srgbClr val="FFFFFF"/>
                </a:solidFill>
                <a:prstDash val="solid"/>
                <a:miter lim="400000"/>
              </a:ln>
              <a:effectLst/>
            </p:spPr>
            <p:txBody>
              <a:bodyPr wrap="square" lIns="0" tIns="0" rIns="0" bIns="0" numCol="1" anchor="t">
                <a:noAutofit/>
              </a:bodyPr>
              <a:lstStyle/>
              <a:p>
                <a:pPr defTabSz="457200">
                  <a:defRPr sz="1200">
                    <a:latin typeface="+mj-lt"/>
                    <a:ea typeface="+mj-ea"/>
                    <a:cs typeface="+mj-cs"/>
                    <a:sym typeface="Helvetica"/>
                  </a:defRPr>
                </a:pPr>
                <a:endParaRPr/>
              </a:p>
            </p:txBody>
          </p:sp>
          <p:sp>
            <p:nvSpPr>
              <p:cNvPr id="43" name="Shape 414">
                <a:extLst>
                  <a:ext uri="{FF2B5EF4-FFF2-40B4-BE49-F238E27FC236}">
                    <a16:creationId xmlns:a16="http://schemas.microsoft.com/office/drawing/2014/main" id="{F0F4E0ED-AD45-448F-A2BB-9B14C1653FD2}"/>
                  </a:ext>
                </a:extLst>
              </p:cNvPr>
              <p:cNvSpPr/>
              <p:nvPr/>
            </p:nvSpPr>
            <p:spPr>
              <a:xfrm flipH="1">
                <a:off x="149223" y="180975"/>
                <a:ext cx="60327" cy="1"/>
              </a:xfrm>
              <a:prstGeom prst="line">
                <a:avLst/>
              </a:prstGeom>
              <a:noFill/>
              <a:ln w="38100" cap="flat">
                <a:solidFill>
                  <a:srgbClr val="FFFFFF"/>
                </a:solidFill>
                <a:prstDash val="solid"/>
                <a:miter lim="400000"/>
              </a:ln>
              <a:effectLst/>
            </p:spPr>
            <p:txBody>
              <a:bodyPr wrap="square" lIns="0" tIns="0" rIns="0" bIns="0" numCol="1" anchor="t">
                <a:noAutofit/>
              </a:bodyPr>
              <a:lstStyle/>
              <a:p>
                <a:pPr defTabSz="457200">
                  <a:defRPr sz="1200">
                    <a:latin typeface="+mj-lt"/>
                    <a:ea typeface="+mj-ea"/>
                    <a:cs typeface="+mj-cs"/>
                    <a:sym typeface="Helvetica"/>
                  </a:defRPr>
                </a:pPr>
                <a:endParaRPr/>
              </a:p>
            </p:txBody>
          </p:sp>
          <p:sp>
            <p:nvSpPr>
              <p:cNvPr id="44" name="Shape 415">
                <a:extLst>
                  <a:ext uri="{FF2B5EF4-FFF2-40B4-BE49-F238E27FC236}">
                    <a16:creationId xmlns:a16="http://schemas.microsoft.com/office/drawing/2014/main" id="{737BD8D1-9871-49AC-9FBF-3F21F958512D}"/>
                  </a:ext>
                </a:extLst>
              </p:cNvPr>
              <p:cNvSpPr/>
              <p:nvPr/>
            </p:nvSpPr>
            <p:spPr>
              <a:xfrm flipH="1">
                <a:off x="149223" y="333375"/>
                <a:ext cx="60327" cy="1"/>
              </a:xfrm>
              <a:prstGeom prst="line">
                <a:avLst/>
              </a:prstGeom>
              <a:noFill/>
              <a:ln w="38100" cap="flat">
                <a:solidFill>
                  <a:srgbClr val="FFFFFF"/>
                </a:solidFill>
                <a:prstDash val="solid"/>
                <a:miter lim="400000"/>
              </a:ln>
              <a:effectLst/>
            </p:spPr>
            <p:txBody>
              <a:bodyPr wrap="square" lIns="0" tIns="0" rIns="0" bIns="0" numCol="1" anchor="t">
                <a:noAutofit/>
              </a:bodyPr>
              <a:lstStyle/>
              <a:p>
                <a:pPr defTabSz="457200">
                  <a:defRPr sz="1200">
                    <a:latin typeface="+mj-lt"/>
                    <a:ea typeface="+mj-ea"/>
                    <a:cs typeface="+mj-cs"/>
                    <a:sym typeface="Helvetica"/>
                  </a:defRPr>
                </a:pPr>
                <a:endParaRPr/>
              </a:p>
            </p:txBody>
          </p:sp>
          <p:sp>
            <p:nvSpPr>
              <p:cNvPr id="45" name="Shape 416">
                <a:extLst>
                  <a:ext uri="{FF2B5EF4-FFF2-40B4-BE49-F238E27FC236}">
                    <a16:creationId xmlns:a16="http://schemas.microsoft.com/office/drawing/2014/main" id="{F0579B0B-604C-43C1-8476-B633BBCCDC10}"/>
                  </a:ext>
                </a:extLst>
              </p:cNvPr>
              <p:cNvSpPr/>
              <p:nvPr/>
            </p:nvSpPr>
            <p:spPr>
              <a:xfrm flipH="1">
                <a:off x="149223" y="482600"/>
                <a:ext cx="60327" cy="0"/>
              </a:xfrm>
              <a:prstGeom prst="line">
                <a:avLst/>
              </a:prstGeom>
              <a:noFill/>
              <a:ln w="38100" cap="flat">
                <a:solidFill>
                  <a:srgbClr val="FFFFFF"/>
                </a:solidFill>
                <a:prstDash val="solid"/>
                <a:miter lim="400000"/>
              </a:ln>
              <a:effectLst/>
            </p:spPr>
            <p:txBody>
              <a:bodyPr wrap="square" lIns="0" tIns="0" rIns="0" bIns="0" numCol="1" anchor="t">
                <a:noAutofit/>
              </a:bodyPr>
              <a:lstStyle/>
              <a:p>
                <a:pPr defTabSz="457200">
                  <a:defRPr sz="1200">
                    <a:latin typeface="+mj-lt"/>
                    <a:ea typeface="+mj-ea"/>
                    <a:cs typeface="+mj-cs"/>
                    <a:sym typeface="Helvetica"/>
                  </a:defRPr>
                </a:pPr>
                <a:endParaRPr/>
              </a:p>
            </p:txBody>
          </p:sp>
          <p:sp>
            <p:nvSpPr>
              <p:cNvPr id="46" name="Shape 417">
                <a:extLst>
                  <a:ext uri="{FF2B5EF4-FFF2-40B4-BE49-F238E27FC236}">
                    <a16:creationId xmlns:a16="http://schemas.microsoft.com/office/drawing/2014/main" id="{E671A912-AFD3-40DB-9F3A-E04B3492C497}"/>
                  </a:ext>
                </a:extLst>
              </p:cNvPr>
              <p:cNvSpPr/>
              <p:nvPr/>
            </p:nvSpPr>
            <p:spPr>
              <a:xfrm>
                <a:off x="177800" y="901700"/>
                <a:ext cx="301627" cy="0"/>
              </a:xfrm>
              <a:prstGeom prst="line">
                <a:avLst/>
              </a:prstGeom>
              <a:noFill/>
              <a:ln w="38100" cap="flat">
                <a:solidFill>
                  <a:srgbClr val="FFFFFF"/>
                </a:solidFill>
                <a:prstDash val="solid"/>
                <a:miter lim="400000"/>
              </a:ln>
              <a:effectLst/>
            </p:spPr>
            <p:txBody>
              <a:bodyPr wrap="square" lIns="0" tIns="0" rIns="0" bIns="0" numCol="1" anchor="t">
                <a:noAutofit/>
              </a:bodyPr>
              <a:lstStyle/>
              <a:p>
                <a:pPr defTabSz="457200">
                  <a:defRPr sz="1200">
                    <a:latin typeface="+mj-lt"/>
                    <a:ea typeface="+mj-ea"/>
                    <a:cs typeface="+mj-cs"/>
                    <a:sym typeface="Helvetica"/>
                  </a:defRPr>
                </a:pPr>
                <a:endParaRPr/>
              </a:p>
            </p:txBody>
          </p:sp>
        </p:grpSp>
      </p:grpSp>
      <p:grpSp>
        <p:nvGrpSpPr>
          <p:cNvPr id="5" name="组合 4">
            <a:extLst>
              <a:ext uri="{FF2B5EF4-FFF2-40B4-BE49-F238E27FC236}">
                <a16:creationId xmlns:a16="http://schemas.microsoft.com/office/drawing/2014/main" id="{3096B444-D8C6-4359-953A-D41ED8A69F7F}"/>
              </a:ext>
            </a:extLst>
          </p:cNvPr>
          <p:cNvGrpSpPr/>
          <p:nvPr/>
        </p:nvGrpSpPr>
        <p:grpSpPr>
          <a:xfrm>
            <a:off x="1654799" y="2861203"/>
            <a:ext cx="655813" cy="655813"/>
            <a:chOff x="1654799" y="2861203"/>
            <a:chExt cx="655813" cy="655813"/>
          </a:xfrm>
        </p:grpSpPr>
        <p:sp>
          <p:nvSpPr>
            <p:cNvPr id="48" name="Shape 420">
              <a:extLst>
                <a:ext uri="{FF2B5EF4-FFF2-40B4-BE49-F238E27FC236}">
                  <a16:creationId xmlns:a16="http://schemas.microsoft.com/office/drawing/2014/main" id="{4E601862-0419-4D29-BBAE-2FCE5D0E0F1D}"/>
                </a:ext>
              </a:extLst>
            </p:cNvPr>
            <p:cNvSpPr/>
            <p:nvPr/>
          </p:nvSpPr>
          <p:spPr>
            <a:xfrm>
              <a:off x="1654799" y="2861203"/>
              <a:ext cx="655813" cy="655813"/>
            </a:xfrm>
            <a:prstGeom prst="ellipse">
              <a:avLst/>
            </a:prstGeom>
            <a:solidFill>
              <a:srgbClr val="4D03DC"/>
            </a:solidFill>
            <a:ln w="12700" cap="flat">
              <a:noFill/>
              <a:miter lim="400000"/>
            </a:ln>
            <a:effectLst/>
          </p:spPr>
          <p:txBody>
            <a:bodyPr wrap="square" lIns="91439" tIns="91439" rIns="91439" bIns="91439" numCol="1" anchor="ctr">
              <a:noAutofit/>
            </a:bodyPr>
            <a:lstStyle/>
            <a:p>
              <a:pPr algn="ctr">
                <a:defRPr>
                  <a:solidFill>
                    <a:srgbClr val="FFFFFF"/>
                  </a:solidFill>
                </a:defRPr>
              </a:pPr>
              <a:endParaRPr/>
            </a:p>
          </p:txBody>
        </p:sp>
        <p:grpSp>
          <p:nvGrpSpPr>
            <p:cNvPr id="58" name="Group 426">
              <a:extLst>
                <a:ext uri="{FF2B5EF4-FFF2-40B4-BE49-F238E27FC236}">
                  <a16:creationId xmlns:a16="http://schemas.microsoft.com/office/drawing/2014/main" id="{17AD20A7-AD5A-45A9-8C74-DCA4B37D372C}"/>
                </a:ext>
              </a:extLst>
            </p:cNvPr>
            <p:cNvGrpSpPr/>
            <p:nvPr/>
          </p:nvGrpSpPr>
          <p:grpSpPr>
            <a:xfrm>
              <a:off x="1864207" y="3102322"/>
              <a:ext cx="236997" cy="173576"/>
              <a:chOff x="0" y="0"/>
              <a:chExt cx="901700" cy="660402"/>
            </a:xfrm>
          </p:grpSpPr>
          <p:sp>
            <p:nvSpPr>
              <p:cNvPr id="59" name="Shape 421">
                <a:extLst>
                  <a:ext uri="{FF2B5EF4-FFF2-40B4-BE49-F238E27FC236}">
                    <a16:creationId xmlns:a16="http://schemas.microsoft.com/office/drawing/2014/main" id="{6BA2F523-3F34-47B9-B621-9F5DB62BB63A}"/>
                  </a:ext>
                </a:extLst>
              </p:cNvPr>
              <p:cNvSpPr/>
              <p:nvPr/>
            </p:nvSpPr>
            <p:spPr>
              <a:xfrm>
                <a:off x="149223" y="60325"/>
                <a:ext cx="600077" cy="600077"/>
              </a:xfrm>
              <a:prstGeom prst="ellipse">
                <a:avLst/>
              </a:prstGeom>
              <a:noFill/>
              <a:ln w="38100" cap="flat">
                <a:solidFill>
                  <a:srgbClr val="FFFFFF"/>
                </a:solidFill>
                <a:prstDash val="solid"/>
                <a:miter lim="400000"/>
              </a:ln>
              <a:effectLst/>
            </p:spPr>
            <p:txBody>
              <a:bodyPr wrap="square" lIns="91439" tIns="91439" rIns="91439" bIns="91439" numCol="1" anchor="t">
                <a:noAutofit/>
              </a:bodyPr>
              <a:lstStyle/>
              <a:p>
                <a:endParaRPr/>
              </a:p>
            </p:txBody>
          </p:sp>
          <p:sp>
            <p:nvSpPr>
              <p:cNvPr id="60" name="Shape 422">
                <a:extLst>
                  <a:ext uri="{FF2B5EF4-FFF2-40B4-BE49-F238E27FC236}">
                    <a16:creationId xmlns:a16="http://schemas.microsoft.com/office/drawing/2014/main" id="{54330966-19D2-402F-B292-45FC47584BAC}"/>
                  </a:ext>
                </a:extLst>
              </p:cNvPr>
              <p:cNvSpPr/>
              <p:nvPr/>
            </p:nvSpPr>
            <p:spPr>
              <a:xfrm>
                <a:off x="269874" y="180975"/>
                <a:ext cx="180977" cy="18097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900"/>
                      <a:pt x="9900" y="0"/>
                      <a:pt x="21600" y="0"/>
                    </a:cubicBezTo>
                  </a:path>
                </a:pathLst>
              </a:custGeom>
              <a:noFill/>
              <a:ln w="38100" cap="flat">
                <a:solidFill>
                  <a:srgbClr val="FFFFFF"/>
                </a:solidFill>
                <a:prstDash val="solid"/>
                <a:miter lim="400000"/>
              </a:ln>
              <a:effectLst/>
            </p:spPr>
            <p:txBody>
              <a:bodyPr wrap="square" lIns="91439" tIns="91439" rIns="91439" bIns="91439" numCol="1" anchor="t">
                <a:noAutofit/>
              </a:bodyPr>
              <a:lstStyle/>
              <a:p>
                <a:endParaRPr/>
              </a:p>
            </p:txBody>
          </p:sp>
          <p:sp>
            <p:nvSpPr>
              <p:cNvPr id="61" name="Shape 423">
                <a:extLst>
                  <a:ext uri="{FF2B5EF4-FFF2-40B4-BE49-F238E27FC236}">
                    <a16:creationId xmlns:a16="http://schemas.microsoft.com/office/drawing/2014/main" id="{886CC916-EB08-4AB3-9D9B-E13A2C80F8A1}"/>
                  </a:ext>
                </a:extLst>
              </p:cNvPr>
              <p:cNvSpPr/>
              <p:nvPr/>
            </p:nvSpPr>
            <p:spPr>
              <a:xfrm>
                <a:off x="-1" y="120650"/>
                <a:ext cx="149228" cy="5397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1600" y="21600"/>
                    </a:lnTo>
                  </a:path>
                </a:pathLst>
              </a:custGeom>
              <a:noFill/>
              <a:ln w="38100" cap="flat">
                <a:solidFill>
                  <a:srgbClr val="FFFFFF"/>
                </a:solidFill>
                <a:prstDash val="solid"/>
                <a:miter lim="400000"/>
              </a:ln>
              <a:effectLst/>
            </p:spPr>
            <p:txBody>
              <a:bodyPr wrap="square" lIns="91439" tIns="91439" rIns="91439" bIns="91439" numCol="1" anchor="t">
                <a:noAutofit/>
              </a:bodyPr>
              <a:lstStyle/>
              <a:p>
                <a:endParaRPr/>
              </a:p>
            </p:txBody>
          </p:sp>
          <p:sp>
            <p:nvSpPr>
              <p:cNvPr id="62" name="Shape 424">
                <a:extLst>
                  <a:ext uri="{FF2B5EF4-FFF2-40B4-BE49-F238E27FC236}">
                    <a16:creationId xmlns:a16="http://schemas.microsoft.com/office/drawing/2014/main" id="{BD22345C-CE96-459F-B180-F7E155A1B802}"/>
                  </a:ext>
                </a:extLst>
              </p:cNvPr>
              <p:cNvSpPr/>
              <p:nvPr/>
            </p:nvSpPr>
            <p:spPr>
              <a:xfrm>
                <a:off x="749300" y="120650"/>
                <a:ext cx="152400" cy="5397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path>
                </a:pathLst>
              </a:custGeom>
              <a:noFill/>
              <a:ln w="38100" cap="flat">
                <a:solidFill>
                  <a:srgbClr val="FFFFFF"/>
                </a:solidFill>
                <a:prstDash val="solid"/>
                <a:miter lim="400000"/>
              </a:ln>
              <a:effectLst/>
            </p:spPr>
            <p:txBody>
              <a:bodyPr wrap="square" lIns="91439" tIns="91439" rIns="91439" bIns="91439" numCol="1" anchor="t">
                <a:noAutofit/>
              </a:bodyPr>
              <a:lstStyle/>
              <a:p>
                <a:endParaRPr/>
              </a:p>
            </p:txBody>
          </p:sp>
          <p:sp>
            <p:nvSpPr>
              <p:cNvPr id="63" name="Shape 425">
                <a:extLst>
                  <a:ext uri="{FF2B5EF4-FFF2-40B4-BE49-F238E27FC236}">
                    <a16:creationId xmlns:a16="http://schemas.microsoft.com/office/drawing/2014/main" id="{646B128E-A108-4820-A083-5E16980F571B}"/>
                  </a:ext>
                </a:extLst>
              </p:cNvPr>
              <p:cNvSpPr/>
              <p:nvPr/>
            </p:nvSpPr>
            <p:spPr>
              <a:xfrm flipH="1" flipV="1">
                <a:off x="28573" y="-1"/>
                <a:ext cx="120651" cy="1"/>
              </a:xfrm>
              <a:prstGeom prst="line">
                <a:avLst/>
              </a:prstGeom>
              <a:noFill/>
              <a:ln w="38100" cap="flat">
                <a:solidFill>
                  <a:srgbClr val="FFFFFF"/>
                </a:solidFill>
                <a:prstDash val="solid"/>
                <a:miter lim="400000"/>
              </a:ln>
              <a:effectLst/>
            </p:spPr>
            <p:txBody>
              <a:bodyPr wrap="square" lIns="0" tIns="0" rIns="0" bIns="0" numCol="1" anchor="t">
                <a:noAutofit/>
              </a:bodyPr>
              <a:lstStyle/>
              <a:p>
                <a:pPr defTabSz="457200">
                  <a:defRPr sz="1200">
                    <a:latin typeface="+mj-lt"/>
                    <a:ea typeface="+mj-ea"/>
                    <a:cs typeface="+mj-cs"/>
                    <a:sym typeface="Helvetica"/>
                  </a:defRPr>
                </a:pPr>
                <a:endParaRPr/>
              </a:p>
            </p:txBody>
          </p:sp>
        </p:grpSp>
      </p:grpSp>
      <p:grpSp>
        <p:nvGrpSpPr>
          <p:cNvPr id="6" name="组合 5">
            <a:extLst>
              <a:ext uri="{FF2B5EF4-FFF2-40B4-BE49-F238E27FC236}">
                <a16:creationId xmlns:a16="http://schemas.microsoft.com/office/drawing/2014/main" id="{6D98CBAE-95DA-4E17-9B6C-E17F78B3CE69}"/>
              </a:ext>
            </a:extLst>
          </p:cNvPr>
          <p:cNvGrpSpPr/>
          <p:nvPr/>
        </p:nvGrpSpPr>
        <p:grpSpPr>
          <a:xfrm>
            <a:off x="5062871" y="1821614"/>
            <a:ext cx="655813" cy="655813"/>
            <a:chOff x="5062871" y="1821614"/>
            <a:chExt cx="655813" cy="655813"/>
          </a:xfrm>
        </p:grpSpPr>
        <p:sp>
          <p:nvSpPr>
            <p:cNvPr id="65" name="Shape 428">
              <a:extLst>
                <a:ext uri="{FF2B5EF4-FFF2-40B4-BE49-F238E27FC236}">
                  <a16:creationId xmlns:a16="http://schemas.microsoft.com/office/drawing/2014/main" id="{C7154B5B-BBBC-4772-98F5-0D41F1BFE7B8}"/>
                </a:ext>
              </a:extLst>
            </p:cNvPr>
            <p:cNvSpPr/>
            <p:nvPr/>
          </p:nvSpPr>
          <p:spPr>
            <a:xfrm>
              <a:off x="5062871" y="1821614"/>
              <a:ext cx="655813" cy="655813"/>
            </a:xfrm>
            <a:prstGeom prst="ellipse">
              <a:avLst/>
            </a:prstGeom>
            <a:solidFill>
              <a:srgbClr val="4D03DC"/>
            </a:solidFill>
            <a:ln w="12700" cap="flat">
              <a:noFill/>
              <a:miter lim="400000"/>
            </a:ln>
            <a:effectLst/>
          </p:spPr>
          <p:txBody>
            <a:bodyPr wrap="square" lIns="91439" tIns="91439" rIns="91439" bIns="91439" numCol="1" anchor="ctr">
              <a:noAutofit/>
            </a:bodyPr>
            <a:lstStyle/>
            <a:p>
              <a:pPr algn="ctr">
                <a:defRPr>
                  <a:solidFill>
                    <a:srgbClr val="FFFFFF"/>
                  </a:solidFill>
                </a:defRPr>
              </a:pPr>
              <a:endParaRPr/>
            </a:p>
          </p:txBody>
        </p:sp>
        <p:grpSp>
          <p:nvGrpSpPr>
            <p:cNvPr id="66" name="Group 435">
              <a:extLst>
                <a:ext uri="{FF2B5EF4-FFF2-40B4-BE49-F238E27FC236}">
                  <a16:creationId xmlns:a16="http://schemas.microsoft.com/office/drawing/2014/main" id="{D1518298-EA82-4CC0-B5E9-00E2D4F676B2}"/>
                </a:ext>
              </a:extLst>
            </p:cNvPr>
            <p:cNvGrpSpPr/>
            <p:nvPr/>
          </p:nvGrpSpPr>
          <p:grpSpPr>
            <a:xfrm>
              <a:off x="5269358" y="2056474"/>
              <a:ext cx="242839" cy="186093"/>
              <a:chOff x="0" y="0"/>
              <a:chExt cx="923924" cy="708026"/>
            </a:xfrm>
          </p:grpSpPr>
          <p:sp>
            <p:nvSpPr>
              <p:cNvPr id="67" name="Shape 429">
                <a:extLst>
                  <a:ext uri="{FF2B5EF4-FFF2-40B4-BE49-F238E27FC236}">
                    <a16:creationId xmlns:a16="http://schemas.microsoft.com/office/drawing/2014/main" id="{C6B2F4DC-9DD4-4D4A-A5BB-A7E7F110E550}"/>
                  </a:ext>
                </a:extLst>
              </p:cNvPr>
              <p:cNvSpPr/>
              <p:nvPr/>
            </p:nvSpPr>
            <p:spPr>
              <a:xfrm>
                <a:off x="368300" y="0"/>
                <a:ext cx="555625" cy="431801"/>
              </a:xfrm>
              <a:custGeom>
                <a:avLst/>
                <a:gdLst/>
                <a:ahLst/>
                <a:cxnLst>
                  <a:cxn ang="0">
                    <a:pos x="wd2" y="hd2"/>
                  </a:cxn>
                  <a:cxn ang="5400000">
                    <a:pos x="wd2" y="hd2"/>
                  </a:cxn>
                  <a:cxn ang="10800000">
                    <a:pos x="wd2" y="hd2"/>
                  </a:cxn>
                  <a:cxn ang="16200000">
                    <a:pos x="wd2" y="hd2"/>
                  </a:cxn>
                </a:cxnLst>
                <a:rect l="0" t="0" r="r" b="b"/>
                <a:pathLst>
                  <a:path w="21600" h="21600" extrusionOk="0">
                    <a:moveTo>
                      <a:pt x="10862" y="21600"/>
                    </a:moveTo>
                    <a:lnTo>
                      <a:pt x="21600" y="21600"/>
                    </a:lnTo>
                    <a:lnTo>
                      <a:pt x="21600" y="0"/>
                    </a:lnTo>
                    <a:lnTo>
                      <a:pt x="0" y="0"/>
                    </a:lnTo>
                    <a:lnTo>
                      <a:pt x="0" y="3018"/>
                    </a:lnTo>
                  </a:path>
                </a:pathLst>
              </a:custGeom>
              <a:noFill/>
              <a:ln w="38100" cap="flat">
                <a:solidFill>
                  <a:srgbClr val="FFFFFF"/>
                </a:solidFill>
                <a:prstDash val="solid"/>
                <a:miter lim="400000"/>
              </a:ln>
              <a:effectLst/>
            </p:spPr>
            <p:txBody>
              <a:bodyPr wrap="square" lIns="91439" tIns="91439" rIns="91439" bIns="91439" numCol="1" anchor="t">
                <a:noAutofit/>
              </a:bodyPr>
              <a:lstStyle/>
              <a:p>
                <a:endParaRPr/>
              </a:p>
            </p:txBody>
          </p:sp>
          <p:sp>
            <p:nvSpPr>
              <p:cNvPr id="69" name="Shape 430">
                <a:extLst>
                  <a:ext uri="{FF2B5EF4-FFF2-40B4-BE49-F238E27FC236}">
                    <a16:creationId xmlns:a16="http://schemas.microsoft.com/office/drawing/2014/main" id="{40FE916B-D05A-4EDC-A801-EC31CD94E7EE}"/>
                  </a:ext>
                </a:extLst>
              </p:cNvPr>
              <p:cNvSpPr/>
              <p:nvPr/>
            </p:nvSpPr>
            <p:spPr>
              <a:xfrm>
                <a:off x="647700" y="152400"/>
                <a:ext cx="184150" cy="0"/>
              </a:xfrm>
              <a:prstGeom prst="line">
                <a:avLst/>
              </a:prstGeom>
              <a:noFill/>
              <a:ln w="38100" cap="flat">
                <a:solidFill>
                  <a:srgbClr val="FFFFFF"/>
                </a:solidFill>
                <a:prstDash val="solid"/>
                <a:miter lim="400000"/>
              </a:ln>
              <a:effectLst/>
            </p:spPr>
            <p:txBody>
              <a:bodyPr wrap="square" lIns="0" tIns="0" rIns="0" bIns="0" numCol="1" anchor="t">
                <a:noAutofit/>
              </a:bodyPr>
              <a:lstStyle/>
              <a:p>
                <a:pPr defTabSz="457200">
                  <a:defRPr sz="1200">
                    <a:latin typeface="+mj-lt"/>
                    <a:ea typeface="+mj-ea"/>
                    <a:cs typeface="+mj-cs"/>
                    <a:sym typeface="Helvetica"/>
                  </a:defRPr>
                </a:pPr>
                <a:endParaRPr/>
              </a:p>
            </p:txBody>
          </p:sp>
          <p:sp>
            <p:nvSpPr>
              <p:cNvPr id="70" name="Shape 431">
                <a:extLst>
                  <a:ext uri="{FF2B5EF4-FFF2-40B4-BE49-F238E27FC236}">
                    <a16:creationId xmlns:a16="http://schemas.microsoft.com/office/drawing/2014/main" id="{3946DA60-2F9C-4834-B84C-860B2DD6B372}"/>
                  </a:ext>
                </a:extLst>
              </p:cNvPr>
              <p:cNvSpPr/>
              <p:nvPr/>
            </p:nvSpPr>
            <p:spPr>
              <a:xfrm>
                <a:off x="647700" y="276226"/>
                <a:ext cx="184150" cy="1"/>
              </a:xfrm>
              <a:prstGeom prst="line">
                <a:avLst/>
              </a:prstGeom>
              <a:noFill/>
              <a:ln w="38100" cap="flat">
                <a:solidFill>
                  <a:srgbClr val="FFFFFF"/>
                </a:solidFill>
                <a:prstDash val="solid"/>
                <a:miter lim="400000"/>
              </a:ln>
              <a:effectLst/>
            </p:spPr>
            <p:txBody>
              <a:bodyPr wrap="square" lIns="0" tIns="0" rIns="0" bIns="0" numCol="1" anchor="t">
                <a:noAutofit/>
              </a:bodyPr>
              <a:lstStyle/>
              <a:p>
                <a:pPr defTabSz="457200">
                  <a:defRPr sz="1200">
                    <a:latin typeface="+mj-lt"/>
                    <a:ea typeface="+mj-ea"/>
                    <a:cs typeface="+mj-cs"/>
                    <a:sym typeface="Helvetica"/>
                  </a:defRPr>
                </a:pPr>
                <a:endParaRPr/>
              </a:p>
            </p:txBody>
          </p:sp>
          <p:sp>
            <p:nvSpPr>
              <p:cNvPr id="71" name="Shape 432">
                <a:extLst>
                  <a:ext uri="{FF2B5EF4-FFF2-40B4-BE49-F238E27FC236}">
                    <a16:creationId xmlns:a16="http://schemas.microsoft.com/office/drawing/2014/main" id="{89EDDA85-6B0C-49EC-B1FF-F4F043B30FE6}"/>
                  </a:ext>
                </a:extLst>
              </p:cNvPr>
              <p:cNvSpPr/>
              <p:nvPr/>
            </p:nvSpPr>
            <p:spPr>
              <a:xfrm flipH="1" flipV="1">
                <a:off x="92076" y="307976"/>
                <a:ext cx="371475" cy="1"/>
              </a:xfrm>
              <a:prstGeom prst="line">
                <a:avLst/>
              </a:prstGeom>
              <a:noFill/>
              <a:ln w="38100" cap="flat">
                <a:solidFill>
                  <a:srgbClr val="FFFFFF"/>
                </a:solidFill>
                <a:prstDash val="solid"/>
                <a:miter lim="400000"/>
              </a:ln>
              <a:effectLst/>
            </p:spPr>
            <p:txBody>
              <a:bodyPr wrap="square" lIns="0" tIns="0" rIns="0" bIns="0" numCol="1" anchor="t">
                <a:noAutofit/>
              </a:bodyPr>
              <a:lstStyle/>
              <a:p>
                <a:pPr defTabSz="457200">
                  <a:defRPr sz="1200">
                    <a:latin typeface="+mj-lt"/>
                    <a:ea typeface="+mj-ea"/>
                    <a:cs typeface="+mj-cs"/>
                    <a:sym typeface="Helvetica"/>
                  </a:defRPr>
                </a:pPr>
                <a:endParaRPr/>
              </a:p>
            </p:txBody>
          </p:sp>
          <p:sp>
            <p:nvSpPr>
              <p:cNvPr id="72" name="Shape 433">
                <a:extLst>
                  <a:ext uri="{FF2B5EF4-FFF2-40B4-BE49-F238E27FC236}">
                    <a16:creationId xmlns:a16="http://schemas.microsoft.com/office/drawing/2014/main" id="{99F56769-A2A4-413B-9D64-DFCFBDD1D1D4}"/>
                  </a:ext>
                </a:extLst>
              </p:cNvPr>
              <p:cNvSpPr/>
              <p:nvPr/>
            </p:nvSpPr>
            <p:spPr>
              <a:xfrm flipH="1">
                <a:off x="92076" y="431800"/>
                <a:ext cx="263525" cy="0"/>
              </a:xfrm>
              <a:prstGeom prst="line">
                <a:avLst/>
              </a:prstGeom>
              <a:noFill/>
              <a:ln w="38100" cap="flat">
                <a:solidFill>
                  <a:srgbClr val="FFFFFF"/>
                </a:solidFill>
                <a:prstDash val="solid"/>
                <a:miter lim="400000"/>
              </a:ln>
              <a:effectLst/>
            </p:spPr>
            <p:txBody>
              <a:bodyPr wrap="square" lIns="0" tIns="0" rIns="0" bIns="0" numCol="1" anchor="t">
                <a:noAutofit/>
              </a:bodyPr>
              <a:lstStyle/>
              <a:p>
                <a:pPr defTabSz="457200">
                  <a:defRPr sz="1200">
                    <a:latin typeface="+mj-lt"/>
                    <a:ea typeface="+mj-ea"/>
                    <a:cs typeface="+mj-cs"/>
                    <a:sym typeface="Helvetica"/>
                  </a:defRPr>
                </a:pPr>
                <a:endParaRPr/>
              </a:p>
            </p:txBody>
          </p:sp>
          <p:sp>
            <p:nvSpPr>
              <p:cNvPr id="73" name="Shape 434">
                <a:extLst>
                  <a:ext uri="{FF2B5EF4-FFF2-40B4-BE49-F238E27FC236}">
                    <a16:creationId xmlns:a16="http://schemas.microsoft.com/office/drawing/2014/main" id="{8897EA5F-E023-4D07-A1B0-11A66592FE2E}"/>
                  </a:ext>
                </a:extLst>
              </p:cNvPr>
              <p:cNvSpPr/>
              <p:nvPr/>
            </p:nvSpPr>
            <p:spPr>
              <a:xfrm>
                <a:off x="-1" y="152400"/>
                <a:ext cx="555626" cy="555627"/>
              </a:xfrm>
              <a:custGeom>
                <a:avLst/>
                <a:gdLst/>
                <a:ahLst/>
                <a:cxnLst>
                  <a:cxn ang="0">
                    <a:pos x="wd2" y="hd2"/>
                  </a:cxn>
                  <a:cxn ang="5400000">
                    <a:pos x="wd2" y="hd2"/>
                  </a:cxn>
                  <a:cxn ang="10800000">
                    <a:pos x="wd2" y="hd2"/>
                  </a:cxn>
                  <a:cxn ang="16200000">
                    <a:pos x="wd2" y="hd2"/>
                  </a:cxn>
                </a:cxnLst>
                <a:rect l="0" t="0" r="r" b="b"/>
                <a:pathLst>
                  <a:path w="21600" h="21600" extrusionOk="0">
                    <a:moveTo>
                      <a:pt x="7159" y="16786"/>
                    </a:moveTo>
                    <a:lnTo>
                      <a:pt x="21600" y="16786"/>
                    </a:lnTo>
                    <a:lnTo>
                      <a:pt x="21600" y="0"/>
                    </a:lnTo>
                    <a:lnTo>
                      <a:pt x="0" y="0"/>
                    </a:lnTo>
                    <a:lnTo>
                      <a:pt x="0" y="21600"/>
                    </a:lnTo>
                    <a:lnTo>
                      <a:pt x="3579" y="16786"/>
                    </a:lnTo>
                  </a:path>
                </a:pathLst>
              </a:custGeom>
              <a:noFill/>
              <a:ln w="38100" cap="flat">
                <a:solidFill>
                  <a:srgbClr val="FFFFFF"/>
                </a:solidFill>
                <a:prstDash val="solid"/>
                <a:miter lim="400000"/>
              </a:ln>
              <a:effectLst/>
            </p:spPr>
            <p:txBody>
              <a:bodyPr wrap="square" lIns="91439" tIns="91439" rIns="91439" bIns="91439" numCol="1" anchor="t">
                <a:noAutofit/>
              </a:bodyPr>
              <a:lstStyle/>
              <a:p>
                <a:endParaRPr/>
              </a:p>
            </p:txBody>
          </p:sp>
        </p:grpSp>
      </p:grpSp>
      <p:grpSp>
        <p:nvGrpSpPr>
          <p:cNvPr id="74" name="组合 73">
            <a:extLst>
              <a:ext uri="{FF2B5EF4-FFF2-40B4-BE49-F238E27FC236}">
                <a16:creationId xmlns:a16="http://schemas.microsoft.com/office/drawing/2014/main" id="{2002CF89-F4E1-44CB-9DC0-6DE002FDAB11}"/>
              </a:ext>
            </a:extLst>
          </p:cNvPr>
          <p:cNvGrpSpPr/>
          <p:nvPr/>
        </p:nvGrpSpPr>
        <p:grpSpPr>
          <a:xfrm>
            <a:off x="2475356" y="1804390"/>
            <a:ext cx="1992294" cy="661372"/>
            <a:chOff x="6492287" y="2872358"/>
            <a:chExt cx="1992294" cy="661372"/>
          </a:xfrm>
        </p:grpSpPr>
        <p:sp>
          <p:nvSpPr>
            <p:cNvPr id="75" name="Shape 323">
              <a:extLst>
                <a:ext uri="{FF2B5EF4-FFF2-40B4-BE49-F238E27FC236}">
                  <a16:creationId xmlns:a16="http://schemas.microsoft.com/office/drawing/2014/main" id="{828FDC23-5B45-454E-B0D9-B17A65FDBFC6}"/>
                </a:ext>
              </a:extLst>
            </p:cNvPr>
            <p:cNvSpPr/>
            <p:nvPr/>
          </p:nvSpPr>
          <p:spPr>
            <a:xfrm>
              <a:off x="6492287" y="2872358"/>
              <a:ext cx="1883850" cy="315471"/>
            </a:xfrm>
            <a:prstGeom prst="rect">
              <a:avLst/>
            </a:prstGeom>
            <a:noFill/>
            <a:ln w="12700" cap="flat">
              <a:noFill/>
              <a:miter lim="400000"/>
            </a:ln>
            <a:effectLst/>
            <a:extLst>
              <a:ext uri="{C572A759-6A51-4108-AA02-DFA0A04FC94B}">
                <ma14:wrappingTextBoxFlag xmlns:ma14="http://schemas.microsoft.com/office/mac/drawingml/2011/main" xmlns:mc="http://schemas.openxmlformats.org/markup-compatibility/2006" xmlns:p14="http://schemas.microsoft.com/office/powerpoint/2010/main" xmlns:a14="http://schemas.microsoft.com/office/drawing/2010/main" xmlns:a16="http://schemas.microsoft.com/office/drawing/2014/main" xmlns="" val="1"/>
              </a:ext>
            </a:extLst>
          </p:spPr>
          <p:txBody>
            <a:bodyPr wrap="none" lIns="34290" tIns="34290" rIns="34290" bIns="34290" numCol="1" anchor="t">
              <a:spAutoFit/>
            </a:bodyPr>
            <a:lstStyle>
              <a:lvl1pPr algn="ctr">
                <a:defRPr sz="3200" b="1">
                  <a:solidFill>
                    <a:srgbClr val="FFFFFF"/>
                  </a:solidFill>
                  <a:latin typeface="+mj-lt"/>
                  <a:ea typeface="+mj-ea"/>
                  <a:cs typeface="+mj-cs"/>
                  <a:sym typeface="Helvetica"/>
                </a:defRPr>
              </a:lvl1pPr>
            </a:lstStyle>
            <a:p>
              <a:pPr marL="171450" indent="-171450" defTabSz="342900" hangingPunct="0">
                <a:buFont typeface="Wingdings" panose="05000000000000000000" pitchFamily="2" charset="2"/>
                <a:buChar char="l"/>
                <a:defRPr b="0">
                  <a:solidFill>
                    <a:srgbClr val="000000"/>
                  </a:solidFill>
                  <a:latin typeface="+mn-lt"/>
                  <a:ea typeface="+mn-ea"/>
                  <a:cs typeface="+mn-cs"/>
                  <a:sym typeface="Trebuchet MS"/>
                </a:defRPr>
              </a:pPr>
              <a:r>
                <a:rPr lang="zh-CN" altLang="en-US" sz="1600" kern="0">
                  <a:solidFill>
                    <a:schemeClr val="bg1">
                      <a:lumMod val="50000"/>
                    </a:schemeClr>
                  </a:solidFill>
                  <a:latin typeface="Helvetica"/>
                  <a:cs typeface="Helvetica"/>
                </a:rPr>
                <a:t>Title text added here</a:t>
              </a:r>
            </a:p>
          </p:txBody>
        </p:sp>
        <p:sp>
          <p:nvSpPr>
            <p:cNvPr id="76" name="Shape 324">
              <a:extLst>
                <a:ext uri="{FF2B5EF4-FFF2-40B4-BE49-F238E27FC236}">
                  <a16:creationId xmlns:a16="http://schemas.microsoft.com/office/drawing/2014/main" id="{6E06859A-04B3-4596-B156-D28AB7D22827}"/>
                </a:ext>
              </a:extLst>
            </p:cNvPr>
            <p:cNvSpPr/>
            <p:nvPr/>
          </p:nvSpPr>
          <p:spPr>
            <a:xfrm>
              <a:off x="6676319" y="3164398"/>
              <a:ext cx="1808262" cy="369332"/>
            </a:xfrm>
            <a:prstGeom prst="rect">
              <a:avLst/>
            </a:prstGeom>
            <a:noFill/>
            <a:ln w="12700" cap="flat">
              <a:noFill/>
              <a:miter lim="400000"/>
            </a:ln>
            <a:effectLst/>
            <a:extLst>
              <a:ext uri="{C572A759-6A51-4108-AA02-DFA0A04FC94B}">
                <ma14:wrappingTextBoxFlag xmlns:ma14="http://schemas.microsoft.com/office/mac/drawingml/2011/main" xmlns:mc="http://schemas.openxmlformats.org/markup-compatibility/2006" xmlns:p14="http://schemas.microsoft.com/office/powerpoint/2010/main" xmlns:a14="http://schemas.microsoft.com/office/drawing/2010/main" xmlns:a16="http://schemas.microsoft.com/office/drawing/2014/main" xmlns="" val="1"/>
              </a:ext>
            </a:extLst>
          </p:spPr>
          <p:txBody>
            <a:bodyPr wrap="square" lIns="34290" tIns="34290" rIns="34290" bIns="34290" numCol="1" anchor="t">
              <a:spAutoFit/>
            </a:bodyPr>
            <a:lstStyle>
              <a:lvl1pPr algn="ctr">
                <a:lnSpc>
                  <a:spcPts val="3200"/>
                </a:lnSpc>
                <a:defRPr sz="2400" spc="220">
                  <a:solidFill>
                    <a:srgbClr val="D9D9D9"/>
                  </a:solidFill>
                  <a:latin typeface="+mj-lt"/>
                  <a:ea typeface="+mj-ea"/>
                  <a:cs typeface="+mj-cs"/>
                  <a:sym typeface="Helvetica"/>
                </a:defRPr>
              </a:lvl1pPr>
            </a:lstStyle>
            <a:p>
              <a:pPr algn="l" defTabSz="342900" hangingPunct="0">
                <a:lnSpc>
                  <a:spcPts val="1200"/>
                </a:lnSpc>
                <a:defRPr spc="0">
                  <a:solidFill>
                    <a:srgbClr val="000000"/>
                  </a:solidFill>
                  <a:latin typeface="+mn-lt"/>
                  <a:ea typeface="+mn-ea"/>
                  <a:cs typeface="+mn-cs"/>
                  <a:sym typeface="Trebuchet MS"/>
                </a:defRPr>
              </a:pPr>
              <a:r>
                <a:rPr lang="zh-CN" altLang="en-US" sz="900" kern="0" spc="83">
                  <a:solidFill>
                    <a:schemeClr val="bg1">
                      <a:lumMod val="50000"/>
                    </a:schemeClr>
                  </a:solidFill>
                  <a:latin typeface="+mj-ea"/>
                  <a:cs typeface="Helvetica"/>
                </a:rPr>
                <a:t>Enter here</a:t>
              </a:r>
            </a:p>
            <a:p>
              <a:pPr algn="l" defTabSz="342900" hangingPunct="0">
                <a:lnSpc>
                  <a:spcPts val="1200"/>
                </a:lnSpc>
                <a:defRPr spc="0">
                  <a:solidFill>
                    <a:srgbClr val="000000"/>
                  </a:solidFill>
                  <a:latin typeface="+mn-lt"/>
                  <a:ea typeface="+mn-ea"/>
                  <a:cs typeface="+mn-cs"/>
                  <a:sym typeface="Trebuchet MS"/>
                </a:defRPr>
              </a:pPr>
              <a:r>
                <a:rPr lang="zh-CN" altLang="en-US" sz="900" kern="0" spc="83">
                  <a:solidFill>
                    <a:schemeClr val="bg1">
                      <a:lumMod val="50000"/>
                    </a:schemeClr>
                  </a:solidFill>
                  <a:latin typeface="+mj-ea"/>
                  <a:cs typeface="Helvetica"/>
                </a:rPr>
                <a:t>Enter here</a:t>
              </a:r>
            </a:p>
          </p:txBody>
        </p:sp>
      </p:grpSp>
      <p:grpSp>
        <p:nvGrpSpPr>
          <p:cNvPr id="77" name="组合 76">
            <a:extLst>
              <a:ext uri="{FF2B5EF4-FFF2-40B4-BE49-F238E27FC236}">
                <a16:creationId xmlns:a16="http://schemas.microsoft.com/office/drawing/2014/main" id="{07723403-EF3E-4ECA-AD6D-E2602A7264D7}"/>
              </a:ext>
            </a:extLst>
          </p:cNvPr>
          <p:cNvGrpSpPr/>
          <p:nvPr/>
        </p:nvGrpSpPr>
        <p:grpSpPr>
          <a:xfrm>
            <a:off x="5855118" y="1804390"/>
            <a:ext cx="1992294" cy="661372"/>
            <a:chOff x="6492287" y="2872358"/>
            <a:chExt cx="1992294" cy="661372"/>
          </a:xfrm>
        </p:grpSpPr>
        <p:sp>
          <p:nvSpPr>
            <p:cNvPr id="78" name="Shape 323">
              <a:extLst>
                <a:ext uri="{FF2B5EF4-FFF2-40B4-BE49-F238E27FC236}">
                  <a16:creationId xmlns:a16="http://schemas.microsoft.com/office/drawing/2014/main" id="{A6575A1A-A3B3-470D-B62A-3230CF64A375}"/>
                </a:ext>
              </a:extLst>
            </p:cNvPr>
            <p:cNvSpPr/>
            <p:nvPr/>
          </p:nvSpPr>
          <p:spPr>
            <a:xfrm>
              <a:off x="6492287" y="2872358"/>
              <a:ext cx="1883850" cy="315471"/>
            </a:xfrm>
            <a:prstGeom prst="rect">
              <a:avLst/>
            </a:prstGeom>
            <a:noFill/>
            <a:ln w="12700" cap="flat">
              <a:noFill/>
              <a:miter lim="400000"/>
            </a:ln>
            <a:effectLst/>
            <a:extLst>
              <a:ext uri="{C572A759-6A51-4108-AA02-DFA0A04FC94B}">
                <ma14:wrappingTextBoxFlag xmlns:ma14="http://schemas.microsoft.com/office/mac/drawingml/2011/main" xmlns:mc="http://schemas.openxmlformats.org/markup-compatibility/2006" xmlns:p14="http://schemas.microsoft.com/office/powerpoint/2010/main" xmlns:a14="http://schemas.microsoft.com/office/drawing/2010/main" xmlns:a16="http://schemas.microsoft.com/office/drawing/2014/main" xmlns="" val="1"/>
              </a:ext>
            </a:extLst>
          </p:spPr>
          <p:txBody>
            <a:bodyPr wrap="none" lIns="34290" tIns="34290" rIns="34290" bIns="34290" numCol="1" anchor="t">
              <a:spAutoFit/>
            </a:bodyPr>
            <a:lstStyle>
              <a:lvl1pPr algn="ctr">
                <a:defRPr sz="3200" b="1">
                  <a:solidFill>
                    <a:srgbClr val="FFFFFF"/>
                  </a:solidFill>
                  <a:latin typeface="+mj-lt"/>
                  <a:ea typeface="+mj-ea"/>
                  <a:cs typeface="+mj-cs"/>
                  <a:sym typeface="Helvetica"/>
                </a:defRPr>
              </a:lvl1pPr>
            </a:lstStyle>
            <a:p>
              <a:pPr marL="171450" indent="-171450" defTabSz="342900" hangingPunct="0">
                <a:buFont typeface="Wingdings" panose="05000000000000000000" pitchFamily="2" charset="2"/>
                <a:buChar char="l"/>
                <a:defRPr b="0">
                  <a:solidFill>
                    <a:srgbClr val="000000"/>
                  </a:solidFill>
                  <a:latin typeface="+mn-lt"/>
                  <a:ea typeface="+mn-ea"/>
                  <a:cs typeface="+mn-cs"/>
                  <a:sym typeface="Trebuchet MS"/>
                </a:defRPr>
              </a:pPr>
              <a:r>
                <a:rPr lang="zh-CN" altLang="en-US" sz="1600" kern="0">
                  <a:solidFill>
                    <a:schemeClr val="bg1">
                      <a:lumMod val="50000"/>
                    </a:schemeClr>
                  </a:solidFill>
                  <a:latin typeface="Helvetica"/>
                  <a:cs typeface="Helvetica"/>
                </a:rPr>
                <a:t>Title text added here</a:t>
              </a:r>
            </a:p>
          </p:txBody>
        </p:sp>
        <p:sp>
          <p:nvSpPr>
            <p:cNvPr id="79" name="Shape 324">
              <a:extLst>
                <a:ext uri="{FF2B5EF4-FFF2-40B4-BE49-F238E27FC236}">
                  <a16:creationId xmlns:a16="http://schemas.microsoft.com/office/drawing/2014/main" id="{3C5EE700-66A1-43ED-8628-2875A578CF2C}"/>
                </a:ext>
              </a:extLst>
            </p:cNvPr>
            <p:cNvSpPr/>
            <p:nvPr/>
          </p:nvSpPr>
          <p:spPr>
            <a:xfrm>
              <a:off x="6676319" y="3164398"/>
              <a:ext cx="1808262" cy="369332"/>
            </a:xfrm>
            <a:prstGeom prst="rect">
              <a:avLst/>
            </a:prstGeom>
            <a:noFill/>
            <a:ln w="12700" cap="flat">
              <a:noFill/>
              <a:miter lim="400000"/>
            </a:ln>
            <a:effectLst/>
            <a:extLst>
              <a:ext uri="{C572A759-6A51-4108-AA02-DFA0A04FC94B}">
                <ma14:wrappingTextBoxFlag xmlns:ma14="http://schemas.microsoft.com/office/mac/drawingml/2011/main" xmlns:mc="http://schemas.openxmlformats.org/markup-compatibility/2006" xmlns:p14="http://schemas.microsoft.com/office/powerpoint/2010/main" xmlns:a14="http://schemas.microsoft.com/office/drawing/2010/main" xmlns:a16="http://schemas.microsoft.com/office/drawing/2014/main" xmlns="" val="1"/>
              </a:ext>
            </a:extLst>
          </p:spPr>
          <p:txBody>
            <a:bodyPr wrap="square" lIns="34290" tIns="34290" rIns="34290" bIns="34290" numCol="1" anchor="t">
              <a:spAutoFit/>
            </a:bodyPr>
            <a:lstStyle>
              <a:lvl1pPr algn="ctr">
                <a:lnSpc>
                  <a:spcPts val="3200"/>
                </a:lnSpc>
                <a:defRPr sz="2400" spc="220">
                  <a:solidFill>
                    <a:srgbClr val="D9D9D9"/>
                  </a:solidFill>
                  <a:latin typeface="+mj-lt"/>
                  <a:ea typeface="+mj-ea"/>
                  <a:cs typeface="+mj-cs"/>
                  <a:sym typeface="Helvetica"/>
                </a:defRPr>
              </a:lvl1pPr>
            </a:lstStyle>
            <a:p>
              <a:pPr algn="l" defTabSz="342900" hangingPunct="0">
                <a:lnSpc>
                  <a:spcPts val="1200"/>
                </a:lnSpc>
                <a:defRPr spc="0">
                  <a:solidFill>
                    <a:srgbClr val="000000"/>
                  </a:solidFill>
                  <a:latin typeface="+mn-lt"/>
                  <a:ea typeface="+mn-ea"/>
                  <a:cs typeface="+mn-cs"/>
                  <a:sym typeface="Trebuchet MS"/>
                </a:defRPr>
              </a:pPr>
              <a:r>
                <a:rPr lang="zh-CN" altLang="en-US" sz="900" kern="0" spc="83">
                  <a:solidFill>
                    <a:schemeClr val="bg1">
                      <a:lumMod val="50000"/>
                    </a:schemeClr>
                  </a:solidFill>
                  <a:latin typeface="+mj-ea"/>
                  <a:cs typeface="Helvetica"/>
                </a:rPr>
                <a:t>Enter here</a:t>
              </a:r>
            </a:p>
            <a:p>
              <a:pPr algn="l" defTabSz="342900" hangingPunct="0">
                <a:lnSpc>
                  <a:spcPts val="1200"/>
                </a:lnSpc>
                <a:defRPr spc="0">
                  <a:solidFill>
                    <a:srgbClr val="000000"/>
                  </a:solidFill>
                  <a:latin typeface="+mn-lt"/>
                  <a:ea typeface="+mn-ea"/>
                  <a:cs typeface="+mn-cs"/>
                  <a:sym typeface="Trebuchet MS"/>
                </a:defRPr>
              </a:pPr>
              <a:r>
                <a:rPr lang="zh-CN" altLang="en-US" sz="900" kern="0" spc="83">
                  <a:solidFill>
                    <a:schemeClr val="bg1">
                      <a:lumMod val="50000"/>
                    </a:schemeClr>
                  </a:solidFill>
                  <a:latin typeface="+mj-ea"/>
                  <a:cs typeface="Helvetica"/>
                </a:rPr>
                <a:t>Enter here</a:t>
              </a:r>
            </a:p>
          </p:txBody>
        </p:sp>
      </p:grpSp>
      <p:grpSp>
        <p:nvGrpSpPr>
          <p:cNvPr id="80" name="组合 79">
            <a:extLst>
              <a:ext uri="{FF2B5EF4-FFF2-40B4-BE49-F238E27FC236}">
                <a16:creationId xmlns:a16="http://schemas.microsoft.com/office/drawing/2014/main" id="{5CF7BC37-9459-49BC-AE87-341DD61AF851}"/>
              </a:ext>
            </a:extLst>
          </p:cNvPr>
          <p:cNvGrpSpPr/>
          <p:nvPr/>
        </p:nvGrpSpPr>
        <p:grpSpPr>
          <a:xfrm>
            <a:off x="2475356" y="2937882"/>
            <a:ext cx="1992294" cy="661372"/>
            <a:chOff x="6492287" y="2872358"/>
            <a:chExt cx="1992294" cy="661372"/>
          </a:xfrm>
        </p:grpSpPr>
        <p:sp>
          <p:nvSpPr>
            <p:cNvPr id="81" name="Shape 323">
              <a:extLst>
                <a:ext uri="{FF2B5EF4-FFF2-40B4-BE49-F238E27FC236}">
                  <a16:creationId xmlns:a16="http://schemas.microsoft.com/office/drawing/2014/main" id="{8B8737E2-A2B9-44C6-97B8-FA9DE088A652}"/>
                </a:ext>
              </a:extLst>
            </p:cNvPr>
            <p:cNvSpPr/>
            <p:nvPr/>
          </p:nvSpPr>
          <p:spPr>
            <a:xfrm>
              <a:off x="6492287" y="2872358"/>
              <a:ext cx="1883850" cy="315471"/>
            </a:xfrm>
            <a:prstGeom prst="rect">
              <a:avLst/>
            </a:prstGeom>
            <a:noFill/>
            <a:ln w="12700" cap="flat">
              <a:noFill/>
              <a:miter lim="400000"/>
            </a:ln>
            <a:effectLst/>
            <a:extLst>
              <a:ext uri="{C572A759-6A51-4108-AA02-DFA0A04FC94B}">
                <ma14:wrappingTextBoxFlag xmlns:ma14="http://schemas.microsoft.com/office/mac/drawingml/2011/main" xmlns:mc="http://schemas.openxmlformats.org/markup-compatibility/2006" xmlns:p14="http://schemas.microsoft.com/office/powerpoint/2010/main" xmlns:a14="http://schemas.microsoft.com/office/drawing/2010/main" xmlns:a16="http://schemas.microsoft.com/office/drawing/2014/main" xmlns="" val="1"/>
              </a:ext>
            </a:extLst>
          </p:spPr>
          <p:txBody>
            <a:bodyPr wrap="none" lIns="34290" tIns="34290" rIns="34290" bIns="34290" numCol="1" anchor="t">
              <a:spAutoFit/>
            </a:bodyPr>
            <a:lstStyle>
              <a:lvl1pPr algn="ctr">
                <a:defRPr sz="3200" b="1">
                  <a:solidFill>
                    <a:srgbClr val="FFFFFF"/>
                  </a:solidFill>
                  <a:latin typeface="+mj-lt"/>
                  <a:ea typeface="+mj-ea"/>
                  <a:cs typeface="+mj-cs"/>
                  <a:sym typeface="Helvetica"/>
                </a:defRPr>
              </a:lvl1pPr>
            </a:lstStyle>
            <a:p>
              <a:pPr marL="171450" indent="-171450" defTabSz="342900" hangingPunct="0">
                <a:buFont typeface="Wingdings" panose="05000000000000000000" pitchFamily="2" charset="2"/>
                <a:buChar char="l"/>
                <a:defRPr b="0">
                  <a:solidFill>
                    <a:srgbClr val="000000"/>
                  </a:solidFill>
                  <a:latin typeface="+mn-lt"/>
                  <a:ea typeface="+mn-ea"/>
                  <a:cs typeface="+mn-cs"/>
                  <a:sym typeface="Trebuchet MS"/>
                </a:defRPr>
              </a:pPr>
              <a:r>
                <a:rPr lang="zh-CN" altLang="en-US" sz="1600" kern="0">
                  <a:solidFill>
                    <a:schemeClr val="bg1">
                      <a:lumMod val="50000"/>
                    </a:schemeClr>
                  </a:solidFill>
                  <a:latin typeface="Helvetica"/>
                  <a:cs typeface="Helvetica"/>
                </a:rPr>
                <a:t>Title text added here</a:t>
              </a:r>
            </a:p>
          </p:txBody>
        </p:sp>
        <p:sp>
          <p:nvSpPr>
            <p:cNvPr id="82" name="Shape 324">
              <a:extLst>
                <a:ext uri="{FF2B5EF4-FFF2-40B4-BE49-F238E27FC236}">
                  <a16:creationId xmlns:a16="http://schemas.microsoft.com/office/drawing/2014/main" id="{68511B45-4B12-4891-A318-9D4C938ADA30}"/>
                </a:ext>
              </a:extLst>
            </p:cNvPr>
            <p:cNvSpPr/>
            <p:nvPr/>
          </p:nvSpPr>
          <p:spPr>
            <a:xfrm>
              <a:off x="6676319" y="3164398"/>
              <a:ext cx="1808262" cy="369332"/>
            </a:xfrm>
            <a:prstGeom prst="rect">
              <a:avLst/>
            </a:prstGeom>
            <a:noFill/>
            <a:ln w="12700" cap="flat">
              <a:noFill/>
              <a:miter lim="400000"/>
            </a:ln>
            <a:effectLst/>
            <a:extLst>
              <a:ext uri="{C572A759-6A51-4108-AA02-DFA0A04FC94B}">
                <ma14:wrappingTextBoxFlag xmlns:ma14="http://schemas.microsoft.com/office/mac/drawingml/2011/main" xmlns:mc="http://schemas.openxmlformats.org/markup-compatibility/2006" xmlns:p14="http://schemas.microsoft.com/office/powerpoint/2010/main" xmlns:a14="http://schemas.microsoft.com/office/drawing/2010/main" xmlns:a16="http://schemas.microsoft.com/office/drawing/2014/main" xmlns="" val="1"/>
              </a:ext>
            </a:extLst>
          </p:spPr>
          <p:txBody>
            <a:bodyPr wrap="square" lIns="34290" tIns="34290" rIns="34290" bIns="34290" numCol="1" anchor="t">
              <a:spAutoFit/>
            </a:bodyPr>
            <a:lstStyle>
              <a:lvl1pPr algn="ctr">
                <a:lnSpc>
                  <a:spcPts val="3200"/>
                </a:lnSpc>
                <a:defRPr sz="2400" spc="220">
                  <a:solidFill>
                    <a:srgbClr val="D9D9D9"/>
                  </a:solidFill>
                  <a:latin typeface="+mj-lt"/>
                  <a:ea typeface="+mj-ea"/>
                  <a:cs typeface="+mj-cs"/>
                  <a:sym typeface="Helvetica"/>
                </a:defRPr>
              </a:lvl1pPr>
            </a:lstStyle>
            <a:p>
              <a:pPr algn="l" defTabSz="342900" hangingPunct="0">
                <a:lnSpc>
                  <a:spcPts val="1200"/>
                </a:lnSpc>
                <a:defRPr spc="0">
                  <a:solidFill>
                    <a:srgbClr val="000000"/>
                  </a:solidFill>
                  <a:latin typeface="+mn-lt"/>
                  <a:ea typeface="+mn-ea"/>
                  <a:cs typeface="+mn-cs"/>
                  <a:sym typeface="Trebuchet MS"/>
                </a:defRPr>
              </a:pPr>
              <a:r>
                <a:rPr lang="zh-CN" altLang="en-US" sz="900" kern="0" spc="83">
                  <a:solidFill>
                    <a:schemeClr val="bg1">
                      <a:lumMod val="50000"/>
                    </a:schemeClr>
                  </a:solidFill>
                  <a:latin typeface="+mj-ea"/>
                  <a:cs typeface="Helvetica"/>
                </a:rPr>
                <a:t>Enter here</a:t>
              </a:r>
            </a:p>
            <a:p>
              <a:pPr algn="l" defTabSz="342900" hangingPunct="0">
                <a:lnSpc>
                  <a:spcPts val="1200"/>
                </a:lnSpc>
                <a:defRPr spc="0">
                  <a:solidFill>
                    <a:srgbClr val="000000"/>
                  </a:solidFill>
                  <a:latin typeface="+mn-lt"/>
                  <a:ea typeface="+mn-ea"/>
                  <a:cs typeface="+mn-cs"/>
                  <a:sym typeface="Trebuchet MS"/>
                </a:defRPr>
              </a:pPr>
              <a:r>
                <a:rPr lang="zh-CN" altLang="en-US" sz="900" kern="0" spc="83">
                  <a:solidFill>
                    <a:schemeClr val="bg1">
                      <a:lumMod val="50000"/>
                    </a:schemeClr>
                  </a:solidFill>
                  <a:latin typeface="+mj-ea"/>
                  <a:cs typeface="Helvetica"/>
                </a:rPr>
                <a:t>Enter here</a:t>
              </a:r>
            </a:p>
          </p:txBody>
        </p:sp>
      </p:grpSp>
      <p:grpSp>
        <p:nvGrpSpPr>
          <p:cNvPr id="83" name="组合 82">
            <a:extLst>
              <a:ext uri="{FF2B5EF4-FFF2-40B4-BE49-F238E27FC236}">
                <a16:creationId xmlns:a16="http://schemas.microsoft.com/office/drawing/2014/main" id="{CDDBB9DB-89E5-4AC6-A1E8-CB7E4CA2693C}"/>
              </a:ext>
            </a:extLst>
          </p:cNvPr>
          <p:cNvGrpSpPr/>
          <p:nvPr/>
        </p:nvGrpSpPr>
        <p:grpSpPr>
          <a:xfrm>
            <a:off x="5855118" y="2937882"/>
            <a:ext cx="1992294" cy="661372"/>
            <a:chOff x="6492287" y="2872358"/>
            <a:chExt cx="1992294" cy="661372"/>
          </a:xfrm>
        </p:grpSpPr>
        <p:sp>
          <p:nvSpPr>
            <p:cNvPr id="84" name="Shape 323">
              <a:extLst>
                <a:ext uri="{FF2B5EF4-FFF2-40B4-BE49-F238E27FC236}">
                  <a16:creationId xmlns:a16="http://schemas.microsoft.com/office/drawing/2014/main" id="{B31FBEA1-3C3D-40C9-B39D-36BAA2684B79}"/>
                </a:ext>
              </a:extLst>
            </p:cNvPr>
            <p:cNvSpPr/>
            <p:nvPr/>
          </p:nvSpPr>
          <p:spPr>
            <a:xfrm>
              <a:off x="6492287" y="2872358"/>
              <a:ext cx="1883850" cy="315471"/>
            </a:xfrm>
            <a:prstGeom prst="rect">
              <a:avLst/>
            </a:prstGeom>
            <a:noFill/>
            <a:ln w="12700" cap="flat">
              <a:noFill/>
              <a:miter lim="400000"/>
            </a:ln>
            <a:effectLst/>
            <a:extLst>
              <a:ext uri="{C572A759-6A51-4108-AA02-DFA0A04FC94B}">
                <ma14:wrappingTextBoxFlag xmlns:ma14="http://schemas.microsoft.com/office/mac/drawingml/2011/main" xmlns:mc="http://schemas.openxmlformats.org/markup-compatibility/2006" xmlns:p14="http://schemas.microsoft.com/office/powerpoint/2010/main" xmlns:a14="http://schemas.microsoft.com/office/drawing/2010/main" xmlns:a16="http://schemas.microsoft.com/office/drawing/2014/main" xmlns="" val="1"/>
              </a:ext>
            </a:extLst>
          </p:spPr>
          <p:txBody>
            <a:bodyPr wrap="none" lIns="34290" tIns="34290" rIns="34290" bIns="34290" numCol="1" anchor="t">
              <a:spAutoFit/>
            </a:bodyPr>
            <a:lstStyle>
              <a:lvl1pPr algn="ctr">
                <a:defRPr sz="3200" b="1">
                  <a:solidFill>
                    <a:srgbClr val="FFFFFF"/>
                  </a:solidFill>
                  <a:latin typeface="+mj-lt"/>
                  <a:ea typeface="+mj-ea"/>
                  <a:cs typeface="+mj-cs"/>
                  <a:sym typeface="Helvetica"/>
                </a:defRPr>
              </a:lvl1pPr>
            </a:lstStyle>
            <a:p>
              <a:pPr marL="171450" indent="-171450" defTabSz="342900" hangingPunct="0">
                <a:buFont typeface="Wingdings" panose="05000000000000000000" pitchFamily="2" charset="2"/>
                <a:buChar char="l"/>
                <a:defRPr b="0">
                  <a:solidFill>
                    <a:srgbClr val="000000"/>
                  </a:solidFill>
                  <a:latin typeface="+mn-lt"/>
                  <a:ea typeface="+mn-ea"/>
                  <a:cs typeface="+mn-cs"/>
                  <a:sym typeface="Trebuchet MS"/>
                </a:defRPr>
              </a:pPr>
              <a:r>
                <a:rPr lang="zh-CN" altLang="en-US" sz="1600" kern="0">
                  <a:solidFill>
                    <a:schemeClr val="bg1">
                      <a:lumMod val="50000"/>
                    </a:schemeClr>
                  </a:solidFill>
                  <a:latin typeface="Helvetica"/>
                  <a:cs typeface="Helvetica"/>
                </a:rPr>
                <a:t>Title text added here</a:t>
              </a:r>
            </a:p>
          </p:txBody>
        </p:sp>
        <p:sp>
          <p:nvSpPr>
            <p:cNvPr id="85" name="Shape 324">
              <a:extLst>
                <a:ext uri="{FF2B5EF4-FFF2-40B4-BE49-F238E27FC236}">
                  <a16:creationId xmlns:a16="http://schemas.microsoft.com/office/drawing/2014/main" id="{068E29A7-CDC5-4D7F-BD06-DAEB8BEA0DD8}"/>
                </a:ext>
              </a:extLst>
            </p:cNvPr>
            <p:cNvSpPr/>
            <p:nvPr/>
          </p:nvSpPr>
          <p:spPr>
            <a:xfrm>
              <a:off x="6676319" y="3164398"/>
              <a:ext cx="1808262" cy="369332"/>
            </a:xfrm>
            <a:prstGeom prst="rect">
              <a:avLst/>
            </a:prstGeom>
            <a:noFill/>
            <a:ln w="12700" cap="flat">
              <a:noFill/>
              <a:miter lim="400000"/>
            </a:ln>
            <a:effectLst/>
            <a:extLst>
              <a:ext uri="{C572A759-6A51-4108-AA02-DFA0A04FC94B}">
                <ma14:wrappingTextBoxFlag xmlns:ma14="http://schemas.microsoft.com/office/mac/drawingml/2011/main" xmlns:mc="http://schemas.openxmlformats.org/markup-compatibility/2006" xmlns:p14="http://schemas.microsoft.com/office/powerpoint/2010/main" xmlns:a14="http://schemas.microsoft.com/office/drawing/2010/main" xmlns:a16="http://schemas.microsoft.com/office/drawing/2014/main" xmlns="" val="1"/>
              </a:ext>
            </a:extLst>
          </p:spPr>
          <p:txBody>
            <a:bodyPr wrap="square" lIns="34290" tIns="34290" rIns="34290" bIns="34290" numCol="1" anchor="t">
              <a:spAutoFit/>
            </a:bodyPr>
            <a:lstStyle>
              <a:lvl1pPr algn="ctr">
                <a:lnSpc>
                  <a:spcPts val="3200"/>
                </a:lnSpc>
                <a:defRPr sz="2400" spc="220">
                  <a:solidFill>
                    <a:srgbClr val="D9D9D9"/>
                  </a:solidFill>
                  <a:latin typeface="+mj-lt"/>
                  <a:ea typeface="+mj-ea"/>
                  <a:cs typeface="+mj-cs"/>
                  <a:sym typeface="Helvetica"/>
                </a:defRPr>
              </a:lvl1pPr>
            </a:lstStyle>
            <a:p>
              <a:pPr algn="l" defTabSz="342900" hangingPunct="0">
                <a:lnSpc>
                  <a:spcPts val="1200"/>
                </a:lnSpc>
                <a:defRPr spc="0">
                  <a:solidFill>
                    <a:srgbClr val="000000"/>
                  </a:solidFill>
                  <a:latin typeface="+mn-lt"/>
                  <a:ea typeface="+mn-ea"/>
                  <a:cs typeface="+mn-cs"/>
                  <a:sym typeface="Trebuchet MS"/>
                </a:defRPr>
              </a:pPr>
              <a:r>
                <a:rPr lang="zh-CN" altLang="en-US" sz="900" kern="0" spc="83">
                  <a:solidFill>
                    <a:schemeClr val="bg1">
                      <a:lumMod val="50000"/>
                    </a:schemeClr>
                  </a:solidFill>
                  <a:latin typeface="+mj-ea"/>
                  <a:cs typeface="Helvetica"/>
                </a:rPr>
                <a:t>Enter here</a:t>
              </a:r>
            </a:p>
            <a:p>
              <a:pPr algn="l" defTabSz="342900" hangingPunct="0">
                <a:lnSpc>
                  <a:spcPts val="1200"/>
                </a:lnSpc>
                <a:defRPr spc="0">
                  <a:solidFill>
                    <a:srgbClr val="000000"/>
                  </a:solidFill>
                  <a:latin typeface="+mn-lt"/>
                  <a:ea typeface="+mn-ea"/>
                  <a:cs typeface="+mn-cs"/>
                  <a:sym typeface="Trebuchet MS"/>
                </a:defRPr>
              </a:pPr>
              <a:r>
                <a:rPr lang="zh-CN" altLang="en-US" sz="900" kern="0" spc="83">
                  <a:solidFill>
                    <a:schemeClr val="bg1">
                      <a:lumMod val="50000"/>
                    </a:schemeClr>
                  </a:solidFill>
                  <a:latin typeface="+mj-ea"/>
                  <a:cs typeface="Helvetica"/>
                </a:rPr>
                <a:t>Enter here</a:t>
              </a:r>
            </a:p>
          </p:txBody>
        </p:sp>
      </p:grpSp>
      <p:sp>
        <p:nvSpPr>
          <p:cNvPr id="86" name="椭圆 85">
            <a:extLst>
              <a:ext uri="{FF2B5EF4-FFF2-40B4-BE49-F238E27FC236}">
                <a16:creationId xmlns:a16="http://schemas.microsoft.com/office/drawing/2014/main" id="{4F4FCAC2-1122-4198-B086-8C72CE9C75E0}"/>
              </a:ext>
            </a:extLst>
          </p:cNvPr>
          <p:cNvSpPr/>
          <p:nvPr/>
        </p:nvSpPr>
        <p:spPr>
          <a:xfrm>
            <a:off x="7627862" y="4695825"/>
            <a:ext cx="172840" cy="172840"/>
          </a:xfrm>
          <a:prstGeom prst="ellipse">
            <a:avLst/>
          </a:prstGeom>
          <a:solidFill>
            <a:srgbClr val="92D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椭圆 86">
            <a:extLst>
              <a:ext uri="{FF2B5EF4-FFF2-40B4-BE49-F238E27FC236}">
                <a16:creationId xmlns:a16="http://schemas.microsoft.com/office/drawing/2014/main" id="{8D03EE36-261A-46C2-B2A9-4D111475FC6F}"/>
              </a:ext>
            </a:extLst>
          </p:cNvPr>
          <p:cNvSpPr/>
          <p:nvPr/>
        </p:nvSpPr>
        <p:spPr>
          <a:xfrm>
            <a:off x="8103417" y="4695825"/>
            <a:ext cx="172840" cy="172840"/>
          </a:xfrm>
          <a:prstGeom prst="ellipse">
            <a:avLst/>
          </a:prstGeom>
          <a:solidFill>
            <a:srgbClr val="00ADE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椭圆 87">
            <a:extLst>
              <a:ext uri="{FF2B5EF4-FFF2-40B4-BE49-F238E27FC236}">
                <a16:creationId xmlns:a16="http://schemas.microsoft.com/office/drawing/2014/main" id="{C3F5BCF9-442A-47FA-9F48-A3EFA47E6AF7}"/>
              </a:ext>
            </a:extLst>
          </p:cNvPr>
          <p:cNvSpPr/>
          <p:nvPr/>
        </p:nvSpPr>
        <p:spPr>
          <a:xfrm>
            <a:off x="8578972" y="4695825"/>
            <a:ext cx="172840" cy="172840"/>
          </a:xfrm>
          <a:prstGeom prst="ellipse">
            <a:avLst/>
          </a:prstGeom>
          <a:solidFill>
            <a:srgbClr val="4D0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7059108"/>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ma14="http://schemas.microsoft.com/office/mac/drawingml/2011/main" xmlns:a14="http://schemas.microsoft.com/office/drawing/2010/main" xmlns:a16="http://schemas.microsoft.com/office/drawing/2014/main"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childTnLst>
                          </p:cTn>
                        </p:par>
                        <p:par>
                          <p:cTn id="34" fill="hold">
                            <p:stCondLst>
                              <p:cond delay="2500"/>
                            </p:stCondLst>
                            <p:childTnLst>
                              <p:par>
                                <p:cTn id="35" presetID="42" presetClass="entr" presetSubtype="0" fill="hold" nodeType="afterEffect">
                                  <p:stCondLst>
                                    <p:cond delay="0"/>
                                  </p:stCondLst>
                                  <p:childTnLst>
                                    <p:set>
                                      <p:cBhvr>
                                        <p:cTn id="36" dur="1" fill="hold">
                                          <p:stCondLst>
                                            <p:cond delay="0"/>
                                          </p:stCondLst>
                                        </p:cTn>
                                        <p:tgtEl>
                                          <p:spTgt spid="74"/>
                                        </p:tgtEl>
                                        <p:attrNameLst>
                                          <p:attrName>style.visibility</p:attrName>
                                        </p:attrNameLst>
                                      </p:cBhvr>
                                      <p:to>
                                        <p:strVal val="visible"/>
                                      </p:to>
                                    </p:set>
                                    <p:animEffect transition="in" filter="fade">
                                      <p:cBhvr>
                                        <p:cTn id="37" dur="500"/>
                                        <p:tgtEl>
                                          <p:spTgt spid="74"/>
                                        </p:tgtEl>
                                      </p:cBhvr>
                                    </p:animEffect>
                                    <p:anim calcmode="lin" valueType="num">
                                      <p:cBhvr>
                                        <p:cTn id="38" dur="500" fill="hold"/>
                                        <p:tgtEl>
                                          <p:spTgt spid="74"/>
                                        </p:tgtEl>
                                        <p:attrNameLst>
                                          <p:attrName>ppt_x</p:attrName>
                                        </p:attrNameLst>
                                      </p:cBhvr>
                                      <p:tavLst>
                                        <p:tav tm="0">
                                          <p:val>
                                            <p:strVal val="#ppt_x"/>
                                          </p:val>
                                        </p:tav>
                                        <p:tav tm="100000">
                                          <p:val>
                                            <p:strVal val="#ppt_x"/>
                                          </p:val>
                                        </p:tav>
                                      </p:tavLst>
                                    </p:anim>
                                    <p:anim calcmode="lin" valueType="num">
                                      <p:cBhvr>
                                        <p:cTn id="39" dur="500" fill="hold"/>
                                        <p:tgtEl>
                                          <p:spTgt spid="74"/>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42" presetClass="entr" presetSubtype="0" fill="hold" nodeType="afterEffect">
                                  <p:stCondLst>
                                    <p:cond delay="0"/>
                                  </p:stCondLst>
                                  <p:childTnLst>
                                    <p:set>
                                      <p:cBhvr>
                                        <p:cTn id="42" dur="1" fill="hold">
                                          <p:stCondLst>
                                            <p:cond delay="0"/>
                                          </p:stCondLst>
                                        </p:cTn>
                                        <p:tgtEl>
                                          <p:spTgt spid="77"/>
                                        </p:tgtEl>
                                        <p:attrNameLst>
                                          <p:attrName>style.visibility</p:attrName>
                                        </p:attrNameLst>
                                      </p:cBhvr>
                                      <p:to>
                                        <p:strVal val="visible"/>
                                      </p:to>
                                    </p:set>
                                    <p:animEffect transition="in" filter="fade">
                                      <p:cBhvr>
                                        <p:cTn id="43" dur="500"/>
                                        <p:tgtEl>
                                          <p:spTgt spid="77"/>
                                        </p:tgtEl>
                                      </p:cBhvr>
                                    </p:animEffect>
                                    <p:anim calcmode="lin" valueType="num">
                                      <p:cBhvr>
                                        <p:cTn id="44" dur="500" fill="hold"/>
                                        <p:tgtEl>
                                          <p:spTgt spid="77"/>
                                        </p:tgtEl>
                                        <p:attrNameLst>
                                          <p:attrName>ppt_x</p:attrName>
                                        </p:attrNameLst>
                                      </p:cBhvr>
                                      <p:tavLst>
                                        <p:tav tm="0">
                                          <p:val>
                                            <p:strVal val="#ppt_x"/>
                                          </p:val>
                                        </p:tav>
                                        <p:tav tm="100000">
                                          <p:val>
                                            <p:strVal val="#ppt_x"/>
                                          </p:val>
                                        </p:tav>
                                      </p:tavLst>
                                    </p:anim>
                                    <p:anim calcmode="lin" valueType="num">
                                      <p:cBhvr>
                                        <p:cTn id="45" dur="500" fill="hold"/>
                                        <p:tgtEl>
                                          <p:spTgt spid="77"/>
                                        </p:tgtEl>
                                        <p:attrNameLst>
                                          <p:attrName>ppt_y</p:attrName>
                                        </p:attrNameLst>
                                      </p:cBhvr>
                                      <p:tavLst>
                                        <p:tav tm="0">
                                          <p:val>
                                            <p:strVal val="#ppt_y+.1"/>
                                          </p:val>
                                        </p:tav>
                                        <p:tav tm="100000">
                                          <p:val>
                                            <p:strVal val="#ppt_y"/>
                                          </p:val>
                                        </p:tav>
                                      </p:tavLst>
                                    </p:anim>
                                  </p:childTnLst>
                                </p:cTn>
                              </p:par>
                            </p:childTnLst>
                          </p:cTn>
                        </p:par>
                        <p:par>
                          <p:cTn id="46" fill="hold">
                            <p:stCondLst>
                              <p:cond delay="3500"/>
                            </p:stCondLst>
                            <p:childTnLst>
                              <p:par>
                                <p:cTn id="47" presetID="42" presetClass="entr" presetSubtype="0" fill="hold" nodeType="afterEffect">
                                  <p:stCondLst>
                                    <p:cond delay="0"/>
                                  </p:stCondLst>
                                  <p:childTnLst>
                                    <p:set>
                                      <p:cBhvr>
                                        <p:cTn id="48" dur="1" fill="hold">
                                          <p:stCondLst>
                                            <p:cond delay="0"/>
                                          </p:stCondLst>
                                        </p:cTn>
                                        <p:tgtEl>
                                          <p:spTgt spid="80"/>
                                        </p:tgtEl>
                                        <p:attrNameLst>
                                          <p:attrName>style.visibility</p:attrName>
                                        </p:attrNameLst>
                                      </p:cBhvr>
                                      <p:to>
                                        <p:strVal val="visible"/>
                                      </p:to>
                                    </p:set>
                                    <p:animEffect transition="in" filter="fade">
                                      <p:cBhvr>
                                        <p:cTn id="49" dur="500"/>
                                        <p:tgtEl>
                                          <p:spTgt spid="80"/>
                                        </p:tgtEl>
                                      </p:cBhvr>
                                    </p:animEffect>
                                    <p:anim calcmode="lin" valueType="num">
                                      <p:cBhvr>
                                        <p:cTn id="50" dur="500" fill="hold"/>
                                        <p:tgtEl>
                                          <p:spTgt spid="80"/>
                                        </p:tgtEl>
                                        <p:attrNameLst>
                                          <p:attrName>ppt_x</p:attrName>
                                        </p:attrNameLst>
                                      </p:cBhvr>
                                      <p:tavLst>
                                        <p:tav tm="0">
                                          <p:val>
                                            <p:strVal val="#ppt_x"/>
                                          </p:val>
                                        </p:tav>
                                        <p:tav tm="100000">
                                          <p:val>
                                            <p:strVal val="#ppt_x"/>
                                          </p:val>
                                        </p:tav>
                                      </p:tavLst>
                                    </p:anim>
                                    <p:anim calcmode="lin" valueType="num">
                                      <p:cBhvr>
                                        <p:cTn id="51" dur="500" fill="hold"/>
                                        <p:tgtEl>
                                          <p:spTgt spid="80"/>
                                        </p:tgtEl>
                                        <p:attrNameLst>
                                          <p:attrName>ppt_y</p:attrName>
                                        </p:attrNameLst>
                                      </p:cBhvr>
                                      <p:tavLst>
                                        <p:tav tm="0">
                                          <p:val>
                                            <p:strVal val="#ppt_y+.1"/>
                                          </p:val>
                                        </p:tav>
                                        <p:tav tm="100000">
                                          <p:val>
                                            <p:strVal val="#ppt_y"/>
                                          </p:val>
                                        </p:tav>
                                      </p:tavLst>
                                    </p:anim>
                                  </p:childTnLst>
                                </p:cTn>
                              </p:par>
                            </p:childTnLst>
                          </p:cTn>
                        </p:par>
                        <p:par>
                          <p:cTn id="52" fill="hold">
                            <p:stCondLst>
                              <p:cond delay="4000"/>
                            </p:stCondLst>
                            <p:childTnLst>
                              <p:par>
                                <p:cTn id="53" presetID="42" presetClass="entr" presetSubtype="0" fill="hold" nodeType="afterEffect">
                                  <p:stCondLst>
                                    <p:cond delay="0"/>
                                  </p:stCondLst>
                                  <p:childTnLst>
                                    <p:set>
                                      <p:cBhvr>
                                        <p:cTn id="54" dur="1" fill="hold">
                                          <p:stCondLst>
                                            <p:cond delay="0"/>
                                          </p:stCondLst>
                                        </p:cTn>
                                        <p:tgtEl>
                                          <p:spTgt spid="83"/>
                                        </p:tgtEl>
                                        <p:attrNameLst>
                                          <p:attrName>style.visibility</p:attrName>
                                        </p:attrNameLst>
                                      </p:cBhvr>
                                      <p:to>
                                        <p:strVal val="visible"/>
                                      </p:to>
                                    </p:set>
                                    <p:animEffect transition="in" filter="fade">
                                      <p:cBhvr>
                                        <p:cTn id="55" dur="500"/>
                                        <p:tgtEl>
                                          <p:spTgt spid="83"/>
                                        </p:tgtEl>
                                      </p:cBhvr>
                                    </p:animEffect>
                                    <p:anim calcmode="lin" valueType="num">
                                      <p:cBhvr>
                                        <p:cTn id="56" dur="500" fill="hold"/>
                                        <p:tgtEl>
                                          <p:spTgt spid="83"/>
                                        </p:tgtEl>
                                        <p:attrNameLst>
                                          <p:attrName>ppt_x</p:attrName>
                                        </p:attrNameLst>
                                      </p:cBhvr>
                                      <p:tavLst>
                                        <p:tav tm="0">
                                          <p:val>
                                            <p:strVal val="#ppt_x"/>
                                          </p:val>
                                        </p:tav>
                                        <p:tav tm="100000">
                                          <p:val>
                                            <p:strVal val="#ppt_x"/>
                                          </p:val>
                                        </p:tav>
                                      </p:tavLst>
                                    </p:anim>
                                    <p:anim calcmode="lin" valueType="num">
                                      <p:cBhvr>
                                        <p:cTn id="57" dur="500" fill="hold"/>
                                        <p:tgtEl>
                                          <p:spTgt spid="83"/>
                                        </p:tgtEl>
                                        <p:attrNameLst>
                                          <p:attrName>ppt_y</p:attrName>
                                        </p:attrNameLst>
                                      </p:cBhvr>
                                      <p:tavLst>
                                        <p:tav tm="0">
                                          <p:val>
                                            <p:strVal val="#ppt_y+.1"/>
                                          </p:val>
                                        </p:tav>
                                        <p:tav tm="100000">
                                          <p:val>
                                            <p:strVal val="#ppt_y"/>
                                          </p:val>
                                        </p:tav>
                                      </p:tavLst>
                                    </p:anim>
                                  </p:childTnLst>
                                </p:cTn>
                              </p:par>
                            </p:childTnLst>
                          </p:cTn>
                        </p:par>
                        <p:par>
                          <p:cTn id="58" fill="hold">
                            <p:stCondLst>
                              <p:cond delay="4500"/>
                            </p:stCondLst>
                            <p:childTnLst>
                              <p:par>
                                <p:cTn id="59" presetID="53" presetClass="entr" presetSubtype="16" fill="hold" grpId="0" nodeType="afterEffect">
                                  <p:stCondLst>
                                    <p:cond delay="0"/>
                                  </p:stCondLst>
                                  <p:childTnLst>
                                    <p:set>
                                      <p:cBhvr>
                                        <p:cTn id="60" dur="1" fill="hold">
                                          <p:stCondLst>
                                            <p:cond delay="0"/>
                                          </p:stCondLst>
                                        </p:cTn>
                                        <p:tgtEl>
                                          <p:spTgt spid="86"/>
                                        </p:tgtEl>
                                        <p:attrNameLst>
                                          <p:attrName>style.visibility</p:attrName>
                                        </p:attrNameLst>
                                      </p:cBhvr>
                                      <p:to>
                                        <p:strVal val="visible"/>
                                      </p:to>
                                    </p:set>
                                    <p:anim calcmode="lin" valueType="num">
                                      <p:cBhvr>
                                        <p:cTn id="61" dur="500" fill="hold"/>
                                        <p:tgtEl>
                                          <p:spTgt spid="86"/>
                                        </p:tgtEl>
                                        <p:attrNameLst>
                                          <p:attrName>ppt_w</p:attrName>
                                        </p:attrNameLst>
                                      </p:cBhvr>
                                      <p:tavLst>
                                        <p:tav tm="0">
                                          <p:val>
                                            <p:fltVal val="0"/>
                                          </p:val>
                                        </p:tav>
                                        <p:tav tm="100000">
                                          <p:val>
                                            <p:strVal val="#ppt_w"/>
                                          </p:val>
                                        </p:tav>
                                      </p:tavLst>
                                    </p:anim>
                                    <p:anim calcmode="lin" valueType="num">
                                      <p:cBhvr>
                                        <p:cTn id="62" dur="500" fill="hold"/>
                                        <p:tgtEl>
                                          <p:spTgt spid="86"/>
                                        </p:tgtEl>
                                        <p:attrNameLst>
                                          <p:attrName>ppt_h</p:attrName>
                                        </p:attrNameLst>
                                      </p:cBhvr>
                                      <p:tavLst>
                                        <p:tav tm="0">
                                          <p:val>
                                            <p:fltVal val="0"/>
                                          </p:val>
                                        </p:tav>
                                        <p:tav tm="100000">
                                          <p:val>
                                            <p:strVal val="#ppt_h"/>
                                          </p:val>
                                        </p:tav>
                                      </p:tavLst>
                                    </p:anim>
                                    <p:animEffect transition="in" filter="fade">
                                      <p:cBhvr>
                                        <p:cTn id="63" dur="500"/>
                                        <p:tgtEl>
                                          <p:spTgt spid="86"/>
                                        </p:tgtEl>
                                      </p:cBhvr>
                                    </p:animEffect>
                                  </p:childTnLst>
                                </p:cTn>
                              </p:par>
                            </p:childTnLst>
                          </p:cTn>
                        </p:par>
                        <p:par>
                          <p:cTn id="64" fill="hold">
                            <p:stCondLst>
                              <p:cond delay="5000"/>
                            </p:stCondLst>
                            <p:childTnLst>
                              <p:par>
                                <p:cTn id="65" presetID="53" presetClass="entr" presetSubtype="16" fill="hold" grpId="0" nodeType="afterEffect">
                                  <p:stCondLst>
                                    <p:cond delay="0"/>
                                  </p:stCondLst>
                                  <p:childTnLst>
                                    <p:set>
                                      <p:cBhvr>
                                        <p:cTn id="66" dur="1" fill="hold">
                                          <p:stCondLst>
                                            <p:cond delay="0"/>
                                          </p:stCondLst>
                                        </p:cTn>
                                        <p:tgtEl>
                                          <p:spTgt spid="87"/>
                                        </p:tgtEl>
                                        <p:attrNameLst>
                                          <p:attrName>style.visibility</p:attrName>
                                        </p:attrNameLst>
                                      </p:cBhvr>
                                      <p:to>
                                        <p:strVal val="visible"/>
                                      </p:to>
                                    </p:set>
                                    <p:anim calcmode="lin" valueType="num">
                                      <p:cBhvr>
                                        <p:cTn id="67" dur="500" fill="hold"/>
                                        <p:tgtEl>
                                          <p:spTgt spid="87"/>
                                        </p:tgtEl>
                                        <p:attrNameLst>
                                          <p:attrName>ppt_w</p:attrName>
                                        </p:attrNameLst>
                                      </p:cBhvr>
                                      <p:tavLst>
                                        <p:tav tm="0">
                                          <p:val>
                                            <p:fltVal val="0"/>
                                          </p:val>
                                        </p:tav>
                                        <p:tav tm="100000">
                                          <p:val>
                                            <p:strVal val="#ppt_w"/>
                                          </p:val>
                                        </p:tav>
                                      </p:tavLst>
                                    </p:anim>
                                    <p:anim calcmode="lin" valueType="num">
                                      <p:cBhvr>
                                        <p:cTn id="68" dur="500" fill="hold"/>
                                        <p:tgtEl>
                                          <p:spTgt spid="87"/>
                                        </p:tgtEl>
                                        <p:attrNameLst>
                                          <p:attrName>ppt_h</p:attrName>
                                        </p:attrNameLst>
                                      </p:cBhvr>
                                      <p:tavLst>
                                        <p:tav tm="0">
                                          <p:val>
                                            <p:fltVal val="0"/>
                                          </p:val>
                                        </p:tav>
                                        <p:tav tm="100000">
                                          <p:val>
                                            <p:strVal val="#ppt_h"/>
                                          </p:val>
                                        </p:tav>
                                      </p:tavLst>
                                    </p:anim>
                                    <p:animEffect transition="in" filter="fade">
                                      <p:cBhvr>
                                        <p:cTn id="69" dur="500"/>
                                        <p:tgtEl>
                                          <p:spTgt spid="87"/>
                                        </p:tgtEl>
                                      </p:cBhvr>
                                    </p:animEffect>
                                  </p:childTnLst>
                                </p:cTn>
                              </p:par>
                            </p:childTnLst>
                          </p:cTn>
                        </p:par>
                        <p:par>
                          <p:cTn id="70" fill="hold">
                            <p:stCondLst>
                              <p:cond delay="5500"/>
                            </p:stCondLst>
                            <p:childTnLst>
                              <p:par>
                                <p:cTn id="71" presetID="53" presetClass="entr" presetSubtype="16" fill="hold" grpId="0" nodeType="afterEffect">
                                  <p:stCondLst>
                                    <p:cond delay="0"/>
                                  </p:stCondLst>
                                  <p:childTnLst>
                                    <p:set>
                                      <p:cBhvr>
                                        <p:cTn id="72" dur="1" fill="hold">
                                          <p:stCondLst>
                                            <p:cond delay="0"/>
                                          </p:stCondLst>
                                        </p:cTn>
                                        <p:tgtEl>
                                          <p:spTgt spid="88"/>
                                        </p:tgtEl>
                                        <p:attrNameLst>
                                          <p:attrName>style.visibility</p:attrName>
                                        </p:attrNameLst>
                                      </p:cBhvr>
                                      <p:to>
                                        <p:strVal val="visible"/>
                                      </p:to>
                                    </p:set>
                                    <p:anim calcmode="lin" valueType="num">
                                      <p:cBhvr>
                                        <p:cTn id="73" dur="500" fill="hold"/>
                                        <p:tgtEl>
                                          <p:spTgt spid="88"/>
                                        </p:tgtEl>
                                        <p:attrNameLst>
                                          <p:attrName>ppt_w</p:attrName>
                                        </p:attrNameLst>
                                      </p:cBhvr>
                                      <p:tavLst>
                                        <p:tav tm="0">
                                          <p:val>
                                            <p:fltVal val="0"/>
                                          </p:val>
                                        </p:tav>
                                        <p:tav tm="100000">
                                          <p:val>
                                            <p:strVal val="#ppt_w"/>
                                          </p:val>
                                        </p:tav>
                                      </p:tavLst>
                                    </p:anim>
                                    <p:anim calcmode="lin" valueType="num">
                                      <p:cBhvr>
                                        <p:cTn id="74" dur="500" fill="hold"/>
                                        <p:tgtEl>
                                          <p:spTgt spid="88"/>
                                        </p:tgtEl>
                                        <p:attrNameLst>
                                          <p:attrName>ppt_h</p:attrName>
                                        </p:attrNameLst>
                                      </p:cBhvr>
                                      <p:tavLst>
                                        <p:tav tm="0">
                                          <p:val>
                                            <p:fltVal val="0"/>
                                          </p:val>
                                        </p:tav>
                                        <p:tav tm="100000">
                                          <p:val>
                                            <p:strVal val="#ppt_h"/>
                                          </p:val>
                                        </p:tav>
                                      </p:tavLst>
                                    </p:anim>
                                    <p:animEffect transition="in" filter="fade">
                                      <p:cBhvr>
                                        <p:cTn id="75"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86" grpId="0" animBg="1"/>
      <p:bldP spid="87" grpId="0" animBg="1"/>
      <p:bldP spid="8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D03DC"/>
        </a:solid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416C826-0071-4F7C-B063-8291B7FA365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410" t="-50" b="76413"/>
          <a:stretch/>
        </p:blipFill>
        <p:spPr>
          <a:xfrm>
            <a:off x="1" y="4483490"/>
            <a:ext cx="5390777" cy="660010"/>
          </a:xfrm>
          <a:prstGeom prst="rect">
            <a:avLst/>
          </a:prstGeom>
        </p:spPr>
      </p:pic>
      <p:sp>
        <p:nvSpPr>
          <p:cNvPr id="68" name="Shape 283">
            <a:extLst>
              <a:ext uri="{FF2B5EF4-FFF2-40B4-BE49-F238E27FC236}">
                <a16:creationId xmlns:a16="http://schemas.microsoft.com/office/drawing/2014/main" id="{C4C8CE39-AA30-49E4-99B2-BD99BEF7E459}"/>
              </a:ext>
            </a:extLst>
          </p:cNvPr>
          <p:cNvSpPr/>
          <p:nvPr/>
        </p:nvSpPr>
        <p:spPr>
          <a:xfrm>
            <a:off x="-91439" y="2448591"/>
            <a:ext cx="9235440" cy="2694908"/>
          </a:xfrm>
          <a:custGeom>
            <a:avLst/>
            <a:gdLst/>
            <a:ahLst/>
            <a:cxnLst>
              <a:cxn ang="0">
                <a:pos x="wd2" y="hd2"/>
              </a:cxn>
              <a:cxn ang="5400000">
                <a:pos x="wd2" y="hd2"/>
              </a:cxn>
              <a:cxn ang="10800000">
                <a:pos x="wd2" y="hd2"/>
              </a:cxn>
              <a:cxn ang="16200000">
                <a:pos x="wd2" y="hd2"/>
              </a:cxn>
            </a:cxnLst>
            <a:rect l="0" t="0" r="r" b="b"/>
            <a:pathLst>
              <a:path w="21600" h="21600" extrusionOk="0">
                <a:moveTo>
                  <a:pt x="4258" y="0"/>
                </a:moveTo>
                <a:cubicBezTo>
                  <a:pt x="4920" y="0"/>
                  <a:pt x="5458" y="1841"/>
                  <a:pt x="5458" y="4112"/>
                </a:cubicBezTo>
                <a:lnTo>
                  <a:pt x="5452" y="4316"/>
                </a:lnTo>
                <a:lnTo>
                  <a:pt x="7508" y="4316"/>
                </a:lnTo>
                <a:lnTo>
                  <a:pt x="7502" y="4112"/>
                </a:lnTo>
                <a:cubicBezTo>
                  <a:pt x="7502" y="1841"/>
                  <a:pt x="8040" y="0"/>
                  <a:pt x="8702" y="0"/>
                </a:cubicBezTo>
                <a:cubicBezTo>
                  <a:pt x="9365" y="0"/>
                  <a:pt x="9902" y="1841"/>
                  <a:pt x="9902" y="4112"/>
                </a:cubicBezTo>
                <a:lnTo>
                  <a:pt x="9896" y="4316"/>
                </a:lnTo>
                <a:lnTo>
                  <a:pt x="11953" y="4316"/>
                </a:lnTo>
                <a:lnTo>
                  <a:pt x="11947" y="4112"/>
                </a:lnTo>
                <a:cubicBezTo>
                  <a:pt x="11947" y="1841"/>
                  <a:pt x="12484" y="0"/>
                  <a:pt x="13147" y="0"/>
                </a:cubicBezTo>
                <a:cubicBezTo>
                  <a:pt x="13809" y="0"/>
                  <a:pt x="14347" y="1841"/>
                  <a:pt x="14347" y="4112"/>
                </a:cubicBezTo>
                <a:lnTo>
                  <a:pt x="14341" y="4316"/>
                </a:lnTo>
                <a:lnTo>
                  <a:pt x="16398" y="4316"/>
                </a:lnTo>
                <a:lnTo>
                  <a:pt x="16392" y="4112"/>
                </a:lnTo>
                <a:cubicBezTo>
                  <a:pt x="16392" y="1841"/>
                  <a:pt x="16929" y="0"/>
                  <a:pt x="17591" y="0"/>
                </a:cubicBezTo>
                <a:cubicBezTo>
                  <a:pt x="18254" y="0"/>
                  <a:pt x="18791" y="1841"/>
                  <a:pt x="18791" y="4112"/>
                </a:cubicBezTo>
                <a:lnTo>
                  <a:pt x="18785" y="4316"/>
                </a:lnTo>
                <a:lnTo>
                  <a:pt x="21600" y="4316"/>
                </a:lnTo>
                <a:lnTo>
                  <a:pt x="21600" y="21600"/>
                </a:lnTo>
                <a:lnTo>
                  <a:pt x="0" y="21600"/>
                </a:lnTo>
                <a:lnTo>
                  <a:pt x="0" y="4316"/>
                </a:lnTo>
                <a:lnTo>
                  <a:pt x="3064" y="4316"/>
                </a:lnTo>
                <a:lnTo>
                  <a:pt x="3058" y="4112"/>
                </a:lnTo>
                <a:cubicBezTo>
                  <a:pt x="3058" y="1841"/>
                  <a:pt x="3595" y="0"/>
                  <a:pt x="4258" y="0"/>
                </a:cubicBezTo>
                <a:close/>
              </a:path>
            </a:pathLst>
          </a:custGeom>
          <a:solidFill>
            <a:srgbClr val="FFFFFF">
              <a:alpha val="15000"/>
            </a:srgbClr>
          </a:solidFill>
          <a:ln w="12700" cap="flat">
            <a:noFill/>
            <a:miter lim="400000"/>
          </a:ln>
          <a:effectLst/>
        </p:spPr>
        <p:txBody>
          <a:bodyPr wrap="square" lIns="34290" tIns="34290" rIns="34290" bIns="34290" numCol="1" anchor="ctr">
            <a:noAutofit/>
          </a:bodyPr>
          <a:lstStyle/>
          <a:p>
            <a:pPr algn="ctr" defTabSz="342900" hangingPunct="0">
              <a:defRPr>
                <a:solidFill>
                  <a:srgbClr val="FFFFFF"/>
                </a:solidFill>
              </a:defRPr>
            </a:pPr>
            <a:endParaRPr sz="1350" kern="0">
              <a:solidFill>
                <a:srgbClr val="4D03DC"/>
              </a:solidFill>
              <a:latin typeface="Trebuchet MS"/>
              <a:sym typeface="Trebuchet MS"/>
            </a:endParaRPr>
          </a:p>
        </p:txBody>
      </p:sp>
      <p:pic>
        <p:nvPicPr>
          <p:cNvPr id="15" name="图片 14">
            <a:extLst>
              <a:ext uri="{FF2B5EF4-FFF2-40B4-BE49-F238E27FC236}">
                <a16:creationId xmlns:a16="http://schemas.microsoft.com/office/drawing/2014/main" id="{0B89DDE0-DFBE-47B6-B601-ADF43B1DDE9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8847" t="1755" b="76413"/>
          <a:stretch/>
        </p:blipFill>
        <p:spPr>
          <a:xfrm rot="10800000">
            <a:off x="4419096" y="0"/>
            <a:ext cx="4724904" cy="609600"/>
          </a:xfrm>
          <a:prstGeom prst="rect">
            <a:avLst/>
          </a:prstGeom>
        </p:spPr>
      </p:pic>
      <p:sp>
        <p:nvSpPr>
          <p:cNvPr id="29" name="矩形 28">
            <a:extLst>
              <a:ext uri="{FF2B5EF4-FFF2-40B4-BE49-F238E27FC236}">
                <a16:creationId xmlns:a16="http://schemas.microsoft.com/office/drawing/2014/main" id="{8D4C06BA-98AF-4C3B-AE8D-0E307EB044A4}"/>
              </a:ext>
            </a:extLst>
          </p:cNvPr>
          <p:cNvSpPr/>
          <p:nvPr/>
        </p:nvSpPr>
        <p:spPr>
          <a:xfrm>
            <a:off x="345972" y="237546"/>
            <a:ext cx="8452057" cy="4668409"/>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8" name="文本框 17">
            <a:extLst>
              <a:ext uri="{FF2B5EF4-FFF2-40B4-BE49-F238E27FC236}">
                <a16:creationId xmlns:a16="http://schemas.microsoft.com/office/drawing/2014/main" id="{E315E238-45B6-49CF-BD0E-55623D12F239}"/>
              </a:ext>
            </a:extLst>
          </p:cNvPr>
          <p:cNvSpPr txBox="1"/>
          <p:nvPr/>
        </p:nvSpPr>
        <p:spPr>
          <a:xfrm>
            <a:off x="7756062" y="462689"/>
            <a:ext cx="810694" cy="340519"/>
          </a:xfrm>
          <a:prstGeom prst="roundRect">
            <a:avLst/>
          </a:prstGeom>
          <a:noFill/>
          <a:ln>
            <a:solidFill>
              <a:schemeClr val="tx1">
                <a:lumMod val="75000"/>
                <a:lumOff val="25000"/>
              </a:schemeClr>
            </a:solidFill>
          </a:ln>
        </p:spPr>
        <p:txBody>
          <a:bodyPr wrap="square" rtlCol="0">
            <a:spAutoFit/>
          </a:bodyPr>
          <a:lstStyle/>
          <a:p>
            <a:pPr algn="ctr"/>
            <a:r>
              <a:rPr lang="en-US" altLang="zh-CN" sz="1400" dirty="0">
                <a:gradFill>
                  <a:gsLst>
                    <a:gs pos="0">
                      <a:srgbClr val="00AFF0"/>
                    </a:gs>
                    <a:gs pos="100000">
                      <a:srgbClr val="4D03DC"/>
                    </a:gs>
                  </a:gsLst>
                  <a:lin ang="10800000" scaled="0"/>
                </a:gradFill>
                <a:latin typeface="微软雅黑" panose="020B0503020204020204" pitchFamily="34" charset="-122"/>
                <a:ea typeface="微软雅黑" panose="020B0503020204020204" pitchFamily="34" charset="-122"/>
              </a:rPr>
              <a:t>LOGO</a:t>
            </a:r>
          </a:p>
        </p:txBody>
      </p:sp>
      <p:sp>
        <p:nvSpPr>
          <p:cNvPr id="9" name="矩形: 圆角 8">
            <a:extLst>
              <a:ext uri="{FF2B5EF4-FFF2-40B4-BE49-F238E27FC236}">
                <a16:creationId xmlns:a16="http://schemas.microsoft.com/office/drawing/2014/main" id="{BA32C657-17DE-4B4A-A0F1-16DC15B1C3B4}"/>
              </a:ext>
            </a:extLst>
          </p:cNvPr>
          <p:cNvSpPr/>
          <p:nvPr/>
        </p:nvSpPr>
        <p:spPr>
          <a:xfrm rot="2578080">
            <a:off x="624561" y="517091"/>
            <a:ext cx="263242" cy="263242"/>
          </a:xfrm>
          <a:prstGeom prst="roundRect">
            <a:avLst/>
          </a:prstGeom>
          <a:gradFill>
            <a:gsLst>
              <a:gs pos="0">
                <a:srgbClr val="00AFF0"/>
              </a:gs>
              <a:gs pos="100000">
                <a:srgbClr val="4D03D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0" name="文本框 9">
            <a:extLst>
              <a:ext uri="{FF2B5EF4-FFF2-40B4-BE49-F238E27FC236}">
                <a16:creationId xmlns:a16="http://schemas.microsoft.com/office/drawing/2014/main" id="{FCB36ADC-028B-496F-B449-84D003A9B7C1}"/>
              </a:ext>
            </a:extLst>
          </p:cNvPr>
          <p:cNvSpPr txBox="1"/>
          <p:nvPr/>
        </p:nvSpPr>
        <p:spPr>
          <a:xfrm>
            <a:off x="1002595" y="380013"/>
            <a:ext cx="2126987" cy="369332"/>
          </a:xfrm>
          <a:prstGeom prst="rect">
            <a:avLst/>
          </a:prstGeom>
          <a:noFill/>
        </p:spPr>
        <p:txBody>
          <a:bodyPr wrap="square" rtlCol="0">
            <a:spAutoFit/>
          </a:bodyPr>
          <a:lstStyle/>
          <a:p>
            <a:r>
              <a:rPr lang="zh-CN" altLang="en-US"/>
              <a:t>Title text added here</a:t>
            </a:r>
          </a:p>
        </p:txBody>
      </p:sp>
      <p:sp>
        <p:nvSpPr>
          <p:cNvPr id="11" name="文本框 10">
            <a:extLst>
              <a:ext uri="{FF2B5EF4-FFF2-40B4-BE49-F238E27FC236}">
                <a16:creationId xmlns:a16="http://schemas.microsoft.com/office/drawing/2014/main" id="{E77BE4BE-B208-49A4-AE73-B876CD4D8327}"/>
              </a:ext>
            </a:extLst>
          </p:cNvPr>
          <p:cNvSpPr txBox="1"/>
          <p:nvPr/>
        </p:nvSpPr>
        <p:spPr>
          <a:xfrm>
            <a:off x="1002596" y="646746"/>
            <a:ext cx="2187376" cy="270074"/>
          </a:xfrm>
          <a:prstGeom prst="rect">
            <a:avLst/>
          </a:prstGeom>
          <a:noFill/>
        </p:spPr>
        <p:txBody>
          <a:bodyPr wrap="square" rtlCol="0">
            <a:spAutoFit/>
            <a:scene3d>
              <a:camera prst="orthographicFront"/>
              <a:lightRig rig="threePt" dir="t"/>
            </a:scene3d>
            <a:sp3d contourW="12700"/>
          </a:bodyPr>
          <a:lstStyle/>
          <a:p>
            <a:pPr>
              <a:lnSpc>
                <a:spcPct val="110000"/>
              </a:lnSpc>
            </a:pPr>
            <a:r>
              <a:rPr lang="en-US" altLang="zh-CN" sz="1050">
                <a:solidFill>
                  <a:schemeClr val="bg1">
                    <a:lumMod val="65000"/>
                  </a:schemeClr>
                </a:solidFill>
                <a:latin typeface="+mj-ea"/>
                <a:ea typeface="+mj-ea"/>
              </a:rPr>
              <a:t>The insinuated text is ed ed here</a:t>
            </a:r>
            <a:endParaRPr lang="en-US" altLang="zh-CN" sz="1050" dirty="0">
              <a:solidFill>
                <a:schemeClr val="bg1">
                  <a:lumMod val="65000"/>
                </a:schemeClr>
              </a:solidFill>
              <a:latin typeface="+mj-ea"/>
              <a:ea typeface="+mj-ea"/>
            </a:endParaRPr>
          </a:p>
        </p:txBody>
      </p:sp>
      <p:pic>
        <p:nvPicPr>
          <p:cNvPr id="17" name="图片 16">
            <a:extLst>
              <a:ext uri="{FF2B5EF4-FFF2-40B4-BE49-F238E27FC236}">
                <a16:creationId xmlns:a16="http://schemas.microsoft.com/office/drawing/2014/main" id="{93D7C435-F190-413B-99B1-C66B95280651}"/>
              </a:ext>
            </a:extLst>
          </p:cNvPr>
          <p:cNvPicPr>
            <a:picLocks noChangeAspect="1"/>
          </p:cNvPicPr>
          <p:nvPr/>
        </p:nvPicPr>
        <p:blipFill>
          <a:blip r:embed="rId4" cstate="screen">
            <a:extLst>
              <a:ext uri="{BEBA8EAE-BF5A-486C-A8C5-ECC9F3942E4B}">
                <a14:imgProps xmlns:a14="http://schemas.microsoft.com/office/drawing/2010/main">
                  <a14:imgLayer r:embed="rId5">
                    <a14:imgEffect>
                      <a14:colorTemperature colorTemp="5900"/>
                    </a14:imgEffect>
                    <a14:imgEffect>
                      <a14:saturation sat="33000"/>
                    </a14:imgEffect>
                  </a14:imgLayer>
                </a14:imgProps>
              </a:ext>
              <a:ext uri="{28A0092B-C50C-407E-A947-70E740481C1C}">
                <a14:useLocalDpi xmlns:a14="http://schemas.microsoft.com/office/drawing/2010/main"/>
              </a:ext>
            </a:extLst>
          </a:blip>
          <a:stretch>
            <a:fillRect/>
          </a:stretch>
        </p:blipFill>
        <p:spPr>
          <a:xfrm>
            <a:off x="0" y="3107561"/>
            <a:ext cx="9144000" cy="1747984"/>
          </a:xfrm>
          <a:prstGeom prst="rect">
            <a:avLst/>
          </a:prstGeom>
        </p:spPr>
      </p:pic>
      <p:grpSp>
        <p:nvGrpSpPr>
          <p:cNvPr id="7" name="组合 6">
            <a:extLst>
              <a:ext uri="{FF2B5EF4-FFF2-40B4-BE49-F238E27FC236}">
                <a16:creationId xmlns:a16="http://schemas.microsoft.com/office/drawing/2014/main" id="{CBE15313-EA8B-49D8-ACCA-CE178ED24AA9}"/>
              </a:ext>
            </a:extLst>
          </p:cNvPr>
          <p:cNvGrpSpPr/>
          <p:nvPr/>
        </p:nvGrpSpPr>
        <p:grpSpPr>
          <a:xfrm>
            <a:off x="947639" y="1899946"/>
            <a:ext cx="1808262" cy="1777901"/>
            <a:chOff x="947639" y="1899946"/>
            <a:chExt cx="1808262" cy="1777901"/>
          </a:xfrm>
        </p:grpSpPr>
        <p:grpSp>
          <p:nvGrpSpPr>
            <p:cNvPr id="95" name="Group 299">
              <a:extLst>
                <a:ext uri="{FF2B5EF4-FFF2-40B4-BE49-F238E27FC236}">
                  <a16:creationId xmlns:a16="http://schemas.microsoft.com/office/drawing/2014/main" id="{F316E989-C090-4886-86B3-EDFBD0C3F4A8}"/>
                </a:ext>
              </a:extLst>
            </p:cNvPr>
            <p:cNvGrpSpPr/>
            <p:nvPr/>
          </p:nvGrpSpPr>
          <p:grpSpPr>
            <a:xfrm>
              <a:off x="1739372" y="2079629"/>
              <a:ext cx="224799" cy="370927"/>
              <a:chOff x="0" y="0"/>
              <a:chExt cx="599462" cy="989138"/>
            </a:xfrm>
          </p:grpSpPr>
          <p:sp>
            <p:nvSpPr>
              <p:cNvPr id="97" name="Shape 294">
                <a:extLst>
                  <a:ext uri="{FF2B5EF4-FFF2-40B4-BE49-F238E27FC236}">
                    <a16:creationId xmlns:a16="http://schemas.microsoft.com/office/drawing/2014/main" id="{ADD4A19F-EA9D-4D2A-A5CA-C5D860AE8041}"/>
                  </a:ext>
                </a:extLst>
              </p:cNvPr>
              <p:cNvSpPr/>
              <p:nvPr/>
            </p:nvSpPr>
            <p:spPr>
              <a:xfrm>
                <a:off x="-1" y="0"/>
                <a:ext cx="599464" cy="661882"/>
              </a:xfrm>
              <a:custGeom>
                <a:avLst/>
                <a:gdLst/>
                <a:ahLst/>
                <a:cxnLst>
                  <a:cxn ang="0">
                    <a:pos x="wd2" y="hd2"/>
                  </a:cxn>
                  <a:cxn ang="5400000">
                    <a:pos x="wd2" y="hd2"/>
                  </a:cxn>
                  <a:cxn ang="10800000">
                    <a:pos x="wd2" y="hd2"/>
                  </a:cxn>
                  <a:cxn ang="16200000">
                    <a:pos x="wd2" y="hd2"/>
                  </a:cxn>
                </a:cxnLst>
                <a:rect l="0" t="0" r="r" b="b"/>
                <a:pathLst>
                  <a:path w="19575" h="20636" extrusionOk="0">
                    <a:moveTo>
                      <a:pt x="14108" y="20636"/>
                    </a:moveTo>
                    <a:cubicBezTo>
                      <a:pt x="16538" y="15750"/>
                      <a:pt x="16538" y="15750"/>
                      <a:pt x="16538" y="15750"/>
                    </a:cubicBezTo>
                    <a:cubicBezTo>
                      <a:pt x="20588" y="12150"/>
                      <a:pt x="20588" y="6493"/>
                      <a:pt x="16538" y="2893"/>
                    </a:cubicBezTo>
                    <a:cubicBezTo>
                      <a:pt x="12758" y="-964"/>
                      <a:pt x="6818" y="-964"/>
                      <a:pt x="3038" y="2893"/>
                    </a:cubicBezTo>
                    <a:cubicBezTo>
                      <a:pt x="-1012" y="6493"/>
                      <a:pt x="-1012" y="12150"/>
                      <a:pt x="3038" y="15750"/>
                    </a:cubicBezTo>
                    <a:cubicBezTo>
                      <a:pt x="5468" y="20636"/>
                      <a:pt x="5468" y="20636"/>
                      <a:pt x="5468" y="20636"/>
                    </a:cubicBezTo>
                  </a:path>
                </a:pathLst>
              </a:custGeom>
              <a:noFill/>
              <a:ln w="38100" cap="flat">
                <a:solidFill>
                  <a:srgbClr val="00AFF0"/>
                </a:solidFill>
                <a:prstDash val="solid"/>
                <a:miter lim="400000"/>
              </a:ln>
              <a:effectLst/>
            </p:spPr>
            <p:txBody>
              <a:bodyPr wrap="square" lIns="34290" tIns="34290" rIns="34290" bIns="34290" numCol="1" anchor="t">
                <a:noAutofit/>
              </a:bodyPr>
              <a:lstStyle/>
              <a:p>
                <a:pPr defTabSz="342900" hangingPunct="0"/>
                <a:endParaRPr sz="1350" kern="0">
                  <a:solidFill>
                    <a:srgbClr val="4D03DC"/>
                  </a:solidFill>
                  <a:latin typeface="Trebuchet MS"/>
                  <a:sym typeface="Trebuchet MS"/>
                </a:endParaRPr>
              </a:p>
            </p:txBody>
          </p:sp>
          <p:sp>
            <p:nvSpPr>
              <p:cNvPr id="98" name="Shape 295">
                <a:extLst>
                  <a:ext uri="{FF2B5EF4-FFF2-40B4-BE49-F238E27FC236}">
                    <a16:creationId xmlns:a16="http://schemas.microsoft.com/office/drawing/2014/main" id="{9635BA5B-84B1-4B62-9C9D-AB40C2EE0F00}"/>
                  </a:ext>
                </a:extLst>
              </p:cNvPr>
              <p:cNvSpPr/>
              <p:nvPr/>
            </p:nvSpPr>
            <p:spPr>
              <a:xfrm flipV="1">
                <a:off x="167435" y="724546"/>
                <a:ext cx="264591" cy="34815"/>
              </a:xfrm>
              <a:prstGeom prst="line">
                <a:avLst/>
              </a:prstGeom>
              <a:noFill/>
              <a:ln w="38100" cap="flat">
                <a:solidFill>
                  <a:srgbClr val="00AFF0"/>
                </a:solidFill>
                <a:prstDash val="solid"/>
                <a:miter lim="400000"/>
              </a:ln>
              <a:effectLst/>
            </p:spPr>
            <p:txBody>
              <a:bodyPr wrap="square" lIns="0" tIns="0" rIns="0" bIns="0" numCol="1" anchor="t">
                <a:noAutofit/>
              </a:bodyPr>
              <a:lstStyle/>
              <a:p>
                <a:pPr defTabSz="171450" hangingPunct="0">
                  <a:defRPr sz="1200">
                    <a:latin typeface="+mj-lt"/>
                    <a:ea typeface="+mj-ea"/>
                    <a:cs typeface="+mj-cs"/>
                    <a:sym typeface="Helvetica"/>
                  </a:defRPr>
                </a:pPr>
                <a:endParaRPr sz="450" kern="0">
                  <a:solidFill>
                    <a:srgbClr val="4D03DC"/>
                  </a:solidFill>
                  <a:latin typeface="Helvetica"/>
                  <a:cs typeface="Helvetica"/>
                  <a:sym typeface="Helvetica"/>
                </a:endParaRPr>
              </a:p>
            </p:txBody>
          </p:sp>
          <p:sp>
            <p:nvSpPr>
              <p:cNvPr id="99" name="Shape 296">
                <a:extLst>
                  <a:ext uri="{FF2B5EF4-FFF2-40B4-BE49-F238E27FC236}">
                    <a16:creationId xmlns:a16="http://schemas.microsoft.com/office/drawing/2014/main" id="{EE72739C-F87E-41DC-89FB-E55F8C0C12DD}"/>
                  </a:ext>
                </a:extLst>
              </p:cNvPr>
              <p:cNvSpPr/>
              <p:nvPr/>
            </p:nvSpPr>
            <p:spPr>
              <a:xfrm flipV="1">
                <a:off x="167435" y="825509"/>
                <a:ext cx="264591" cy="31335"/>
              </a:xfrm>
              <a:prstGeom prst="line">
                <a:avLst/>
              </a:prstGeom>
              <a:noFill/>
              <a:ln w="38100" cap="flat">
                <a:solidFill>
                  <a:srgbClr val="00AFF0"/>
                </a:solidFill>
                <a:prstDash val="solid"/>
                <a:miter lim="400000"/>
              </a:ln>
              <a:effectLst/>
            </p:spPr>
            <p:txBody>
              <a:bodyPr wrap="square" lIns="0" tIns="0" rIns="0" bIns="0" numCol="1" anchor="t">
                <a:noAutofit/>
              </a:bodyPr>
              <a:lstStyle/>
              <a:p>
                <a:pPr defTabSz="171450" hangingPunct="0">
                  <a:defRPr sz="1200">
                    <a:latin typeface="+mj-lt"/>
                    <a:ea typeface="+mj-ea"/>
                    <a:cs typeface="+mj-cs"/>
                    <a:sym typeface="Helvetica"/>
                  </a:defRPr>
                </a:pPr>
                <a:endParaRPr sz="450" kern="0">
                  <a:solidFill>
                    <a:srgbClr val="4D03DC"/>
                  </a:solidFill>
                  <a:latin typeface="Helvetica"/>
                  <a:cs typeface="Helvetica"/>
                  <a:sym typeface="Helvetica"/>
                </a:endParaRPr>
              </a:p>
            </p:txBody>
          </p:sp>
          <p:sp>
            <p:nvSpPr>
              <p:cNvPr id="100" name="Shape 297">
                <a:extLst>
                  <a:ext uri="{FF2B5EF4-FFF2-40B4-BE49-F238E27FC236}">
                    <a16:creationId xmlns:a16="http://schemas.microsoft.com/office/drawing/2014/main" id="{488201AF-3D25-4144-B4D0-D84BF328E108}"/>
                  </a:ext>
                </a:extLst>
              </p:cNvPr>
              <p:cNvSpPr/>
              <p:nvPr/>
            </p:nvSpPr>
            <p:spPr>
              <a:xfrm>
                <a:off x="233583" y="922990"/>
                <a:ext cx="132296" cy="6614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10800"/>
                      <a:pt x="16200" y="21600"/>
                      <a:pt x="10800" y="21600"/>
                    </a:cubicBezTo>
                    <a:cubicBezTo>
                      <a:pt x="4050" y="21600"/>
                      <a:pt x="0" y="10800"/>
                      <a:pt x="0" y="0"/>
                    </a:cubicBezTo>
                  </a:path>
                </a:pathLst>
              </a:custGeom>
              <a:noFill/>
              <a:ln w="38100" cap="flat">
                <a:solidFill>
                  <a:srgbClr val="00AFF0"/>
                </a:solidFill>
                <a:prstDash val="solid"/>
                <a:miter lim="400000"/>
              </a:ln>
              <a:effectLst/>
            </p:spPr>
            <p:txBody>
              <a:bodyPr wrap="square" lIns="34290" tIns="34290" rIns="34290" bIns="34290" numCol="1" anchor="t">
                <a:noAutofit/>
              </a:bodyPr>
              <a:lstStyle/>
              <a:p>
                <a:pPr defTabSz="342900" hangingPunct="0"/>
                <a:endParaRPr sz="1350" kern="0">
                  <a:solidFill>
                    <a:srgbClr val="4D03DC"/>
                  </a:solidFill>
                  <a:latin typeface="Trebuchet MS"/>
                  <a:sym typeface="Trebuchet MS"/>
                </a:endParaRPr>
              </a:p>
            </p:txBody>
          </p:sp>
          <p:sp>
            <p:nvSpPr>
              <p:cNvPr id="101" name="Shape 298">
                <a:extLst>
                  <a:ext uri="{FF2B5EF4-FFF2-40B4-BE49-F238E27FC236}">
                    <a16:creationId xmlns:a16="http://schemas.microsoft.com/office/drawing/2014/main" id="{91DF487E-6385-4178-BF3C-EC864951CE01}"/>
                  </a:ext>
                </a:extLst>
              </p:cNvPr>
              <p:cNvSpPr/>
              <p:nvPr/>
            </p:nvSpPr>
            <p:spPr>
              <a:xfrm>
                <a:off x="132620" y="132698"/>
                <a:ext cx="167111" cy="16363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720"/>
                      <a:pt x="9720" y="0"/>
                      <a:pt x="21600" y="0"/>
                    </a:cubicBezTo>
                  </a:path>
                </a:pathLst>
              </a:custGeom>
              <a:noFill/>
              <a:ln w="38100" cap="flat">
                <a:solidFill>
                  <a:srgbClr val="00AFF0"/>
                </a:solidFill>
                <a:prstDash val="solid"/>
                <a:miter lim="400000"/>
              </a:ln>
              <a:effectLst/>
            </p:spPr>
            <p:txBody>
              <a:bodyPr wrap="square" lIns="34290" tIns="34290" rIns="34290" bIns="34290" numCol="1" anchor="t">
                <a:noAutofit/>
              </a:bodyPr>
              <a:lstStyle/>
              <a:p>
                <a:pPr defTabSz="342900" hangingPunct="0"/>
                <a:endParaRPr sz="1350" kern="0">
                  <a:solidFill>
                    <a:srgbClr val="4D03DC"/>
                  </a:solidFill>
                  <a:latin typeface="Trebuchet MS"/>
                  <a:sym typeface="Trebuchet MS"/>
                </a:endParaRPr>
              </a:p>
            </p:txBody>
          </p:sp>
        </p:grpSp>
        <p:sp>
          <p:nvSpPr>
            <p:cNvPr id="96" name="Shape 300">
              <a:extLst>
                <a:ext uri="{FF2B5EF4-FFF2-40B4-BE49-F238E27FC236}">
                  <a16:creationId xmlns:a16="http://schemas.microsoft.com/office/drawing/2014/main" id="{2CB9A039-8052-4420-842A-1A73AA50B937}"/>
                </a:ext>
              </a:extLst>
            </p:cNvPr>
            <p:cNvSpPr/>
            <p:nvPr/>
          </p:nvSpPr>
          <p:spPr>
            <a:xfrm>
              <a:off x="1492424" y="1899946"/>
              <a:ext cx="718698" cy="718698"/>
            </a:xfrm>
            <a:prstGeom prst="ellipse">
              <a:avLst/>
            </a:prstGeom>
            <a:noFill/>
            <a:ln w="25400" cap="flat">
              <a:solidFill>
                <a:srgbClr val="4D03DC"/>
              </a:solidFill>
              <a:prstDash val="solid"/>
              <a:miter lim="400000"/>
            </a:ln>
            <a:effectLst/>
          </p:spPr>
          <p:txBody>
            <a:bodyPr wrap="square" lIns="34290" tIns="34290" rIns="34290" bIns="34290" numCol="1" anchor="ctr">
              <a:noAutofit/>
            </a:bodyPr>
            <a:lstStyle/>
            <a:p>
              <a:pPr algn="ctr" defTabSz="342900" hangingPunct="0">
                <a:defRPr>
                  <a:solidFill>
                    <a:srgbClr val="FFFFFF"/>
                  </a:solidFill>
                </a:defRPr>
              </a:pPr>
              <a:endParaRPr sz="1350" kern="0">
                <a:solidFill>
                  <a:srgbClr val="4D03DC"/>
                </a:solidFill>
                <a:latin typeface="Trebuchet MS"/>
                <a:sym typeface="Trebuchet MS"/>
              </a:endParaRPr>
            </a:p>
          </p:txBody>
        </p:sp>
        <p:sp>
          <p:nvSpPr>
            <p:cNvPr id="83" name="Shape 314">
              <a:extLst>
                <a:ext uri="{FF2B5EF4-FFF2-40B4-BE49-F238E27FC236}">
                  <a16:creationId xmlns:a16="http://schemas.microsoft.com/office/drawing/2014/main" id="{7A9F44BB-8C9F-4B07-9E8E-81704B770053}"/>
                </a:ext>
              </a:extLst>
            </p:cNvPr>
            <p:cNvSpPr/>
            <p:nvPr/>
          </p:nvSpPr>
          <p:spPr>
            <a:xfrm>
              <a:off x="1201591" y="2771081"/>
              <a:ext cx="1300357" cy="253916"/>
            </a:xfrm>
            <a:prstGeom prst="rect">
              <a:avLst/>
            </a:prstGeom>
            <a:noFill/>
            <a:ln w="12700" cap="flat">
              <a:noFill/>
              <a:miter lim="400000"/>
            </a:ln>
            <a:effectLst/>
            <a:extLst>
              <a:ext uri="{C572A759-6A51-4108-AA02-DFA0A04FC94B}">
                <ma14:wrappingTextBoxFlag xmlns:ma14="http://schemas.microsoft.com/office/mac/drawingml/2011/main" xmlns:mc="http://schemas.openxmlformats.org/markup-compatibility/2006" xmlns:p14="http://schemas.microsoft.com/office/powerpoint/2010/main" xmlns:a14="http://schemas.microsoft.com/office/drawing/2010/main" xmlns:a16="http://schemas.microsoft.com/office/drawing/2014/main" xmlns="" val="1"/>
              </a:ext>
            </a:extLst>
          </p:spPr>
          <p:txBody>
            <a:bodyPr wrap="none" lIns="34290" tIns="34290" rIns="34290" bIns="34290" numCol="1" anchor="t">
              <a:spAutoFit/>
            </a:bodyPr>
            <a:lstStyle>
              <a:lvl1pPr algn="ctr">
                <a:defRPr sz="3200" b="1">
                  <a:solidFill>
                    <a:srgbClr val="FFFFFF"/>
                  </a:solidFill>
                  <a:latin typeface="+mj-lt"/>
                  <a:ea typeface="+mj-ea"/>
                  <a:cs typeface="+mj-cs"/>
                  <a:sym typeface="Helvetica"/>
                </a:defRPr>
              </a:lvl1pPr>
            </a:lstStyle>
            <a:p>
              <a:pPr defTabSz="342900" hangingPunct="0">
                <a:defRPr b="0">
                  <a:solidFill>
                    <a:srgbClr val="000000"/>
                  </a:solidFill>
                  <a:latin typeface="+mn-lt"/>
                  <a:ea typeface="+mn-ea"/>
                  <a:cs typeface="+mn-cs"/>
                  <a:sym typeface="Trebuchet MS"/>
                </a:defRPr>
              </a:pPr>
              <a:r>
                <a:rPr lang="zh-CN" altLang="en-US" sz="1200" kern="0">
                  <a:solidFill>
                    <a:schemeClr val="bg1">
                      <a:lumMod val="50000"/>
                    </a:schemeClr>
                  </a:solidFill>
                  <a:latin typeface="Helvetica"/>
                  <a:cs typeface="Helvetica"/>
                </a:rPr>
                <a:t>Title text added here</a:t>
              </a:r>
            </a:p>
          </p:txBody>
        </p:sp>
        <p:sp>
          <p:nvSpPr>
            <p:cNvPr id="84" name="Shape 315">
              <a:extLst>
                <a:ext uri="{FF2B5EF4-FFF2-40B4-BE49-F238E27FC236}">
                  <a16:creationId xmlns:a16="http://schemas.microsoft.com/office/drawing/2014/main" id="{E869DFC6-AA64-4748-926A-D3FC7385E045}"/>
                </a:ext>
              </a:extLst>
            </p:cNvPr>
            <p:cNvSpPr/>
            <p:nvPr/>
          </p:nvSpPr>
          <p:spPr>
            <a:xfrm>
              <a:off x="947639" y="2993044"/>
              <a:ext cx="1808262" cy="684803"/>
            </a:xfrm>
            <a:prstGeom prst="rect">
              <a:avLst/>
            </a:prstGeom>
            <a:noFill/>
            <a:ln w="12700" cap="flat">
              <a:noFill/>
              <a:miter lim="400000"/>
            </a:ln>
            <a:effectLst/>
            <a:extLst>
              <a:ext uri="{C572A759-6A51-4108-AA02-DFA0A04FC94B}">
                <ma14:wrappingTextBoxFlag xmlns:ma14="http://schemas.microsoft.com/office/mac/drawingml/2011/main" xmlns:mc="http://schemas.openxmlformats.org/markup-compatibility/2006" xmlns:p14="http://schemas.microsoft.com/office/powerpoint/2010/main" xmlns:a14="http://schemas.microsoft.com/office/drawing/2010/main" xmlns:a16="http://schemas.microsoft.com/office/drawing/2014/main" xmlns="" val="1"/>
              </a:ext>
            </a:extLst>
          </p:spPr>
          <p:txBody>
            <a:bodyPr wrap="square" lIns="34290" tIns="34290" rIns="34290" bIns="34290" numCol="1" anchor="t">
              <a:spAutoFit/>
            </a:bodyPr>
            <a:lstStyle>
              <a:lvl1pPr algn="ctr">
                <a:lnSpc>
                  <a:spcPts val="3200"/>
                </a:lnSpc>
                <a:defRPr sz="2400" spc="220">
                  <a:solidFill>
                    <a:srgbClr val="D9D9D9"/>
                  </a:solidFill>
                  <a:latin typeface="+mj-lt"/>
                  <a:ea typeface="+mj-ea"/>
                  <a:cs typeface="+mj-cs"/>
                  <a:sym typeface="Helvetica"/>
                </a:defRPr>
              </a:lvl1pPr>
            </a:lstStyle>
            <a:p>
              <a:pPr defTabSz="342900" hangingPunct="0">
                <a:lnSpc>
                  <a:spcPts val="1200"/>
                </a:lnSpc>
                <a:defRPr spc="0">
                  <a:solidFill>
                    <a:srgbClr val="000000"/>
                  </a:solidFill>
                  <a:latin typeface="+mn-lt"/>
                  <a:ea typeface="+mn-ea"/>
                  <a:cs typeface="+mn-cs"/>
                  <a:sym typeface="Trebuchet MS"/>
                </a:defRPr>
              </a:pPr>
              <a:r>
                <a:rPr lang="zh-CN" altLang="en-US" sz="900" kern="0" spc="83">
                  <a:solidFill>
                    <a:schemeClr val="bg1">
                      <a:lumMod val="50000"/>
                    </a:schemeClr>
                  </a:solidFill>
                  <a:latin typeface="+mj-ea"/>
                  <a:cs typeface="Helvetica"/>
                </a:rPr>
                <a:t>Enter here</a:t>
              </a:r>
              <a:endParaRPr lang="en-US" altLang="zh-CN" sz="900" kern="0" spc="83">
                <a:solidFill>
                  <a:schemeClr val="bg1">
                    <a:lumMod val="50000"/>
                  </a:schemeClr>
                </a:solidFill>
                <a:latin typeface="+mj-ea"/>
                <a:cs typeface="Helvetica"/>
              </a:endParaRPr>
            </a:p>
            <a:p>
              <a:pPr defTabSz="342900" hangingPunct="0">
                <a:lnSpc>
                  <a:spcPts val="1200"/>
                </a:lnSpc>
                <a:defRPr spc="0">
                  <a:solidFill>
                    <a:srgbClr val="000000"/>
                  </a:solidFill>
                  <a:latin typeface="+mn-lt"/>
                  <a:ea typeface="+mn-ea"/>
                  <a:cs typeface="+mn-cs"/>
                  <a:sym typeface="Trebuchet MS"/>
                </a:defRPr>
              </a:pPr>
              <a:r>
                <a:rPr lang="zh-CN" altLang="en-US" sz="900" kern="0" spc="83">
                  <a:solidFill>
                    <a:schemeClr val="bg1">
                      <a:lumMod val="50000"/>
                    </a:schemeClr>
                  </a:solidFill>
                  <a:latin typeface="+mj-ea"/>
                  <a:cs typeface="Helvetica"/>
                  <a:sym typeface="Trebuchet MS"/>
                </a:rPr>
                <a:t>Enter here</a:t>
              </a:r>
              <a:endParaRPr lang="en-US" altLang="zh-CN" sz="900" kern="0" spc="83">
                <a:solidFill>
                  <a:schemeClr val="bg1">
                    <a:lumMod val="50000"/>
                  </a:schemeClr>
                </a:solidFill>
                <a:latin typeface="+mj-ea"/>
                <a:cs typeface="Helvetica"/>
                <a:sym typeface="Trebuchet MS"/>
              </a:endParaRPr>
            </a:p>
            <a:p>
              <a:pPr defTabSz="342900" hangingPunct="0">
                <a:lnSpc>
                  <a:spcPts val="1200"/>
                </a:lnSpc>
                <a:defRPr spc="0">
                  <a:solidFill>
                    <a:srgbClr val="000000"/>
                  </a:solidFill>
                  <a:latin typeface="+mn-lt"/>
                  <a:ea typeface="+mn-ea"/>
                  <a:cs typeface="+mn-cs"/>
                  <a:sym typeface="Trebuchet MS"/>
                </a:defRPr>
              </a:pPr>
              <a:r>
                <a:rPr lang="zh-CN" altLang="en-US" sz="900" kern="0" spc="83">
                  <a:solidFill>
                    <a:schemeClr val="bg1">
                      <a:lumMod val="50000"/>
                    </a:schemeClr>
                  </a:solidFill>
                  <a:latin typeface="+mj-ea"/>
                  <a:cs typeface="Helvetica"/>
                  <a:sym typeface="Trebuchet MS"/>
                </a:rPr>
                <a:t>Enter here</a:t>
              </a:r>
              <a:endParaRPr lang="en-US" altLang="zh-CN" sz="900" kern="0" spc="83">
                <a:solidFill>
                  <a:schemeClr val="bg1">
                    <a:lumMod val="50000"/>
                  </a:schemeClr>
                </a:solidFill>
                <a:latin typeface="+mj-ea"/>
                <a:cs typeface="Helvetica"/>
                <a:sym typeface="Trebuchet MS"/>
              </a:endParaRPr>
            </a:p>
            <a:p>
              <a:pPr defTabSz="342900" hangingPunct="0">
                <a:lnSpc>
                  <a:spcPts val="1200"/>
                </a:lnSpc>
                <a:defRPr spc="0">
                  <a:solidFill>
                    <a:srgbClr val="000000"/>
                  </a:solidFill>
                  <a:latin typeface="+mn-lt"/>
                  <a:ea typeface="+mn-ea"/>
                  <a:cs typeface="+mn-cs"/>
                  <a:sym typeface="Trebuchet MS"/>
                </a:defRPr>
              </a:pPr>
              <a:r>
                <a:rPr lang="zh-CN" altLang="en-US" sz="900" kern="0" spc="83">
                  <a:solidFill>
                    <a:schemeClr val="bg1">
                      <a:lumMod val="50000"/>
                    </a:schemeClr>
                  </a:solidFill>
                  <a:latin typeface="+mj-ea"/>
                  <a:cs typeface="Helvetica"/>
                  <a:sym typeface="Trebuchet MS"/>
                </a:rPr>
                <a:t>Enter here</a:t>
              </a:r>
              <a:endParaRPr lang="en-US" altLang="zh-CN" sz="900" kern="0" spc="83">
                <a:solidFill>
                  <a:schemeClr val="bg1">
                    <a:lumMod val="50000"/>
                  </a:schemeClr>
                </a:solidFill>
                <a:latin typeface="+mj-ea"/>
                <a:cs typeface="Helvetica"/>
                <a:sym typeface="Trebuchet MS"/>
              </a:endParaRPr>
            </a:p>
          </p:txBody>
        </p:sp>
      </p:grpSp>
      <p:grpSp>
        <p:nvGrpSpPr>
          <p:cNvPr id="111" name="组合 110">
            <a:extLst>
              <a:ext uri="{FF2B5EF4-FFF2-40B4-BE49-F238E27FC236}">
                <a16:creationId xmlns:a16="http://schemas.microsoft.com/office/drawing/2014/main" id="{DE37CBF3-DC93-488A-B697-ACA73B81A9FB}"/>
              </a:ext>
            </a:extLst>
          </p:cNvPr>
          <p:cNvGrpSpPr/>
          <p:nvPr/>
        </p:nvGrpSpPr>
        <p:grpSpPr>
          <a:xfrm>
            <a:off x="4748323" y="1899946"/>
            <a:ext cx="1808262" cy="1777901"/>
            <a:chOff x="4748323" y="1899946"/>
            <a:chExt cx="1808262" cy="1777901"/>
          </a:xfrm>
        </p:grpSpPr>
        <p:sp>
          <p:nvSpPr>
            <p:cNvPr id="102" name="Shape 284">
              <a:extLst>
                <a:ext uri="{FF2B5EF4-FFF2-40B4-BE49-F238E27FC236}">
                  <a16:creationId xmlns:a16="http://schemas.microsoft.com/office/drawing/2014/main" id="{B9E9E1E3-C83C-4EC4-A9A8-25E73CE337AD}"/>
                </a:ext>
              </a:extLst>
            </p:cNvPr>
            <p:cNvSpPr/>
            <p:nvPr/>
          </p:nvSpPr>
          <p:spPr>
            <a:xfrm>
              <a:off x="5293108" y="1899946"/>
              <a:ext cx="718698" cy="718698"/>
            </a:xfrm>
            <a:prstGeom prst="ellipse">
              <a:avLst/>
            </a:prstGeom>
            <a:noFill/>
            <a:ln w="25400" cap="flat">
              <a:solidFill>
                <a:srgbClr val="4D03DC"/>
              </a:solidFill>
              <a:prstDash val="solid"/>
              <a:miter lim="400000"/>
            </a:ln>
            <a:effectLst/>
          </p:spPr>
          <p:txBody>
            <a:bodyPr wrap="square" lIns="34290" tIns="34290" rIns="34290" bIns="34290" numCol="1" anchor="ctr">
              <a:noAutofit/>
            </a:bodyPr>
            <a:lstStyle/>
            <a:p>
              <a:pPr algn="ctr" defTabSz="342900" hangingPunct="0">
                <a:defRPr>
                  <a:solidFill>
                    <a:srgbClr val="FFFFFF"/>
                  </a:solidFill>
                </a:defRPr>
              </a:pPr>
              <a:endParaRPr sz="1350" kern="0">
                <a:solidFill>
                  <a:srgbClr val="4D03DC"/>
                </a:solidFill>
                <a:latin typeface="Trebuchet MS"/>
                <a:sym typeface="Trebuchet MS"/>
              </a:endParaRPr>
            </a:p>
          </p:txBody>
        </p:sp>
        <p:grpSp>
          <p:nvGrpSpPr>
            <p:cNvPr id="103" name="Group 292">
              <a:extLst>
                <a:ext uri="{FF2B5EF4-FFF2-40B4-BE49-F238E27FC236}">
                  <a16:creationId xmlns:a16="http://schemas.microsoft.com/office/drawing/2014/main" id="{2AE9061D-C071-4561-AF6B-4961AC1F99E6}"/>
                </a:ext>
              </a:extLst>
            </p:cNvPr>
            <p:cNvGrpSpPr/>
            <p:nvPr/>
          </p:nvGrpSpPr>
          <p:grpSpPr>
            <a:xfrm>
              <a:off x="5467068" y="2110461"/>
              <a:ext cx="370776" cy="297665"/>
              <a:chOff x="0" y="0"/>
              <a:chExt cx="988734" cy="793771"/>
            </a:xfrm>
          </p:grpSpPr>
          <p:sp>
            <p:nvSpPr>
              <p:cNvPr id="104" name="Shape 285">
                <a:extLst>
                  <a:ext uri="{FF2B5EF4-FFF2-40B4-BE49-F238E27FC236}">
                    <a16:creationId xmlns:a16="http://schemas.microsoft.com/office/drawing/2014/main" id="{72F3A40C-1F83-4650-AFC3-75F1A58FE91E}"/>
                  </a:ext>
                </a:extLst>
              </p:cNvPr>
              <p:cNvSpPr/>
              <p:nvPr/>
            </p:nvSpPr>
            <p:spPr>
              <a:xfrm>
                <a:off x="-1" y="299405"/>
                <a:ext cx="988736" cy="49436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path>
                </a:pathLst>
              </a:custGeom>
              <a:noFill/>
              <a:ln w="38100" cap="flat">
                <a:solidFill>
                  <a:srgbClr val="00AFF0"/>
                </a:solidFill>
                <a:prstDash val="solid"/>
                <a:miter lim="400000"/>
              </a:ln>
              <a:effectLst/>
            </p:spPr>
            <p:txBody>
              <a:bodyPr wrap="square" lIns="34290" tIns="34290" rIns="34290" bIns="34290" numCol="1" anchor="t">
                <a:noAutofit/>
              </a:bodyPr>
              <a:lstStyle/>
              <a:p>
                <a:pPr defTabSz="342900" hangingPunct="0"/>
                <a:endParaRPr sz="1350" kern="0">
                  <a:solidFill>
                    <a:srgbClr val="4D03DC"/>
                  </a:solidFill>
                  <a:latin typeface="Trebuchet MS"/>
                  <a:sym typeface="Trebuchet MS"/>
                </a:endParaRPr>
              </a:p>
            </p:txBody>
          </p:sp>
          <p:sp>
            <p:nvSpPr>
              <p:cNvPr id="105" name="Shape 286">
                <a:extLst>
                  <a:ext uri="{FF2B5EF4-FFF2-40B4-BE49-F238E27FC236}">
                    <a16:creationId xmlns:a16="http://schemas.microsoft.com/office/drawing/2014/main" id="{3BE4826A-030A-4868-A524-E076F997F484}"/>
                  </a:ext>
                </a:extLst>
              </p:cNvPr>
              <p:cNvSpPr/>
              <p:nvPr/>
            </p:nvSpPr>
            <p:spPr>
              <a:xfrm>
                <a:off x="-1" y="0"/>
                <a:ext cx="988736" cy="198445"/>
              </a:xfrm>
              <a:prstGeom prst="rect">
                <a:avLst/>
              </a:prstGeom>
              <a:noFill/>
              <a:ln w="38100" cap="flat">
                <a:solidFill>
                  <a:srgbClr val="00AFF0"/>
                </a:solidFill>
                <a:prstDash val="solid"/>
                <a:miter lim="400000"/>
              </a:ln>
              <a:effectLst/>
            </p:spPr>
            <p:txBody>
              <a:bodyPr wrap="square" lIns="34290" tIns="34290" rIns="34290" bIns="34290" numCol="1" anchor="t">
                <a:noAutofit/>
              </a:bodyPr>
              <a:lstStyle/>
              <a:p>
                <a:pPr defTabSz="342900" hangingPunct="0"/>
                <a:endParaRPr sz="1350" kern="0">
                  <a:solidFill>
                    <a:srgbClr val="4D03DC"/>
                  </a:solidFill>
                  <a:latin typeface="Trebuchet MS"/>
                  <a:sym typeface="Trebuchet MS"/>
                </a:endParaRPr>
              </a:p>
            </p:txBody>
          </p:sp>
          <p:sp>
            <p:nvSpPr>
              <p:cNvPr id="106" name="Shape 287">
                <a:extLst>
                  <a:ext uri="{FF2B5EF4-FFF2-40B4-BE49-F238E27FC236}">
                    <a16:creationId xmlns:a16="http://schemas.microsoft.com/office/drawing/2014/main" id="{45847556-6497-4C36-812C-B24B633D7A37}"/>
                  </a:ext>
                </a:extLst>
              </p:cNvPr>
              <p:cNvSpPr/>
              <p:nvPr/>
            </p:nvSpPr>
            <p:spPr>
              <a:xfrm>
                <a:off x="97480" y="100963"/>
                <a:ext cx="66149" cy="1"/>
              </a:xfrm>
              <a:prstGeom prst="line">
                <a:avLst/>
              </a:prstGeom>
              <a:noFill/>
              <a:ln w="38100" cap="flat">
                <a:solidFill>
                  <a:srgbClr val="00AFF0"/>
                </a:solidFill>
                <a:prstDash val="solid"/>
                <a:miter lim="400000"/>
              </a:ln>
              <a:effectLst/>
            </p:spPr>
            <p:txBody>
              <a:bodyPr wrap="square" lIns="0" tIns="0" rIns="0" bIns="0" numCol="1" anchor="t">
                <a:noAutofit/>
              </a:bodyPr>
              <a:lstStyle/>
              <a:p>
                <a:pPr defTabSz="171450" hangingPunct="0">
                  <a:defRPr sz="1200">
                    <a:latin typeface="+mj-lt"/>
                    <a:ea typeface="+mj-ea"/>
                    <a:cs typeface="+mj-cs"/>
                    <a:sym typeface="Helvetica"/>
                  </a:defRPr>
                </a:pPr>
                <a:endParaRPr sz="450" kern="0">
                  <a:solidFill>
                    <a:srgbClr val="4D03DC"/>
                  </a:solidFill>
                  <a:latin typeface="Helvetica"/>
                  <a:cs typeface="Helvetica"/>
                  <a:sym typeface="Helvetica"/>
                </a:endParaRPr>
              </a:p>
            </p:txBody>
          </p:sp>
          <p:sp>
            <p:nvSpPr>
              <p:cNvPr id="107" name="Shape 288">
                <a:extLst>
                  <a:ext uri="{FF2B5EF4-FFF2-40B4-BE49-F238E27FC236}">
                    <a16:creationId xmlns:a16="http://schemas.microsoft.com/office/drawing/2014/main" id="{E2DA52A3-11CF-4FE8-9F6D-30639D4F5B92}"/>
                  </a:ext>
                </a:extLst>
              </p:cNvPr>
              <p:cNvSpPr/>
              <p:nvPr/>
            </p:nvSpPr>
            <p:spPr>
              <a:xfrm>
                <a:off x="198442" y="100963"/>
                <a:ext cx="66149" cy="1"/>
              </a:xfrm>
              <a:prstGeom prst="line">
                <a:avLst/>
              </a:prstGeom>
              <a:noFill/>
              <a:ln w="38100" cap="flat">
                <a:solidFill>
                  <a:srgbClr val="00AFF0"/>
                </a:solidFill>
                <a:prstDash val="solid"/>
                <a:miter lim="400000"/>
              </a:ln>
              <a:effectLst/>
            </p:spPr>
            <p:txBody>
              <a:bodyPr wrap="square" lIns="0" tIns="0" rIns="0" bIns="0" numCol="1" anchor="t">
                <a:noAutofit/>
              </a:bodyPr>
              <a:lstStyle/>
              <a:p>
                <a:pPr defTabSz="171450" hangingPunct="0">
                  <a:defRPr sz="1200">
                    <a:latin typeface="+mj-lt"/>
                    <a:ea typeface="+mj-ea"/>
                    <a:cs typeface="+mj-cs"/>
                    <a:sym typeface="Helvetica"/>
                  </a:defRPr>
                </a:pPr>
                <a:endParaRPr sz="450" kern="0">
                  <a:solidFill>
                    <a:srgbClr val="4D03DC"/>
                  </a:solidFill>
                  <a:latin typeface="Helvetica"/>
                  <a:cs typeface="Helvetica"/>
                  <a:sym typeface="Helvetica"/>
                </a:endParaRPr>
              </a:p>
            </p:txBody>
          </p:sp>
          <p:sp>
            <p:nvSpPr>
              <p:cNvPr id="108" name="Shape 289">
                <a:extLst>
                  <a:ext uri="{FF2B5EF4-FFF2-40B4-BE49-F238E27FC236}">
                    <a16:creationId xmlns:a16="http://schemas.microsoft.com/office/drawing/2014/main" id="{7066EC08-457C-4862-95FF-F1ACBED82BE0}"/>
                  </a:ext>
                </a:extLst>
              </p:cNvPr>
              <p:cNvSpPr/>
              <p:nvPr/>
            </p:nvSpPr>
            <p:spPr>
              <a:xfrm>
                <a:off x="295922" y="100963"/>
                <a:ext cx="66149" cy="1"/>
              </a:xfrm>
              <a:prstGeom prst="line">
                <a:avLst/>
              </a:prstGeom>
              <a:noFill/>
              <a:ln w="38100" cap="flat">
                <a:solidFill>
                  <a:srgbClr val="00AFF0"/>
                </a:solidFill>
                <a:prstDash val="solid"/>
                <a:miter lim="400000"/>
              </a:ln>
              <a:effectLst/>
            </p:spPr>
            <p:txBody>
              <a:bodyPr wrap="square" lIns="0" tIns="0" rIns="0" bIns="0" numCol="1" anchor="t">
                <a:noAutofit/>
              </a:bodyPr>
              <a:lstStyle/>
              <a:p>
                <a:pPr defTabSz="171450" hangingPunct="0">
                  <a:defRPr sz="1200">
                    <a:latin typeface="+mj-lt"/>
                    <a:ea typeface="+mj-ea"/>
                    <a:cs typeface="+mj-cs"/>
                    <a:sym typeface="Helvetica"/>
                  </a:defRPr>
                </a:pPr>
                <a:endParaRPr sz="450" kern="0">
                  <a:solidFill>
                    <a:srgbClr val="4D03DC"/>
                  </a:solidFill>
                  <a:latin typeface="Helvetica"/>
                  <a:cs typeface="Helvetica"/>
                  <a:sym typeface="Helvetica"/>
                </a:endParaRPr>
              </a:p>
            </p:txBody>
          </p:sp>
          <p:sp>
            <p:nvSpPr>
              <p:cNvPr id="109" name="Shape 290">
                <a:extLst>
                  <a:ext uri="{FF2B5EF4-FFF2-40B4-BE49-F238E27FC236}">
                    <a16:creationId xmlns:a16="http://schemas.microsoft.com/office/drawing/2014/main" id="{3C5A777E-A3C5-41B9-8D21-AA7D34CD2AF9}"/>
                  </a:ext>
                </a:extLst>
              </p:cNvPr>
              <p:cNvSpPr/>
              <p:nvPr/>
            </p:nvSpPr>
            <p:spPr>
              <a:xfrm>
                <a:off x="132295" y="330739"/>
                <a:ext cx="198445" cy="330739"/>
              </a:xfrm>
              <a:prstGeom prst="rect">
                <a:avLst/>
              </a:prstGeom>
              <a:noFill/>
              <a:ln w="38100" cap="flat">
                <a:solidFill>
                  <a:srgbClr val="00AFF0"/>
                </a:solidFill>
                <a:prstDash val="solid"/>
                <a:miter lim="400000"/>
              </a:ln>
              <a:effectLst/>
            </p:spPr>
            <p:txBody>
              <a:bodyPr wrap="square" lIns="34290" tIns="34290" rIns="34290" bIns="34290" numCol="1" anchor="t">
                <a:noAutofit/>
              </a:bodyPr>
              <a:lstStyle/>
              <a:p>
                <a:pPr defTabSz="342900" hangingPunct="0"/>
                <a:endParaRPr sz="1350" kern="0">
                  <a:solidFill>
                    <a:srgbClr val="4D03DC"/>
                  </a:solidFill>
                  <a:latin typeface="Trebuchet MS"/>
                  <a:sym typeface="Trebuchet MS"/>
                </a:endParaRPr>
              </a:p>
            </p:txBody>
          </p:sp>
          <p:sp>
            <p:nvSpPr>
              <p:cNvPr id="110" name="Shape 291">
                <a:extLst>
                  <a:ext uri="{FF2B5EF4-FFF2-40B4-BE49-F238E27FC236}">
                    <a16:creationId xmlns:a16="http://schemas.microsoft.com/office/drawing/2014/main" id="{62C18516-4426-4407-896F-52825B11953C}"/>
                  </a:ext>
                </a:extLst>
              </p:cNvPr>
              <p:cNvSpPr/>
              <p:nvPr/>
            </p:nvSpPr>
            <p:spPr>
              <a:xfrm>
                <a:off x="463032" y="330739"/>
                <a:ext cx="393405" cy="330739"/>
              </a:xfrm>
              <a:prstGeom prst="rect">
                <a:avLst/>
              </a:prstGeom>
              <a:noFill/>
              <a:ln w="38100" cap="flat">
                <a:solidFill>
                  <a:srgbClr val="00AFF0"/>
                </a:solidFill>
                <a:prstDash val="solid"/>
                <a:miter lim="400000"/>
              </a:ln>
              <a:effectLst/>
            </p:spPr>
            <p:txBody>
              <a:bodyPr wrap="square" lIns="34290" tIns="34290" rIns="34290" bIns="34290" numCol="1" anchor="t">
                <a:noAutofit/>
              </a:bodyPr>
              <a:lstStyle/>
              <a:p>
                <a:pPr defTabSz="342900" hangingPunct="0"/>
                <a:endParaRPr sz="1350" kern="0">
                  <a:solidFill>
                    <a:srgbClr val="4D03DC"/>
                  </a:solidFill>
                  <a:latin typeface="Trebuchet MS"/>
                  <a:sym typeface="Trebuchet MS"/>
                </a:endParaRPr>
              </a:p>
            </p:txBody>
          </p:sp>
        </p:grpSp>
        <p:sp>
          <p:nvSpPr>
            <p:cNvPr id="81" name="Shape 317">
              <a:extLst>
                <a:ext uri="{FF2B5EF4-FFF2-40B4-BE49-F238E27FC236}">
                  <a16:creationId xmlns:a16="http://schemas.microsoft.com/office/drawing/2014/main" id="{2E7475F6-6EA0-4C79-B929-D96C1658D999}"/>
                </a:ext>
              </a:extLst>
            </p:cNvPr>
            <p:cNvSpPr/>
            <p:nvPr/>
          </p:nvSpPr>
          <p:spPr>
            <a:xfrm>
              <a:off x="5002275" y="2771081"/>
              <a:ext cx="1300357" cy="253916"/>
            </a:xfrm>
            <a:prstGeom prst="rect">
              <a:avLst/>
            </a:prstGeom>
            <a:noFill/>
            <a:ln w="12700" cap="flat">
              <a:noFill/>
              <a:miter lim="400000"/>
            </a:ln>
            <a:effectLst/>
            <a:extLst>
              <a:ext uri="{C572A759-6A51-4108-AA02-DFA0A04FC94B}">
                <ma14:wrappingTextBoxFlag xmlns:ma14="http://schemas.microsoft.com/office/mac/drawingml/2011/main" xmlns:mc="http://schemas.openxmlformats.org/markup-compatibility/2006" xmlns:p14="http://schemas.microsoft.com/office/powerpoint/2010/main" xmlns:a14="http://schemas.microsoft.com/office/drawing/2010/main" xmlns:a16="http://schemas.microsoft.com/office/drawing/2014/main" xmlns="" val="1"/>
              </a:ext>
            </a:extLst>
          </p:spPr>
          <p:txBody>
            <a:bodyPr wrap="none" lIns="34290" tIns="34290" rIns="34290" bIns="34290" numCol="1" anchor="t">
              <a:spAutoFit/>
            </a:bodyPr>
            <a:lstStyle>
              <a:lvl1pPr algn="ctr">
                <a:defRPr sz="3200" b="1">
                  <a:solidFill>
                    <a:srgbClr val="FFFFFF"/>
                  </a:solidFill>
                  <a:latin typeface="+mj-lt"/>
                  <a:ea typeface="+mj-ea"/>
                  <a:cs typeface="+mj-cs"/>
                  <a:sym typeface="Helvetica"/>
                </a:defRPr>
              </a:lvl1pPr>
            </a:lstStyle>
            <a:p>
              <a:pPr defTabSz="342900" hangingPunct="0">
                <a:defRPr b="0">
                  <a:solidFill>
                    <a:srgbClr val="000000"/>
                  </a:solidFill>
                  <a:latin typeface="+mn-lt"/>
                  <a:ea typeface="+mn-ea"/>
                  <a:cs typeface="+mn-cs"/>
                  <a:sym typeface="Trebuchet MS"/>
                </a:defRPr>
              </a:pPr>
              <a:r>
                <a:rPr lang="zh-CN" altLang="en-US" sz="1200" kern="0">
                  <a:solidFill>
                    <a:schemeClr val="bg1">
                      <a:lumMod val="50000"/>
                    </a:schemeClr>
                  </a:solidFill>
                  <a:latin typeface="Helvetica"/>
                  <a:cs typeface="Helvetica"/>
                </a:rPr>
                <a:t>Title text added here</a:t>
              </a:r>
            </a:p>
          </p:txBody>
        </p:sp>
        <p:sp>
          <p:nvSpPr>
            <p:cNvPr id="82" name="Shape 318">
              <a:extLst>
                <a:ext uri="{FF2B5EF4-FFF2-40B4-BE49-F238E27FC236}">
                  <a16:creationId xmlns:a16="http://schemas.microsoft.com/office/drawing/2014/main" id="{E966AE2D-67F8-408D-A68E-FCA510C8249E}"/>
                </a:ext>
              </a:extLst>
            </p:cNvPr>
            <p:cNvSpPr/>
            <p:nvPr/>
          </p:nvSpPr>
          <p:spPr>
            <a:xfrm>
              <a:off x="4748323" y="2993044"/>
              <a:ext cx="1808262" cy="684803"/>
            </a:xfrm>
            <a:prstGeom prst="rect">
              <a:avLst/>
            </a:prstGeom>
            <a:noFill/>
            <a:ln w="12700" cap="flat">
              <a:noFill/>
              <a:miter lim="400000"/>
            </a:ln>
            <a:effectLst/>
            <a:extLst>
              <a:ext uri="{C572A759-6A51-4108-AA02-DFA0A04FC94B}">
                <ma14:wrappingTextBoxFlag xmlns:ma14="http://schemas.microsoft.com/office/mac/drawingml/2011/main" xmlns:mc="http://schemas.openxmlformats.org/markup-compatibility/2006" xmlns:p14="http://schemas.microsoft.com/office/powerpoint/2010/main" xmlns:a14="http://schemas.microsoft.com/office/drawing/2010/main" xmlns:a16="http://schemas.microsoft.com/office/drawing/2014/main" xmlns="" val="1"/>
              </a:ext>
            </a:extLst>
          </p:spPr>
          <p:txBody>
            <a:bodyPr wrap="square" lIns="34290" tIns="34290" rIns="34290" bIns="34290" numCol="1" anchor="t">
              <a:spAutoFit/>
            </a:bodyPr>
            <a:lstStyle>
              <a:lvl1pPr algn="ctr">
                <a:lnSpc>
                  <a:spcPts val="3200"/>
                </a:lnSpc>
                <a:defRPr sz="2400" spc="220">
                  <a:solidFill>
                    <a:srgbClr val="D9D9D9"/>
                  </a:solidFill>
                  <a:latin typeface="+mj-lt"/>
                  <a:ea typeface="+mj-ea"/>
                  <a:cs typeface="+mj-cs"/>
                  <a:sym typeface="Helvetica"/>
                </a:defRPr>
              </a:lvl1pPr>
            </a:lstStyle>
            <a:p>
              <a:pPr defTabSz="342900" hangingPunct="0">
                <a:lnSpc>
                  <a:spcPts val="1200"/>
                </a:lnSpc>
                <a:defRPr spc="0">
                  <a:solidFill>
                    <a:srgbClr val="000000"/>
                  </a:solidFill>
                  <a:latin typeface="+mn-lt"/>
                  <a:ea typeface="+mn-ea"/>
                  <a:cs typeface="+mn-cs"/>
                  <a:sym typeface="Trebuchet MS"/>
                </a:defRPr>
              </a:pPr>
              <a:r>
                <a:rPr lang="zh-CN" altLang="en-US" sz="900" kern="0" spc="83">
                  <a:solidFill>
                    <a:schemeClr val="bg1">
                      <a:lumMod val="50000"/>
                    </a:schemeClr>
                  </a:solidFill>
                  <a:latin typeface="+mj-ea"/>
                  <a:cs typeface="Helvetica"/>
                </a:rPr>
                <a:t>Enter here</a:t>
              </a:r>
            </a:p>
            <a:p>
              <a:pPr defTabSz="342900" hangingPunct="0">
                <a:lnSpc>
                  <a:spcPts val="1200"/>
                </a:lnSpc>
                <a:defRPr spc="0">
                  <a:solidFill>
                    <a:srgbClr val="000000"/>
                  </a:solidFill>
                  <a:latin typeface="+mn-lt"/>
                  <a:ea typeface="+mn-ea"/>
                  <a:cs typeface="+mn-cs"/>
                  <a:sym typeface="Trebuchet MS"/>
                </a:defRPr>
              </a:pPr>
              <a:r>
                <a:rPr lang="zh-CN" altLang="en-US" sz="900" kern="0" spc="83">
                  <a:solidFill>
                    <a:schemeClr val="bg1">
                      <a:lumMod val="50000"/>
                    </a:schemeClr>
                  </a:solidFill>
                  <a:latin typeface="+mj-ea"/>
                  <a:cs typeface="Helvetica"/>
                </a:rPr>
                <a:t>Enter here</a:t>
              </a:r>
            </a:p>
            <a:p>
              <a:pPr defTabSz="342900" hangingPunct="0">
                <a:lnSpc>
                  <a:spcPts val="1200"/>
                </a:lnSpc>
                <a:defRPr spc="0">
                  <a:solidFill>
                    <a:srgbClr val="000000"/>
                  </a:solidFill>
                  <a:latin typeface="+mn-lt"/>
                  <a:ea typeface="+mn-ea"/>
                  <a:cs typeface="+mn-cs"/>
                  <a:sym typeface="Trebuchet MS"/>
                </a:defRPr>
              </a:pPr>
              <a:r>
                <a:rPr lang="zh-CN" altLang="en-US" sz="900" kern="0" spc="83">
                  <a:solidFill>
                    <a:schemeClr val="bg1">
                      <a:lumMod val="50000"/>
                    </a:schemeClr>
                  </a:solidFill>
                  <a:latin typeface="+mj-ea"/>
                  <a:cs typeface="Helvetica"/>
                </a:rPr>
                <a:t>Enter here</a:t>
              </a:r>
            </a:p>
            <a:p>
              <a:pPr defTabSz="342900" hangingPunct="0">
                <a:lnSpc>
                  <a:spcPts val="1200"/>
                </a:lnSpc>
                <a:defRPr spc="0">
                  <a:solidFill>
                    <a:srgbClr val="000000"/>
                  </a:solidFill>
                  <a:latin typeface="+mn-lt"/>
                  <a:ea typeface="+mn-ea"/>
                  <a:cs typeface="+mn-cs"/>
                  <a:sym typeface="Trebuchet MS"/>
                </a:defRPr>
              </a:pPr>
              <a:r>
                <a:rPr lang="zh-CN" altLang="en-US" sz="900" kern="0" spc="83">
                  <a:solidFill>
                    <a:schemeClr val="bg1">
                      <a:lumMod val="50000"/>
                    </a:schemeClr>
                  </a:solidFill>
                  <a:latin typeface="+mj-ea"/>
                  <a:cs typeface="Helvetica"/>
                </a:rPr>
                <a:t>Enter here</a:t>
              </a:r>
            </a:p>
          </p:txBody>
        </p:sp>
      </p:grpSp>
      <p:grpSp>
        <p:nvGrpSpPr>
          <p:cNvPr id="8" name="组合 7">
            <a:extLst>
              <a:ext uri="{FF2B5EF4-FFF2-40B4-BE49-F238E27FC236}">
                <a16:creationId xmlns:a16="http://schemas.microsoft.com/office/drawing/2014/main" id="{3F423330-530F-47EB-8ED2-69FA398A2EF1}"/>
              </a:ext>
            </a:extLst>
          </p:cNvPr>
          <p:cNvGrpSpPr/>
          <p:nvPr/>
        </p:nvGrpSpPr>
        <p:grpSpPr>
          <a:xfrm>
            <a:off x="2847982" y="1899946"/>
            <a:ext cx="1808262" cy="1777901"/>
            <a:chOff x="2847982" y="1899946"/>
            <a:chExt cx="1808262" cy="1777901"/>
          </a:xfrm>
        </p:grpSpPr>
        <p:grpSp>
          <p:nvGrpSpPr>
            <p:cNvPr id="90" name="Group 305">
              <a:extLst>
                <a:ext uri="{FF2B5EF4-FFF2-40B4-BE49-F238E27FC236}">
                  <a16:creationId xmlns:a16="http://schemas.microsoft.com/office/drawing/2014/main" id="{3C40514E-7ED7-4EF9-B5E4-B48B0246746F}"/>
                </a:ext>
              </a:extLst>
            </p:cNvPr>
            <p:cNvGrpSpPr/>
            <p:nvPr/>
          </p:nvGrpSpPr>
          <p:grpSpPr>
            <a:xfrm>
              <a:off x="3564768" y="2071948"/>
              <a:ext cx="372363" cy="372364"/>
              <a:chOff x="0" y="0"/>
              <a:chExt cx="992965" cy="992967"/>
            </a:xfrm>
          </p:grpSpPr>
          <p:sp>
            <p:nvSpPr>
              <p:cNvPr id="92" name="Shape 302">
                <a:extLst>
                  <a:ext uri="{FF2B5EF4-FFF2-40B4-BE49-F238E27FC236}">
                    <a16:creationId xmlns:a16="http://schemas.microsoft.com/office/drawing/2014/main" id="{B7D8233A-C6B4-4B7C-9F25-B87B36039B44}"/>
                  </a:ext>
                </a:extLst>
              </p:cNvPr>
              <p:cNvSpPr/>
              <p:nvPr/>
            </p:nvSpPr>
            <p:spPr>
              <a:xfrm>
                <a:off x="0" y="0"/>
                <a:ext cx="793772" cy="790293"/>
              </a:xfrm>
              <a:prstGeom prst="ellipse">
                <a:avLst/>
              </a:prstGeom>
              <a:noFill/>
              <a:ln w="38100" cap="flat">
                <a:solidFill>
                  <a:srgbClr val="00AFF0"/>
                </a:solidFill>
                <a:prstDash val="solid"/>
                <a:miter lim="400000"/>
              </a:ln>
              <a:effectLst/>
            </p:spPr>
            <p:txBody>
              <a:bodyPr wrap="square" lIns="34290" tIns="34290" rIns="34290" bIns="34290" numCol="1" anchor="t">
                <a:noAutofit/>
              </a:bodyPr>
              <a:lstStyle/>
              <a:p>
                <a:pPr defTabSz="342900" hangingPunct="0"/>
                <a:endParaRPr sz="1350" kern="0">
                  <a:solidFill>
                    <a:srgbClr val="4D03DC"/>
                  </a:solidFill>
                  <a:latin typeface="Trebuchet MS"/>
                  <a:sym typeface="Trebuchet MS"/>
                </a:endParaRPr>
              </a:p>
            </p:txBody>
          </p:sp>
          <p:sp>
            <p:nvSpPr>
              <p:cNvPr id="93" name="Shape 303">
                <a:extLst>
                  <a:ext uri="{FF2B5EF4-FFF2-40B4-BE49-F238E27FC236}">
                    <a16:creationId xmlns:a16="http://schemas.microsoft.com/office/drawing/2014/main" id="{2F186BEE-8549-4A46-B8A6-56ADEE459A05}"/>
                  </a:ext>
                </a:extLst>
              </p:cNvPr>
              <p:cNvSpPr/>
              <p:nvPr/>
            </p:nvSpPr>
            <p:spPr>
              <a:xfrm>
                <a:off x="692808" y="692810"/>
                <a:ext cx="300158" cy="300158"/>
              </a:xfrm>
              <a:custGeom>
                <a:avLst/>
                <a:gdLst/>
                <a:ahLst/>
                <a:cxnLst>
                  <a:cxn ang="0">
                    <a:pos x="wd2" y="hd2"/>
                  </a:cxn>
                  <a:cxn ang="5400000">
                    <a:pos x="wd2" y="hd2"/>
                  </a:cxn>
                  <a:cxn ang="10800000">
                    <a:pos x="wd2" y="hd2"/>
                  </a:cxn>
                  <a:cxn ang="16200000">
                    <a:pos x="wd2" y="hd2"/>
                  </a:cxn>
                </a:cxnLst>
                <a:rect l="0" t="0" r="r" b="b"/>
                <a:pathLst>
                  <a:path w="21162" h="21162" extrusionOk="0">
                    <a:moveTo>
                      <a:pt x="0" y="7005"/>
                    </a:moveTo>
                    <a:cubicBezTo>
                      <a:pt x="12843" y="19849"/>
                      <a:pt x="12843" y="19849"/>
                      <a:pt x="12843" y="19849"/>
                    </a:cubicBezTo>
                    <a:cubicBezTo>
                      <a:pt x="14595" y="21600"/>
                      <a:pt x="18097" y="21600"/>
                      <a:pt x="19849" y="19849"/>
                    </a:cubicBezTo>
                    <a:cubicBezTo>
                      <a:pt x="21600" y="18097"/>
                      <a:pt x="21600" y="14595"/>
                      <a:pt x="19849" y="12843"/>
                    </a:cubicBezTo>
                    <a:cubicBezTo>
                      <a:pt x="7005" y="0"/>
                      <a:pt x="7005" y="0"/>
                      <a:pt x="7005" y="0"/>
                    </a:cubicBezTo>
                  </a:path>
                </a:pathLst>
              </a:custGeom>
              <a:noFill/>
              <a:ln w="38100" cap="flat">
                <a:solidFill>
                  <a:srgbClr val="00AFF0"/>
                </a:solidFill>
                <a:prstDash val="solid"/>
                <a:miter lim="400000"/>
              </a:ln>
              <a:effectLst/>
            </p:spPr>
            <p:txBody>
              <a:bodyPr wrap="square" lIns="34290" tIns="34290" rIns="34290" bIns="34290" numCol="1" anchor="t">
                <a:noAutofit/>
              </a:bodyPr>
              <a:lstStyle/>
              <a:p>
                <a:pPr defTabSz="342900" hangingPunct="0"/>
                <a:endParaRPr sz="1350" kern="0">
                  <a:solidFill>
                    <a:srgbClr val="4D03DC"/>
                  </a:solidFill>
                  <a:latin typeface="Trebuchet MS"/>
                  <a:sym typeface="Trebuchet MS"/>
                </a:endParaRPr>
              </a:p>
            </p:txBody>
          </p:sp>
          <p:sp>
            <p:nvSpPr>
              <p:cNvPr id="94" name="Shape 304">
                <a:extLst>
                  <a:ext uri="{FF2B5EF4-FFF2-40B4-BE49-F238E27FC236}">
                    <a16:creationId xmlns:a16="http://schemas.microsoft.com/office/drawing/2014/main" id="{3EE9C271-4340-4569-A933-C08454EC242C}"/>
                  </a:ext>
                </a:extLst>
              </p:cNvPr>
              <p:cNvSpPr/>
              <p:nvPr/>
            </p:nvSpPr>
            <p:spPr>
              <a:xfrm>
                <a:off x="165367" y="229775"/>
                <a:ext cx="67890" cy="330740"/>
              </a:xfrm>
              <a:custGeom>
                <a:avLst/>
                <a:gdLst/>
                <a:ahLst/>
                <a:cxnLst>
                  <a:cxn ang="0">
                    <a:pos x="wd2" y="hd2"/>
                  </a:cxn>
                  <a:cxn ang="5400000">
                    <a:pos x="wd2" y="hd2"/>
                  </a:cxn>
                  <a:cxn ang="10800000">
                    <a:pos x="wd2" y="hd2"/>
                  </a:cxn>
                  <a:cxn ang="16200000">
                    <a:pos x="wd2" y="hd2"/>
                  </a:cxn>
                </a:cxnLst>
                <a:rect l="0" t="0" r="r" b="b"/>
                <a:pathLst>
                  <a:path w="16200" h="21600" extrusionOk="0">
                    <a:moveTo>
                      <a:pt x="16200" y="21600"/>
                    </a:moveTo>
                    <a:cubicBezTo>
                      <a:pt x="-5400" y="15660"/>
                      <a:pt x="-5400" y="5940"/>
                      <a:pt x="16200" y="0"/>
                    </a:cubicBezTo>
                  </a:path>
                </a:pathLst>
              </a:custGeom>
              <a:noFill/>
              <a:ln w="38100" cap="flat">
                <a:solidFill>
                  <a:srgbClr val="00AFF0"/>
                </a:solidFill>
                <a:prstDash val="solid"/>
                <a:miter lim="400000"/>
              </a:ln>
              <a:effectLst/>
            </p:spPr>
            <p:txBody>
              <a:bodyPr wrap="square" lIns="34290" tIns="34290" rIns="34290" bIns="34290" numCol="1" anchor="t">
                <a:noAutofit/>
              </a:bodyPr>
              <a:lstStyle/>
              <a:p>
                <a:pPr defTabSz="342900" hangingPunct="0"/>
                <a:endParaRPr sz="1350" kern="0">
                  <a:solidFill>
                    <a:srgbClr val="4D03DC"/>
                  </a:solidFill>
                  <a:latin typeface="Trebuchet MS"/>
                  <a:sym typeface="Trebuchet MS"/>
                </a:endParaRPr>
              </a:p>
            </p:txBody>
          </p:sp>
        </p:grpSp>
        <p:sp>
          <p:nvSpPr>
            <p:cNvPr id="91" name="Shape 306">
              <a:extLst>
                <a:ext uri="{FF2B5EF4-FFF2-40B4-BE49-F238E27FC236}">
                  <a16:creationId xmlns:a16="http://schemas.microsoft.com/office/drawing/2014/main" id="{E313722A-234E-444E-9D51-15FA6DA3D9FE}"/>
                </a:ext>
              </a:extLst>
            </p:cNvPr>
            <p:cNvSpPr/>
            <p:nvPr/>
          </p:nvSpPr>
          <p:spPr>
            <a:xfrm>
              <a:off x="3392766" y="1899946"/>
              <a:ext cx="718698" cy="718698"/>
            </a:xfrm>
            <a:prstGeom prst="ellipse">
              <a:avLst/>
            </a:prstGeom>
            <a:noFill/>
            <a:ln w="25400" cap="flat">
              <a:solidFill>
                <a:srgbClr val="4D03DC"/>
              </a:solidFill>
              <a:prstDash val="solid"/>
              <a:miter lim="400000"/>
            </a:ln>
            <a:effectLst/>
          </p:spPr>
          <p:txBody>
            <a:bodyPr wrap="square" lIns="34290" tIns="34290" rIns="34290" bIns="34290" numCol="1" anchor="ctr">
              <a:noAutofit/>
            </a:bodyPr>
            <a:lstStyle/>
            <a:p>
              <a:pPr algn="ctr" defTabSz="342900" hangingPunct="0">
                <a:defRPr>
                  <a:solidFill>
                    <a:srgbClr val="FFFFFF"/>
                  </a:solidFill>
                </a:defRPr>
              </a:pPr>
              <a:endParaRPr sz="1350" kern="0">
                <a:solidFill>
                  <a:srgbClr val="4D03DC"/>
                </a:solidFill>
                <a:latin typeface="Trebuchet MS"/>
                <a:sym typeface="Trebuchet MS"/>
              </a:endParaRPr>
            </a:p>
          </p:txBody>
        </p:sp>
        <p:sp>
          <p:nvSpPr>
            <p:cNvPr id="79" name="Shape 320">
              <a:extLst>
                <a:ext uri="{FF2B5EF4-FFF2-40B4-BE49-F238E27FC236}">
                  <a16:creationId xmlns:a16="http://schemas.microsoft.com/office/drawing/2014/main" id="{2C5905D1-9FEC-4857-A180-9470B7688F8A}"/>
                </a:ext>
              </a:extLst>
            </p:cNvPr>
            <p:cNvSpPr/>
            <p:nvPr/>
          </p:nvSpPr>
          <p:spPr>
            <a:xfrm>
              <a:off x="3101934" y="2771081"/>
              <a:ext cx="1300357" cy="253916"/>
            </a:xfrm>
            <a:prstGeom prst="rect">
              <a:avLst/>
            </a:prstGeom>
            <a:noFill/>
            <a:ln w="12700" cap="flat">
              <a:noFill/>
              <a:miter lim="400000"/>
            </a:ln>
            <a:effectLst/>
            <a:extLst>
              <a:ext uri="{C572A759-6A51-4108-AA02-DFA0A04FC94B}">
                <ma14:wrappingTextBoxFlag xmlns:ma14="http://schemas.microsoft.com/office/mac/drawingml/2011/main" xmlns:mc="http://schemas.openxmlformats.org/markup-compatibility/2006" xmlns:p14="http://schemas.microsoft.com/office/powerpoint/2010/main" xmlns:a14="http://schemas.microsoft.com/office/drawing/2010/main" xmlns:a16="http://schemas.microsoft.com/office/drawing/2014/main" xmlns="" val="1"/>
              </a:ext>
            </a:extLst>
          </p:spPr>
          <p:txBody>
            <a:bodyPr wrap="none" lIns="34290" tIns="34290" rIns="34290" bIns="34290" numCol="1" anchor="t">
              <a:spAutoFit/>
            </a:bodyPr>
            <a:lstStyle>
              <a:lvl1pPr algn="ctr">
                <a:defRPr sz="3200" b="1">
                  <a:solidFill>
                    <a:srgbClr val="FFFFFF"/>
                  </a:solidFill>
                  <a:latin typeface="+mj-lt"/>
                  <a:ea typeface="+mj-ea"/>
                  <a:cs typeface="+mj-cs"/>
                  <a:sym typeface="Helvetica"/>
                </a:defRPr>
              </a:lvl1pPr>
            </a:lstStyle>
            <a:p>
              <a:pPr defTabSz="342900" hangingPunct="0">
                <a:defRPr b="0">
                  <a:solidFill>
                    <a:srgbClr val="000000"/>
                  </a:solidFill>
                  <a:latin typeface="+mn-lt"/>
                  <a:ea typeface="+mn-ea"/>
                  <a:cs typeface="+mn-cs"/>
                  <a:sym typeface="Trebuchet MS"/>
                </a:defRPr>
              </a:pPr>
              <a:r>
                <a:rPr lang="zh-CN" altLang="en-US" sz="1200" kern="0">
                  <a:solidFill>
                    <a:schemeClr val="bg1">
                      <a:lumMod val="50000"/>
                    </a:schemeClr>
                  </a:solidFill>
                  <a:latin typeface="Helvetica"/>
                  <a:cs typeface="Helvetica"/>
                </a:rPr>
                <a:t>Title text added here</a:t>
              </a:r>
            </a:p>
          </p:txBody>
        </p:sp>
        <p:sp>
          <p:nvSpPr>
            <p:cNvPr id="80" name="Shape 321">
              <a:extLst>
                <a:ext uri="{FF2B5EF4-FFF2-40B4-BE49-F238E27FC236}">
                  <a16:creationId xmlns:a16="http://schemas.microsoft.com/office/drawing/2014/main" id="{E91D3A3D-CD14-4BA4-AB37-79F79D784B03}"/>
                </a:ext>
              </a:extLst>
            </p:cNvPr>
            <p:cNvSpPr/>
            <p:nvPr/>
          </p:nvSpPr>
          <p:spPr>
            <a:xfrm>
              <a:off x="2847982" y="2993044"/>
              <a:ext cx="1808262" cy="684803"/>
            </a:xfrm>
            <a:prstGeom prst="rect">
              <a:avLst/>
            </a:prstGeom>
            <a:noFill/>
            <a:ln w="12700" cap="flat">
              <a:noFill/>
              <a:miter lim="400000"/>
            </a:ln>
            <a:effectLst/>
            <a:extLst>
              <a:ext uri="{C572A759-6A51-4108-AA02-DFA0A04FC94B}">
                <ma14:wrappingTextBoxFlag xmlns:ma14="http://schemas.microsoft.com/office/mac/drawingml/2011/main" xmlns:mc="http://schemas.openxmlformats.org/markup-compatibility/2006" xmlns:p14="http://schemas.microsoft.com/office/powerpoint/2010/main" xmlns:a14="http://schemas.microsoft.com/office/drawing/2010/main" xmlns:a16="http://schemas.microsoft.com/office/drawing/2014/main" xmlns="" val="1"/>
              </a:ext>
            </a:extLst>
          </p:spPr>
          <p:txBody>
            <a:bodyPr wrap="square" lIns="34290" tIns="34290" rIns="34290" bIns="34290" numCol="1" anchor="t">
              <a:spAutoFit/>
            </a:bodyPr>
            <a:lstStyle>
              <a:lvl1pPr algn="ctr">
                <a:lnSpc>
                  <a:spcPts val="3200"/>
                </a:lnSpc>
                <a:defRPr sz="2400" spc="220">
                  <a:solidFill>
                    <a:srgbClr val="D9D9D9"/>
                  </a:solidFill>
                  <a:latin typeface="+mj-lt"/>
                  <a:ea typeface="+mj-ea"/>
                  <a:cs typeface="+mj-cs"/>
                  <a:sym typeface="Helvetica"/>
                </a:defRPr>
              </a:lvl1pPr>
            </a:lstStyle>
            <a:p>
              <a:pPr defTabSz="342900" hangingPunct="0">
                <a:lnSpc>
                  <a:spcPts val="1200"/>
                </a:lnSpc>
                <a:defRPr spc="0">
                  <a:solidFill>
                    <a:srgbClr val="000000"/>
                  </a:solidFill>
                  <a:latin typeface="+mn-lt"/>
                  <a:ea typeface="+mn-ea"/>
                  <a:cs typeface="+mn-cs"/>
                  <a:sym typeface="Trebuchet MS"/>
                </a:defRPr>
              </a:pPr>
              <a:r>
                <a:rPr lang="zh-CN" altLang="en-US" sz="900" kern="0" spc="83">
                  <a:solidFill>
                    <a:schemeClr val="bg1">
                      <a:lumMod val="50000"/>
                    </a:schemeClr>
                  </a:solidFill>
                  <a:latin typeface="+mj-ea"/>
                  <a:cs typeface="Helvetica"/>
                </a:rPr>
                <a:t>Enter here</a:t>
              </a:r>
            </a:p>
            <a:p>
              <a:pPr defTabSz="342900" hangingPunct="0">
                <a:lnSpc>
                  <a:spcPts val="1200"/>
                </a:lnSpc>
                <a:defRPr spc="0">
                  <a:solidFill>
                    <a:srgbClr val="000000"/>
                  </a:solidFill>
                  <a:latin typeface="+mn-lt"/>
                  <a:ea typeface="+mn-ea"/>
                  <a:cs typeface="+mn-cs"/>
                  <a:sym typeface="Trebuchet MS"/>
                </a:defRPr>
              </a:pPr>
              <a:r>
                <a:rPr lang="zh-CN" altLang="en-US" sz="900" kern="0" spc="83">
                  <a:solidFill>
                    <a:schemeClr val="bg1">
                      <a:lumMod val="50000"/>
                    </a:schemeClr>
                  </a:solidFill>
                  <a:latin typeface="+mj-ea"/>
                  <a:cs typeface="Helvetica"/>
                </a:rPr>
                <a:t>Enter here</a:t>
              </a:r>
            </a:p>
            <a:p>
              <a:pPr defTabSz="342900" hangingPunct="0">
                <a:lnSpc>
                  <a:spcPts val="1200"/>
                </a:lnSpc>
                <a:defRPr spc="0">
                  <a:solidFill>
                    <a:srgbClr val="000000"/>
                  </a:solidFill>
                  <a:latin typeface="+mn-lt"/>
                  <a:ea typeface="+mn-ea"/>
                  <a:cs typeface="+mn-cs"/>
                  <a:sym typeface="Trebuchet MS"/>
                </a:defRPr>
              </a:pPr>
              <a:r>
                <a:rPr lang="zh-CN" altLang="en-US" sz="900" kern="0" spc="83">
                  <a:solidFill>
                    <a:schemeClr val="bg1">
                      <a:lumMod val="50000"/>
                    </a:schemeClr>
                  </a:solidFill>
                  <a:latin typeface="+mj-ea"/>
                  <a:cs typeface="Helvetica"/>
                </a:rPr>
                <a:t>Enter here</a:t>
              </a:r>
            </a:p>
            <a:p>
              <a:pPr defTabSz="342900" hangingPunct="0">
                <a:lnSpc>
                  <a:spcPts val="1200"/>
                </a:lnSpc>
                <a:defRPr spc="0">
                  <a:solidFill>
                    <a:srgbClr val="000000"/>
                  </a:solidFill>
                  <a:latin typeface="+mn-lt"/>
                  <a:ea typeface="+mn-ea"/>
                  <a:cs typeface="+mn-cs"/>
                  <a:sym typeface="Trebuchet MS"/>
                </a:defRPr>
              </a:pPr>
              <a:r>
                <a:rPr lang="zh-CN" altLang="en-US" sz="900" kern="0" spc="83">
                  <a:solidFill>
                    <a:schemeClr val="bg1">
                      <a:lumMod val="50000"/>
                    </a:schemeClr>
                  </a:solidFill>
                  <a:latin typeface="+mj-ea"/>
                  <a:cs typeface="Helvetica"/>
                </a:rPr>
                <a:t>Enter here</a:t>
              </a:r>
            </a:p>
          </p:txBody>
        </p:sp>
      </p:grpSp>
      <p:grpSp>
        <p:nvGrpSpPr>
          <p:cNvPr id="112" name="组合 111">
            <a:extLst>
              <a:ext uri="{FF2B5EF4-FFF2-40B4-BE49-F238E27FC236}">
                <a16:creationId xmlns:a16="http://schemas.microsoft.com/office/drawing/2014/main" id="{B0E289CE-CAA6-4E64-9923-7C18047337EB}"/>
              </a:ext>
            </a:extLst>
          </p:cNvPr>
          <p:cNvGrpSpPr/>
          <p:nvPr/>
        </p:nvGrpSpPr>
        <p:grpSpPr>
          <a:xfrm>
            <a:off x="6648666" y="1899946"/>
            <a:ext cx="1808262" cy="1777901"/>
            <a:chOff x="6648666" y="1899946"/>
            <a:chExt cx="1808262" cy="1777901"/>
          </a:xfrm>
        </p:grpSpPr>
        <p:grpSp>
          <p:nvGrpSpPr>
            <p:cNvPr id="85" name="Group 311">
              <a:extLst>
                <a:ext uri="{FF2B5EF4-FFF2-40B4-BE49-F238E27FC236}">
                  <a16:creationId xmlns:a16="http://schemas.microsoft.com/office/drawing/2014/main" id="{BED891C5-58A2-4D08-B921-EDB0D4063197}"/>
                </a:ext>
              </a:extLst>
            </p:cNvPr>
            <p:cNvGrpSpPr/>
            <p:nvPr/>
          </p:nvGrpSpPr>
          <p:grpSpPr>
            <a:xfrm>
              <a:off x="7428771" y="2086256"/>
              <a:ext cx="248055" cy="358426"/>
              <a:chOff x="0" y="0"/>
              <a:chExt cx="661478" cy="955801"/>
            </a:xfrm>
          </p:grpSpPr>
          <p:sp>
            <p:nvSpPr>
              <p:cNvPr id="87" name="Shape 308">
                <a:extLst>
                  <a:ext uri="{FF2B5EF4-FFF2-40B4-BE49-F238E27FC236}">
                    <a16:creationId xmlns:a16="http://schemas.microsoft.com/office/drawing/2014/main" id="{326403F9-52FA-405A-8CD8-8A97492888FF}"/>
                  </a:ext>
                </a:extLst>
              </p:cNvPr>
              <p:cNvSpPr/>
              <p:nvPr/>
            </p:nvSpPr>
            <p:spPr>
              <a:xfrm>
                <a:off x="0" y="0"/>
                <a:ext cx="661479" cy="576324"/>
              </a:xfrm>
              <a:custGeom>
                <a:avLst/>
                <a:gdLst/>
                <a:ahLst/>
                <a:cxnLst>
                  <a:cxn ang="0">
                    <a:pos x="wd2" y="hd2"/>
                  </a:cxn>
                  <a:cxn ang="5400000">
                    <a:pos x="wd2" y="hd2"/>
                  </a:cxn>
                  <a:cxn ang="10800000">
                    <a:pos x="wd2" y="hd2"/>
                  </a:cxn>
                  <a:cxn ang="16200000">
                    <a:pos x="wd2" y="hd2"/>
                  </a:cxn>
                </a:cxnLst>
                <a:rect l="0" t="0" r="r" b="b"/>
                <a:pathLst>
                  <a:path w="19636" h="20432" extrusionOk="0">
                    <a:moveTo>
                      <a:pt x="2945" y="20432"/>
                    </a:moveTo>
                    <a:cubicBezTo>
                      <a:pt x="-982" y="15762"/>
                      <a:pt x="-982" y="8173"/>
                      <a:pt x="2945" y="3502"/>
                    </a:cubicBezTo>
                    <a:cubicBezTo>
                      <a:pt x="6627" y="-1168"/>
                      <a:pt x="13009" y="-1168"/>
                      <a:pt x="16691" y="3502"/>
                    </a:cubicBezTo>
                    <a:cubicBezTo>
                      <a:pt x="20618" y="8173"/>
                      <a:pt x="20618" y="15762"/>
                      <a:pt x="16691" y="20432"/>
                    </a:cubicBezTo>
                  </a:path>
                </a:pathLst>
              </a:custGeom>
              <a:noFill/>
              <a:ln w="38100" cap="flat">
                <a:solidFill>
                  <a:srgbClr val="00AFF0"/>
                </a:solidFill>
                <a:prstDash val="solid"/>
                <a:miter lim="400000"/>
              </a:ln>
              <a:effectLst/>
            </p:spPr>
            <p:txBody>
              <a:bodyPr wrap="square" lIns="34290" tIns="34290" rIns="34290" bIns="34290" numCol="1" anchor="t">
                <a:noAutofit/>
              </a:bodyPr>
              <a:lstStyle/>
              <a:p>
                <a:pPr defTabSz="342900" hangingPunct="0"/>
                <a:endParaRPr sz="1350" kern="0">
                  <a:solidFill>
                    <a:srgbClr val="4D03DC"/>
                  </a:solidFill>
                  <a:latin typeface="Trebuchet MS"/>
                  <a:sym typeface="Trebuchet MS"/>
                </a:endParaRPr>
              </a:p>
            </p:txBody>
          </p:sp>
          <p:sp>
            <p:nvSpPr>
              <p:cNvPr id="88" name="Shape 309">
                <a:extLst>
                  <a:ext uri="{FF2B5EF4-FFF2-40B4-BE49-F238E27FC236}">
                    <a16:creationId xmlns:a16="http://schemas.microsoft.com/office/drawing/2014/main" id="{6067BD47-AE73-484C-9BDC-C4CB1C219F31}"/>
                  </a:ext>
                </a:extLst>
              </p:cNvPr>
              <p:cNvSpPr/>
              <p:nvPr/>
            </p:nvSpPr>
            <p:spPr>
              <a:xfrm>
                <a:off x="165368" y="691210"/>
                <a:ext cx="330740" cy="26459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686" y="21600"/>
                    </a:lnTo>
                    <a:lnTo>
                      <a:pt x="0" y="0"/>
                    </a:lnTo>
                  </a:path>
                </a:pathLst>
              </a:custGeom>
              <a:noFill/>
              <a:ln w="38100" cap="flat">
                <a:solidFill>
                  <a:srgbClr val="00AFF0"/>
                </a:solidFill>
                <a:prstDash val="solid"/>
                <a:miter lim="400000"/>
              </a:ln>
              <a:effectLst/>
            </p:spPr>
            <p:txBody>
              <a:bodyPr wrap="square" lIns="34290" tIns="34290" rIns="34290" bIns="34290" numCol="1" anchor="t">
                <a:noAutofit/>
              </a:bodyPr>
              <a:lstStyle/>
              <a:p>
                <a:pPr defTabSz="342900" hangingPunct="0"/>
                <a:endParaRPr sz="1350" kern="0">
                  <a:solidFill>
                    <a:srgbClr val="4D03DC"/>
                  </a:solidFill>
                  <a:latin typeface="Trebuchet MS"/>
                  <a:sym typeface="Trebuchet MS"/>
                </a:endParaRPr>
              </a:p>
            </p:txBody>
          </p:sp>
          <p:sp>
            <p:nvSpPr>
              <p:cNvPr id="89" name="Shape 310">
                <a:extLst>
                  <a:ext uri="{FF2B5EF4-FFF2-40B4-BE49-F238E27FC236}">
                    <a16:creationId xmlns:a16="http://schemas.microsoft.com/office/drawing/2014/main" id="{30E9F5FF-306F-4A6E-A0DF-8C6657BB4444}"/>
                  </a:ext>
                </a:extLst>
              </p:cNvPr>
              <p:cNvSpPr/>
              <p:nvPr/>
            </p:nvSpPr>
            <p:spPr>
              <a:xfrm>
                <a:off x="165368" y="165511"/>
                <a:ext cx="330741" cy="330741"/>
              </a:xfrm>
              <a:prstGeom prst="ellipse">
                <a:avLst/>
              </a:prstGeom>
              <a:noFill/>
              <a:ln w="38100" cap="flat">
                <a:solidFill>
                  <a:srgbClr val="00AFF0"/>
                </a:solidFill>
                <a:prstDash val="solid"/>
                <a:miter lim="400000"/>
              </a:ln>
              <a:effectLst/>
            </p:spPr>
            <p:txBody>
              <a:bodyPr wrap="square" lIns="34290" tIns="34290" rIns="34290" bIns="34290" numCol="1" anchor="t">
                <a:noAutofit/>
              </a:bodyPr>
              <a:lstStyle/>
              <a:p>
                <a:pPr defTabSz="342900" hangingPunct="0"/>
                <a:endParaRPr sz="1350" kern="0">
                  <a:solidFill>
                    <a:srgbClr val="4D03DC"/>
                  </a:solidFill>
                  <a:latin typeface="Trebuchet MS"/>
                  <a:sym typeface="Trebuchet MS"/>
                </a:endParaRPr>
              </a:p>
            </p:txBody>
          </p:sp>
        </p:grpSp>
        <p:sp>
          <p:nvSpPr>
            <p:cNvPr id="86" name="Shape 312">
              <a:extLst>
                <a:ext uri="{FF2B5EF4-FFF2-40B4-BE49-F238E27FC236}">
                  <a16:creationId xmlns:a16="http://schemas.microsoft.com/office/drawing/2014/main" id="{E8C525E0-D154-4E57-A437-D68C900EB2CB}"/>
                </a:ext>
              </a:extLst>
            </p:cNvPr>
            <p:cNvSpPr/>
            <p:nvPr/>
          </p:nvSpPr>
          <p:spPr>
            <a:xfrm>
              <a:off x="7193450" y="1899946"/>
              <a:ext cx="718698" cy="718698"/>
            </a:xfrm>
            <a:prstGeom prst="ellipse">
              <a:avLst/>
            </a:prstGeom>
            <a:noFill/>
            <a:ln w="25400" cap="flat">
              <a:solidFill>
                <a:srgbClr val="4D03DC"/>
              </a:solidFill>
              <a:prstDash val="solid"/>
              <a:miter lim="400000"/>
            </a:ln>
            <a:effectLst/>
          </p:spPr>
          <p:txBody>
            <a:bodyPr wrap="square" lIns="34290" tIns="34290" rIns="34290" bIns="34290" numCol="1" anchor="ctr">
              <a:noAutofit/>
            </a:bodyPr>
            <a:lstStyle/>
            <a:p>
              <a:pPr algn="ctr" defTabSz="342900" hangingPunct="0">
                <a:defRPr>
                  <a:solidFill>
                    <a:srgbClr val="FFFFFF"/>
                  </a:solidFill>
                </a:defRPr>
              </a:pPr>
              <a:endParaRPr sz="1350" kern="0">
                <a:solidFill>
                  <a:srgbClr val="4D03DC"/>
                </a:solidFill>
                <a:latin typeface="Trebuchet MS"/>
                <a:sym typeface="Trebuchet MS"/>
              </a:endParaRPr>
            </a:p>
          </p:txBody>
        </p:sp>
        <p:sp>
          <p:nvSpPr>
            <p:cNvPr id="77" name="Shape 323">
              <a:extLst>
                <a:ext uri="{FF2B5EF4-FFF2-40B4-BE49-F238E27FC236}">
                  <a16:creationId xmlns:a16="http://schemas.microsoft.com/office/drawing/2014/main" id="{01F70938-E734-4500-AB02-EEC436C98B10}"/>
                </a:ext>
              </a:extLst>
            </p:cNvPr>
            <p:cNvSpPr/>
            <p:nvPr/>
          </p:nvSpPr>
          <p:spPr>
            <a:xfrm>
              <a:off x="6902618" y="2771081"/>
              <a:ext cx="1300357" cy="253916"/>
            </a:xfrm>
            <a:prstGeom prst="rect">
              <a:avLst/>
            </a:prstGeom>
            <a:noFill/>
            <a:ln w="12700" cap="flat">
              <a:noFill/>
              <a:miter lim="400000"/>
            </a:ln>
            <a:effectLst/>
            <a:extLst>
              <a:ext uri="{C572A759-6A51-4108-AA02-DFA0A04FC94B}">
                <ma14:wrappingTextBoxFlag xmlns:ma14="http://schemas.microsoft.com/office/mac/drawingml/2011/main" xmlns:mc="http://schemas.openxmlformats.org/markup-compatibility/2006" xmlns:p14="http://schemas.microsoft.com/office/powerpoint/2010/main" xmlns:a14="http://schemas.microsoft.com/office/drawing/2010/main" xmlns:a16="http://schemas.microsoft.com/office/drawing/2014/main" xmlns="" val="1"/>
              </a:ext>
            </a:extLst>
          </p:spPr>
          <p:txBody>
            <a:bodyPr wrap="none" lIns="34290" tIns="34290" rIns="34290" bIns="34290" numCol="1" anchor="t">
              <a:spAutoFit/>
            </a:bodyPr>
            <a:lstStyle>
              <a:lvl1pPr algn="ctr">
                <a:defRPr sz="3200" b="1">
                  <a:solidFill>
                    <a:srgbClr val="FFFFFF"/>
                  </a:solidFill>
                  <a:latin typeface="+mj-lt"/>
                  <a:ea typeface="+mj-ea"/>
                  <a:cs typeface="+mj-cs"/>
                  <a:sym typeface="Helvetica"/>
                </a:defRPr>
              </a:lvl1pPr>
            </a:lstStyle>
            <a:p>
              <a:pPr defTabSz="342900" hangingPunct="0">
                <a:defRPr b="0">
                  <a:solidFill>
                    <a:srgbClr val="000000"/>
                  </a:solidFill>
                  <a:latin typeface="+mn-lt"/>
                  <a:ea typeface="+mn-ea"/>
                  <a:cs typeface="+mn-cs"/>
                  <a:sym typeface="Trebuchet MS"/>
                </a:defRPr>
              </a:pPr>
              <a:r>
                <a:rPr lang="zh-CN" altLang="en-US" sz="1200" kern="0">
                  <a:solidFill>
                    <a:schemeClr val="bg1">
                      <a:lumMod val="50000"/>
                    </a:schemeClr>
                  </a:solidFill>
                  <a:latin typeface="Helvetica"/>
                  <a:cs typeface="Helvetica"/>
                </a:rPr>
                <a:t>Title text added here</a:t>
              </a:r>
            </a:p>
          </p:txBody>
        </p:sp>
        <p:sp>
          <p:nvSpPr>
            <p:cNvPr id="78" name="Shape 324">
              <a:extLst>
                <a:ext uri="{FF2B5EF4-FFF2-40B4-BE49-F238E27FC236}">
                  <a16:creationId xmlns:a16="http://schemas.microsoft.com/office/drawing/2014/main" id="{F3B8546B-A11E-435B-A374-841E2C8B652C}"/>
                </a:ext>
              </a:extLst>
            </p:cNvPr>
            <p:cNvSpPr/>
            <p:nvPr/>
          </p:nvSpPr>
          <p:spPr>
            <a:xfrm>
              <a:off x="6648666" y="2993044"/>
              <a:ext cx="1808262" cy="684803"/>
            </a:xfrm>
            <a:prstGeom prst="rect">
              <a:avLst/>
            </a:prstGeom>
            <a:noFill/>
            <a:ln w="12700" cap="flat">
              <a:noFill/>
              <a:miter lim="400000"/>
            </a:ln>
            <a:effectLst/>
            <a:extLst>
              <a:ext uri="{C572A759-6A51-4108-AA02-DFA0A04FC94B}">
                <ma14:wrappingTextBoxFlag xmlns:ma14="http://schemas.microsoft.com/office/mac/drawingml/2011/main" xmlns:mc="http://schemas.openxmlformats.org/markup-compatibility/2006" xmlns:p14="http://schemas.microsoft.com/office/powerpoint/2010/main" xmlns:a14="http://schemas.microsoft.com/office/drawing/2010/main" xmlns:a16="http://schemas.microsoft.com/office/drawing/2014/main" xmlns="" val="1"/>
              </a:ext>
            </a:extLst>
          </p:spPr>
          <p:txBody>
            <a:bodyPr wrap="square" lIns="34290" tIns="34290" rIns="34290" bIns="34290" numCol="1" anchor="t">
              <a:spAutoFit/>
            </a:bodyPr>
            <a:lstStyle>
              <a:lvl1pPr algn="ctr">
                <a:lnSpc>
                  <a:spcPts val="3200"/>
                </a:lnSpc>
                <a:defRPr sz="2400" spc="220">
                  <a:solidFill>
                    <a:srgbClr val="D9D9D9"/>
                  </a:solidFill>
                  <a:latin typeface="+mj-lt"/>
                  <a:ea typeface="+mj-ea"/>
                  <a:cs typeface="+mj-cs"/>
                  <a:sym typeface="Helvetica"/>
                </a:defRPr>
              </a:lvl1pPr>
            </a:lstStyle>
            <a:p>
              <a:pPr defTabSz="342900" hangingPunct="0">
                <a:lnSpc>
                  <a:spcPts val="1200"/>
                </a:lnSpc>
                <a:defRPr spc="0">
                  <a:solidFill>
                    <a:srgbClr val="000000"/>
                  </a:solidFill>
                  <a:latin typeface="+mn-lt"/>
                  <a:ea typeface="+mn-ea"/>
                  <a:cs typeface="+mn-cs"/>
                  <a:sym typeface="Trebuchet MS"/>
                </a:defRPr>
              </a:pPr>
              <a:r>
                <a:rPr lang="zh-CN" altLang="en-US" sz="900" kern="0" spc="83">
                  <a:solidFill>
                    <a:schemeClr val="bg1">
                      <a:lumMod val="50000"/>
                    </a:schemeClr>
                  </a:solidFill>
                  <a:latin typeface="+mj-ea"/>
                  <a:cs typeface="Helvetica"/>
                </a:rPr>
                <a:t>Enter here</a:t>
              </a:r>
            </a:p>
            <a:p>
              <a:pPr defTabSz="342900" hangingPunct="0">
                <a:lnSpc>
                  <a:spcPts val="1200"/>
                </a:lnSpc>
                <a:defRPr spc="0">
                  <a:solidFill>
                    <a:srgbClr val="000000"/>
                  </a:solidFill>
                  <a:latin typeface="+mn-lt"/>
                  <a:ea typeface="+mn-ea"/>
                  <a:cs typeface="+mn-cs"/>
                  <a:sym typeface="Trebuchet MS"/>
                </a:defRPr>
              </a:pPr>
              <a:r>
                <a:rPr lang="zh-CN" altLang="en-US" sz="900" kern="0" spc="83">
                  <a:solidFill>
                    <a:schemeClr val="bg1">
                      <a:lumMod val="50000"/>
                    </a:schemeClr>
                  </a:solidFill>
                  <a:latin typeface="+mj-ea"/>
                  <a:cs typeface="Helvetica"/>
                </a:rPr>
                <a:t>Enter here</a:t>
              </a:r>
            </a:p>
            <a:p>
              <a:pPr defTabSz="342900" hangingPunct="0">
                <a:lnSpc>
                  <a:spcPts val="1200"/>
                </a:lnSpc>
                <a:defRPr spc="0">
                  <a:solidFill>
                    <a:srgbClr val="000000"/>
                  </a:solidFill>
                  <a:latin typeface="+mn-lt"/>
                  <a:ea typeface="+mn-ea"/>
                  <a:cs typeface="+mn-cs"/>
                  <a:sym typeface="Trebuchet MS"/>
                </a:defRPr>
              </a:pPr>
              <a:r>
                <a:rPr lang="zh-CN" altLang="en-US" sz="900" kern="0" spc="83">
                  <a:solidFill>
                    <a:schemeClr val="bg1">
                      <a:lumMod val="50000"/>
                    </a:schemeClr>
                  </a:solidFill>
                  <a:latin typeface="+mj-ea"/>
                  <a:cs typeface="Helvetica"/>
                </a:rPr>
                <a:t>Enter here</a:t>
              </a:r>
            </a:p>
            <a:p>
              <a:pPr defTabSz="342900" hangingPunct="0">
                <a:lnSpc>
                  <a:spcPts val="1200"/>
                </a:lnSpc>
                <a:defRPr spc="0">
                  <a:solidFill>
                    <a:srgbClr val="000000"/>
                  </a:solidFill>
                  <a:latin typeface="+mn-lt"/>
                  <a:ea typeface="+mn-ea"/>
                  <a:cs typeface="+mn-cs"/>
                  <a:sym typeface="Trebuchet MS"/>
                </a:defRPr>
              </a:pPr>
              <a:r>
                <a:rPr lang="zh-CN" altLang="en-US" sz="900" kern="0" spc="83">
                  <a:solidFill>
                    <a:schemeClr val="bg1">
                      <a:lumMod val="50000"/>
                    </a:schemeClr>
                  </a:solidFill>
                  <a:latin typeface="+mj-ea"/>
                  <a:cs typeface="Helvetica"/>
                </a:rPr>
                <a:t>Enter here</a:t>
              </a:r>
            </a:p>
          </p:txBody>
        </p:sp>
      </p:grpSp>
      <p:sp>
        <p:nvSpPr>
          <p:cNvPr id="52" name="椭圆 51">
            <a:extLst>
              <a:ext uri="{FF2B5EF4-FFF2-40B4-BE49-F238E27FC236}">
                <a16:creationId xmlns:a16="http://schemas.microsoft.com/office/drawing/2014/main" id="{4DC89645-249F-4D75-92D2-817EDD5D3819}"/>
              </a:ext>
            </a:extLst>
          </p:cNvPr>
          <p:cNvSpPr/>
          <p:nvPr/>
        </p:nvSpPr>
        <p:spPr>
          <a:xfrm>
            <a:off x="7627862" y="4695825"/>
            <a:ext cx="172840" cy="172840"/>
          </a:xfrm>
          <a:prstGeom prst="ellipse">
            <a:avLst/>
          </a:prstGeom>
          <a:solidFill>
            <a:srgbClr val="92D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a:extLst>
              <a:ext uri="{FF2B5EF4-FFF2-40B4-BE49-F238E27FC236}">
                <a16:creationId xmlns:a16="http://schemas.microsoft.com/office/drawing/2014/main" id="{39F8632A-8766-4780-A5F7-37C35647AE94}"/>
              </a:ext>
            </a:extLst>
          </p:cNvPr>
          <p:cNvSpPr/>
          <p:nvPr/>
        </p:nvSpPr>
        <p:spPr>
          <a:xfrm>
            <a:off x="8103417" y="4695825"/>
            <a:ext cx="172840" cy="172840"/>
          </a:xfrm>
          <a:prstGeom prst="ellipse">
            <a:avLst/>
          </a:prstGeom>
          <a:solidFill>
            <a:srgbClr val="00ADE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a:extLst>
              <a:ext uri="{FF2B5EF4-FFF2-40B4-BE49-F238E27FC236}">
                <a16:creationId xmlns:a16="http://schemas.microsoft.com/office/drawing/2014/main" id="{46D5CAB6-D569-4C9A-8861-F90C568E4191}"/>
              </a:ext>
            </a:extLst>
          </p:cNvPr>
          <p:cNvSpPr/>
          <p:nvPr/>
        </p:nvSpPr>
        <p:spPr>
          <a:xfrm>
            <a:off x="8578972" y="4695825"/>
            <a:ext cx="172840" cy="172840"/>
          </a:xfrm>
          <a:prstGeom prst="ellipse">
            <a:avLst/>
          </a:prstGeom>
          <a:solidFill>
            <a:srgbClr val="4D0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03682850"/>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ma14="http://schemas.microsoft.com/office/mac/drawingml/2011/main" xmlns:a14="http://schemas.microsoft.com/office/drawing/2010/main" xmlns:a16="http://schemas.microsoft.com/office/drawing/2014/main"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111"/>
                                        </p:tgtEl>
                                        <p:attrNameLst>
                                          <p:attrName>style.visibility</p:attrName>
                                        </p:attrNameLst>
                                      </p:cBhvr>
                                      <p:to>
                                        <p:strVal val="visible"/>
                                      </p:to>
                                    </p:set>
                                    <p:animEffect transition="in" filter="fade">
                                      <p:cBhvr>
                                        <p:cTn id="25" dur="1000"/>
                                        <p:tgtEl>
                                          <p:spTgt spid="111"/>
                                        </p:tgtEl>
                                      </p:cBhvr>
                                    </p:animEffect>
                                    <p:anim calcmode="lin" valueType="num">
                                      <p:cBhvr>
                                        <p:cTn id="26" dur="1000" fill="hold"/>
                                        <p:tgtEl>
                                          <p:spTgt spid="111"/>
                                        </p:tgtEl>
                                        <p:attrNameLst>
                                          <p:attrName>ppt_x</p:attrName>
                                        </p:attrNameLst>
                                      </p:cBhvr>
                                      <p:tavLst>
                                        <p:tav tm="0">
                                          <p:val>
                                            <p:strVal val="#ppt_x"/>
                                          </p:val>
                                        </p:tav>
                                        <p:tav tm="100000">
                                          <p:val>
                                            <p:strVal val="#ppt_x"/>
                                          </p:val>
                                        </p:tav>
                                      </p:tavLst>
                                    </p:anim>
                                    <p:anim calcmode="lin" valueType="num">
                                      <p:cBhvr>
                                        <p:cTn id="27" dur="1000" fill="hold"/>
                                        <p:tgtEl>
                                          <p:spTgt spid="111"/>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112"/>
                                        </p:tgtEl>
                                        <p:attrNameLst>
                                          <p:attrName>style.visibility</p:attrName>
                                        </p:attrNameLst>
                                      </p:cBhvr>
                                      <p:to>
                                        <p:strVal val="visible"/>
                                      </p:to>
                                    </p:set>
                                    <p:animEffect transition="in" filter="fade">
                                      <p:cBhvr>
                                        <p:cTn id="31" dur="1000"/>
                                        <p:tgtEl>
                                          <p:spTgt spid="112"/>
                                        </p:tgtEl>
                                      </p:cBhvr>
                                    </p:animEffect>
                                    <p:anim calcmode="lin" valueType="num">
                                      <p:cBhvr>
                                        <p:cTn id="32" dur="1000" fill="hold"/>
                                        <p:tgtEl>
                                          <p:spTgt spid="112"/>
                                        </p:tgtEl>
                                        <p:attrNameLst>
                                          <p:attrName>ppt_x</p:attrName>
                                        </p:attrNameLst>
                                      </p:cBhvr>
                                      <p:tavLst>
                                        <p:tav tm="0">
                                          <p:val>
                                            <p:strVal val="#ppt_x"/>
                                          </p:val>
                                        </p:tav>
                                        <p:tav tm="100000">
                                          <p:val>
                                            <p:strVal val="#ppt_x"/>
                                          </p:val>
                                        </p:tav>
                                      </p:tavLst>
                                    </p:anim>
                                    <p:anim calcmode="lin" valueType="num">
                                      <p:cBhvr>
                                        <p:cTn id="33" dur="1000" fill="hold"/>
                                        <p:tgtEl>
                                          <p:spTgt spid="112"/>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53" presetClass="entr" presetSubtype="16" fill="hold" grpId="0" nodeType="afterEffect">
                                  <p:stCondLst>
                                    <p:cond delay="0"/>
                                  </p:stCondLst>
                                  <p:childTnLst>
                                    <p:set>
                                      <p:cBhvr>
                                        <p:cTn id="36" dur="1" fill="hold">
                                          <p:stCondLst>
                                            <p:cond delay="0"/>
                                          </p:stCondLst>
                                        </p:cTn>
                                        <p:tgtEl>
                                          <p:spTgt spid="52"/>
                                        </p:tgtEl>
                                        <p:attrNameLst>
                                          <p:attrName>style.visibility</p:attrName>
                                        </p:attrNameLst>
                                      </p:cBhvr>
                                      <p:to>
                                        <p:strVal val="visible"/>
                                      </p:to>
                                    </p:set>
                                    <p:anim calcmode="lin" valueType="num">
                                      <p:cBhvr>
                                        <p:cTn id="37" dur="500" fill="hold"/>
                                        <p:tgtEl>
                                          <p:spTgt spid="52"/>
                                        </p:tgtEl>
                                        <p:attrNameLst>
                                          <p:attrName>ppt_w</p:attrName>
                                        </p:attrNameLst>
                                      </p:cBhvr>
                                      <p:tavLst>
                                        <p:tav tm="0">
                                          <p:val>
                                            <p:fltVal val="0"/>
                                          </p:val>
                                        </p:tav>
                                        <p:tav tm="100000">
                                          <p:val>
                                            <p:strVal val="#ppt_w"/>
                                          </p:val>
                                        </p:tav>
                                      </p:tavLst>
                                    </p:anim>
                                    <p:anim calcmode="lin" valueType="num">
                                      <p:cBhvr>
                                        <p:cTn id="38" dur="500" fill="hold"/>
                                        <p:tgtEl>
                                          <p:spTgt spid="52"/>
                                        </p:tgtEl>
                                        <p:attrNameLst>
                                          <p:attrName>ppt_h</p:attrName>
                                        </p:attrNameLst>
                                      </p:cBhvr>
                                      <p:tavLst>
                                        <p:tav tm="0">
                                          <p:val>
                                            <p:fltVal val="0"/>
                                          </p:val>
                                        </p:tav>
                                        <p:tav tm="100000">
                                          <p:val>
                                            <p:strVal val="#ppt_h"/>
                                          </p:val>
                                        </p:tav>
                                      </p:tavLst>
                                    </p:anim>
                                    <p:animEffect transition="in" filter="fade">
                                      <p:cBhvr>
                                        <p:cTn id="39" dur="500"/>
                                        <p:tgtEl>
                                          <p:spTgt spid="52"/>
                                        </p:tgtEl>
                                      </p:cBhvr>
                                    </p:animEffect>
                                  </p:childTnLst>
                                </p:cTn>
                              </p:par>
                            </p:childTnLst>
                          </p:cTn>
                        </p:par>
                        <p:par>
                          <p:cTn id="40" fill="hold">
                            <p:stCondLst>
                              <p:cond delay="5000"/>
                            </p:stCondLst>
                            <p:childTnLst>
                              <p:par>
                                <p:cTn id="41" presetID="53" presetClass="entr" presetSubtype="16" fill="hold" grpId="0" nodeType="afterEffect">
                                  <p:stCondLst>
                                    <p:cond delay="0"/>
                                  </p:stCondLst>
                                  <p:childTnLst>
                                    <p:set>
                                      <p:cBhvr>
                                        <p:cTn id="42" dur="1" fill="hold">
                                          <p:stCondLst>
                                            <p:cond delay="0"/>
                                          </p:stCondLst>
                                        </p:cTn>
                                        <p:tgtEl>
                                          <p:spTgt spid="53"/>
                                        </p:tgtEl>
                                        <p:attrNameLst>
                                          <p:attrName>style.visibility</p:attrName>
                                        </p:attrNameLst>
                                      </p:cBhvr>
                                      <p:to>
                                        <p:strVal val="visible"/>
                                      </p:to>
                                    </p:set>
                                    <p:anim calcmode="lin" valueType="num">
                                      <p:cBhvr>
                                        <p:cTn id="43" dur="500" fill="hold"/>
                                        <p:tgtEl>
                                          <p:spTgt spid="53"/>
                                        </p:tgtEl>
                                        <p:attrNameLst>
                                          <p:attrName>ppt_w</p:attrName>
                                        </p:attrNameLst>
                                      </p:cBhvr>
                                      <p:tavLst>
                                        <p:tav tm="0">
                                          <p:val>
                                            <p:fltVal val="0"/>
                                          </p:val>
                                        </p:tav>
                                        <p:tav tm="100000">
                                          <p:val>
                                            <p:strVal val="#ppt_w"/>
                                          </p:val>
                                        </p:tav>
                                      </p:tavLst>
                                    </p:anim>
                                    <p:anim calcmode="lin" valueType="num">
                                      <p:cBhvr>
                                        <p:cTn id="44" dur="500" fill="hold"/>
                                        <p:tgtEl>
                                          <p:spTgt spid="53"/>
                                        </p:tgtEl>
                                        <p:attrNameLst>
                                          <p:attrName>ppt_h</p:attrName>
                                        </p:attrNameLst>
                                      </p:cBhvr>
                                      <p:tavLst>
                                        <p:tav tm="0">
                                          <p:val>
                                            <p:fltVal val="0"/>
                                          </p:val>
                                        </p:tav>
                                        <p:tav tm="100000">
                                          <p:val>
                                            <p:strVal val="#ppt_h"/>
                                          </p:val>
                                        </p:tav>
                                      </p:tavLst>
                                    </p:anim>
                                    <p:animEffect transition="in" filter="fade">
                                      <p:cBhvr>
                                        <p:cTn id="45" dur="500"/>
                                        <p:tgtEl>
                                          <p:spTgt spid="53"/>
                                        </p:tgtEl>
                                      </p:cBhvr>
                                    </p:animEffect>
                                  </p:childTnLst>
                                </p:cTn>
                              </p:par>
                            </p:childTnLst>
                          </p:cTn>
                        </p:par>
                        <p:par>
                          <p:cTn id="46" fill="hold">
                            <p:stCondLst>
                              <p:cond delay="5500"/>
                            </p:stCondLst>
                            <p:childTnLst>
                              <p:par>
                                <p:cTn id="47" presetID="53" presetClass="entr" presetSubtype="16" fill="hold" grpId="0" nodeType="afterEffect">
                                  <p:stCondLst>
                                    <p:cond delay="0"/>
                                  </p:stCondLst>
                                  <p:childTnLst>
                                    <p:set>
                                      <p:cBhvr>
                                        <p:cTn id="48" dur="1" fill="hold">
                                          <p:stCondLst>
                                            <p:cond delay="0"/>
                                          </p:stCondLst>
                                        </p:cTn>
                                        <p:tgtEl>
                                          <p:spTgt spid="54"/>
                                        </p:tgtEl>
                                        <p:attrNameLst>
                                          <p:attrName>style.visibility</p:attrName>
                                        </p:attrNameLst>
                                      </p:cBhvr>
                                      <p:to>
                                        <p:strVal val="visible"/>
                                      </p:to>
                                    </p:set>
                                    <p:anim calcmode="lin" valueType="num">
                                      <p:cBhvr>
                                        <p:cTn id="49" dur="500" fill="hold"/>
                                        <p:tgtEl>
                                          <p:spTgt spid="54"/>
                                        </p:tgtEl>
                                        <p:attrNameLst>
                                          <p:attrName>ppt_w</p:attrName>
                                        </p:attrNameLst>
                                      </p:cBhvr>
                                      <p:tavLst>
                                        <p:tav tm="0">
                                          <p:val>
                                            <p:fltVal val="0"/>
                                          </p:val>
                                        </p:tav>
                                        <p:tav tm="100000">
                                          <p:val>
                                            <p:strVal val="#ppt_w"/>
                                          </p:val>
                                        </p:tav>
                                      </p:tavLst>
                                    </p:anim>
                                    <p:anim calcmode="lin" valueType="num">
                                      <p:cBhvr>
                                        <p:cTn id="50" dur="500" fill="hold"/>
                                        <p:tgtEl>
                                          <p:spTgt spid="54"/>
                                        </p:tgtEl>
                                        <p:attrNameLst>
                                          <p:attrName>ppt_h</p:attrName>
                                        </p:attrNameLst>
                                      </p:cBhvr>
                                      <p:tavLst>
                                        <p:tav tm="0">
                                          <p:val>
                                            <p:fltVal val="0"/>
                                          </p:val>
                                        </p:tav>
                                        <p:tav tm="100000">
                                          <p:val>
                                            <p:strVal val="#ppt_h"/>
                                          </p:val>
                                        </p:tav>
                                      </p:tavLst>
                                    </p:anim>
                                    <p:animEffect transition="in" filter="fade">
                                      <p:cBhvr>
                                        <p:cTn id="51"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52" grpId="0" animBg="1"/>
      <p:bldP spid="53" grpId="0" animBg="1"/>
      <p:bldP spid="5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D03DC"/>
        </a:solid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416C826-0071-4F7C-B063-8291B7FA365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410" t="-50" b="76413"/>
          <a:stretch/>
        </p:blipFill>
        <p:spPr>
          <a:xfrm>
            <a:off x="1" y="4483490"/>
            <a:ext cx="5390777" cy="660010"/>
          </a:xfrm>
          <a:prstGeom prst="rect">
            <a:avLst/>
          </a:prstGeom>
        </p:spPr>
      </p:pic>
      <p:pic>
        <p:nvPicPr>
          <p:cNvPr id="15" name="图片 14">
            <a:extLst>
              <a:ext uri="{FF2B5EF4-FFF2-40B4-BE49-F238E27FC236}">
                <a16:creationId xmlns:a16="http://schemas.microsoft.com/office/drawing/2014/main" id="{0B89DDE0-DFBE-47B6-B601-ADF43B1DDE9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8847" t="1755" b="76413"/>
          <a:stretch/>
        </p:blipFill>
        <p:spPr>
          <a:xfrm rot="10800000">
            <a:off x="4419096" y="0"/>
            <a:ext cx="4724904" cy="609600"/>
          </a:xfrm>
          <a:prstGeom prst="rect">
            <a:avLst/>
          </a:prstGeom>
        </p:spPr>
      </p:pic>
      <p:sp>
        <p:nvSpPr>
          <p:cNvPr id="29" name="矩形 28">
            <a:extLst>
              <a:ext uri="{FF2B5EF4-FFF2-40B4-BE49-F238E27FC236}">
                <a16:creationId xmlns:a16="http://schemas.microsoft.com/office/drawing/2014/main" id="{8D4C06BA-98AF-4C3B-AE8D-0E307EB044A4}"/>
              </a:ext>
            </a:extLst>
          </p:cNvPr>
          <p:cNvSpPr/>
          <p:nvPr/>
        </p:nvSpPr>
        <p:spPr>
          <a:xfrm>
            <a:off x="345972" y="237546"/>
            <a:ext cx="8452057" cy="4668409"/>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8" name="文本框 17">
            <a:extLst>
              <a:ext uri="{FF2B5EF4-FFF2-40B4-BE49-F238E27FC236}">
                <a16:creationId xmlns:a16="http://schemas.microsoft.com/office/drawing/2014/main" id="{E315E238-45B6-49CF-BD0E-55623D12F239}"/>
              </a:ext>
            </a:extLst>
          </p:cNvPr>
          <p:cNvSpPr txBox="1"/>
          <p:nvPr/>
        </p:nvSpPr>
        <p:spPr>
          <a:xfrm>
            <a:off x="7756062" y="462689"/>
            <a:ext cx="810694" cy="340519"/>
          </a:xfrm>
          <a:prstGeom prst="roundRect">
            <a:avLst/>
          </a:prstGeom>
          <a:noFill/>
          <a:ln>
            <a:solidFill>
              <a:schemeClr val="tx1">
                <a:lumMod val="75000"/>
                <a:lumOff val="25000"/>
              </a:schemeClr>
            </a:solidFill>
          </a:ln>
        </p:spPr>
        <p:txBody>
          <a:bodyPr wrap="square" rtlCol="0">
            <a:spAutoFit/>
          </a:bodyPr>
          <a:lstStyle/>
          <a:p>
            <a:pPr algn="ctr"/>
            <a:r>
              <a:rPr lang="en-US" altLang="zh-CN" sz="1400" dirty="0">
                <a:gradFill>
                  <a:gsLst>
                    <a:gs pos="0">
                      <a:srgbClr val="00AFF0"/>
                    </a:gs>
                    <a:gs pos="100000">
                      <a:srgbClr val="4D03DC"/>
                    </a:gs>
                  </a:gsLst>
                  <a:lin ang="10800000" scaled="0"/>
                </a:gradFill>
                <a:latin typeface="微软雅黑" panose="020B0503020204020204" pitchFamily="34" charset="-122"/>
                <a:ea typeface="微软雅黑" panose="020B0503020204020204" pitchFamily="34" charset="-122"/>
              </a:rPr>
              <a:t>LOGO</a:t>
            </a:r>
          </a:p>
        </p:txBody>
      </p:sp>
      <p:sp>
        <p:nvSpPr>
          <p:cNvPr id="42" name="椭圆 41">
            <a:extLst>
              <a:ext uri="{FF2B5EF4-FFF2-40B4-BE49-F238E27FC236}">
                <a16:creationId xmlns:a16="http://schemas.microsoft.com/office/drawing/2014/main" id="{C000A4E0-CDA3-418C-9A65-93F21B94C618}"/>
              </a:ext>
            </a:extLst>
          </p:cNvPr>
          <p:cNvSpPr/>
          <p:nvPr/>
        </p:nvSpPr>
        <p:spPr>
          <a:xfrm>
            <a:off x="7627862" y="4695825"/>
            <a:ext cx="172840" cy="172840"/>
          </a:xfrm>
          <a:prstGeom prst="ellipse">
            <a:avLst/>
          </a:prstGeom>
          <a:solidFill>
            <a:srgbClr val="92D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a:extLst>
              <a:ext uri="{FF2B5EF4-FFF2-40B4-BE49-F238E27FC236}">
                <a16:creationId xmlns:a16="http://schemas.microsoft.com/office/drawing/2014/main" id="{65C96401-2740-46D2-94D7-F22885BBC994}"/>
              </a:ext>
            </a:extLst>
          </p:cNvPr>
          <p:cNvSpPr/>
          <p:nvPr/>
        </p:nvSpPr>
        <p:spPr>
          <a:xfrm>
            <a:off x="8103417" y="4695825"/>
            <a:ext cx="172840" cy="172840"/>
          </a:xfrm>
          <a:prstGeom prst="ellipse">
            <a:avLst/>
          </a:prstGeom>
          <a:solidFill>
            <a:srgbClr val="00ADE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a:extLst>
              <a:ext uri="{FF2B5EF4-FFF2-40B4-BE49-F238E27FC236}">
                <a16:creationId xmlns:a16="http://schemas.microsoft.com/office/drawing/2014/main" id="{6015F272-20A5-456A-A623-3F2886045248}"/>
              </a:ext>
            </a:extLst>
          </p:cNvPr>
          <p:cNvSpPr/>
          <p:nvPr/>
        </p:nvSpPr>
        <p:spPr>
          <a:xfrm>
            <a:off x="8578972" y="4695825"/>
            <a:ext cx="172840" cy="172840"/>
          </a:xfrm>
          <a:prstGeom prst="ellipse">
            <a:avLst/>
          </a:prstGeom>
          <a:solidFill>
            <a:srgbClr val="4D0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圆角 44">
            <a:extLst>
              <a:ext uri="{FF2B5EF4-FFF2-40B4-BE49-F238E27FC236}">
                <a16:creationId xmlns:a16="http://schemas.microsoft.com/office/drawing/2014/main" id="{FFC947AF-1CEB-41C8-AB38-75F42D22A4D4}"/>
              </a:ext>
            </a:extLst>
          </p:cNvPr>
          <p:cNvSpPr/>
          <p:nvPr/>
        </p:nvSpPr>
        <p:spPr>
          <a:xfrm rot="2578080">
            <a:off x="638378" y="175606"/>
            <a:ext cx="1274320" cy="1274320"/>
          </a:xfrm>
          <a:prstGeom prst="roundRect">
            <a:avLst/>
          </a:prstGeom>
          <a:gradFill>
            <a:gsLst>
              <a:gs pos="0">
                <a:srgbClr val="00AFF0"/>
              </a:gs>
              <a:gs pos="100000">
                <a:srgbClr val="4D03DC"/>
              </a:gs>
            </a:gsLst>
            <a:lin ang="2154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6" name="文本框 45">
            <a:extLst>
              <a:ext uri="{FF2B5EF4-FFF2-40B4-BE49-F238E27FC236}">
                <a16:creationId xmlns:a16="http://schemas.microsoft.com/office/drawing/2014/main" id="{9872FD47-D668-4CB3-B01F-99ED4D11AA9F}"/>
              </a:ext>
            </a:extLst>
          </p:cNvPr>
          <p:cNvSpPr txBox="1"/>
          <p:nvPr/>
        </p:nvSpPr>
        <p:spPr>
          <a:xfrm>
            <a:off x="415318" y="447059"/>
            <a:ext cx="1720440" cy="923330"/>
          </a:xfrm>
          <a:prstGeom prst="rect">
            <a:avLst/>
          </a:prstGeom>
          <a:noFill/>
        </p:spPr>
        <p:txBody>
          <a:bodyPr wrap="square" rtlCol="0">
            <a:spAutoFit/>
          </a:bodyPr>
          <a:lstStyle/>
          <a:p>
            <a:pPr algn="ctr"/>
            <a:r>
              <a:rPr lang="en-US" altLang="zh-CN" sz="5400">
                <a:gradFill>
                  <a:gsLst>
                    <a:gs pos="86000">
                      <a:schemeClr val="bg1"/>
                    </a:gs>
                    <a:gs pos="0">
                      <a:schemeClr val="bg1">
                        <a:alpha val="8000"/>
                      </a:schemeClr>
                    </a:gs>
                  </a:gsLst>
                  <a:lin ang="10800000" scaled="0"/>
                </a:gradFill>
                <a:latin typeface="微软雅黑" panose="020B0503020204020204" pitchFamily="34" charset="-122"/>
                <a:ea typeface="微软雅黑" panose="020B0503020204020204" pitchFamily="34" charset="-122"/>
              </a:rPr>
              <a:t>two</a:t>
            </a:r>
          </a:p>
        </p:txBody>
      </p:sp>
      <p:grpSp>
        <p:nvGrpSpPr>
          <p:cNvPr id="3" name="组合 2">
            <a:extLst>
              <a:ext uri="{FF2B5EF4-FFF2-40B4-BE49-F238E27FC236}">
                <a16:creationId xmlns:a16="http://schemas.microsoft.com/office/drawing/2014/main" id="{31B3A116-24D5-4492-8E89-EBD9AC5BAF3D}"/>
              </a:ext>
            </a:extLst>
          </p:cNvPr>
          <p:cNvGrpSpPr/>
          <p:nvPr/>
        </p:nvGrpSpPr>
        <p:grpSpPr>
          <a:xfrm>
            <a:off x="2186088" y="1875078"/>
            <a:ext cx="4771825" cy="1393344"/>
            <a:chOff x="2186088" y="1875078"/>
            <a:chExt cx="4771825" cy="1393344"/>
          </a:xfrm>
        </p:grpSpPr>
        <p:grpSp>
          <p:nvGrpSpPr>
            <p:cNvPr id="6" name="组合 5">
              <a:extLst>
                <a:ext uri="{FF2B5EF4-FFF2-40B4-BE49-F238E27FC236}">
                  <a16:creationId xmlns:a16="http://schemas.microsoft.com/office/drawing/2014/main" id="{775D443D-C531-4FAA-BED7-0F7F55F24889}"/>
                </a:ext>
              </a:extLst>
            </p:cNvPr>
            <p:cNvGrpSpPr/>
            <p:nvPr/>
          </p:nvGrpSpPr>
          <p:grpSpPr>
            <a:xfrm>
              <a:off x="2186088" y="1875078"/>
              <a:ext cx="4771825" cy="1393344"/>
              <a:chOff x="2176052" y="2061106"/>
              <a:chExt cx="4771825" cy="1393344"/>
            </a:xfrm>
          </p:grpSpPr>
          <p:sp>
            <p:nvSpPr>
              <p:cNvPr id="26" name="矩形: 圆角 25">
                <a:extLst>
                  <a:ext uri="{FF2B5EF4-FFF2-40B4-BE49-F238E27FC236}">
                    <a16:creationId xmlns:a16="http://schemas.microsoft.com/office/drawing/2014/main" id="{8D9B56B8-DB53-4BAD-8FE1-728B8FC92B87}"/>
                  </a:ext>
                </a:extLst>
              </p:cNvPr>
              <p:cNvSpPr/>
              <p:nvPr/>
            </p:nvSpPr>
            <p:spPr>
              <a:xfrm>
                <a:off x="2176052" y="2061106"/>
                <a:ext cx="4771825" cy="1393344"/>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4D03DC"/>
                  </a:solidFill>
                  <a:latin typeface="微软雅黑" panose="020B0503020204020204" pitchFamily="34" charset="-122"/>
                  <a:ea typeface="微软雅黑" panose="020B0503020204020204" pitchFamily="34" charset="-122"/>
                </a:endParaRPr>
              </a:p>
            </p:txBody>
          </p:sp>
          <p:cxnSp>
            <p:nvCxnSpPr>
              <p:cNvPr id="28" name="直接连接符 27">
                <a:extLst>
                  <a:ext uri="{FF2B5EF4-FFF2-40B4-BE49-F238E27FC236}">
                    <a16:creationId xmlns:a16="http://schemas.microsoft.com/office/drawing/2014/main" id="{9ABD7DB2-AD3D-4577-AD87-CDF527D5637E}"/>
                  </a:ext>
                </a:extLst>
              </p:cNvPr>
              <p:cNvCxnSpPr>
                <a:cxnSpLocks/>
              </p:cNvCxnSpPr>
              <p:nvPr/>
            </p:nvCxnSpPr>
            <p:spPr>
              <a:xfrm>
                <a:off x="3755971" y="2438798"/>
                <a:ext cx="0" cy="676300"/>
              </a:xfrm>
              <a:prstGeom prst="line">
                <a:avLst/>
              </a:prstGeom>
              <a:ln>
                <a:gradFill>
                  <a:gsLst>
                    <a:gs pos="0">
                      <a:schemeClr val="accent1">
                        <a:lumMod val="5000"/>
                        <a:lumOff val="95000"/>
                        <a:alpha val="0"/>
                      </a:schemeClr>
                    </a:gs>
                    <a:gs pos="76999">
                      <a:srgbClr val="4D03DC"/>
                    </a:gs>
                    <a:gs pos="28320">
                      <a:srgbClr val="4D03DC"/>
                    </a:gs>
                    <a:gs pos="52000">
                      <a:srgbClr val="4D03DC"/>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2" name="组合 1">
                <a:extLst>
                  <a:ext uri="{FF2B5EF4-FFF2-40B4-BE49-F238E27FC236}">
                    <a16:creationId xmlns:a16="http://schemas.microsoft.com/office/drawing/2014/main" id="{FFA4A641-21AA-48F5-B602-7C958CCE3214}"/>
                  </a:ext>
                </a:extLst>
              </p:cNvPr>
              <p:cNvGrpSpPr/>
              <p:nvPr/>
            </p:nvGrpSpPr>
            <p:grpSpPr>
              <a:xfrm>
                <a:off x="4172432" y="2433161"/>
                <a:ext cx="2724854" cy="604729"/>
                <a:chOff x="4223023" y="2550667"/>
                <a:chExt cx="2724854" cy="604729"/>
              </a:xfrm>
            </p:grpSpPr>
            <p:sp>
              <p:nvSpPr>
                <p:cNvPr id="24" name="矩形 23">
                  <a:extLst>
                    <a:ext uri="{FF2B5EF4-FFF2-40B4-BE49-F238E27FC236}">
                      <a16:creationId xmlns:a16="http://schemas.microsoft.com/office/drawing/2014/main" id="{0359145B-3EBA-47A0-9717-AA6DECC92E75}"/>
                    </a:ext>
                  </a:extLst>
                </p:cNvPr>
                <p:cNvSpPr/>
                <p:nvPr/>
              </p:nvSpPr>
              <p:spPr>
                <a:xfrm>
                  <a:off x="4223023" y="2550667"/>
                  <a:ext cx="2570023" cy="338554"/>
                </a:xfrm>
                <a:prstGeom prst="rect">
                  <a:avLst/>
                </a:prstGeom>
              </p:spPr>
              <p:txBody>
                <a:bodyPr wrap="square">
                  <a:spAutoFit/>
                </a:bodyPr>
                <a:lstStyle/>
                <a:p>
                  <a:pPr lvl="0" algn="just">
                    <a:spcAft>
                      <a:spcPts val="0"/>
                    </a:spcAft>
                  </a:pPr>
                  <a:r>
                    <a:rPr lang="zh-CN" altLang="en-US" sz="1600" b="1" kern="100" dirty="0">
                      <a:solidFill>
                        <a:srgbClr val="4D03DC"/>
                      </a:solidFill>
                      <a:latin typeface="微软雅黑" panose="020B0503020204020204" pitchFamily="34" charset="-122"/>
                      <a:ea typeface="微软雅黑" panose="020B0503020204020204" pitchFamily="34" charset="-122"/>
                      <a:cs typeface="Times New Roman" panose="02020603050405020304" pitchFamily="18" charset="0"/>
                    </a:rPr>
                    <a:t>Title text added here</a:t>
                  </a:r>
                </a:p>
              </p:txBody>
            </p:sp>
            <p:sp>
              <p:nvSpPr>
                <p:cNvPr id="41" name="PA_文本框 27">
                  <a:extLst>
                    <a:ext uri="{FF2B5EF4-FFF2-40B4-BE49-F238E27FC236}">
                      <a16:creationId xmlns:a16="http://schemas.microsoft.com/office/drawing/2014/main" id="{B02D9654-8F33-45FE-8805-744C338B3101}"/>
                    </a:ext>
                  </a:extLst>
                </p:cNvPr>
                <p:cNvSpPr txBox="1"/>
                <p:nvPr>
                  <p:custDataLst>
                    <p:tags r:id="rId1"/>
                  </p:custDataLst>
                </p:nvPr>
              </p:nvSpPr>
              <p:spPr>
                <a:xfrm>
                  <a:off x="4223023" y="2847619"/>
                  <a:ext cx="2724854" cy="307777"/>
                </a:xfrm>
                <a:prstGeom prst="rect">
                  <a:avLst/>
                </a:prstGeom>
                <a:noFill/>
              </p:spPr>
              <p:txBody>
                <a:bodyPr wrap="square" rtlCol="0">
                  <a:spAutoFit/>
                </a:bodyPr>
                <a:lstStyle/>
                <a:p>
                  <a:r>
                    <a:rPr lang="en-US" altLang="zh-CN" sz="1400">
                      <a:solidFill>
                        <a:schemeClr val="bg1">
                          <a:lumMod val="50000"/>
                        </a:schemeClr>
                      </a:solidFill>
                      <a:latin typeface="微软雅黑 Light" panose="020B0502040204020203" pitchFamily="34" charset="-122"/>
                      <a:ea typeface="微软雅黑 Light" panose="020B0502040204020203" pitchFamily="34" charset="-122"/>
                    </a:rPr>
                    <a:t>The insinuated text is ed ed here</a:t>
                  </a:r>
                </a:p>
              </p:txBody>
            </p:sp>
          </p:grpSp>
        </p:grpSp>
        <p:sp>
          <p:nvSpPr>
            <p:cNvPr id="20" name="Freeform 13">
              <a:extLst>
                <a:ext uri="{FF2B5EF4-FFF2-40B4-BE49-F238E27FC236}">
                  <a16:creationId xmlns:a16="http://schemas.microsoft.com/office/drawing/2014/main" id="{A1EC2D0A-0F4F-4754-B800-E7821A4F63B6}"/>
                </a:ext>
              </a:extLst>
            </p:cNvPr>
            <p:cNvSpPr>
              <a:spLocks noEditPoints="1"/>
            </p:cNvSpPr>
            <p:nvPr/>
          </p:nvSpPr>
          <p:spPr bwMode="auto">
            <a:xfrm>
              <a:off x="2695389" y="2323247"/>
              <a:ext cx="531988" cy="524880"/>
            </a:xfrm>
            <a:custGeom>
              <a:avLst/>
              <a:gdLst>
                <a:gd name="T0" fmla="*/ 2425 w 2949"/>
                <a:gd name="T1" fmla="*/ 906 h 2986"/>
                <a:gd name="T2" fmla="*/ 2036 w 2949"/>
                <a:gd name="T3" fmla="*/ 502 h 2986"/>
                <a:gd name="T4" fmla="*/ 2333 w 2949"/>
                <a:gd name="T5" fmla="*/ 216 h 2986"/>
                <a:gd name="T6" fmla="*/ 2728 w 2949"/>
                <a:gd name="T7" fmla="*/ 607 h 2986"/>
                <a:gd name="T8" fmla="*/ 2425 w 2949"/>
                <a:gd name="T9" fmla="*/ 906 h 2986"/>
                <a:gd name="T10" fmla="*/ 1073 w 2949"/>
                <a:gd name="T11" fmla="*/ 2204 h 2986"/>
                <a:gd name="T12" fmla="*/ 688 w 2949"/>
                <a:gd name="T13" fmla="*/ 1793 h 2986"/>
                <a:gd name="T14" fmla="*/ 1887 w 2949"/>
                <a:gd name="T15" fmla="*/ 634 h 2986"/>
                <a:gd name="T16" fmla="*/ 2288 w 2949"/>
                <a:gd name="T17" fmla="*/ 1052 h 2986"/>
                <a:gd name="T18" fmla="*/ 1073 w 2949"/>
                <a:gd name="T19" fmla="*/ 2204 h 2986"/>
                <a:gd name="T20" fmla="*/ 272 w 2949"/>
                <a:gd name="T21" fmla="*/ 2653 h 2986"/>
                <a:gd name="T22" fmla="*/ 558 w 2949"/>
                <a:gd name="T23" fmla="*/ 1964 h 2986"/>
                <a:gd name="T24" fmla="*/ 915 w 2949"/>
                <a:gd name="T25" fmla="*/ 2350 h 2986"/>
                <a:gd name="T26" fmla="*/ 272 w 2949"/>
                <a:gd name="T27" fmla="*/ 2653 h 2986"/>
                <a:gd name="T28" fmla="*/ 2872 w 2949"/>
                <a:gd name="T29" fmla="*/ 480 h 2986"/>
                <a:gd name="T30" fmla="*/ 2505 w 2949"/>
                <a:gd name="T31" fmla="*/ 108 h 2986"/>
                <a:gd name="T32" fmla="*/ 2186 w 2949"/>
                <a:gd name="T33" fmla="*/ 94 h 2986"/>
                <a:gd name="T34" fmla="*/ 480 w 2949"/>
                <a:gd name="T35" fmla="*/ 1739 h 2986"/>
                <a:gd name="T36" fmla="*/ 0 w 2949"/>
                <a:gd name="T37" fmla="*/ 2936 h 2986"/>
                <a:gd name="T38" fmla="*/ 1106 w 2949"/>
                <a:gd name="T39" fmla="*/ 2444 h 2986"/>
                <a:gd name="T40" fmla="*/ 2855 w 2949"/>
                <a:gd name="T41" fmla="*/ 755 h 2986"/>
                <a:gd name="T42" fmla="*/ 2872 w 2949"/>
                <a:gd name="T43" fmla="*/ 480 h 2986"/>
                <a:gd name="T44" fmla="*/ 1082 w 2949"/>
                <a:gd name="T45" fmla="*/ 2765 h 2986"/>
                <a:gd name="T46" fmla="*/ 2497 w 2949"/>
                <a:gd name="T47" fmla="*/ 2765 h 2986"/>
                <a:gd name="T48" fmla="*/ 2560 w 2949"/>
                <a:gd name="T49" fmla="*/ 2828 h 2986"/>
                <a:gd name="T50" fmla="*/ 2560 w 2949"/>
                <a:gd name="T51" fmla="*/ 2923 h 2986"/>
                <a:gd name="T52" fmla="*/ 2497 w 2949"/>
                <a:gd name="T53" fmla="*/ 2986 h 2986"/>
                <a:gd name="T54" fmla="*/ 1082 w 2949"/>
                <a:gd name="T55" fmla="*/ 2986 h 2986"/>
                <a:gd name="T56" fmla="*/ 1019 w 2949"/>
                <a:gd name="T57" fmla="*/ 2923 h 2986"/>
                <a:gd name="T58" fmla="*/ 1019 w 2949"/>
                <a:gd name="T59" fmla="*/ 2828 h 2986"/>
                <a:gd name="T60" fmla="*/ 1082 w 2949"/>
                <a:gd name="T61" fmla="*/ 2765 h 2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949" h="2986">
                  <a:moveTo>
                    <a:pt x="2425" y="906"/>
                  </a:moveTo>
                  <a:cubicBezTo>
                    <a:pt x="2036" y="502"/>
                    <a:pt x="2036" y="502"/>
                    <a:pt x="2036" y="502"/>
                  </a:cubicBezTo>
                  <a:cubicBezTo>
                    <a:pt x="2333" y="216"/>
                    <a:pt x="2333" y="216"/>
                    <a:pt x="2333" y="216"/>
                  </a:cubicBezTo>
                  <a:cubicBezTo>
                    <a:pt x="2728" y="607"/>
                    <a:pt x="2728" y="607"/>
                    <a:pt x="2728" y="607"/>
                  </a:cubicBezTo>
                  <a:lnTo>
                    <a:pt x="2425" y="906"/>
                  </a:lnTo>
                  <a:close/>
                  <a:moveTo>
                    <a:pt x="1073" y="2204"/>
                  </a:moveTo>
                  <a:cubicBezTo>
                    <a:pt x="688" y="1793"/>
                    <a:pt x="688" y="1793"/>
                    <a:pt x="688" y="1793"/>
                  </a:cubicBezTo>
                  <a:cubicBezTo>
                    <a:pt x="1887" y="634"/>
                    <a:pt x="1887" y="634"/>
                    <a:pt x="1887" y="634"/>
                  </a:cubicBezTo>
                  <a:cubicBezTo>
                    <a:pt x="2288" y="1052"/>
                    <a:pt x="2288" y="1052"/>
                    <a:pt x="2288" y="1052"/>
                  </a:cubicBezTo>
                  <a:lnTo>
                    <a:pt x="1073" y="2204"/>
                  </a:lnTo>
                  <a:close/>
                  <a:moveTo>
                    <a:pt x="272" y="2653"/>
                  </a:moveTo>
                  <a:cubicBezTo>
                    <a:pt x="558" y="1964"/>
                    <a:pt x="558" y="1964"/>
                    <a:pt x="558" y="1964"/>
                  </a:cubicBezTo>
                  <a:cubicBezTo>
                    <a:pt x="915" y="2350"/>
                    <a:pt x="915" y="2350"/>
                    <a:pt x="915" y="2350"/>
                  </a:cubicBezTo>
                  <a:lnTo>
                    <a:pt x="272" y="2653"/>
                  </a:lnTo>
                  <a:close/>
                  <a:moveTo>
                    <a:pt x="2872" y="480"/>
                  </a:moveTo>
                  <a:cubicBezTo>
                    <a:pt x="2793" y="401"/>
                    <a:pt x="2558" y="164"/>
                    <a:pt x="2505" y="108"/>
                  </a:cubicBezTo>
                  <a:cubicBezTo>
                    <a:pt x="2411" y="7"/>
                    <a:pt x="2285" y="0"/>
                    <a:pt x="2186" y="94"/>
                  </a:cubicBezTo>
                  <a:cubicBezTo>
                    <a:pt x="2085" y="189"/>
                    <a:pt x="480" y="1739"/>
                    <a:pt x="480" y="1739"/>
                  </a:cubicBezTo>
                  <a:cubicBezTo>
                    <a:pt x="0" y="2936"/>
                    <a:pt x="0" y="2936"/>
                    <a:pt x="0" y="2936"/>
                  </a:cubicBezTo>
                  <a:cubicBezTo>
                    <a:pt x="1106" y="2444"/>
                    <a:pt x="1106" y="2444"/>
                    <a:pt x="1106" y="2444"/>
                  </a:cubicBezTo>
                  <a:cubicBezTo>
                    <a:pt x="1106" y="2444"/>
                    <a:pt x="2744" y="867"/>
                    <a:pt x="2855" y="755"/>
                  </a:cubicBezTo>
                  <a:cubicBezTo>
                    <a:pt x="2949" y="661"/>
                    <a:pt x="2930" y="539"/>
                    <a:pt x="2872" y="480"/>
                  </a:cubicBezTo>
                  <a:close/>
                  <a:moveTo>
                    <a:pt x="1082" y="2765"/>
                  </a:moveTo>
                  <a:cubicBezTo>
                    <a:pt x="2497" y="2765"/>
                    <a:pt x="2497" y="2765"/>
                    <a:pt x="2497" y="2765"/>
                  </a:cubicBezTo>
                  <a:cubicBezTo>
                    <a:pt x="2532" y="2765"/>
                    <a:pt x="2560" y="2794"/>
                    <a:pt x="2560" y="2828"/>
                  </a:cubicBezTo>
                  <a:cubicBezTo>
                    <a:pt x="2560" y="2923"/>
                    <a:pt x="2560" y="2923"/>
                    <a:pt x="2560" y="2923"/>
                  </a:cubicBezTo>
                  <a:cubicBezTo>
                    <a:pt x="2560" y="2957"/>
                    <a:pt x="2532" y="2986"/>
                    <a:pt x="2497" y="2986"/>
                  </a:cubicBezTo>
                  <a:cubicBezTo>
                    <a:pt x="1082" y="2986"/>
                    <a:pt x="1082" y="2986"/>
                    <a:pt x="1082" y="2986"/>
                  </a:cubicBezTo>
                  <a:cubicBezTo>
                    <a:pt x="1048" y="2986"/>
                    <a:pt x="1019" y="2957"/>
                    <a:pt x="1019" y="2923"/>
                  </a:cubicBezTo>
                  <a:cubicBezTo>
                    <a:pt x="1019" y="2828"/>
                    <a:pt x="1019" y="2828"/>
                    <a:pt x="1019" y="2828"/>
                  </a:cubicBezTo>
                  <a:cubicBezTo>
                    <a:pt x="1019" y="2794"/>
                    <a:pt x="1048" y="2765"/>
                    <a:pt x="1082" y="2765"/>
                  </a:cubicBezTo>
                </a:path>
              </a:pathLst>
            </a:custGeom>
            <a:gradFill>
              <a:gsLst>
                <a:gs pos="0">
                  <a:srgbClr val="00AFF0"/>
                </a:gs>
                <a:gs pos="99000">
                  <a:srgbClr val="4D03DC"/>
                </a:gs>
              </a:gsLst>
              <a:lin ang="10800000" scaled="0"/>
            </a:gradFill>
            <a:ln>
              <a:noFill/>
            </a:ln>
          </p:spPr>
          <p:txBody>
            <a:bodyPr vert="horz" wrap="square" lIns="91440" tIns="45720" rIns="91440" bIns="45720" numCol="1" anchor="t" anchorCtr="0" compatLnSpc="1">
              <a:prstTxWarp prst="textNoShape">
                <a:avLst/>
              </a:prstTxWarp>
            </a:bodyPr>
            <a:lstStyle/>
            <a:p>
              <a:endParaRPr lang="zh-CN" altLang="en-US"/>
            </a:p>
          </p:txBody>
        </p:sp>
      </p:grpSp>
      <p:pic>
        <p:nvPicPr>
          <p:cNvPr id="30" name="图片 29">
            <a:extLst>
              <a:ext uri="{FF2B5EF4-FFF2-40B4-BE49-F238E27FC236}">
                <a16:creationId xmlns:a16="http://schemas.microsoft.com/office/drawing/2014/main" id="{CC284C46-C3F5-4A6C-9A8D-B64420BC8593}"/>
              </a:ext>
            </a:extLst>
          </p:cNvPr>
          <p:cNvPicPr>
            <a:picLocks noChangeAspect="1"/>
          </p:cNvPicPr>
          <p:nvPr/>
        </p:nvPicPr>
        <p:blipFill>
          <a:blip r:embed="rId5" cstate="screen">
            <a:extLst>
              <a:ext uri="{BEBA8EAE-BF5A-486C-A8C5-ECC9F3942E4B}">
                <a14:imgProps xmlns:a14="http://schemas.microsoft.com/office/drawing/2010/main">
                  <a14:imgLayer r:embed="rId6">
                    <a14:imgEffect>
                      <a14:colorTemperature colorTemp="5900"/>
                    </a14:imgEffect>
                    <a14:imgEffect>
                      <a14:saturation sat="33000"/>
                    </a14:imgEffect>
                  </a14:imgLayer>
                </a14:imgProps>
              </a:ext>
              <a:ext uri="{28A0092B-C50C-407E-A947-70E740481C1C}">
                <a14:useLocalDpi xmlns:a14="http://schemas.microsoft.com/office/drawing/2010/main"/>
              </a:ext>
            </a:extLst>
          </a:blip>
          <a:stretch>
            <a:fillRect/>
          </a:stretch>
        </p:blipFill>
        <p:spPr>
          <a:xfrm>
            <a:off x="0" y="3107561"/>
            <a:ext cx="9144000" cy="1747984"/>
          </a:xfrm>
          <a:prstGeom prst="rect">
            <a:avLst/>
          </a:prstGeom>
        </p:spPr>
      </p:pic>
    </p:spTree>
    <p:extLst>
      <p:ext uri="{BB962C8B-B14F-4D97-AF65-F5344CB8AC3E}">
        <p14:creationId xmlns:p14="http://schemas.microsoft.com/office/powerpoint/2010/main" val="28653050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p14="http://schemas.microsoft.com/office/powerpoint/2010/main" xmlns:a14="http://schemas.microsoft.com/office/drawing/2010/main" xmlns:a16="http://schemas.microsoft.com/office/drawing/2014/main"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up)">
                                      <p:cBhvr>
                                        <p:cTn id="7" dur="500"/>
                                        <p:tgtEl>
                                          <p:spTgt spid="45"/>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p:cTn id="11" dur="500" fill="hold"/>
                                        <p:tgtEl>
                                          <p:spTgt spid="46"/>
                                        </p:tgtEl>
                                        <p:attrNameLst>
                                          <p:attrName>ppt_w</p:attrName>
                                        </p:attrNameLst>
                                      </p:cBhvr>
                                      <p:tavLst>
                                        <p:tav tm="0">
                                          <p:val>
                                            <p:fltVal val="0"/>
                                          </p:val>
                                        </p:tav>
                                        <p:tav tm="100000">
                                          <p:val>
                                            <p:strVal val="#ppt_w"/>
                                          </p:val>
                                        </p:tav>
                                      </p:tavLst>
                                    </p:anim>
                                    <p:anim calcmode="lin" valueType="num">
                                      <p:cBhvr>
                                        <p:cTn id="12" dur="500" fill="hold"/>
                                        <p:tgtEl>
                                          <p:spTgt spid="46"/>
                                        </p:tgtEl>
                                        <p:attrNameLst>
                                          <p:attrName>ppt_h</p:attrName>
                                        </p:attrNameLst>
                                      </p:cBhvr>
                                      <p:tavLst>
                                        <p:tav tm="0">
                                          <p:val>
                                            <p:fltVal val="0"/>
                                          </p:val>
                                        </p:tav>
                                        <p:tav tm="100000">
                                          <p:val>
                                            <p:strVal val="#ppt_h"/>
                                          </p:val>
                                        </p:tav>
                                      </p:tavLst>
                                    </p:anim>
                                    <p:animEffect transition="in" filter="fade">
                                      <p:cBhvr>
                                        <p:cTn id="13" dur="500"/>
                                        <p:tgtEl>
                                          <p:spTgt spid="46"/>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53" presetClass="entr" presetSubtype="16" fill="hold" grpId="0" nodeType="afterEffect">
                                  <p:stCondLst>
                                    <p:cond delay="0"/>
                                  </p:stCondLst>
                                  <p:childTnLst>
                                    <p:set>
                                      <p:cBhvr>
                                        <p:cTn id="28" dur="1" fill="hold">
                                          <p:stCondLst>
                                            <p:cond delay="0"/>
                                          </p:stCondLst>
                                        </p:cTn>
                                        <p:tgtEl>
                                          <p:spTgt spid="42"/>
                                        </p:tgtEl>
                                        <p:attrNameLst>
                                          <p:attrName>style.visibility</p:attrName>
                                        </p:attrNameLst>
                                      </p:cBhvr>
                                      <p:to>
                                        <p:strVal val="visible"/>
                                      </p:to>
                                    </p:set>
                                    <p:anim calcmode="lin" valueType="num">
                                      <p:cBhvr>
                                        <p:cTn id="29" dur="500" fill="hold"/>
                                        <p:tgtEl>
                                          <p:spTgt spid="42"/>
                                        </p:tgtEl>
                                        <p:attrNameLst>
                                          <p:attrName>ppt_w</p:attrName>
                                        </p:attrNameLst>
                                      </p:cBhvr>
                                      <p:tavLst>
                                        <p:tav tm="0">
                                          <p:val>
                                            <p:fltVal val="0"/>
                                          </p:val>
                                        </p:tav>
                                        <p:tav tm="100000">
                                          <p:val>
                                            <p:strVal val="#ppt_w"/>
                                          </p:val>
                                        </p:tav>
                                      </p:tavLst>
                                    </p:anim>
                                    <p:anim calcmode="lin" valueType="num">
                                      <p:cBhvr>
                                        <p:cTn id="30" dur="500" fill="hold"/>
                                        <p:tgtEl>
                                          <p:spTgt spid="42"/>
                                        </p:tgtEl>
                                        <p:attrNameLst>
                                          <p:attrName>ppt_h</p:attrName>
                                        </p:attrNameLst>
                                      </p:cBhvr>
                                      <p:tavLst>
                                        <p:tav tm="0">
                                          <p:val>
                                            <p:fltVal val="0"/>
                                          </p:val>
                                        </p:tav>
                                        <p:tav tm="100000">
                                          <p:val>
                                            <p:strVal val="#ppt_h"/>
                                          </p:val>
                                        </p:tav>
                                      </p:tavLst>
                                    </p:anim>
                                    <p:animEffect transition="in" filter="fade">
                                      <p:cBhvr>
                                        <p:cTn id="31" dur="500"/>
                                        <p:tgtEl>
                                          <p:spTgt spid="42"/>
                                        </p:tgtEl>
                                      </p:cBhvr>
                                    </p:animEffect>
                                  </p:childTnLst>
                                </p:cTn>
                              </p:par>
                            </p:childTnLst>
                          </p:cTn>
                        </p:par>
                        <p:par>
                          <p:cTn id="32" fill="hold">
                            <p:stCondLst>
                              <p:cond delay="3000"/>
                            </p:stCondLst>
                            <p:childTnLst>
                              <p:par>
                                <p:cTn id="33" presetID="53" presetClass="entr" presetSubtype="16" fill="hold" grpId="0" nodeType="afterEffect">
                                  <p:stCondLst>
                                    <p:cond delay="0"/>
                                  </p:stCondLst>
                                  <p:childTnLst>
                                    <p:set>
                                      <p:cBhvr>
                                        <p:cTn id="34" dur="1" fill="hold">
                                          <p:stCondLst>
                                            <p:cond delay="0"/>
                                          </p:stCondLst>
                                        </p:cTn>
                                        <p:tgtEl>
                                          <p:spTgt spid="43"/>
                                        </p:tgtEl>
                                        <p:attrNameLst>
                                          <p:attrName>style.visibility</p:attrName>
                                        </p:attrNameLst>
                                      </p:cBhvr>
                                      <p:to>
                                        <p:strVal val="visible"/>
                                      </p:to>
                                    </p:set>
                                    <p:anim calcmode="lin" valueType="num">
                                      <p:cBhvr>
                                        <p:cTn id="35" dur="500" fill="hold"/>
                                        <p:tgtEl>
                                          <p:spTgt spid="43"/>
                                        </p:tgtEl>
                                        <p:attrNameLst>
                                          <p:attrName>ppt_w</p:attrName>
                                        </p:attrNameLst>
                                      </p:cBhvr>
                                      <p:tavLst>
                                        <p:tav tm="0">
                                          <p:val>
                                            <p:fltVal val="0"/>
                                          </p:val>
                                        </p:tav>
                                        <p:tav tm="100000">
                                          <p:val>
                                            <p:strVal val="#ppt_w"/>
                                          </p:val>
                                        </p:tav>
                                      </p:tavLst>
                                    </p:anim>
                                    <p:anim calcmode="lin" valueType="num">
                                      <p:cBhvr>
                                        <p:cTn id="36" dur="500" fill="hold"/>
                                        <p:tgtEl>
                                          <p:spTgt spid="43"/>
                                        </p:tgtEl>
                                        <p:attrNameLst>
                                          <p:attrName>ppt_h</p:attrName>
                                        </p:attrNameLst>
                                      </p:cBhvr>
                                      <p:tavLst>
                                        <p:tav tm="0">
                                          <p:val>
                                            <p:fltVal val="0"/>
                                          </p:val>
                                        </p:tav>
                                        <p:tav tm="100000">
                                          <p:val>
                                            <p:strVal val="#ppt_h"/>
                                          </p:val>
                                        </p:tav>
                                      </p:tavLst>
                                    </p:anim>
                                    <p:animEffect transition="in" filter="fade">
                                      <p:cBhvr>
                                        <p:cTn id="37" dur="500"/>
                                        <p:tgtEl>
                                          <p:spTgt spid="43"/>
                                        </p:tgtEl>
                                      </p:cBhvr>
                                    </p:animEffect>
                                  </p:childTnLst>
                                </p:cTn>
                              </p:par>
                            </p:childTnLst>
                          </p:cTn>
                        </p:par>
                        <p:par>
                          <p:cTn id="38" fill="hold">
                            <p:stCondLst>
                              <p:cond delay="3500"/>
                            </p:stCondLst>
                            <p:childTnLst>
                              <p:par>
                                <p:cTn id="39" presetID="53" presetClass="entr" presetSubtype="16" fill="hold" grpId="0" nodeType="afterEffect">
                                  <p:stCondLst>
                                    <p:cond delay="0"/>
                                  </p:stCondLst>
                                  <p:childTnLst>
                                    <p:set>
                                      <p:cBhvr>
                                        <p:cTn id="40" dur="1" fill="hold">
                                          <p:stCondLst>
                                            <p:cond delay="0"/>
                                          </p:stCondLst>
                                        </p:cTn>
                                        <p:tgtEl>
                                          <p:spTgt spid="44"/>
                                        </p:tgtEl>
                                        <p:attrNameLst>
                                          <p:attrName>style.visibility</p:attrName>
                                        </p:attrNameLst>
                                      </p:cBhvr>
                                      <p:to>
                                        <p:strVal val="visible"/>
                                      </p:to>
                                    </p:set>
                                    <p:anim calcmode="lin" valueType="num">
                                      <p:cBhvr>
                                        <p:cTn id="41" dur="500" fill="hold"/>
                                        <p:tgtEl>
                                          <p:spTgt spid="44"/>
                                        </p:tgtEl>
                                        <p:attrNameLst>
                                          <p:attrName>ppt_w</p:attrName>
                                        </p:attrNameLst>
                                      </p:cBhvr>
                                      <p:tavLst>
                                        <p:tav tm="0">
                                          <p:val>
                                            <p:fltVal val="0"/>
                                          </p:val>
                                        </p:tav>
                                        <p:tav tm="100000">
                                          <p:val>
                                            <p:strVal val="#ppt_w"/>
                                          </p:val>
                                        </p:tav>
                                      </p:tavLst>
                                    </p:anim>
                                    <p:anim calcmode="lin" valueType="num">
                                      <p:cBhvr>
                                        <p:cTn id="42" dur="500" fill="hold"/>
                                        <p:tgtEl>
                                          <p:spTgt spid="44"/>
                                        </p:tgtEl>
                                        <p:attrNameLst>
                                          <p:attrName>ppt_h</p:attrName>
                                        </p:attrNameLst>
                                      </p:cBhvr>
                                      <p:tavLst>
                                        <p:tav tm="0">
                                          <p:val>
                                            <p:fltVal val="0"/>
                                          </p:val>
                                        </p:tav>
                                        <p:tav tm="100000">
                                          <p:val>
                                            <p:strVal val="#ppt_h"/>
                                          </p:val>
                                        </p:tav>
                                      </p:tavLst>
                                    </p:anim>
                                    <p:animEffect transition="in" filter="fade">
                                      <p:cBhvr>
                                        <p:cTn id="4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2" grpId="0" animBg="1"/>
      <p:bldP spid="43" grpId="0" animBg="1"/>
      <p:bldP spid="44" grpId="0" animBg="1"/>
      <p:bldP spid="45" grpId="0" animBg="1"/>
      <p:bldP spid="4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D03DC"/>
        </a:solid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416C826-0071-4F7C-B063-8291B7FA365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410" t="-50" b="76413"/>
          <a:stretch/>
        </p:blipFill>
        <p:spPr>
          <a:xfrm>
            <a:off x="1" y="4483490"/>
            <a:ext cx="5390777" cy="660010"/>
          </a:xfrm>
          <a:prstGeom prst="rect">
            <a:avLst/>
          </a:prstGeom>
        </p:spPr>
      </p:pic>
      <p:sp>
        <p:nvSpPr>
          <p:cNvPr id="68" name="Shape 283">
            <a:extLst>
              <a:ext uri="{FF2B5EF4-FFF2-40B4-BE49-F238E27FC236}">
                <a16:creationId xmlns:a16="http://schemas.microsoft.com/office/drawing/2014/main" id="{C4C8CE39-AA30-49E4-99B2-BD99BEF7E459}"/>
              </a:ext>
            </a:extLst>
          </p:cNvPr>
          <p:cNvSpPr/>
          <p:nvPr/>
        </p:nvSpPr>
        <p:spPr>
          <a:xfrm>
            <a:off x="-91439" y="2448591"/>
            <a:ext cx="9235440" cy="2694908"/>
          </a:xfrm>
          <a:custGeom>
            <a:avLst/>
            <a:gdLst/>
            <a:ahLst/>
            <a:cxnLst>
              <a:cxn ang="0">
                <a:pos x="wd2" y="hd2"/>
              </a:cxn>
              <a:cxn ang="5400000">
                <a:pos x="wd2" y="hd2"/>
              </a:cxn>
              <a:cxn ang="10800000">
                <a:pos x="wd2" y="hd2"/>
              </a:cxn>
              <a:cxn ang="16200000">
                <a:pos x="wd2" y="hd2"/>
              </a:cxn>
            </a:cxnLst>
            <a:rect l="0" t="0" r="r" b="b"/>
            <a:pathLst>
              <a:path w="21600" h="21600" extrusionOk="0">
                <a:moveTo>
                  <a:pt x="4258" y="0"/>
                </a:moveTo>
                <a:cubicBezTo>
                  <a:pt x="4920" y="0"/>
                  <a:pt x="5458" y="1841"/>
                  <a:pt x="5458" y="4112"/>
                </a:cubicBezTo>
                <a:lnTo>
                  <a:pt x="5452" y="4316"/>
                </a:lnTo>
                <a:lnTo>
                  <a:pt x="7508" y="4316"/>
                </a:lnTo>
                <a:lnTo>
                  <a:pt x="7502" y="4112"/>
                </a:lnTo>
                <a:cubicBezTo>
                  <a:pt x="7502" y="1841"/>
                  <a:pt x="8040" y="0"/>
                  <a:pt x="8702" y="0"/>
                </a:cubicBezTo>
                <a:cubicBezTo>
                  <a:pt x="9365" y="0"/>
                  <a:pt x="9902" y="1841"/>
                  <a:pt x="9902" y="4112"/>
                </a:cubicBezTo>
                <a:lnTo>
                  <a:pt x="9896" y="4316"/>
                </a:lnTo>
                <a:lnTo>
                  <a:pt x="11953" y="4316"/>
                </a:lnTo>
                <a:lnTo>
                  <a:pt x="11947" y="4112"/>
                </a:lnTo>
                <a:cubicBezTo>
                  <a:pt x="11947" y="1841"/>
                  <a:pt x="12484" y="0"/>
                  <a:pt x="13147" y="0"/>
                </a:cubicBezTo>
                <a:cubicBezTo>
                  <a:pt x="13809" y="0"/>
                  <a:pt x="14347" y="1841"/>
                  <a:pt x="14347" y="4112"/>
                </a:cubicBezTo>
                <a:lnTo>
                  <a:pt x="14341" y="4316"/>
                </a:lnTo>
                <a:lnTo>
                  <a:pt x="16398" y="4316"/>
                </a:lnTo>
                <a:lnTo>
                  <a:pt x="16392" y="4112"/>
                </a:lnTo>
                <a:cubicBezTo>
                  <a:pt x="16392" y="1841"/>
                  <a:pt x="16929" y="0"/>
                  <a:pt x="17591" y="0"/>
                </a:cubicBezTo>
                <a:cubicBezTo>
                  <a:pt x="18254" y="0"/>
                  <a:pt x="18791" y="1841"/>
                  <a:pt x="18791" y="4112"/>
                </a:cubicBezTo>
                <a:lnTo>
                  <a:pt x="18785" y="4316"/>
                </a:lnTo>
                <a:lnTo>
                  <a:pt x="21600" y="4316"/>
                </a:lnTo>
                <a:lnTo>
                  <a:pt x="21600" y="21600"/>
                </a:lnTo>
                <a:lnTo>
                  <a:pt x="0" y="21600"/>
                </a:lnTo>
                <a:lnTo>
                  <a:pt x="0" y="4316"/>
                </a:lnTo>
                <a:lnTo>
                  <a:pt x="3064" y="4316"/>
                </a:lnTo>
                <a:lnTo>
                  <a:pt x="3058" y="4112"/>
                </a:lnTo>
                <a:cubicBezTo>
                  <a:pt x="3058" y="1841"/>
                  <a:pt x="3595" y="0"/>
                  <a:pt x="4258" y="0"/>
                </a:cubicBezTo>
                <a:close/>
              </a:path>
            </a:pathLst>
          </a:custGeom>
          <a:solidFill>
            <a:srgbClr val="FFFFFF">
              <a:alpha val="15000"/>
            </a:srgbClr>
          </a:solidFill>
          <a:ln w="12700" cap="flat">
            <a:noFill/>
            <a:miter lim="400000"/>
          </a:ln>
          <a:effectLst/>
        </p:spPr>
        <p:txBody>
          <a:bodyPr wrap="square" lIns="34290" tIns="34290" rIns="34290" bIns="34290" numCol="1" anchor="ctr">
            <a:noAutofit/>
          </a:bodyPr>
          <a:lstStyle/>
          <a:p>
            <a:pPr algn="ctr" defTabSz="342900" hangingPunct="0">
              <a:defRPr>
                <a:solidFill>
                  <a:srgbClr val="FFFFFF"/>
                </a:solidFill>
              </a:defRPr>
            </a:pPr>
            <a:endParaRPr sz="1350" kern="0">
              <a:solidFill>
                <a:srgbClr val="4D03DC"/>
              </a:solidFill>
              <a:latin typeface="Trebuchet MS"/>
              <a:sym typeface="Trebuchet MS"/>
            </a:endParaRPr>
          </a:p>
        </p:txBody>
      </p:sp>
      <p:pic>
        <p:nvPicPr>
          <p:cNvPr id="15" name="图片 14">
            <a:extLst>
              <a:ext uri="{FF2B5EF4-FFF2-40B4-BE49-F238E27FC236}">
                <a16:creationId xmlns:a16="http://schemas.microsoft.com/office/drawing/2014/main" id="{0B89DDE0-DFBE-47B6-B601-ADF43B1DDE9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8847" t="1755" b="76413"/>
          <a:stretch/>
        </p:blipFill>
        <p:spPr>
          <a:xfrm rot="10800000">
            <a:off x="4419096" y="0"/>
            <a:ext cx="4724904" cy="609600"/>
          </a:xfrm>
          <a:prstGeom prst="rect">
            <a:avLst/>
          </a:prstGeom>
        </p:spPr>
      </p:pic>
      <p:sp>
        <p:nvSpPr>
          <p:cNvPr id="29" name="矩形 28">
            <a:extLst>
              <a:ext uri="{FF2B5EF4-FFF2-40B4-BE49-F238E27FC236}">
                <a16:creationId xmlns:a16="http://schemas.microsoft.com/office/drawing/2014/main" id="{8D4C06BA-98AF-4C3B-AE8D-0E307EB044A4}"/>
              </a:ext>
            </a:extLst>
          </p:cNvPr>
          <p:cNvSpPr/>
          <p:nvPr/>
        </p:nvSpPr>
        <p:spPr>
          <a:xfrm>
            <a:off x="345972" y="237546"/>
            <a:ext cx="8452057" cy="4668409"/>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8" name="文本框 17">
            <a:extLst>
              <a:ext uri="{FF2B5EF4-FFF2-40B4-BE49-F238E27FC236}">
                <a16:creationId xmlns:a16="http://schemas.microsoft.com/office/drawing/2014/main" id="{E315E238-45B6-49CF-BD0E-55623D12F239}"/>
              </a:ext>
            </a:extLst>
          </p:cNvPr>
          <p:cNvSpPr txBox="1"/>
          <p:nvPr/>
        </p:nvSpPr>
        <p:spPr>
          <a:xfrm>
            <a:off x="7756062" y="462689"/>
            <a:ext cx="810694" cy="340519"/>
          </a:xfrm>
          <a:prstGeom prst="roundRect">
            <a:avLst/>
          </a:prstGeom>
          <a:noFill/>
          <a:ln>
            <a:solidFill>
              <a:schemeClr val="tx1">
                <a:lumMod val="75000"/>
                <a:lumOff val="25000"/>
              </a:schemeClr>
            </a:solidFill>
          </a:ln>
        </p:spPr>
        <p:txBody>
          <a:bodyPr wrap="square" rtlCol="0">
            <a:spAutoFit/>
          </a:bodyPr>
          <a:lstStyle/>
          <a:p>
            <a:pPr algn="ctr"/>
            <a:r>
              <a:rPr lang="en-US" altLang="zh-CN" sz="1400" dirty="0">
                <a:gradFill>
                  <a:gsLst>
                    <a:gs pos="0">
                      <a:srgbClr val="00AFF0"/>
                    </a:gs>
                    <a:gs pos="100000">
                      <a:srgbClr val="4D03DC"/>
                    </a:gs>
                  </a:gsLst>
                  <a:lin ang="10800000" scaled="0"/>
                </a:gradFill>
                <a:latin typeface="微软雅黑" panose="020B0503020204020204" pitchFamily="34" charset="-122"/>
                <a:ea typeface="微软雅黑" panose="020B0503020204020204" pitchFamily="34" charset="-122"/>
              </a:rPr>
              <a:t>LOGO</a:t>
            </a:r>
          </a:p>
        </p:txBody>
      </p:sp>
      <p:sp>
        <p:nvSpPr>
          <p:cNvPr id="9" name="矩形: 圆角 8">
            <a:extLst>
              <a:ext uri="{FF2B5EF4-FFF2-40B4-BE49-F238E27FC236}">
                <a16:creationId xmlns:a16="http://schemas.microsoft.com/office/drawing/2014/main" id="{BA32C657-17DE-4B4A-A0F1-16DC15B1C3B4}"/>
              </a:ext>
            </a:extLst>
          </p:cNvPr>
          <p:cNvSpPr/>
          <p:nvPr/>
        </p:nvSpPr>
        <p:spPr>
          <a:xfrm rot="2578080">
            <a:off x="624561" y="517091"/>
            <a:ext cx="263242" cy="263242"/>
          </a:xfrm>
          <a:prstGeom prst="roundRect">
            <a:avLst/>
          </a:prstGeom>
          <a:gradFill>
            <a:gsLst>
              <a:gs pos="0">
                <a:srgbClr val="00AFF0"/>
              </a:gs>
              <a:gs pos="100000">
                <a:srgbClr val="4D03D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0" name="文本框 9">
            <a:extLst>
              <a:ext uri="{FF2B5EF4-FFF2-40B4-BE49-F238E27FC236}">
                <a16:creationId xmlns:a16="http://schemas.microsoft.com/office/drawing/2014/main" id="{FCB36ADC-028B-496F-B449-84D003A9B7C1}"/>
              </a:ext>
            </a:extLst>
          </p:cNvPr>
          <p:cNvSpPr txBox="1"/>
          <p:nvPr/>
        </p:nvSpPr>
        <p:spPr>
          <a:xfrm>
            <a:off x="1002595" y="380013"/>
            <a:ext cx="2126987" cy="369332"/>
          </a:xfrm>
          <a:prstGeom prst="rect">
            <a:avLst/>
          </a:prstGeom>
          <a:noFill/>
        </p:spPr>
        <p:txBody>
          <a:bodyPr wrap="square" rtlCol="0">
            <a:spAutoFit/>
          </a:bodyPr>
          <a:lstStyle/>
          <a:p>
            <a:r>
              <a:rPr lang="zh-CN" altLang="en-US"/>
              <a:t>Title text added here</a:t>
            </a:r>
          </a:p>
        </p:txBody>
      </p:sp>
      <p:sp>
        <p:nvSpPr>
          <p:cNvPr id="11" name="文本框 10">
            <a:extLst>
              <a:ext uri="{FF2B5EF4-FFF2-40B4-BE49-F238E27FC236}">
                <a16:creationId xmlns:a16="http://schemas.microsoft.com/office/drawing/2014/main" id="{E77BE4BE-B208-49A4-AE73-B876CD4D8327}"/>
              </a:ext>
            </a:extLst>
          </p:cNvPr>
          <p:cNvSpPr txBox="1"/>
          <p:nvPr/>
        </p:nvSpPr>
        <p:spPr>
          <a:xfrm>
            <a:off x="1002596" y="646746"/>
            <a:ext cx="2187376" cy="270074"/>
          </a:xfrm>
          <a:prstGeom prst="rect">
            <a:avLst/>
          </a:prstGeom>
          <a:noFill/>
        </p:spPr>
        <p:txBody>
          <a:bodyPr wrap="square" rtlCol="0">
            <a:spAutoFit/>
            <a:scene3d>
              <a:camera prst="orthographicFront"/>
              <a:lightRig rig="threePt" dir="t"/>
            </a:scene3d>
            <a:sp3d contourW="12700"/>
          </a:bodyPr>
          <a:lstStyle/>
          <a:p>
            <a:pPr>
              <a:lnSpc>
                <a:spcPct val="110000"/>
              </a:lnSpc>
            </a:pPr>
            <a:r>
              <a:rPr lang="en-US" altLang="zh-CN" sz="1050">
                <a:solidFill>
                  <a:schemeClr val="bg1">
                    <a:lumMod val="65000"/>
                  </a:schemeClr>
                </a:solidFill>
                <a:latin typeface="+mj-ea"/>
                <a:ea typeface="+mj-ea"/>
              </a:rPr>
              <a:t>The insinuated text is ed ed here</a:t>
            </a:r>
            <a:endParaRPr lang="en-US" altLang="zh-CN" sz="1050" dirty="0">
              <a:solidFill>
                <a:schemeClr val="bg1">
                  <a:lumMod val="65000"/>
                </a:schemeClr>
              </a:solidFill>
              <a:latin typeface="+mj-ea"/>
              <a:ea typeface="+mj-ea"/>
            </a:endParaRPr>
          </a:p>
        </p:txBody>
      </p:sp>
      <p:pic>
        <p:nvPicPr>
          <p:cNvPr id="17" name="图片 16">
            <a:extLst>
              <a:ext uri="{FF2B5EF4-FFF2-40B4-BE49-F238E27FC236}">
                <a16:creationId xmlns:a16="http://schemas.microsoft.com/office/drawing/2014/main" id="{93D7C435-F190-413B-99B1-C66B95280651}"/>
              </a:ext>
            </a:extLst>
          </p:cNvPr>
          <p:cNvPicPr>
            <a:picLocks noChangeAspect="1"/>
          </p:cNvPicPr>
          <p:nvPr/>
        </p:nvPicPr>
        <p:blipFill>
          <a:blip r:embed="rId4" cstate="screen">
            <a:extLst>
              <a:ext uri="{BEBA8EAE-BF5A-486C-A8C5-ECC9F3942E4B}">
                <a14:imgProps xmlns:a14="http://schemas.microsoft.com/office/drawing/2010/main">
                  <a14:imgLayer r:embed="rId5">
                    <a14:imgEffect>
                      <a14:colorTemperature colorTemp="5900"/>
                    </a14:imgEffect>
                    <a14:imgEffect>
                      <a14:saturation sat="33000"/>
                    </a14:imgEffect>
                  </a14:imgLayer>
                </a14:imgProps>
              </a:ext>
              <a:ext uri="{28A0092B-C50C-407E-A947-70E740481C1C}">
                <a14:useLocalDpi xmlns:a14="http://schemas.microsoft.com/office/drawing/2010/main"/>
              </a:ext>
            </a:extLst>
          </a:blip>
          <a:stretch>
            <a:fillRect/>
          </a:stretch>
        </p:blipFill>
        <p:spPr>
          <a:xfrm>
            <a:off x="0" y="3107561"/>
            <a:ext cx="9144000" cy="1747984"/>
          </a:xfrm>
          <a:prstGeom prst="rect">
            <a:avLst/>
          </a:prstGeom>
        </p:spPr>
      </p:pic>
      <p:grpSp>
        <p:nvGrpSpPr>
          <p:cNvPr id="8" name="组合 7">
            <a:extLst>
              <a:ext uri="{FF2B5EF4-FFF2-40B4-BE49-F238E27FC236}">
                <a16:creationId xmlns:a16="http://schemas.microsoft.com/office/drawing/2014/main" id="{FF04BCA9-6C1F-4717-8B81-686AEB4E12A5}"/>
              </a:ext>
            </a:extLst>
          </p:cNvPr>
          <p:cNvGrpSpPr/>
          <p:nvPr/>
        </p:nvGrpSpPr>
        <p:grpSpPr>
          <a:xfrm>
            <a:off x="5568459" y="1879403"/>
            <a:ext cx="1992294" cy="661372"/>
            <a:chOff x="6492287" y="2872358"/>
            <a:chExt cx="1992294" cy="661372"/>
          </a:xfrm>
        </p:grpSpPr>
        <p:sp>
          <p:nvSpPr>
            <p:cNvPr id="107" name="Shape 323">
              <a:extLst>
                <a:ext uri="{FF2B5EF4-FFF2-40B4-BE49-F238E27FC236}">
                  <a16:creationId xmlns:a16="http://schemas.microsoft.com/office/drawing/2014/main" id="{CEB3D132-6DA2-47A8-830F-719B7D72A92E}"/>
                </a:ext>
              </a:extLst>
            </p:cNvPr>
            <p:cNvSpPr/>
            <p:nvPr/>
          </p:nvSpPr>
          <p:spPr>
            <a:xfrm>
              <a:off x="6492287" y="2872358"/>
              <a:ext cx="1883850" cy="315471"/>
            </a:xfrm>
            <a:prstGeom prst="rect">
              <a:avLst/>
            </a:prstGeom>
            <a:noFill/>
            <a:ln w="12700" cap="flat">
              <a:noFill/>
              <a:miter lim="400000"/>
            </a:ln>
            <a:effectLst/>
            <a:extLst>
              <a:ext uri="{C572A759-6A51-4108-AA02-DFA0A04FC94B}">
                <ma14:wrappingTextBoxFlag xmlns:ma14="http://schemas.microsoft.com/office/mac/drawingml/2011/main" xmlns:mc="http://schemas.openxmlformats.org/markup-compatibility/2006" xmlns:p14="http://schemas.microsoft.com/office/powerpoint/2010/main" xmlns:a14="http://schemas.microsoft.com/office/drawing/2010/main" xmlns:a16="http://schemas.microsoft.com/office/drawing/2014/main" xmlns="" val="1"/>
              </a:ext>
            </a:extLst>
          </p:spPr>
          <p:txBody>
            <a:bodyPr wrap="none" lIns="34290" tIns="34290" rIns="34290" bIns="34290" numCol="1" anchor="t">
              <a:spAutoFit/>
            </a:bodyPr>
            <a:lstStyle>
              <a:lvl1pPr algn="ctr">
                <a:defRPr sz="3200" b="1">
                  <a:solidFill>
                    <a:srgbClr val="FFFFFF"/>
                  </a:solidFill>
                  <a:latin typeface="+mj-lt"/>
                  <a:ea typeface="+mj-ea"/>
                  <a:cs typeface="+mj-cs"/>
                  <a:sym typeface="Helvetica"/>
                </a:defRPr>
              </a:lvl1pPr>
            </a:lstStyle>
            <a:p>
              <a:pPr marL="171450" indent="-171450" defTabSz="342900" hangingPunct="0">
                <a:buFont typeface="Wingdings" panose="05000000000000000000" pitchFamily="2" charset="2"/>
                <a:buChar char="l"/>
                <a:defRPr b="0">
                  <a:solidFill>
                    <a:srgbClr val="000000"/>
                  </a:solidFill>
                  <a:latin typeface="+mn-lt"/>
                  <a:ea typeface="+mn-ea"/>
                  <a:cs typeface="+mn-cs"/>
                  <a:sym typeface="Trebuchet MS"/>
                </a:defRPr>
              </a:pPr>
              <a:r>
                <a:rPr lang="zh-CN" altLang="en-US" sz="1600" kern="0">
                  <a:solidFill>
                    <a:schemeClr val="bg1">
                      <a:lumMod val="50000"/>
                    </a:schemeClr>
                  </a:solidFill>
                  <a:latin typeface="Helvetica"/>
                  <a:cs typeface="Helvetica"/>
                </a:rPr>
                <a:t>Title text added here</a:t>
              </a:r>
            </a:p>
          </p:txBody>
        </p:sp>
        <p:sp>
          <p:nvSpPr>
            <p:cNvPr id="108" name="Shape 324">
              <a:extLst>
                <a:ext uri="{FF2B5EF4-FFF2-40B4-BE49-F238E27FC236}">
                  <a16:creationId xmlns:a16="http://schemas.microsoft.com/office/drawing/2014/main" id="{E765CE7F-C466-413B-8F5D-12DE4FB1E9BA}"/>
                </a:ext>
              </a:extLst>
            </p:cNvPr>
            <p:cNvSpPr/>
            <p:nvPr/>
          </p:nvSpPr>
          <p:spPr>
            <a:xfrm>
              <a:off x="6676319" y="3164398"/>
              <a:ext cx="1808262" cy="369332"/>
            </a:xfrm>
            <a:prstGeom prst="rect">
              <a:avLst/>
            </a:prstGeom>
            <a:noFill/>
            <a:ln w="12700" cap="flat">
              <a:noFill/>
              <a:miter lim="400000"/>
            </a:ln>
            <a:effectLst/>
            <a:extLst>
              <a:ext uri="{C572A759-6A51-4108-AA02-DFA0A04FC94B}">
                <ma14:wrappingTextBoxFlag xmlns:ma14="http://schemas.microsoft.com/office/mac/drawingml/2011/main" xmlns:mc="http://schemas.openxmlformats.org/markup-compatibility/2006" xmlns:p14="http://schemas.microsoft.com/office/powerpoint/2010/main" xmlns:a14="http://schemas.microsoft.com/office/drawing/2010/main" xmlns:a16="http://schemas.microsoft.com/office/drawing/2014/main" xmlns="" val="1"/>
              </a:ext>
            </a:extLst>
          </p:spPr>
          <p:txBody>
            <a:bodyPr wrap="square" lIns="34290" tIns="34290" rIns="34290" bIns="34290" numCol="1" anchor="t">
              <a:spAutoFit/>
            </a:bodyPr>
            <a:lstStyle>
              <a:lvl1pPr algn="ctr">
                <a:lnSpc>
                  <a:spcPts val="3200"/>
                </a:lnSpc>
                <a:defRPr sz="2400" spc="220">
                  <a:solidFill>
                    <a:srgbClr val="D9D9D9"/>
                  </a:solidFill>
                  <a:latin typeface="+mj-lt"/>
                  <a:ea typeface="+mj-ea"/>
                  <a:cs typeface="+mj-cs"/>
                  <a:sym typeface="Helvetica"/>
                </a:defRPr>
              </a:lvl1pPr>
            </a:lstStyle>
            <a:p>
              <a:pPr algn="l" defTabSz="342900" hangingPunct="0">
                <a:lnSpc>
                  <a:spcPts val="1200"/>
                </a:lnSpc>
                <a:defRPr spc="0">
                  <a:solidFill>
                    <a:srgbClr val="000000"/>
                  </a:solidFill>
                  <a:latin typeface="+mn-lt"/>
                  <a:ea typeface="+mn-ea"/>
                  <a:cs typeface="+mn-cs"/>
                  <a:sym typeface="Trebuchet MS"/>
                </a:defRPr>
              </a:pPr>
              <a:r>
                <a:rPr lang="zh-CN" altLang="en-US" sz="900" kern="0" spc="83">
                  <a:solidFill>
                    <a:schemeClr val="bg1">
                      <a:lumMod val="50000"/>
                    </a:schemeClr>
                  </a:solidFill>
                  <a:latin typeface="+mj-ea"/>
                  <a:cs typeface="Helvetica"/>
                </a:rPr>
                <a:t>Enter here</a:t>
              </a:r>
            </a:p>
            <a:p>
              <a:pPr algn="l" defTabSz="342900" hangingPunct="0">
                <a:lnSpc>
                  <a:spcPts val="1200"/>
                </a:lnSpc>
                <a:defRPr spc="0">
                  <a:solidFill>
                    <a:srgbClr val="000000"/>
                  </a:solidFill>
                  <a:latin typeface="+mn-lt"/>
                  <a:ea typeface="+mn-ea"/>
                  <a:cs typeface="+mn-cs"/>
                  <a:sym typeface="Trebuchet MS"/>
                </a:defRPr>
              </a:pPr>
              <a:r>
                <a:rPr lang="zh-CN" altLang="en-US" sz="900" kern="0" spc="83">
                  <a:solidFill>
                    <a:schemeClr val="bg1">
                      <a:lumMod val="50000"/>
                    </a:schemeClr>
                  </a:solidFill>
                  <a:latin typeface="+mj-ea"/>
                  <a:cs typeface="Helvetica"/>
                </a:rPr>
                <a:t>Enter here</a:t>
              </a:r>
            </a:p>
          </p:txBody>
        </p:sp>
      </p:grpSp>
      <p:pic>
        <p:nvPicPr>
          <p:cNvPr id="44" name="Picture 77">
            <a:extLst>
              <a:ext uri="{FF2B5EF4-FFF2-40B4-BE49-F238E27FC236}">
                <a16:creationId xmlns:a16="http://schemas.microsoft.com/office/drawing/2014/main" id="{C2D25A01-7BBA-4DA0-B4B5-9CB4387A9A2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02595" y="1205681"/>
            <a:ext cx="3761026" cy="2820769"/>
          </a:xfrm>
          <a:prstGeom prst="rect">
            <a:avLst/>
          </a:prstGeom>
        </p:spPr>
      </p:pic>
      <p:grpSp>
        <p:nvGrpSpPr>
          <p:cNvPr id="45" name="组合 44">
            <a:extLst>
              <a:ext uri="{FF2B5EF4-FFF2-40B4-BE49-F238E27FC236}">
                <a16:creationId xmlns:a16="http://schemas.microsoft.com/office/drawing/2014/main" id="{B128B12E-DC43-44E4-B02F-AFC0AE2C7640}"/>
              </a:ext>
            </a:extLst>
          </p:cNvPr>
          <p:cNvGrpSpPr/>
          <p:nvPr/>
        </p:nvGrpSpPr>
        <p:grpSpPr>
          <a:xfrm>
            <a:off x="5568459" y="2764619"/>
            <a:ext cx="1992294" cy="669066"/>
            <a:chOff x="6492287" y="2872358"/>
            <a:chExt cx="1992294" cy="669066"/>
          </a:xfrm>
        </p:grpSpPr>
        <p:sp>
          <p:nvSpPr>
            <p:cNvPr id="46" name="Shape 323">
              <a:extLst>
                <a:ext uri="{FF2B5EF4-FFF2-40B4-BE49-F238E27FC236}">
                  <a16:creationId xmlns:a16="http://schemas.microsoft.com/office/drawing/2014/main" id="{53987A67-7EE4-43C7-91A1-AC38028A2C4D}"/>
                </a:ext>
              </a:extLst>
            </p:cNvPr>
            <p:cNvSpPr/>
            <p:nvPr/>
          </p:nvSpPr>
          <p:spPr>
            <a:xfrm>
              <a:off x="6492287" y="2872358"/>
              <a:ext cx="1883850" cy="315471"/>
            </a:xfrm>
            <a:prstGeom prst="rect">
              <a:avLst/>
            </a:prstGeom>
            <a:noFill/>
            <a:ln w="12700" cap="flat">
              <a:noFill/>
              <a:miter lim="400000"/>
            </a:ln>
            <a:effectLst/>
            <a:extLst>
              <a:ext uri="{C572A759-6A51-4108-AA02-DFA0A04FC94B}">
                <ma14:wrappingTextBoxFlag xmlns:ma14="http://schemas.microsoft.com/office/mac/drawingml/2011/main" xmlns:mc="http://schemas.openxmlformats.org/markup-compatibility/2006" xmlns:p14="http://schemas.microsoft.com/office/powerpoint/2010/main" xmlns:a14="http://schemas.microsoft.com/office/drawing/2010/main" xmlns:a16="http://schemas.microsoft.com/office/drawing/2014/main" xmlns="" val="1"/>
              </a:ext>
            </a:extLst>
          </p:spPr>
          <p:txBody>
            <a:bodyPr wrap="none" lIns="34290" tIns="34290" rIns="34290" bIns="34290" numCol="1" anchor="t">
              <a:spAutoFit/>
            </a:bodyPr>
            <a:lstStyle>
              <a:lvl1pPr algn="ctr">
                <a:defRPr sz="3200" b="1">
                  <a:solidFill>
                    <a:srgbClr val="FFFFFF"/>
                  </a:solidFill>
                  <a:latin typeface="+mj-lt"/>
                  <a:ea typeface="+mj-ea"/>
                  <a:cs typeface="+mj-cs"/>
                  <a:sym typeface="Helvetica"/>
                </a:defRPr>
              </a:lvl1pPr>
            </a:lstStyle>
            <a:p>
              <a:pPr marL="171450" indent="-171450" defTabSz="342900" hangingPunct="0">
                <a:buFont typeface="Wingdings" panose="05000000000000000000" pitchFamily="2" charset="2"/>
                <a:buChar char="l"/>
                <a:defRPr b="0">
                  <a:solidFill>
                    <a:srgbClr val="000000"/>
                  </a:solidFill>
                  <a:latin typeface="+mn-lt"/>
                  <a:ea typeface="+mn-ea"/>
                  <a:cs typeface="+mn-cs"/>
                  <a:sym typeface="Trebuchet MS"/>
                </a:defRPr>
              </a:pPr>
              <a:r>
                <a:rPr lang="zh-CN" altLang="en-US" sz="1600" kern="0">
                  <a:solidFill>
                    <a:schemeClr val="bg1">
                      <a:lumMod val="50000"/>
                    </a:schemeClr>
                  </a:solidFill>
                  <a:latin typeface="Helvetica"/>
                  <a:cs typeface="Helvetica"/>
                </a:rPr>
                <a:t>Title text added here</a:t>
              </a:r>
            </a:p>
          </p:txBody>
        </p:sp>
        <p:sp>
          <p:nvSpPr>
            <p:cNvPr id="47" name="Shape 324">
              <a:extLst>
                <a:ext uri="{FF2B5EF4-FFF2-40B4-BE49-F238E27FC236}">
                  <a16:creationId xmlns:a16="http://schemas.microsoft.com/office/drawing/2014/main" id="{0EF86C6F-0F71-4A74-A4A8-C41F8403BD85}"/>
                </a:ext>
              </a:extLst>
            </p:cNvPr>
            <p:cNvSpPr/>
            <p:nvPr/>
          </p:nvSpPr>
          <p:spPr>
            <a:xfrm>
              <a:off x="6676319" y="3164398"/>
              <a:ext cx="1808262" cy="377026"/>
            </a:xfrm>
            <a:prstGeom prst="rect">
              <a:avLst/>
            </a:prstGeom>
            <a:noFill/>
            <a:ln w="12700" cap="flat">
              <a:noFill/>
              <a:miter lim="400000"/>
            </a:ln>
            <a:effectLst/>
            <a:extLst>
              <a:ext uri="{C572A759-6A51-4108-AA02-DFA0A04FC94B}">
                <ma14:wrappingTextBoxFlag xmlns:ma14="http://schemas.microsoft.com/office/mac/drawingml/2011/main" xmlns:mc="http://schemas.openxmlformats.org/markup-compatibility/2006" xmlns:p14="http://schemas.microsoft.com/office/powerpoint/2010/main" xmlns:a14="http://schemas.microsoft.com/office/drawing/2010/main" xmlns:a16="http://schemas.microsoft.com/office/drawing/2014/main" xmlns="" val="1"/>
              </a:ext>
            </a:extLst>
          </p:spPr>
          <p:txBody>
            <a:bodyPr wrap="square" lIns="34290" tIns="34290" rIns="34290" bIns="34290" numCol="1" anchor="t">
              <a:spAutoFit/>
            </a:bodyPr>
            <a:lstStyle>
              <a:lvl1pPr algn="ctr">
                <a:lnSpc>
                  <a:spcPts val="3200"/>
                </a:lnSpc>
                <a:defRPr sz="2400" spc="220">
                  <a:solidFill>
                    <a:srgbClr val="D9D9D9"/>
                  </a:solidFill>
                  <a:latin typeface="+mj-lt"/>
                  <a:ea typeface="+mj-ea"/>
                  <a:cs typeface="+mj-cs"/>
                  <a:sym typeface="Helvetica"/>
                </a:defRPr>
              </a:lvl1pPr>
            </a:lstStyle>
            <a:p>
              <a:pPr algn="l" defTabSz="342900" hangingPunct="0">
                <a:lnSpc>
                  <a:spcPts val="1200"/>
                </a:lnSpc>
                <a:defRPr spc="0">
                  <a:solidFill>
                    <a:srgbClr val="000000"/>
                  </a:solidFill>
                  <a:latin typeface="+mn-lt"/>
                  <a:ea typeface="+mn-ea"/>
                  <a:cs typeface="+mn-cs"/>
                  <a:sym typeface="Trebuchet MS"/>
                </a:defRPr>
              </a:pPr>
              <a:r>
                <a:rPr lang="zh-CN" altLang="en-US" sz="900" kern="0" spc="83">
                  <a:solidFill>
                    <a:schemeClr val="bg1">
                      <a:lumMod val="50000"/>
                    </a:schemeClr>
                  </a:solidFill>
                  <a:latin typeface="+mj-ea"/>
                  <a:cs typeface="Helvetica"/>
                </a:rPr>
                <a:t>Enter here</a:t>
              </a:r>
            </a:p>
            <a:p>
              <a:pPr algn="l" defTabSz="342900" hangingPunct="0">
                <a:lnSpc>
                  <a:spcPts val="1200"/>
                </a:lnSpc>
                <a:defRPr spc="0">
                  <a:solidFill>
                    <a:srgbClr val="000000"/>
                  </a:solidFill>
                  <a:latin typeface="+mn-lt"/>
                  <a:ea typeface="+mn-ea"/>
                  <a:cs typeface="+mn-cs"/>
                  <a:sym typeface="Trebuchet MS"/>
                </a:defRPr>
              </a:pPr>
              <a:r>
                <a:rPr lang="zh-CN" altLang="en-US" sz="900" kern="0" spc="83">
                  <a:solidFill>
                    <a:schemeClr val="bg1">
                      <a:lumMod val="50000"/>
                    </a:schemeClr>
                  </a:solidFill>
                  <a:latin typeface="+mj-ea"/>
                  <a:cs typeface="Helvetica"/>
                </a:rPr>
                <a:t>Enter here</a:t>
              </a:r>
            </a:p>
          </p:txBody>
        </p:sp>
      </p:grpSp>
      <p:sp>
        <p:nvSpPr>
          <p:cNvPr id="21" name="椭圆 20">
            <a:extLst>
              <a:ext uri="{FF2B5EF4-FFF2-40B4-BE49-F238E27FC236}">
                <a16:creationId xmlns:a16="http://schemas.microsoft.com/office/drawing/2014/main" id="{01C45948-CD1F-408C-9BD0-4F99109E9C29}"/>
              </a:ext>
            </a:extLst>
          </p:cNvPr>
          <p:cNvSpPr/>
          <p:nvPr/>
        </p:nvSpPr>
        <p:spPr>
          <a:xfrm>
            <a:off x="7627862" y="4695825"/>
            <a:ext cx="172840" cy="172840"/>
          </a:xfrm>
          <a:prstGeom prst="ellipse">
            <a:avLst/>
          </a:prstGeom>
          <a:solidFill>
            <a:srgbClr val="92D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D97CB271-6A82-41F9-82D5-803314E6E369}"/>
              </a:ext>
            </a:extLst>
          </p:cNvPr>
          <p:cNvSpPr/>
          <p:nvPr/>
        </p:nvSpPr>
        <p:spPr>
          <a:xfrm>
            <a:off x="8103417" y="4695825"/>
            <a:ext cx="172840" cy="172840"/>
          </a:xfrm>
          <a:prstGeom prst="ellipse">
            <a:avLst/>
          </a:prstGeom>
          <a:solidFill>
            <a:srgbClr val="00ADE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a:extLst>
              <a:ext uri="{FF2B5EF4-FFF2-40B4-BE49-F238E27FC236}">
                <a16:creationId xmlns:a16="http://schemas.microsoft.com/office/drawing/2014/main" id="{421A97E9-2C93-494A-9DDE-D84292B27803}"/>
              </a:ext>
            </a:extLst>
          </p:cNvPr>
          <p:cNvSpPr/>
          <p:nvPr/>
        </p:nvSpPr>
        <p:spPr>
          <a:xfrm>
            <a:off x="8578972" y="4695825"/>
            <a:ext cx="172840" cy="172840"/>
          </a:xfrm>
          <a:prstGeom prst="ellipse">
            <a:avLst/>
          </a:prstGeom>
          <a:solidFill>
            <a:srgbClr val="4D0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77502335"/>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ma14="http://schemas.microsoft.com/office/mac/drawingml/2011/main" xmlns:a14="http://schemas.microsoft.com/office/drawing/2010/main" xmlns:a16="http://schemas.microsoft.com/office/drawing/2014/main"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2" presetClass="entr" presetSubtype="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childTnLst>
                          </p:cTn>
                        </p:par>
                        <p:par>
                          <p:cTn id="15" fill="hold">
                            <p:stCondLst>
                              <p:cond delay="2500"/>
                            </p:stCondLst>
                            <p:childTnLst>
                              <p:par>
                                <p:cTn id="16" presetID="31" presetClass="entr" presetSubtype="0" fill="hold" nodeType="afterEffect">
                                  <p:stCondLst>
                                    <p:cond delay="0"/>
                                  </p:stCondLst>
                                  <p:childTnLst>
                                    <p:set>
                                      <p:cBhvr>
                                        <p:cTn id="17" dur="1" fill="hold">
                                          <p:stCondLst>
                                            <p:cond delay="0"/>
                                          </p:stCondLst>
                                        </p:cTn>
                                        <p:tgtEl>
                                          <p:spTgt spid="44"/>
                                        </p:tgtEl>
                                        <p:attrNameLst>
                                          <p:attrName>style.visibility</p:attrName>
                                        </p:attrNameLst>
                                      </p:cBhvr>
                                      <p:to>
                                        <p:strVal val="visible"/>
                                      </p:to>
                                    </p:set>
                                    <p:anim calcmode="lin" valueType="num">
                                      <p:cBhvr>
                                        <p:cTn id="18" dur="1000" fill="hold"/>
                                        <p:tgtEl>
                                          <p:spTgt spid="44"/>
                                        </p:tgtEl>
                                        <p:attrNameLst>
                                          <p:attrName>ppt_w</p:attrName>
                                        </p:attrNameLst>
                                      </p:cBhvr>
                                      <p:tavLst>
                                        <p:tav tm="0">
                                          <p:val>
                                            <p:fltVal val="0"/>
                                          </p:val>
                                        </p:tav>
                                        <p:tav tm="100000">
                                          <p:val>
                                            <p:strVal val="#ppt_w"/>
                                          </p:val>
                                        </p:tav>
                                      </p:tavLst>
                                    </p:anim>
                                    <p:anim calcmode="lin" valueType="num">
                                      <p:cBhvr>
                                        <p:cTn id="19" dur="1000" fill="hold"/>
                                        <p:tgtEl>
                                          <p:spTgt spid="44"/>
                                        </p:tgtEl>
                                        <p:attrNameLst>
                                          <p:attrName>ppt_h</p:attrName>
                                        </p:attrNameLst>
                                      </p:cBhvr>
                                      <p:tavLst>
                                        <p:tav tm="0">
                                          <p:val>
                                            <p:fltVal val="0"/>
                                          </p:val>
                                        </p:tav>
                                        <p:tav tm="100000">
                                          <p:val>
                                            <p:strVal val="#ppt_h"/>
                                          </p:val>
                                        </p:tav>
                                      </p:tavLst>
                                    </p:anim>
                                    <p:anim calcmode="lin" valueType="num">
                                      <p:cBhvr>
                                        <p:cTn id="20" dur="1000" fill="hold"/>
                                        <p:tgtEl>
                                          <p:spTgt spid="44"/>
                                        </p:tgtEl>
                                        <p:attrNameLst>
                                          <p:attrName>style.rotation</p:attrName>
                                        </p:attrNameLst>
                                      </p:cBhvr>
                                      <p:tavLst>
                                        <p:tav tm="0">
                                          <p:val>
                                            <p:fltVal val="90"/>
                                          </p:val>
                                        </p:tav>
                                        <p:tav tm="100000">
                                          <p:val>
                                            <p:fltVal val="0"/>
                                          </p:val>
                                        </p:tav>
                                      </p:tavLst>
                                    </p:anim>
                                    <p:animEffect transition="in" filter="fade">
                                      <p:cBhvr>
                                        <p:cTn id="21" dur="1000"/>
                                        <p:tgtEl>
                                          <p:spTgt spid="44"/>
                                        </p:tgtEl>
                                      </p:cBhvr>
                                    </p:animEffect>
                                  </p:childTnLst>
                                </p:cTn>
                              </p:par>
                            </p:childTnLst>
                          </p:cTn>
                        </p:par>
                        <p:par>
                          <p:cTn id="22" fill="hold">
                            <p:stCondLst>
                              <p:cond delay="3500"/>
                            </p:stCondLst>
                            <p:childTnLst>
                              <p:par>
                                <p:cTn id="23" presetID="2" presetClass="entr" presetSubtype="1" fill="hold" nodeType="afterEffect">
                                  <p:stCondLst>
                                    <p:cond delay="0"/>
                                  </p:stCondLst>
                                  <p:childTnLst>
                                    <p:set>
                                      <p:cBhvr>
                                        <p:cTn id="24" dur="1" fill="hold">
                                          <p:stCondLst>
                                            <p:cond delay="0"/>
                                          </p:stCondLst>
                                        </p:cTn>
                                        <p:tgtEl>
                                          <p:spTgt spid="45"/>
                                        </p:tgtEl>
                                        <p:attrNameLst>
                                          <p:attrName>style.visibility</p:attrName>
                                        </p:attrNameLst>
                                      </p:cBhvr>
                                      <p:to>
                                        <p:strVal val="visible"/>
                                      </p:to>
                                    </p:set>
                                    <p:anim calcmode="lin" valueType="num">
                                      <p:cBhvr additive="base">
                                        <p:cTn id="25" dur="500" fill="hold"/>
                                        <p:tgtEl>
                                          <p:spTgt spid="45"/>
                                        </p:tgtEl>
                                        <p:attrNameLst>
                                          <p:attrName>ppt_x</p:attrName>
                                        </p:attrNameLst>
                                      </p:cBhvr>
                                      <p:tavLst>
                                        <p:tav tm="0">
                                          <p:val>
                                            <p:strVal val="#ppt_x"/>
                                          </p:val>
                                        </p:tav>
                                        <p:tav tm="100000">
                                          <p:val>
                                            <p:strVal val="#ppt_x"/>
                                          </p:val>
                                        </p:tav>
                                      </p:tavLst>
                                    </p:anim>
                                    <p:anim calcmode="lin" valueType="num">
                                      <p:cBhvr additive="base">
                                        <p:cTn id="26" dur="500" fill="hold"/>
                                        <p:tgtEl>
                                          <p:spTgt spid="45"/>
                                        </p:tgtEl>
                                        <p:attrNameLst>
                                          <p:attrName>ppt_y</p:attrName>
                                        </p:attrNameLst>
                                      </p:cBhvr>
                                      <p:tavLst>
                                        <p:tav tm="0">
                                          <p:val>
                                            <p:strVal val="0-#ppt_h/2"/>
                                          </p:val>
                                        </p:tav>
                                        <p:tav tm="100000">
                                          <p:val>
                                            <p:strVal val="#ppt_y"/>
                                          </p:val>
                                        </p:tav>
                                      </p:tavLst>
                                    </p:anim>
                                  </p:childTnLst>
                                </p:cTn>
                              </p:par>
                            </p:childTnLst>
                          </p:cTn>
                        </p:par>
                        <p:par>
                          <p:cTn id="27" fill="hold">
                            <p:stCondLst>
                              <p:cond delay="4000"/>
                            </p:stCondLst>
                            <p:childTnLst>
                              <p:par>
                                <p:cTn id="28" presetID="53" presetClass="entr" presetSubtype="16" fill="hold" grpId="0" nodeType="after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p:cTn id="30" dur="500" fill="hold"/>
                                        <p:tgtEl>
                                          <p:spTgt spid="21"/>
                                        </p:tgtEl>
                                        <p:attrNameLst>
                                          <p:attrName>ppt_w</p:attrName>
                                        </p:attrNameLst>
                                      </p:cBhvr>
                                      <p:tavLst>
                                        <p:tav tm="0">
                                          <p:val>
                                            <p:fltVal val="0"/>
                                          </p:val>
                                        </p:tav>
                                        <p:tav tm="100000">
                                          <p:val>
                                            <p:strVal val="#ppt_w"/>
                                          </p:val>
                                        </p:tav>
                                      </p:tavLst>
                                    </p:anim>
                                    <p:anim calcmode="lin" valueType="num">
                                      <p:cBhvr>
                                        <p:cTn id="31" dur="500" fill="hold"/>
                                        <p:tgtEl>
                                          <p:spTgt spid="21"/>
                                        </p:tgtEl>
                                        <p:attrNameLst>
                                          <p:attrName>ppt_h</p:attrName>
                                        </p:attrNameLst>
                                      </p:cBhvr>
                                      <p:tavLst>
                                        <p:tav tm="0">
                                          <p:val>
                                            <p:fltVal val="0"/>
                                          </p:val>
                                        </p:tav>
                                        <p:tav tm="100000">
                                          <p:val>
                                            <p:strVal val="#ppt_h"/>
                                          </p:val>
                                        </p:tav>
                                      </p:tavLst>
                                    </p:anim>
                                    <p:animEffect transition="in" filter="fade">
                                      <p:cBhvr>
                                        <p:cTn id="32" dur="500"/>
                                        <p:tgtEl>
                                          <p:spTgt spid="21"/>
                                        </p:tgtEl>
                                      </p:cBhvr>
                                    </p:animEffect>
                                  </p:childTnLst>
                                </p:cTn>
                              </p:par>
                            </p:childTnLst>
                          </p:cTn>
                        </p:par>
                        <p:par>
                          <p:cTn id="33" fill="hold">
                            <p:stCondLst>
                              <p:cond delay="4500"/>
                            </p:stCondLst>
                            <p:childTnLst>
                              <p:par>
                                <p:cTn id="34" presetID="53" presetClass="entr" presetSubtype="16" fill="hold" grpId="0" nodeType="after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cTn>
                              </p:par>
                            </p:childTnLst>
                          </p:cTn>
                        </p:par>
                        <p:par>
                          <p:cTn id="39" fill="hold">
                            <p:stCondLst>
                              <p:cond delay="5000"/>
                            </p:stCondLst>
                            <p:childTnLst>
                              <p:par>
                                <p:cTn id="40" presetID="53" presetClass="entr" presetSubtype="16"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500" fill="hold"/>
                                        <p:tgtEl>
                                          <p:spTgt spid="23"/>
                                        </p:tgtEl>
                                        <p:attrNameLst>
                                          <p:attrName>ppt_w</p:attrName>
                                        </p:attrNameLst>
                                      </p:cBhvr>
                                      <p:tavLst>
                                        <p:tav tm="0">
                                          <p:val>
                                            <p:fltVal val="0"/>
                                          </p:val>
                                        </p:tav>
                                        <p:tav tm="100000">
                                          <p:val>
                                            <p:strVal val="#ppt_w"/>
                                          </p:val>
                                        </p:tav>
                                      </p:tavLst>
                                    </p:anim>
                                    <p:anim calcmode="lin" valueType="num">
                                      <p:cBhvr>
                                        <p:cTn id="43" dur="500" fill="hold"/>
                                        <p:tgtEl>
                                          <p:spTgt spid="23"/>
                                        </p:tgtEl>
                                        <p:attrNameLst>
                                          <p:attrName>ppt_h</p:attrName>
                                        </p:attrNameLst>
                                      </p:cBhvr>
                                      <p:tavLst>
                                        <p:tav tm="0">
                                          <p:val>
                                            <p:fltVal val="0"/>
                                          </p:val>
                                        </p:tav>
                                        <p:tav tm="100000">
                                          <p:val>
                                            <p:strVal val="#ppt_h"/>
                                          </p:val>
                                        </p:tav>
                                      </p:tavLst>
                                    </p:anim>
                                    <p:animEffect transition="in" filter="fade">
                                      <p:cBhvr>
                                        <p:cTn id="4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22"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D03DC"/>
        </a:solid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416C826-0071-4F7C-B063-8291B7FA365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410" t="-50" b="76413"/>
          <a:stretch/>
        </p:blipFill>
        <p:spPr>
          <a:xfrm>
            <a:off x="1" y="4483490"/>
            <a:ext cx="5390777" cy="660010"/>
          </a:xfrm>
          <a:prstGeom prst="rect">
            <a:avLst/>
          </a:prstGeom>
        </p:spPr>
      </p:pic>
      <p:sp>
        <p:nvSpPr>
          <p:cNvPr id="68" name="Shape 283">
            <a:extLst>
              <a:ext uri="{FF2B5EF4-FFF2-40B4-BE49-F238E27FC236}">
                <a16:creationId xmlns:a16="http://schemas.microsoft.com/office/drawing/2014/main" id="{C4C8CE39-AA30-49E4-99B2-BD99BEF7E459}"/>
              </a:ext>
            </a:extLst>
          </p:cNvPr>
          <p:cNvSpPr/>
          <p:nvPr/>
        </p:nvSpPr>
        <p:spPr>
          <a:xfrm>
            <a:off x="-91439" y="2448591"/>
            <a:ext cx="9235440" cy="2694908"/>
          </a:xfrm>
          <a:custGeom>
            <a:avLst/>
            <a:gdLst/>
            <a:ahLst/>
            <a:cxnLst>
              <a:cxn ang="0">
                <a:pos x="wd2" y="hd2"/>
              </a:cxn>
              <a:cxn ang="5400000">
                <a:pos x="wd2" y="hd2"/>
              </a:cxn>
              <a:cxn ang="10800000">
                <a:pos x="wd2" y="hd2"/>
              </a:cxn>
              <a:cxn ang="16200000">
                <a:pos x="wd2" y="hd2"/>
              </a:cxn>
            </a:cxnLst>
            <a:rect l="0" t="0" r="r" b="b"/>
            <a:pathLst>
              <a:path w="21600" h="21600" extrusionOk="0">
                <a:moveTo>
                  <a:pt x="4258" y="0"/>
                </a:moveTo>
                <a:cubicBezTo>
                  <a:pt x="4920" y="0"/>
                  <a:pt x="5458" y="1841"/>
                  <a:pt x="5458" y="4112"/>
                </a:cubicBezTo>
                <a:lnTo>
                  <a:pt x="5452" y="4316"/>
                </a:lnTo>
                <a:lnTo>
                  <a:pt x="7508" y="4316"/>
                </a:lnTo>
                <a:lnTo>
                  <a:pt x="7502" y="4112"/>
                </a:lnTo>
                <a:cubicBezTo>
                  <a:pt x="7502" y="1841"/>
                  <a:pt x="8040" y="0"/>
                  <a:pt x="8702" y="0"/>
                </a:cubicBezTo>
                <a:cubicBezTo>
                  <a:pt x="9365" y="0"/>
                  <a:pt x="9902" y="1841"/>
                  <a:pt x="9902" y="4112"/>
                </a:cubicBezTo>
                <a:lnTo>
                  <a:pt x="9896" y="4316"/>
                </a:lnTo>
                <a:lnTo>
                  <a:pt x="11953" y="4316"/>
                </a:lnTo>
                <a:lnTo>
                  <a:pt x="11947" y="4112"/>
                </a:lnTo>
                <a:cubicBezTo>
                  <a:pt x="11947" y="1841"/>
                  <a:pt x="12484" y="0"/>
                  <a:pt x="13147" y="0"/>
                </a:cubicBezTo>
                <a:cubicBezTo>
                  <a:pt x="13809" y="0"/>
                  <a:pt x="14347" y="1841"/>
                  <a:pt x="14347" y="4112"/>
                </a:cubicBezTo>
                <a:lnTo>
                  <a:pt x="14341" y="4316"/>
                </a:lnTo>
                <a:lnTo>
                  <a:pt x="16398" y="4316"/>
                </a:lnTo>
                <a:lnTo>
                  <a:pt x="16392" y="4112"/>
                </a:lnTo>
                <a:cubicBezTo>
                  <a:pt x="16392" y="1841"/>
                  <a:pt x="16929" y="0"/>
                  <a:pt x="17591" y="0"/>
                </a:cubicBezTo>
                <a:cubicBezTo>
                  <a:pt x="18254" y="0"/>
                  <a:pt x="18791" y="1841"/>
                  <a:pt x="18791" y="4112"/>
                </a:cubicBezTo>
                <a:lnTo>
                  <a:pt x="18785" y="4316"/>
                </a:lnTo>
                <a:lnTo>
                  <a:pt x="21600" y="4316"/>
                </a:lnTo>
                <a:lnTo>
                  <a:pt x="21600" y="21600"/>
                </a:lnTo>
                <a:lnTo>
                  <a:pt x="0" y="21600"/>
                </a:lnTo>
                <a:lnTo>
                  <a:pt x="0" y="4316"/>
                </a:lnTo>
                <a:lnTo>
                  <a:pt x="3064" y="4316"/>
                </a:lnTo>
                <a:lnTo>
                  <a:pt x="3058" y="4112"/>
                </a:lnTo>
                <a:cubicBezTo>
                  <a:pt x="3058" y="1841"/>
                  <a:pt x="3595" y="0"/>
                  <a:pt x="4258" y="0"/>
                </a:cubicBezTo>
                <a:close/>
              </a:path>
            </a:pathLst>
          </a:custGeom>
          <a:solidFill>
            <a:srgbClr val="FFFFFF">
              <a:alpha val="15000"/>
            </a:srgbClr>
          </a:solidFill>
          <a:ln w="12700" cap="flat">
            <a:noFill/>
            <a:miter lim="400000"/>
          </a:ln>
          <a:effectLst/>
        </p:spPr>
        <p:txBody>
          <a:bodyPr wrap="square" lIns="34290" tIns="34290" rIns="34290" bIns="34290" numCol="1" anchor="ctr">
            <a:noAutofit/>
          </a:bodyPr>
          <a:lstStyle/>
          <a:p>
            <a:pPr algn="ctr" defTabSz="342900" hangingPunct="0">
              <a:defRPr>
                <a:solidFill>
                  <a:srgbClr val="FFFFFF"/>
                </a:solidFill>
              </a:defRPr>
            </a:pPr>
            <a:endParaRPr sz="1350" kern="0">
              <a:solidFill>
                <a:srgbClr val="4D03DC"/>
              </a:solidFill>
              <a:latin typeface="Trebuchet MS"/>
              <a:sym typeface="Trebuchet MS"/>
            </a:endParaRPr>
          </a:p>
        </p:txBody>
      </p:sp>
      <p:pic>
        <p:nvPicPr>
          <p:cNvPr id="15" name="图片 14">
            <a:extLst>
              <a:ext uri="{FF2B5EF4-FFF2-40B4-BE49-F238E27FC236}">
                <a16:creationId xmlns:a16="http://schemas.microsoft.com/office/drawing/2014/main" id="{0B89DDE0-DFBE-47B6-B601-ADF43B1DDE9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8847" t="1755" b="76413"/>
          <a:stretch/>
        </p:blipFill>
        <p:spPr>
          <a:xfrm rot="10800000">
            <a:off x="4419096" y="0"/>
            <a:ext cx="4724904" cy="609600"/>
          </a:xfrm>
          <a:prstGeom prst="rect">
            <a:avLst/>
          </a:prstGeom>
        </p:spPr>
      </p:pic>
      <p:sp>
        <p:nvSpPr>
          <p:cNvPr id="29" name="矩形 28">
            <a:extLst>
              <a:ext uri="{FF2B5EF4-FFF2-40B4-BE49-F238E27FC236}">
                <a16:creationId xmlns:a16="http://schemas.microsoft.com/office/drawing/2014/main" id="{8D4C06BA-98AF-4C3B-AE8D-0E307EB044A4}"/>
              </a:ext>
            </a:extLst>
          </p:cNvPr>
          <p:cNvSpPr/>
          <p:nvPr/>
        </p:nvSpPr>
        <p:spPr>
          <a:xfrm>
            <a:off x="345972" y="237546"/>
            <a:ext cx="8452057" cy="4668409"/>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8" name="文本框 17">
            <a:extLst>
              <a:ext uri="{FF2B5EF4-FFF2-40B4-BE49-F238E27FC236}">
                <a16:creationId xmlns:a16="http://schemas.microsoft.com/office/drawing/2014/main" id="{E315E238-45B6-49CF-BD0E-55623D12F239}"/>
              </a:ext>
            </a:extLst>
          </p:cNvPr>
          <p:cNvSpPr txBox="1"/>
          <p:nvPr/>
        </p:nvSpPr>
        <p:spPr>
          <a:xfrm>
            <a:off x="7756062" y="462689"/>
            <a:ext cx="810694" cy="340519"/>
          </a:xfrm>
          <a:prstGeom prst="roundRect">
            <a:avLst/>
          </a:prstGeom>
          <a:noFill/>
          <a:ln>
            <a:solidFill>
              <a:schemeClr val="tx1">
                <a:lumMod val="75000"/>
                <a:lumOff val="25000"/>
              </a:schemeClr>
            </a:solidFill>
          </a:ln>
        </p:spPr>
        <p:txBody>
          <a:bodyPr wrap="square" rtlCol="0">
            <a:spAutoFit/>
          </a:bodyPr>
          <a:lstStyle/>
          <a:p>
            <a:pPr algn="ctr"/>
            <a:r>
              <a:rPr lang="en-US" altLang="zh-CN" sz="1400" dirty="0">
                <a:gradFill>
                  <a:gsLst>
                    <a:gs pos="0">
                      <a:srgbClr val="00AFF0"/>
                    </a:gs>
                    <a:gs pos="100000">
                      <a:srgbClr val="4D03DC"/>
                    </a:gs>
                  </a:gsLst>
                  <a:lin ang="10800000" scaled="0"/>
                </a:gradFill>
                <a:latin typeface="微软雅黑" panose="020B0503020204020204" pitchFamily="34" charset="-122"/>
                <a:ea typeface="微软雅黑" panose="020B0503020204020204" pitchFamily="34" charset="-122"/>
              </a:rPr>
              <a:t>LOGO</a:t>
            </a:r>
          </a:p>
        </p:txBody>
      </p:sp>
      <p:sp>
        <p:nvSpPr>
          <p:cNvPr id="9" name="矩形: 圆角 8">
            <a:extLst>
              <a:ext uri="{FF2B5EF4-FFF2-40B4-BE49-F238E27FC236}">
                <a16:creationId xmlns:a16="http://schemas.microsoft.com/office/drawing/2014/main" id="{BA32C657-17DE-4B4A-A0F1-16DC15B1C3B4}"/>
              </a:ext>
            </a:extLst>
          </p:cNvPr>
          <p:cNvSpPr/>
          <p:nvPr/>
        </p:nvSpPr>
        <p:spPr>
          <a:xfrm rot="2578080">
            <a:off x="624561" y="517091"/>
            <a:ext cx="263242" cy="263242"/>
          </a:xfrm>
          <a:prstGeom prst="roundRect">
            <a:avLst/>
          </a:prstGeom>
          <a:gradFill>
            <a:gsLst>
              <a:gs pos="0">
                <a:srgbClr val="00AFF0"/>
              </a:gs>
              <a:gs pos="100000">
                <a:srgbClr val="4D03D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0" name="文本框 9">
            <a:extLst>
              <a:ext uri="{FF2B5EF4-FFF2-40B4-BE49-F238E27FC236}">
                <a16:creationId xmlns:a16="http://schemas.microsoft.com/office/drawing/2014/main" id="{FCB36ADC-028B-496F-B449-84D003A9B7C1}"/>
              </a:ext>
            </a:extLst>
          </p:cNvPr>
          <p:cNvSpPr txBox="1"/>
          <p:nvPr/>
        </p:nvSpPr>
        <p:spPr>
          <a:xfrm>
            <a:off x="1002595" y="380013"/>
            <a:ext cx="2126987" cy="369332"/>
          </a:xfrm>
          <a:prstGeom prst="rect">
            <a:avLst/>
          </a:prstGeom>
          <a:noFill/>
        </p:spPr>
        <p:txBody>
          <a:bodyPr wrap="square" rtlCol="0">
            <a:spAutoFit/>
          </a:bodyPr>
          <a:lstStyle/>
          <a:p>
            <a:r>
              <a:rPr lang="zh-CN" altLang="en-US"/>
              <a:t>Title text added here</a:t>
            </a:r>
          </a:p>
        </p:txBody>
      </p:sp>
      <p:sp>
        <p:nvSpPr>
          <p:cNvPr id="11" name="文本框 10">
            <a:extLst>
              <a:ext uri="{FF2B5EF4-FFF2-40B4-BE49-F238E27FC236}">
                <a16:creationId xmlns:a16="http://schemas.microsoft.com/office/drawing/2014/main" id="{E77BE4BE-B208-49A4-AE73-B876CD4D8327}"/>
              </a:ext>
            </a:extLst>
          </p:cNvPr>
          <p:cNvSpPr txBox="1"/>
          <p:nvPr/>
        </p:nvSpPr>
        <p:spPr>
          <a:xfrm>
            <a:off x="1002596" y="646746"/>
            <a:ext cx="2187376" cy="270074"/>
          </a:xfrm>
          <a:prstGeom prst="rect">
            <a:avLst/>
          </a:prstGeom>
          <a:noFill/>
        </p:spPr>
        <p:txBody>
          <a:bodyPr wrap="square" rtlCol="0">
            <a:spAutoFit/>
            <a:scene3d>
              <a:camera prst="orthographicFront"/>
              <a:lightRig rig="threePt" dir="t"/>
            </a:scene3d>
            <a:sp3d contourW="12700"/>
          </a:bodyPr>
          <a:lstStyle/>
          <a:p>
            <a:pPr>
              <a:lnSpc>
                <a:spcPct val="110000"/>
              </a:lnSpc>
            </a:pPr>
            <a:r>
              <a:rPr lang="en-US" altLang="zh-CN" sz="1050">
                <a:solidFill>
                  <a:schemeClr val="bg1">
                    <a:lumMod val="65000"/>
                  </a:schemeClr>
                </a:solidFill>
                <a:latin typeface="+mj-ea"/>
                <a:ea typeface="+mj-ea"/>
              </a:rPr>
              <a:t>The insinuated text is ed ed here</a:t>
            </a:r>
            <a:endParaRPr lang="en-US" altLang="zh-CN" sz="1050" dirty="0">
              <a:solidFill>
                <a:schemeClr val="bg1">
                  <a:lumMod val="65000"/>
                </a:schemeClr>
              </a:solidFill>
              <a:latin typeface="+mj-ea"/>
              <a:ea typeface="+mj-ea"/>
            </a:endParaRPr>
          </a:p>
        </p:txBody>
      </p:sp>
      <p:pic>
        <p:nvPicPr>
          <p:cNvPr id="17" name="图片 16">
            <a:extLst>
              <a:ext uri="{FF2B5EF4-FFF2-40B4-BE49-F238E27FC236}">
                <a16:creationId xmlns:a16="http://schemas.microsoft.com/office/drawing/2014/main" id="{93D7C435-F190-413B-99B1-C66B95280651}"/>
              </a:ext>
            </a:extLst>
          </p:cNvPr>
          <p:cNvPicPr>
            <a:picLocks noChangeAspect="1"/>
          </p:cNvPicPr>
          <p:nvPr/>
        </p:nvPicPr>
        <p:blipFill>
          <a:blip r:embed="rId4" cstate="screen">
            <a:extLst>
              <a:ext uri="{BEBA8EAE-BF5A-486C-A8C5-ECC9F3942E4B}">
                <a14:imgProps xmlns:a14="http://schemas.microsoft.com/office/drawing/2010/main">
                  <a14:imgLayer r:embed="rId5">
                    <a14:imgEffect>
                      <a14:colorTemperature colorTemp="5900"/>
                    </a14:imgEffect>
                    <a14:imgEffect>
                      <a14:saturation sat="33000"/>
                    </a14:imgEffect>
                  </a14:imgLayer>
                </a14:imgProps>
              </a:ext>
              <a:ext uri="{28A0092B-C50C-407E-A947-70E740481C1C}">
                <a14:useLocalDpi xmlns:a14="http://schemas.microsoft.com/office/drawing/2010/main"/>
              </a:ext>
            </a:extLst>
          </a:blip>
          <a:stretch>
            <a:fillRect/>
          </a:stretch>
        </p:blipFill>
        <p:spPr>
          <a:xfrm>
            <a:off x="0" y="3107561"/>
            <a:ext cx="9144000" cy="1747984"/>
          </a:xfrm>
          <a:prstGeom prst="rect">
            <a:avLst/>
          </a:prstGeom>
        </p:spPr>
      </p:pic>
      <p:grpSp>
        <p:nvGrpSpPr>
          <p:cNvPr id="6" name="组合 5">
            <a:extLst>
              <a:ext uri="{FF2B5EF4-FFF2-40B4-BE49-F238E27FC236}">
                <a16:creationId xmlns:a16="http://schemas.microsoft.com/office/drawing/2014/main" id="{69AFB9CA-C785-4EB2-83DE-D3ECB1DB1602}"/>
              </a:ext>
            </a:extLst>
          </p:cNvPr>
          <p:cNvGrpSpPr/>
          <p:nvPr/>
        </p:nvGrpSpPr>
        <p:grpSpPr>
          <a:xfrm>
            <a:off x="1307428" y="1404709"/>
            <a:ext cx="1808262" cy="2649844"/>
            <a:chOff x="1307428" y="1404709"/>
            <a:chExt cx="1808262" cy="2649844"/>
          </a:xfrm>
        </p:grpSpPr>
        <p:grpSp>
          <p:nvGrpSpPr>
            <p:cNvPr id="83" name="组合 22">
              <a:extLst>
                <a:ext uri="{FF2B5EF4-FFF2-40B4-BE49-F238E27FC236}">
                  <a16:creationId xmlns:a16="http://schemas.microsoft.com/office/drawing/2014/main" id="{6DC1E69B-86BB-4852-9864-21C462542967}"/>
                </a:ext>
              </a:extLst>
            </p:cNvPr>
            <p:cNvGrpSpPr>
              <a:grpSpLocks/>
            </p:cNvGrpSpPr>
            <p:nvPr/>
          </p:nvGrpSpPr>
          <p:grpSpPr bwMode="auto">
            <a:xfrm>
              <a:off x="1387624" y="1404709"/>
              <a:ext cx="1647871" cy="1647871"/>
              <a:chOff x="0" y="0"/>
              <a:chExt cx="4028072" cy="4028072"/>
            </a:xfrm>
            <a:solidFill>
              <a:srgbClr val="4D03DC"/>
            </a:solidFill>
          </p:grpSpPr>
          <p:grpSp>
            <p:nvGrpSpPr>
              <p:cNvPr id="84" name="组合 23">
                <a:extLst>
                  <a:ext uri="{FF2B5EF4-FFF2-40B4-BE49-F238E27FC236}">
                    <a16:creationId xmlns:a16="http://schemas.microsoft.com/office/drawing/2014/main" id="{04750BB6-CFBD-4103-8F90-79CD40622637}"/>
                  </a:ext>
                </a:extLst>
              </p:cNvPr>
              <p:cNvGrpSpPr>
                <a:grpSpLocks/>
              </p:cNvGrpSpPr>
              <p:nvPr/>
            </p:nvGrpSpPr>
            <p:grpSpPr bwMode="auto">
              <a:xfrm>
                <a:off x="0" y="0"/>
                <a:ext cx="4028072" cy="4028072"/>
                <a:chOff x="0" y="0"/>
                <a:chExt cx="672490" cy="672490"/>
              </a:xfrm>
              <a:grpFill/>
            </p:grpSpPr>
            <p:sp>
              <p:nvSpPr>
                <p:cNvPr id="86" name="椭圆 25">
                  <a:extLst>
                    <a:ext uri="{FF2B5EF4-FFF2-40B4-BE49-F238E27FC236}">
                      <a16:creationId xmlns:a16="http://schemas.microsoft.com/office/drawing/2014/main" id="{4C10DC15-3E65-4F0D-9CF8-F61887066CA7}"/>
                    </a:ext>
                  </a:extLst>
                </p:cNvPr>
                <p:cNvSpPr>
                  <a:spLocks noChangeArrowheads="1"/>
                </p:cNvSpPr>
                <p:nvPr/>
              </p:nvSpPr>
              <p:spPr bwMode="auto">
                <a:xfrm>
                  <a:off x="0" y="0"/>
                  <a:ext cx="672490" cy="67249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eaLnBrk="1" hangingPunct="1"/>
                  <a:endParaRPr lang="zh-CN" altLang="en-US">
                    <a:solidFill>
                      <a:srgbClr val="4D03DC"/>
                    </a:solidFill>
                  </a:endParaRPr>
                </a:p>
              </p:txBody>
            </p:sp>
            <p:sp>
              <p:nvSpPr>
                <p:cNvPr id="87" name="椭圆 26">
                  <a:extLst>
                    <a:ext uri="{FF2B5EF4-FFF2-40B4-BE49-F238E27FC236}">
                      <a16:creationId xmlns:a16="http://schemas.microsoft.com/office/drawing/2014/main" id="{C8F45426-9514-4B60-9FC7-FFB0CF4A885E}"/>
                    </a:ext>
                  </a:extLst>
                </p:cNvPr>
                <p:cNvSpPr>
                  <a:spLocks noChangeArrowheads="1"/>
                </p:cNvSpPr>
                <p:nvPr/>
              </p:nvSpPr>
              <p:spPr bwMode="auto">
                <a:xfrm>
                  <a:off x="80126" y="80126"/>
                  <a:ext cx="512237" cy="51223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eaLnBrk="1" hangingPunct="1"/>
                  <a:endParaRPr lang="zh-CN" altLang="en-US">
                    <a:solidFill>
                      <a:srgbClr val="4D03DC"/>
                    </a:solidFill>
                  </a:endParaRPr>
                </a:p>
              </p:txBody>
            </p:sp>
            <p:sp>
              <p:nvSpPr>
                <p:cNvPr id="88" name="椭圆 27">
                  <a:extLst>
                    <a:ext uri="{FF2B5EF4-FFF2-40B4-BE49-F238E27FC236}">
                      <a16:creationId xmlns:a16="http://schemas.microsoft.com/office/drawing/2014/main" id="{8F685541-6BB7-4784-8D17-17563FC59396}"/>
                    </a:ext>
                  </a:extLst>
                </p:cNvPr>
                <p:cNvSpPr>
                  <a:spLocks noChangeArrowheads="1"/>
                </p:cNvSpPr>
                <p:nvPr/>
              </p:nvSpPr>
              <p:spPr bwMode="auto">
                <a:xfrm>
                  <a:off x="160253" y="164832"/>
                  <a:ext cx="351984" cy="3514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eaLnBrk="1" hangingPunct="1"/>
                  <a:endParaRPr lang="zh-CN" altLang="en-US">
                    <a:solidFill>
                      <a:srgbClr val="4D03DC"/>
                    </a:solidFill>
                  </a:endParaRPr>
                </a:p>
              </p:txBody>
            </p:sp>
          </p:grpSp>
          <p:sp>
            <p:nvSpPr>
              <p:cNvPr id="85" name="椭圆 24">
                <a:extLst>
                  <a:ext uri="{FF2B5EF4-FFF2-40B4-BE49-F238E27FC236}">
                    <a16:creationId xmlns:a16="http://schemas.microsoft.com/office/drawing/2014/main" id="{4C8A790C-2BF0-4A1F-987F-B2C9E9121374}"/>
                  </a:ext>
                </a:extLst>
              </p:cNvPr>
              <p:cNvSpPr>
                <a:spLocks noChangeArrowheads="1"/>
              </p:cNvSpPr>
              <p:nvPr/>
            </p:nvSpPr>
            <p:spPr bwMode="auto">
              <a:xfrm>
                <a:off x="1288983" y="1395255"/>
                <a:ext cx="1391828" cy="138840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eaLnBrk="1" hangingPunct="1"/>
                <a:endParaRPr lang="zh-CN" altLang="en-US">
                  <a:solidFill>
                    <a:srgbClr val="4D03DC"/>
                  </a:solidFill>
                </a:endParaRPr>
              </a:p>
            </p:txBody>
          </p:sp>
        </p:grpSp>
        <p:sp>
          <p:nvSpPr>
            <p:cNvPr id="111" name="Shape 323">
              <a:extLst>
                <a:ext uri="{FF2B5EF4-FFF2-40B4-BE49-F238E27FC236}">
                  <a16:creationId xmlns:a16="http://schemas.microsoft.com/office/drawing/2014/main" id="{9603B445-3E04-4036-A335-34D648A75DA1}"/>
                </a:ext>
              </a:extLst>
            </p:cNvPr>
            <p:cNvSpPr/>
            <p:nvPr/>
          </p:nvSpPr>
          <p:spPr>
            <a:xfrm>
              <a:off x="1561381" y="3075331"/>
              <a:ext cx="1300357" cy="253916"/>
            </a:xfrm>
            <a:prstGeom prst="rect">
              <a:avLst/>
            </a:prstGeom>
            <a:noFill/>
            <a:ln w="12700" cap="flat">
              <a:noFill/>
              <a:miter lim="400000"/>
            </a:ln>
            <a:effectLst/>
            <a:extLst>
              <a:ext uri="{C572A759-6A51-4108-AA02-DFA0A04FC94B}">
                <ma14:wrappingTextBoxFlag xmlns:ma14="http://schemas.microsoft.com/office/mac/drawingml/2011/main" xmlns:mc="http://schemas.openxmlformats.org/markup-compatibility/2006" xmlns:p14="http://schemas.microsoft.com/office/powerpoint/2010/main" xmlns:a14="http://schemas.microsoft.com/office/drawing/2010/main" xmlns:a16="http://schemas.microsoft.com/office/drawing/2014/main" xmlns="" val="1"/>
              </a:ext>
            </a:extLst>
          </p:spPr>
          <p:txBody>
            <a:bodyPr wrap="none" lIns="34290" tIns="34290" rIns="34290" bIns="34290" numCol="1" anchor="t">
              <a:spAutoFit/>
            </a:bodyPr>
            <a:lstStyle>
              <a:lvl1pPr algn="ctr">
                <a:defRPr sz="3200" b="1">
                  <a:solidFill>
                    <a:srgbClr val="FFFFFF"/>
                  </a:solidFill>
                  <a:latin typeface="+mj-lt"/>
                  <a:ea typeface="+mj-ea"/>
                  <a:cs typeface="+mj-cs"/>
                  <a:sym typeface="Helvetica"/>
                </a:defRPr>
              </a:lvl1pPr>
            </a:lstStyle>
            <a:p>
              <a:pPr defTabSz="342900" hangingPunct="0">
                <a:defRPr b="0">
                  <a:solidFill>
                    <a:srgbClr val="000000"/>
                  </a:solidFill>
                  <a:latin typeface="+mn-lt"/>
                  <a:ea typeface="+mn-ea"/>
                  <a:cs typeface="+mn-cs"/>
                  <a:sym typeface="Trebuchet MS"/>
                </a:defRPr>
              </a:pPr>
              <a:r>
                <a:rPr lang="zh-CN" altLang="en-US" sz="1200" kern="0">
                  <a:solidFill>
                    <a:schemeClr val="bg1">
                      <a:lumMod val="50000"/>
                    </a:schemeClr>
                  </a:solidFill>
                  <a:latin typeface="Helvetica"/>
                  <a:cs typeface="Helvetica"/>
                </a:rPr>
                <a:t>Title text added here</a:t>
              </a:r>
            </a:p>
          </p:txBody>
        </p:sp>
        <p:sp>
          <p:nvSpPr>
            <p:cNvPr id="112" name="Shape 324">
              <a:extLst>
                <a:ext uri="{FF2B5EF4-FFF2-40B4-BE49-F238E27FC236}">
                  <a16:creationId xmlns:a16="http://schemas.microsoft.com/office/drawing/2014/main" id="{C16ADCBD-5593-4446-B21A-15D4D0457023}"/>
                </a:ext>
              </a:extLst>
            </p:cNvPr>
            <p:cNvSpPr/>
            <p:nvPr/>
          </p:nvSpPr>
          <p:spPr>
            <a:xfrm>
              <a:off x="1307428" y="3369750"/>
              <a:ext cx="1808262" cy="684803"/>
            </a:xfrm>
            <a:prstGeom prst="rect">
              <a:avLst/>
            </a:prstGeom>
            <a:noFill/>
            <a:ln w="12700" cap="flat">
              <a:noFill/>
              <a:miter lim="400000"/>
            </a:ln>
            <a:effectLst/>
            <a:extLst>
              <a:ext uri="{C572A759-6A51-4108-AA02-DFA0A04FC94B}">
                <ma14:wrappingTextBoxFlag xmlns:ma14="http://schemas.microsoft.com/office/mac/drawingml/2011/main" xmlns:mc="http://schemas.openxmlformats.org/markup-compatibility/2006" xmlns:p14="http://schemas.microsoft.com/office/powerpoint/2010/main" xmlns:a14="http://schemas.microsoft.com/office/drawing/2010/main" xmlns:a16="http://schemas.microsoft.com/office/drawing/2014/main" xmlns="" val="1"/>
              </a:ext>
            </a:extLst>
          </p:spPr>
          <p:txBody>
            <a:bodyPr wrap="square" lIns="34290" tIns="34290" rIns="34290" bIns="34290" numCol="1" anchor="t">
              <a:spAutoFit/>
            </a:bodyPr>
            <a:lstStyle>
              <a:lvl1pPr algn="ctr">
                <a:lnSpc>
                  <a:spcPts val="3200"/>
                </a:lnSpc>
                <a:defRPr sz="2400" spc="220">
                  <a:solidFill>
                    <a:srgbClr val="D9D9D9"/>
                  </a:solidFill>
                  <a:latin typeface="+mj-lt"/>
                  <a:ea typeface="+mj-ea"/>
                  <a:cs typeface="+mj-cs"/>
                  <a:sym typeface="Helvetica"/>
                </a:defRPr>
              </a:lvl1pPr>
            </a:lstStyle>
            <a:p>
              <a:pPr defTabSz="342900" hangingPunct="0">
                <a:lnSpc>
                  <a:spcPts val="1200"/>
                </a:lnSpc>
                <a:defRPr spc="0">
                  <a:solidFill>
                    <a:srgbClr val="000000"/>
                  </a:solidFill>
                  <a:latin typeface="+mn-lt"/>
                  <a:ea typeface="+mn-ea"/>
                  <a:cs typeface="+mn-cs"/>
                  <a:sym typeface="Trebuchet MS"/>
                </a:defRPr>
              </a:pPr>
              <a:r>
                <a:rPr lang="zh-CN" altLang="en-US" sz="900" kern="0" spc="83">
                  <a:solidFill>
                    <a:schemeClr val="bg1">
                      <a:lumMod val="50000"/>
                    </a:schemeClr>
                  </a:solidFill>
                  <a:latin typeface="+mj-ea"/>
                  <a:cs typeface="Helvetica"/>
                </a:rPr>
                <a:t>Enter here</a:t>
              </a:r>
            </a:p>
            <a:p>
              <a:pPr defTabSz="342900" hangingPunct="0">
                <a:lnSpc>
                  <a:spcPts val="1200"/>
                </a:lnSpc>
                <a:defRPr spc="0">
                  <a:solidFill>
                    <a:srgbClr val="000000"/>
                  </a:solidFill>
                  <a:latin typeface="+mn-lt"/>
                  <a:ea typeface="+mn-ea"/>
                  <a:cs typeface="+mn-cs"/>
                  <a:sym typeface="Trebuchet MS"/>
                </a:defRPr>
              </a:pPr>
              <a:r>
                <a:rPr lang="zh-CN" altLang="en-US" sz="900" kern="0" spc="83">
                  <a:solidFill>
                    <a:schemeClr val="bg1">
                      <a:lumMod val="50000"/>
                    </a:schemeClr>
                  </a:solidFill>
                  <a:latin typeface="+mj-ea"/>
                  <a:cs typeface="Helvetica"/>
                </a:rPr>
                <a:t>Enter here</a:t>
              </a:r>
            </a:p>
            <a:p>
              <a:pPr defTabSz="342900" hangingPunct="0">
                <a:lnSpc>
                  <a:spcPts val="1200"/>
                </a:lnSpc>
                <a:defRPr spc="0">
                  <a:solidFill>
                    <a:srgbClr val="000000"/>
                  </a:solidFill>
                  <a:latin typeface="+mn-lt"/>
                  <a:ea typeface="+mn-ea"/>
                  <a:cs typeface="+mn-cs"/>
                  <a:sym typeface="Trebuchet MS"/>
                </a:defRPr>
              </a:pPr>
              <a:r>
                <a:rPr lang="zh-CN" altLang="en-US" sz="900" kern="0" spc="83">
                  <a:solidFill>
                    <a:schemeClr val="bg1">
                      <a:lumMod val="50000"/>
                    </a:schemeClr>
                  </a:solidFill>
                  <a:latin typeface="+mj-ea"/>
                  <a:cs typeface="Helvetica"/>
                </a:rPr>
                <a:t>Enter here</a:t>
              </a:r>
            </a:p>
            <a:p>
              <a:pPr defTabSz="342900" hangingPunct="0">
                <a:lnSpc>
                  <a:spcPts val="1200"/>
                </a:lnSpc>
                <a:defRPr spc="0">
                  <a:solidFill>
                    <a:srgbClr val="000000"/>
                  </a:solidFill>
                  <a:latin typeface="+mn-lt"/>
                  <a:ea typeface="+mn-ea"/>
                  <a:cs typeface="+mn-cs"/>
                  <a:sym typeface="Trebuchet MS"/>
                </a:defRPr>
              </a:pPr>
              <a:r>
                <a:rPr lang="zh-CN" altLang="en-US" sz="900" kern="0" spc="83">
                  <a:solidFill>
                    <a:schemeClr val="bg1">
                      <a:lumMod val="50000"/>
                    </a:schemeClr>
                  </a:solidFill>
                  <a:latin typeface="+mj-ea"/>
                  <a:cs typeface="Helvetica"/>
                </a:rPr>
                <a:t>Enter here</a:t>
              </a:r>
            </a:p>
          </p:txBody>
        </p:sp>
        <p:sp>
          <p:nvSpPr>
            <p:cNvPr id="2" name="椭圆 1">
              <a:extLst>
                <a:ext uri="{FF2B5EF4-FFF2-40B4-BE49-F238E27FC236}">
                  <a16:creationId xmlns:a16="http://schemas.microsoft.com/office/drawing/2014/main" id="{8F8A861E-8ADC-405C-99B9-5FF0DF6E7F7A}"/>
                </a:ext>
              </a:extLst>
            </p:cNvPr>
            <p:cNvSpPr/>
            <p:nvPr/>
          </p:nvSpPr>
          <p:spPr>
            <a:xfrm>
              <a:off x="1561527" y="1570167"/>
              <a:ext cx="1309353" cy="1309353"/>
            </a:xfrm>
            <a:prstGeom prst="ellipse">
              <a:avLst/>
            </a:prstGeom>
            <a:blipFill>
              <a:blip r:embed="rId6" cstate="screen">
                <a:extLst>
                  <a:ext uri="{28A0092B-C50C-407E-A947-70E740481C1C}">
                    <a14:useLocalDpi xmlns:a14="http://schemas.microsoft.com/office/drawing/2010/main"/>
                  </a:ext>
                </a:extLst>
              </a:blip>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nvGrpSpPr>
          <p:cNvPr id="7" name="组合 6">
            <a:extLst>
              <a:ext uri="{FF2B5EF4-FFF2-40B4-BE49-F238E27FC236}">
                <a16:creationId xmlns:a16="http://schemas.microsoft.com/office/drawing/2014/main" id="{DFD173EB-A3B1-43DA-AECA-D51AFD3495BB}"/>
              </a:ext>
            </a:extLst>
          </p:cNvPr>
          <p:cNvGrpSpPr/>
          <p:nvPr/>
        </p:nvGrpSpPr>
        <p:grpSpPr>
          <a:xfrm>
            <a:off x="3908848" y="1357961"/>
            <a:ext cx="1808262" cy="2687928"/>
            <a:chOff x="3908848" y="1357961"/>
            <a:chExt cx="1808262" cy="2687928"/>
          </a:xfrm>
        </p:grpSpPr>
        <p:sp>
          <p:nvSpPr>
            <p:cNvPr id="109" name="Shape 323">
              <a:extLst>
                <a:ext uri="{FF2B5EF4-FFF2-40B4-BE49-F238E27FC236}">
                  <a16:creationId xmlns:a16="http://schemas.microsoft.com/office/drawing/2014/main" id="{0AE2E1ED-4E7A-42BF-A834-E024866FF848}"/>
                </a:ext>
              </a:extLst>
            </p:cNvPr>
            <p:cNvSpPr/>
            <p:nvPr/>
          </p:nvSpPr>
          <p:spPr>
            <a:xfrm>
              <a:off x="4162801" y="3066667"/>
              <a:ext cx="1300357" cy="253916"/>
            </a:xfrm>
            <a:prstGeom prst="rect">
              <a:avLst/>
            </a:prstGeom>
            <a:noFill/>
            <a:ln w="12700" cap="flat">
              <a:noFill/>
              <a:miter lim="400000"/>
            </a:ln>
            <a:effectLst/>
            <a:extLst>
              <a:ext uri="{C572A759-6A51-4108-AA02-DFA0A04FC94B}">
                <ma14:wrappingTextBoxFlag xmlns:ma14="http://schemas.microsoft.com/office/mac/drawingml/2011/main" xmlns:mc="http://schemas.openxmlformats.org/markup-compatibility/2006" xmlns:p14="http://schemas.microsoft.com/office/powerpoint/2010/main" xmlns:a14="http://schemas.microsoft.com/office/drawing/2010/main" xmlns:a16="http://schemas.microsoft.com/office/drawing/2014/main" xmlns="" val="1"/>
              </a:ext>
            </a:extLst>
          </p:spPr>
          <p:txBody>
            <a:bodyPr wrap="none" lIns="34290" tIns="34290" rIns="34290" bIns="34290" numCol="1" anchor="t">
              <a:spAutoFit/>
            </a:bodyPr>
            <a:lstStyle>
              <a:lvl1pPr algn="ctr">
                <a:defRPr sz="3200" b="1">
                  <a:solidFill>
                    <a:srgbClr val="FFFFFF"/>
                  </a:solidFill>
                  <a:latin typeface="+mj-lt"/>
                  <a:ea typeface="+mj-ea"/>
                  <a:cs typeface="+mj-cs"/>
                  <a:sym typeface="Helvetica"/>
                </a:defRPr>
              </a:lvl1pPr>
            </a:lstStyle>
            <a:p>
              <a:pPr defTabSz="342900" hangingPunct="0">
                <a:defRPr b="0">
                  <a:solidFill>
                    <a:srgbClr val="000000"/>
                  </a:solidFill>
                  <a:latin typeface="+mn-lt"/>
                  <a:ea typeface="+mn-ea"/>
                  <a:cs typeface="+mn-cs"/>
                  <a:sym typeface="Trebuchet MS"/>
                </a:defRPr>
              </a:pPr>
              <a:r>
                <a:rPr lang="zh-CN" altLang="en-US" sz="1200" kern="0">
                  <a:solidFill>
                    <a:schemeClr val="bg1">
                      <a:lumMod val="50000"/>
                    </a:schemeClr>
                  </a:solidFill>
                  <a:latin typeface="Helvetica"/>
                  <a:cs typeface="Helvetica"/>
                </a:rPr>
                <a:t>Title text added here</a:t>
              </a:r>
            </a:p>
          </p:txBody>
        </p:sp>
        <p:sp>
          <p:nvSpPr>
            <p:cNvPr id="110" name="Shape 324">
              <a:extLst>
                <a:ext uri="{FF2B5EF4-FFF2-40B4-BE49-F238E27FC236}">
                  <a16:creationId xmlns:a16="http://schemas.microsoft.com/office/drawing/2014/main" id="{48FEC5F0-B5E4-4766-9872-62C229007CE2}"/>
                </a:ext>
              </a:extLst>
            </p:cNvPr>
            <p:cNvSpPr/>
            <p:nvPr/>
          </p:nvSpPr>
          <p:spPr>
            <a:xfrm>
              <a:off x="3908848" y="3361086"/>
              <a:ext cx="1808262" cy="684803"/>
            </a:xfrm>
            <a:prstGeom prst="rect">
              <a:avLst/>
            </a:prstGeom>
            <a:noFill/>
            <a:ln w="12700" cap="flat">
              <a:noFill/>
              <a:miter lim="400000"/>
            </a:ln>
            <a:effectLst/>
            <a:extLst>
              <a:ext uri="{C572A759-6A51-4108-AA02-DFA0A04FC94B}">
                <ma14:wrappingTextBoxFlag xmlns:ma14="http://schemas.microsoft.com/office/mac/drawingml/2011/main" xmlns:mc="http://schemas.openxmlformats.org/markup-compatibility/2006" xmlns:p14="http://schemas.microsoft.com/office/powerpoint/2010/main" xmlns:a14="http://schemas.microsoft.com/office/drawing/2010/main" xmlns:a16="http://schemas.microsoft.com/office/drawing/2014/main" xmlns="" val="1"/>
              </a:ext>
            </a:extLst>
          </p:spPr>
          <p:txBody>
            <a:bodyPr wrap="square" lIns="34290" tIns="34290" rIns="34290" bIns="34290" numCol="1" anchor="t">
              <a:spAutoFit/>
            </a:bodyPr>
            <a:lstStyle>
              <a:lvl1pPr algn="ctr">
                <a:lnSpc>
                  <a:spcPts val="3200"/>
                </a:lnSpc>
                <a:defRPr sz="2400" spc="220">
                  <a:solidFill>
                    <a:srgbClr val="D9D9D9"/>
                  </a:solidFill>
                  <a:latin typeface="+mj-lt"/>
                  <a:ea typeface="+mj-ea"/>
                  <a:cs typeface="+mj-cs"/>
                  <a:sym typeface="Helvetica"/>
                </a:defRPr>
              </a:lvl1pPr>
            </a:lstStyle>
            <a:p>
              <a:pPr defTabSz="342900" hangingPunct="0">
                <a:lnSpc>
                  <a:spcPts val="1200"/>
                </a:lnSpc>
                <a:defRPr spc="0">
                  <a:solidFill>
                    <a:srgbClr val="000000"/>
                  </a:solidFill>
                  <a:latin typeface="+mn-lt"/>
                  <a:ea typeface="+mn-ea"/>
                  <a:cs typeface="+mn-cs"/>
                  <a:sym typeface="Trebuchet MS"/>
                </a:defRPr>
              </a:pPr>
              <a:r>
                <a:rPr lang="zh-CN" altLang="en-US" sz="900" kern="0" spc="83">
                  <a:solidFill>
                    <a:schemeClr val="bg1">
                      <a:lumMod val="50000"/>
                    </a:schemeClr>
                  </a:solidFill>
                  <a:latin typeface="+mj-ea"/>
                  <a:cs typeface="Helvetica"/>
                </a:rPr>
                <a:t>Enter here</a:t>
              </a:r>
            </a:p>
            <a:p>
              <a:pPr defTabSz="342900" hangingPunct="0">
                <a:lnSpc>
                  <a:spcPts val="1200"/>
                </a:lnSpc>
                <a:defRPr spc="0">
                  <a:solidFill>
                    <a:srgbClr val="000000"/>
                  </a:solidFill>
                  <a:latin typeface="+mn-lt"/>
                  <a:ea typeface="+mn-ea"/>
                  <a:cs typeface="+mn-cs"/>
                  <a:sym typeface="Trebuchet MS"/>
                </a:defRPr>
              </a:pPr>
              <a:r>
                <a:rPr lang="zh-CN" altLang="en-US" sz="900" kern="0" spc="83">
                  <a:solidFill>
                    <a:schemeClr val="bg1">
                      <a:lumMod val="50000"/>
                    </a:schemeClr>
                  </a:solidFill>
                  <a:latin typeface="+mj-ea"/>
                  <a:cs typeface="Helvetica"/>
                </a:rPr>
                <a:t>Enter here</a:t>
              </a:r>
            </a:p>
            <a:p>
              <a:pPr defTabSz="342900" hangingPunct="0">
                <a:lnSpc>
                  <a:spcPts val="1200"/>
                </a:lnSpc>
                <a:defRPr spc="0">
                  <a:solidFill>
                    <a:srgbClr val="000000"/>
                  </a:solidFill>
                  <a:latin typeface="+mn-lt"/>
                  <a:ea typeface="+mn-ea"/>
                  <a:cs typeface="+mn-cs"/>
                  <a:sym typeface="Trebuchet MS"/>
                </a:defRPr>
              </a:pPr>
              <a:r>
                <a:rPr lang="zh-CN" altLang="en-US" sz="900" kern="0" spc="83">
                  <a:solidFill>
                    <a:schemeClr val="bg1">
                      <a:lumMod val="50000"/>
                    </a:schemeClr>
                  </a:solidFill>
                  <a:latin typeface="+mj-ea"/>
                  <a:cs typeface="Helvetica"/>
                </a:rPr>
                <a:t>Enter here</a:t>
              </a:r>
            </a:p>
            <a:p>
              <a:pPr defTabSz="342900" hangingPunct="0">
                <a:lnSpc>
                  <a:spcPts val="1200"/>
                </a:lnSpc>
                <a:defRPr spc="0">
                  <a:solidFill>
                    <a:srgbClr val="000000"/>
                  </a:solidFill>
                  <a:latin typeface="+mn-lt"/>
                  <a:ea typeface="+mn-ea"/>
                  <a:cs typeface="+mn-cs"/>
                  <a:sym typeface="Trebuchet MS"/>
                </a:defRPr>
              </a:pPr>
              <a:r>
                <a:rPr lang="zh-CN" altLang="en-US" sz="900" kern="0" spc="83">
                  <a:solidFill>
                    <a:schemeClr val="bg1">
                      <a:lumMod val="50000"/>
                    </a:schemeClr>
                  </a:solidFill>
                  <a:latin typeface="+mj-ea"/>
                  <a:cs typeface="Helvetica"/>
                </a:rPr>
                <a:t>Enter here</a:t>
              </a:r>
            </a:p>
          </p:txBody>
        </p:sp>
        <p:grpSp>
          <p:nvGrpSpPr>
            <p:cNvPr id="118" name="组合 22">
              <a:extLst>
                <a:ext uri="{FF2B5EF4-FFF2-40B4-BE49-F238E27FC236}">
                  <a16:creationId xmlns:a16="http://schemas.microsoft.com/office/drawing/2014/main" id="{83553AFC-E1EE-4BE7-A489-E3E60409FA2B}"/>
                </a:ext>
              </a:extLst>
            </p:cNvPr>
            <p:cNvGrpSpPr>
              <a:grpSpLocks/>
            </p:cNvGrpSpPr>
            <p:nvPr/>
          </p:nvGrpSpPr>
          <p:grpSpPr bwMode="auto">
            <a:xfrm>
              <a:off x="3989044" y="1357961"/>
              <a:ext cx="1647871" cy="1647871"/>
              <a:chOff x="0" y="0"/>
              <a:chExt cx="4028072" cy="4028072"/>
            </a:xfrm>
            <a:solidFill>
              <a:srgbClr val="4D03DC"/>
            </a:solidFill>
          </p:grpSpPr>
          <p:grpSp>
            <p:nvGrpSpPr>
              <p:cNvPr id="119" name="组合 23">
                <a:extLst>
                  <a:ext uri="{FF2B5EF4-FFF2-40B4-BE49-F238E27FC236}">
                    <a16:creationId xmlns:a16="http://schemas.microsoft.com/office/drawing/2014/main" id="{E8764180-A884-400C-B25F-D7DE7EE63396}"/>
                  </a:ext>
                </a:extLst>
              </p:cNvPr>
              <p:cNvGrpSpPr>
                <a:grpSpLocks/>
              </p:cNvGrpSpPr>
              <p:nvPr/>
            </p:nvGrpSpPr>
            <p:grpSpPr bwMode="auto">
              <a:xfrm>
                <a:off x="0" y="0"/>
                <a:ext cx="4028072" cy="4028072"/>
                <a:chOff x="0" y="0"/>
                <a:chExt cx="672490" cy="672490"/>
              </a:xfrm>
              <a:grpFill/>
            </p:grpSpPr>
            <p:sp>
              <p:nvSpPr>
                <p:cNvPr id="121" name="椭圆 25">
                  <a:extLst>
                    <a:ext uri="{FF2B5EF4-FFF2-40B4-BE49-F238E27FC236}">
                      <a16:creationId xmlns:a16="http://schemas.microsoft.com/office/drawing/2014/main" id="{001B8808-42E9-408A-AC6A-93A3E4ED0210}"/>
                    </a:ext>
                  </a:extLst>
                </p:cNvPr>
                <p:cNvSpPr>
                  <a:spLocks noChangeArrowheads="1"/>
                </p:cNvSpPr>
                <p:nvPr/>
              </p:nvSpPr>
              <p:spPr bwMode="auto">
                <a:xfrm>
                  <a:off x="0" y="0"/>
                  <a:ext cx="672490" cy="67249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eaLnBrk="1" hangingPunct="1"/>
                  <a:endParaRPr lang="zh-CN" altLang="en-US">
                    <a:solidFill>
                      <a:srgbClr val="4D03DC"/>
                    </a:solidFill>
                  </a:endParaRPr>
                </a:p>
              </p:txBody>
            </p:sp>
            <p:sp>
              <p:nvSpPr>
                <p:cNvPr id="122" name="椭圆 26">
                  <a:extLst>
                    <a:ext uri="{FF2B5EF4-FFF2-40B4-BE49-F238E27FC236}">
                      <a16:creationId xmlns:a16="http://schemas.microsoft.com/office/drawing/2014/main" id="{1CA362E7-CEDD-4298-955B-FCBB0454B349}"/>
                    </a:ext>
                  </a:extLst>
                </p:cNvPr>
                <p:cNvSpPr>
                  <a:spLocks noChangeArrowheads="1"/>
                </p:cNvSpPr>
                <p:nvPr/>
              </p:nvSpPr>
              <p:spPr bwMode="auto">
                <a:xfrm>
                  <a:off x="80126" y="80126"/>
                  <a:ext cx="512237" cy="51223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eaLnBrk="1" hangingPunct="1"/>
                  <a:endParaRPr lang="zh-CN" altLang="en-US">
                    <a:solidFill>
                      <a:srgbClr val="4D03DC"/>
                    </a:solidFill>
                  </a:endParaRPr>
                </a:p>
              </p:txBody>
            </p:sp>
            <p:sp>
              <p:nvSpPr>
                <p:cNvPr id="123" name="椭圆 27">
                  <a:extLst>
                    <a:ext uri="{FF2B5EF4-FFF2-40B4-BE49-F238E27FC236}">
                      <a16:creationId xmlns:a16="http://schemas.microsoft.com/office/drawing/2014/main" id="{71ADDE31-3939-48D7-AD9C-088163433014}"/>
                    </a:ext>
                  </a:extLst>
                </p:cNvPr>
                <p:cNvSpPr>
                  <a:spLocks noChangeArrowheads="1"/>
                </p:cNvSpPr>
                <p:nvPr/>
              </p:nvSpPr>
              <p:spPr bwMode="auto">
                <a:xfrm>
                  <a:off x="160253" y="164832"/>
                  <a:ext cx="351984" cy="3514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eaLnBrk="1" hangingPunct="1"/>
                  <a:endParaRPr lang="zh-CN" altLang="en-US">
                    <a:solidFill>
                      <a:srgbClr val="4D03DC"/>
                    </a:solidFill>
                  </a:endParaRPr>
                </a:p>
              </p:txBody>
            </p:sp>
          </p:grpSp>
          <p:sp>
            <p:nvSpPr>
              <p:cNvPr id="120" name="椭圆 24">
                <a:extLst>
                  <a:ext uri="{FF2B5EF4-FFF2-40B4-BE49-F238E27FC236}">
                    <a16:creationId xmlns:a16="http://schemas.microsoft.com/office/drawing/2014/main" id="{B697A31D-E79F-4C84-92FE-EC0F4A910222}"/>
                  </a:ext>
                </a:extLst>
              </p:cNvPr>
              <p:cNvSpPr>
                <a:spLocks noChangeArrowheads="1"/>
              </p:cNvSpPr>
              <p:nvPr/>
            </p:nvSpPr>
            <p:spPr bwMode="auto">
              <a:xfrm>
                <a:off x="1288983" y="1395255"/>
                <a:ext cx="1391828" cy="138840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eaLnBrk="1" hangingPunct="1"/>
                <a:endParaRPr lang="zh-CN" altLang="en-US">
                  <a:solidFill>
                    <a:srgbClr val="4D03DC"/>
                  </a:solidFill>
                </a:endParaRPr>
              </a:p>
            </p:txBody>
          </p:sp>
        </p:grpSp>
        <p:sp>
          <p:nvSpPr>
            <p:cNvPr id="132" name="椭圆 131">
              <a:extLst>
                <a:ext uri="{FF2B5EF4-FFF2-40B4-BE49-F238E27FC236}">
                  <a16:creationId xmlns:a16="http://schemas.microsoft.com/office/drawing/2014/main" id="{92C749DC-E3A7-417F-8965-391C01627918}"/>
                </a:ext>
              </a:extLst>
            </p:cNvPr>
            <p:cNvSpPr/>
            <p:nvPr/>
          </p:nvSpPr>
          <p:spPr>
            <a:xfrm>
              <a:off x="4162801" y="1531845"/>
              <a:ext cx="1309353" cy="1309353"/>
            </a:xfrm>
            <a:prstGeom prst="ellipse">
              <a:avLst/>
            </a:prstGeom>
            <a:blipFill>
              <a:blip r:embed="rId7" cstate="screen">
                <a:extLst>
                  <a:ext uri="{28A0092B-C50C-407E-A947-70E740481C1C}">
                    <a14:useLocalDpi xmlns:a14="http://schemas.microsoft.com/office/drawing/2010/main"/>
                  </a:ext>
                </a:extLst>
              </a:blip>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nvGrpSpPr>
          <p:cNvPr id="8" name="组合 7">
            <a:extLst>
              <a:ext uri="{FF2B5EF4-FFF2-40B4-BE49-F238E27FC236}">
                <a16:creationId xmlns:a16="http://schemas.microsoft.com/office/drawing/2014/main" id="{FF04BCA9-6C1F-4717-8B81-686AEB4E12A5}"/>
              </a:ext>
            </a:extLst>
          </p:cNvPr>
          <p:cNvGrpSpPr/>
          <p:nvPr/>
        </p:nvGrpSpPr>
        <p:grpSpPr>
          <a:xfrm>
            <a:off x="6504810" y="1353658"/>
            <a:ext cx="1808262" cy="2687928"/>
            <a:chOff x="6504810" y="1353658"/>
            <a:chExt cx="1808262" cy="2687928"/>
          </a:xfrm>
        </p:grpSpPr>
        <p:sp>
          <p:nvSpPr>
            <p:cNvPr id="107" name="Shape 323">
              <a:extLst>
                <a:ext uri="{FF2B5EF4-FFF2-40B4-BE49-F238E27FC236}">
                  <a16:creationId xmlns:a16="http://schemas.microsoft.com/office/drawing/2014/main" id="{CEB3D132-6DA2-47A8-830F-719B7D72A92E}"/>
                </a:ext>
              </a:extLst>
            </p:cNvPr>
            <p:cNvSpPr/>
            <p:nvPr/>
          </p:nvSpPr>
          <p:spPr>
            <a:xfrm>
              <a:off x="6758763" y="3062364"/>
              <a:ext cx="1300357" cy="253916"/>
            </a:xfrm>
            <a:prstGeom prst="rect">
              <a:avLst/>
            </a:prstGeom>
            <a:noFill/>
            <a:ln w="12700" cap="flat">
              <a:noFill/>
              <a:miter lim="400000"/>
            </a:ln>
            <a:effectLst/>
            <a:extLst>
              <a:ext uri="{C572A759-6A51-4108-AA02-DFA0A04FC94B}">
                <ma14:wrappingTextBoxFlag xmlns:ma14="http://schemas.microsoft.com/office/mac/drawingml/2011/main" xmlns:mc="http://schemas.openxmlformats.org/markup-compatibility/2006" xmlns:p14="http://schemas.microsoft.com/office/powerpoint/2010/main" xmlns:a14="http://schemas.microsoft.com/office/drawing/2010/main" xmlns:a16="http://schemas.microsoft.com/office/drawing/2014/main" xmlns="" val="1"/>
              </a:ext>
            </a:extLst>
          </p:spPr>
          <p:txBody>
            <a:bodyPr wrap="none" lIns="34290" tIns="34290" rIns="34290" bIns="34290" numCol="1" anchor="t">
              <a:spAutoFit/>
            </a:bodyPr>
            <a:lstStyle>
              <a:lvl1pPr algn="ctr">
                <a:defRPr sz="3200" b="1">
                  <a:solidFill>
                    <a:srgbClr val="FFFFFF"/>
                  </a:solidFill>
                  <a:latin typeface="+mj-lt"/>
                  <a:ea typeface="+mj-ea"/>
                  <a:cs typeface="+mj-cs"/>
                  <a:sym typeface="Helvetica"/>
                </a:defRPr>
              </a:lvl1pPr>
            </a:lstStyle>
            <a:p>
              <a:pPr defTabSz="342900" hangingPunct="0">
                <a:defRPr b="0">
                  <a:solidFill>
                    <a:srgbClr val="000000"/>
                  </a:solidFill>
                  <a:latin typeface="+mn-lt"/>
                  <a:ea typeface="+mn-ea"/>
                  <a:cs typeface="+mn-cs"/>
                  <a:sym typeface="Trebuchet MS"/>
                </a:defRPr>
              </a:pPr>
              <a:r>
                <a:rPr lang="zh-CN" altLang="en-US" sz="1200" kern="0">
                  <a:solidFill>
                    <a:schemeClr val="bg1">
                      <a:lumMod val="50000"/>
                    </a:schemeClr>
                  </a:solidFill>
                  <a:latin typeface="Helvetica"/>
                  <a:cs typeface="Helvetica"/>
                </a:rPr>
                <a:t>Title text added here</a:t>
              </a:r>
            </a:p>
          </p:txBody>
        </p:sp>
        <p:sp>
          <p:nvSpPr>
            <p:cNvPr id="108" name="Shape 324">
              <a:extLst>
                <a:ext uri="{FF2B5EF4-FFF2-40B4-BE49-F238E27FC236}">
                  <a16:creationId xmlns:a16="http://schemas.microsoft.com/office/drawing/2014/main" id="{E765CE7F-C466-413B-8F5D-12DE4FB1E9BA}"/>
                </a:ext>
              </a:extLst>
            </p:cNvPr>
            <p:cNvSpPr/>
            <p:nvPr/>
          </p:nvSpPr>
          <p:spPr>
            <a:xfrm>
              <a:off x="6504810" y="3356783"/>
              <a:ext cx="1808262" cy="684803"/>
            </a:xfrm>
            <a:prstGeom prst="rect">
              <a:avLst/>
            </a:prstGeom>
            <a:noFill/>
            <a:ln w="12700" cap="flat">
              <a:noFill/>
              <a:miter lim="400000"/>
            </a:ln>
            <a:effectLst/>
            <a:extLst>
              <a:ext uri="{C572A759-6A51-4108-AA02-DFA0A04FC94B}">
                <ma14:wrappingTextBoxFlag xmlns:ma14="http://schemas.microsoft.com/office/mac/drawingml/2011/main" xmlns:mc="http://schemas.openxmlformats.org/markup-compatibility/2006" xmlns:p14="http://schemas.microsoft.com/office/powerpoint/2010/main" xmlns:a14="http://schemas.microsoft.com/office/drawing/2010/main" xmlns:a16="http://schemas.microsoft.com/office/drawing/2014/main" xmlns="" val="1"/>
              </a:ext>
            </a:extLst>
          </p:spPr>
          <p:txBody>
            <a:bodyPr wrap="square" lIns="34290" tIns="34290" rIns="34290" bIns="34290" numCol="1" anchor="t">
              <a:spAutoFit/>
            </a:bodyPr>
            <a:lstStyle>
              <a:lvl1pPr algn="ctr">
                <a:lnSpc>
                  <a:spcPts val="3200"/>
                </a:lnSpc>
                <a:defRPr sz="2400" spc="220">
                  <a:solidFill>
                    <a:srgbClr val="D9D9D9"/>
                  </a:solidFill>
                  <a:latin typeface="+mj-lt"/>
                  <a:ea typeface="+mj-ea"/>
                  <a:cs typeface="+mj-cs"/>
                  <a:sym typeface="Helvetica"/>
                </a:defRPr>
              </a:lvl1pPr>
            </a:lstStyle>
            <a:p>
              <a:pPr defTabSz="342900" hangingPunct="0">
                <a:lnSpc>
                  <a:spcPts val="1200"/>
                </a:lnSpc>
                <a:defRPr spc="0">
                  <a:solidFill>
                    <a:srgbClr val="000000"/>
                  </a:solidFill>
                  <a:latin typeface="+mn-lt"/>
                  <a:ea typeface="+mn-ea"/>
                  <a:cs typeface="+mn-cs"/>
                  <a:sym typeface="Trebuchet MS"/>
                </a:defRPr>
              </a:pPr>
              <a:r>
                <a:rPr lang="zh-CN" altLang="en-US" sz="900" kern="0" spc="83">
                  <a:solidFill>
                    <a:schemeClr val="bg1">
                      <a:lumMod val="50000"/>
                    </a:schemeClr>
                  </a:solidFill>
                  <a:latin typeface="+mj-ea"/>
                  <a:cs typeface="Helvetica"/>
                </a:rPr>
                <a:t>Enter here</a:t>
              </a:r>
            </a:p>
            <a:p>
              <a:pPr defTabSz="342900" hangingPunct="0">
                <a:lnSpc>
                  <a:spcPts val="1200"/>
                </a:lnSpc>
                <a:defRPr spc="0">
                  <a:solidFill>
                    <a:srgbClr val="000000"/>
                  </a:solidFill>
                  <a:latin typeface="+mn-lt"/>
                  <a:ea typeface="+mn-ea"/>
                  <a:cs typeface="+mn-cs"/>
                  <a:sym typeface="Trebuchet MS"/>
                </a:defRPr>
              </a:pPr>
              <a:r>
                <a:rPr lang="zh-CN" altLang="en-US" sz="900" kern="0" spc="83">
                  <a:solidFill>
                    <a:schemeClr val="bg1">
                      <a:lumMod val="50000"/>
                    </a:schemeClr>
                  </a:solidFill>
                  <a:latin typeface="+mj-ea"/>
                  <a:cs typeface="Helvetica"/>
                </a:rPr>
                <a:t>Enter here</a:t>
              </a:r>
            </a:p>
            <a:p>
              <a:pPr defTabSz="342900" hangingPunct="0">
                <a:lnSpc>
                  <a:spcPts val="1200"/>
                </a:lnSpc>
                <a:defRPr spc="0">
                  <a:solidFill>
                    <a:srgbClr val="000000"/>
                  </a:solidFill>
                  <a:latin typeface="+mn-lt"/>
                  <a:ea typeface="+mn-ea"/>
                  <a:cs typeface="+mn-cs"/>
                  <a:sym typeface="Trebuchet MS"/>
                </a:defRPr>
              </a:pPr>
              <a:r>
                <a:rPr lang="zh-CN" altLang="en-US" sz="900" kern="0" spc="83">
                  <a:solidFill>
                    <a:schemeClr val="bg1">
                      <a:lumMod val="50000"/>
                    </a:schemeClr>
                  </a:solidFill>
                  <a:latin typeface="+mj-ea"/>
                  <a:cs typeface="Helvetica"/>
                </a:rPr>
                <a:t>Enter here</a:t>
              </a:r>
            </a:p>
            <a:p>
              <a:pPr defTabSz="342900" hangingPunct="0">
                <a:lnSpc>
                  <a:spcPts val="1200"/>
                </a:lnSpc>
                <a:defRPr spc="0">
                  <a:solidFill>
                    <a:srgbClr val="000000"/>
                  </a:solidFill>
                  <a:latin typeface="+mn-lt"/>
                  <a:ea typeface="+mn-ea"/>
                  <a:cs typeface="+mn-cs"/>
                  <a:sym typeface="Trebuchet MS"/>
                </a:defRPr>
              </a:pPr>
              <a:r>
                <a:rPr lang="zh-CN" altLang="en-US" sz="900" kern="0" spc="83">
                  <a:solidFill>
                    <a:schemeClr val="bg1">
                      <a:lumMod val="50000"/>
                    </a:schemeClr>
                  </a:solidFill>
                  <a:latin typeface="+mj-ea"/>
                  <a:cs typeface="Helvetica"/>
                </a:rPr>
                <a:t>Enter here</a:t>
              </a:r>
            </a:p>
          </p:txBody>
        </p:sp>
        <p:grpSp>
          <p:nvGrpSpPr>
            <p:cNvPr id="125" name="组合 22">
              <a:extLst>
                <a:ext uri="{FF2B5EF4-FFF2-40B4-BE49-F238E27FC236}">
                  <a16:creationId xmlns:a16="http://schemas.microsoft.com/office/drawing/2014/main" id="{A91F2C49-FAA5-4C0C-986F-AEABD603E2EA}"/>
                </a:ext>
              </a:extLst>
            </p:cNvPr>
            <p:cNvGrpSpPr>
              <a:grpSpLocks/>
            </p:cNvGrpSpPr>
            <p:nvPr/>
          </p:nvGrpSpPr>
          <p:grpSpPr bwMode="auto">
            <a:xfrm>
              <a:off x="6585006" y="1353658"/>
              <a:ext cx="1647871" cy="1647871"/>
              <a:chOff x="0" y="0"/>
              <a:chExt cx="4028072" cy="4028072"/>
            </a:xfrm>
            <a:solidFill>
              <a:srgbClr val="4D03DC"/>
            </a:solidFill>
          </p:grpSpPr>
          <p:grpSp>
            <p:nvGrpSpPr>
              <p:cNvPr id="126" name="组合 23">
                <a:extLst>
                  <a:ext uri="{FF2B5EF4-FFF2-40B4-BE49-F238E27FC236}">
                    <a16:creationId xmlns:a16="http://schemas.microsoft.com/office/drawing/2014/main" id="{23ADB8FF-5405-43A5-A4A2-1D9316A56488}"/>
                  </a:ext>
                </a:extLst>
              </p:cNvPr>
              <p:cNvGrpSpPr>
                <a:grpSpLocks/>
              </p:cNvGrpSpPr>
              <p:nvPr/>
            </p:nvGrpSpPr>
            <p:grpSpPr bwMode="auto">
              <a:xfrm>
                <a:off x="0" y="0"/>
                <a:ext cx="4028072" cy="4028072"/>
                <a:chOff x="0" y="0"/>
                <a:chExt cx="672490" cy="672490"/>
              </a:xfrm>
              <a:grpFill/>
            </p:grpSpPr>
            <p:sp>
              <p:nvSpPr>
                <p:cNvPr id="128" name="椭圆 25">
                  <a:extLst>
                    <a:ext uri="{FF2B5EF4-FFF2-40B4-BE49-F238E27FC236}">
                      <a16:creationId xmlns:a16="http://schemas.microsoft.com/office/drawing/2014/main" id="{B56E47EF-78CE-40E4-962F-C68C38020437}"/>
                    </a:ext>
                  </a:extLst>
                </p:cNvPr>
                <p:cNvSpPr>
                  <a:spLocks noChangeArrowheads="1"/>
                </p:cNvSpPr>
                <p:nvPr/>
              </p:nvSpPr>
              <p:spPr bwMode="auto">
                <a:xfrm>
                  <a:off x="0" y="0"/>
                  <a:ext cx="672490" cy="67249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eaLnBrk="1" hangingPunct="1"/>
                  <a:endParaRPr lang="zh-CN" altLang="en-US">
                    <a:solidFill>
                      <a:srgbClr val="4D03DC"/>
                    </a:solidFill>
                  </a:endParaRPr>
                </a:p>
              </p:txBody>
            </p:sp>
            <p:sp>
              <p:nvSpPr>
                <p:cNvPr id="129" name="椭圆 26">
                  <a:extLst>
                    <a:ext uri="{FF2B5EF4-FFF2-40B4-BE49-F238E27FC236}">
                      <a16:creationId xmlns:a16="http://schemas.microsoft.com/office/drawing/2014/main" id="{5ADBE897-1C8A-43F3-84C6-3FCEF85EAFBF}"/>
                    </a:ext>
                  </a:extLst>
                </p:cNvPr>
                <p:cNvSpPr>
                  <a:spLocks noChangeArrowheads="1"/>
                </p:cNvSpPr>
                <p:nvPr/>
              </p:nvSpPr>
              <p:spPr bwMode="auto">
                <a:xfrm>
                  <a:off x="80126" y="80126"/>
                  <a:ext cx="512237" cy="51223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eaLnBrk="1" hangingPunct="1"/>
                  <a:endParaRPr lang="zh-CN" altLang="en-US">
                    <a:solidFill>
                      <a:srgbClr val="4D03DC"/>
                    </a:solidFill>
                  </a:endParaRPr>
                </a:p>
              </p:txBody>
            </p:sp>
            <p:sp>
              <p:nvSpPr>
                <p:cNvPr id="130" name="椭圆 27">
                  <a:extLst>
                    <a:ext uri="{FF2B5EF4-FFF2-40B4-BE49-F238E27FC236}">
                      <a16:creationId xmlns:a16="http://schemas.microsoft.com/office/drawing/2014/main" id="{EB644C1C-8442-4190-927F-BAC13387FBD7}"/>
                    </a:ext>
                  </a:extLst>
                </p:cNvPr>
                <p:cNvSpPr>
                  <a:spLocks noChangeArrowheads="1"/>
                </p:cNvSpPr>
                <p:nvPr/>
              </p:nvSpPr>
              <p:spPr bwMode="auto">
                <a:xfrm>
                  <a:off x="160253" y="164832"/>
                  <a:ext cx="351984" cy="3514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eaLnBrk="1" hangingPunct="1"/>
                  <a:endParaRPr lang="zh-CN" altLang="en-US">
                    <a:solidFill>
                      <a:srgbClr val="4D03DC"/>
                    </a:solidFill>
                  </a:endParaRPr>
                </a:p>
              </p:txBody>
            </p:sp>
          </p:grpSp>
          <p:sp>
            <p:nvSpPr>
              <p:cNvPr id="127" name="椭圆 24">
                <a:extLst>
                  <a:ext uri="{FF2B5EF4-FFF2-40B4-BE49-F238E27FC236}">
                    <a16:creationId xmlns:a16="http://schemas.microsoft.com/office/drawing/2014/main" id="{E97C975E-2831-4F53-A9BA-157750FA4219}"/>
                  </a:ext>
                </a:extLst>
              </p:cNvPr>
              <p:cNvSpPr>
                <a:spLocks noChangeArrowheads="1"/>
              </p:cNvSpPr>
              <p:nvPr/>
            </p:nvSpPr>
            <p:spPr bwMode="auto">
              <a:xfrm>
                <a:off x="1288983" y="1395255"/>
                <a:ext cx="1391828" cy="138840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eaLnBrk="1" hangingPunct="1"/>
                <a:endParaRPr lang="zh-CN" altLang="en-US">
                  <a:solidFill>
                    <a:srgbClr val="4D03DC"/>
                  </a:solidFill>
                </a:endParaRPr>
              </a:p>
            </p:txBody>
          </p:sp>
        </p:grpSp>
        <p:sp>
          <p:nvSpPr>
            <p:cNvPr id="133" name="椭圆 132">
              <a:extLst>
                <a:ext uri="{FF2B5EF4-FFF2-40B4-BE49-F238E27FC236}">
                  <a16:creationId xmlns:a16="http://schemas.microsoft.com/office/drawing/2014/main" id="{29B09635-EFA3-44DA-825D-919DA1729B85}"/>
                </a:ext>
              </a:extLst>
            </p:cNvPr>
            <p:cNvSpPr/>
            <p:nvPr/>
          </p:nvSpPr>
          <p:spPr>
            <a:xfrm>
              <a:off x="6758763" y="1531845"/>
              <a:ext cx="1309353" cy="1309353"/>
            </a:xfrm>
            <a:prstGeom prst="ellipse">
              <a:avLst/>
            </a:prstGeom>
            <a:blipFill>
              <a:blip r:embed="rId8" cstate="screen">
                <a:extLst>
                  <a:ext uri="{28A0092B-C50C-407E-A947-70E740481C1C}">
                    <a14:useLocalDpi xmlns:a14="http://schemas.microsoft.com/office/drawing/2010/main"/>
                  </a:ext>
                </a:extLst>
              </a:blip>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48" name="椭圆 47">
            <a:extLst>
              <a:ext uri="{FF2B5EF4-FFF2-40B4-BE49-F238E27FC236}">
                <a16:creationId xmlns:a16="http://schemas.microsoft.com/office/drawing/2014/main" id="{78FDB98A-20DC-4A57-86DC-3F978CBD1526}"/>
              </a:ext>
            </a:extLst>
          </p:cNvPr>
          <p:cNvSpPr/>
          <p:nvPr/>
        </p:nvSpPr>
        <p:spPr>
          <a:xfrm>
            <a:off x="7627862" y="4695825"/>
            <a:ext cx="172840" cy="172840"/>
          </a:xfrm>
          <a:prstGeom prst="ellipse">
            <a:avLst/>
          </a:prstGeom>
          <a:solidFill>
            <a:srgbClr val="92D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a:extLst>
              <a:ext uri="{FF2B5EF4-FFF2-40B4-BE49-F238E27FC236}">
                <a16:creationId xmlns:a16="http://schemas.microsoft.com/office/drawing/2014/main" id="{D8E4012C-8326-4517-BAF5-65B637D78E7D}"/>
              </a:ext>
            </a:extLst>
          </p:cNvPr>
          <p:cNvSpPr/>
          <p:nvPr/>
        </p:nvSpPr>
        <p:spPr>
          <a:xfrm>
            <a:off x="8103417" y="4695825"/>
            <a:ext cx="172840" cy="172840"/>
          </a:xfrm>
          <a:prstGeom prst="ellipse">
            <a:avLst/>
          </a:prstGeom>
          <a:solidFill>
            <a:srgbClr val="00ADE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a:extLst>
              <a:ext uri="{FF2B5EF4-FFF2-40B4-BE49-F238E27FC236}">
                <a16:creationId xmlns:a16="http://schemas.microsoft.com/office/drawing/2014/main" id="{C1B73C1D-47B6-4849-9FC4-C29B11EE575A}"/>
              </a:ext>
            </a:extLst>
          </p:cNvPr>
          <p:cNvSpPr/>
          <p:nvPr/>
        </p:nvSpPr>
        <p:spPr>
          <a:xfrm>
            <a:off x="8578972" y="4695825"/>
            <a:ext cx="172840" cy="172840"/>
          </a:xfrm>
          <a:prstGeom prst="ellipse">
            <a:avLst/>
          </a:prstGeom>
          <a:solidFill>
            <a:srgbClr val="4D0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40264039"/>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ma14="http://schemas.microsoft.com/office/mac/drawingml/2011/main" xmlns:a14="http://schemas.microsoft.com/office/drawing/2010/main" xmlns:a16="http://schemas.microsoft.com/office/drawing/2014/main"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2" presetClass="entr" presetSubtype="1"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par>
                          <p:cTn id="20" fill="hold">
                            <p:stCondLst>
                              <p:cond delay="1500"/>
                            </p:stCondLst>
                            <p:childTnLst>
                              <p:par>
                                <p:cTn id="21" presetID="2" presetClass="entr" presetSubtype="1"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0-#ppt_h/2"/>
                                          </p:val>
                                        </p:tav>
                                        <p:tav tm="100000">
                                          <p:val>
                                            <p:strVal val="#ppt_y"/>
                                          </p:val>
                                        </p:tav>
                                      </p:tavLst>
                                    </p:anim>
                                  </p:childTnLst>
                                </p:cTn>
                              </p:par>
                            </p:childTnLst>
                          </p:cTn>
                        </p:par>
                        <p:par>
                          <p:cTn id="25" fill="hold">
                            <p:stCondLst>
                              <p:cond delay="2000"/>
                            </p:stCondLst>
                            <p:childTnLst>
                              <p:par>
                                <p:cTn id="26" presetID="53" presetClass="entr" presetSubtype="16" fill="hold" grpId="0" nodeType="afterEffect">
                                  <p:stCondLst>
                                    <p:cond delay="0"/>
                                  </p:stCondLst>
                                  <p:childTnLst>
                                    <p:set>
                                      <p:cBhvr>
                                        <p:cTn id="27" dur="1" fill="hold">
                                          <p:stCondLst>
                                            <p:cond delay="0"/>
                                          </p:stCondLst>
                                        </p:cTn>
                                        <p:tgtEl>
                                          <p:spTgt spid="48"/>
                                        </p:tgtEl>
                                        <p:attrNameLst>
                                          <p:attrName>style.visibility</p:attrName>
                                        </p:attrNameLst>
                                      </p:cBhvr>
                                      <p:to>
                                        <p:strVal val="visible"/>
                                      </p:to>
                                    </p:set>
                                    <p:anim calcmode="lin" valueType="num">
                                      <p:cBhvr>
                                        <p:cTn id="28" dur="500" fill="hold"/>
                                        <p:tgtEl>
                                          <p:spTgt spid="48"/>
                                        </p:tgtEl>
                                        <p:attrNameLst>
                                          <p:attrName>ppt_w</p:attrName>
                                        </p:attrNameLst>
                                      </p:cBhvr>
                                      <p:tavLst>
                                        <p:tav tm="0">
                                          <p:val>
                                            <p:fltVal val="0"/>
                                          </p:val>
                                        </p:tav>
                                        <p:tav tm="100000">
                                          <p:val>
                                            <p:strVal val="#ppt_w"/>
                                          </p:val>
                                        </p:tav>
                                      </p:tavLst>
                                    </p:anim>
                                    <p:anim calcmode="lin" valueType="num">
                                      <p:cBhvr>
                                        <p:cTn id="29" dur="500" fill="hold"/>
                                        <p:tgtEl>
                                          <p:spTgt spid="48"/>
                                        </p:tgtEl>
                                        <p:attrNameLst>
                                          <p:attrName>ppt_h</p:attrName>
                                        </p:attrNameLst>
                                      </p:cBhvr>
                                      <p:tavLst>
                                        <p:tav tm="0">
                                          <p:val>
                                            <p:fltVal val="0"/>
                                          </p:val>
                                        </p:tav>
                                        <p:tav tm="100000">
                                          <p:val>
                                            <p:strVal val="#ppt_h"/>
                                          </p:val>
                                        </p:tav>
                                      </p:tavLst>
                                    </p:anim>
                                    <p:animEffect transition="in" filter="fade">
                                      <p:cBhvr>
                                        <p:cTn id="30" dur="500"/>
                                        <p:tgtEl>
                                          <p:spTgt spid="48"/>
                                        </p:tgtEl>
                                      </p:cBhvr>
                                    </p:animEffect>
                                  </p:childTnLst>
                                </p:cTn>
                              </p:par>
                            </p:childTnLst>
                          </p:cTn>
                        </p:par>
                        <p:par>
                          <p:cTn id="31" fill="hold">
                            <p:stCondLst>
                              <p:cond delay="2500"/>
                            </p:stCondLst>
                            <p:childTnLst>
                              <p:par>
                                <p:cTn id="32" presetID="53" presetClass="entr" presetSubtype="16" fill="hold" grpId="0" nodeType="afterEffect">
                                  <p:stCondLst>
                                    <p:cond delay="0"/>
                                  </p:stCondLst>
                                  <p:childTnLst>
                                    <p:set>
                                      <p:cBhvr>
                                        <p:cTn id="33" dur="1" fill="hold">
                                          <p:stCondLst>
                                            <p:cond delay="0"/>
                                          </p:stCondLst>
                                        </p:cTn>
                                        <p:tgtEl>
                                          <p:spTgt spid="52"/>
                                        </p:tgtEl>
                                        <p:attrNameLst>
                                          <p:attrName>style.visibility</p:attrName>
                                        </p:attrNameLst>
                                      </p:cBhvr>
                                      <p:to>
                                        <p:strVal val="visible"/>
                                      </p:to>
                                    </p:set>
                                    <p:anim calcmode="lin" valueType="num">
                                      <p:cBhvr>
                                        <p:cTn id="34" dur="500" fill="hold"/>
                                        <p:tgtEl>
                                          <p:spTgt spid="52"/>
                                        </p:tgtEl>
                                        <p:attrNameLst>
                                          <p:attrName>ppt_w</p:attrName>
                                        </p:attrNameLst>
                                      </p:cBhvr>
                                      <p:tavLst>
                                        <p:tav tm="0">
                                          <p:val>
                                            <p:fltVal val="0"/>
                                          </p:val>
                                        </p:tav>
                                        <p:tav tm="100000">
                                          <p:val>
                                            <p:strVal val="#ppt_w"/>
                                          </p:val>
                                        </p:tav>
                                      </p:tavLst>
                                    </p:anim>
                                    <p:anim calcmode="lin" valueType="num">
                                      <p:cBhvr>
                                        <p:cTn id="35" dur="500" fill="hold"/>
                                        <p:tgtEl>
                                          <p:spTgt spid="52"/>
                                        </p:tgtEl>
                                        <p:attrNameLst>
                                          <p:attrName>ppt_h</p:attrName>
                                        </p:attrNameLst>
                                      </p:cBhvr>
                                      <p:tavLst>
                                        <p:tav tm="0">
                                          <p:val>
                                            <p:fltVal val="0"/>
                                          </p:val>
                                        </p:tav>
                                        <p:tav tm="100000">
                                          <p:val>
                                            <p:strVal val="#ppt_h"/>
                                          </p:val>
                                        </p:tav>
                                      </p:tavLst>
                                    </p:anim>
                                    <p:animEffect transition="in" filter="fade">
                                      <p:cBhvr>
                                        <p:cTn id="36" dur="500"/>
                                        <p:tgtEl>
                                          <p:spTgt spid="52"/>
                                        </p:tgtEl>
                                      </p:cBhvr>
                                    </p:animEffect>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53"/>
                                        </p:tgtEl>
                                        <p:attrNameLst>
                                          <p:attrName>style.visibility</p:attrName>
                                        </p:attrNameLst>
                                      </p:cBhvr>
                                      <p:to>
                                        <p:strVal val="visible"/>
                                      </p:to>
                                    </p:set>
                                    <p:anim calcmode="lin" valueType="num">
                                      <p:cBhvr>
                                        <p:cTn id="40" dur="500" fill="hold"/>
                                        <p:tgtEl>
                                          <p:spTgt spid="53"/>
                                        </p:tgtEl>
                                        <p:attrNameLst>
                                          <p:attrName>ppt_w</p:attrName>
                                        </p:attrNameLst>
                                      </p:cBhvr>
                                      <p:tavLst>
                                        <p:tav tm="0">
                                          <p:val>
                                            <p:fltVal val="0"/>
                                          </p:val>
                                        </p:tav>
                                        <p:tav tm="100000">
                                          <p:val>
                                            <p:strVal val="#ppt_w"/>
                                          </p:val>
                                        </p:tav>
                                      </p:tavLst>
                                    </p:anim>
                                    <p:anim calcmode="lin" valueType="num">
                                      <p:cBhvr>
                                        <p:cTn id="41" dur="500" fill="hold"/>
                                        <p:tgtEl>
                                          <p:spTgt spid="53"/>
                                        </p:tgtEl>
                                        <p:attrNameLst>
                                          <p:attrName>ppt_h</p:attrName>
                                        </p:attrNameLst>
                                      </p:cBhvr>
                                      <p:tavLst>
                                        <p:tav tm="0">
                                          <p:val>
                                            <p:fltVal val="0"/>
                                          </p:val>
                                        </p:tav>
                                        <p:tav tm="100000">
                                          <p:val>
                                            <p:strVal val="#ppt_h"/>
                                          </p:val>
                                        </p:tav>
                                      </p:tavLst>
                                    </p:anim>
                                    <p:animEffect transition="in" filter="fade">
                                      <p:cBhvr>
                                        <p:cTn id="4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8" grpId="0" animBg="1"/>
      <p:bldP spid="52" grpId="0" animBg="1"/>
      <p:bldP spid="5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10.xml><?xml version="1.0" encoding="utf-8"?>
<p:tagLst xmlns:a="http://schemas.openxmlformats.org/drawingml/2006/main" xmlns:r="http://schemas.openxmlformats.org/officeDocument/2006/relationships" xmlns:p="http://schemas.openxmlformats.org/presentationml/2006/main">
  <p:tag name="PA" val="v4.1.3"/>
</p:tagLst>
</file>

<file path=ppt/tags/tag11.xml><?xml version="1.0" encoding="utf-8"?>
<p:tagLst xmlns:a="http://schemas.openxmlformats.org/drawingml/2006/main" xmlns:r="http://schemas.openxmlformats.org/officeDocument/2006/relationships" xmlns:p="http://schemas.openxmlformats.org/presentationml/2006/main">
  <p:tag name="PA" val="v4.1.3"/>
</p:tagLst>
</file>

<file path=ppt/tags/tag12.xml><?xml version="1.0" encoding="utf-8"?>
<p:tagLst xmlns:a="http://schemas.openxmlformats.org/drawingml/2006/main" xmlns:r="http://schemas.openxmlformats.org/officeDocument/2006/relationships" xmlns:p="http://schemas.openxmlformats.org/presentationml/2006/main">
  <p:tag name="PA" val="v4.1.3"/>
</p:tagLst>
</file>

<file path=ppt/tags/tag13.xml><?xml version="1.0" encoding="utf-8"?>
<p:tagLst xmlns:a="http://schemas.openxmlformats.org/drawingml/2006/main" xmlns:r="http://schemas.openxmlformats.org/officeDocument/2006/relationships" xmlns:p="http://schemas.openxmlformats.org/presentationml/2006/main">
  <p:tag name="PA" val="v4.1.3"/>
</p:tagLst>
</file>

<file path=ppt/tags/tag14.xml><?xml version="1.0" encoding="utf-8"?>
<p:tagLst xmlns:a="http://schemas.openxmlformats.org/drawingml/2006/main" xmlns:r="http://schemas.openxmlformats.org/officeDocument/2006/relationships" xmlns:p="http://schemas.openxmlformats.org/presentationml/2006/main">
  <p:tag name="PA" val="v4.1.3"/>
</p:tagLst>
</file>

<file path=ppt/tags/tag15.xml><?xml version="1.0" encoding="utf-8"?>
<p:tagLst xmlns:a="http://schemas.openxmlformats.org/drawingml/2006/main" xmlns:r="http://schemas.openxmlformats.org/officeDocument/2006/relationships" xmlns:p="http://schemas.openxmlformats.org/presentationml/2006/main">
  <p:tag name="PA" val="v4.1.3"/>
</p:tagLst>
</file>

<file path=ppt/tags/tag16.xml><?xml version="1.0" encoding="utf-8"?>
<p:tagLst xmlns:a="http://schemas.openxmlformats.org/drawingml/2006/main" xmlns:r="http://schemas.openxmlformats.org/officeDocument/2006/relationships" xmlns:p="http://schemas.openxmlformats.org/presentationml/2006/main">
  <p:tag name="PA" val="v4.1.3"/>
</p:tagLst>
</file>

<file path=ppt/tags/tag17.xml><?xml version="1.0" encoding="utf-8"?>
<p:tagLst xmlns:a="http://schemas.openxmlformats.org/drawingml/2006/main" xmlns:r="http://schemas.openxmlformats.org/officeDocument/2006/relationships" xmlns:p="http://schemas.openxmlformats.org/presentationml/2006/main">
  <p:tag name="PA" val="v4.1.3"/>
</p:tagLst>
</file>

<file path=ppt/tags/tag18.xml><?xml version="1.0" encoding="utf-8"?>
<p:tagLst xmlns:a="http://schemas.openxmlformats.org/drawingml/2006/main" xmlns:r="http://schemas.openxmlformats.org/officeDocument/2006/relationships" xmlns:p="http://schemas.openxmlformats.org/presentationml/2006/main">
  <p:tag name="PA" val="v4.1.3"/>
</p:tagLst>
</file>

<file path=ppt/tags/tag19.xml><?xml version="1.0" encoding="utf-8"?>
<p:tagLst xmlns:a="http://schemas.openxmlformats.org/drawingml/2006/main" xmlns:r="http://schemas.openxmlformats.org/officeDocument/2006/relationships" xmlns:p="http://schemas.openxmlformats.org/presentationml/2006/main">
  <p:tag name="PA" val="v4.1.3"/>
</p:tagLst>
</file>

<file path=ppt/tags/tag2.xml><?xml version="1.0" encoding="utf-8"?>
<p:tagLst xmlns:a="http://schemas.openxmlformats.org/drawingml/2006/main" xmlns:r="http://schemas.openxmlformats.org/officeDocument/2006/relationships" xmlns:p="http://schemas.openxmlformats.org/presentationml/2006/main">
  <p:tag name="PA" val="v4.1.3"/>
</p:tagLst>
</file>

<file path=ppt/tags/tag20.xml><?xml version="1.0" encoding="utf-8"?>
<p:tagLst xmlns:a="http://schemas.openxmlformats.org/drawingml/2006/main" xmlns:r="http://schemas.openxmlformats.org/officeDocument/2006/relationships" xmlns:p="http://schemas.openxmlformats.org/presentationml/2006/main">
  <p:tag name="PA" val="v4.1.3"/>
</p:tagLst>
</file>

<file path=ppt/tags/tag21.xml><?xml version="1.0" encoding="utf-8"?>
<p:tagLst xmlns:a="http://schemas.openxmlformats.org/drawingml/2006/main" xmlns:r="http://schemas.openxmlformats.org/officeDocument/2006/relationships" xmlns:p="http://schemas.openxmlformats.org/presentationml/2006/main">
  <p:tag name="PA" val="v4.1.3"/>
</p:tagLst>
</file>

<file path=ppt/tags/tag22.xml><?xml version="1.0" encoding="utf-8"?>
<p:tagLst xmlns:a="http://schemas.openxmlformats.org/drawingml/2006/main" xmlns:r="http://schemas.openxmlformats.org/officeDocument/2006/relationships" xmlns:p="http://schemas.openxmlformats.org/presentationml/2006/main">
  <p:tag name="PA" val="v4.1.3"/>
</p:tagLst>
</file>

<file path=ppt/tags/tag23.xml><?xml version="1.0" encoding="utf-8"?>
<p:tagLst xmlns:a="http://schemas.openxmlformats.org/drawingml/2006/main" xmlns:r="http://schemas.openxmlformats.org/officeDocument/2006/relationships" xmlns:p="http://schemas.openxmlformats.org/presentationml/2006/main">
  <p:tag name="PA" val="v4.1.3"/>
</p:tagLst>
</file>

<file path=ppt/tags/tag24.xml><?xml version="1.0" encoding="utf-8"?>
<p:tagLst xmlns:a="http://schemas.openxmlformats.org/drawingml/2006/main" xmlns:r="http://schemas.openxmlformats.org/officeDocument/2006/relationships" xmlns:p="http://schemas.openxmlformats.org/presentationml/2006/main">
  <p:tag name="PA" val="v4.1.3"/>
</p:tagLst>
</file>

<file path=ppt/tags/tag25.xml><?xml version="1.0" encoding="utf-8"?>
<p:tagLst xmlns:a="http://schemas.openxmlformats.org/drawingml/2006/main" xmlns:r="http://schemas.openxmlformats.org/officeDocument/2006/relationships" xmlns:p="http://schemas.openxmlformats.org/presentationml/2006/main">
  <p:tag name="PA" val="v4.1.3"/>
</p:tagLst>
</file>

<file path=ppt/tags/tag26.xml><?xml version="1.0" encoding="utf-8"?>
<p:tagLst xmlns:a="http://schemas.openxmlformats.org/drawingml/2006/main" xmlns:r="http://schemas.openxmlformats.org/officeDocument/2006/relationships" xmlns:p="http://schemas.openxmlformats.org/presentationml/2006/main">
  <p:tag name="PA" val="v4.1.3"/>
</p:tagLst>
</file>

<file path=ppt/tags/tag27.xml><?xml version="1.0" encoding="utf-8"?>
<p:tagLst xmlns:a="http://schemas.openxmlformats.org/drawingml/2006/main" xmlns:r="http://schemas.openxmlformats.org/officeDocument/2006/relationships" xmlns:p="http://schemas.openxmlformats.org/presentationml/2006/main">
  <p:tag name="PA" val="v4.1.3"/>
</p:tagLst>
</file>

<file path=ppt/tags/tag28.xml><?xml version="1.0" encoding="utf-8"?>
<p:tagLst xmlns:a="http://schemas.openxmlformats.org/drawingml/2006/main" xmlns:r="http://schemas.openxmlformats.org/officeDocument/2006/relationships" xmlns:p="http://schemas.openxmlformats.org/presentationml/2006/main">
  <p:tag name="PA" val="v4.1.3"/>
</p:tagLst>
</file>

<file path=ppt/tags/tag3.xml><?xml version="1.0" encoding="utf-8"?>
<p:tagLst xmlns:a="http://schemas.openxmlformats.org/drawingml/2006/main" xmlns:r="http://schemas.openxmlformats.org/officeDocument/2006/relationships" xmlns:p="http://schemas.openxmlformats.org/presentationml/2006/main">
  <p:tag name="PA" val="v4.1.3"/>
</p:tagLst>
</file>

<file path=ppt/tags/tag4.xml><?xml version="1.0" encoding="utf-8"?>
<p:tagLst xmlns:a="http://schemas.openxmlformats.org/drawingml/2006/main" xmlns:r="http://schemas.openxmlformats.org/officeDocument/2006/relationships" xmlns:p="http://schemas.openxmlformats.org/presentationml/2006/main">
  <p:tag name="PA" val="v4.1.3"/>
</p:tagLst>
</file>

<file path=ppt/tags/tag5.xml><?xml version="1.0" encoding="utf-8"?>
<p:tagLst xmlns:a="http://schemas.openxmlformats.org/drawingml/2006/main" xmlns:r="http://schemas.openxmlformats.org/officeDocument/2006/relationships" xmlns:p="http://schemas.openxmlformats.org/presentationml/2006/main">
  <p:tag name="PA" val="v4.1.3"/>
</p:tagLst>
</file>

<file path=ppt/tags/tag6.xml><?xml version="1.0" encoding="utf-8"?>
<p:tagLst xmlns:a="http://schemas.openxmlformats.org/drawingml/2006/main" xmlns:r="http://schemas.openxmlformats.org/officeDocument/2006/relationships" xmlns:p="http://schemas.openxmlformats.org/presentationml/2006/main">
  <p:tag name="PA" val="v4.1.3"/>
</p:tagLst>
</file>

<file path=ppt/tags/tag7.xml><?xml version="1.0" encoding="utf-8"?>
<p:tagLst xmlns:a="http://schemas.openxmlformats.org/drawingml/2006/main" xmlns:r="http://schemas.openxmlformats.org/officeDocument/2006/relationships" xmlns:p="http://schemas.openxmlformats.org/presentationml/2006/main">
  <p:tag name="PA" val="v4.1.3"/>
</p:tagLst>
</file>

<file path=ppt/tags/tag8.xml><?xml version="1.0" encoding="utf-8"?>
<p:tagLst xmlns:a="http://schemas.openxmlformats.org/drawingml/2006/main" xmlns:r="http://schemas.openxmlformats.org/officeDocument/2006/relationships" xmlns:p="http://schemas.openxmlformats.org/presentationml/2006/main">
  <p:tag name="PA" val="v4.1.3"/>
</p:tagLst>
</file>

<file path=ppt/tags/tag9.xml><?xml version="1.0" encoding="utf-8"?>
<p:tagLst xmlns:a="http://schemas.openxmlformats.org/drawingml/2006/main" xmlns:r="http://schemas.openxmlformats.org/officeDocument/2006/relationships" xmlns:p="http://schemas.openxmlformats.org/presentationml/2006/main">
  <p:tag name="PA" val="v4.1.3"/>
</p:tagLst>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https://www.freeppt7.com​​">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a:blip xmlns:r="http://schemas.openxmlformats.org/officeDocument/2006/relationships" r:embed="rId1"/>
          <a:stretch>
            <a:fillRect/>
          </a:stretch>
        </a:blipFill>
        <a:ln>
          <a:solidFill>
            <a:schemeClr val="bg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446</TotalTime>
  <Words>743</Words>
  <Application>Microsoft Office PowerPoint</Application>
  <PresentationFormat>全屏显示(16:9)</PresentationFormat>
  <Paragraphs>235</Paragraphs>
  <Slides>23</Slides>
  <Notes>23</Notes>
  <HiddenSlides>0</HiddenSlides>
  <MMClips>1</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23</vt:i4>
      </vt:variant>
    </vt:vector>
  </HeadingPairs>
  <TitlesOfParts>
    <vt:vector size="35" baseType="lpstr">
      <vt:lpstr>Yu Gothic UI Light</vt:lpstr>
      <vt:lpstr>等线</vt:lpstr>
      <vt:lpstr>等线 Light</vt:lpstr>
      <vt:lpstr>微软雅黑</vt:lpstr>
      <vt:lpstr>微软雅黑 Light</vt:lpstr>
      <vt:lpstr>Arial</vt:lpstr>
      <vt:lpstr>Calibri</vt:lpstr>
      <vt:lpstr>Calibri Light</vt:lpstr>
      <vt:lpstr>Helvetica</vt:lpstr>
      <vt:lpstr>Trebuchet MS</vt:lpstr>
      <vt:lpstr>Wingdings</vt:lpstr>
      <vt:lpstr>https://www.freeppt7.com​​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https://www.freeppt7.com</dc:creator>
  <cp:keywords>https:/www.freeppt7.com</cp:keywords>
  <cp:lastModifiedBy>之灵 宇</cp:lastModifiedBy>
  <cp:revision>167</cp:revision>
  <dcterms:created xsi:type="dcterms:W3CDTF">2017-12-18T07:40:43Z</dcterms:created>
  <dcterms:modified xsi:type="dcterms:W3CDTF">2019-07-19T01:22:59Z</dcterms:modified>
</cp:coreProperties>
</file>