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theme/themeOverride1.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8" r:id="rId2"/>
    <p:sldId id="268" r:id="rId3"/>
    <p:sldId id="259" r:id="rId4"/>
    <p:sldId id="271" r:id="rId5"/>
    <p:sldId id="274" r:id="rId6"/>
    <p:sldId id="269" r:id="rId7"/>
    <p:sldId id="261" r:id="rId8"/>
    <p:sldId id="275" r:id="rId9"/>
    <p:sldId id="276" r:id="rId10"/>
    <p:sldId id="262" r:id="rId11"/>
    <p:sldId id="263" r:id="rId12"/>
    <p:sldId id="264" r:id="rId13"/>
    <p:sldId id="277" r:id="rId14"/>
    <p:sldId id="278" r:id="rId15"/>
    <p:sldId id="265" r:id="rId16"/>
    <p:sldId id="283" r:id="rId17"/>
    <p:sldId id="281" r:id="rId18"/>
    <p:sldId id="267" r:id="rId19"/>
    <p:sldId id="543" r:id="rId20"/>
    <p:sldId id="544" r:id="rId21"/>
    <p:sldId id="545" r:id="rId22"/>
  </p:sldIdLst>
  <p:sldSz cx="9144000" cy="5143500" type="screen16x9"/>
  <p:notesSz cx="6858000" cy="9144000"/>
  <p:defaultText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FDCC56"/>
    <a:srgbClr val="15629C"/>
    <a:srgbClr val="2F7950"/>
    <a:srgbClr val="FCA826"/>
    <a:srgbClr val="175562"/>
    <a:srgbClr val="F9FF2E"/>
    <a:srgbClr val="21A23E"/>
    <a:srgbClr val="82D640"/>
    <a:srgbClr val="56C1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0" d="100"/>
          <a:sy n="90" d="100"/>
        </p:scale>
        <p:origin x="816" y="78"/>
      </p:cViewPr>
      <p:guideLst>
        <p:guide orient="horz" pos="162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xlsx"/><Relationship Id="rId1" Type="http://schemas.openxmlformats.org/officeDocument/2006/relationships/themeOverride" Target="../theme/themeOverrid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0"/>
          <c:order val="0"/>
          <c:tx>
            <c:strRef>
              <c:f>Sheet1!$B$1</c:f>
              <c:strCache>
                <c:ptCount val="1"/>
                <c:pt idx="0">
                  <c:v>业绩</c:v>
                </c:pt>
              </c:strCache>
            </c:strRef>
          </c:tx>
          <c:spPr>
            <a:ln w="28575">
              <a:solidFill>
                <a:srgbClr val="1D8AC1"/>
              </a:solidFill>
            </a:ln>
            <a:effectLst/>
          </c:spPr>
          <c:marker>
            <c:symbol val="circle"/>
            <c:size val="9"/>
            <c:spPr>
              <a:solidFill>
                <a:srgbClr val="56C1DA"/>
              </a:solidFill>
              <a:ln w="28575">
                <a:solidFill>
                  <a:srgbClr val="1D8AC1"/>
                </a:solidFill>
              </a:ln>
              <a:effectLst/>
            </c:spPr>
          </c:marker>
          <c:cat>
            <c:strRef>
              <c:f>Sheet1!$A$2:$A$13</c:f>
              <c:strCache>
                <c:ptCount val="12"/>
                <c:pt idx="0">
                  <c:v>Q1</c:v>
                </c:pt>
                <c:pt idx="1">
                  <c:v>Q2</c:v>
                </c:pt>
                <c:pt idx="2">
                  <c:v>Q3</c:v>
                </c:pt>
                <c:pt idx="3">
                  <c:v>Q4</c:v>
                </c:pt>
                <c:pt idx="4">
                  <c:v>Q5</c:v>
                </c:pt>
                <c:pt idx="5">
                  <c:v>Q6</c:v>
                </c:pt>
                <c:pt idx="6">
                  <c:v>Q7</c:v>
                </c:pt>
                <c:pt idx="7">
                  <c:v>Q8</c:v>
                </c:pt>
                <c:pt idx="8">
                  <c:v>Q9</c:v>
                </c:pt>
                <c:pt idx="9">
                  <c:v>Q10</c:v>
                </c:pt>
                <c:pt idx="10">
                  <c:v>Q11</c:v>
                </c:pt>
                <c:pt idx="11">
                  <c:v>Q12</c:v>
                </c:pt>
              </c:strCache>
            </c:strRef>
          </c:cat>
          <c:val>
            <c:numRef>
              <c:f>Sheet1!$B$2:$B$13</c:f>
              <c:numCache>
                <c:formatCode>g/"通""用""格""式"</c:formatCode>
                <c:ptCount val="12"/>
                <c:pt idx="0">
                  <c:v>4.3</c:v>
                </c:pt>
                <c:pt idx="1">
                  <c:v>2.5</c:v>
                </c:pt>
                <c:pt idx="2">
                  <c:v>3.5</c:v>
                </c:pt>
                <c:pt idx="3">
                  <c:v>4.5</c:v>
                </c:pt>
                <c:pt idx="4">
                  <c:v>2.4</c:v>
                </c:pt>
                <c:pt idx="5">
                  <c:v>4.4000000000000004</c:v>
                </c:pt>
                <c:pt idx="6">
                  <c:v>1.8</c:v>
                </c:pt>
                <c:pt idx="7">
                  <c:v>2.8</c:v>
                </c:pt>
                <c:pt idx="8">
                  <c:v>2</c:v>
                </c:pt>
                <c:pt idx="9">
                  <c:v>2</c:v>
                </c:pt>
                <c:pt idx="10">
                  <c:v>3</c:v>
                </c:pt>
                <c:pt idx="11">
                  <c:v>5</c:v>
                </c:pt>
              </c:numCache>
            </c:numRef>
          </c:val>
          <c:smooth val="0"/>
          <c:extLst>
            <c:ext xmlns:c16="http://schemas.microsoft.com/office/drawing/2014/chart" uri="{C3380CC4-5D6E-409C-BE32-E72D297353CC}">
              <c16:uniqueId val="{00000000-4F7D-4794-95F1-4E4EA0EDF4AE}"/>
            </c:ext>
          </c:extLst>
        </c:ser>
        <c:dLbls>
          <c:showLegendKey val="0"/>
          <c:showVal val="0"/>
          <c:showCatName val="0"/>
          <c:showSerName val="0"/>
          <c:showPercent val="0"/>
          <c:showBubbleSize val="0"/>
        </c:dLbls>
        <c:marker val="1"/>
        <c:smooth val="0"/>
        <c:axId val="583781904"/>
        <c:axId val="584455984"/>
      </c:lineChart>
      <c:catAx>
        <c:axId val="583781904"/>
        <c:scaling>
          <c:orientation val="minMax"/>
        </c:scaling>
        <c:delete val="0"/>
        <c:axPos val="b"/>
        <c:majorGridlines>
          <c:spPr>
            <a:ln>
              <a:noFill/>
            </a:ln>
          </c:spPr>
        </c:majorGridlines>
        <c:minorGridlines>
          <c:spPr>
            <a:ln w="9525" cap="rnd">
              <a:solidFill>
                <a:schemeClr val="bg1">
                  <a:lumMod val="85000"/>
                </a:schemeClr>
              </a:solidFill>
              <a:headEnd type="none"/>
            </a:ln>
          </c:spPr>
        </c:minorGridlines>
        <c:numFmt formatCode="General" sourceLinked="0"/>
        <c:majorTickMark val="out"/>
        <c:minorTickMark val="none"/>
        <c:tickLblPos val="nextTo"/>
        <c:spPr>
          <a:ln>
            <a:solidFill>
              <a:schemeClr val="tx1">
                <a:lumMod val="65000"/>
                <a:lumOff val="35000"/>
              </a:schemeClr>
            </a:solidFill>
          </a:ln>
        </c:spPr>
        <c:txPr>
          <a:bodyPr/>
          <a:lstStyle/>
          <a:p>
            <a:pPr>
              <a:defRPr sz="900">
                <a:solidFill>
                  <a:schemeClr val="tx1">
                    <a:lumMod val="85000"/>
                    <a:lumOff val="15000"/>
                  </a:schemeClr>
                </a:solidFill>
              </a:defRPr>
            </a:pPr>
            <a:endParaRPr lang="zh-CN"/>
          </a:p>
        </c:txPr>
        <c:crossAx val="584455984"/>
        <c:crosses val="autoZero"/>
        <c:auto val="1"/>
        <c:lblAlgn val="ctr"/>
        <c:lblOffset val="100"/>
        <c:noMultiLvlLbl val="0"/>
      </c:catAx>
      <c:valAx>
        <c:axId val="584455984"/>
        <c:scaling>
          <c:orientation val="minMax"/>
        </c:scaling>
        <c:delete val="1"/>
        <c:axPos val="l"/>
        <c:majorGridlines>
          <c:spPr>
            <a:ln>
              <a:solidFill>
                <a:schemeClr val="bg1">
                  <a:lumMod val="85000"/>
                </a:schemeClr>
              </a:solidFill>
            </a:ln>
          </c:spPr>
        </c:majorGridlines>
        <c:numFmt formatCode="g/&quot;通&quot;&quot;用&quot;&quot;格&quot;&quot;式&quot;" sourceLinked="1"/>
        <c:majorTickMark val="out"/>
        <c:minorTickMark val="none"/>
        <c:tickLblPos val="nextTo"/>
        <c:crossAx val="583781904"/>
        <c:crosses val="autoZero"/>
        <c:crossBetween val="between"/>
      </c:valAx>
      <c:spPr>
        <a:ln>
          <a:noFill/>
        </a:ln>
      </c:spPr>
    </c:plotArea>
    <c:plotVisOnly val="1"/>
    <c:dispBlanksAs val="gap"/>
    <c:showDLblsOverMax val="0"/>
  </c:chart>
  <c:txPr>
    <a:bodyPr/>
    <a:lstStyle/>
    <a:p>
      <a:pPr>
        <a:defRPr sz="1800"/>
      </a:pPr>
      <a:endParaRPr lang="zh-CN"/>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8ED625-6A0E-4320-BCF2-CEC7F9EFDE5A}" type="datetimeFigureOut">
              <a:rPr lang="zh-CN" altLang="en-US" smtClean="0"/>
              <a:t>2019/7/24 Wednesday</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C0DD76-2BC7-4EF2-B122-70B4CBF1162D}" type="slidenum">
              <a:rPr lang="zh-CN" altLang="en-US" smtClean="0"/>
              <a:t>‹#›</a:t>
            </a:fld>
            <a:endParaRPr lang="zh-CN" altLang="en-US"/>
          </a:p>
        </p:txBody>
      </p:sp>
    </p:spTree>
    <p:extLst>
      <p:ext uri="{BB962C8B-B14F-4D97-AF65-F5344CB8AC3E}">
        <p14:creationId xmlns:p14="http://schemas.microsoft.com/office/powerpoint/2010/main" val="33009397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F1D5E53-1996-4A18-8378-BCF5C8046DA1}" type="slidenum">
              <a:rPr lang="zh-CN" altLang="en-US" smtClean="0">
                <a:solidFill>
                  <a:prstClr val="black"/>
                </a:solidFill>
              </a:rPr>
              <a:t>19</a:t>
            </a:fld>
            <a:endParaRPr lang="zh-CN" alt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344499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自定义版式">
    <p:bg>
      <p:bgPr>
        <a:solidFill>
          <a:srgbClr val="15629C"/>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93979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标题幻灯片">
    <p:bg>
      <p:bgPr>
        <a:solidFill>
          <a:srgbClr val="FDCC5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051563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3_空白">
    <p:bg>
      <p:bgPr>
        <a:solidFill>
          <a:srgbClr val="40404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1901038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5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hasCustomPrompt="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单击以编辑母版副标题样式</a:t>
            </a:r>
          </a:p>
        </p:txBody>
      </p:sp>
      <p:sp>
        <p:nvSpPr>
          <p:cNvPr id="4" name="日期占位符 3"/>
          <p:cNvSpPr>
            <a:spLocks noGrp="1"/>
          </p:cNvSpPr>
          <p:nvPr>
            <p:ph type="dt" sz="half" idx="10"/>
          </p:nvPr>
        </p:nvSpPr>
        <p:spPr/>
        <p:txBody>
          <a:bodyPr/>
          <a:lstStyle/>
          <a:p>
            <a:fld id="{B1183BBA-78B2-4CD0-975B-1DA85D06A14E}" type="datetimeFigureOut">
              <a:rPr lang="zh-CN" altLang="en-US" smtClean="0"/>
              <a:t>2019/7/24 Wednesday</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ED09BBF-528F-4082-92DD-9E4D521DC598}" type="slidenum">
              <a:rPr lang="zh-CN" altLang="en-US" smtClean="0"/>
              <a:t>‹#›</a:t>
            </a:fld>
            <a:endParaRPr lang="zh-CN" altLang="en-US"/>
          </a:p>
        </p:txBody>
      </p:sp>
    </p:spTree>
    <p:extLst>
      <p:ext uri="{BB962C8B-B14F-4D97-AF65-F5344CB8AC3E}">
        <p14:creationId xmlns:p14="http://schemas.microsoft.com/office/powerpoint/2010/main" val="24916795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标题幻灯片">
    <p:bg>
      <p:bgPr>
        <a:blipFill rotWithShape="1">
          <a:blip r:embed="rId2"/>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334067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82D64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695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extLst>
      <p:ext uri="{BB962C8B-B14F-4D97-AF65-F5344CB8AC3E}">
        <p14:creationId xmlns:p14="http://schemas.microsoft.com/office/powerpoint/2010/main" val="408835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标题幻灯片">
    <p:bg>
      <p:bgPr>
        <a:solidFill>
          <a:srgbClr val="21A23E"/>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74997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1_空白">
    <p:bg>
      <p:bgPr>
        <a:solidFill>
          <a:srgbClr val="F9FF2E"/>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24131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1_自定义版式">
    <p:bg>
      <p:bgPr>
        <a:solidFill>
          <a:srgbClr val="175562"/>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59496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标题幻灯片">
    <p:bg>
      <p:bgPr>
        <a:solidFill>
          <a:srgbClr val="FCA826"/>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81708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空白">
    <p:bg>
      <p:bgPr>
        <a:solidFill>
          <a:srgbClr val="2F7950"/>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60969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6C1DA"/>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7792340"/>
      </p:ext>
    </p:extLst>
  </p:cSld>
  <p:clrMap bg1="lt1" tx1="dk1" bg2="lt2" tx2="dk2" accent1="accent1" accent2="accent2" accent3="accent3" accent4="accent4" accent5="accent5" accent6="accent6" hlink="hlink" folHlink="folHlink"/>
  <p:sldLayoutIdLst>
    <p:sldLayoutId id="2147483649" r:id="rId1"/>
    <p:sldLayoutId id="2147483665"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6"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zh-CN"/>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freeppt7.com/" TargetMode="External"/><Relationship Id="rId2" Type="http://schemas.openxmlformats.org/officeDocument/2006/relationships/hyperlink" Target="http://www.free-powerpoint-templates-design.com/" TargetMode="Externa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56C1DA"/>
        </a:solidFill>
        <a:effectLst/>
      </p:bgPr>
    </p:bg>
    <p:spTree>
      <p:nvGrpSpPr>
        <p:cNvPr id="1" name=""/>
        <p:cNvGrpSpPr/>
        <p:nvPr/>
      </p:nvGrpSpPr>
      <p:grpSpPr>
        <a:xfrm>
          <a:off x="0" y="0"/>
          <a:ext cx="0" cy="0"/>
          <a:chOff x="0" y="0"/>
          <a:chExt cx="0" cy="0"/>
        </a:xfrm>
      </p:grpSpPr>
      <p:grpSp>
        <p:nvGrpSpPr>
          <p:cNvPr id="187" name="组 186"/>
          <p:cNvGrpSpPr/>
          <p:nvPr/>
        </p:nvGrpSpPr>
        <p:grpSpPr>
          <a:xfrm>
            <a:off x="0" y="-7447"/>
            <a:ext cx="9144000" cy="5150948"/>
            <a:chOff x="0" y="-7447"/>
            <a:chExt cx="9144000" cy="5150948"/>
          </a:xfrm>
        </p:grpSpPr>
        <p:cxnSp>
          <p:nvCxnSpPr>
            <p:cNvPr id="100" name="直线连接符 99"/>
            <p:cNvCxnSpPr/>
            <p:nvPr/>
          </p:nvCxnSpPr>
          <p:spPr>
            <a:xfrm>
              <a:off x="0" y="0"/>
              <a:ext cx="1396002"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1" name="直线连接符 100"/>
            <p:cNvCxnSpPr/>
            <p:nvPr/>
          </p:nvCxnSpPr>
          <p:spPr>
            <a:xfrm flipV="1">
              <a:off x="732049" y="326292"/>
              <a:ext cx="663953" cy="9096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2" name="直线连接符 101"/>
            <p:cNvCxnSpPr/>
            <p:nvPr/>
          </p:nvCxnSpPr>
          <p:spPr>
            <a:xfrm>
              <a:off x="0" y="0"/>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3" name="直线连接符 102"/>
            <p:cNvCxnSpPr/>
            <p:nvPr/>
          </p:nvCxnSpPr>
          <p:spPr>
            <a:xfrm>
              <a:off x="0" y="1693188"/>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4" name="直线连接符 103"/>
            <p:cNvCxnSpPr/>
            <p:nvPr/>
          </p:nvCxnSpPr>
          <p:spPr>
            <a:xfrm flipV="1">
              <a:off x="1396002" y="0"/>
              <a:ext cx="1205861"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5" name="直线连接符 104"/>
            <p:cNvCxnSpPr/>
            <p:nvPr/>
          </p:nvCxnSpPr>
          <p:spPr>
            <a:xfrm flipV="1">
              <a:off x="1975651" y="0"/>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6" name="直线连接符 105"/>
            <p:cNvCxnSpPr/>
            <p:nvPr/>
          </p:nvCxnSpPr>
          <p:spPr>
            <a:xfrm flipH="1" flipV="1">
              <a:off x="1396003" y="326292"/>
              <a:ext cx="579648" cy="175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7" name="直线连接符 106"/>
            <p:cNvCxnSpPr/>
            <p:nvPr/>
          </p:nvCxnSpPr>
          <p:spPr>
            <a:xfrm>
              <a:off x="732049" y="1235988"/>
              <a:ext cx="1243602" cy="84659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8" name="直线连接符 107"/>
            <p:cNvCxnSpPr/>
            <p:nvPr/>
          </p:nvCxnSpPr>
          <p:spPr>
            <a:xfrm flipV="1">
              <a:off x="573292" y="2082584"/>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9" name="直线连接符 108"/>
            <p:cNvCxnSpPr/>
            <p:nvPr/>
          </p:nvCxnSpPr>
          <p:spPr>
            <a:xfrm>
              <a:off x="6676641" y="3311124"/>
              <a:ext cx="1561117" cy="2780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0" name="直线连接符 109"/>
            <p:cNvCxnSpPr/>
            <p:nvPr/>
          </p:nvCxnSpPr>
          <p:spPr>
            <a:xfrm flipH="1">
              <a:off x="1975651" y="1693188"/>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1" name="直线连接符 110"/>
            <p:cNvCxnSpPr/>
            <p:nvPr/>
          </p:nvCxnSpPr>
          <p:spPr>
            <a:xfrm>
              <a:off x="2601863" y="0"/>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2" name="直线连接符 111"/>
            <p:cNvCxnSpPr/>
            <p:nvPr/>
          </p:nvCxnSpPr>
          <p:spPr>
            <a:xfrm>
              <a:off x="574727" y="2980718"/>
              <a:ext cx="1321545" cy="396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3" name="直线连接符 112"/>
            <p:cNvCxnSpPr/>
            <p:nvPr/>
          </p:nvCxnSpPr>
          <p:spPr>
            <a:xfrm flipH="1">
              <a:off x="1896273" y="2082584"/>
              <a:ext cx="79378" cy="128752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4" name="直线连接符 113"/>
            <p:cNvCxnSpPr/>
            <p:nvPr/>
          </p:nvCxnSpPr>
          <p:spPr>
            <a:xfrm>
              <a:off x="0" y="2980717"/>
              <a:ext cx="573294"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5" name="直线连接符 114"/>
            <p:cNvCxnSpPr/>
            <p:nvPr/>
          </p:nvCxnSpPr>
          <p:spPr>
            <a:xfrm>
              <a:off x="0" y="1693188"/>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6" name="直线连接符 115"/>
            <p:cNvCxnSpPr/>
            <p:nvPr/>
          </p:nvCxnSpPr>
          <p:spPr>
            <a:xfrm flipV="1">
              <a:off x="0" y="1235988"/>
              <a:ext cx="732049"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7" name="直线连接符 116"/>
            <p:cNvCxnSpPr/>
            <p:nvPr/>
          </p:nvCxnSpPr>
          <p:spPr>
            <a:xfrm>
              <a:off x="8237759" y="3589204"/>
              <a:ext cx="906241"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8" name="直线连接符 117"/>
            <p:cNvCxnSpPr/>
            <p:nvPr/>
          </p:nvCxnSpPr>
          <p:spPr>
            <a:xfrm flipV="1">
              <a:off x="8237758" y="1587364"/>
              <a:ext cx="906242" cy="2001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9" name="直线连接符 118"/>
            <p:cNvCxnSpPr/>
            <p:nvPr/>
          </p:nvCxnSpPr>
          <p:spPr>
            <a:xfrm>
              <a:off x="7496889" y="2151760"/>
              <a:ext cx="740870" cy="143744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0" name="直线连接符 119"/>
            <p:cNvCxnSpPr/>
            <p:nvPr/>
          </p:nvCxnSpPr>
          <p:spPr>
            <a:xfrm>
              <a:off x="2601862" y="0"/>
              <a:ext cx="1658135" cy="108469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1" name="直线连接符 120"/>
            <p:cNvCxnSpPr/>
            <p:nvPr/>
          </p:nvCxnSpPr>
          <p:spPr>
            <a:xfrm flipV="1">
              <a:off x="3448569" y="1084699"/>
              <a:ext cx="811428" cy="151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2" name="直线连接符 121"/>
            <p:cNvCxnSpPr/>
            <p:nvPr/>
          </p:nvCxnSpPr>
          <p:spPr>
            <a:xfrm>
              <a:off x="2601863" y="0"/>
              <a:ext cx="846706" cy="12285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3" name="直线连接符 122"/>
            <p:cNvCxnSpPr/>
            <p:nvPr/>
          </p:nvCxnSpPr>
          <p:spPr>
            <a:xfrm>
              <a:off x="3034035" y="1685741"/>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4" name="直线连接符 123"/>
            <p:cNvCxnSpPr/>
            <p:nvPr/>
          </p:nvCxnSpPr>
          <p:spPr>
            <a:xfrm flipV="1">
              <a:off x="4259997" y="-7446"/>
              <a:ext cx="1375901" cy="109214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5" name="直线连接符 124"/>
            <p:cNvCxnSpPr/>
            <p:nvPr/>
          </p:nvCxnSpPr>
          <p:spPr>
            <a:xfrm flipV="1">
              <a:off x="5009686" y="-7447"/>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6" name="直线连接符 125"/>
            <p:cNvCxnSpPr/>
            <p:nvPr/>
          </p:nvCxnSpPr>
          <p:spPr>
            <a:xfrm flipH="1" flipV="1">
              <a:off x="4259997" y="1084699"/>
              <a:ext cx="749689" cy="99043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7" name="直线连接符 126"/>
            <p:cNvCxnSpPr/>
            <p:nvPr/>
          </p:nvCxnSpPr>
          <p:spPr>
            <a:xfrm>
              <a:off x="3448569" y="1235989"/>
              <a:ext cx="1561117" cy="83914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8" name="直线连接符 127"/>
            <p:cNvCxnSpPr/>
            <p:nvPr/>
          </p:nvCxnSpPr>
          <p:spPr>
            <a:xfrm flipV="1">
              <a:off x="3607327" y="2075137"/>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9" name="直线连接符 128"/>
            <p:cNvCxnSpPr/>
            <p:nvPr/>
          </p:nvCxnSpPr>
          <p:spPr>
            <a:xfrm flipH="1">
              <a:off x="5009686" y="1685741"/>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0" name="直线连接符 129"/>
            <p:cNvCxnSpPr/>
            <p:nvPr/>
          </p:nvCxnSpPr>
          <p:spPr>
            <a:xfrm>
              <a:off x="5635898" y="-7447"/>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1" name="直线连接符 130"/>
            <p:cNvCxnSpPr/>
            <p:nvPr/>
          </p:nvCxnSpPr>
          <p:spPr>
            <a:xfrm flipH="1" flipV="1">
              <a:off x="1975651" y="2082584"/>
              <a:ext cx="1633111" cy="8906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2" name="直线连接符 131"/>
            <p:cNvCxnSpPr/>
            <p:nvPr/>
          </p:nvCxnSpPr>
          <p:spPr>
            <a:xfrm flipH="1">
              <a:off x="4259999" y="326292"/>
              <a:ext cx="95536" cy="75840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3" name="直线连接符 132"/>
            <p:cNvCxnSpPr/>
            <p:nvPr/>
          </p:nvCxnSpPr>
          <p:spPr>
            <a:xfrm flipV="1">
              <a:off x="1896272" y="2973271"/>
              <a:ext cx="1711057" cy="4042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4" name="直线连接符 133"/>
            <p:cNvCxnSpPr/>
            <p:nvPr/>
          </p:nvCxnSpPr>
          <p:spPr>
            <a:xfrm>
              <a:off x="3034035" y="1685741"/>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5" name="直线连接符 134"/>
            <p:cNvCxnSpPr/>
            <p:nvPr/>
          </p:nvCxnSpPr>
          <p:spPr>
            <a:xfrm flipV="1">
              <a:off x="3034035" y="1235989"/>
              <a:ext cx="414534" cy="44975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6" name="直线连接符 135"/>
            <p:cNvCxnSpPr/>
            <p:nvPr/>
          </p:nvCxnSpPr>
          <p:spPr>
            <a:xfrm flipH="1">
              <a:off x="5741735" y="1693188"/>
              <a:ext cx="326335" cy="161793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7" name="直线连接符 136"/>
            <p:cNvCxnSpPr/>
            <p:nvPr/>
          </p:nvCxnSpPr>
          <p:spPr>
            <a:xfrm flipH="1" flipV="1">
              <a:off x="5635898" y="0"/>
              <a:ext cx="1616497"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8" name="直线连接符 137"/>
            <p:cNvCxnSpPr/>
            <p:nvPr/>
          </p:nvCxnSpPr>
          <p:spPr>
            <a:xfrm>
              <a:off x="5009686" y="2075135"/>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9" name="直线连接符 138"/>
            <p:cNvCxnSpPr/>
            <p:nvPr/>
          </p:nvCxnSpPr>
          <p:spPr>
            <a:xfrm flipH="1" flipV="1">
              <a:off x="1" y="2973270"/>
              <a:ext cx="574726"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0" name="直线连接符 139"/>
            <p:cNvCxnSpPr/>
            <p:nvPr/>
          </p:nvCxnSpPr>
          <p:spPr>
            <a:xfrm flipV="1">
              <a:off x="7252395" y="0"/>
              <a:ext cx="985363" cy="48943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1" name="直线连接符 140"/>
            <p:cNvCxnSpPr/>
            <p:nvPr/>
          </p:nvCxnSpPr>
          <p:spPr>
            <a:xfrm flipV="1">
              <a:off x="7690926" y="0"/>
              <a:ext cx="546832"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2" name="直线连接符 141"/>
            <p:cNvCxnSpPr/>
            <p:nvPr/>
          </p:nvCxnSpPr>
          <p:spPr>
            <a:xfrm flipH="1" flipV="1">
              <a:off x="7108816" y="0"/>
              <a:ext cx="143579"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3" name="直线连接符 142"/>
            <p:cNvCxnSpPr/>
            <p:nvPr/>
          </p:nvCxnSpPr>
          <p:spPr>
            <a:xfrm flipV="1">
              <a:off x="6068070" y="478692"/>
              <a:ext cx="1184325" cy="121449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4" name="直线连接符 143"/>
            <p:cNvCxnSpPr/>
            <p:nvPr/>
          </p:nvCxnSpPr>
          <p:spPr>
            <a:xfrm flipV="1">
              <a:off x="573292" y="3370112"/>
              <a:ext cx="1322980" cy="39546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5" name="直线连接符 144"/>
            <p:cNvCxnSpPr/>
            <p:nvPr/>
          </p:nvCxnSpPr>
          <p:spPr>
            <a:xfrm flipH="1" flipV="1">
              <a:off x="7252396" y="489438"/>
              <a:ext cx="438530" cy="73910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6" name="直线连接符 145"/>
            <p:cNvCxnSpPr/>
            <p:nvPr/>
          </p:nvCxnSpPr>
          <p:spPr>
            <a:xfrm flipV="1">
              <a:off x="6068070" y="1235988"/>
              <a:ext cx="1622856"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7" name="直线连接符 146"/>
            <p:cNvCxnSpPr/>
            <p:nvPr/>
          </p:nvCxnSpPr>
          <p:spPr>
            <a:xfrm flipH="1" flipV="1">
              <a:off x="1896273" y="3377558"/>
              <a:ext cx="961365" cy="7936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8" name="直线连接符 147"/>
            <p:cNvCxnSpPr/>
            <p:nvPr/>
          </p:nvCxnSpPr>
          <p:spPr>
            <a:xfrm flipH="1">
              <a:off x="573292" y="2973270"/>
              <a:ext cx="1435"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9" name="直线连接符 148"/>
            <p:cNvCxnSpPr/>
            <p:nvPr/>
          </p:nvCxnSpPr>
          <p:spPr>
            <a:xfrm>
              <a:off x="3607327" y="2993390"/>
              <a:ext cx="2134408" cy="3177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0" name="直线连接符 149"/>
            <p:cNvCxnSpPr/>
            <p:nvPr/>
          </p:nvCxnSpPr>
          <p:spPr>
            <a:xfrm flipH="1">
              <a:off x="2857638" y="2973270"/>
              <a:ext cx="749689" cy="11979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1" name="直线连接符 150"/>
            <p:cNvCxnSpPr/>
            <p:nvPr/>
          </p:nvCxnSpPr>
          <p:spPr>
            <a:xfrm flipV="1">
              <a:off x="2857638" y="4171240"/>
              <a:ext cx="1322980"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2" name="直线连接符 151"/>
            <p:cNvCxnSpPr/>
            <p:nvPr/>
          </p:nvCxnSpPr>
          <p:spPr>
            <a:xfrm>
              <a:off x="6068070" y="1693189"/>
              <a:ext cx="608571" cy="161793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3" name="直线连接符 152"/>
            <p:cNvCxnSpPr/>
            <p:nvPr/>
          </p:nvCxnSpPr>
          <p:spPr>
            <a:xfrm flipV="1">
              <a:off x="6676641" y="2151760"/>
              <a:ext cx="820248" cy="1159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4" name="直线连接符 153"/>
            <p:cNvCxnSpPr/>
            <p:nvPr/>
          </p:nvCxnSpPr>
          <p:spPr>
            <a:xfrm>
              <a:off x="5741735" y="3311123"/>
              <a:ext cx="934906" cy="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5" name="直线连接符 154"/>
            <p:cNvCxnSpPr/>
            <p:nvPr/>
          </p:nvCxnSpPr>
          <p:spPr>
            <a:xfrm flipV="1">
              <a:off x="8237759" y="3311123"/>
              <a:ext cx="906241" cy="2780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6" name="直线连接符 155"/>
            <p:cNvCxnSpPr/>
            <p:nvPr/>
          </p:nvCxnSpPr>
          <p:spPr>
            <a:xfrm flipV="1">
              <a:off x="7496889" y="1235989"/>
              <a:ext cx="194037" cy="91577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7" name="直线连接符 156"/>
            <p:cNvCxnSpPr/>
            <p:nvPr/>
          </p:nvCxnSpPr>
          <p:spPr>
            <a:xfrm flipV="1">
              <a:off x="7496889" y="1587364"/>
              <a:ext cx="1647111" cy="564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8" name="直线连接符 157"/>
            <p:cNvCxnSpPr/>
            <p:nvPr/>
          </p:nvCxnSpPr>
          <p:spPr>
            <a:xfrm flipH="1" flipV="1">
              <a:off x="6068071" y="1693190"/>
              <a:ext cx="1428818" cy="4585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9" name="直线连接符 158"/>
            <p:cNvCxnSpPr/>
            <p:nvPr/>
          </p:nvCxnSpPr>
          <p:spPr>
            <a:xfrm flipV="1">
              <a:off x="4180618" y="3311124"/>
              <a:ext cx="1561117" cy="86011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0" name="直线连接符 159"/>
            <p:cNvCxnSpPr/>
            <p:nvPr/>
          </p:nvCxnSpPr>
          <p:spPr>
            <a:xfrm flipH="1" flipV="1">
              <a:off x="5741735" y="3311124"/>
              <a:ext cx="493913"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1" name="直线连接符 160"/>
            <p:cNvCxnSpPr/>
            <p:nvPr/>
          </p:nvCxnSpPr>
          <p:spPr>
            <a:xfrm>
              <a:off x="8237759" y="0"/>
              <a:ext cx="906241" cy="1587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2" name="直线连接符 161"/>
            <p:cNvCxnSpPr/>
            <p:nvPr/>
          </p:nvCxnSpPr>
          <p:spPr>
            <a:xfrm>
              <a:off x="7690926" y="1235989"/>
              <a:ext cx="1453074" cy="35137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3" name="直线连接符 162"/>
            <p:cNvCxnSpPr/>
            <p:nvPr/>
          </p:nvCxnSpPr>
          <p:spPr>
            <a:xfrm flipH="1">
              <a:off x="1825713" y="3370111"/>
              <a:ext cx="70560" cy="147134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4" name="直线连接符 163"/>
            <p:cNvCxnSpPr/>
            <p:nvPr/>
          </p:nvCxnSpPr>
          <p:spPr>
            <a:xfrm>
              <a:off x="573292" y="3765580"/>
              <a:ext cx="1252421" cy="10758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5" name="直线连接符 164"/>
            <p:cNvCxnSpPr/>
            <p:nvPr/>
          </p:nvCxnSpPr>
          <p:spPr>
            <a:xfrm flipV="1">
              <a:off x="1825713" y="4171240"/>
              <a:ext cx="1031925" cy="67022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6" name="直线连接符 165"/>
            <p:cNvCxnSpPr/>
            <p:nvPr/>
          </p:nvCxnSpPr>
          <p:spPr>
            <a:xfrm flipH="1">
              <a:off x="1" y="3765580"/>
              <a:ext cx="573291" cy="52912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7" name="直线连接符 166"/>
            <p:cNvCxnSpPr/>
            <p:nvPr/>
          </p:nvCxnSpPr>
          <p:spPr>
            <a:xfrm flipH="1" flipV="1">
              <a:off x="3607328" y="2993390"/>
              <a:ext cx="573290" cy="11778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8" name="直线连接符 167"/>
            <p:cNvCxnSpPr/>
            <p:nvPr/>
          </p:nvCxnSpPr>
          <p:spPr>
            <a:xfrm>
              <a:off x="4180618" y="4171241"/>
              <a:ext cx="2055030"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9" name="直线连接符 168"/>
            <p:cNvCxnSpPr/>
            <p:nvPr/>
          </p:nvCxnSpPr>
          <p:spPr>
            <a:xfrm flipH="1">
              <a:off x="5971052" y="4903191"/>
              <a:ext cx="264597"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0" name="直线连接符 169"/>
            <p:cNvCxnSpPr/>
            <p:nvPr/>
          </p:nvCxnSpPr>
          <p:spPr>
            <a:xfrm flipH="1">
              <a:off x="6235649" y="3311124"/>
              <a:ext cx="440992"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1" name="直线连接符 170"/>
            <p:cNvCxnSpPr/>
            <p:nvPr/>
          </p:nvCxnSpPr>
          <p:spPr>
            <a:xfrm flipH="1" flipV="1">
              <a:off x="6235649" y="4903191"/>
              <a:ext cx="1528298"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2" name="直线连接符 171"/>
            <p:cNvCxnSpPr/>
            <p:nvPr/>
          </p:nvCxnSpPr>
          <p:spPr>
            <a:xfrm flipH="1">
              <a:off x="7763947" y="3589204"/>
              <a:ext cx="473812"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3" name="直线连接符 172"/>
            <p:cNvCxnSpPr/>
            <p:nvPr/>
          </p:nvCxnSpPr>
          <p:spPr>
            <a:xfrm>
              <a:off x="6676641" y="3311124"/>
              <a:ext cx="1087306" cy="183237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4" name="直线连接符 173"/>
            <p:cNvCxnSpPr/>
            <p:nvPr/>
          </p:nvCxnSpPr>
          <p:spPr>
            <a:xfrm flipH="1" flipV="1">
              <a:off x="573293" y="3765581"/>
              <a:ext cx="560196" cy="137791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5" name="直线连接符 174"/>
            <p:cNvCxnSpPr/>
            <p:nvPr/>
          </p:nvCxnSpPr>
          <p:spPr>
            <a:xfrm flipH="1" flipV="1">
              <a:off x="2857639" y="4171241"/>
              <a:ext cx="590930" cy="97225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6" name="直线连接符 175"/>
            <p:cNvCxnSpPr/>
            <p:nvPr/>
          </p:nvCxnSpPr>
          <p:spPr>
            <a:xfrm flipH="1" flipV="1">
              <a:off x="1" y="4294702"/>
              <a:ext cx="1133488" cy="84879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7" name="直线连接符 176"/>
            <p:cNvCxnSpPr/>
            <p:nvPr/>
          </p:nvCxnSpPr>
          <p:spPr>
            <a:xfrm flipV="1">
              <a:off x="3448569" y="4171241"/>
              <a:ext cx="732049" cy="97226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8" name="直线连接符 177"/>
            <p:cNvCxnSpPr/>
            <p:nvPr/>
          </p:nvCxnSpPr>
          <p:spPr>
            <a:xfrm>
              <a:off x="1825713" y="4841460"/>
              <a:ext cx="1622856"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9" name="直线连接符 178"/>
            <p:cNvCxnSpPr/>
            <p:nvPr/>
          </p:nvCxnSpPr>
          <p:spPr>
            <a:xfrm flipH="1">
              <a:off x="1133491" y="4841460"/>
              <a:ext cx="692222" cy="3020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0" name="直线连接符 179"/>
            <p:cNvCxnSpPr/>
            <p:nvPr/>
          </p:nvCxnSpPr>
          <p:spPr>
            <a:xfrm>
              <a:off x="4544450" y="4903191"/>
              <a:ext cx="1426602"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1" name="直线连接符 180"/>
            <p:cNvCxnSpPr/>
            <p:nvPr/>
          </p:nvCxnSpPr>
          <p:spPr>
            <a:xfrm flipV="1">
              <a:off x="3448569" y="4903192"/>
              <a:ext cx="1095881" cy="24030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2" name="直线连接符 181"/>
            <p:cNvCxnSpPr/>
            <p:nvPr/>
          </p:nvCxnSpPr>
          <p:spPr>
            <a:xfrm flipH="1" flipV="1">
              <a:off x="4180619" y="4171241"/>
              <a:ext cx="363831"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3" name="直线连接符 182"/>
            <p:cNvCxnSpPr/>
            <p:nvPr/>
          </p:nvCxnSpPr>
          <p:spPr>
            <a:xfrm flipV="1">
              <a:off x="4355535" y="2"/>
              <a:ext cx="1280362" cy="32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4" name="直线连接符 183"/>
            <p:cNvCxnSpPr/>
            <p:nvPr/>
          </p:nvCxnSpPr>
          <p:spPr>
            <a:xfrm flipH="1" flipV="1">
              <a:off x="2601864" y="3"/>
              <a:ext cx="1753671" cy="3262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5" name="直线连接符 184"/>
            <p:cNvCxnSpPr/>
            <p:nvPr/>
          </p:nvCxnSpPr>
          <p:spPr>
            <a:xfrm flipV="1">
              <a:off x="4544450" y="4903191"/>
              <a:ext cx="1691198"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6" name="直线连接符 185"/>
            <p:cNvCxnSpPr/>
            <p:nvPr/>
          </p:nvCxnSpPr>
          <p:spPr>
            <a:xfrm flipH="1" flipV="1">
              <a:off x="1825714" y="4841460"/>
              <a:ext cx="294330"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grpSp>
        <p:nvGrpSpPr>
          <p:cNvPr id="93" name="组 92"/>
          <p:cNvGrpSpPr/>
          <p:nvPr/>
        </p:nvGrpSpPr>
        <p:grpSpPr>
          <a:xfrm>
            <a:off x="2375392" y="333593"/>
            <a:ext cx="4393217" cy="4393217"/>
            <a:chOff x="942673" y="622206"/>
            <a:chExt cx="2065543" cy="2065543"/>
          </a:xfrm>
          <a:effectLst/>
        </p:grpSpPr>
        <p:sp>
          <p:nvSpPr>
            <p:cNvPr id="94" name="Freeform 5"/>
            <p:cNvSpPr>
              <a:spLocks/>
            </p:cNvSpPr>
            <p:nvPr/>
          </p:nvSpPr>
          <p:spPr bwMode="auto">
            <a:xfrm>
              <a:off x="942673" y="622206"/>
              <a:ext cx="2065543" cy="2065543"/>
            </a:xfrm>
            <a:custGeom>
              <a:avLst/>
              <a:gdLst>
                <a:gd name="T0" fmla="*/ 1580 w 1582"/>
                <a:gd name="T1" fmla="*/ 832 h 1582"/>
                <a:gd name="T2" fmla="*/ 1566 w 1582"/>
                <a:gd name="T3" fmla="*/ 952 h 1582"/>
                <a:gd name="T4" fmla="*/ 1534 w 1582"/>
                <a:gd name="T5" fmla="*/ 1064 h 1582"/>
                <a:gd name="T6" fmla="*/ 1486 w 1582"/>
                <a:gd name="T7" fmla="*/ 1168 h 1582"/>
                <a:gd name="T8" fmla="*/ 1424 w 1582"/>
                <a:gd name="T9" fmla="*/ 1266 h 1582"/>
                <a:gd name="T10" fmla="*/ 1350 w 1582"/>
                <a:gd name="T11" fmla="*/ 1352 h 1582"/>
                <a:gd name="T12" fmla="*/ 1264 w 1582"/>
                <a:gd name="T13" fmla="*/ 1426 h 1582"/>
                <a:gd name="T14" fmla="*/ 1168 w 1582"/>
                <a:gd name="T15" fmla="*/ 1488 h 1582"/>
                <a:gd name="T16" fmla="*/ 1062 w 1582"/>
                <a:gd name="T17" fmla="*/ 1534 h 1582"/>
                <a:gd name="T18" fmla="*/ 950 w 1582"/>
                <a:gd name="T19" fmla="*/ 1566 h 1582"/>
                <a:gd name="T20" fmla="*/ 832 w 1582"/>
                <a:gd name="T21" fmla="*/ 1582 h 1582"/>
                <a:gd name="T22" fmla="*/ 750 w 1582"/>
                <a:gd name="T23" fmla="*/ 1582 h 1582"/>
                <a:gd name="T24" fmla="*/ 632 w 1582"/>
                <a:gd name="T25" fmla="*/ 1566 h 1582"/>
                <a:gd name="T26" fmla="*/ 518 w 1582"/>
                <a:gd name="T27" fmla="*/ 1534 h 1582"/>
                <a:gd name="T28" fmla="*/ 414 w 1582"/>
                <a:gd name="T29" fmla="*/ 1488 h 1582"/>
                <a:gd name="T30" fmla="*/ 318 w 1582"/>
                <a:gd name="T31" fmla="*/ 1426 h 1582"/>
                <a:gd name="T32" fmla="*/ 232 w 1582"/>
                <a:gd name="T33" fmla="*/ 1352 h 1582"/>
                <a:gd name="T34" fmla="*/ 156 w 1582"/>
                <a:gd name="T35" fmla="*/ 1266 h 1582"/>
                <a:gd name="T36" fmla="*/ 96 w 1582"/>
                <a:gd name="T37" fmla="*/ 1168 h 1582"/>
                <a:gd name="T38" fmla="*/ 48 w 1582"/>
                <a:gd name="T39" fmla="*/ 1064 h 1582"/>
                <a:gd name="T40" fmla="*/ 16 w 1582"/>
                <a:gd name="T41" fmla="*/ 952 h 1582"/>
                <a:gd name="T42" fmla="*/ 0 w 1582"/>
                <a:gd name="T43" fmla="*/ 832 h 1582"/>
                <a:gd name="T44" fmla="*/ 0 w 1582"/>
                <a:gd name="T45" fmla="*/ 752 h 1582"/>
                <a:gd name="T46" fmla="*/ 16 w 1582"/>
                <a:gd name="T47" fmla="*/ 632 h 1582"/>
                <a:gd name="T48" fmla="*/ 48 w 1582"/>
                <a:gd name="T49" fmla="*/ 520 h 1582"/>
                <a:gd name="T50" fmla="*/ 96 w 1582"/>
                <a:gd name="T51" fmla="*/ 414 h 1582"/>
                <a:gd name="T52" fmla="*/ 156 w 1582"/>
                <a:gd name="T53" fmla="*/ 318 h 1582"/>
                <a:gd name="T54" fmla="*/ 232 w 1582"/>
                <a:gd name="T55" fmla="*/ 232 h 1582"/>
                <a:gd name="T56" fmla="*/ 318 w 1582"/>
                <a:gd name="T57" fmla="*/ 158 h 1582"/>
                <a:gd name="T58" fmla="*/ 414 w 1582"/>
                <a:gd name="T59" fmla="*/ 96 h 1582"/>
                <a:gd name="T60" fmla="*/ 518 w 1582"/>
                <a:gd name="T61" fmla="*/ 48 h 1582"/>
                <a:gd name="T62" fmla="*/ 632 w 1582"/>
                <a:gd name="T63" fmla="*/ 16 h 1582"/>
                <a:gd name="T64" fmla="*/ 750 w 1582"/>
                <a:gd name="T65" fmla="*/ 2 h 1582"/>
                <a:gd name="T66" fmla="*/ 832 w 1582"/>
                <a:gd name="T67" fmla="*/ 2 h 1582"/>
                <a:gd name="T68" fmla="*/ 950 w 1582"/>
                <a:gd name="T69" fmla="*/ 16 h 1582"/>
                <a:gd name="T70" fmla="*/ 1062 w 1582"/>
                <a:gd name="T71" fmla="*/ 48 h 1582"/>
                <a:gd name="T72" fmla="*/ 1168 w 1582"/>
                <a:gd name="T73" fmla="*/ 96 h 1582"/>
                <a:gd name="T74" fmla="*/ 1264 w 1582"/>
                <a:gd name="T75" fmla="*/ 158 h 1582"/>
                <a:gd name="T76" fmla="*/ 1350 w 1582"/>
                <a:gd name="T77" fmla="*/ 232 h 1582"/>
                <a:gd name="T78" fmla="*/ 1424 w 1582"/>
                <a:gd name="T79" fmla="*/ 318 h 1582"/>
                <a:gd name="T80" fmla="*/ 1486 w 1582"/>
                <a:gd name="T81" fmla="*/ 414 h 1582"/>
                <a:gd name="T82" fmla="*/ 1534 w 1582"/>
                <a:gd name="T83" fmla="*/ 520 h 1582"/>
                <a:gd name="T84" fmla="*/ 1566 w 1582"/>
                <a:gd name="T85" fmla="*/ 632 h 1582"/>
                <a:gd name="T86" fmla="*/ 1580 w 1582"/>
                <a:gd name="T87" fmla="*/ 752 h 1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82" h="1582">
                  <a:moveTo>
                    <a:pt x="1582" y="792"/>
                  </a:moveTo>
                  <a:lnTo>
                    <a:pt x="1582" y="792"/>
                  </a:lnTo>
                  <a:lnTo>
                    <a:pt x="1580" y="832"/>
                  </a:lnTo>
                  <a:lnTo>
                    <a:pt x="1578" y="872"/>
                  </a:lnTo>
                  <a:lnTo>
                    <a:pt x="1572" y="912"/>
                  </a:lnTo>
                  <a:lnTo>
                    <a:pt x="1566" y="952"/>
                  </a:lnTo>
                  <a:lnTo>
                    <a:pt x="1556" y="990"/>
                  </a:lnTo>
                  <a:lnTo>
                    <a:pt x="1546" y="1028"/>
                  </a:lnTo>
                  <a:lnTo>
                    <a:pt x="1534" y="1064"/>
                  </a:lnTo>
                  <a:lnTo>
                    <a:pt x="1520" y="1100"/>
                  </a:lnTo>
                  <a:lnTo>
                    <a:pt x="1504" y="1134"/>
                  </a:lnTo>
                  <a:lnTo>
                    <a:pt x="1486" y="1168"/>
                  </a:lnTo>
                  <a:lnTo>
                    <a:pt x="1468" y="1202"/>
                  </a:lnTo>
                  <a:lnTo>
                    <a:pt x="1446" y="1234"/>
                  </a:lnTo>
                  <a:lnTo>
                    <a:pt x="1424" y="1266"/>
                  </a:lnTo>
                  <a:lnTo>
                    <a:pt x="1402" y="1294"/>
                  </a:lnTo>
                  <a:lnTo>
                    <a:pt x="1376" y="1324"/>
                  </a:lnTo>
                  <a:lnTo>
                    <a:pt x="1350" y="1352"/>
                  </a:lnTo>
                  <a:lnTo>
                    <a:pt x="1322" y="1378"/>
                  </a:lnTo>
                  <a:lnTo>
                    <a:pt x="1294" y="1402"/>
                  </a:lnTo>
                  <a:lnTo>
                    <a:pt x="1264" y="1426"/>
                  </a:lnTo>
                  <a:lnTo>
                    <a:pt x="1234" y="1448"/>
                  </a:lnTo>
                  <a:lnTo>
                    <a:pt x="1200" y="1468"/>
                  </a:lnTo>
                  <a:lnTo>
                    <a:pt x="1168" y="1488"/>
                  </a:lnTo>
                  <a:lnTo>
                    <a:pt x="1134" y="1504"/>
                  </a:lnTo>
                  <a:lnTo>
                    <a:pt x="1098" y="1520"/>
                  </a:lnTo>
                  <a:lnTo>
                    <a:pt x="1062" y="1534"/>
                  </a:lnTo>
                  <a:lnTo>
                    <a:pt x="1026" y="1548"/>
                  </a:lnTo>
                  <a:lnTo>
                    <a:pt x="988" y="1558"/>
                  </a:lnTo>
                  <a:lnTo>
                    <a:pt x="950" y="1566"/>
                  </a:lnTo>
                  <a:lnTo>
                    <a:pt x="912" y="1574"/>
                  </a:lnTo>
                  <a:lnTo>
                    <a:pt x="872" y="1578"/>
                  </a:lnTo>
                  <a:lnTo>
                    <a:pt x="832" y="1582"/>
                  </a:lnTo>
                  <a:lnTo>
                    <a:pt x="790" y="1582"/>
                  </a:lnTo>
                  <a:lnTo>
                    <a:pt x="790" y="1582"/>
                  </a:lnTo>
                  <a:lnTo>
                    <a:pt x="750" y="1582"/>
                  </a:lnTo>
                  <a:lnTo>
                    <a:pt x="710" y="1578"/>
                  </a:lnTo>
                  <a:lnTo>
                    <a:pt x="670" y="1574"/>
                  </a:lnTo>
                  <a:lnTo>
                    <a:pt x="632" y="1566"/>
                  </a:lnTo>
                  <a:lnTo>
                    <a:pt x="594" y="1558"/>
                  </a:lnTo>
                  <a:lnTo>
                    <a:pt x="556" y="1548"/>
                  </a:lnTo>
                  <a:lnTo>
                    <a:pt x="518" y="1534"/>
                  </a:lnTo>
                  <a:lnTo>
                    <a:pt x="482" y="1520"/>
                  </a:lnTo>
                  <a:lnTo>
                    <a:pt x="448" y="1504"/>
                  </a:lnTo>
                  <a:lnTo>
                    <a:pt x="414" y="1488"/>
                  </a:lnTo>
                  <a:lnTo>
                    <a:pt x="380" y="1468"/>
                  </a:lnTo>
                  <a:lnTo>
                    <a:pt x="348" y="1448"/>
                  </a:lnTo>
                  <a:lnTo>
                    <a:pt x="318" y="1426"/>
                  </a:lnTo>
                  <a:lnTo>
                    <a:pt x="288" y="1402"/>
                  </a:lnTo>
                  <a:lnTo>
                    <a:pt x="258" y="1378"/>
                  </a:lnTo>
                  <a:lnTo>
                    <a:pt x="232" y="1352"/>
                  </a:lnTo>
                  <a:lnTo>
                    <a:pt x="206" y="1324"/>
                  </a:lnTo>
                  <a:lnTo>
                    <a:pt x="180" y="1294"/>
                  </a:lnTo>
                  <a:lnTo>
                    <a:pt x="156" y="1266"/>
                  </a:lnTo>
                  <a:lnTo>
                    <a:pt x="134" y="1234"/>
                  </a:lnTo>
                  <a:lnTo>
                    <a:pt x="114" y="1202"/>
                  </a:lnTo>
                  <a:lnTo>
                    <a:pt x="96" y="1168"/>
                  </a:lnTo>
                  <a:lnTo>
                    <a:pt x="78" y="1134"/>
                  </a:lnTo>
                  <a:lnTo>
                    <a:pt x="62" y="1100"/>
                  </a:lnTo>
                  <a:lnTo>
                    <a:pt x="48" y="1064"/>
                  </a:lnTo>
                  <a:lnTo>
                    <a:pt x="36" y="1028"/>
                  </a:lnTo>
                  <a:lnTo>
                    <a:pt x="24" y="990"/>
                  </a:lnTo>
                  <a:lnTo>
                    <a:pt x="16" y="952"/>
                  </a:lnTo>
                  <a:lnTo>
                    <a:pt x="8" y="912"/>
                  </a:lnTo>
                  <a:lnTo>
                    <a:pt x="4" y="872"/>
                  </a:lnTo>
                  <a:lnTo>
                    <a:pt x="0" y="832"/>
                  </a:lnTo>
                  <a:lnTo>
                    <a:pt x="0" y="792"/>
                  </a:lnTo>
                  <a:lnTo>
                    <a:pt x="0" y="792"/>
                  </a:lnTo>
                  <a:lnTo>
                    <a:pt x="0" y="752"/>
                  </a:lnTo>
                  <a:lnTo>
                    <a:pt x="4" y="710"/>
                  </a:lnTo>
                  <a:lnTo>
                    <a:pt x="8" y="672"/>
                  </a:lnTo>
                  <a:lnTo>
                    <a:pt x="16" y="632"/>
                  </a:lnTo>
                  <a:lnTo>
                    <a:pt x="24" y="594"/>
                  </a:lnTo>
                  <a:lnTo>
                    <a:pt x="36" y="556"/>
                  </a:lnTo>
                  <a:lnTo>
                    <a:pt x="48" y="520"/>
                  </a:lnTo>
                  <a:lnTo>
                    <a:pt x="62" y="484"/>
                  </a:lnTo>
                  <a:lnTo>
                    <a:pt x="78" y="448"/>
                  </a:lnTo>
                  <a:lnTo>
                    <a:pt x="96" y="414"/>
                  </a:lnTo>
                  <a:lnTo>
                    <a:pt x="114" y="382"/>
                  </a:lnTo>
                  <a:lnTo>
                    <a:pt x="134" y="350"/>
                  </a:lnTo>
                  <a:lnTo>
                    <a:pt x="156" y="318"/>
                  </a:lnTo>
                  <a:lnTo>
                    <a:pt x="180" y="288"/>
                  </a:lnTo>
                  <a:lnTo>
                    <a:pt x="206" y="260"/>
                  </a:lnTo>
                  <a:lnTo>
                    <a:pt x="232" y="232"/>
                  </a:lnTo>
                  <a:lnTo>
                    <a:pt x="258" y="206"/>
                  </a:lnTo>
                  <a:lnTo>
                    <a:pt x="288" y="182"/>
                  </a:lnTo>
                  <a:lnTo>
                    <a:pt x="318" y="158"/>
                  </a:lnTo>
                  <a:lnTo>
                    <a:pt x="348" y="136"/>
                  </a:lnTo>
                  <a:lnTo>
                    <a:pt x="380" y="116"/>
                  </a:lnTo>
                  <a:lnTo>
                    <a:pt x="414" y="96"/>
                  </a:lnTo>
                  <a:lnTo>
                    <a:pt x="448" y="78"/>
                  </a:lnTo>
                  <a:lnTo>
                    <a:pt x="482" y="62"/>
                  </a:lnTo>
                  <a:lnTo>
                    <a:pt x="518" y="48"/>
                  </a:lnTo>
                  <a:lnTo>
                    <a:pt x="556" y="36"/>
                  </a:lnTo>
                  <a:lnTo>
                    <a:pt x="594" y="26"/>
                  </a:lnTo>
                  <a:lnTo>
                    <a:pt x="632" y="16"/>
                  </a:lnTo>
                  <a:lnTo>
                    <a:pt x="670" y="10"/>
                  </a:lnTo>
                  <a:lnTo>
                    <a:pt x="710" y="4"/>
                  </a:lnTo>
                  <a:lnTo>
                    <a:pt x="750" y="2"/>
                  </a:lnTo>
                  <a:lnTo>
                    <a:pt x="790" y="0"/>
                  </a:lnTo>
                  <a:lnTo>
                    <a:pt x="790" y="0"/>
                  </a:lnTo>
                  <a:lnTo>
                    <a:pt x="832" y="2"/>
                  </a:lnTo>
                  <a:lnTo>
                    <a:pt x="872" y="4"/>
                  </a:lnTo>
                  <a:lnTo>
                    <a:pt x="912" y="10"/>
                  </a:lnTo>
                  <a:lnTo>
                    <a:pt x="950" y="16"/>
                  </a:lnTo>
                  <a:lnTo>
                    <a:pt x="988" y="26"/>
                  </a:lnTo>
                  <a:lnTo>
                    <a:pt x="1026" y="36"/>
                  </a:lnTo>
                  <a:lnTo>
                    <a:pt x="1062" y="48"/>
                  </a:lnTo>
                  <a:lnTo>
                    <a:pt x="1098" y="62"/>
                  </a:lnTo>
                  <a:lnTo>
                    <a:pt x="1134" y="78"/>
                  </a:lnTo>
                  <a:lnTo>
                    <a:pt x="1168" y="96"/>
                  </a:lnTo>
                  <a:lnTo>
                    <a:pt x="1200" y="116"/>
                  </a:lnTo>
                  <a:lnTo>
                    <a:pt x="1234" y="136"/>
                  </a:lnTo>
                  <a:lnTo>
                    <a:pt x="1264" y="158"/>
                  </a:lnTo>
                  <a:lnTo>
                    <a:pt x="1294" y="182"/>
                  </a:lnTo>
                  <a:lnTo>
                    <a:pt x="1322" y="206"/>
                  </a:lnTo>
                  <a:lnTo>
                    <a:pt x="1350" y="232"/>
                  </a:lnTo>
                  <a:lnTo>
                    <a:pt x="1376" y="260"/>
                  </a:lnTo>
                  <a:lnTo>
                    <a:pt x="1402" y="288"/>
                  </a:lnTo>
                  <a:lnTo>
                    <a:pt x="1424" y="318"/>
                  </a:lnTo>
                  <a:lnTo>
                    <a:pt x="1446" y="350"/>
                  </a:lnTo>
                  <a:lnTo>
                    <a:pt x="1468" y="382"/>
                  </a:lnTo>
                  <a:lnTo>
                    <a:pt x="1486" y="414"/>
                  </a:lnTo>
                  <a:lnTo>
                    <a:pt x="1504" y="448"/>
                  </a:lnTo>
                  <a:lnTo>
                    <a:pt x="1520" y="484"/>
                  </a:lnTo>
                  <a:lnTo>
                    <a:pt x="1534" y="520"/>
                  </a:lnTo>
                  <a:lnTo>
                    <a:pt x="1546" y="556"/>
                  </a:lnTo>
                  <a:lnTo>
                    <a:pt x="1556" y="594"/>
                  </a:lnTo>
                  <a:lnTo>
                    <a:pt x="1566" y="632"/>
                  </a:lnTo>
                  <a:lnTo>
                    <a:pt x="1572" y="672"/>
                  </a:lnTo>
                  <a:lnTo>
                    <a:pt x="1578" y="710"/>
                  </a:lnTo>
                  <a:lnTo>
                    <a:pt x="1580" y="752"/>
                  </a:lnTo>
                  <a:lnTo>
                    <a:pt x="1582" y="792"/>
                  </a:lnTo>
                  <a:lnTo>
                    <a:pt x="1582" y="792"/>
                  </a:lnTo>
                  <a:close/>
                </a:path>
              </a:pathLst>
            </a:custGeom>
            <a:solidFill>
              <a:srgbClr val="007EA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95" name="Freeform 6"/>
            <p:cNvSpPr>
              <a:spLocks/>
            </p:cNvSpPr>
            <p:nvPr/>
          </p:nvSpPr>
          <p:spPr bwMode="auto">
            <a:xfrm>
              <a:off x="1305645" y="776273"/>
              <a:ext cx="1415328" cy="1856638"/>
            </a:xfrm>
            <a:custGeom>
              <a:avLst/>
              <a:gdLst>
                <a:gd name="T0" fmla="*/ 1024 w 1084"/>
                <a:gd name="T1" fmla="*/ 902 h 1422"/>
                <a:gd name="T2" fmla="*/ 868 w 1084"/>
                <a:gd name="T3" fmla="*/ 822 h 1422"/>
                <a:gd name="T4" fmla="*/ 764 w 1084"/>
                <a:gd name="T5" fmla="*/ 854 h 1422"/>
                <a:gd name="T6" fmla="*/ 710 w 1084"/>
                <a:gd name="T7" fmla="*/ 788 h 1422"/>
                <a:gd name="T8" fmla="*/ 664 w 1084"/>
                <a:gd name="T9" fmla="*/ 788 h 1422"/>
                <a:gd name="T10" fmla="*/ 634 w 1084"/>
                <a:gd name="T11" fmla="*/ 712 h 1422"/>
                <a:gd name="T12" fmla="*/ 576 w 1084"/>
                <a:gd name="T13" fmla="*/ 724 h 1422"/>
                <a:gd name="T14" fmla="*/ 576 w 1084"/>
                <a:gd name="T15" fmla="*/ 626 h 1422"/>
                <a:gd name="T16" fmla="*/ 724 w 1084"/>
                <a:gd name="T17" fmla="*/ 682 h 1422"/>
                <a:gd name="T18" fmla="*/ 762 w 1084"/>
                <a:gd name="T19" fmla="*/ 600 h 1422"/>
                <a:gd name="T20" fmla="*/ 806 w 1084"/>
                <a:gd name="T21" fmla="*/ 504 h 1422"/>
                <a:gd name="T22" fmla="*/ 926 w 1084"/>
                <a:gd name="T23" fmla="*/ 238 h 1422"/>
                <a:gd name="T24" fmla="*/ 844 w 1084"/>
                <a:gd name="T25" fmla="*/ 144 h 1422"/>
                <a:gd name="T26" fmla="*/ 800 w 1084"/>
                <a:gd name="T27" fmla="*/ 286 h 1422"/>
                <a:gd name="T28" fmla="*/ 628 w 1084"/>
                <a:gd name="T29" fmla="*/ 182 h 1422"/>
                <a:gd name="T30" fmla="*/ 752 w 1084"/>
                <a:gd name="T31" fmla="*/ 114 h 1422"/>
                <a:gd name="T32" fmla="*/ 714 w 1084"/>
                <a:gd name="T33" fmla="*/ 20 h 1422"/>
                <a:gd name="T34" fmla="*/ 440 w 1084"/>
                <a:gd name="T35" fmla="*/ 42 h 1422"/>
                <a:gd name="T36" fmla="*/ 272 w 1084"/>
                <a:gd name="T37" fmla="*/ 42 h 1422"/>
                <a:gd name="T38" fmla="*/ 48 w 1084"/>
                <a:gd name="T39" fmla="*/ 58 h 1422"/>
                <a:gd name="T40" fmla="*/ 28 w 1084"/>
                <a:gd name="T41" fmla="*/ 92 h 1422"/>
                <a:gd name="T42" fmla="*/ 60 w 1084"/>
                <a:gd name="T43" fmla="*/ 134 h 1422"/>
                <a:gd name="T44" fmla="*/ 22 w 1084"/>
                <a:gd name="T45" fmla="*/ 204 h 1422"/>
                <a:gd name="T46" fmla="*/ 32 w 1084"/>
                <a:gd name="T47" fmla="*/ 290 h 1422"/>
                <a:gd name="T48" fmla="*/ 136 w 1084"/>
                <a:gd name="T49" fmla="*/ 184 h 1422"/>
                <a:gd name="T50" fmla="*/ 308 w 1084"/>
                <a:gd name="T51" fmla="*/ 320 h 1422"/>
                <a:gd name="T52" fmla="*/ 370 w 1084"/>
                <a:gd name="T53" fmla="*/ 604 h 1422"/>
                <a:gd name="T54" fmla="*/ 534 w 1084"/>
                <a:gd name="T55" fmla="*/ 762 h 1422"/>
                <a:gd name="T56" fmla="*/ 698 w 1084"/>
                <a:gd name="T57" fmla="*/ 882 h 1422"/>
                <a:gd name="T58" fmla="*/ 740 w 1084"/>
                <a:gd name="T59" fmla="*/ 890 h 1422"/>
                <a:gd name="T60" fmla="*/ 742 w 1084"/>
                <a:gd name="T61" fmla="*/ 1056 h 1422"/>
                <a:gd name="T62" fmla="*/ 784 w 1084"/>
                <a:gd name="T63" fmla="*/ 1158 h 1422"/>
                <a:gd name="T64" fmla="*/ 694 w 1084"/>
                <a:gd name="T65" fmla="*/ 1422 h 1422"/>
                <a:gd name="T66" fmla="*/ 958 w 1084"/>
                <a:gd name="T67" fmla="*/ 1244 h 1422"/>
                <a:gd name="T68" fmla="*/ 1046 w 1084"/>
                <a:gd name="T69" fmla="*/ 1164 h 1422"/>
                <a:gd name="T70" fmla="*/ 1024 w 1084"/>
                <a:gd name="T71" fmla="*/ 962 h 1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4" h="1422">
                  <a:moveTo>
                    <a:pt x="1024" y="962"/>
                  </a:moveTo>
                  <a:lnTo>
                    <a:pt x="1024" y="902"/>
                  </a:lnTo>
                  <a:lnTo>
                    <a:pt x="968" y="854"/>
                  </a:lnTo>
                  <a:lnTo>
                    <a:pt x="868" y="822"/>
                  </a:lnTo>
                  <a:lnTo>
                    <a:pt x="784" y="822"/>
                  </a:lnTo>
                  <a:lnTo>
                    <a:pt x="764" y="854"/>
                  </a:lnTo>
                  <a:lnTo>
                    <a:pt x="730" y="834"/>
                  </a:lnTo>
                  <a:lnTo>
                    <a:pt x="710" y="788"/>
                  </a:lnTo>
                  <a:lnTo>
                    <a:pt x="664" y="788"/>
                  </a:lnTo>
                  <a:lnTo>
                    <a:pt x="664" y="788"/>
                  </a:lnTo>
                  <a:lnTo>
                    <a:pt x="688" y="712"/>
                  </a:lnTo>
                  <a:lnTo>
                    <a:pt x="634" y="712"/>
                  </a:lnTo>
                  <a:lnTo>
                    <a:pt x="604" y="744"/>
                  </a:lnTo>
                  <a:lnTo>
                    <a:pt x="576" y="724"/>
                  </a:lnTo>
                  <a:lnTo>
                    <a:pt x="576" y="682"/>
                  </a:lnTo>
                  <a:lnTo>
                    <a:pt x="576" y="626"/>
                  </a:lnTo>
                  <a:lnTo>
                    <a:pt x="700" y="596"/>
                  </a:lnTo>
                  <a:lnTo>
                    <a:pt x="724" y="682"/>
                  </a:lnTo>
                  <a:lnTo>
                    <a:pt x="762" y="654"/>
                  </a:lnTo>
                  <a:lnTo>
                    <a:pt x="762" y="600"/>
                  </a:lnTo>
                  <a:lnTo>
                    <a:pt x="784" y="578"/>
                  </a:lnTo>
                  <a:lnTo>
                    <a:pt x="806" y="504"/>
                  </a:lnTo>
                  <a:lnTo>
                    <a:pt x="1014" y="432"/>
                  </a:lnTo>
                  <a:lnTo>
                    <a:pt x="926" y="238"/>
                  </a:lnTo>
                  <a:lnTo>
                    <a:pt x="888" y="228"/>
                  </a:lnTo>
                  <a:lnTo>
                    <a:pt x="844" y="144"/>
                  </a:lnTo>
                  <a:lnTo>
                    <a:pt x="776" y="144"/>
                  </a:lnTo>
                  <a:lnTo>
                    <a:pt x="800" y="286"/>
                  </a:lnTo>
                  <a:lnTo>
                    <a:pt x="752" y="286"/>
                  </a:lnTo>
                  <a:lnTo>
                    <a:pt x="628" y="182"/>
                  </a:lnTo>
                  <a:lnTo>
                    <a:pt x="650" y="134"/>
                  </a:lnTo>
                  <a:lnTo>
                    <a:pt x="752" y="114"/>
                  </a:lnTo>
                  <a:lnTo>
                    <a:pt x="752" y="42"/>
                  </a:lnTo>
                  <a:lnTo>
                    <a:pt x="714" y="20"/>
                  </a:lnTo>
                  <a:lnTo>
                    <a:pt x="542" y="42"/>
                  </a:lnTo>
                  <a:lnTo>
                    <a:pt x="440" y="42"/>
                  </a:lnTo>
                  <a:lnTo>
                    <a:pt x="362" y="20"/>
                  </a:lnTo>
                  <a:lnTo>
                    <a:pt x="272" y="42"/>
                  </a:lnTo>
                  <a:lnTo>
                    <a:pt x="136" y="0"/>
                  </a:lnTo>
                  <a:lnTo>
                    <a:pt x="48" y="58"/>
                  </a:lnTo>
                  <a:lnTo>
                    <a:pt x="72" y="92"/>
                  </a:lnTo>
                  <a:lnTo>
                    <a:pt x="28" y="92"/>
                  </a:lnTo>
                  <a:lnTo>
                    <a:pt x="28" y="134"/>
                  </a:lnTo>
                  <a:lnTo>
                    <a:pt x="60" y="134"/>
                  </a:lnTo>
                  <a:lnTo>
                    <a:pt x="0" y="168"/>
                  </a:lnTo>
                  <a:lnTo>
                    <a:pt x="22" y="204"/>
                  </a:lnTo>
                  <a:lnTo>
                    <a:pt x="54" y="204"/>
                  </a:lnTo>
                  <a:lnTo>
                    <a:pt x="32" y="290"/>
                  </a:lnTo>
                  <a:lnTo>
                    <a:pt x="68" y="258"/>
                  </a:lnTo>
                  <a:lnTo>
                    <a:pt x="136" y="184"/>
                  </a:lnTo>
                  <a:lnTo>
                    <a:pt x="240" y="212"/>
                  </a:lnTo>
                  <a:lnTo>
                    <a:pt x="308" y="320"/>
                  </a:lnTo>
                  <a:lnTo>
                    <a:pt x="294" y="486"/>
                  </a:lnTo>
                  <a:lnTo>
                    <a:pt x="370" y="604"/>
                  </a:lnTo>
                  <a:lnTo>
                    <a:pt x="416" y="724"/>
                  </a:lnTo>
                  <a:lnTo>
                    <a:pt x="534" y="762"/>
                  </a:lnTo>
                  <a:lnTo>
                    <a:pt x="606" y="800"/>
                  </a:lnTo>
                  <a:lnTo>
                    <a:pt x="698" y="882"/>
                  </a:lnTo>
                  <a:lnTo>
                    <a:pt x="730" y="882"/>
                  </a:lnTo>
                  <a:lnTo>
                    <a:pt x="740" y="890"/>
                  </a:lnTo>
                  <a:lnTo>
                    <a:pt x="720" y="948"/>
                  </a:lnTo>
                  <a:lnTo>
                    <a:pt x="742" y="1056"/>
                  </a:lnTo>
                  <a:lnTo>
                    <a:pt x="720" y="1110"/>
                  </a:lnTo>
                  <a:lnTo>
                    <a:pt x="784" y="1158"/>
                  </a:lnTo>
                  <a:lnTo>
                    <a:pt x="808" y="1194"/>
                  </a:lnTo>
                  <a:lnTo>
                    <a:pt x="694" y="1422"/>
                  </a:lnTo>
                  <a:lnTo>
                    <a:pt x="850" y="1370"/>
                  </a:lnTo>
                  <a:lnTo>
                    <a:pt x="958" y="1244"/>
                  </a:lnTo>
                  <a:lnTo>
                    <a:pt x="980" y="1172"/>
                  </a:lnTo>
                  <a:lnTo>
                    <a:pt x="1046" y="1164"/>
                  </a:lnTo>
                  <a:lnTo>
                    <a:pt x="1084" y="996"/>
                  </a:lnTo>
                  <a:lnTo>
                    <a:pt x="1024" y="962"/>
                  </a:lnTo>
                  <a:close/>
                </a:path>
              </a:pathLst>
            </a:custGeom>
            <a:solidFill>
              <a:srgbClr val="91D0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grpSp>
      <p:sp>
        <p:nvSpPr>
          <p:cNvPr id="96" name="文本框 95"/>
          <p:cNvSpPr txBox="1"/>
          <p:nvPr/>
        </p:nvSpPr>
        <p:spPr>
          <a:xfrm>
            <a:off x="2310996" y="1559836"/>
            <a:ext cx="4522007" cy="1311128"/>
          </a:xfrm>
          <a:prstGeom prst="rect">
            <a:avLst/>
          </a:prstGeom>
          <a:noFill/>
          <a:effectLst>
            <a:outerShdw blurRad="50800" dist="38100" dir="5400000" algn="t" rotWithShape="0">
              <a:prstClr val="black">
                <a:alpha val="40000"/>
              </a:prstClr>
            </a:outerShdw>
          </a:effectLst>
        </p:spPr>
        <p:txBody>
          <a:bodyPr wrap="none" rtlCol="0">
            <a:spAutoFit/>
          </a:bodyPr>
          <a:lstStyle/>
          <a:p>
            <a:pPr algn="ctr">
              <a:lnSpc>
                <a:spcPct val="90000"/>
              </a:lnSpc>
            </a:pPr>
            <a:r>
              <a:rPr kumimoji="1" lang="en-US" altLang="zh-CN" sz="4400" b="1" dirty="0">
                <a:solidFill>
                  <a:srgbClr val="FFFFFF"/>
                </a:solidFill>
                <a:latin typeface="Arial"/>
                <a:ea typeface="微软雅黑" panose="020B0503020204020204" pitchFamily="34" charset="-122"/>
                <a:cs typeface="Arial"/>
              </a:rPr>
              <a:t>NAME OF </a:t>
            </a:r>
          </a:p>
          <a:p>
            <a:pPr algn="ctr">
              <a:lnSpc>
                <a:spcPct val="90000"/>
              </a:lnSpc>
            </a:pPr>
            <a:r>
              <a:rPr kumimoji="1" lang="en-US" altLang="zh-CN" sz="4400" b="1" dirty="0">
                <a:solidFill>
                  <a:srgbClr val="FFFFFF"/>
                </a:solidFill>
                <a:latin typeface="Arial"/>
                <a:ea typeface="微软雅黑" panose="020B0503020204020204" pitchFamily="34" charset="-122"/>
                <a:cs typeface="Arial"/>
              </a:rPr>
              <a:t>PRESENTATION</a:t>
            </a:r>
            <a:endParaRPr kumimoji="1" lang="zh-CN" altLang="en-US" sz="4400" b="1" dirty="0">
              <a:solidFill>
                <a:srgbClr val="FFFFFF"/>
              </a:solidFill>
              <a:latin typeface="Arial"/>
              <a:ea typeface="微软雅黑" panose="020B0503020204020204" pitchFamily="34" charset="-122"/>
              <a:cs typeface="Arial"/>
            </a:endParaRPr>
          </a:p>
        </p:txBody>
      </p:sp>
      <p:sp>
        <p:nvSpPr>
          <p:cNvPr id="97" name="文本框 96"/>
          <p:cNvSpPr txBox="1"/>
          <p:nvPr/>
        </p:nvSpPr>
        <p:spPr>
          <a:xfrm>
            <a:off x="2454770" y="2919602"/>
            <a:ext cx="4277133" cy="258532"/>
          </a:xfrm>
          <a:prstGeom prst="rect">
            <a:avLst/>
          </a:prstGeom>
          <a:noFill/>
          <a:effectLst>
            <a:outerShdw blurRad="50800" dist="38100" dir="5400000" algn="t" rotWithShape="0">
              <a:prstClr val="black">
                <a:alpha val="40000"/>
              </a:prstClr>
            </a:outerShdw>
          </a:effectLst>
        </p:spPr>
        <p:txBody>
          <a:bodyPr wrap="none" rtlCol="0">
            <a:spAutoFit/>
          </a:bodyPr>
          <a:lstStyle/>
          <a:p>
            <a:pPr algn="ctr">
              <a:lnSpc>
                <a:spcPct val="90000"/>
              </a:lnSpc>
            </a:pPr>
            <a:r>
              <a:rPr kumimoji="1" lang="en-US" altLang="zh-CN" sz="1200" b="1" dirty="0">
                <a:solidFill>
                  <a:srgbClr val="FFFFFF"/>
                </a:solidFill>
                <a:latin typeface="Arial"/>
                <a:ea typeface="微软雅黑" panose="020B0503020204020204" pitchFamily="34" charset="-122"/>
                <a:cs typeface="Arial"/>
              </a:rPr>
              <a:t>Lorem ipsum dolor sit amet, consectetur adipiscing elit.</a:t>
            </a:r>
            <a:endParaRPr kumimoji="1" lang="zh-CN" altLang="en-US" sz="1200" b="1" dirty="0">
              <a:solidFill>
                <a:srgbClr val="FFFFFF"/>
              </a:solidFill>
              <a:latin typeface="Arial"/>
              <a:ea typeface="微软雅黑" panose="020B0503020204020204" pitchFamily="34" charset="-122"/>
              <a:cs typeface="Arial"/>
            </a:endParaRPr>
          </a:p>
        </p:txBody>
      </p:sp>
      <p:sp>
        <p:nvSpPr>
          <p:cNvPr id="98" name="矩形 97"/>
          <p:cNvSpPr/>
          <p:nvPr/>
        </p:nvSpPr>
        <p:spPr>
          <a:xfrm>
            <a:off x="4155061" y="3462714"/>
            <a:ext cx="833883" cy="276999"/>
          </a:xfrm>
          <a:prstGeom prst="rect">
            <a:avLst/>
          </a:prstGeom>
        </p:spPr>
        <p:txBody>
          <a:bodyPr wrap="none">
            <a:spAutoFit/>
          </a:bodyPr>
          <a:lstStyle/>
          <a:p>
            <a:pPr algn="ctr"/>
            <a:r>
              <a:rPr kumimoji="1" lang="en-US" altLang="zh-CN" sz="1200" dirty="0">
                <a:solidFill>
                  <a:schemeClr val="bg1"/>
                </a:solidFill>
                <a:ea typeface="微软雅黑" panose="020B0503020204020204" pitchFamily="34" charset="-122"/>
              </a:rPr>
              <a:t>BY</a:t>
            </a:r>
            <a:r>
              <a:rPr kumimoji="1" lang="zh-CN" altLang="en-US" sz="1200" dirty="0">
                <a:solidFill>
                  <a:schemeClr val="bg1"/>
                </a:solidFill>
                <a:ea typeface="微软雅黑" panose="020B0503020204020204" pitchFamily="34" charset="-122"/>
              </a:rPr>
              <a:t> </a:t>
            </a:r>
            <a:r>
              <a:rPr kumimoji="1" lang="en-US" altLang="zh-CN" sz="1200" dirty="0">
                <a:solidFill>
                  <a:schemeClr val="bg1"/>
                </a:solidFill>
                <a:ea typeface="微软雅黑" panose="020B0503020204020204" pitchFamily="34" charset="-122"/>
              </a:rPr>
              <a:t>JOHN</a:t>
            </a:r>
            <a:endParaRPr kumimoji="1" lang="zh-CN" altLang="en-US" sz="1200" dirty="0">
              <a:solidFill>
                <a:schemeClr val="bg1"/>
              </a:solidFill>
              <a:ea typeface="微软雅黑" panose="020B0503020204020204" pitchFamily="34" charset="-122"/>
            </a:endParaRPr>
          </a:p>
        </p:txBody>
      </p:sp>
      <p:sp>
        <p:nvSpPr>
          <p:cNvPr id="99" name="TextBox 1">
            <a:hlinkClick r:id="rId2"/>
            <a:extLst>
              <a:ext uri="{FF2B5EF4-FFF2-40B4-BE49-F238E27FC236}">
                <a16:creationId xmlns:a16="http://schemas.microsoft.com/office/drawing/2014/main" id="{71F7D2F5-B240-458A-8149-437DB648659E}"/>
              </a:ext>
            </a:extLst>
          </p:cNvPr>
          <p:cNvSpPr txBox="1"/>
          <p:nvPr/>
        </p:nvSpPr>
        <p:spPr>
          <a:xfrm>
            <a:off x="-27550" y="4023137"/>
            <a:ext cx="9144000" cy="215444"/>
          </a:xfrm>
          <a:prstGeom prst="rect">
            <a:avLst/>
          </a:prstGeom>
          <a:noFill/>
        </p:spPr>
        <p:txBody>
          <a:bodyPr wrap="square" rtlCol="0">
            <a:spAutoFit/>
          </a:bodyPr>
          <a:lstStyle/>
          <a:p>
            <a:pPr algn="ctr"/>
            <a:r>
              <a:rPr lang="en-US" altLang="zh-CN" sz="800" dirty="0">
                <a:solidFill>
                  <a:schemeClr val="bg1"/>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800" dirty="0">
              <a:solidFill>
                <a:schemeClr val="bg1"/>
              </a:solidFill>
              <a:cs typeface="Arial" pitchFamily="34" charset="0"/>
            </a:endParaRPr>
          </a:p>
        </p:txBody>
      </p:sp>
    </p:spTree>
    <p:extLst>
      <p:ext uri="{BB962C8B-B14F-4D97-AF65-F5344CB8AC3E}">
        <p14:creationId xmlns:p14="http://schemas.microsoft.com/office/powerpoint/2010/main" val="90561660"/>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xmlns:p14="http://schemas.microsoft.com/office/powerpoint/2010/mai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文本框 16"/>
          <p:cNvSpPr txBox="1"/>
          <p:nvPr/>
        </p:nvSpPr>
        <p:spPr>
          <a:xfrm>
            <a:off x="4023709" y="48187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sp>
        <p:nvSpPr>
          <p:cNvPr id="13" name="文本框 12"/>
          <p:cNvSpPr txBox="1"/>
          <p:nvPr/>
        </p:nvSpPr>
        <p:spPr>
          <a:xfrm>
            <a:off x="220399" y="151146"/>
            <a:ext cx="2623417"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TWO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
        <p:nvSpPr>
          <p:cNvPr id="69" name="同侧圆角矩形 68"/>
          <p:cNvSpPr/>
          <p:nvPr/>
        </p:nvSpPr>
        <p:spPr>
          <a:xfrm>
            <a:off x="395536" y="1095586"/>
            <a:ext cx="2700300" cy="2124236"/>
          </a:xfrm>
          <a:prstGeom prst="round2SameRect">
            <a:avLst>
              <a:gd name="adj1" fmla="val 4881"/>
              <a:gd name="adj2" fmla="val 0"/>
            </a:avLst>
          </a:prstGeom>
          <a:solidFill>
            <a:srgbClr val="56C1DA"/>
          </a:solidFill>
          <a:ln w="25400" cap="flat" cmpd="sng" algn="ctr">
            <a:noFill/>
            <a:prstDash val="solid"/>
          </a:ln>
          <a:effectLst/>
        </p:spPr>
        <p:txBody>
          <a:bodyPr lIns="91424" tIns="45712" rIns="91424" bIns="45712"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70" name="同侧圆角矩形 69"/>
          <p:cNvSpPr/>
          <p:nvPr/>
        </p:nvSpPr>
        <p:spPr>
          <a:xfrm>
            <a:off x="395536" y="3255828"/>
            <a:ext cx="2700300" cy="1062118"/>
          </a:xfrm>
          <a:prstGeom prst="round2SameRect">
            <a:avLst>
              <a:gd name="adj1" fmla="val 0"/>
              <a:gd name="adj2" fmla="val 6149"/>
            </a:avLst>
          </a:prstGeom>
          <a:solidFill>
            <a:sysClr val="window" lastClr="FFFFFF">
              <a:lumMod val="95000"/>
            </a:sysClr>
          </a:solidFill>
          <a:ln w="25400" cap="flat" cmpd="sng" algn="ctr">
            <a:noFill/>
            <a:prstDash val="solid"/>
          </a:ln>
          <a:effectLst>
            <a:outerShdw blurRad="165100" dist="38100" dir="5400000" algn="t" rotWithShape="0">
              <a:prstClr val="black">
                <a:alpha val="20000"/>
              </a:prstClr>
            </a:outerShdw>
          </a:effectLst>
        </p:spPr>
        <p:txBody>
          <a:bodyPr lIns="91424" tIns="45712" rIns="91424" bIns="45712"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71" name="矩形 70"/>
          <p:cNvSpPr/>
          <p:nvPr/>
        </p:nvSpPr>
        <p:spPr>
          <a:xfrm>
            <a:off x="530043" y="2125765"/>
            <a:ext cx="2421778" cy="470818"/>
          </a:xfrm>
          <a:prstGeom prst="rect">
            <a:avLst/>
          </a:prstGeom>
          <a:noFill/>
        </p:spPr>
        <p:txBody>
          <a:bodyPr wrap="square" lIns="91424" tIns="45712" rIns="91424" bIns="45712">
            <a:spAutoFit/>
          </a:bodyPr>
          <a:lstStyle/>
          <a:p>
            <a:pPr lvl="0" defTabSz="914400">
              <a:lnSpc>
                <a:spcPct val="130000"/>
              </a:lnSpc>
              <a:defRPr/>
            </a:pPr>
            <a:r>
              <a:rPr lang="en-US" altLang="zh-CN" sz="1000" kern="0" dirty="0">
                <a:solidFill>
                  <a:srgbClr val="FFFFFF"/>
                </a:solidFill>
                <a:ea typeface="微软雅黑" panose="020B0503020204020204" pitchFamily="34" charset="-122"/>
              </a:rPr>
              <a:t>Lorem ipsum dolor sit amet, consectetur adipiscing elit.</a:t>
            </a:r>
            <a:endParaRPr kumimoji="0" lang="en-US" altLang="zh-CN" sz="1000" b="0" i="0" u="none" strike="noStrike" kern="0" cap="none" spc="0" normalizeH="0" baseline="0" noProof="0" dirty="0">
              <a:ln>
                <a:noFill/>
              </a:ln>
              <a:solidFill>
                <a:srgbClr val="FFFFFF"/>
              </a:solidFill>
              <a:effectLst/>
              <a:uLnTx/>
              <a:uFillTx/>
              <a:ea typeface="微软雅黑" panose="020B0503020204020204" pitchFamily="34" charset="-122"/>
            </a:endParaRPr>
          </a:p>
        </p:txBody>
      </p:sp>
      <p:sp>
        <p:nvSpPr>
          <p:cNvPr id="72" name="TextBox 79"/>
          <p:cNvSpPr txBox="1"/>
          <p:nvPr/>
        </p:nvSpPr>
        <p:spPr>
          <a:xfrm>
            <a:off x="530043" y="1845869"/>
            <a:ext cx="2421778" cy="311621"/>
          </a:xfrm>
          <a:prstGeom prst="rect">
            <a:avLst/>
          </a:prstGeom>
          <a:noFill/>
          <a:effectLst/>
        </p:spPr>
        <p:txBody>
          <a:bodyPr wrap="square" lIns="91424" tIns="45712" rIns="91424" bIns="45712" rtlCol="0">
            <a:spAutoFit/>
          </a:bodyPr>
          <a:lstStyle/>
          <a:p>
            <a:pPr lvl="0" defTabSz="914400">
              <a:defRPr/>
            </a:pPr>
            <a:r>
              <a:rPr lang="en-US" altLang="zh-CN" sz="1400" b="1" kern="0" dirty="0">
                <a:solidFill>
                  <a:sysClr val="window" lastClr="FFFFFF"/>
                </a:solidFill>
                <a:ea typeface="微软雅黑" panose="020B0503020204020204" pitchFamily="34" charset="-122"/>
              </a:rPr>
              <a:t>Add Text</a:t>
            </a:r>
            <a:endParaRPr kumimoji="0" lang="zh-CN" altLang="en-US" sz="1400" b="1" i="0" u="none" strike="noStrike" kern="0" cap="none" spc="0" normalizeH="0" baseline="0" noProof="0" dirty="0">
              <a:ln>
                <a:noFill/>
              </a:ln>
              <a:solidFill>
                <a:sysClr val="window" lastClr="FFFFFF"/>
              </a:solidFill>
              <a:effectLst/>
              <a:uLnTx/>
              <a:uFillTx/>
              <a:ea typeface="微软雅黑" panose="020B0503020204020204" pitchFamily="34" charset="-122"/>
            </a:endParaRPr>
          </a:p>
        </p:txBody>
      </p:sp>
      <p:cxnSp>
        <p:nvCxnSpPr>
          <p:cNvPr id="73" name="直接连接符 83"/>
          <p:cNvCxnSpPr/>
          <p:nvPr/>
        </p:nvCxnSpPr>
        <p:spPr>
          <a:xfrm>
            <a:off x="650223" y="2823778"/>
            <a:ext cx="2193593" cy="0"/>
          </a:xfrm>
          <a:prstGeom prst="line">
            <a:avLst/>
          </a:prstGeom>
          <a:noFill/>
          <a:ln w="34925" cap="rnd" cmpd="sng" algn="ctr">
            <a:solidFill>
              <a:sysClr val="windowText" lastClr="000000">
                <a:lumMod val="75000"/>
                <a:lumOff val="25000"/>
              </a:sysClr>
            </a:solidFill>
            <a:prstDash val="solid"/>
          </a:ln>
          <a:effectLst/>
        </p:spPr>
      </p:cxnSp>
      <p:cxnSp>
        <p:nvCxnSpPr>
          <p:cNvPr id="74" name="直接连接符 84"/>
          <p:cNvCxnSpPr/>
          <p:nvPr/>
        </p:nvCxnSpPr>
        <p:spPr>
          <a:xfrm>
            <a:off x="650223" y="2821982"/>
            <a:ext cx="1437509" cy="0"/>
          </a:xfrm>
          <a:prstGeom prst="line">
            <a:avLst/>
          </a:prstGeom>
          <a:noFill/>
          <a:ln w="57150" cap="rnd" cmpd="sng" algn="ctr">
            <a:solidFill>
              <a:sysClr val="window" lastClr="FFFFFF"/>
            </a:solidFill>
            <a:prstDash val="solid"/>
            <a:tailEnd type="oval" w="sm" len="sm"/>
          </a:ln>
          <a:effectLst>
            <a:outerShdw blurRad="50800" dist="38100" algn="l" rotWithShape="0">
              <a:prstClr val="black">
                <a:alpha val="40000"/>
              </a:prstClr>
            </a:outerShdw>
          </a:effectLst>
        </p:spPr>
      </p:cxnSp>
      <p:sp>
        <p:nvSpPr>
          <p:cNvPr id="75" name="矩形 74"/>
          <p:cNvSpPr/>
          <p:nvPr/>
        </p:nvSpPr>
        <p:spPr>
          <a:xfrm>
            <a:off x="575558" y="1205347"/>
            <a:ext cx="825867" cy="646331"/>
          </a:xfrm>
          <a:prstGeom prst="rect">
            <a:avLst/>
          </a:prstGeom>
        </p:spPr>
        <p:txBody>
          <a:bodyPr wrap="none" lIns="91424" tIns="45712" rIns="91424" bIns="45712">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0" i="0" u="none" strike="noStrike" kern="0" cap="none" spc="0" normalizeH="0" baseline="0" noProof="0" dirty="0">
                <a:ln>
                  <a:noFill/>
                </a:ln>
                <a:solidFill>
                  <a:sysClr val="window" lastClr="FFFFFF"/>
                </a:solidFill>
                <a:effectLst/>
                <a:uLnTx/>
                <a:uFillTx/>
                <a:latin typeface="Impact"/>
                <a:ea typeface="方正粗宋简体" panose="03000509000000000000" pitchFamily="65" charset="-122"/>
              </a:rPr>
              <a:t>70</a:t>
            </a:r>
            <a:r>
              <a:rPr kumimoji="0" lang="en-US" altLang="zh-CN" sz="2400" b="0" i="0" u="none" strike="noStrike" kern="0" cap="none" spc="0" normalizeH="0" baseline="0" noProof="0" dirty="0">
                <a:ln>
                  <a:noFill/>
                </a:ln>
                <a:solidFill>
                  <a:sysClr val="window" lastClr="FFFFFF"/>
                </a:solidFill>
                <a:effectLst/>
                <a:uLnTx/>
                <a:uFillTx/>
                <a:latin typeface="Impact"/>
                <a:ea typeface="方正粗宋简体" panose="03000509000000000000" pitchFamily="65" charset="-122"/>
              </a:rPr>
              <a:t>%</a:t>
            </a:r>
            <a:endParaRPr kumimoji="0" lang="zh-CN" altLang="en-US" sz="2400" b="0" i="0" u="none" strike="noStrike" kern="0" cap="none" spc="0" normalizeH="0" baseline="0" noProof="0" dirty="0">
              <a:ln>
                <a:noFill/>
              </a:ln>
              <a:solidFill>
                <a:sysClr val="window" lastClr="FFFFFF"/>
              </a:solidFill>
              <a:effectLst/>
              <a:uLnTx/>
              <a:uFillTx/>
              <a:latin typeface="Impact"/>
              <a:ea typeface="微软雅黑" panose="020B0503020204020204" pitchFamily="34" charset="-122"/>
            </a:endParaRPr>
          </a:p>
        </p:txBody>
      </p:sp>
      <p:grpSp>
        <p:nvGrpSpPr>
          <p:cNvPr id="76" name="组合 88"/>
          <p:cNvGrpSpPr/>
          <p:nvPr/>
        </p:nvGrpSpPr>
        <p:grpSpPr>
          <a:xfrm>
            <a:off x="627025" y="3543859"/>
            <a:ext cx="452588" cy="452588"/>
            <a:chOff x="2654675" y="1308599"/>
            <a:chExt cx="452588" cy="452588"/>
          </a:xfrm>
        </p:grpSpPr>
        <p:sp>
          <p:nvSpPr>
            <p:cNvPr id="77" name="椭圆 76"/>
            <p:cNvSpPr/>
            <p:nvPr/>
          </p:nvSpPr>
          <p:spPr>
            <a:xfrm>
              <a:off x="2654675" y="1308599"/>
              <a:ext cx="452588" cy="452588"/>
            </a:xfrm>
            <a:prstGeom prst="ellipse">
              <a:avLst/>
            </a:prstGeom>
            <a:noFill/>
            <a:ln w="19050" cap="flat" cmpd="sng" algn="ctr">
              <a:solidFill>
                <a:sysClr val="windowText" lastClr="000000">
                  <a:lumMod val="75000"/>
                  <a:lumOff val="2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nvGrpSpPr>
            <p:cNvPr id="78" name="组合 91"/>
            <p:cNvGrpSpPr/>
            <p:nvPr/>
          </p:nvGrpSpPr>
          <p:grpSpPr>
            <a:xfrm>
              <a:off x="2766793" y="1394572"/>
              <a:ext cx="228351" cy="261219"/>
              <a:chOff x="10856093" y="315913"/>
              <a:chExt cx="419100" cy="479425"/>
            </a:xfrm>
            <a:solidFill>
              <a:sysClr val="windowText" lastClr="000000">
                <a:lumMod val="75000"/>
                <a:lumOff val="25000"/>
              </a:sysClr>
            </a:solidFill>
          </p:grpSpPr>
          <p:sp>
            <p:nvSpPr>
              <p:cNvPr id="79" name="Freeform 7"/>
              <p:cNvSpPr>
                <a:spLocks noEditPoints="1"/>
              </p:cNvSpPr>
              <p:nvPr/>
            </p:nvSpPr>
            <p:spPr bwMode="auto">
              <a:xfrm>
                <a:off x="10856093" y="315913"/>
                <a:ext cx="330200" cy="419100"/>
              </a:xfrm>
              <a:custGeom>
                <a:avLst/>
                <a:gdLst>
                  <a:gd name="T0" fmla="*/ 208 w 208"/>
                  <a:gd name="T1" fmla="*/ 264 h 264"/>
                  <a:gd name="T2" fmla="*/ 0 w 208"/>
                  <a:gd name="T3" fmla="*/ 264 h 264"/>
                  <a:gd name="T4" fmla="*/ 0 w 208"/>
                  <a:gd name="T5" fmla="*/ 0 h 264"/>
                  <a:gd name="T6" fmla="*/ 208 w 208"/>
                  <a:gd name="T7" fmla="*/ 0 h 264"/>
                  <a:gd name="T8" fmla="*/ 208 w 208"/>
                  <a:gd name="T9" fmla="*/ 264 h 264"/>
                  <a:gd name="T10" fmla="*/ 19 w 208"/>
                  <a:gd name="T11" fmla="*/ 245 h 264"/>
                  <a:gd name="T12" fmla="*/ 189 w 208"/>
                  <a:gd name="T13" fmla="*/ 245 h 264"/>
                  <a:gd name="T14" fmla="*/ 189 w 208"/>
                  <a:gd name="T15" fmla="*/ 18 h 264"/>
                  <a:gd name="T16" fmla="*/ 19 w 208"/>
                  <a:gd name="T17" fmla="*/ 18 h 264"/>
                  <a:gd name="T18" fmla="*/ 19 w 208"/>
                  <a:gd name="T19" fmla="*/ 245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8" h="264">
                    <a:moveTo>
                      <a:pt x="208" y="264"/>
                    </a:moveTo>
                    <a:lnTo>
                      <a:pt x="0" y="264"/>
                    </a:lnTo>
                    <a:lnTo>
                      <a:pt x="0" y="0"/>
                    </a:lnTo>
                    <a:lnTo>
                      <a:pt x="208" y="0"/>
                    </a:lnTo>
                    <a:lnTo>
                      <a:pt x="208" y="264"/>
                    </a:lnTo>
                    <a:close/>
                    <a:moveTo>
                      <a:pt x="19" y="245"/>
                    </a:moveTo>
                    <a:lnTo>
                      <a:pt x="189" y="245"/>
                    </a:lnTo>
                    <a:lnTo>
                      <a:pt x="189" y="18"/>
                    </a:lnTo>
                    <a:lnTo>
                      <a:pt x="19" y="18"/>
                    </a:lnTo>
                    <a:lnTo>
                      <a:pt x="19" y="24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80" name="Rectangle 8"/>
              <p:cNvSpPr>
                <a:spLocks noChangeArrowheads="1"/>
              </p:cNvSpPr>
              <p:nvPr/>
            </p:nvSpPr>
            <p:spPr bwMode="auto">
              <a:xfrm>
                <a:off x="10930706" y="495301"/>
                <a:ext cx="1793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81" name="Rectangle 9"/>
              <p:cNvSpPr>
                <a:spLocks noChangeArrowheads="1"/>
              </p:cNvSpPr>
              <p:nvPr/>
            </p:nvSpPr>
            <p:spPr bwMode="auto">
              <a:xfrm>
                <a:off x="10930706" y="555626"/>
                <a:ext cx="1793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82" name="Rectangle 10"/>
              <p:cNvSpPr>
                <a:spLocks noChangeArrowheads="1"/>
              </p:cNvSpPr>
              <p:nvPr/>
            </p:nvSpPr>
            <p:spPr bwMode="auto">
              <a:xfrm>
                <a:off x="10930706" y="615951"/>
                <a:ext cx="179388" cy="2857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83" name="Rectangle 11"/>
              <p:cNvSpPr>
                <a:spLocks noChangeArrowheads="1"/>
              </p:cNvSpPr>
              <p:nvPr/>
            </p:nvSpPr>
            <p:spPr bwMode="auto">
              <a:xfrm>
                <a:off x="10930706" y="434975"/>
                <a:ext cx="904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84" name="Freeform 12"/>
              <p:cNvSpPr>
                <a:spLocks/>
              </p:cNvSpPr>
              <p:nvPr/>
            </p:nvSpPr>
            <p:spPr bwMode="auto">
              <a:xfrm>
                <a:off x="10960868" y="374650"/>
                <a:ext cx="314325" cy="420688"/>
              </a:xfrm>
              <a:custGeom>
                <a:avLst/>
                <a:gdLst>
                  <a:gd name="T0" fmla="*/ 198 w 198"/>
                  <a:gd name="T1" fmla="*/ 265 h 265"/>
                  <a:gd name="T2" fmla="*/ 0 w 198"/>
                  <a:gd name="T3" fmla="*/ 265 h 265"/>
                  <a:gd name="T4" fmla="*/ 0 w 198"/>
                  <a:gd name="T5" fmla="*/ 246 h 265"/>
                  <a:gd name="T6" fmla="*/ 179 w 198"/>
                  <a:gd name="T7" fmla="*/ 246 h 265"/>
                  <a:gd name="T8" fmla="*/ 179 w 198"/>
                  <a:gd name="T9" fmla="*/ 19 h 265"/>
                  <a:gd name="T10" fmla="*/ 160 w 198"/>
                  <a:gd name="T11" fmla="*/ 19 h 265"/>
                  <a:gd name="T12" fmla="*/ 160 w 198"/>
                  <a:gd name="T13" fmla="*/ 0 h 265"/>
                  <a:gd name="T14" fmla="*/ 198 w 198"/>
                  <a:gd name="T15" fmla="*/ 0 h 265"/>
                  <a:gd name="T16" fmla="*/ 198 w 198"/>
                  <a:gd name="T17" fmla="*/ 265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8" h="265">
                    <a:moveTo>
                      <a:pt x="198" y="265"/>
                    </a:moveTo>
                    <a:lnTo>
                      <a:pt x="0" y="265"/>
                    </a:lnTo>
                    <a:lnTo>
                      <a:pt x="0" y="246"/>
                    </a:lnTo>
                    <a:lnTo>
                      <a:pt x="179" y="246"/>
                    </a:lnTo>
                    <a:lnTo>
                      <a:pt x="179" y="19"/>
                    </a:lnTo>
                    <a:lnTo>
                      <a:pt x="160" y="19"/>
                    </a:lnTo>
                    <a:lnTo>
                      <a:pt x="160" y="0"/>
                    </a:lnTo>
                    <a:lnTo>
                      <a:pt x="198" y="0"/>
                    </a:lnTo>
                    <a:lnTo>
                      <a:pt x="198" y="26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grpSp>
      </p:grpSp>
      <p:sp>
        <p:nvSpPr>
          <p:cNvPr id="85" name="矩形 84"/>
          <p:cNvSpPr/>
          <p:nvPr/>
        </p:nvSpPr>
        <p:spPr>
          <a:xfrm>
            <a:off x="1307469" y="3322383"/>
            <a:ext cx="1656184" cy="892536"/>
          </a:xfrm>
          <a:prstGeom prst="rect">
            <a:avLst/>
          </a:prstGeom>
        </p:spPr>
        <p:txBody>
          <a:bodyPr wrap="square" lIns="91424" tIns="45712" rIns="91424" bIns="45712">
            <a:spAutoFit/>
          </a:bodyPr>
          <a:lstStyle/>
          <a:p>
            <a:pPr lvl="0" defTabSz="914400">
              <a:lnSpc>
                <a:spcPct val="130000"/>
              </a:lnSpc>
              <a:spcBef>
                <a:spcPts val="600"/>
              </a:spcBef>
              <a:defRPr/>
            </a:pPr>
            <a:r>
              <a:rPr lang="en-US" altLang="zh-CN" sz="1000" kern="0" dirty="0">
                <a:solidFill>
                  <a:sysClr val="windowText" lastClr="000000">
                    <a:lumMod val="50000"/>
                    <a:lumOff val="50000"/>
                  </a:sysClr>
                </a:solidFill>
                <a:ea typeface="微软雅黑" panose="020B0503020204020204" pitchFamily="34" charset="-122"/>
              </a:rPr>
              <a:t>Lorem ipsum dolor sit amet, consectetur adipiscing elit. Morbi ultrices posuere sapien</a:t>
            </a:r>
            <a:endParaRPr kumimoji="0" lang="zh-CN" altLang="en-US" sz="1000" b="0" i="0" u="none" strike="noStrike" kern="0" cap="none" spc="0" normalizeH="0" baseline="0" noProof="0" dirty="0">
              <a:ln>
                <a:noFill/>
              </a:ln>
              <a:solidFill>
                <a:sysClr val="windowText" lastClr="000000">
                  <a:lumMod val="50000"/>
                  <a:lumOff val="50000"/>
                </a:sysClr>
              </a:solidFill>
              <a:effectLst/>
              <a:uLnTx/>
              <a:uFillTx/>
              <a:ea typeface="微软雅黑" panose="020B0503020204020204" pitchFamily="34" charset="-122"/>
            </a:endParaRPr>
          </a:p>
        </p:txBody>
      </p:sp>
      <p:sp>
        <p:nvSpPr>
          <p:cNvPr id="86" name="同侧圆角矩形 85"/>
          <p:cNvSpPr/>
          <p:nvPr/>
        </p:nvSpPr>
        <p:spPr>
          <a:xfrm>
            <a:off x="3239852" y="1095586"/>
            <a:ext cx="2700300" cy="2124236"/>
          </a:xfrm>
          <a:prstGeom prst="round2SameRect">
            <a:avLst>
              <a:gd name="adj1" fmla="val 4881"/>
              <a:gd name="adj2" fmla="val 0"/>
            </a:avLst>
          </a:prstGeom>
          <a:solidFill>
            <a:srgbClr val="82D640"/>
          </a:solidFill>
          <a:ln w="25400" cap="flat" cmpd="sng" algn="ctr">
            <a:noFill/>
            <a:prstDash val="solid"/>
          </a:ln>
          <a:effectLst/>
        </p:spPr>
        <p:txBody>
          <a:bodyPr lIns="91424" tIns="45712" rIns="91424" bIns="45712"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87" name="同侧圆角矩形 86"/>
          <p:cNvSpPr/>
          <p:nvPr/>
        </p:nvSpPr>
        <p:spPr>
          <a:xfrm>
            <a:off x="3239852" y="3255828"/>
            <a:ext cx="2700300" cy="1062118"/>
          </a:xfrm>
          <a:prstGeom prst="round2SameRect">
            <a:avLst>
              <a:gd name="adj1" fmla="val 0"/>
              <a:gd name="adj2" fmla="val 6149"/>
            </a:avLst>
          </a:prstGeom>
          <a:solidFill>
            <a:sysClr val="window" lastClr="FFFFFF">
              <a:lumMod val="95000"/>
            </a:sysClr>
          </a:solidFill>
          <a:ln w="25400" cap="flat" cmpd="sng" algn="ctr">
            <a:noFill/>
            <a:prstDash val="solid"/>
          </a:ln>
          <a:effectLst>
            <a:outerShdw blurRad="165100" dist="38100" dir="5400000" algn="t" rotWithShape="0">
              <a:prstClr val="black">
                <a:alpha val="20000"/>
              </a:prstClr>
            </a:outerShdw>
          </a:effectLst>
        </p:spPr>
        <p:txBody>
          <a:bodyPr lIns="91424" tIns="45712" rIns="91424" bIns="45712"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88" name="矩形 87"/>
          <p:cNvSpPr/>
          <p:nvPr/>
        </p:nvSpPr>
        <p:spPr>
          <a:xfrm>
            <a:off x="3374358" y="2125765"/>
            <a:ext cx="2421778" cy="470818"/>
          </a:xfrm>
          <a:prstGeom prst="rect">
            <a:avLst/>
          </a:prstGeom>
          <a:noFill/>
        </p:spPr>
        <p:txBody>
          <a:bodyPr wrap="square" lIns="91424" tIns="45712" rIns="91424" bIns="45712">
            <a:spAutoFit/>
          </a:bodyPr>
          <a:lstStyle/>
          <a:p>
            <a:pPr lvl="0" defTabSz="914400">
              <a:lnSpc>
                <a:spcPct val="130000"/>
              </a:lnSpc>
              <a:defRPr/>
            </a:pPr>
            <a:r>
              <a:rPr lang="en-US" altLang="zh-CN" sz="1000" kern="0" dirty="0">
                <a:solidFill>
                  <a:srgbClr val="FFFFFF"/>
                </a:solidFill>
                <a:ea typeface="微软雅黑" panose="020B0503020204020204" pitchFamily="34" charset="-122"/>
              </a:rPr>
              <a:t>Lorem ipsum dolor sit amet, consectetur adipiscing elit.</a:t>
            </a:r>
            <a:endParaRPr kumimoji="0" lang="en-US" altLang="zh-CN" sz="1000" b="0" i="0" u="none" strike="noStrike" kern="0" cap="none" spc="0" normalizeH="0" baseline="0" noProof="0" dirty="0">
              <a:ln>
                <a:noFill/>
              </a:ln>
              <a:solidFill>
                <a:srgbClr val="FFFFFF"/>
              </a:solidFill>
              <a:effectLst/>
              <a:uLnTx/>
              <a:uFillTx/>
              <a:ea typeface="微软雅黑" panose="020B0503020204020204" pitchFamily="34" charset="-122"/>
            </a:endParaRPr>
          </a:p>
        </p:txBody>
      </p:sp>
      <p:sp>
        <p:nvSpPr>
          <p:cNvPr id="89" name="TextBox 102"/>
          <p:cNvSpPr txBox="1"/>
          <p:nvPr/>
        </p:nvSpPr>
        <p:spPr>
          <a:xfrm>
            <a:off x="3374358" y="1845869"/>
            <a:ext cx="2421778" cy="311621"/>
          </a:xfrm>
          <a:prstGeom prst="rect">
            <a:avLst/>
          </a:prstGeom>
          <a:noFill/>
          <a:effectLst/>
        </p:spPr>
        <p:txBody>
          <a:bodyPr wrap="square" lIns="91424" tIns="45712" rIns="91424" bIns="45712" rtlCol="0">
            <a:spAutoFit/>
          </a:bodyPr>
          <a:lstStyle/>
          <a:p>
            <a:pPr lvl="0" defTabSz="914400">
              <a:defRPr/>
            </a:pPr>
            <a:r>
              <a:rPr lang="en-US" altLang="zh-CN" sz="1400" b="1" kern="0" dirty="0">
                <a:solidFill>
                  <a:sysClr val="window" lastClr="FFFFFF"/>
                </a:solidFill>
                <a:ea typeface="微软雅黑" panose="020B0503020204020204" pitchFamily="34" charset="-122"/>
              </a:rPr>
              <a:t>Add Text</a:t>
            </a:r>
            <a:endParaRPr kumimoji="0" lang="zh-CN" altLang="en-US" sz="1400" b="1" i="0" u="none" strike="noStrike" kern="0" cap="none" spc="0" normalizeH="0" baseline="0" noProof="0" dirty="0">
              <a:ln>
                <a:noFill/>
              </a:ln>
              <a:solidFill>
                <a:sysClr val="window" lastClr="FFFFFF"/>
              </a:solidFill>
              <a:effectLst/>
              <a:uLnTx/>
              <a:uFillTx/>
              <a:ea typeface="微软雅黑" panose="020B0503020204020204" pitchFamily="34" charset="-122"/>
            </a:endParaRPr>
          </a:p>
        </p:txBody>
      </p:sp>
      <p:cxnSp>
        <p:nvCxnSpPr>
          <p:cNvPr id="90" name="直接连接符 103"/>
          <p:cNvCxnSpPr/>
          <p:nvPr/>
        </p:nvCxnSpPr>
        <p:spPr>
          <a:xfrm>
            <a:off x="3494539" y="2823778"/>
            <a:ext cx="2193593" cy="0"/>
          </a:xfrm>
          <a:prstGeom prst="line">
            <a:avLst/>
          </a:prstGeom>
          <a:noFill/>
          <a:ln w="34925" cap="rnd" cmpd="sng" algn="ctr">
            <a:solidFill>
              <a:sysClr val="windowText" lastClr="000000">
                <a:lumMod val="75000"/>
                <a:lumOff val="25000"/>
              </a:sysClr>
            </a:solidFill>
            <a:prstDash val="solid"/>
          </a:ln>
          <a:effectLst/>
        </p:spPr>
      </p:cxnSp>
      <p:cxnSp>
        <p:nvCxnSpPr>
          <p:cNvPr id="91" name="直接连接符 104"/>
          <p:cNvCxnSpPr/>
          <p:nvPr/>
        </p:nvCxnSpPr>
        <p:spPr>
          <a:xfrm>
            <a:off x="3494533" y="2821982"/>
            <a:ext cx="1096796" cy="0"/>
          </a:xfrm>
          <a:prstGeom prst="line">
            <a:avLst/>
          </a:prstGeom>
          <a:noFill/>
          <a:ln w="57150" cap="rnd" cmpd="sng" algn="ctr">
            <a:solidFill>
              <a:sysClr val="window" lastClr="FFFFFF"/>
            </a:solidFill>
            <a:prstDash val="solid"/>
            <a:tailEnd type="oval" w="sm" len="sm"/>
          </a:ln>
          <a:effectLst>
            <a:outerShdw blurRad="50800" dist="38100" algn="l" rotWithShape="0">
              <a:prstClr val="black">
                <a:alpha val="40000"/>
              </a:prstClr>
            </a:outerShdw>
          </a:effectLst>
        </p:spPr>
      </p:cxnSp>
      <p:sp>
        <p:nvSpPr>
          <p:cNvPr id="92" name="矩形 91"/>
          <p:cNvSpPr/>
          <p:nvPr/>
        </p:nvSpPr>
        <p:spPr>
          <a:xfrm>
            <a:off x="3419880" y="1205342"/>
            <a:ext cx="902807" cy="646329"/>
          </a:xfrm>
          <a:prstGeom prst="rect">
            <a:avLst/>
          </a:prstGeom>
        </p:spPr>
        <p:txBody>
          <a:bodyPr wrap="none" lIns="91424" tIns="45712" rIns="91424" bIns="45712">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0" i="0" u="none" strike="noStrike" kern="0" cap="none" spc="0" normalizeH="0" baseline="0" noProof="0" dirty="0">
                <a:ln>
                  <a:noFill/>
                </a:ln>
                <a:solidFill>
                  <a:sysClr val="window" lastClr="FFFFFF"/>
                </a:solidFill>
                <a:effectLst/>
                <a:uLnTx/>
                <a:uFillTx/>
                <a:latin typeface="Impact"/>
                <a:ea typeface="方正粗宋简体" panose="03000509000000000000" pitchFamily="65" charset="-122"/>
              </a:rPr>
              <a:t>50</a:t>
            </a:r>
            <a:r>
              <a:rPr kumimoji="0" lang="en-US" altLang="zh-CN" sz="2400" b="0" i="0" u="none" strike="noStrike" kern="0" cap="none" spc="0" normalizeH="0" baseline="0" noProof="0" dirty="0">
                <a:ln>
                  <a:noFill/>
                </a:ln>
                <a:solidFill>
                  <a:sysClr val="window" lastClr="FFFFFF"/>
                </a:solidFill>
                <a:effectLst/>
                <a:uLnTx/>
                <a:uFillTx/>
                <a:latin typeface="Impact"/>
                <a:ea typeface="方正粗宋简体" panose="03000509000000000000" pitchFamily="65" charset="-122"/>
              </a:rPr>
              <a:t>%</a:t>
            </a:r>
            <a:endParaRPr kumimoji="0" lang="zh-CN" altLang="en-US" sz="2400" b="0" i="0" u="none" strike="noStrike" kern="0" cap="none" spc="0" normalizeH="0" baseline="0" noProof="0" dirty="0">
              <a:ln>
                <a:noFill/>
              </a:ln>
              <a:solidFill>
                <a:sysClr val="window" lastClr="FFFFFF"/>
              </a:solidFill>
              <a:effectLst/>
              <a:uLnTx/>
              <a:uFillTx/>
              <a:latin typeface="Impact"/>
              <a:ea typeface="微软雅黑" panose="020B0503020204020204" pitchFamily="34" charset="-122"/>
            </a:endParaRPr>
          </a:p>
        </p:txBody>
      </p:sp>
      <p:grpSp>
        <p:nvGrpSpPr>
          <p:cNvPr id="93" name="组合 133"/>
          <p:cNvGrpSpPr/>
          <p:nvPr/>
        </p:nvGrpSpPr>
        <p:grpSpPr>
          <a:xfrm>
            <a:off x="3471340" y="3543859"/>
            <a:ext cx="452588" cy="452588"/>
            <a:chOff x="2654675" y="1308599"/>
            <a:chExt cx="452588" cy="452588"/>
          </a:xfrm>
        </p:grpSpPr>
        <p:sp>
          <p:nvSpPr>
            <p:cNvPr id="94" name="椭圆 93"/>
            <p:cNvSpPr/>
            <p:nvPr/>
          </p:nvSpPr>
          <p:spPr>
            <a:xfrm>
              <a:off x="2654675" y="1308599"/>
              <a:ext cx="452588" cy="452588"/>
            </a:xfrm>
            <a:prstGeom prst="ellipse">
              <a:avLst/>
            </a:prstGeom>
            <a:noFill/>
            <a:ln w="19050" cap="flat" cmpd="sng" algn="ctr">
              <a:solidFill>
                <a:sysClr val="windowText" lastClr="000000">
                  <a:lumMod val="75000"/>
                  <a:lumOff val="2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nvGrpSpPr>
            <p:cNvPr id="95" name="组合 136"/>
            <p:cNvGrpSpPr/>
            <p:nvPr/>
          </p:nvGrpSpPr>
          <p:grpSpPr>
            <a:xfrm>
              <a:off x="2766793" y="1394572"/>
              <a:ext cx="228351" cy="261219"/>
              <a:chOff x="10856093" y="315913"/>
              <a:chExt cx="419100" cy="479425"/>
            </a:xfrm>
            <a:solidFill>
              <a:sysClr val="windowText" lastClr="000000">
                <a:lumMod val="75000"/>
                <a:lumOff val="25000"/>
              </a:sysClr>
            </a:solidFill>
          </p:grpSpPr>
          <p:sp>
            <p:nvSpPr>
              <p:cNvPr id="96" name="Freeform 7"/>
              <p:cNvSpPr>
                <a:spLocks noEditPoints="1"/>
              </p:cNvSpPr>
              <p:nvPr/>
            </p:nvSpPr>
            <p:spPr bwMode="auto">
              <a:xfrm>
                <a:off x="10856093" y="315913"/>
                <a:ext cx="330200" cy="419100"/>
              </a:xfrm>
              <a:custGeom>
                <a:avLst/>
                <a:gdLst>
                  <a:gd name="T0" fmla="*/ 208 w 208"/>
                  <a:gd name="T1" fmla="*/ 264 h 264"/>
                  <a:gd name="T2" fmla="*/ 0 w 208"/>
                  <a:gd name="T3" fmla="*/ 264 h 264"/>
                  <a:gd name="T4" fmla="*/ 0 w 208"/>
                  <a:gd name="T5" fmla="*/ 0 h 264"/>
                  <a:gd name="T6" fmla="*/ 208 w 208"/>
                  <a:gd name="T7" fmla="*/ 0 h 264"/>
                  <a:gd name="T8" fmla="*/ 208 w 208"/>
                  <a:gd name="T9" fmla="*/ 264 h 264"/>
                  <a:gd name="T10" fmla="*/ 19 w 208"/>
                  <a:gd name="T11" fmla="*/ 245 h 264"/>
                  <a:gd name="T12" fmla="*/ 189 w 208"/>
                  <a:gd name="T13" fmla="*/ 245 h 264"/>
                  <a:gd name="T14" fmla="*/ 189 w 208"/>
                  <a:gd name="T15" fmla="*/ 18 h 264"/>
                  <a:gd name="T16" fmla="*/ 19 w 208"/>
                  <a:gd name="T17" fmla="*/ 18 h 264"/>
                  <a:gd name="T18" fmla="*/ 19 w 208"/>
                  <a:gd name="T19" fmla="*/ 245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8" h="264">
                    <a:moveTo>
                      <a:pt x="208" y="264"/>
                    </a:moveTo>
                    <a:lnTo>
                      <a:pt x="0" y="264"/>
                    </a:lnTo>
                    <a:lnTo>
                      <a:pt x="0" y="0"/>
                    </a:lnTo>
                    <a:lnTo>
                      <a:pt x="208" y="0"/>
                    </a:lnTo>
                    <a:lnTo>
                      <a:pt x="208" y="264"/>
                    </a:lnTo>
                    <a:close/>
                    <a:moveTo>
                      <a:pt x="19" y="245"/>
                    </a:moveTo>
                    <a:lnTo>
                      <a:pt x="189" y="245"/>
                    </a:lnTo>
                    <a:lnTo>
                      <a:pt x="189" y="18"/>
                    </a:lnTo>
                    <a:lnTo>
                      <a:pt x="19" y="18"/>
                    </a:lnTo>
                    <a:lnTo>
                      <a:pt x="19" y="24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97" name="Rectangle 8"/>
              <p:cNvSpPr>
                <a:spLocks noChangeArrowheads="1"/>
              </p:cNvSpPr>
              <p:nvPr/>
            </p:nvSpPr>
            <p:spPr bwMode="auto">
              <a:xfrm>
                <a:off x="10930706" y="495301"/>
                <a:ext cx="1793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98" name="Rectangle 9"/>
              <p:cNvSpPr>
                <a:spLocks noChangeArrowheads="1"/>
              </p:cNvSpPr>
              <p:nvPr/>
            </p:nvSpPr>
            <p:spPr bwMode="auto">
              <a:xfrm>
                <a:off x="10930706" y="555626"/>
                <a:ext cx="1793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99" name="Rectangle 10"/>
              <p:cNvSpPr>
                <a:spLocks noChangeArrowheads="1"/>
              </p:cNvSpPr>
              <p:nvPr/>
            </p:nvSpPr>
            <p:spPr bwMode="auto">
              <a:xfrm>
                <a:off x="10930706" y="615951"/>
                <a:ext cx="179388" cy="2857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100" name="Rectangle 11"/>
              <p:cNvSpPr>
                <a:spLocks noChangeArrowheads="1"/>
              </p:cNvSpPr>
              <p:nvPr/>
            </p:nvSpPr>
            <p:spPr bwMode="auto">
              <a:xfrm>
                <a:off x="10930706" y="434975"/>
                <a:ext cx="904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101" name="Freeform 12"/>
              <p:cNvSpPr>
                <a:spLocks/>
              </p:cNvSpPr>
              <p:nvPr/>
            </p:nvSpPr>
            <p:spPr bwMode="auto">
              <a:xfrm>
                <a:off x="10960868" y="374650"/>
                <a:ext cx="314325" cy="420688"/>
              </a:xfrm>
              <a:custGeom>
                <a:avLst/>
                <a:gdLst>
                  <a:gd name="T0" fmla="*/ 198 w 198"/>
                  <a:gd name="T1" fmla="*/ 265 h 265"/>
                  <a:gd name="T2" fmla="*/ 0 w 198"/>
                  <a:gd name="T3" fmla="*/ 265 h 265"/>
                  <a:gd name="T4" fmla="*/ 0 w 198"/>
                  <a:gd name="T5" fmla="*/ 246 h 265"/>
                  <a:gd name="T6" fmla="*/ 179 w 198"/>
                  <a:gd name="T7" fmla="*/ 246 h 265"/>
                  <a:gd name="T8" fmla="*/ 179 w 198"/>
                  <a:gd name="T9" fmla="*/ 19 h 265"/>
                  <a:gd name="T10" fmla="*/ 160 w 198"/>
                  <a:gd name="T11" fmla="*/ 19 h 265"/>
                  <a:gd name="T12" fmla="*/ 160 w 198"/>
                  <a:gd name="T13" fmla="*/ 0 h 265"/>
                  <a:gd name="T14" fmla="*/ 198 w 198"/>
                  <a:gd name="T15" fmla="*/ 0 h 265"/>
                  <a:gd name="T16" fmla="*/ 198 w 198"/>
                  <a:gd name="T17" fmla="*/ 265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8" h="265">
                    <a:moveTo>
                      <a:pt x="198" y="265"/>
                    </a:moveTo>
                    <a:lnTo>
                      <a:pt x="0" y="265"/>
                    </a:lnTo>
                    <a:lnTo>
                      <a:pt x="0" y="246"/>
                    </a:lnTo>
                    <a:lnTo>
                      <a:pt x="179" y="246"/>
                    </a:lnTo>
                    <a:lnTo>
                      <a:pt x="179" y="19"/>
                    </a:lnTo>
                    <a:lnTo>
                      <a:pt x="160" y="19"/>
                    </a:lnTo>
                    <a:lnTo>
                      <a:pt x="160" y="0"/>
                    </a:lnTo>
                    <a:lnTo>
                      <a:pt x="198" y="0"/>
                    </a:lnTo>
                    <a:lnTo>
                      <a:pt x="198" y="26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grpSp>
      </p:grpSp>
      <p:sp>
        <p:nvSpPr>
          <p:cNvPr id="102" name="矩形 101"/>
          <p:cNvSpPr/>
          <p:nvPr/>
        </p:nvSpPr>
        <p:spPr>
          <a:xfrm>
            <a:off x="4151784" y="3322383"/>
            <a:ext cx="1656184" cy="892536"/>
          </a:xfrm>
          <a:prstGeom prst="rect">
            <a:avLst/>
          </a:prstGeom>
        </p:spPr>
        <p:txBody>
          <a:bodyPr wrap="square" lIns="91424" tIns="45712" rIns="91424" bIns="45712">
            <a:spAutoFit/>
          </a:bodyPr>
          <a:lstStyle/>
          <a:p>
            <a:pPr lvl="0" defTabSz="914400">
              <a:lnSpc>
                <a:spcPct val="130000"/>
              </a:lnSpc>
              <a:spcBef>
                <a:spcPts val="600"/>
              </a:spcBef>
              <a:defRPr/>
            </a:pPr>
            <a:r>
              <a:rPr lang="en-US" altLang="zh-CN" sz="1000" kern="0" dirty="0">
                <a:solidFill>
                  <a:sysClr val="windowText" lastClr="000000">
                    <a:lumMod val="50000"/>
                    <a:lumOff val="50000"/>
                  </a:sysClr>
                </a:solidFill>
                <a:ea typeface="微软雅黑" panose="020B0503020204020204" pitchFamily="34" charset="-122"/>
              </a:rPr>
              <a:t>Lorem ipsum dolor sit amet, consectetur adipiscing elit. Morbi ultrices posuere sapien</a:t>
            </a:r>
            <a:endParaRPr kumimoji="0" lang="en-US" altLang="zh-CN" sz="1000" b="0" i="0" u="none" strike="noStrike" kern="0" cap="none" spc="0" normalizeH="0" baseline="0" noProof="0" dirty="0">
              <a:ln>
                <a:noFill/>
              </a:ln>
              <a:solidFill>
                <a:sysClr val="windowText" lastClr="000000">
                  <a:lumMod val="50000"/>
                  <a:lumOff val="50000"/>
                </a:sysClr>
              </a:solidFill>
              <a:effectLst/>
              <a:uLnTx/>
              <a:uFillTx/>
              <a:ea typeface="微软雅黑" panose="020B0503020204020204" pitchFamily="34" charset="-122"/>
            </a:endParaRPr>
          </a:p>
        </p:txBody>
      </p:sp>
      <p:sp>
        <p:nvSpPr>
          <p:cNvPr id="103" name="同侧圆角矩形 102"/>
          <p:cNvSpPr/>
          <p:nvPr/>
        </p:nvSpPr>
        <p:spPr>
          <a:xfrm>
            <a:off x="6084168" y="1095586"/>
            <a:ext cx="2700300" cy="2124236"/>
          </a:xfrm>
          <a:prstGeom prst="round2SameRect">
            <a:avLst>
              <a:gd name="adj1" fmla="val 4881"/>
              <a:gd name="adj2" fmla="val 0"/>
            </a:avLst>
          </a:prstGeom>
          <a:solidFill>
            <a:srgbClr val="FCA826"/>
          </a:solidFill>
          <a:ln w="25400" cap="flat" cmpd="sng" algn="ctr">
            <a:noFill/>
            <a:prstDash val="solid"/>
          </a:ln>
          <a:effectLst/>
        </p:spPr>
        <p:txBody>
          <a:bodyPr lIns="91424" tIns="45712" rIns="91424" bIns="45712"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104" name="同侧圆角矩形 103"/>
          <p:cNvSpPr/>
          <p:nvPr/>
        </p:nvSpPr>
        <p:spPr>
          <a:xfrm>
            <a:off x="6084168" y="3255828"/>
            <a:ext cx="2700300" cy="1062118"/>
          </a:xfrm>
          <a:prstGeom prst="round2SameRect">
            <a:avLst>
              <a:gd name="adj1" fmla="val 0"/>
              <a:gd name="adj2" fmla="val 6149"/>
            </a:avLst>
          </a:prstGeom>
          <a:solidFill>
            <a:sysClr val="window" lastClr="FFFFFF">
              <a:lumMod val="95000"/>
            </a:sysClr>
          </a:solidFill>
          <a:ln w="25400" cap="flat" cmpd="sng" algn="ctr">
            <a:noFill/>
            <a:prstDash val="solid"/>
          </a:ln>
          <a:effectLst>
            <a:outerShdw blurRad="165100" dist="38100" dir="5400000" algn="t" rotWithShape="0">
              <a:prstClr val="black">
                <a:alpha val="20000"/>
              </a:prstClr>
            </a:outerShdw>
          </a:effectLst>
        </p:spPr>
        <p:txBody>
          <a:bodyPr lIns="91424" tIns="45712" rIns="91424" bIns="45712"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105" name="矩形 104"/>
          <p:cNvSpPr/>
          <p:nvPr/>
        </p:nvSpPr>
        <p:spPr>
          <a:xfrm>
            <a:off x="6218676" y="2125765"/>
            <a:ext cx="2421778" cy="470818"/>
          </a:xfrm>
          <a:prstGeom prst="rect">
            <a:avLst/>
          </a:prstGeom>
          <a:noFill/>
        </p:spPr>
        <p:txBody>
          <a:bodyPr wrap="square" lIns="91424" tIns="45712" rIns="91424" bIns="45712">
            <a:spAutoFit/>
          </a:bodyPr>
          <a:lstStyle/>
          <a:p>
            <a:pPr lvl="0" defTabSz="914400">
              <a:lnSpc>
                <a:spcPct val="130000"/>
              </a:lnSpc>
              <a:defRPr/>
            </a:pPr>
            <a:r>
              <a:rPr lang="en-US" altLang="zh-CN" sz="1000" kern="0" dirty="0">
                <a:solidFill>
                  <a:srgbClr val="FFFFFF"/>
                </a:solidFill>
                <a:ea typeface="微软雅黑" panose="020B0503020204020204" pitchFamily="34" charset="-122"/>
              </a:rPr>
              <a:t>Lorem ipsum dolor sit amet, consectetur adipiscing elit.</a:t>
            </a:r>
            <a:endParaRPr kumimoji="0" lang="en-US" altLang="zh-CN" sz="1000" b="0" i="0" u="none" strike="noStrike" kern="0" cap="none" spc="0" normalizeH="0" baseline="0" noProof="0" dirty="0">
              <a:ln>
                <a:noFill/>
              </a:ln>
              <a:solidFill>
                <a:srgbClr val="FFFFFF"/>
              </a:solidFill>
              <a:effectLst/>
              <a:uLnTx/>
              <a:uFillTx/>
              <a:ea typeface="微软雅黑" panose="020B0503020204020204" pitchFamily="34" charset="-122"/>
            </a:endParaRPr>
          </a:p>
        </p:txBody>
      </p:sp>
      <p:sp>
        <p:nvSpPr>
          <p:cNvPr id="106" name="TextBox 148"/>
          <p:cNvSpPr txBox="1"/>
          <p:nvPr/>
        </p:nvSpPr>
        <p:spPr>
          <a:xfrm>
            <a:off x="6218676" y="1845869"/>
            <a:ext cx="2421778" cy="311621"/>
          </a:xfrm>
          <a:prstGeom prst="rect">
            <a:avLst/>
          </a:prstGeom>
          <a:noFill/>
          <a:effectLst/>
        </p:spPr>
        <p:txBody>
          <a:bodyPr wrap="square" lIns="91424" tIns="45712" rIns="91424" bIns="45712" rtlCol="0">
            <a:spAutoFit/>
          </a:bodyPr>
          <a:lstStyle/>
          <a:p>
            <a:pPr lvl="0" defTabSz="914400">
              <a:defRPr/>
            </a:pPr>
            <a:r>
              <a:rPr lang="en-US" altLang="zh-CN" sz="1400" b="1" kern="0" dirty="0">
                <a:solidFill>
                  <a:sysClr val="window" lastClr="FFFFFF"/>
                </a:solidFill>
                <a:ea typeface="微软雅黑" panose="020B0503020204020204" pitchFamily="34" charset="-122"/>
              </a:rPr>
              <a:t>Add Text</a:t>
            </a:r>
            <a:endParaRPr kumimoji="0" lang="zh-CN" altLang="en-US" sz="1400" b="1" i="0" u="none" strike="noStrike" kern="0" cap="none" spc="0" normalizeH="0" baseline="0" noProof="0" dirty="0">
              <a:ln>
                <a:noFill/>
              </a:ln>
              <a:solidFill>
                <a:sysClr val="window" lastClr="FFFFFF"/>
              </a:solidFill>
              <a:effectLst/>
              <a:uLnTx/>
              <a:uFillTx/>
              <a:ea typeface="微软雅黑" panose="020B0503020204020204" pitchFamily="34" charset="-122"/>
            </a:endParaRPr>
          </a:p>
        </p:txBody>
      </p:sp>
      <p:cxnSp>
        <p:nvCxnSpPr>
          <p:cNvPr id="107" name="直接连接符 150"/>
          <p:cNvCxnSpPr/>
          <p:nvPr/>
        </p:nvCxnSpPr>
        <p:spPr>
          <a:xfrm>
            <a:off x="6338855" y="2823778"/>
            <a:ext cx="2193593" cy="0"/>
          </a:xfrm>
          <a:prstGeom prst="line">
            <a:avLst/>
          </a:prstGeom>
          <a:noFill/>
          <a:ln w="34925" cap="rnd" cmpd="sng" algn="ctr">
            <a:solidFill>
              <a:sysClr val="windowText" lastClr="000000">
                <a:lumMod val="75000"/>
                <a:lumOff val="25000"/>
              </a:sysClr>
            </a:solidFill>
            <a:prstDash val="solid"/>
          </a:ln>
          <a:effectLst/>
        </p:spPr>
      </p:cxnSp>
      <p:cxnSp>
        <p:nvCxnSpPr>
          <p:cNvPr id="108" name="直接连接符 151"/>
          <p:cNvCxnSpPr/>
          <p:nvPr/>
        </p:nvCxnSpPr>
        <p:spPr>
          <a:xfrm>
            <a:off x="6338849" y="2821982"/>
            <a:ext cx="2013573" cy="0"/>
          </a:xfrm>
          <a:prstGeom prst="line">
            <a:avLst/>
          </a:prstGeom>
          <a:noFill/>
          <a:ln w="57150" cap="rnd" cmpd="sng" algn="ctr">
            <a:solidFill>
              <a:sysClr val="window" lastClr="FFFFFF"/>
            </a:solidFill>
            <a:prstDash val="solid"/>
            <a:tailEnd type="oval" w="sm" len="sm"/>
          </a:ln>
          <a:effectLst>
            <a:outerShdw blurRad="50800" dist="38100" algn="l" rotWithShape="0">
              <a:prstClr val="black">
                <a:alpha val="40000"/>
              </a:prstClr>
            </a:outerShdw>
          </a:effectLst>
        </p:spPr>
      </p:cxnSp>
      <p:sp>
        <p:nvSpPr>
          <p:cNvPr id="109" name="矩形 108"/>
          <p:cNvSpPr/>
          <p:nvPr/>
        </p:nvSpPr>
        <p:spPr>
          <a:xfrm>
            <a:off x="6264196" y="1205347"/>
            <a:ext cx="894797" cy="646331"/>
          </a:xfrm>
          <a:prstGeom prst="rect">
            <a:avLst/>
          </a:prstGeom>
        </p:spPr>
        <p:txBody>
          <a:bodyPr wrap="none" lIns="91424" tIns="45712" rIns="91424" bIns="45712">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3600" b="0" i="0" u="none" strike="noStrike" kern="0" cap="none" spc="0" normalizeH="0" baseline="0" noProof="0" dirty="0">
                <a:ln>
                  <a:noFill/>
                </a:ln>
                <a:solidFill>
                  <a:sysClr val="window" lastClr="FFFFFF"/>
                </a:solidFill>
                <a:effectLst/>
                <a:uLnTx/>
                <a:uFillTx/>
                <a:latin typeface="Impact"/>
                <a:ea typeface="方正粗宋简体" panose="03000509000000000000" pitchFamily="65" charset="-122"/>
              </a:rPr>
              <a:t>90</a:t>
            </a:r>
            <a:r>
              <a:rPr kumimoji="0" lang="en-US" altLang="zh-CN" sz="2400" b="0" i="0" u="none" strike="noStrike" kern="0" cap="none" spc="0" normalizeH="0" baseline="0" noProof="0" dirty="0">
                <a:ln>
                  <a:noFill/>
                </a:ln>
                <a:solidFill>
                  <a:sysClr val="window" lastClr="FFFFFF"/>
                </a:solidFill>
                <a:effectLst/>
                <a:uLnTx/>
                <a:uFillTx/>
                <a:latin typeface="Impact"/>
                <a:ea typeface="方正粗宋简体" panose="03000509000000000000" pitchFamily="65" charset="-122"/>
              </a:rPr>
              <a:t>%</a:t>
            </a:r>
            <a:endParaRPr kumimoji="0" lang="zh-CN" altLang="en-US" sz="2400" b="0" i="0" u="none" strike="noStrike" kern="0" cap="none" spc="0" normalizeH="0" baseline="0" noProof="0" dirty="0">
              <a:ln>
                <a:noFill/>
              </a:ln>
              <a:solidFill>
                <a:sysClr val="window" lastClr="FFFFFF"/>
              </a:solidFill>
              <a:effectLst/>
              <a:uLnTx/>
              <a:uFillTx/>
              <a:latin typeface="Impact"/>
              <a:ea typeface="微软雅黑" panose="020B0503020204020204" pitchFamily="34" charset="-122"/>
            </a:endParaRPr>
          </a:p>
        </p:txBody>
      </p:sp>
      <p:grpSp>
        <p:nvGrpSpPr>
          <p:cNvPr id="110" name="组合 154"/>
          <p:cNvGrpSpPr/>
          <p:nvPr/>
        </p:nvGrpSpPr>
        <p:grpSpPr>
          <a:xfrm>
            <a:off x="6315658" y="3543859"/>
            <a:ext cx="452588" cy="452588"/>
            <a:chOff x="2654675" y="1308599"/>
            <a:chExt cx="452588" cy="452588"/>
          </a:xfrm>
        </p:grpSpPr>
        <p:sp>
          <p:nvSpPr>
            <p:cNvPr id="111" name="椭圆 110"/>
            <p:cNvSpPr/>
            <p:nvPr/>
          </p:nvSpPr>
          <p:spPr>
            <a:xfrm>
              <a:off x="2654675" y="1308599"/>
              <a:ext cx="452588" cy="452588"/>
            </a:xfrm>
            <a:prstGeom prst="ellipse">
              <a:avLst/>
            </a:prstGeom>
            <a:noFill/>
            <a:ln w="19050" cap="flat" cmpd="sng" algn="ctr">
              <a:solidFill>
                <a:sysClr val="windowText" lastClr="000000">
                  <a:lumMod val="75000"/>
                  <a:lumOff val="25000"/>
                </a:sysClr>
              </a:solid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nvGrpSpPr>
            <p:cNvPr id="112" name="组合 156"/>
            <p:cNvGrpSpPr/>
            <p:nvPr/>
          </p:nvGrpSpPr>
          <p:grpSpPr>
            <a:xfrm>
              <a:off x="2766793" y="1394572"/>
              <a:ext cx="228351" cy="261219"/>
              <a:chOff x="10856093" y="315913"/>
              <a:chExt cx="419100" cy="479425"/>
            </a:xfrm>
            <a:solidFill>
              <a:sysClr val="windowText" lastClr="000000">
                <a:lumMod val="75000"/>
                <a:lumOff val="25000"/>
              </a:sysClr>
            </a:solidFill>
          </p:grpSpPr>
          <p:sp>
            <p:nvSpPr>
              <p:cNvPr id="113" name="Freeform 7"/>
              <p:cNvSpPr>
                <a:spLocks noEditPoints="1"/>
              </p:cNvSpPr>
              <p:nvPr/>
            </p:nvSpPr>
            <p:spPr bwMode="auto">
              <a:xfrm>
                <a:off x="10856093" y="315913"/>
                <a:ext cx="330200" cy="419100"/>
              </a:xfrm>
              <a:custGeom>
                <a:avLst/>
                <a:gdLst>
                  <a:gd name="T0" fmla="*/ 208 w 208"/>
                  <a:gd name="T1" fmla="*/ 264 h 264"/>
                  <a:gd name="T2" fmla="*/ 0 w 208"/>
                  <a:gd name="T3" fmla="*/ 264 h 264"/>
                  <a:gd name="T4" fmla="*/ 0 w 208"/>
                  <a:gd name="T5" fmla="*/ 0 h 264"/>
                  <a:gd name="T6" fmla="*/ 208 w 208"/>
                  <a:gd name="T7" fmla="*/ 0 h 264"/>
                  <a:gd name="T8" fmla="*/ 208 w 208"/>
                  <a:gd name="T9" fmla="*/ 264 h 264"/>
                  <a:gd name="T10" fmla="*/ 19 w 208"/>
                  <a:gd name="T11" fmla="*/ 245 h 264"/>
                  <a:gd name="T12" fmla="*/ 189 w 208"/>
                  <a:gd name="T13" fmla="*/ 245 h 264"/>
                  <a:gd name="T14" fmla="*/ 189 w 208"/>
                  <a:gd name="T15" fmla="*/ 18 h 264"/>
                  <a:gd name="T16" fmla="*/ 19 w 208"/>
                  <a:gd name="T17" fmla="*/ 18 h 264"/>
                  <a:gd name="T18" fmla="*/ 19 w 208"/>
                  <a:gd name="T19" fmla="*/ 245 h 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8" h="264">
                    <a:moveTo>
                      <a:pt x="208" y="264"/>
                    </a:moveTo>
                    <a:lnTo>
                      <a:pt x="0" y="264"/>
                    </a:lnTo>
                    <a:lnTo>
                      <a:pt x="0" y="0"/>
                    </a:lnTo>
                    <a:lnTo>
                      <a:pt x="208" y="0"/>
                    </a:lnTo>
                    <a:lnTo>
                      <a:pt x="208" y="264"/>
                    </a:lnTo>
                    <a:close/>
                    <a:moveTo>
                      <a:pt x="19" y="245"/>
                    </a:moveTo>
                    <a:lnTo>
                      <a:pt x="189" y="245"/>
                    </a:lnTo>
                    <a:lnTo>
                      <a:pt x="189" y="18"/>
                    </a:lnTo>
                    <a:lnTo>
                      <a:pt x="19" y="18"/>
                    </a:lnTo>
                    <a:lnTo>
                      <a:pt x="19" y="24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114" name="Rectangle 8"/>
              <p:cNvSpPr>
                <a:spLocks noChangeArrowheads="1"/>
              </p:cNvSpPr>
              <p:nvPr/>
            </p:nvSpPr>
            <p:spPr bwMode="auto">
              <a:xfrm>
                <a:off x="10930706" y="495301"/>
                <a:ext cx="1793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115" name="Rectangle 9"/>
              <p:cNvSpPr>
                <a:spLocks noChangeArrowheads="1"/>
              </p:cNvSpPr>
              <p:nvPr/>
            </p:nvSpPr>
            <p:spPr bwMode="auto">
              <a:xfrm>
                <a:off x="10930706" y="555626"/>
                <a:ext cx="1793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116" name="Rectangle 10"/>
              <p:cNvSpPr>
                <a:spLocks noChangeArrowheads="1"/>
              </p:cNvSpPr>
              <p:nvPr/>
            </p:nvSpPr>
            <p:spPr bwMode="auto">
              <a:xfrm>
                <a:off x="10930706" y="615951"/>
                <a:ext cx="179388" cy="28575"/>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117" name="Rectangle 11"/>
              <p:cNvSpPr>
                <a:spLocks noChangeArrowheads="1"/>
              </p:cNvSpPr>
              <p:nvPr/>
            </p:nvSpPr>
            <p:spPr bwMode="auto">
              <a:xfrm>
                <a:off x="10930706" y="434975"/>
                <a:ext cx="90488" cy="30163"/>
              </a:xfrm>
              <a:prstGeom prst="rect">
                <a:avLst/>
              </a:prstGeom>
              <a:grpFill/>
              <a:ln>
                <a:noFill/>
              </a:ln>
              <a:extLs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118" name="Freeform 12"/>
              <p:cNvSpPr>
                <a:spLocks/>
              </p:cNvSpPr>
              <p:nvPr/>
            </p:nvSpPr>
            <p:spPr bwMode="auto">
              <a:xfrm>
                <a:off x="10960868" y="374650"/>
                <a:ext cx="314325" cy="420688"/>
              </a:xfrm>
              <a:custGeom>
                <a:avLst/>
                <a:gdLst>
                  <a:gd name="T0" fmla="*/ 198 w 198"/>
                  <a:gd name="T1" fmla="*/ 265 h 265"/>
                  <a:gd name="T2" fmla="*/ 0 w 198"/>
                  <a:gd name="T3" fmla="*/ 265 h 265"/>
                  <a:gd name="T4" fmla="*/ 0 w 198"/>
                  <a:gd name="T5" fmla="*/ 246 h 265"/>
                  <a:gd name="T6" fmla="*/ 179 w 198"/>
                  <a:gd name="T7" fmla="*/ 246 h 265"/>
                  <a:gd name="T8" fmla="*/ 179 w 198"/>
                  <a:gd name="T9" fmla="*/ 19 h 265"/>
                  <a:gd name="T10" fmla="*/ 160 w 198"/>
                  <a:gd name="T11" fmla="*/ 19 h 265"/>
                  <a:gd name="T12" fmla="*/ 160 w 198"/>
                  <a:gd name="T13" fmla="*/ 0 h 265"/>
                  <a:gd name="T14" fmla="*/ 198 w 198"/>
                  <a:gd name="T15" fmla="*/ 0 h 265"/>
                  <a:gd name="T16" fmla="*/ 198 w 198"/>
                  <a:gd name="T17" fmla="*/ 265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8" h="265">
                    <a:moveTo>
                      <a:pt x="198" y="265"/>
                    </a:moveTo>
                    <a:lnTo>
                      <a:pt x="0" y="265"/>
                    </a:lnTo>
                    <a:lnTo>
                      <a:pt x="0" y="246"/>
                    </a:lnTo>
                    <a:lnTo>
                      <a:pt x="179" y="246"/>
                    </a:lnTo>
                    <a:lnTo>
                      <a:pt x="179" y="19"/>
                    </a:lnTo>
                    <a:lnTo>
                      <a:pt x="160" y="19"/>
                    </a:lnTo>
                    <a:lnTo>
                      <a:pt x="160" y="0"/>
                    </a:lnTo>
                    <a:lnTo>
                      <a:pt x="198" y="0"/>
                    </a:lnTo>
                    <a:lnTo>
                      <a:pt x="198" y="265"/>
                    </a:lnTo>
                    <a:close/>
                  </a:path>
                </a:pathLst>
              </a:custGeom>
              <a:grp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grpSp>
      </p:grpSp>
      <p:sp>
        <p:nvSpPr>
          <p:cNvPr id="119" name="矩形 118"/>
          <p:cNvSpPr/>
          <p:nvPr/>
        </p:nvSpPr>
        <p:spPr>
          <a:xfrm>
            <a:off x="6996102" y="3322383"/>
            <a:ext cx="1656184" cy="892536"/>
          </a:xfrm>
          <a:prstGeom prst="rect">
            <a:avLst/>
          </a:prstGeom>
        </p:spPr>
        <p:txBody>
          <a:bodyPr wrap="square" lIns="91424" tIns="45712" rIns="91424" bIns="45712">
            <a:spAutoFit/>
          </a:bodyPr>
          <a:lstStyle/>
          <a:p>
            <a:pPr lvl="0" defTabSz="914400">
              <a:lnSpc>
                <a:spcPct val="130000"/>
              </a:lnSpc>
              <a:spcBef>
                <a:spcPts val="600"/>
              </a:spcBef>
              <a:defRPr/>
            </a:pPr>
            <a:r>
              <a:rPr lang="en-US" altLang="zh-CN" sz="1000" kern="0" dirty="0">
                <a:solidFill>
                  <a:sysClr val="windowText" lastClr="000000">
                    <a:lumMod val="50000"/>
                    <a:lumOff val="50000"/>
                  </a:sysClr>
                </a:solidFill>
                <a:ea typeface="微软雅黑" panose="020B0503020204020204" pitchFamily="34" charset="-122"/>
              </a:rPr>
              <a:t>Lorem ipsum dolor sit amet, consectetur adipiscing elit. Morbi ultrices posuere sapien</a:t>
            </a:r>
            <a:endParaRPr kumimoji="0" lang="en-US" altLang="zh-CN" sz="1000" b="0" i="0" u="none" strike="noStrike" kern="0" cap="none" spc="0" normalizeH="0" baseline="0" noProof="0" dirty="0">
              <a:ln>
                <a:noFill/>
              </a:ln>
              <a:solidFill>
                <a:sysClr val="windowText" lastClr="000000">
                  <a:lumMod val="50000"/>
                  <a:lumOff val="50000"/>
                </a:sysClr>
              </a:solidFill>
              <a:effectLst/>
              <a:uLnTx/>
              <a:uFillTx/>
              <a:ea typeface="微软雅黑" panose="020B0503020204020204" pitchFamily="34" charset="-122"/>
            </a:endParaRPr>
          </a:p>
        </p:txBody>
      </p:sp>
    </p:spTree>
    <p:extLst>
      <p:ext uri="{BB962C8B-B14F-4D97-AF65-F5344CB8AC3E}">
        <p14:creationId xmlns:p14="http://schemas.microsoft.com/office/powerpoint/2010/main" val="2908696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56C1DA"/>
        </a:solidFill>
        <a:effectLst/>
      </p:bgPr>
    </p:bg>
    <p:spTree>
      <p:nvGrpSpPr>
        <p:cNvPr id="1" name=""/>
        <p:cNvGrpSpPr/>
        <p:nvPr/>
      </p:nvGrpSpPr>
      <p:grpSpPr>
        <a:xfrm>
          <a:off x="0" y="0"/>
          <a:ext cx="0" cy="0"/>
          <a:chOff x="0" y="0"/>
          <a:chExt cx="0" cy="0"/>
        </a:xfrm>
      </p:grpSpPr>
      <p:grpSp>
        <p:nvGrpSpPr>
          <p:cNvPr id="7" name="组 6"/>
          <p:cNvGrpSpPr/>
          <p:nvPr/>
        </p:nvGrpSpPr>
        <p:grpSpPr>
          <a:xfrm>
            <a:off x="0" y="-7447"/>
            <a:ext cx="9144000" cy="5150948"/>
            <a:chOff x="0" y="-7447"/>
            <a:chExt cx="9144000" cy="5150948"/>
          </a:xfrm>
        </p:grpSpPr>
        <p:cxnSp>
          <p:nvCxnSpPr>
            <p:cNvPr id="8" name="直线连接符 7"/>
            <p:cNvCxnSpPr/>
            <p:nvPr/>
          </p:nvCxnSpPr>
          <p:spPr>
            <a:xfrm>
              <a:off x="0" y="0"/>
              <a:ext cx="1396002"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 name="直线连接符 8"/>
            <p:cNvCxnSpPr/>
            <p:nvPr/>
          </p:nvCxnSpPr>
          <p:spPr>
            <a:xfrm flipV="1">
              <a:off x="732049" y="326292"/>
              <a:ext cx="663953" cy="9096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 name="直线连接符 9"/>
            <p:cNvCxnSpPr/>
            <p:nvPr/>
          </p:nvCxnSpPr>
          <p:spPr>
            <a:xfrm>
              <a:off x="0" y="0"/>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直线连接符 10"/>
            <p:cNvCxnSpPr/>
            <p:nvPr/>
          </p:nvCxnSpPr>
          <p:spPr>
            <a:xfrm>
              <a:off x="0" y="1693188"/>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 name="直线连接符 11"/>
            <p:cNvCxnSpPr/>
            <p:nvPr/>
          </p:nvCxnSpPr>
          <p:spPr>
            <a:xfrm flipV="1">
              <a:off x="1396002" y="0"/>
              <a:ext cx="1205861"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 name="直线连接符 12"/>
            <p:cNvCxnSpPr/>
            <p:nvPr/>
          </p:nvCxnSpPr>
          <p:spPr>
            <a:xfrm flipV="1">
              <a:off x="1975651" y="0"/>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 name="直线连接符 13"/>
            <p:cNvCxnSpPr/>
            <p:nvPr/>
          </p:nvCxnSpPr>
          <p:spPr>
            <a:xfrm flipH="1" flipV="1">
              <a:off x="1396003" y="326292"/>
              <a:ext cx="579648" cy="175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 name="直线连接符 14"/>
            <p:cNvCxnSpPr/>
            <p:nvPr/>
          </p:nvCxnSpPr>
          <p:spPr>
            <a:xfrm>
              <a:off x="732049" y="1235988"/>
              <a:ext cx="1243602" cy="84659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 name="直线连接符 15"/>
            <p:cNvCxnSpPr/>
            <p:nvPr/>
          </p:nvCxnSpPr>
          <p:spPr>
            <a:xfrm flipV="1">
              <a:off x="573292" y="2082584"/>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 name="直线连接符 16"/>
            <p:cNvCxnSpPr/>
            <p:nvPr/>
          </p:nvCxnSpPr>
          <p:spPr>
            <a:xfrm>
              <a:off x="6676641" y="3311124"/>
              <a:ext cx="1561117" cy="2780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 name="直线连接符 17"/>
            <p:cNvCxnSpPr/>
            <p:nvPr/>
          </p:nvCxnSpPr>
          <p:spPr>
            <a:xfrm flipH="1">
              <a:off x="1975651" y="1693188"/>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9" name="直线连接符 18"/>
            <p:cNvCxnSpPr/>
            <p:nvPr/>
          </p:nvCxnSpPr>
          <p:spPr>
            <a:xfrm>
              <a:off x="2601863" y="0"/>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0" name="直线连接符 19"/>
            <p:cNvCxnSpPr/>
            <p:nvPr/>
          </p:nvCxnSpPr>
          <p:spPr>
            <a:xfrm>
              <a:off x="574727" y="2980718"/>
              <a:ext cx="1321545" cy="396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1" name="直线连接符 20"/>
            <p:cNvCxnSpPr/>
            <p:nvPr/>
          </p:nvCxnSpPr>
          <p:spPr>
            <a:xfrm flipH="1">
              <a:off x="1896273" y="2082584"/>
              <a:ext cx="79378" cy="128752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2" name="直线连接符 21"/>
            <p:cNvCxnSpPr/>
            <p:nvPr/>
          </p:nvCxnSpPr>
          <p:spPr>
            <a:xfrm>
              <a:off x="0" y="2980717"/>
              <a:ext cx="573294"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3" name="直线连接符 22"/>
            <p:cNvCxnSpPr/>
            <p:nvPr/>
          </p:nvCxnSpPr>
          <p:spPr>
            <a:xfrm>
              <a:off x="0" y="1693188"/>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4" name="直线连接符 23"/>
            <p:cNvCxnSpPr/>
            <p:nvPr/>
          </p:nvCxnSpPr>
          <p:spPr>
            <a:xfrm flipV="1">
              <a:off x="0" y="1235988"/>
              <a:ext cx="732049"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5" name="直线连接符 24"/>
            <p:cNvCxnSpPr/>
            <p:nvPr/>
          </p:nvCxnSpPr>
          <p:spPr>
            <a:xfrm>
              <a:off x="8237759" y="3589204"/>
              <a:ext cx="906241"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6" name="直线连接符 25"/>
            <p:cNvCxnSpPr/>
            <p:nvPr/>
          </p:nvCxnSpPr>
          <p:spPr>
            <a:xfrm flipV="1">
              <a:off x="8237758" y="1587364"/>
              <a:ext cx="906242" cy="2001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7" name="直线连接符 26"/>
            <p:cNvCxnSpPr/>
            <p:nvPr/>
          </p:nvCxnSpPr>
          <p:spPr>
            <a:xfrm>
              <a:off x="7496889" y="2151760"/>
              <a:ext cx="740870" cy="143744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8" name="直线连接符 27"/>
            <p:cNvCxnSpPr/>
            <p:nvPr/>
          </p:nvCxnSpPr>
          <p:spPr>
            <a:xfrm>
              <a:off x="2601862" y="0"/>
              <a:ext cx="1658135" cy="108469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9" name="直线连接符 28"/>
            <p:cNvCxnSpPr/>
            <p:nvPr/>
          </p:nvCxnSpPr>
          <p:spPr>
            <a:xfrm flipV="1">
              <a:off x="3448569" y="1084699"/>
              <a:ext cx="811428" cy="151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0" name="直线连接符 29"/>
            <p:cNvCxnSpPr/>
            <p:nvPr/>
          </p:nvCxnSpPr>
          <p:spPr>
            <a:xfrm>
              <a:off x="2601863" y="0"/>
              <a:ext cx="846706" cy="12285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1" name="直线连接符 30"/>
            <p:cNvCxnSpPr/>
            <p:nvPr/>
          </p:nvCxnSpPr>
          <p:spPr>
            <a:xfrm>
              <a:off x="3034035" y="1685741"/>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2" name="直线连接符 31"/>
            <p:cNvCxnSpPr/>
            <p:nvPr/>
          </p:nvCxnSpPr>
          <p:spPr>
            <a:xfrm flipV="1">
              <a:off x="4259997" y="-7446"/>
              <a:ext cx="1375901" cy="109214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3" name="直线连接符 32"/>
            <p:cNvCxnSpPr/>
            <p:nvPr/>
          </p:nvCxnSpPr>
          <p:spPr>
            <a:xfrm flipV="1">
              <a:off x="5009686" y="-7447"/>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4" name="直线连接符 33"/>
            <p:cNvCxnSpPr/>
            <p:nvPr/>
          </p:nvCxnSpPr>
          <p:spPr>
            <a:xfrm flipH="1" flipV="1">
              <a:off x="4259997" y="1084699"/>
              <a:ext cx="749689" cy="99043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5" name="直线连接符 34"/>
            <p:cNvCxnSpPr/>
            <p:nvPr/>
          </p:nvCxnSpPr>
          <p:spPr>
            <a:xfrm>
              <a:off x="3448569" y="1235989"/>
              <a:ext cx="1561117" cy="83914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6" name="直线连接符 35"/>
            <p:cNvCxnSpPr/>
            <p:nvPr/>
          </p:nvCxnSpPr>
          <p:spPr>
            <a:xfrm flipV="1">
              <a:off x="3607327" y="2075137"/>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7" name="直线连接符 36"/>
            <p:cNvCxnSpPr/>
            <p:nvPr/>
          </p:nvCxnSpPr>
          <p:spPr>
            <a:xfrm flipH="1">
              <a:off x="5009686" y="1685741"/>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8" name="直线连接符 37"/>
            <p:cNvCxnSpPr/>
            <p:nvPr/>
          </p:nvCxnSpPr>
          <p:spPr>
            <a:xfrm>
              <a:off x="5635898" y="-7447"/>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9" name="直线连接符 38"/>
            <p:cNvCxnSpPr/>
            <p:nvPr/>
          </p:nvCxnSpPr>
          <p:spPr>
            <a:xfrm flipH="1" flipV="1">
              <a:off x="1975651" y="2082584"/>
              <a:ext cx="1633111" cy="8906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0" name="直线连接符 39"/>
            <p:cNvCxnSpPr/>
            <p:nvPr/>
          </p:nvCxnSpPr>
          <p:spPr>
            <a:xfrm flipH="1">
              <a:off x="4259999" y="326292"/>
              <a:ext cx="95536" cy="75840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1" name="直线连接符 40"/>
            <p:cNvCxnSpPr/>
            <p:nvPr/>
          </p:nvCxnSpPr>
          <p:spPr>
            <a:xfrm flipV="1">
              <a:off x="1896272" y="2973271"/>
              <a:ext cx="1711057" cy="4042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2" name="直线连接符 41"/>
            <p:cNvCxnSpPr/>
            <p:nvPr/>
          </p:nvCxnSpPr>
          <p:spPr>
            <a:xfrm>
              <a:off x="3034035" y="1685741"/>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3" name="直线连接符 42"/>
            <p:cNvCxnSpPr/>
            <p:nvPr/>
          </p:nvCxnSpPr>
          <p:spPr>
            <a:xfrm flipV="1">
              <a:off x="3034035" y="1235989"/>
              <a:ext cx="414534" cy="44975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4" name="直线连接符 43"/>
            <p:cNvCxnSpPr/>
            <p:nvPr/>
          </p:nvCxnSpPr>
          <p:spPr>
            <a:xfrm flipH="1">
              <a:off x="5741735" y="1693188"/>
              <a:ext cx="326335" cy="161793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5" name="直线连接符 44"/>
            <p:cNvCxnSpPr/>
            <p:nvPr/>
          </p:nvCxnSpPr>
          <p:spPr>
            <a:xfrm flipH="1" flipV="1">
              <a:off x="5635898" y="0"/>
              <a:ext cx="1616497"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6" name="直线连接符 45"/>
            <p:cNvCxnSpPr/>
            <p:nvPr/>
          </p:nvCxnSpPr>
          <p:spPr>
            <a:xfrm>
              <a:off x="5009686" y="2075135"/>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7" name="直线连接符 46"/>
            <p:cNvCxnSpPr/>
            <p:nvPr/>
          </p:nvCxnSpPr>
          <p:spPr>
            <a:xfrm flipH="1" flipV="1">
              <a:off x="1" y="2973270"/>
              <a:ext cx="574726"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8" name="直线连接符 47"/>
            <p:cNvCxnSpPr/>
            <p:nvPr/>
          </p:nvCxnSpPr>
          <p:spPr>
            <a:xfrm flipV="1">
              <a:off x="7252395" y="0"/>
              <a:ext cx="985363" cy="48943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9" name="直线连接符 48"/>
            <p:cNvCxnSpPr/>
            <p:nvPr/>
          </p:nvCxnSpPr>
          <p:spPr>
            <a:xfrm flipV="1">
              <a:off x="7690926" y="0"/>
              <a:ext cx="546832"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0" name="直线连接符 49"/>
            <p:cNvCxnSpPr/>
            <p:nvPr/>
          </p:nvCxnSpPr>
          <p:spPr>
            <a:xfrm flipH="1" flipV="1">
              <a:off x="7108816" y="0"/>
              <a:ext cx="143579"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1" name="直线连接符 50"/>
            <p:cNvCxnSpPr/>
            <p:nvPr/>
          </p:nvCxnSpPr>
          <p:spPr>
            <a:xfrm flipV="1">
              <a:off x="6068070" y="478692"/>
              <a:ext cx="1184325" cy="121449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2" name="直线连接符 51"/>
            <p:cNvCxnSpPr/>
            <p:nvPr/>
          </p:nvCxnSpPr>
          <p:spPr>
            <a:xfrm flipV="1">
              <a:off x="573292" y="3370112"/>
              <a:ext cx="1322980" cy="39546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3" name="直线连接符 52"/>
            <p:cNvCxnSpPr/>
            <p:nvPr/>
          </p:nvCxnSpPr>
          <p:spPr>
            <a:xfrm flipH="1" flipV="1">
              <a:off x="7252396" y="489438"/>
              <a:ext cx="438530" cy="73910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4" name="直线连接符 53"/>
            <p:cNvCxnSpPr/>
            <p:nvPr/>
          </p:nvCxnSpPr>
          <p:spPr>
            <a:xfrm flipV="1">
              <a:off x="6068070" y="1235988"/>
              <a:ext cx="1622856"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5" name="直线连接符 54"/>
            <p:cNvCxnSpPr/>
            <p:nvPr/>
          </p:nvCxnSpPr>
          <p:spPr>
            <a:xfrm flipH="1" flipV="1">
              <a:off x="1896273" y="3377558"/>
              <a:ext cx="961365" cy="7936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6" name="直线连接符 55"/>
            <p:cNvCxnSpPr/>
            <p:nvPr/>
          </p:nvCxnSpPr>
          <p:spPr>
            <a:xfrm flipH="1">
              <a:off x="573292" y="2973270"/>
              <a:ext cx="1435"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7" name="直线连接符 56"/>
            <p:cNvCxnSpPr/>
            <p:nvPr/>
          </p:nvCxnSpPr>
          <p:spPr>
            <a:xfrm>
              <a:off x="3607327" y="2993390"/>
              <a:ext cx="2134408" cy="3177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8" name="直线连接符 57"/>
            <p:cNvCxnSpPr/>
            <p:nvPr/>
          </p:nvCxnSpPr>
          <p:spPr>
            <a:xfrm flipH="1">
              <a:off x="2857638" y="2973270"/>
              <a:ext cx="749689" cy="11979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9" name="直线连接符 58"/>
            <p:cNvCxnSpPr/>
            <p:nvPr/>
          </p:nvCxnSpPr>
          <p:spPr>
            <a:xfrm flipV="1">
              <a:off x="2857638" y="4171240"/>
              <a:ext cx="1322980"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0" name="直线连接符 59"/>
            <p:cNvCxnSpPr/>
            <p:nvPr/>
          </p:nvCxnSpPr>
          <p:spPr>
            <a:xfrm>
              <a:off x="6068070" y="1693189"/>
              <a:ext cx="608571" cy="161793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1" name="直线连接符 60"/>
            <p:cNvCxnSpPr/>
            <p:nvPr/>
          </p:nvCxnSpPr>
          <p:spPr>
            <a:xfrm flipV="1">
              <a:off x="6676641" y="2151760"/>
              <a:ext cx="820248" cy="1159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2" name="直线连接符 61"/>
            <p:cNvCxnSpPr/>
            <p:nvPr/>
          </p:nvCxnSpPr>
          <p:spPr>
            <a:xfrm>
              <a:off x="5741735" y="3311123"/>
              <a:ext cx="934906" cy="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3" name="直线连接符 62"/>
            <p:cNvCxnSpPr/>
            <p:nvPr/>
          </p:nvCxnSpPr>
          <p:spPr>
            <a:xfrm flipV="1">
              <a:off x="8237759" y="3311123"/>
              <a:ext cx="906241" cy="2780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4" name="直线连接符 63"/>
            <p:cNvCxnSpPr/>
            <p:nvPr/>
          </p:nvCxnSpPr>
          <p:spPr>
            <a:xfrm flipV="1">
              <a:off x="7496889" y="1235989"/>
              <a:ext cx="194037" cy="91577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5" name="直线连接符 64"/>
            <p:cNvCxnSpPr/>
            <p:nvPr/>
          </p:nvCxnSpPr>
          <p:spPr>
            <a:xfrm flipV="1">
              <a:off x="7496889" y="1587364"/>
              <a:ext cx="1647111" cy="564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6" name="直线连接符 65"/>
            <p:cNvCxnSpPr/>
            <p:nvPr/>
          </p:nvCxnSpPr>
          <p:spPr>
            <a:xfrm flipH="1" flipV="1">
              <a:off x="6068071" y="1693190"/>
              <a:ext cx="1428818" cy="4585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7" name="直线连接符 66"/>
            <p:cNvCxnSpPr/>
            <p:nvPr/>
          </p:nvCxnSpPr>
          <p:spPr>
            <a:xfrm flipV="1">
              <a:off x="4180618" y="3311124"/>
              <a:ext cx="1561117" cy="86011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8" name="直线连接符 67"/>
            <p:cNvCxnSpPr/>
            <p:nvPr/>
          </p:nvCxnSpPr>
          <p:spPr>
            <a:xfrm flipH="1" flipV="1">
              <a:off x="5741735" y="3311124"/>
              <a:ext cx="493913"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9" name="直线连接符 68"/>
            <p:cNvCxnSpPr/>
            <p:nvPr/>
          </p:nvCxnSpPr>
          <p:spPr>
            <a:xfrm>
              <a:off x="8237759" y="0"/>
              <a:ext cx="906241" cy="1587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0" name="直线连接符 69"/>
            <p:cNvCxnSpPr/>
            <p:nvPr/>
          </p:nvCxnSpPr>
          <p:spPr>
            <a:xfrm>
              <a:off x="7690926" y="1235989"/>
              <a:ext cx="1453074" cy="35137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1" name="直线连接符 70"/>
            <p:cNvCxnSpPr/>
            <p:nvPr/>
          </p:nvCxnSpPr>
          <p:spPr>
            <a:xfrm flipH="1">
              <a:off x="1825713" y="3370111"/>
              <a:ext cx="70560" cy="147134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2" name="直线连接符 71"/>
            <p:cNvCxnSpPr/>
            <p:nvPr/>
          </p:nvCxnSpPr>
          <p:spPr>
            <a:xfrm>
              <a:off x="573292" y="3765580"/>
              <a:ext cx="1252421" cy="10758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3" name="直线连接符 72"/>
            <p:cNvCxnSpPr/>
            <p:nvPr/>
          </p:nvCxnSpPr>
          <p:spPr>
            <a:xfrm flipV="1">
              <a:off x="1825713" y="4171240"/>
              <a:ext cx="1031925" cy="67022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4" name="直线连接符 73"/>
            <p:cNvCxnSpPr/>
            <p:nvPr/>
          </p:nvCxnSpPr>
          <p:spPr>
            <a:xfrm flipH="1">
              <a:off x="1" y="3765580"/>
              <a:ext cx="573291" cy="52912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5" name="直线连接符 74"/>
            <p:cNvCxnSpPr/>
            <p:nvPr/>
          </p:nvCxnSpPr>
          <p:spPr>
            <a:xfrm flipH="1" flipV="1">
              <a:off x="3607328" y="2993390"/>
              <a:ext cx="573290" cy="11778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6" name="直线连接符 75"/>
            <p:cNvCxnSpPr/>
            <p:nvPr/>
          </p:nvCxnSpPr>
          <p:spPr>
            <a:xfrm>
              <a:off x="4180618" y="4171241"/>
              <a:ext cx="2055030"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7" name="直线连接符 76"/>
            <p:cNvCxnSpPr/>
            <p:nvPr/>
          </p:nvCxnSpPr>
          <p:spPr>
            <a:xfrm flipH="1">
              <a:off x="5971052" y="4903191"/>
              <a:ext cx="264597"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8" name="直线连接符 77"/>
            <p:cNvCxnSpPr/>
            <p:nvPr/>
          </p:nvCxnSpPr>
          <p:spPr>
            <a:xfrm flipH="1">
              <a:off x="6235649" y="3311124"/>
              <a:ext cx="440992"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9" name="直线连接符 78"/>
            <p:cNvCxnSpPr/>
            <p:nvPr/>
          </p:nvCxnSpPr>
          <p:spPr>
            <a:xfrm flipH="1" flipV="1">
              <a:off x="6235649" y="4903191"/>
              <a:ext cx="1528298"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0" name="直线连接符 79"/>
            <p:cNvCxnSpPr/>
            <p:nvPr/>
          </p:nvCxnSpPr>
          <p:spPr>
            <a:xfrm flipH="1">
              <a:off x="7763947" y="3589204"/>
              <a:ext cx="473812"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1" name="直线连接符 80"/>
            <p:cNvCxnSpPr/>
            <p:nvPr/>
          </p:nvCxnSpPr>
          <p:spPr>
            <a:xfrm>
              <a:off x="6676641" y="3311124"/>
              <a:ext cx="1087306" cy="183237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2" name="直线连接符 81"/>
            <p:cNvCxnSpPr/>
            <p:nvPr/>
          </p:nvCxnSpPr>
          <p:spPr>
            <a:xfrm flipH="1" flipV="1">
              <a:off x="573293" y="3765581"/>
              <a:ext cx="560196" cy="137791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3" name="直线连接符 82"/>
            <p:cNvCxnSpPr/>
            <p:nvPr/>
          </p:nvCxnSpPr>
          <p:spPr>
            <a:xfrm flipH="1" flipV="1">
              <a:off x="2857639" y="4171241"/>
              <a:ext cx="590930" cy="97225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4" name="直线连接符 83"/>
            <p:cNvCxnSpPr/>
            <p:nvPr/>
          </p:nvCxnSpPr>
          <p:spPr>
            <a:xfrm flipH="1" flipV="1">
              <a:off x="1" y="4294702"/>
              <a:ext cx="1133488" cy="84879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5" name="直线连接符 84"/>
            <p:cNvCxnSpPr/>
            <p:nvPr/>
          </p:nvCxnSpPr>
          <p:spPr>
            <a:xfrm flipV="1">
              <a:off x="3448569" y="4171241"/>
              <a:ext cx="732049" cy="97226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6" name="直线连接符 85"/>
            <p:cNvCxnSpPr/>
            <p:nvPr/>
          </p:nvCxnSpPr>
          <p:spPr>
            <a:xfrm>
              <a:off x="1825713" y="4841460"/>
              <a:ext cx="1622856"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7" name="直线连接符 86"/>
            <p:cNvCxnSpPr/>
            <p:nvPr/>
          </p:nvCxnSpPr>
          <p:spPr>
            <a:xfrm flipH="1">
              <a:off x="1133491" y="4841460"/>
              <a:ext cx="692222" cy="3020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8" name="直线连接符 87"/>
            <p:cNvCxnSpPr/>
            <p:nvPr/>
          </p:nvCxnSpPr>
          <p:spPr>
            <a:xfrm>
              <a:off x="4544450" y="4903191"/>
              <a:ext cx="1426602"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9" name="直线连接符 88"/>
            <p:cNvCxnSpPr/>
            <p:nvPr/>
          </p:nvCxnSpPr>
          <p:spPr>
            <a:xfrm flipV="1">
              <a:off x="3448569" y="4903192"/>
              <a:ext cx="1095881" cy="24030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0" name="直线连接符 89"/>
            <p:cNvCxnSpPr/>
            <p:nvPr/>
          </p:nvCxnSpPr>
          <p:spPr>
            <a:xfrm flipH="1" flipV="1">
              <a:off x="4180619" y="4171241"/>
              <a:ext cx="363831"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1" name="直线连接符 90"/>
            <p:cNvCxnSpPr/>
            <p:nvPr/>
          </p:nvCxnSpPr>
          <p:spPr>
            <a:xfrm flipV="1">
              <a:off x="4355535" y="2"/>
              <a:ext cx="1280362" cy="32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2" name="直线连接符 91"/>
            <p:cNvCxnSpPr/>
            <p:nvPr/>
          </p:nvCxnSpPr>
          <p:spPr>
            <a:xfrm flipH="1" flipV="1">
              <a:off x="2601864" y="3"/>
              <a:ext cx="1753671" cy="3262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3" name="直线连接符 92"/>
            <p:cNvCxnSpPr/>
            <p:nvPr/>
          </p:nvCxnSpPr>
          <p:spPr>
            <a:xfrm flipV="1">
              <a:off x="4544450" y="4903191"/>
              <a:ext cx="1691198"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4" name="直线连接符 93"/>
            <p:cNvCxnSpPr/>
            <p:nvPr/>
          </p:nvCxnSpPr>
          <p:spPr>
            <a:xfrm flipH="1" flipV="1">
              <a:off x="1825714" y="4841460"/>
              <a:ext cx="294330"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grpSp>
        <p:nvGrpSpPr>
          <p:cNvPr id="2" name="组 1"/>
          <p:cNvGrpSpPr/>
          <p:nvPr/>
        </p:nvGrpSpPr>
        <p:grpSpPr>
          <a:xfrm>
            <a:off x="3138963" y="922818"/>
            <a:ext cx="2866074" cy="2866074"/>
            <a:chOff x="3131053" y="1062488"/>
            <a:chExt cx="2866074" cy="2866074"/>
          </a:xfrm>
          <a:solidFill>
            <a:srgbClr val="FDCC56"/>
          </a:solidFill>
          <a:effectLst>
            <a:outerShdw blurRad="50800" dist="38100" dir="5400000" algn="t" rotWithShape="0">
              <a:prstClr val="black">
                <a:alpha val="40000"/>
              </a:prstClr>
            </a:outerShdw>
          </a:effectLst>
        </p:grpSpPr>
        <p:sp>
          <p:nvSpPr>
            <p:cNvPr id="3" name="空心弧 2"/>
            <p:cNvSpPr/>
            <p:nvPr/>
          </p:nvSpPr>
          <p:spPr>
            <a:xfrm>
              <a:off x="3131053" y="1062488"/>
              <a:ext cx="2866074" cy="2866074"/>
            </a:xfrm>
            <a:prstGeom prst="blockArc">
              <a:avLst>
                <a:gd name="adj1" fmla="val 13797986"/>
                <a:gd name="adj2" fmla="val 10838748"/>
                <a:gd name="adj3" fmla="val 22684"/>
              </a:avLst>
            </a:prstGeom>
            <a:solidFill>
              <a:srgbClr val="F9FF2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solidFill>
                  <a:schemeClr val="tx1"/>
                </a:solidFill>
                <a:ea typeface="微软雅黑" panose="020B0503020204020204" pitchFamily="34" charset="-122"/>
              </a:endParaRPr>
            </a:p>
          </p:txBody>
        </p:sp>
        <p:sp>
          <p:nvSpPr>
            <p:cNvPr id="4" name="椭圆 3"/>
            <p:cNvSpPr/>
            <p:nvPr/>
          </p:nvSpPr>
          <p:spPr>
            <a:xfrm>
              <a:off x="3346948" y="1278383"/>
              <a:ext cx="2434284" cy="2434284"/>
            </a:xfrm>
            <a:prstGeom prst="ellipse">
              <a:avLst/>
            </a:prstGeom>
            <a:solidFill>
              <a:srgbClr val="15629C"/>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sz="12000" b="1" dirty="0">
                  <a:ea typeface="微软雅黑" panose="020B0503020204020204" pitchFamily="34" charset="-122"/>
                </a:rPr>
                <a:t>3</a:t>
              </a:r>
              <a:endParaRPr kumimoji="1" lang="zh-CN" altLang="en-US" sz="12000" b="1" dirty="0">
                <a:ea typeface="微软雅黑" panose="020B0503020204020204" pitchFamily="34" charset="-122"/>
              </a:endParaRPr>
            </a:p>
          </p:txBody>
        </p:sp>
      </p:grpSp>
    </p:spTree>
    <p:extLst>
      <p:ext uri="{BB962C8B-B14F-4D97-AF65-F5344CB8AC3E}">
        <p14:creationId xmlns:p14="http://schemas.microsoft.com/office/powerpoint/2010/main" val="416089953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xmlns:p14="http://schemas.microsoft.com/office/powerpoint/2010/mai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8" name="组 27"/>
          <p:cNvGrpSpPr/>
          <p:nvPr/>
        </p:nvGrpSpPr>
        <p:grpSpPr>
          <a:xfrm>
            <a:off x="1105194" y="1139940"/>
            <a:ext cx="1755621" cy="1765998"/>
            <a:chOff x="770465" y="1097583"/>
            <a:chExt cx="2024813" cy="2036782"/>
          </a:xfrm>
        </p:grpSpPr>
        <p:sp>
          <p:nvSpPr>
            <p:cNvPr id="3" name="Freeform 4"/>
            <p:cNvSpPr>
              <a:spLocks noEditPoints="1"/>
            </p:cNvSpPr>
            <p:nvPr/>
          </p:nvSpPr>
          <p:spPr bwMode="auto">
            <a:xfrm>
              <a:off x="770465" y="1097583"/>
              <a:ext cx="2024813" cy="2036782"/>
            </a:xfrm>
            <a:custGeom>
              <a:avLst/>
              <a:gdLst>
                <a:gd name="T0" fmla="*/ 191 w 1052"/>
                <a:gd name="T1" fmla="*/ 580 h 1057"/>
                <a:gd name="T2" fmla="*/ 208 w 1052"/>
                <a:gd name="T3" fmla="*/ 646 h 1057"/>
                <a:gd name="T4" fmla="*/ 228 w 1052"/>
                <a:gd name="T5" fmla="*/ 690 h 1057"/>
                <a:gd name="T6" fmla="*/ 274 w 1052"/>
                <a:gd name="T7" fmla="*/ 757 h 1057"/>
                <a:gd name="T8" fmla="*/ 323 w 1052"/>
                <a:gd name="T9" fmla="*/ 800 h 1057"/>
                <a:gd name="T10" fmla="*/ 393 w 1052"/>
                <a:gd name="T11" fmla="*/ 841 h 1057"/>
                <a:gd name="T12" fmla="*/ 440 w 1052"/>
                <a:gd name="T13" fmla="*/ 857 h 1057"/>
                <a:gd name="T14" fmla="*/ 508 w 1052"/>
                <a:gd name="T15" fmla="*/ 867 h 1057"/>
                <a:gd name="T16" fmla="*/ 576 w 1052"/>
                <a:gd name="T17" fmla="*/ 864 h 1057"/>
                <a:gd name="T18" fmla="*/ 641 w 1052"/>
                <a:gd name="T19" fmla="*/ 847 h 1057"/>
                <a:gd name="T20" fmla="*/ 686 w 1052"/>
                <a:gd name="T21" fmla="*/ 827 h 1057"/>
                <a:gd name="T22" fmla="*/ 753 w 1052"/>
                <a:gd name="T23" fmla="*/ 780 h 1057"/>
                <a:gd name="T24" fmla="*/ 796 w 1052"/>
                <a:gd name="T25" fmla="*/ 732 h 1057"/>
                <a:gd name="T26" fmla="*/ 836 w 1052"/>
                <a:gd name="T27" fmla="*/ 661 h 1057"/>
                <a:gd name="T28" fmla="*/ 852 w 1052"/>
                <a:gd name="T29" fmla="*/ 613 h 1057"/>
                <a:gd name="T30" fmla="*/ 862 w 1052"/>
                <a:gd name="T31" fmla="*/ 545 h 1057"/>
                <a:gd name="T32" fmla="*/ 859 w 1052"/>
                <a:gd name="T33" fmla="*/ 477 h 1057"/>
                <a:gd name="T34" fmla="*/ 842 w 1052"/>
                <a:gd name="T35" fmla="*/ 412 h 1057"/>
                <a:gd name="T36" fmla="*/ 822 w 1052"/>
                <a:gd name="T37" fmla="*/ 366 h 1057"/>
                <a:gd name="T38" fmla="*/ 776 w 1052"/>
                <a:gd name="T39" fmla="*/ 300 h 1057"/>
                <a:gd name="T40" fmla="*/ 727 w 1052"/>
                <a:gd name="T41" fmla="*/ 256 h 1057"/>
                <a:gd name="T42" fmla="*/ 657 w 1052"/>
                <a:gd name="T43" fmla="*/ 216 h 1057"/>
                <a:gd name="T44" fmla="*/ 610 w 1052"/>
                <a:gd name="T45" fmla="*/ 199 h 1057"/>
                <a:gd name="T46" fmla="*/ 542 w 1052"/>
                <a:gd name="T47" fmla="*/ 189 h 1057"/>
                <a:gd name="T48" fmla="*/ 474 w 1052"/>
                <a:gd name="T49" fmla="*/ 192 h 1057"/>
                <a:gd name="T50" fmla="*/ 409 w 1052"/>
                <a:gd name="T51" fmla="*/ 209 h 1057"/>
                <a:gd name="T52" fmla="*/ 364 w 1052"/>
                <a:gd name="T53" fmla="*/ 230 h 1057"/>
                <a:gd name="T54" fmla="*/ 298 w 1052"/>
                <a:gd name="T55" fmla="*/ 276 h 1057"/>
                <a:gd name="T56" fmla="*/ 254 w 1052"/>
                <a:gd name="T57" fmla="*/ 325 h 1057"/>
                <a:gd name="T58" fmla="*/ 214 w 1052"/>
                <a:gd name="T59" fmla="*/ 396 h 1057"/>
                <a:gd name="T60" fmla="*/ 198 w 1052"/>
                <a:gd name="T61" fmla="*/ 443 h 1057"/>
                <a:gd name="T62" fmla="*/ 188 w 1052"/>
                <a:gd name="T63" fmla="*/ 511 h 1057"/>
                <a:gd name="T64" fmla="*/ 780 w 1052"/>
                <a:gd name="T65" fmla="*/ 923 h 1057"/>
                <a:gd name="T66" fmla="*/ 670 w 1052"/>
                <a:gd name="T67" fmla="*/ 975 h 1057"/>
                <a:gd name="T68" fmla="*/ 550 w 1052"/>
                <a:gd name="T69" fmla="*/ 998 h 1057"/>
                <a:gd name="T70" fmla="*/ 425 w 1052"/>
                <a:gd name="T71" fmla="*/ 1051 h 1057"/>
                <a:gd name="T72" fmla="*/ 300 w 1052"/>
                <a:gd name="T73" fmla="*/ 1011 h 1057"/>
                <a:gd name="T74" fmla="*/ 240 w 1052"/>
                <a:gd name="T75" fmla="*/ 902 h 1057"/>
                <a:gd name="T76" fmla="*/ 162 w 1052"/>
                <a:gd name="T77" fmla="*/ 825 h 1057"/>
                <a:gd name="T78" fmla="*/ 45 w 1052"/>
                <a:gd name="T79" fmla="*/ 755 h 1057"/>
                <a:gd name="T80" fmla="*/ 5 w 1052"/>
                <a:gd name="T81" fmla="*/ 628 h 1057"/>
                <a:gd name="T82" fmla="*/ 0 w 1052"/>
                <a:gd name="T83" fmla="*/ 461 h 1057"/>
                <a:gd name="T84" fmla="*/ 84 w 1052"/>
                <a:gd name="T85" fmla="*/ 371 h 1057"/>
                <a:gd name="T86" fmla="*/ 132 w 1052"/>
                <a:gd name="T87" fmla="*/ 272 h 1057"/>
                <a:gd name="T88" fmla="*/ 151 w 1052"/>
                <a:gd name="T89" fmla="*/ 152 h 1057"/>
                <a:gd name="T90" fmla="*/ 269 w 1052"/>
                <a:gd name="T91" fmla="*/ 62 h 1057"/>
                <a:gd name="T92" fmla="*/ 392 w 1052"/>
                <a:gd name="T93" fmla="*/ 77 h 1057"/>
                <a:gd name="T94" fmla="*/ 525 w 1052"/>
                <a:gd name="T95" fmla="*/ 58 h 1057"/>
                <a:gd name="T96" fmla="*/ 646 w 1052"/>
                <a:gd name="T97" fmla="*/ 74 h 1057"/>
                <a:gd name="T98" fmla="*/ 766 w 1052"/>
                <a:gd name="T99" fmla="*/ 54 h 1057"/>
                <a:gd name="T100" fmla="*/ 820 w 1052"/>
                <a:gd name="T101" fmla="*/ 163 h 1057"/>
                <a:gd name="T102" fmla="*/ 904 w 1052"/>
                <a:gd name="T103" fmla="*/ 252 h 1057"/>
                <a:gd name="T104" fmla="*/ 962 w 1052"/>
                <a:gd name="T105" fmla="*/ 359 h 1057"/>
                <a:gd name="T106" fmla="*/ 1052 w 1052"/>
                <a:gd name="T107" fmla="*/ 461 h 1057"/>
                <a:gd name="T108" fmla="*/ 1049 w 1052"/>
                <a:gd name="T109" fmla="*/ 611 h 1057"/>
                <a:gd name="T110" fmla="*/ 962 w 1052"/>
                <a:gd name="T111" fmla="*/ 697 h 1057"/>
                <a:gd name="T112" fmla="*/ 904 w 1052"/>
                <a:gd name="T113" fmla="*/ 804 h 1057"/>
                <a:gd name="T114" fmla="*/ 887 w 1052"/>
                <a:gd name="T115" fmla="*/ 917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2" h="1057">
                  <a:moveTo>
                    <a:pt x="187" y="528"/>
                  </a:moveTo>
                  <a:lnTo>
                    <a:pt x="188" y="545"/>
                  </a:lnTo>
                  <a:lnTo>
                    <a:pt x="189" y="563"/>
                  </a:lnTo>
                  <a:lnTo>
                    <a:pt x="190" y="572"/>
                  </a:lnTo>
                  <a:lnTo>
                    <a:pt x="191" y="580"/>
                  </a:lnTo>
                  <a:lnTo>
                    <a:pt x="194" y="597"/>
                  </a:lnTo>
                  <a:lnTo>
                    <a:pt x="196" y="605"/>
                  </a:lnTo>
                  <a:lnTo>
                    <a:pt x="198" y="613"/>
                  </a:lnTo>
                  <a:lnTo>
                    <a:pt x="202" y="629"/>
                  </a:lnTo>
                  <a:lnTo>
                    <a:pt x="208" y="646"/>
                  </a:lnTo>
                  <a:lnTo>
                    <a:pt x="214" y="661"/>
                  </a:lnTo>
                  <a:lnTo>
                    <a:pt x="217" y="668"/>
                  </a:lnTo>
                  <a:lnTo>
                    <a:pt x="220" y="676"/>
                  </a:lnTo>
                  <a:lnTo>
                    <a:pt x="224" y="683"/>
                  </a:lnTo>
                  <a:lnTo>
                    <a:pt x="228" y="690"/>
                  </a:lnTo>
                  <a:lnTo>
                    <a:pt x="236" y="704"/>
                  </a:lnTo>
                  <a:lnTo>
                    <a:pt x="245" y="718"/>
                  </a:lnTo>
                  <a:lnTo>
                    <a:pt x="254" y="732"/>
                  </a:lnTo>
                  <a:lnTo>
                    <a:pt x="264" y="745"/>
                  </a:lnTo>
                  <a:lnTo>
                    <a:pt x="274" y="757"/>
                  </a:lnTo>
                  <a:lnTo>
                    <a:pt x="286" y="768"/>
                  </a:lnTo>
                  <a:lnTo>
                    <a:pt x="298" y="780"/>
                  </a:lnTo>
                  <a:lnTo>
                    <a:pt x="304" y="785"/>
                  </a:lnTo>
                  <a:lnTo>
                    <a:pt x="310" y="790"/>
                  </a:lnTo>
                  <a:lnTo>
                    <a:pt x="323" y="800"/>
                  </a:lnTo>
                  <a:lnTo>
                    <a:pt x="336" y="809"/>
                  </a:lnTo>
                  <a:lnTo>
                    <a:pt x="350" y="819"/>
                  </a:lnTo>
                  <a:lnTo>
                    <a:pt x="364" y="827"/>
                  </a:lnTo>
                  <a:lnTo>
                    <a:pt x="378" y="835"/>
                  </a:lnTo>
                  <a:lnTo>
                    <a:pt x="393" y="841"/>
                  </a:lnTo>
                  <a:lnTo>
                    <a:pt x="401" y="845"/>
                  </a:lnTo>
                  <a:lnTo>
                    <a:pt x="409" y="847"/>
                  </a:lnTo>
                  <a:lnTo>
                    <a:pt x="424" y="853"/>
                  </a:lnTo>
                  <a:lnTo>
                    <a:pt x="432" y="855"/>
                  </a:lnTo>
                  <a:lnTo>
                    <a:pt x="440" y="857"/>
                  </a:lnTo>
                  <a:lnTo>
                    <a:pt x="449" y="859"/>
                  </a:lnTo>
                  <a:lnTo>
                    <a:pt x="457" y="861"/>
                  </a:lnTo>
                  <a:lnTo>
                    <a:pt x="474" y="864"/>
                  </a:lnTo>
                  <a:lnTo>
                    <a:pt x="491" y="866"/>
                  </a:lnTo>
                  <a:lnTo>
                    <a:pt x="508" y="867"/>
                  </a:lnTo>
                  <a:lnTo>
                    <a:pt x="525" y="868"/>
                  </a:lnTo>
                  <a:lnTo>
                    <a:pt x="542" y="867"/>
                  </a:lnTo>
                  <a:lnTo>
                    <a:pt x="559" y="866"/>
                  </a:lnTo>
                  <a:lnTo>
                    <a:pt x="568" y="865"/>
                  </a:lnTo>
                  <a:lnTo>
                    <a:pt x="576" y="864"/>
                  </a:lnTo>
                  <a:lnTo>
                    <a:pt x="593" y="861"/>
                  </a:lnTo>
                  <a:lnTo>
                    <a:pt x="602" y="859"/>
                  </a:lnTo>
                  <a:lnTo>
                    <a:pt x="610" y="857"/>
                  </a:lnTo>
                  <a:lnTo>
                    <a:pt x="626" y="853"/>
                  </a:lnTo>
                  <a:lnTo>
                    <a:pt x="641" y="847"/>
                  </a:lnTo>
                  <a:lnTo>
                    <a:pt x="657" y="841"/>
                  </a:lnTo>
                  <a:lnTo>
                    <a:pt x="664" y="838"/>
                  </a:lnTo>
                  <a:lnTo>
                    <a:pt x="672" y="835"/>
                  </a:lnTo>
                  <a:lnTo>
                    <a:pt x="679" y="831"/>
                  </a:lnTo>
                  <a:lnTo>
                    <a:pt x="686" y="827"/>
                  </a:lnTo>
                  <a:lnTo>
                    <a:pt x="700" y="819"/>
                  </a:lnTo>
                  <a:lnTo>
                    <a:pt x="714" y="809"/>
                  </a:lnTo>
                  <a:lnTo>
                    <a:pt x="727" y="800"/>
                  </a:lnTo>
                  <a:lnTo>
                    <a:pt x="740" y="790"/>
                  </a:lnTo>
                  <a:lnTo>
                    <a:pt x="753" y="780"/>
                  </a:lnTo>
                  <a:lnTo>
                    <a:pt x="764" y="768"/>
                  </a:lnTo>
                  <a:lnTo>
                    <a:pt x="776" y="757"/>
                  </a:lnTo>
                  <a:lnTo>
                    <a:pt x="781" y="751"/>
                  </a:lnTo>
                  <a:lnTo>
                    <a:pt x="786" y="745"/>
                  </a:lnTo>
                  <a:lnTo>
                    <a:pt x="796" y="732"/>
                  </a:lnTo>
                  <a:lnTo>
                    <a:pt x="805" y="718"/>
                  </a:lnTo>
                  <a:lnTo>
                    <a:pt x="814" y="704"/>
                  </a:lnTo>
                  <a:lnTo>
                    <a:pt x="822" y="690"/>
                  </a:lnTo>
                  <a:lnTo>
                    <a:pt x="830" y="676"/>
                  </a:lnTo>
                  <a:lnTo>
                    <a:pt x="836" y="661"/>
                  </a:lnTo>
                  <a:lnTo>
                    <a:pt x="840" y="653"/>
                  </a:lnTo>
                  <a:lnTo>
                    <a:pt x="842" y="646"/>
                  </a:lnTo>
                  <a:lnTo>
                    <a:pt x="848" y="629"/>
                  </a:lnTo>
                  <a:lnTo>
                    <a:pt x="850" y="621"/>
                  </a:lnTo>
                  <a:lnTo>
                    <a:pt x="852" y="613"/>
                  </a:lnTo>
                  <a:lnTo>
                    <a:pt x="854" y="605"/>
                  </a:lnTo>
                  <a:lnTo>
                    <a:pt x="856" y="597"/>
                  </a:lnTo>
                  <a:lnTo>
                    <a:pt x="859" y="580"/>
                  </a:lnTo>
                  <a:lnTo>
                    <a:pt x="861" y="563"/>
                  </a:lnTo>
                  <a:lnTo>
                    <a:pt x="862" y="545"/>
                  </a:lnTo>
                  <a:lnTo>
                    <a:pt x="863" y="528"/>
                  </a:lnTo>
                  <a:lnTo>
                    <a:pt x="862" y="511"/>
                  </a:lnTo>
                  <a:lnTo>
                    <a:pt x="861" y="494"/>
                  </a:lnTo>
                  <a:lnTo>
                    <a:pt x="860" y="485"/>
                  </a:lnTo>
                  <a:lnTo>
                    <a:pt x="859" y="477"/>
                  </a:lnTo>
                  <a:lnTo>
                    <a:pt x="856" y="459"/>
                  </a:lnTo>
                  <a:lnTo>
                    <a:pt x="854" y="451"/>
                  </a:lnTo>
                  <a:lnTo>
                    <a:pt x="852" y="443"/>
                  </a:lnTo>
                  <a:lnTo>
                    <a:pt x="848" y="427"/>
                  </a:lnTo>
                  <a:lnTo>
                    <a:pt x="842" y="412"/>
                  </a:lnTo>
                  <a:lnTo>
                    <a:pt x="836" y="396"/>
                  </a:lnTo>
                  <a:lnTo>
                    <a:pt x="833" y="389"/>
                  </a:lnTo>
                  <a:lnTo>
                    <a:pt x="830" y="380"/>
                  </a:lnTo>
                  <a:lnTo>
                    <a:pt x="826" y="373"/>
                  </a:lnTo>
                  <a:lnTo>
                    <a:pt x="822" y="366"/>
                  </a:lnTo>
                  <a:lnTo>
                    <a:pt x="814" y="352"/>
                  </a:lnTo>
                  <a:lnTo>
                    <a:pt x="805" y="338"/>
                  </a:lnTo>
                  <a:lnTo>
                    <a:pt x="796" y="325"/>
                  </a:lnTo>
                  <a:lnTo>
                    <a:pt x="786" y="312"/>
                  </a:lnTo>
                  <a:lnTo>
                    <a:pt x="776" y="300"/>
                  </a:lnTo>
                  <a:lnTo>
                    <a:pt x="764" y="288"/>
                  </a:lnTo>
                  <a:lnTo>
                    <a:pt x="753" y="276"/>
                  </a:lnTo>
                  <a:lnTo>
                    <a:pt x="747" y="271"/>
                  </a:lnTo>
                  <a:lnTo>
                    <a:pt x="740" y="266"/>
                  </a:lnTo>
                  <a:lnTo>
                    <a:pt x="727" y="256"/>
                  </a:lnTo>
                  <a:lnTo>
                    <a:pt x="714" y="247"/>
                  </a:lnTo>
                  <a:lnTo>
                    <a:pt x="700" y="238"/>
                  </a:lnTo>
                  <a:lnTo>
                    <a:pt x="686" y="230"/>
                  </a:lnTo>
                  <a:lnTo>
                    <a:pt x="672" y="222"/>
                  </a:lnTo>
                  <a:lnTo>
                    <a:pt x="657" y="216"/>
                  </a:lnTo>
                  <a:lnTo>
                    <a:pt x="649" y="212"/>
                  </a:lnTo>
                  <a:lnTo>
                    <a:pt x="641" y="209"/>
                  </a:lnTo>
                  <a:lnTo>
                    <a:pt x="626" y="203"/>
                  </a:lnTo>
                  <a:lnTo>
                    <a:pt x="618" y="201"/>
                  </a:lnTo>
                  <a:lnTo>
                    <a:pt x="610" y="199"/>
                  </a:lnTo>
                  <a:lnTo>
                    <a:pt x="602" y="197"/>
                  </a:lnTo>
                  <a:lnTo>
                    <a:pt x="593" y="195"/>
                  </a:lnTo>
                  <a:lnTo>
                    <a:pt x="576" y="192"/>
                  </a:lnTo>
                  <a:lnTo>
                    <a:pt x="559" y="190"/>
                  </a:lnTo>
                  <a:lnTo>
                    <a:pt x="542" y="189"/>
                  </a:lnTo>
                  <a:lnTo>
                    <a:pt x="525" y="188"/>
                  </a:lnTo>
                  <a:lnTo>
                    <a:pt x="508" y="189"/>
                  </a:lnTo>
                  <a:lnTo>
                    <a:pt x="491" y="190"/>
                  </a:lnTo>
                  <a:lnTo>
                    <a:pt x="482" y="191"/>
                  </a:lnTo>
                  <a:lnTo>
                    <a:pt x="474" y="192"/>
                  </a:lnTo>
                  <a:lnTo>
                    <a:pt x="457" y="195"/>
                  </a:lnTo>
                  <a:lnTo>
                    <a:pt x="449" y="197"/>
                  </a:lnTo>
                  <a:lnTo>
                    <a:pt x="440" y="199"/>
                  </a:lnTo>
                  <a:lnTo>
                    <a:pt x="424" y="203"/>
                  </a:lnTo>
                  <a:lnTo>
                    <a:pt x="409" y="209"/>
                  </a:lnTo>
                  <a:lnTo>
                    <a:pt x="393" y="216"/>
                  </a:lnTo>
                  <a:lnTo>
                    <a:pt x="386" y="219"/>
                  </a:lnTo>
                  <a:lnTo>
                    <a:pt x="378" y="222"/>
                  </a:lnTo>
                  <a:lnTo>
                    <a:pt x="371" y="226"/>
                  </a:lnTo>
                  <a:lnTo>
                    <a:pt x="364" y="230"/>
                  </a:lnTo>
                  <a:lnTo>
                    <a:pt x="350" y="238"/>
                  </a:lnTo>
                  <a:lnTo>
                    <a:pt x="336" y="247"/>
                  </a:lnTo>
                  <a:lnTo>
                    <a:pt x="323" y="256"/>
                  </a:lnTo>
                  <a:lnTo>
                    <a:pt x="310" y="266"/>
                  </a:lnTo>
                  <a:lnTo>
                    <a:pt x="298" y="276"/>
                  </a:lnTo>
                  <a:lnTo>
                    <a:pt x="286" y="288"/>
                  </a:lnTo>
                  <a:lnTo>
                    <a:pt x="274" y="300"/>
                  </a:lnTo>
                  <a:lnTo>
                    <a:pt x="269" y="306"/>
                  </a:lnTo>
                  <a:lnTo>
                    <a:pt x="264" y="312"/>
                  </a:lnTo>
                  <a:lnTo>
                    <a:pt x="254" y="325"/>
                  </a:lnTo>
                  <a:lnTo>
                    <a:pt x="245" y="338"/>
                  </a:lnTo>
                  <a:lnTo>
                    <a:pt x="236" y="352"/>
                  </a:lnTo>
                  <a:lnTo>
                    <a:pt x="228" y="366"/>
                  </a:lnTo>
                  <a:lnTo>
                    <a:pt x="220" y="380"/>
                  </a:lnTo>
                  <a:lnTo>
                    <a:pt x="214" y="396"/>
                  </a:lnTo>
                  <a:lnTo>
                    <a:pt x="211" y="404"/>
                  </a:lnTo>
                  <a:lnTo>
                    <a:pt x="208" y="412"/>
                  </a:lnTo>
                  <a:lnTo>
                    <a:pt x="202" y="427"/>
                  </a:lnTo>
                  <a:lnTo>
                    <a:pt x="200" y="435"/>
                  </a:lnTo>
                  <a:lnTo>
                    <a:pt x="198" y="443"/>
                  </a:lnTo>
                  <a:lnTo>
                    <a:pt x="196" y="451"/>
                  </a:lnTo>
                  <a:lnTo>
                    <a:pt x="194" y="459"/>
                  </a:lnTo>
                  <a:lnTo>
                    <a:pt x="191" y="477"/>
                  </a:lnTo>
                  <a:lnTo>
                    <a:pt x="189" y="494"/>
                  </a:lnTo>
                  <a:lnTo>
                    <a:pt x="188" y="511"/>
                  </a:lnTo>
                  <a:lnTo>
                    <a:pt x="187" y="528"/>
                  </a:lnTo>
                  <a:close/>
                  <a:moveTo>
                    <a:pt x="887" y="917"/>
                  </a:moveTo>
                  <a:lnTo>
                    <a:pt x="820" y="893"/>
                  </a:lnTo>
                  <a:lnTo>
                    <a:pt x="800" y="909"/>
                  </a:lnTo>
                  <a:lnTo>
                    <a:pt x="780" y="923"/>
                  </a:lnTo>
                  <a:lnTo>
                    <a:pt x="781" y="996"/>
                  </a:lnTo>
                  <a:lnTo>
                    <a:pt x="766" y="1003"/>
                  </a:lnTo>
                  <a:lnTo>
                    <a:pt x="751" y="1011"/>
                  </a:lnTo>
                  <a:lnTo>
                    <a:pt x="693" y="967"/>
                  </a:lnTo>
                  <a:lnTo>
                    <a:pt x="670" y="975"/>
                  </a:lnTo>
                  <a:lnTo>
                    <a:pt x="658" y="979"/>
                  </a:lnTo>
                  <a:lnTo>
                    <a:pt x="646" y="982"/>
                  </a:lnTo>
                  <a:lnTo>
                    <a:pt x="625" y="1051"/>
                  </a:lnTo>
                  <a:lnTo>
                    <a:pt x="591" y="1057"/>
                  </a:lnTo>
                  <a:lnTo>
                    <a:pt x="550" y="998"/>
                  </a:lnTo>
                  <a:lnTo>
                    <a:pt x="525" y="999"/>
                  </a:lnTo>
                  <a:lnTo>
                    <a:pt x="500" y="998"/>
                  </a:lnTo>
                  <a:lnTo>
                    <a:pt x="459" y="1057"/>
                  </a:lnTo>
                  <a:lnTo>
                    <a:pt x="442" y="1054"/>
                  </a:lnTo>
                  <a:lnTo>
                    <a:pt x="425" y="1051"/>
                  </a:lnTo>
                  <a:lnTo>
                    <a:pt x="404" y="982"/>
                  </a:lnTo>
                  <a:lnTo>
                    <a:pt x="380" y="975"/>
                  </a:lnTo>
                  <a:lnTo>
                    <a:pt x="369" y="971"/>
                  </a:lnTo>
                  <a:lnTo>
                    <a:pt x="357" y="967"/>
                  </a:lnTo>
                  <a:lnTo>
                    <a:pt x="300" y="1011"/>
                  </a:lnTo>
                  <a:lnTo>
                    <a:pt x="284" y="1003"/>
                  </a:lnTo>
                  <a:lnTo>
                    <a:pt x="269" y="996"/>
                  </a:lnTo>
                  <a:lnTo>
                    <a:pt x="270" y="923"/>
                  </a:lnTo>
                  <a:lnTo>
                    <a:pt x="250" y="909"/>
                  </a:lnTo>
                  <a:lnTo>
                    <a:pt x="240" y="902"/>
                  </a:lnTo>
                  <a:lnTo>
                    <a:pt x="230" y="893"/>
                  </a:lnTo>
                  <a:lnTo>
                    <a:pt x="163" y="917"/>
                  </a:lnTo>
                  <a:lnTo>
                    <a:pt x="151" y="905"/>
                  </a:lnTo>
                  <a:lnTo>
                    <a:pt x="138" y="892"/>
                  </a:lnTo>
                  <a:lnTo>
                    <a:pt x="162" y="825"/>
                  </a:lnTo>
                  <a:lnTo>
                    <a:pt x="147" y="804"/>
                  </a:lnTo>
                  <a:lnTo>
                    <a:pt x="132" y="784"/>
                  </a:lnTo>
                  <a:lnTo>
                    <a:pt x="61" y="785"/>
                  </a:lnTo>
                  <a:lnTo>
                    <a:pt x="53" y="770"/>
                  </a:lnTo>
                  <a:lnTo>
                    <a:pt x="45" y="755"/>
                  </a:lnTo>
                  <a:lnTo>
                    <a:pt x="88" y="697"/>
                  </a:lnTo>
                  <a:lnTo>
                    <a:pt x="80" y="674"/>
                  </a:lnTo>
                  <a:lnTo>
                    <a:pt x="76" y="662"/>
                  </a:lnTo>
                  <a:lnTo>
                    <a:pt x="73" y="650"/>
                  </a:lnTo>
                  <a:lnTo>
                    <a:pt x="5" y="628"/>
                  </a:lnTo>
                  <a:lnTo>
                    <a:pt x="0" y="595"/>
                  </a:lnTo>
                  <a:lnTo>
                    <a:pt x="58" y="553"/>
                  </a:lnTo>
                  <a:lnTo>
                    <a:pt x="57" y="528"/>
                  </a:lnTo>
                  <a:lnTo>
                    <a:pt x="58" y="503"/>
                  </a:lnTo>
                  <a:lnTo>
                    <a:pt x="0" y="461"/>
                  </a:lnTo>
                  <a:lnTo>
                    <a:pt x="2" y="445"/>
                  </a:lnTo>
                  <a:lnTo>
                    <a:pt x="5" y="428"/>
                  </a:lnTo>
                  <a:lnTo>
                    <a:pt x="73" y="407"/>
                  </a:lnTo>
                  <a:lnTo>
                    <a:pt x="80" y="382"/>
                  </a:lnTo>
                  <a:lnTo>
                    <a:pt x="84" y="371"/>
                  </a:lnTo>
                  <a:lnTo>
                    <a:pt x="88" y="359"/>
                  </a:lnTo>
                  <a:lnTo>
                    <a:pt x="45" y="302"/>
                  </a:lnTo>
                  <a:lnTo>
                    <a:pt x="53" y="286"/>
                  </a:lnTo>
                  <a:lnTo>
                    <a:pt x="61" y="271"/>
                  </a:lnTo>
                  <a:lnTo>
                    <a:pt x="132" y="272"/>
                  </a:lnTo>
                  <a:lnTo>
                    <a:pt x="147" y="252"/>
                  </a:lnTo>
                  <a:lnTo>
                    <a:pt x="154" y="242"/>
                  </a:lnTo>
                  <a:lnTo>
                    <a:pt x="162" y="232"/>
                  </a:lnTo>
                  <a:lnTo>
                    <a:pt x="138" y="164"/>
                  </a:lnTo>
                  <a:lnTo>
                    <a:pt x="151" y="152"/>
                  </a:lnTo>
                  <a:lnTo>
                    <a:pt x="163" y="140"/>
                  </a:lnTo>
                  <a:lnTo>
                    <a:pt x="230" y="163"/>
                  </a:lnTo>
                  <a:lnTo>
                    <a:pt x="250" y="148"/>
                  </a:lnTo>
                  <a:lnTo>
                    <a:pt x="270" y="134"/>
                  </a:lnTo>
                  <a:lnTo>
                    <a:pt x="269" y="62"/>
                  </a:lnTo>
                  <a:lnTo>
                    <a:pt x="284" y="54"/>
                  </a:lnTo>
                  <a:lnTo>
                    <a:pt x="300" y="46"/>
                  </a:lnTo>
                  <a:lnTo>
                    <a:pt x="357" y="89"/>
                  </a:lnTo>
                  <a:lnTo>
                    <a:pt x="380" y="81"/>
                  </a:lnTo>
                  <a:lnTo>
                    <a:pt x="392" y="77"/>
                  </a:lnTo>
                  <a:lnTo>
                    <a:pt x="404" y="74"/>
                  </a:lnTo>
                  <a:lnTo>
                    <a:pt x="425" y="5"/>
                  </a:lnTo>
                  <a:lnTo>
                    <a:pt x="459" y="0"/>
                  </a:lnTo>
                  <a:lnTo>
                    <a:pt x="500" y="59"/>
                  </a:lnTo>
                  <a:lnTo>
                    <a:pt x="525" y="58"/>
                  </a:lnTo>
                  <a:lnTo>
                    <a:pt x="550" y="59"/>
                  </a:lnTo>
                  <a:lnTo>
                    <a:pt x="591" y="0"/>
                  </a:lnTo>
                  <a:lnTo>
                    <a:pt x="608" y="2"/>
                  </a:lnTo>
                  <a:lnTo>
                    <a:pt x="625" y="5"/>
                  </a:lnTo>
                  <a:lnTo>
                    <a:pt x="646" y="74"/>
                  </a:lnTo>
                  <a:lnTo>
                    <a:pt x="670" y="81"/>
                  </a:lnTo>
                  <a:lnTo>
                    <a:pt x="682" y="85"/>
                  </a:lnTo>
                  <a:lnTo>
                    <a:pt x="693" y="89"/>
                  </a:lnTo>
                  <a:lnTo>
                    <a:pt x="751" y="46"/>
                  </a:lnTo>
                  <a:lnTo>
                    <a:pt x="766" y="54"/>
                  </a:lnTo>
                  <a:lnTo>
                    <a:pt x="781" y="62"/>
                  </a:lnTo>
                  <a:lnTo>
                    <a:pt x="780" y="134"/>
                  </a:lnTo>
                  <a:lnTo>
                    <a:pt x="800" y="148"/>
                  </a:lnTo>
                  <a:lnTo>
                    <a:pt x="810" y="155"/>
                  </a:lnTo>
                  <a:lnTo>
                    <a:pt x="820" y="163"/>
                  </a:lnTo>
                  <a:lnTo>
                    <a:pt x="887" y="140"/>
                  </a:lnTo>
                  <a:lnTo>
                    <a:pt x="900" y="152"/>
                  </a:lnTo>
                  <a:lnTo>
                    <a:pt x="912" y="164"/>
                  </a:lnTo>
                  <a:lnTo>
                    <a:pt x="888" y="232"/>
                  </a:lnTo>
                  <a:lnTo>
                    <a:pt x="904" y="252"/>
                  </a:lnTo>
                  <a:lnTo>
                    <a:pt x="918" y="272"/>
                  </a:lnTo>
                  <a:lnTo>
                    <a:pt x="990" y="271"/>
                  </a:lnTo>
                  <a:lnTo>
                    <a:pt x="997" y="286"/>
                  </a:lnTo>
                  <a:lnTo>
                    <a:pt x="1005" y="302"/>
                  </a:lnTo>
                  <a:lnTo>
                    <a:pt x="962" y="359"/>
                  </a:lnTo>
                  <a:lnTo>
                    <a:pt x="970" y="382"/>
                  </a:lnTo>
                  <a:lnTo>
                    <a:pt x="974" y="395"/>
                  </a:lnTo>
                  <a:lnTo>
                    <a:pt x="977" y="407"/>
                  </a:lnTo>
                  <a:lnTo>
                    <a:pt x="1045" y="428"/>
                  </a:lnTo>
                  <a:lnTo>
                    <a:pt x="1052" y="461"/>
                  </a:lnTo>
                  <a:lnTo>
                    <a:pt x="992" y="503"/>
                  </a:lnTo>
                  <a:lnTo>
                    <a:pt x="993" y="528"/>
                  </a:lnTo>
                  <a:lnTo>
                    <a:pt x="992" y="553"/>
                  </a:lnTo>
                  <a:lnTo>
                    <a:pt x="1052" y="595"/>
                  </a:lnTo>
                  <a:lnTo>
                    <a:pt x="1049" y="611"/>
                  </a:lnTo>
                  <a:lnTo>
                    <a:pt x="1045" y="628"/>
                  </a:lnTo>
                  <a:lnTo>
                    <a:pt x="977" y="650"/>
                  </a:lnTo>
                  <a:lnTo>
                    <a:pt x="970" y="674"/>
                  </a:lnTo>
                  <a:lnTo>
                    <a:pt x="966" y="686"/>
                  </a:lnTo>
                  <a:lnTo>
                    <a:pt x="962" y="697"/>
                  </a:lnTo>
                  <a:lnTo>
                    <a:pt x="1005" y="755"/>
                  </a:lnTo>
                  <a:lnTo>
                    <a:pt x="997" y="770"/>
                  </a:lnTo>
                  <a:lnTo>
                    <a:pt x="990" y="785"/>
                  </a:lnTo>
                  <a:lnTo>
                    <a:pt x="918" y="784"/>
                  </a:lnTo>
                  <a:lnTo>
                    <a:pt x="904" y="804"/>
                  </a:lnTo>
                  <a:lnTo>
                    <a:pt x="897" y="814"/>
                  </a:lnTo>
                  <a:lnTo>
                    <a:pt x="888" y="825"/>
                  </a:lnTo>
                  <a:lnTo>
                    <a:pt x="912" y="892"/>
                  </a:lnTo>
                  <a:lnTo>
                    <a:pt x="900" y="905"/>
                  </a:lnTo>
                  <a:lnTo>
                    <a:pt x="887" y="917"/>
                  </a:lnTo>
                  <a:close/>
                </a:path>
              </a:pathLst>
            </a:custGeom>
            <a:solidFill>
              <a:srgbClr val="82D640"/>
            </a:solidFill>
            <a:ln w="6350">
              <a:noFill/>
              <a:round/>
              <a:headEnd/>
              <a:tailEnd/>
            </a:ln>
            <a:effectLst>
              <a:outerShdw blurRad="50800" dist="38100" dir="5400000" algn="t" rotWithShape="0">
                <a:prstClr val="black">
                  <a:alpha val="40000"/>
                </a:prstClr>
              </a:outerShdw>
            </a:effectLst>
          </p:spPr>
          <p:txBody>
            <a:bodyPr/>
            <a:lstStyle/>
            <a:p>
              <a:endParaRPr lang="zh-CN" altLang="en-US" dirty="0">
                <a:ea typeface="微软雅黑" panose="020B0503020204020204" pitchFamily="34" charset="-122"/>
              </a:endParaRPr>
            </a:p>
          </p:txBody>
        </p:sp>
        <p:sp>
          <p:nvSpPr>
            <p:cNvPr id="4" name="文本框 3"/>
            <p:cNvSpPr txBox="1"/>
            <p:nvPr/>
          </p:nvSpPr>
          <p:spPr>
            <a:xfrm>
              <a:off x="1285085" y="1672042"/>
              <a:ext cx="1007962" cy="873222"/>
            </a:xfrm>
            <a:prstGeom prst="rect">
              <a:avLst/>
            </a:prstGeom>
            <a:noFill/>
            <a:effectLst>
              <a:outerShdw blurRad="50800" dist="38100" dir="5400000" algn="t" rotWithShape="0">
                <a:prstClr val="black">
                  <a:alpha val="40000"/>
                </a:prstClr>
              </a:outerShdw>
            </a:effectLst>
          </p:spPr>
          <p:txBody>
            <a:bodyPr wrap="none" rtlCol="0">
              <a:spAutoFit/>
            </a:bodyPr>
            <a:lstStyle/>
            <a:p>
              <a:pPr algn="ctr">
                <a:lnSpc>
                  <a:spcPct val="90000"/>
                </a:lnSpc>
              </a:pPr>
              <a:r>
                <a:rPr kumimoji="1" lang="en-US" altLang="zh-CN" sz="4800" b="1" dirty="0">
                  <a:solidFill>
                    <a:srgbClr val="82D640"/>
                  </a:solidFill>
                  <a:ea typeface="微软雅黑" panose="020B0503020204020204" pitchFamily="34" charset="-122"/>
                </a:rPr>
                <a:t>01</a:t>
              </a:r>
              <a:endParaRPr kumimoji="1" lang="zh-CN" altLang="en-US" sz="4800" b="1" dirty="0">
                <a:solidFill>
                  <a:srgbClr val="82D640"/>
                </a:solidFill>
                <a:ea typeface="微软雅黑" panose="020B0503020204020204" pitchFamily="34" charset="-122"/>
              </a:endParaRPr>
            </a:p>
          </p:txBody>
        </p:sp>
      </p:grpSp>
      <p:grpSp>
        <p:nvGrpSpPr>
          <p:cNvPr id="29" name="组 28"/>
          <p:cNvGrpSpPr/>
          <p:nvPr/>
        </p:nvGrpSpPr>
        <p:grpSpPr>
          <a:xfrm>
            <a:off x="2827470" y="1280647"/>
            <a:ext cx="1755621" cy="1765998"/>
            <a:chOff x="2697412" y="1893277"/>
            <a:chExt cx="2024813" cy="2036782"/>
          </a:xfrm>
        </p:grpSpPr>
        <p:sp>
          <p:nvSpPr>
            <p:cNvPr id="6" name="Freeform 4"/>
            <p:cNvSpPr>
              <a:spLocks noEditPoints="1"/>
            </p:cNvSpPr>
            <p:nvPr/>
          </p:nvSpPr>
          <p:spPr bwMode="auto">
            <a:xfrm>
              <a:off x="2697412" y="1893277"/>
              <a:ext cx="2024813" cy="2036782"/>
            </a:xfrm>
            <a:custGeom>
              <a:avLst/>
              <a:gdLst>
                <a:gd name="T0" fmla="*/ 191 w 1052"/>
                <a:gd name="T1" fmla="*/ 580 h 1057"/>
                <a:gd name="T2" fmla="*/ 208 w 1052"/>
                <a:gd name="T3" fmla="*/ 646 h 1057"/>
                <a:gd name="T4" fmla="*/ 228 w 1052"/>
                <a:gd name="T5" fmla="*/ 690 h 1057"/>
                <a:gd name="T6" fmla="*/ 274 w 1052"/>
                <a:gd name="T7" fmla="*/ 757 h 1057"/>
                <a:gd name="T8" fmla="*/ 323 w 1052"/>
                <a:gd name="T9" fmla="*/ 800 h 1057"/>
                <a:gd name="T10" fmla="*/ 393 w 1052"/>
                <a:gd name="T11" fmla="*/ 841 h 1057"/>
                <a:gd name="T12" fmla="*/ 440 w 1052"/>
                <a:gd name="T13" fmla="*/ 857 h 1057"/>
                <a:gd name="T14" fmla="*/ 508 w 1052"/>
                <a:gd name="T15" fmla="*/ 867 h 1057"/>
                <a:gd name="T16" fmla="*/ 576 w 1052"/>
                <a:gd name="T17" fmla="*/ 864 h 1057"/>
                <a:gd name="T18" fmla="*/ 641 w 1052"/>
                <a:gd name="T19" fmla="*/ 847 h 1057"/>
                <a:gd name="T20" fmla="*/ 686 w 1052"/>
                <a:gd name="T21" fmla="*/ 827 h 1057"/>
                <a:gd name="T22" fmla="*/ 753 w 1052"/>
                <a:gd name="T23" fmla="*/ 780 h 1057"/>
                <a:gd name="T24" fmla="*/ 796 w 1052"/>
                <a:gd name="T25" fmla="*/ 732 h 1057"/>
                <a:gd name="T26" fmla="*/ 836 w 1052"/>
                <a:gd name="T27" fmla="*/ 661 h 1057"/>
                <a:gd name="T28" fmla="*/ 852 w 1052"/>
                <a:gd name="T29" fmla="*/ 613 h 1057"/>
                <a:gd name="T30" fmla="*/ 862 w 1052"/>
                <a:gd name="T31" fmla="*/ 545 h 1057"/>
                <a:gd name="T32" fmla="*/ 859 w 1052"/>
                <a:gd name="T33" fmla="*/ 477 h 1057"/>
                <a:gd name="T34" fmla="*/ 842 w 1052"/>
                <a:gd name="T35" fmla="*/ 412 h 1057"/>
                <a:gd name="T36" fmla="*/ 822 w 1052"/>
                <a:gd name="T37" fmla="*/ 366 h 1057"/>
                <a:gd name="T38" fmla="*/ 776 w 1052"/>
                <a:gd name="T39" fmla="*/ 300 h 1057"/>
                <a:gd name="T40" fmla="*/ 727 w 1052"/>
                <a:gd name="T41" fmla="*/ 256 h 1057"/>
                <a:gd name="T42" fmla="*/ 657 w 1052"/>
                <a:gd name="T43" fmla="*/ 216 h 1057"/>
                <a:gd name="T44" fmla="*/ 610 w 1052"/>
                <a:gd name="T45" fmla="*/ 199 h 1057"/>
                <a:gd name="T46" fmla="*/ 542 w 1052"/>
                <a:gd name="T47" fmla="*/ 189 h 1057"/>
                <a:gd name="T48" fmla="*/ 474 w 1052"/>
                <a:gd name="T49" fmla="*/ 192 h 1057"/>
                <a:gd name="T50" fmla="*/ 409 w 1052"/>
                <a:gd name="T51" fmla="*/ 209 h 1057"/>
                <a:gd name="T52" fmla="*/ 364 w 1052"/>
                <a:gd name="T53" fmla="*/ 230 h 1057"/>
                <a:gd name="T54" fmla="*/ 298 w 1052"/>
                <a:gd name="T55" fmla="*/ 276 h 1057"/>
                <a:gd name="T56" fmla="*/ 254 w 1052"/>
                <a:gd name="T57" fmla="*/ 325 h 1057"/>
                <a:gd name="T58" fmla="*/ 214 w 1052"/>
                <a:gd name="T59" fmla="*/ 396 h 1057"/>
                <a:gd name="T60" fmla="*/ 198 w 1052"/>
                <a:gd name="T61" fmla="*/ 443 h 1057"/>
                <a:gd name="T62" fmla="*/ 188 w 1052"/>
                <a:gd name="T63" fmla="*/ 511 h 1057"/>
                <a:gd name="T64" fmla="*/ 780 w 1052"/>
                <a:gd name="T65" fmla="*/ 923 h 1057"/>
                <a:gd name="T66" fmla="*/ 670 w 1052"/>
                <a:gd name="T67" fmla="*/ 975 h 1057"/>
                <a:gd name="T68" fmla="*/ 550 w 1052"/>
                <a:gd name="T69" fmla="*/ 998 h 1057"/>
                <a:gd name="T70" fmla="*/ 425 w 1052"/>
                <a:gd name="T71" fmla="*/ 1051 h 1057"/>
                <a:gd name="T72" fmla="*/ 300 w 1052"/>
                <a:gd name="T73" fmla="*/ 1011 h 1057"/>
                <a:gd name="T74" fmla="*/ 240 w 1052"/>
                <a:gd name="T75" fmla="*/ 902 h 1057"/>
                <a:gd name="T76" fmla="*/ 162 w 1052"/>
                <a:gd name="T77" fmla="*/ 825 h 1057"/>
                <a:gd name="T78" fmla="*/ 45 w 1052"/>
                <a:gd name="T79" fmla="*/ 755 h 1057"/>
                <a:gd name="T80" fmla="*/ 5 w 1052"/>
                <a:gd name="T81" fmla="*/ 628 h 1057"/>
                <a:gd name="T82" fmla="*/ 0 w 1052"/>
                <a:gd name="T83" fmla="*/ 461 h 1057"/>
                <a:gd name="T84" fmla="*/ 84 w 1052"/>
                <a:gd name="T85" fmla="*/ 371 h 1057"/>
                <a:gd name="T86" fmla="*/ 132 w 1052"/>
                <a:gd name="T87" fmla="*/ 272 h 1057"/>
                <a:gd name="T88" fmla="*/ 151 w 1052"/>
                <a:gd name="T89" fmla="*/ 152 h 1057"/>
                <a:gd name="T90" fmla="*/ 269 w 1052"/>
                <a:gd name="T91" fmla="*/ 62 h 1057"/>
                <a:gd name="T92" fmla="*/ 392 w 1052"/>
                <a:gd name="T93" fmla="*/ 77 h 1057"/>
                <a:gd name="T94" fmla="*/ 525 w 1052"/>
                <a:gd name="T95" fmla="*/ 58 h 1057"/>
                <a:gd name="T96" fmla="*/ 646 w 1052"/>
                <a:gd name="T97" fmla="*/ 74 h 1057"/>
                <a:gd name="T98" fmla="*/ 766 w 1052"/>
                <a:gd name="T99" fmla="*/ 54 h 1057"/>
                <a:gd name="T100" fmla="*/ 820 w 1052"/>
                <a:gd name="T101" fmla="*/ 163 h 1057"/>
                <a:gd name="T102" fmla="*/ 904 w 1052"/>
                <a:gd name="T103" fmla="*/ 252 h 1057"/>
                <a:gd name="T104" fmla="*/ 962 w 1052"/>
                <a:gd name="T105" fmla="*/ 359 h 1057"/>
                <a:gd name="T106" fmla="*/ 1052 w 1052"/>
                <a:gd name="T107" fmla="*/ 461 h 1057"/>
                <a:gd name="T108" fmla="*/ 1049 w 1052"/>
                <a:gd name="T109" fmla="*/ 611 h 1057"/>
                <a:gd name="T110" fmla="*/ 962 w 1052"/>
                <a:gd name="T111" fmla="*/ 697 h 1057"/>
                <a:gd name="T112" fmla="*/ 904 w 1052"/>
                <a:gd name="T113" fmla="*/ 804 h 1057"/>
                <a:gd name="T114" fmla="*/ 887 w 1052"/>
                <a:gd name="T115" fmla="*/ 917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2" h="1057">
                  <a:moveTo>
                    <a:pt x="187" y="528"/>
                  </a:moveTo>
                  <a:lnTo>
                    <a:pt x="188" y="545"/>
                  </a:lnTo>
                  <a:lnTo>
                    <a:pt x="189" y="563"/>
                  </a:lnTo>
                  <a:lnTo>
                    <a:pt x="190" y="572"/>
                  </a:lnTo>
                  <a:lnTo>
                    <a:pt x="191" y="580"/>
                  </a:lnTo>
                  <a:lnTo>
                    <a:pt x="194" y="597"/>
                  </a:lnTo>
                  <a:lnTo>
                    <a:pt x="196" y="605"/>
                  </a:lnTo>
                  <a:lnTo>
                    <a:pt x="198" y="613"/>
                  </a:lnTo>
                  <a:lnTo>
                    <a:pt x="202" y="629"/>
                  </a:lnTo>
                  <a:lnTo>
                    <a:pt x="208" y="646"/>
                  </a:lnTo>
                  <a:lnTo>
                    <a:pt x="214" y="661"/>
                  </a:lnTo>
                  <a:lnTo>
                    <a:pt x="217" y="668"/>
                  </a:lnTo>
                  <a:lnTo>
                    <a:pt x="220" y="676"/>
                  </a:lnTo>
                  <a:lnTo>
                    <a:pt x="224" y="683"/>
                  </a:lnTo>
                  <a:lnTo>
                    <a:pt x="228" y="690"/>
                  </a:lnTo>
                  <a:lnTo>
                    <a:pt x="236" y="704"/>
                  </a:lnTo>
                  <a:lnTo>
                    <a:pt x="245" y="718"/>
                  </a:lnTo>
                  <a:lnTo>
                    <a:pt x="254" y="732"/>
                  </a:lnTo>
                  <a:lnTo>
                    <a:pt x="264" y="745"/>
                  </a:lnTo>
                  <a:lnTo>
                    <a:pt x="274" y="757"/>
                  </a:lnTo>
                  <a:lnTo>
                    <a:pt x="286" y="768"/>
                  </a:lnTo>
                  <a:lnTo>
                    <a:pt x="298" y="780"/>
                  </a:lnTo>
                  <a:lnTo>
                    <a:pt x="304" y="785"/>
                  </a:lnTo>
                  <a:lnTo>
                    <a:pt x="310" y="790"/>
                  </a:lnTo>
                  <a:lnTo>
                    <a:pt x="323" y="800"/>
                  </a:lnTo>
                  <a:lnTo>
                    <a:pt x="336" y="809"/>
                  </a:lnTo>
                  <a:lnTo>
                    <a:pt x="350" y="819"/>
                  </a:lnTo>
                  <a:lnTo>
                    <a:pt x="364" y="827"/>
                  </a:lnTo>
                  <a:lnTo>
                    <a:pt x="378" y="835"/>
                  </a:lnTo>
                  <a:lnTo>
                    <a:pt x="393" y="841"/>
                  </a:lnTo>
                  <a:lnTo>
                    <a:pt x="401" y="845"/>
                  </a:lnTo>
                  <a:lnTo>
                    <a:pt x="409" y="847"/>
                  </a:lnTo>
                  <a:lnTo>
                    <a:pt x="424" y="853"/>
                  </a:lnTo>
                  <a:lnTo>
                    <a:pt x="432" y="855"/>
                  </a:lnTo>
                  <a:lnTo>
                    <a:pt x="440" y="857"/>
                  </a:lnTo>
                  <a:lnTo>
                    <a:pt x="449" y="859"/>
                  </a:lnTo>
                  <a:lnTo>
                    <a:pt x="457" y="861"/>
                  </a:lnTo>
                  <a:lnTo>
                    <a:pt x="474" y="864"/>
                  </a:lnTo>
                  <a:lnTo>
                    <a:pt x="491" y="866"/>
                  </a:lnTo>
                  <a:lnTo>
                    <a:pt x="508" y="867"/>
                  </a:lnTo>
                  <a:lnTo>
                    <a:pt x="525" y="868"/>
                  </a:lnTo>
                  <a:lnTo>
                    <a:pt x="542" y="867"/>
                  </a:lnTo>
                  <a:lnTo>
                    <a:pt x="559" y="866"/>
                  </a:lnTo>
                  <a:lnTo>
                    <a:pt x="568" y="865"/>
                  </a:lnTo>
                  <a:lnTo>
                    <a:pt x="576" y="864"/>
                  </a:lnTo>
                  <a:lnTo>
                    <a:pt x="593" y="861"/>
                  </a:lnTo>
                  <a:lnTo>
                    <a:pt x="602" y="859"/>
                  </a:lnTo>
                  <a:lnTo>
                    <a:pt x="610" y="857"/>
                  </a:lnTo>
                  <a:lnTo>
                    <a:pt x="626" y="853"/>
                  </a:lnTo>
                  <a:lnTo>
                    <a:pt x="641" y="847"/>
                  </a:lnTo>
                  <a:lnTo>
                    <a:pt x="657" y="841"/>
                  </a:lnTo>
                  <a:lnTo>
                    <a:pt x="664" y="838"/>
                  </a:lnTo>
                  <a:lnTo>
                    <a:pt x="672" y="835"/>
                  </a:lnTo>
                  <a:lnTo>
                    <a:pt x="679" y="831"/>
                  </a:lnTo>
                  <a:lnTo>
                    <a:pt x="686" y="827"/>
                  </a:lnTo>
                  <a:lnTo>
                    <a:pt x="700" y="819"/>
                  </a:lnTo>
                  <a:lnTo>
                    <a:pt x="714" y="809"/>
                  </a:lnTo>
                  <a:lnTo>
                    <a:pt x="727" y="800"/>
                  </a:lnTo>
                  <a:lnTo>
                    <a:pt x="740" y="790"/>
                  </a:lnTo>
                  <a:lnTo>
                    <a:pt x="753" y="780"/>
                  </a:lnTo>
                  <a:lnTo>
                    <a:pt x="764" y="768"/>
                  </a:lnTo>
                  <a:lnTo>
                    <a:pt x="776" y="757"/>
                  </a:lnTo>
                  <a:lnTo>
                    <a:pt x="781" y="751"/>
                  </a:lnTo>
                  <a:lnTo>
                    <a:pt x="786" y="745"/>
                  </a:lnTo>
                  <a:lnTo>
                    <a:pt x="796" y="732"/>
                  </a:lnTo>
                  <a:lnTo>
                    <a:pt x="805" y="718"/>
                  </a:lnTo>
                  <a:lnTo>
                    <a:pt x="814" y="704"/>
                  </a:lnTo>
                  <a:lnTo>
                    <a:pt x="822" y="690"/>
                  </a:lnTo>
                  <a:lnTo>
                    <a:pt x="830" y="676"/>
                  </a:lnTo>
                  <a:lnTo>
                    <a:pt x="836" y="661"/>
                  </a:lnTo>
                  <a:lnTo>
                    <a:pt x="840" y="653"/>
                  </a:lnTo>
                  <a:lnTo>
                    <a:pt x="842" y="646"/>
                  </a:lnTo>
                  <a:lnTo>
                    <a:pt x="848" y="629"/>
                  </a:lnTo>
                  <a:lnTo>
                    <a:pt x="850" y="621"/>
                  </a:lnTo>
                  <a:lnTo>
                    <a:pt x="852" y="613"/>
                  </a:lnTo>
                  <a:lnTo>
                    <a:pt x="854" y="605"/>
                  </a:lnTo>
                  <a:lnTo>
                    <a:pt x="856" y="597"/>
                  </a:lnTo>
                  <a:lnTo>
                    <a:pt x="859" y="580"/>
                  </a:lnTo>
                  <a:lnTo>
                    <a:pt x="861" y="563"/>
                  </a:lnTo>
                  <a:lnTo>
                    <a:pt x="862" y="545"/>
                  </a:lnTo>
                  <a:lnTo>
                    <a:pt x="863" y="528"/>
                  </a:lnTo>
                  <a:lnTo>
                    <a:pt x="862" y="511"/>
                  </a:lnTo>
                  <a:lnTo>
                    <a:pt x="861" y="494"/>
                  </a:lnTo>
                  <a:lnTo>
                    <a:pt x="860" y="485"/>
                  </a:lnTo>
                  <a:lnTo>
                    <a:pt x="859" y="477"/>
                  </a:lnTo>
                  <a:lnTo>
                    <a:pt x="856" y="459"/>
                  </a:lnTo>
                  <a:lnTo>
                    <a:pt x="854" y="451"/>
                  </a:lnTo>
                  <a:lnTo>
                    <a:pt x="852" y="443"/>
                  </a:lnTo>
                  <a:lnTo>
                    <a:pt x="848" y="427"/>
                  </a:lnTo>
                  <a:lnTo>
                    <a:pt x="842" y="412"/>
                  </a:lnTo>
                  <a:lnTo>
                    <a:pt x="836" y="396"/>
                  </a:lnTo>
                  <a:lnTo>
                    <a:pt x="833" y="389"/>
                  </a:lnTo>
                  <a:lnTo>
                    <a:pt x="830" y="380"/>
                  </a:lnTo>
                  <a:lnTo>
                    <a:pt x="826" y="373"/>
                  </a:lnTo>
                  <a:lnTo>
                    <a:pt x="822" y="366"/>
                  </a:lnTo>
                  <a:lnTo>
                    <a:pt x="814" y="352"/>
                  </a:lnTo>
                  <a:lnTo>
                    <a:pt x="805" y="338"/>
                  </a:lnTo>
                  <a:lnTo>
                    <a:pt x="796" y="325"/>
                  </a:lnTo>
                  <a:lnTo>
                    <a:pt x="786" y="312"/>
                  </a:lnTo>
                  <a:lnTo>
                    <a:pt x="776" y="300"/>
                  </a:lnTo>
                  <a:lnTo>
                    <a:pt x="764" y="288"/>
                  </a:lnTo>
                  <a:lnTo>
                    <a:pt x="753" y="276"/>
                  </a:lnTo>
                  <a:lnTo>
                    <a:pt x="747" y="271"/>
                  </a:lnTo>
                  <a:lnTo>
                    <a:pt x="740" y="266"/>
                  </a:lnTo>
                  <a:lnTo>
                    <a:pt x="727" y="256"/>
                  </a:lnTo>
                  <a:lnTo>
                    <a:pt x="714" y="247"/>
                  </a:lnTo>
                  <a:lnTo>
                    <a:pt x="700" y="238"/>
                  </a:lnTo>
                  <a:lnTo>
                    <a:pt x="686" y="230"/>
                  </a:lnTo>
                  <a:lnTo>
                    <a:pt x="672" y="222"/>
                  </a:lnTo>
                  <a:lnTo>
                    <a:pt x="657" y="216"/>
                  </a:lnTo>
                  <a:lnTo>
                    <a:pt x="649" y="212"/>
                  </a:lnTo>
                  <a:lnTo>
                    <a:pt x="641" y="209"/>
                  </a:lnTo>
                  <a:lnTo>
                    <a:pt x="626" y="203"/>
                  </a:lnTo>
                  <a:lnTo>
                    <a:pt x="618" y="201"/>
                  </a:lnTo>
                  <a:lnTo>
                    <a:pt x="610" y="199"/>
                  </a:lnTo>
                  <a:lnTo>
                    <a:pt x="602" y="197"/>
                  </a:lnTo>
                  <a:lnTo>
                    <a:pt x="593" y="195"/>
                  </a:lnTo>
                  <a:lnTo>
                    <a:pt x="576" y="192"/>
                  </a:lnTo>
                  <a:lnTo>
                    <a:pt x="559" y="190"/>
                  </a:lnTo>
                  <a:lnTo>
                    <a:pt x="542" y="189"/>
                  </a:lnTo>
                  <a:lnTo>
                    <a:pt x="525" y="188"/>
                  </a:lnTo>
                  <a:lnTo>
                    <a:pt x="508" y="189"/>
                  </a:lnTo>
                  <a:lnTo>
                    <a:pt x="491" y="190"/>
                  </a:lnTo>
                  <a:lnTo>
                    <a:pt x="482" y="191"/>
                  </a:lnTo>
                  <a:lnTo>
                    <a:pt x="474" y="192"/>
                  </a:lnTo>
                  <a:lnTo>
                    <a:pt x="457" y="195"/>
                  </a:lnTo>
                  <a:lnTo>
                    <a:pt x="449" y="197"/>
                  </a:lnTo>
                  <a:lnTo>
                    <a:pt x="440" y="199"/>
                  </a:lnTo>
                  <a:lnTo>
                    <a:pt x="424" y="203"/>
                  </a:lnTo>
                  <a:lnTo>
                    <a:pt x="409" y="209"/>
                  </a:lnTo>
                  <a:lnTo>
                    <a:pt x="393" y="216"/>
                  </a:lnTo>
                  <a:lnTo>
                    <a:pt x="386" y="219"/>
                  </a:lnTo>
                  <a:lnTo>
                    <a:pt x="378" y="222"/>
                  </a:lnTo>
                  <a:lnTo>
                    <a:pt x="371" y="226"/>
                  </a:lnTo>
                  <a:lnTo>
                    <a:pt x="364" y="230"/>
                  </a:lnTo>
                  <a:lnTo>
                    <a:pt x="350" y="238"/>
                  </a:lnTo>
                  <a:lnTo>
                    <a:pt x="336" y="247"/>
                  </a:lnTo>
                  <a:lnTo>
                    <a:pt x="323" y="256"/>
                  </a:lnTo>
                  <a:lnTo>
                    <a:pt x="310" y="266"/>
                  </a:lnTo>
                  <a:lnTo>
                    <a:pt x="298" y="276"/>
                  </a:lnTo>
                  <a:lnTo>
                    <a:pt x="286" y="288"/>
                  </a:lnTo>
                  <a:lnTo>
                    <a:pt x="274" y="300"/>
                  </a:lnTo>
                  <a:lnTo>
                    <a:pt x="269" y="306"/>
                  </a:lnTo>
                  <a:lnTo>
                    <a:pt x="264" y="312"/>
                  </a:lnTo>
                  <a:lnTo>
                    <a:pt x="254" y="325"/>
                  </a:lnTo>
                  <a:lnTo>
                    <a:pt x="245" y="338"/>
                  </a:lnTo>
                  <a:lnTo>
                    <a:pt x="236" y="352"/>
                  </a:lnTo>
                  <a:lnTo>
                    <a:pt x="228" y="366"/>
                  </a:lnTo>
                  <a:lnTo>
                    <a:pt x="220" y="380"/>
                  </a:lnTo>
                  <a:lnTo>
                    <a:pt x="214" y="396"/>
                  </a:lnTo>
                  <a:lnTo>
                    <a:pt x="211" y="404"/>
                  </a:lnTo>
                  <a:lnTo>
                    <a:pt x="208" y="412"/>
                  </a:lnTo>
                  <a:lnTo>
                    <a:pt x="202" y="427"/>
                  </a:lnTo>
                  <a:lnTo>
                    <a:pt x="200" y="435"/>
                  </a:lnTo>
                  <a:lnTo>
                    <a:pt x="198" y="443"/>
                  </a:lnTo>
                  <a:lnTo>
                    <a:pt x="196" y="451"/>
                  </a:lnTo>
                  <a:lnTo>
                    <a:pt x="194" y="459"/>
                  </a:lnTo>
                  <a:lnTo>
                    <a:pt x="191" y="477"/>
                  </a:lnTo>
                  <a:lnTo>
                    <a:pt x="189" y="494"/>
                  </a:lnTo>
                  <a:lnTo>
                    <a:pt x="188" y="511"/>
                  </a:lnTo>
                  <a:lnTo>
                    <a:pt x="187" y="528"/>
                  </a:lnTo>
                  <a:close/>
                  <a:moveTo>
                    <a:pt x="887" y="917"/>
                  </a:moveTo>
                  <a:lnTo>
                    <a:pt x="820" y="893"/>
                  </a:lnTo>
                  <a:lnTo>
                    <a:pt x="800" y="909"/>
                  </a:lnTo>
                  <a:lnTo>
                    <a:pt x="780" y="923"/>
                  </a:lnTo>
                  <a:lnTo>
                    <a:pt x="781" y="996"/>
                  </a:lnTo>
                  <a:lnTo>
                    <a:pt x="766" y="1003"/>
                  </a:lnTo>
                  <a:lnTo>
                    <a:pt x="751" y="1011"/>
                  </a:lnTo>
                  <a:lnTo>
                    <a:pt x="693" y="967"/>
                  </a:lnTo>
                  <a:lnTo>
                    <a:pt x="670" y="975"/>
                  </a:lnTo>
                  <a:lnTo>
                    <a:pt x="658" y="979"/>
                  </a:lnTo>
                  <a:lnTo>
                    <a:pt x="646" y="982"/>
                  </a:lnTo>
                  <a:lnTo>
                    <a:pt x="625" y="1051"/>
                  </a:lnTo>
                  <a:lnTo>
                    <a:pt x="591" y="1057"/>
                  </a:lnTo>
                  <a:lnTo>
                    <a:pt x="550" y="998"/>
                  </a:lnTo>
                  <a:lnTo>
                    <a:pt x="525" y="999"/>
                  </a:lnTo>
                  <a:lnTo>
                    <a:pt x="500" y="998"/>
                  </a:lnTo>
                  <a:lnTo>
                    <a:pt x="459" y="1057"/>
                  </a:lnTo>
                  <a:lnTo>
                    <a:pt x="442" y="1054"/>
                  </a:lnTo>
                  <a:lnTo>
                    <a:pt x="425" y="1051"/>
                  </a:lnTo>
                  <a:lnTo>
                    <a:pt x="404" y="982"/>
                  </a:lnTo>
                  <a:lnTo>
                    <a:pt x="380" y="975"/>
                  </a:lnTo>
                  <a:lnTo>
                    <a:pt x="369" y="971"/>
                  </a:lnTo>
                  <a:lnTo>
                    <a:pt x="357" y="967"/>
                  </a:lnTo>
                  <a:lnTo>
                    <a:pt x="300" y="1011"/>
                  </a:lnTo>
                  <a:lnTo>
                    <a:pt x="284" y="1003"/>
                  </a:lnTo>
                  <a:lnTo>
                    <a:pt x="269" y="996"/>
                  </a:lnTo>
                  <a:lnTo>
                    <a:pt x="270" y="923"/>
                  </a:lnTo>
                  <a:lnTo>
                    <a:pt x="250" y="909"/>
                  </a:lnTo>
                  <a:lnTo>
                    <a:pt x="240" y="902"/>
                  </a:lnTo>
                  <a:lnTo>
                    <a:pt x="230" y="893"/>
                  </a:lnTo>
                  <a:lnTo>
                    <a:pt x="163" y="917"/>
                  </a:lnTo>
                  <a:lnTo>
                    <a:pt x="151" y="905"/>
                  </a:lnTo>
                  <a:lnTo>
                    <a:pt x="138" y="892"/>
                  </a:lnTo>
                  <a:lnTo>
                    <a:pt x="162" y="825"/>
                  </a:lnTo>
                  <a:lnTo>
                    <a:pt x="147" y="804"/>
                  </a:lnTo>
                  <a:lnTo>
                    <a:pt x="132" y="784"/>
                  </a:lnTo>
                  <a:lnTo>
                    <a:pt x="61" y="785"/>
                  </a:lnTo>
                  <a:lnTo>
                    <a:pt x="53" y="770"/>
                  </a:lnTo>
                  <a:lnTo>
                    <a:pt x="45" y="755"/>
                  </a:lnTo>
                  <a:lnTo>
                    <a:pt x="88" y="697"/>
                  </a:lnTo>
                  <a:lnTo>
                    <a:pt x="80" y="674"/>
                  </a:lnTo>
                  <a:lnTo>
                    <a:pt x="76" y="662"/>
                  </a:lnTo>
                  <a:lnTo>
                    <a:pt x="73" y="650"/>
                  </a:lnTo>
                  <a:lnTo>
                    <a:pt x="5" y="628"/>
                  </a:lnTo>
                  <a:lnTo>
                    <a:pt x="0" y="595"/>
                  </a:lnTo>
                  <a:lnTo>
                    <a:pt x="58" y="553"/>
                  </a:lnTo>
                  <a:lnTo>
                    <a:pt x="57" y="528"/>
                  </a:lnTo>
                  <a:lnTo>
                    <a:pt x="58" y="503"/>
                  </a:lnTo>
                  <a:lnTo>
                    <a:pt x="0" y="461"/>
                  </a:lnTo>
                  <a:lnTo>
                    <a:pt x="2" y="445"/>
                  </a:lnTo>
                  <a:lnTo>
                    <a:pt x="5" y="428"/>
                  </a:lnTo>
                  <a:lnTo>
                    <a:pt x="73" y="407"/>
                  </a:lnTo>
                  <a:lnTo>
                    <a:pt x="80" y="382"/>
                  </a:lnTo>
                  <a:lnTo>
                    <a:pt x="84" y="371"/>
                  </a:lnTo>
                  <a:lnTo>
                    <a:pt x="88" y="359"/>
                  </a:lnTo>
                  <a:lnTo>
                    <a:pt x="45" y="302"/>
                  </a:lnTo>
                  <a:lnTo>
                    <a:pt x="53" y="286"/>
                  </a:lnTo>
                  <a:lnTo>
                    <a:pt x="61" y="271"/>
                  </a:lnTo>
                  <a:lnTo>
                    <a:pt x="132" y="272"/>
                  </a:lnTo>
                  <a:lnTo>
                    <a:pt x="147" y="252"/>
                  </a:lnTo>
                  <a:lnTo>
                    <a:pt x="154" y="242"/>
                  </a:lnTo>
                  <a:lnTo>
                    <a:pt x="162" y="232"/>
                  </a:lnTo>
                  <a:lnTo>
                    <a:pt x="138" y="164"/>
                  </a:lnTo>
                  <a:lnTo>
                    <a:pt x="151" y="152"/>
                  </a:lnTo>
                  <a:lnTo>
                    <a:pt x="163" y="140"/>
                  </a:lnTo>
                  <a:lnTo>
                    <a:pt x="230" y="163"/>
                  </a:lnTo>
                  <a:lnTo>
                    <a:pt x="250" y="148"/>
                  </a:lnTo>
                  <a:lnTo>
                    <a:pt x="270" y="134"/>
                  </a:lnTo>
                  <a:lnTo>
                    <a:pt x="269" y="62"/>
                  </a:lnTo>
                  <a:lnTo>
                    <a:pt x="284" y="54"/>
                  </a:lnTo>
                  <a:lnTo>
                    <a:pt x="300" y="46"/>
                  </a:lnTo>
                  <a:lnTo>
                    <a:pt x="357" y="89"/>
                  </a:lnTo>
                  <a:lnTo>
                    <a:pt x="380" y="81"/>
                  </a:lnTo>
                  <a:lnTo>
                    <a:pt x="392" y="77"/>
                  </a:lnTo>
                  <a:lnTo>
                    <a:pt x="404" y="74"/>
                  </a:lnTo>
                  <a:lnTo>
                    <a:pt x="425" y="5"/>
                  </a:lnTo>
                  <a:lnTo>
                    <a:pt x="459" y="0"/>
                  </a:lnTo>
                  <a:lnTo>
                    <a:pt x="500" y="59"/>
                  </a:lnTo>
                  <a:lnTo>
                    <a:pt x="525" y="58"/>
                  </a:lnTo>
                  <a:lnTo>
                    <a:pt x="550" y="59"/>
                  </a:lnTo>
                  <a:lnTo>
                    <a:pt x="591" y="0"/>
                  </a:lnTo>
                  <a:lnTo>
                    <a:pt x="608" y="2"/>
                  </a:lnTo>
                  <a:lnTo>
                    <a:pt x="625" y="5"/>
                  </a:lnTo>
                  <a:lnTo>
                    <a:pt x="646" y="74"/>
                  </a:lnTo>
                  <a:lnTo>
                    <a:pt x="670" y="81"/>
                  </a:lnTo>
                  <a:lnTo>
                    <a:pt x="682" y="85"/>
                  </a:lnTo>
                  <a:lnTo>
                    <a:pt x="693" y="89"/>
                  </a:lnTo>
                  <a:lnTo>
                    <a:pt x="751" y="46"/>
                  </a:lnTo>
                  <a:lnTo>
                    <a:pt x="766" y="54"/>
                  </a:lnTo>
                  <a:lnTo>
                    <a:pt x="781" y="62"/>
                  </a:lnTo>
                  <a:lnTo>
                    <a:pt x="780" y="134"/>
                  </a:lnTo>
                  <a:lnTo>
                    <a:pt x="800" y="148"/>
                  </a:lnTo>
                  <a:lnTo>
                    <a:pt x="810" y="155"/>
                  </a:lnTo>
                  <a:lnTo>
                    <a:pt x="820" y="163"/>
                  </a:lnTo>
                  <a:lnTo>
                    <a:pt x="887" y="140"/>
                  </a:lnTo>
                  <a:lnTo>
                    <a:pt x="900" y="152"/>
                  </a:lnTo>
                  <a:lnTo>
                    <a:pt x="912" y="164"/>
                  </a:lnTo>
                  <a:lnTo>
                    <a:pt x="888" y="232"/>
                  </a:lnTo>
                  <a:lnTo>
                    <a:pt x="904" y="252"/>
                  </a:lnTo>
                  <a:lnTo>
                    <a:pt x="918" y="272"/>
                  </a:lnTo>
                  <a:lnTo>
                    <a:pt x="990" y="271"/>
                  </a:lnTo>
                  <a:lnTo>
                    <a:pt x="997" y="286"/>
                  </a:lnTo>
                  <a:lnTo>
                    <a:pt x="1005" y="302"/>
                  </a:lnTo>
                  <a:lnTo>
                    <a:pt x="962" y="359"/>
                  </a:lnTo>
                  <a:lnTo>
                    <a:pt x="970" y="382"/>
                  </a:lnTo>
                  <a:lnTo>
                    <a:pt x="974" y="395"/>
                  </a:lnTo>
                  <a:lnTo>
                    <a:pt x="977" y="407"/>
                  </a:lnTo>
                  <a:lnTo>
                    <a:pt x="1045" y="428"/>
                  </a:lnTo>
                  <a:lnTo>
                    <a:pt x="1052" y="461"/>
                  </a:lnTo>
                  <a:lnTo>
                    <a:pt x="992" y="503"/>
                  </a:lnTo>
                  <a:lnTo>
                    <a:pt x="993" y="528"/>
                  </a:lnTo>
                  <a:lnTo>
                    <a:pt x="992" y="553"/>
                  </a:lnTo>
                  <a:lnTo>
                    <a:pt x="1052" y="595"/>
                  </a:lnTo>
                  <a:lnTo>
                    <a:pt x="1049" y="611"/>
                  </a:lnTo>
                  <a:lnTo>
                    <a:pt x="1045" y="628"/>
                  </a:lnTo>
                  <a:lnTo>
                    <a:pt x="977" y="650"/>
                  </a:lnTo>
                  <a:lnTo>
                    <a:pt x="970" y="674"/>
                  </a:lnTo>
                  <a:lnTo>
                    <a:pt x="966" y="686"/>
                  </a:lnTo>
                  <a:lnTo>
                    <a:pt x="962" y="697"/>
                  </a:lnTo>
                  <a:lnTo>
                    <a:pt x="1005" y="755"/>
                  </a:lnTo>
                  <a:lnTo>
                    <a:pt x="997" y="770"/>
                  </a:lnTo>
                  <a:lnTo>
                    <a:pt x="990" y="785"/>
                  </a:lnTo>
                  <a:lnTo>
                    <a:pt x="918" y="784"/>
                  </a:lnTo>
                  <a:lnTo>
                    <a:pt x="904" y="804"/>
                  </a:lnTo>
                  <a:lnTo>
                    <a:pt x="897" y="814"/>
                  </a:lnTo>
                  <a:lnTo>
                    <a:pt x="888" y="825"/>
                  </a:lnTo>
                  <a:lnTo>
                    <a:pt x="912" y="892"/>
                  </a:lnTo>
                  <a:lnTo>
                    <a:pt x="900" y="905"/>
                  </a:lnTo>
                  <a:lnTo>
                    <a:pt x="887" y="917"/>
                  </a:lnTo>
                  <a:close/>
                </a:path>
              </a:pathLst>
            </a:custGeom>
            <a:solidFill>
              <a:srgbClr val="56C1DA"/>
            </a:solidFill>
            <a:ln w="6350">
              <a:noFill/>
              <a:round/>
              <a:headEnd/>
              <a:tailEnd/>
            </a:ln>
            <a:effectLst>
              <a:outerShdw blurRad="63500" dist="38099" dir="2700000" algn="ctr" rotWithShape="0">
                <a:srgbClr val="000000">
                  <a:alpha val="74998"/>
                </a:srgbClr>
              </a:outerShdw>
            </a:effectLst>
          </p:spPr>
          <p:txBody>
            <a:bodyPr/>
            <a:lstStyle/>
            <a:p>
              <a:endParaRPr lang="zh-CN" altLang="en-US" dirty="0">
                <a:ea typeface="微软雅黑" panose="020B0503020204020204" pitchFamily="34" charset="-122"/>
              </a:endParaRPr>
            </a:p>
          </p:txBody>
        </p:sp>
        <p:sp>
          <p:nvSpPr>
            <p:cNvPr id="7" name="文本框 6"/>
            <p:cNvSpPr txBox="1"/>
            <p:nvPr/>
          </p:nvSpPr>
          <p:spPr>
            <a:xfrm>
              <a:off x="3212033" y="2467736"/>
              <a:ext cx="1007962" cy="873222"/>
            </a:xfrm>
            <a:prstGeom prst="rect">
              <a:avLst/>
            </a:prstGeom>
            <a:noFill/>
            <a:effectLst>
              <a:outerShdw blurRad="50800" dist="38100" dir="5400000" algn="t" rotWithShape="0">
                <a:prstClr val="black">
                  <a:alpha val="40000"/>
                </a:prstClr>
              </a:outerShdw>
            </a:effectLst>
          </p:spPr>
          <p:txBody>
            <a:bodyPr wrap="none" rtlCol="0">
              <a:spAutoFit/>
            </a:bodyPr>
            <a:lstStyle/>
            <a:p>
              <a:pPr algn="ctr">
                <a:lnSpc>
                  <a:spcPct val="90000"/>
                </a:lnSpc>
              </a:pPr>
              <a:r>
                <a:rPr kumimoji="1" lang="en-US" altLang="zh-CN" sz="4800" b="1" dirty="0">
                  <a:solidFill>
                    <a:srgbClr val="56C1DA"/>
                  </a:solidFill>
                  <a:ea typeface="微软雅黑" panose="020B0503020204020204" pitchFamily="34" charset="-122"/>
                </a:rPr>
                <a:t>02</a:t>
              </a:r>
              <a:endParaRPr kumimoji="1" lang="zh-CN" altLang="en-US" sz="4800" b="1" dirty="0">
                <a:solidFill>
                  <a:srgbClr val="56C1DA"/>
                </a:solidFill>
                <a:ea typeface="微软雅黑" panose="020B0503020204020204" pitchFamily="34" charset="-122"/>
              </a:endParaRPr>
            </a:p>
          </p:txBody>
        </p:sp>
      </p:grpSp>
      <p:grpSp>
        <p:nvGrpSpPr>
          <p:cNvPr id="30" name="组 29"/>
          <p:cNvGrpSpPr/>
          <p:nvPr/>
        </p:nvGrpSpPr>
        <p:grpSpPr>
          <a:xfrm>
            <a:off x="4583091" y="1154623"/>
            <a:ext cx="1755621" cy="1765998"/>
            <a:chOff x="4608039" y="1095999"/>
            <a:chExt cx="2024813" cy="2036782"/>
          </a:xfrm>
        </p:grpSpPr>
        <p:sp>
          <p:nvSpPr>
            <p:cNvPr id="9" name="Freeform 4"/>
            <p:cNvSpPr>
              <a:spLocks noEditPoints="1"/>
            </p:cNvSpPr>
            <p:nvPr/>
          </p:nvSpPr>
          <p:spPr bwMode="auto">
            <a:xfrm>
              <a:off x="4608039" y="1095999"/>
              <a:ext cx="2024813" cy="2036782"/>
            </a:xfrm>
            <a:custGeom>
              <a:avLst/>
              <a:gdLst>
                <a:gd name="T0" fmla="*/ 191 w 1052"/>
                <a:gd name="T1" fmla="*/ 580 h 1057"/>
                <a:gd name="T2" fmla="*/ 208 w 1052"/>
                <a:gd name="T3" fmla="*/ 646 h 1057"/>
                <a:gd name="T4" fmla="*/ 228 w 1052"/>
                <a:gd name="T5" fmla="*/ 690 h 1057"/>
                <a:gd name="T6" fmla="*/ 274 w 1052"/>
                <a:gd name="T7" fmla="*/ 757 h 1057"/>
                <a:gd name="T8" fmla="*/ 323 w 1052"/>
                <a:gd name="T9" fmla="*/ 800 h 1057"/>
                <a:gd name="T10" fmla="*/ 393 w 1052"/>
                <a:gd name="T11" fmla="*/ 841 h 1057"/>
                <a:gd name="T12" fmla="*/ 440 w 1052"/>
                <a:gd name="T13" fmla="*/ 857 h 1057"/>
                <a:gd name="T14" fmla="*/ 508 w 1052"/>
                <a:gd name="T15" fmla="*/ 867 h 1057"/>
                <a:gd name="T16" fmla="*/ 576 w 1052"/>
                <a:gd name="T17" fmla="*/ 864 h 1057"/>
                <a:gd name="T18" fmla="*/ 641 w 1052"/>
                <a:gd name="T19" fmla="*/ 847 h 1057"/>
                <a:gd name="T20" fmla="*/ 686 w 1052"/>
                <a:gd name="T21" fmla="*/ 827 h 1057"/>
                <a:gd name="T22" fmla="*/ 753 w 1052"/>
                <a:gd name="T23" fmla="*/ 780 h 1057"/>
                <a:gd name="T24" fmla="*/ 796 w 1052"/>
                <a:gd name="T25" fmla="*/ 732 h 1057"/>
                <a:gd name="T26" fmla="*/ 836 w 1052"/>
                <a:gd name="T27" fmla="*/ 661 h 1057"/>
                <a:gd name="T28" fmla="*/ 852 w 1052"/>
                <a:gd name="T29" fmla="*/ 613 h 1057"/>
                <a:gd name="T30" fmla="*/ 862 w 1052"/>
                <a:gd name="T31" fmla="*/ 545 h 1057"/>
                <a:gd name="T32" fmla="*/ 859 w 1052"/>
                <a:gd name="T33" fmla="*/ 477 h 1057"/>
                <a:gd name="T34" fmla="*/ 842 w 1052"/>
                <a:gd name="T35" fmla="*/ 412 h 1057"/>
                <a:gd name="T36" fmla="*/ 822 w 1052"/>
                <a:gd name="T37" fmla="*/ 366 h 1057"/>
                <a:gd name="T38" fmla="*/ 776 w 1052"/>
                <a:gd name="T39" fmla="*/ 300 h 1057"/>
                <a:gd name="T40" fmla="*/ 727 w 1052"/>
                <a:gd name="T41" fmla="*/ 256 h 1057"/>
                <a:gd name="T42" fmla="*/ 657 w 1052"/>
                <a:gd name="T43" fmla="*/ 216 h 1057"/>
                <a:gd name="T44" fmla="*/ 610 w 1052"/>
                <a:gd name="T45" fmla="*/ 199 h 1057"/>
                <a:gd name="T46" fmla="*/ 542 w 1052"/>
                <a:gd name="T47" fmla="*/ 189 h 1057"/>
                <a:gd name="T48" fmla="*/ 474 w 1052"/>
                <a:gd name="T49" fmla="*/ 192 h 1057"/>
                <a:gd name="T50" fmla="*/ 409 w 1052"/>
                <a:gd name="T51" fmla="*/ 209 h 1057"/>
                <a:gd name="T52" fmla="*/ 364 w 1052"/>
                <a:gd name="T53" fmla="*/ 230 h 1057"/>
                <a:gd name="T54" fmla="*/ 298 w 1052"/>
                <a:gd name="T55" fmla="*/ 276 h 1057"/>
                <a:gd name="T56" fmla="*/ 254 w 1052"/>
                <a:gd name="T57" fmla="*/ 325 h 1057"/>
                <a:gd name="T58" fmla="*/ 214 w 1052"/>
                <a:gd name="T59" fmla="*/ 396 h 1057"/>
                <a:gd name="T60" fmla="*/ 198 w 1052"/>
                <a:gd name="T61" fmla="*/ 443 h 1057"/>
                <a:gd name="T62" fmla="*/ 188 w 1052"/>
                <a:gd name="T63" fmla="*/ 511 h 1057"/>
                <a:gd name="T64" fmla="*/ 780 w 1052"/>
                <a:gd name="T65" fmla="*/ 923 h 1057"/>
                <a:gd name="T66" fmla="*/ 670 w 1052"/>
                <a:gd name="T67" fmla="*/ 975 h 1057"/>
                <a:gd name="T68" fmla="*/ 550 w 1052"/>
                <a:gd name="T69" fmla="*/ 998 h 1057"/>
                <a:gd name="T70" fmla="*/ 425 w 1052"/>
                <a:gd name="T71" fmla="*/ 1051 h 1057"/>
                <a:gd name="T72" fmla="*/ 300 w 1052"/>
                <a:gd name="T73" fmla="*/ 1011 h 1057"/>
                <a:gd name="T74" fmla="*/ 240 w 1052"/>
                <a:gd name="T75" fmla="*/ 902 h 1057"/>
                <a:gd name="T76" fmla="*/ 162 w 1052"/>
                <a:gd name="T77" fmla="*/ 825 h 1057"/>
                <a:gd name="T78" fmla="*/ 45 w 1052"/>
                <a:gd name="T79" fmla="*/ 755 h 1057"/>
                <a:gd name="T80" fmla="*/ 5 w 1052"/>
                <a:gd name="T81" fmla="*/ 628 h 1057"/>
                <a:gd name="T82" fmla="*/ 0 w 1052"/>
                <a:gd name="T83" fmla="*/ 461 h 1057"/>
                <a:gd name="T84" fmla="*/ 84 w 1052"/>
                <a:gd name="T85" fmla="*/ 371 h 1057"/>
                <a:gd name="T86" fmla="*/ 132 w 1052"/>
                <a:gd name="T87" fmla="*/ 272 h 1057"/>
                <a:gd name="T88" fmla="*/ 151 w 1052"/>
                <a:gd name="T89" fmla="*/ 152 h 1057"/>
                <a:gd name="T90" fmla="*/ 269 w 1052"/>
                <a:gd name="T91" fmla="*/ 62 h 1057"/>
                <a:gd name="T92" fmla="*/ 392 w 1052"/>
                <a:gd name="T93" fmla="*/ 77 h 1057"/>
                <a:gd name="T94" fmla="*/ 525 w 1052"/>
                <a:gd name="T95" fmla="*/ 58 h 1057"/>
                <a:gd name="T96" fmla="*/ 646 w 1052"/>
                <a:gd name="T97" fmla="*/ 74 h 1057"/>
                <a:gd name="T98" fmla="*/ 766 w 1052"/>
                <a:gd name="T99" fmla="*/ 54 h 1057"/>
                <a:gd name="T100" fmla="*/ 820 w 1052"/>
                <a:gd name="T101" fmla="*/ 163 h 1057"/>
                <a:gd name="T102" fmla="*/ 904 w 1052"/>
                <a:gd name="T103" fmla="*/ 252 h 1057"/>
                <a:gd name="T104" fmla="*/ 962 w 1052"/>
                <a:gd name="T105" fmla="*/ 359 h 1057"/>
                <a:gd name="T106" fmla="*/ 1052 w 1052"/>
                <a:gd name="T107" fmla="*/ 461 h 1057"/>
                <a:gd name="T108" fmla="*/ 1049 w 1052"/>
                <a:gd name="T109" fmla="*/ 611 h 1057"/>
                <a:gd name="T110" fmla="*/ 962 w 1052"/>
                <a:gd name="T111" fmla="*/ 697 h 1057"/>
                <a:gd name="T112" fmla="*/ 904 w 1052"/>
                <a:gd name="T113" fmla="*/ 804 h 1057"/>
                <a:gd name="T114" fmla="*/ 887 w 1052"/>
                <a:gd name="T115" fmla="*/ 917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2" h="1057">
                  <a:moveTo>
                    <a:pt x="187" y="528"/>
                  </a:moveTo>
                  <a:lnTo>
                    <a:pt x="188" y="545"/>
                  </a:lnTo>
                  <a:lnTo>
                    <a:pt x="189" y="563"/>
                  </a:lnTo>
                  <a:lnTo>
                    <a:pt x="190" y="572"/>
                  </a:lnTo>
                  <a:lnTo>
                    <a:pt x="191" y="580"/>
                  </a:lnTo>
                  <a:lnTo>
                    <a:pt x="194" y="597"/>
                  </a:lnTo>
                  <a:lnTo>
                    <a:pt x="196" y="605"/>
                  </a:lnTo>
                  <a:lnTo>
                    <a:pt x="198" y="613"/>
                  </a:lnTo>
                  <a:lnTo>
                    <a:pt x="202" y="629"/>
                  </a:lnTo>
                  <a:lnTo>
                    <a:pt x="208" y="646"/>
                  </a:lnTo>
                  <a:lnTo>
                    <a:pt x="214" y="661"/>
                  </a:lnTo>
                  <a:lnTo>
                    <a:pt x="217" y="668"/>
                  </a:lnTo>
                  <a:lnTo>
                    <a:pt x="220" y="676"/>
                  </a:lnTo>
                  <a:lnTo>
                    <a:pt x="224" y="683"/>
                  </a:lnTo>
                  <a:lnTo>
                    <a:pt x="228" y="690"/>
                  </a:lnTo>
                  <a:lnTo>
                    <a:pt x="236" y="704"/>
                  </a:lnTo>
                  <a:lnTo>
                    <a:pt x="245" y="718"/>
                  </a:lnTo>
                  <a:lnTo>
                    <a:pt x="254" y="732"/>
                  </a:lnTo>
                  <a:lnTo>
                    <a:pt x="264" y="745"/>
                  </a:lnTo>
                  <a:lnTo>
                    <a:pt x="274" y="757"/>
                  </a:lnTo>
                  <a:lnTo>
                    <a:pt x="286" y="768"/>
                  </a:lnTo>
                  <a:lnTo>
                    <a:pt x="298" y="780"/>
                  </a:lnTo>
                  <a:lnTo>
                    <a:pt x="304" y="785"/>
                  </a:lnTo>
                  <a:lnTo>
                    <a:pt x="310" y="790"/>
                  </a:lnTo>
                  <a:lnTo>
                    <a:pt x="323" y="800"/>
                  </a:lnTo>
                  <a:lnTo>
                    <a:pt x="336" y="809"/>
                  </a:lnTo>
                  <a:lnTo>
                    <a:pt x="350" y="819"/>
                  </a:lnTo>
                  <a:lnTo>
                    <a:pt x="364" y="827"/>
                  </a:lnTo>
                  <a:lnTo>
                    <a:pt x="378" y="835"/>
                  </a:lnTo>
                  <a:lnTo>
                    <a:pt x="393" y="841"/>
                  </a:lnTo>
                  <a:lnTo>
                    <a:pt x="401" y="845"/>
                  </a:lnTo>
                  <a:lnTo>
                    <a:pt x="409" y="847"/>
                  </a:lnTo>
                  <a:lnTo>
                    <a:pt x="424" y="853"/>
                  </a:lnTo>
                  <a:lnTo>
                    <a:pt x="432" y="855"/>
                  </a:lnTo>
                  <a:lnTo>
                    <a:pt x="440" y="857"/>
                  </a:lnTo>
                  <a:lnTo>
                    <a:pt x="449" y="859"/>
                  </a:lnTo>
                  <a:lnTo>
                    <a:pt x="457" y="861"/>
                  </a:lnTo>
                  <a:lnTo>
                    <a:pt x="474" y="864"/>
                  </a:lnTo>
                  <a:lnTo>
                    <a:pt x="491" y="866"/>
                  </a:lnTo>
                  <a:lnTo>
                    <a:pt x="508" y="867"/>
                  </a:lnTo>
                  <a:lnTo>
                    <a:pt x="525" y="868"/>
                  </a:lnTo>
                  <a:lnTo>
                    <a:pt x="542" y="867"/>
                  </a:lnTo>
                  <a:lnTo>
                    <a:pt x="559" y="866"/>
                  </a:lnTo>
                  <a:lnTo>
                    <a:pt x="568" y="865"/>
                  </a:lnTo>
                  <a:lnTo>
                    <a:pt x="576" y="864"/>
                  </a:lnTo>
                  <a:lnTo>
                    <a:pt x="593" y="861"/>
                  </a:lnTo>
                  <a:lnTo>
                    <a:pt x="602" y="859"/>
                  </a:lnTo>
                  <a:lnTo>
                    <a:pt x="610" y="857"/>
                  </a:lnTo>
                  <a:lnTo>
                    <a:pt x="626" y="853"/>
                  </a:lnTo>
                  <a:lnTo>
                    <a:pt x="641" y="847"/>
                  </a:lnTo>
                  <a:lnTo>
                    <a:pt x="657" y="841"/>
                  </a:lnTo>
                  <a:lnTo>
                    <a:pt x="664" y="838"/>
                  </a:lnTo>
                  <a:lnTo>
                    <a:pt x="672" y="835"/>
                  </a:lnTo>
                  <a:lnTo>
                    <a:pt x="679" y="831"/>
                  </a:lnTo>
                  <a:lnTo>
                    <a:pt x="686" y="827"/>
                  </a:lnTo>
                  <a:lnTo>
                    <a:pt x="700" y="819"/>
                  </a:lnTo>
                  <a:lnTo>
                    <a:pt x="714" y="809"/>
                  </a:lnTo>
                  <a:lnTo>
                    <a:pt x="727" y="800"/>
                  </a:lnTo>
                  <a:lnTo>
                    <a:pt x="740" y="790"/>
                  </a:lnTo>
                  <a:lnTo>
                    <a:pt x="753" y="780"/>
                  </a:lnTo>
                  <a:lnTo>
                    <a:pt x="764" y="768"/>
                  </a:lnTo>
                  <a:lnTo>
                    <a:pt x="776" y="757"/>
                  </a:lnTo>
                  <a:lnTo>
                    <a:pt x="781" y="751"/>
                  </a:lnTo>
                  <a:lnTo>
                    <a:pt x="786" y="745"/>
                  </a:lnTo>
                  <a:lnTo>
                    <a:pt x="796" y="732"/>
                  </a:lnTo>
                  <a:lnTo>
                    <a:pt x="805" y="718"/>
                  </a:lnTo>
                  <a:lnTo>
                    <a:pt x="814" y="704"/>
                  </a:lnTo>
                  <a:lnTo>
                    <a:pt x="822" y="690"/>
                  </a:lnTo>
                  <a:lnTo>
                    <a:pt x="830" y="676"/>
                  </a:lnTo>
                  <a:lnTo>
                    <a:pt x="836" y="661"/>
                  </a:lnTo>
                  <a:lnTo>
                    <a:pt x="840" y="653"/>
                  </a:lnTo>
                  <a:lnTo>
                    <a:pt x="842" y="646"/>
                  </a:lnTo>
                  <a:lnTo>
                    <a:pt x="848" y="629"/>
                  </a:lnTo>
                  <a:lnTo>
                    <a:pt x="850" y="621"/>
                  </a:lnTo>
                  <a:lnTo>
                    <a:pt x="852" y="613"/>
                  </a:lnTo>
                  <a:lnTo>
                    <a:pt x="854" y="605"/>
                  </a:lnTo>
                  <a:lnTo>
                    <a:pt x="856" y="597"/>
                  </a:lnTo>
                  <a:lnTo>
                    <a:pt x="859" y="580"/>
                  </a:lnTo>
                  <a:lnTo>
                    <a:pt x="861" y="563"/>
                  </a:lnTo>
                  <a:lnTo>
                    <a:pt x="862" y="545"/>
                  </a:lnTo>
                  <a:lnTo>
                    <a:pt x="863" y="528"/>
                  </a:lnTo>
                  <a:lnTo>
                    <a:pt x="862" y="511"/>
                  </a:lnTo>
                  <a:lnTo>
                    <a:pt x="861" y="494"/>
                  </a:lnTo>
                  <a:lnTo>
                    <a:pt x="860" y="485"/>
                  </a:lnTo>
                  <a:lnTo>
                    <a:pt x="859" y="477"/>
                  </a:lnTo>
                  <a:lnTo>
                    <a:pt x="856" y="459"/>
                  </a:lnTo>
                  <a:lnTo>
                    <a:pt x="854" y="451"/>
                  </a:lnTo>
                  <a:lnTo>
                    <a:pt x="852" y="443"/>
                  </a:lnTo>
                  <a:lnTo>
                    <a:pt x="848" y="427"/>
                  </a:lnTo>
                  <a:lnTo>
                    <a:pt x="842" y="412"/>
                  </a:lnTo>
                  <a:lnTo>
                    <a:pt x="836" y="396"/>
                  </a:lnTo>
                  <a:lnTo>
                    <a:pt x="833" y="389"/>
                  </a:lnTo>
                  <a:lnTo>
                    <a:pt x="830" y="380"/>
                  </a:lnTo>
                  <a:lnTo>
                    <a:pt x="826" y="373"/>
                  </a:lnTo>
                  <a:lnTo>
                    <a:pt x="822" y="366"/>
                  </a:lnTo>
                  <a:lnTo>
                    <a:pt x="814" y="352"/>
                  </a:lnTo>
                  <a:lnTo>
                    <a:pt x="805" y="338"/>
                  </a:lnTo>
                  <a:lnTo>
                    <a:pt x="796" y="325"/>
                  </a:lnTo>
                  <a:lnTo>
                    <a:pt x="786" y="312"/>
                  </a:lnTo>
                  <a:lnTo>
                    <a:pt x="776" y="300"/>
                  </a:lnTo>
                  <a:lnTo>
                    <a:pt x="764" y="288"/>
                  </a:lnTo>
                  <a:lnTo>
                    <a:pt x="753" y="276"/>
                  </a:lnTo>
                  <a:lnTo>
                    <a:pt x="747" y="271"/>
                  </a:lnTo>
                  <a:lnTo>
                    <a:pt x="740" y="266"/>
                  </a:lnTo>
                  <a:lnTo>
                    <a:pt x="727" y="256"/>
                  </a:lnTo>
                  <a:lnTo>
                    <a:pt x="714" y="247"/>
                  </a:lnTo>
                  <a:lnTo>
                    <a:pt x="700" y="238"/>
                  </a:lnTo>
                  <a:lnTo>
                    <a:pt x="686" y="230"/>
                  </a:lnTo>
                  <a:lnTo>
                    <a:pt x="672" y="222"/>
                  </a:lnTo>
                  <a:lnTo>
                    <a:pt x="657" y="216"/>
                  </a:lnTo>
                  <a:lnTo>
                    <a:pt x="649" y="212"/>
                  </a:lnTo>
                  <a:lnTo>
                    <a:pt x="641" y="209"/>
                  </a:lnTo>
                  <a:lnTo>
                    <a:pt x="626" y="203"/>
                  </a:lnTo>
                  <a:lnTo>
                    <a:pt x="618" y="201"/>
                  </a:lnTo>
                  <a:lnTo>
                    <a:pt x="610" y="199"/>
                  </a:lnTo>
                  <a:lnTo>
                    <a:pt x="602" y="197"/>
                  </a:lnTo>
                  <a:lnTo>
                    <a:pt x="593" y="195"/>
                  </a:lnTo>
                  <a:lnTo>
                    <a:pt x="576" y="192"/>
                  </a:lnTo>
                  <a:lnTo>
                    <a:pt x="559" y="190"/>
                  </a:lnTo>
                  <a:lnTo>
                    <a:pt x="542" y="189"/>
                  </a:lnTo>
                  <a:lnTo>
                    <a:pt x="525" y="188"/>
                  </a:lnTo>
                  <a:lnTo>
                    <a:pt x="508" y="189"/>
                  </a:lnTo>
                  <a:lnTo>
                    <a:pt x="491" y="190"/>
                  </a:lnTo>
                  <a:lnTo>
                    <a:pt x="482" y="191"/>
                  </a:lnTo>
                  <a:lnTo>
                    <a:pt x="474" y="192"/>
                  </a:lnTo>
                  <a:lnTo>
                    <a:pt x="457" y="195"/>
                  </a:lnTo>
                  <a:lnTo>
                    <a:pt x="449" y="197"/>
                  </a:lnTo>
                  <a:lnTo>
                    <a:pt x="440" y="199"/>
                  </a:lnTo>
                  <a:lnTo>
                    <a:pt x="424" y="203"/>
                  </a:lnTo>
                  <a:lnTo>
                    <a:pt x="409" y="209"/>
                  </a:lnTo>
                  <a:lnTo>
                    <a:pt x="393" y="216"/>
                  </a:lnTo>
                  <a:lnTo>
                    <a:pt x="386" y="219"/>
                  </a:lnTo>
                  <a:lnTo>
                    <a:pt x="378" y="222"/>
                  </a:lnTo>
                  <a:lnTo>
                    <a:pt x="371" y="226"/>
                  </a:lnTo>
                  <a:lnTo>
                    <a:pt x="364" y="230"/>
                  </a:lnTo>
                  <a:lnTo>
                    <a:pt x="350" y="238"/>
                  </a:lnTo>
                  <a:lnTo>
                    <a:pt x="336" y="247"/>
                  </a:lnTo>
                  <a:lnTo>
                    <a:pt x="323" y="256"/>
                  </a:lnTo>
                  <a:lnTo>
                    <a:pt x="310" y="266"/>
                  </a:lnTo>
                  <a:lnTo>
                    <a:pt x="298" y="276"/>
                  </a:lnTo>
                  <a:lnTo>
                    <a:pt x="286" y="288"/>
                  </a:lnTo>
                  <a:lnTo>
                    <a:pt x="274" y="300"/>
                  </a:lnTo>
                  <a:lnTo>
                    <a:pt x="269" y="306"/>
                  </a:lnTo>
                  <a:lnTo>
                    <a:pt x="264" y="312"/>
                  </a:lnTo>
                  <a:lnTo>
                    <a:pt x="254" y="325"/>
                  </a:lnTo>
                  <a:lnTo>
                    <a:pt x="245" y="338"/>
                  </a:lnTo>
                  <a:lnTo>
                    <a:pt x="236" y="352"/>
                  </a:lnTo>
                  <a:lnTo>
                    <a:pt x="228" y="366"/>
                  </a:lnTo>
                  <a:lnTo>
                    <a:pt x="220" y="380"/>
                  </a:lnTo>
                  <a:lnTo>
                    <a:pt x="214" y="396"/>
                  </a:lnTo>
                  <a:lnTo>
                    <a:pt x="211" y="404"/>
                  </a:lnTo>
                  <a:lnTo>
                    <a:pt x="208" y="412"/>
                  </a:lnTo>
                  <a:lnTo>
                    <a:pt x="202" y="427"/>
                  </a:lnTo>
                  <a:lnTo>
                    <a:pt x="200" y="435"/>
                  </a:lnTo>
                  <a:lnTo>
                    <a:pt x="198" y="443"/>
                  </a:lnTo>
                  <a:lnTo>
                    <a:pt x="196" y="451"/>
                  </a:lnTo>
                  <a:lnTo>
                    <a:pt x="194" y="459"/>
                  </a:lnTo>
                  <a:lnTo>
                    <a:pt x="191" y="477"/>
                  </a:lnTo>
                  <a:lnTo>
                    <a:pt x="189" y="494"/>
                  </a:lnTo>
                  <a:lnTo>
                    <a:pt x="188" y="511"/>
                  </a:lnTo>
                  <a:lnTo>
                    <a:pt x="187" y="528"/>
                  </a:lnTo>
                  <a:close/>
                  <a:moveTo>
                    <a:pt x="887" y="917"/>
                  </a:moveTo>
                  <a:lnTo>
                    <a:pt x="820" y="893"/>
                  </a:lnTo>
                  <a:lnTo>
                    <a:pt x="800" y="909"/>
                  </a:lnTo>
                  <a:lnTo>
                    <a:pt x="780" y="923"/>
                  </a:lnTo>
                  <a:lnTo>
                    <a:pt x="781" y="996"/>
                  </a:lnTo>
                  <a:lnTo>
                    <a:pt x="766" y="1003"/>
                  </a:lnTo>
                  <a:lnTo>
                    <a:pt x="751" y="1011"/>
                  </a:lnTo>
                  <a:lnTo>
                    <a:pt x="693" y="967"/>
                  </a:lnTo>
                  <a:lnTo>
                    <a:pt x="670" y="975"/>
                  </a:lnTo>
                  <a:lnTo>
                    <a:pt x="658" y="979"/>
                  </a:lnTo>
                  <a:lnTo>
                    <a:pt x="646" y="982"/>
                  </a:lnTo>
                  <a:lnTo>
                    <a:pt x="625" y="1051"/>
                  </a:lnTo>
                  <a:lnTo>
                    <a:pt x="591" y="1057"/>
                  </a:lnTo>
                  <a:lnTo>
                    <a:pt x="550" y="998"/>
                  </a:lnTo>
                  <a:lnTo>
                    <a:pt x="525" y="999"/>
                  </a:lnTo>
                  <a:lnTo>
                    <a:pt x="500" y="998"/>
                  </a:lnTo>
                  <a:lnTo>
                    <a:pt x="459" y="1057"/>
                  </a:lnTo>
                  <a:lnTo>
                    <a:pt x="442" y="1054"/>
                  </a:lnTo>
                  <a:lnTo>
                    <a:pt x="425" y="1051"/>
                  </a:lnTo>
                  <a:lnTo>
                    <a:pt x="404" y="982"/>
                  </a:lnTo>
                  <a:lnTo>
                    <a:pt x="380" y="975"/>
                  </a:lnTo>
                  <a:lnTo>
                    <a:pt x="369" y="971"/>
                  </a:lnTo>
                  <a:lnTo>
                    <a:pt x="357" y="967"/>
                  </a:lnTo>
                  <a:lnTo>
                    <a:pt x="300" y="1011"/>
                  </a:lnTo>
                  <a:lnTo>
                    <a:pt x="284" y="1003"/>
                  </a:lnTo>
                  <a:lnTo>
                    <a:pt x="269" y="996"/>
                  </a:lnTo>
                  <a:lnTo>
                    <a:pt x="270" y="923"/>
                  </a:lnTo>
                  <a:lnTo>
                    <a:pt x="250" y="909"/>
                  </a:lnTo>
                  <a:lnTo>
                    <a:pt x="240" y="902"/>
                  </a:lnTo>
                  <a:lnTo>
                    <a:pt x="230" y="893"/>
                  </a:lnTo>
                  <a:lnTo>
                    <a:pt x="163" y="917"/>
                  </a:lnTo>
                  <a:lnTo>
                    <a:pt x="151" y="905"/>
                  </a:lnTo>
                  <a:lnTo>
                    <a:pt x="138" y="892"/>
                  </a:lnTo>
                  <a:lnTo>
                    <a:pt x="162" y="825"/>
                  </a:lnTo>
                  <a:lnTo>
                    <a:pt x="147" y="804"/>
                  </a:lnTo>
                  <a:lnTo>
                    <a:pt x="132" y="784"/>
                  </a:lnTo>
                  <a:lnTo>
                    <a:pt x="61" y="785"/>
                  </a:lnTo>
                  <a:lnTo>
                    <a:pt x="53" y="770"/>
                  </a:lnTo>
                  <a:lnTo>
                    <a:pt x="45" y="755"/>
                  </a:lnTo>
                  <a:lnTo>
                    <a:pt x="88" y="697"/>
                  </a:lnTo>
                  <a:lnTo>
                    <a:pt x="80" y="674"/>
                  </a:lnTo>
                  <a:lnTo>
                    <a:pt x="76" y="662"/>
                  </a:lnTo>
                  <a:lnTo>
                    <a:pt x="73" y="650"/>
                  </a:lnTo>
                  <a:lnTo>
                    <a:pt x="5" y="628"/>
                  </a:lnTo>
                  <a:lnTo>
                    <a:pt x="0" y="595"/>
                  </a:lnTo>
                  <a:lnTo>
                    <a:pt x="58" y="553"/>
                  </a:lnTo>
                  <a:lnTo>
                    <a:pt x="57" y="528"/>
                  </a:lnTo>
                  <a:lnTo>
                    <a:pt x="58" y="503"/>
                  </a:lnTo>
                  <a:lnTo>
                    <a:pt x="0" y="461"/>
                  </a:lnTo>
                  <a:lnTo>
                    <a:pt x="2" y="445"/>
                  </a:lnTo>
                  <a:lnTo>
                    <a:pt x="5" y="428"/>
                  </a:lnTo>
                  <a:lnTo>
                    <a:pt x="73" y="407"/>
                  </a:lnTo>
                  <a:lnTo>
                    <a:pt x="80" y="382"/>
                  </a:lnTo>
                  <a:lnTo>
                    <a:pt x="84" y="371"/>
                  </a:lnTo>
                  <a:lnTo>
                    <a:pt x="88" y="359"/>
                  </a:lnTo>
                  <a:lnTo>
                    <a:pt x="45" y="302"/>
                  </a:lnTo>
                  <a:lnTo>
                    <a:pt x="53" y="286"/>
                  </a:lnTo>
                  <a:lnTo>
                    <a:pt x="61" y="271"/>
                  </a:lnTo>
                  <a:lnTo>
                    <a:pt x="132" y="272"/>
                  </a:lnTo>
                  <a:lnTo>
                    <a:pt x="147" y="252"/>
                  </a:lnTo>
                  <a:lnTo>
                    <a:pt x="154" y="242"/>
                  </a:lnTo>
                  <a:lnTo>
                    <a:pt x="162" y="232"/>
                  </a:lnTo>
                  <a:lnTo>
                    <a:pt x="138" y="164"/>
                  </a:lnTo>
                  <a:lnTo>
                    <a:pt x="151" y="152"/>
                  </a:lnTo>
                  <a:lnTo>
                    <a:pt x="163" y="140"/>
                  </a:lnTo>
                  <a:lnTo>
                    <a:pt x="230" y="163"/>
                  </a:lnTo>
                  <a:lnTo>
                    <a:pt x="250" y="148"/>
                  </a:lnTo>
                  <a:lnTo>
                    <a:pt x="270" y="134"/>
                  </a:lnTo>
                  <a:lnTo>
                    <a:pt x="269" y="62"/>
                  </a:lnTo>
                  <a:lnTo>
                    <a:pt x="284" y="54"/>
                  </a:lnTo>
                  <a:lnTo>
                    <a:pt x="300" y="46"/>
                  </a:lnTo>
                  <a:lnTo>
                    <a:pt x="357" y="89"/>
                  </a:lnTo>
                  <a:lnTo>
                    <a:pt x="380" y="81"/>
                  </a:lnTo>
                  <a:lnTo>
                    <a:pt x="392" y="77"/>
                  </a:lnTo>
                  <a:lnTo>
                    <a:pt x="404" y="74"/>
                  </a:lnTo>
                  <a:lnTo>
                    <a:pt x="425" y="5"/>
                  </a:lnTo>
                  <a:lnTo>
                    <a:pt x="459" y="0"/>
                  </a:lnTo>
                  <a:lnTo>
                    <a:pt x="500" y="59"/>
                  </a:lnTo>
                  <a:lnTo>
                    <a:pt x="525" y="58"/>
                  </a:lnTo>
                  <a:lnTo>
                    <a:pt x="550" y="59"/>
                  </a:lnTo>
                  <a:lnTo>
                    <a:pt x="591" y="0"/>
                  </a:lnTo>
                  <a:lnTo>
                    <a:pt x="608" y="2"/>
                  </a:lnTo>
                  <a:lnTo>
                    <a:pt x="625" y="5"/>
                  </a:lnTo>
                  <a:lnTo>
                    <a:pt x="646" y="74"/>
                  </a:lnTo>
                  <a:lnTo>
                    <a:pt x="670" y="81"/>
                  </a:lnTo>
                  <a:lnTo>
                    <a:pt x="682" y="85"/>
                  </a:lnTo>
                  <a:lnTo>
                    <a:pt x="693" y="89"/>
                  </a:lnTo>
                  <a:lnTo>
                    <a:pt x="751" y="46"/>
                  </a:lnTo>
                  <a:lnTo>
                    <a:pt x="766" y="54"/>
                  </a:lnTo>
                  <a:lnTo>
                    <a:pt x="781" y="62"/>
                  </a:lnTo>
                  <a:lnTo>
                    <a:pt x="780" y="134"/>
                  </a:lnTo>
                  <a:lnTo>
                    <a:pt x="800" y="148"/>
                  </a:lnTo>
                  <a:lnTo>
                    <a:pt x="810" y="155"/>
                  </a:lnTo>
                  <a:lnTo>
                    <a:pt x="820" y="163"/>
                  </a:lnTo>
                  <a:lnTo>
                    <a:pt x="887" y="140"/>
                  </a:lnTo>
                  <a:lnTo>
                    <a:pt x="900" y="152"/>
                  </a:lnTo>
                  <a:lnTo>
                    <a:pt x="912" y="164"/>
                  </a:lnTo>
                  <a:lnTo>
                    <a:pt x="888" y="232"/>
                  </a:lnTo>
                  <a:lnTo>
                    <a:pt x="904" y="252"/>
                  </a:lnTo>
                  <a:lnTo>
                    <a:pt x="918" y="272"/>
                  </a:lnTo>
                  <a:lnTo>
                    <a:pt x="990" y="271"/>
                  </a:lnTo>
                  <a:lnTo>
                    <a:pt x="997" y="286"/>
                  </a:lnTo>
                  <a:lnTo>
                    <a:pt x="1005" y="302"/>
                  </a:lnTo>
                  <a:lnTo>
                    <a:pt x="962" y="359"/>
                  </a:lnTo>
                  <a:lnTo>
                    <a:pt x="970" y="382"/>
                  </a:lnTo>
                  <a:lnTo>
                    <a:pt x="974" y="395"/>
                  </a:lnTo>
                  <a:lnTo>
                    <a:pt x="977" y="407"/>
                  </a:lnTo>
                  <a:lnTo>
                    <a:pt x="1045" y="428"/>
                  </a:lnTo>
                  <a:lnTo>
                    <a:pt x="1052" y="461"/>
                  </a:lnTo>
                  <a:lnTo>
                    <a:pt x="992" y="503"/>
                  </a:lnTo>
                  <a:lnTo>
                    <a:pt x="993" y="528"/>
                  </a:lnTo>
                  <a:lnTo>
                    <a:pt x="992" y="553"/>
                  </a:lnTo>
                  <a:lnTo>
                    <a:pt x="1052" y="595"/>
                  </a:lnTo>
                  <a:lnTo>
                    <a:pt x="1049" y="611"/>
                  </a:lnTo>
                  <a:lnTo>
                    <a:pt x="1045" y="628"/>
                  </a:lnTo>
                  <a:lnTo>
                    <a:pt x="977" y="650"/>
                  </a:lnTo>
                  <a:lnTo>
                    <a:pt x="970" y="674"/>
                  </a:lnTo>
                  <a:lnTo>
                    <a:pt x="966" y="686"/>
                  </a:lnTo>
                  <a:lnTo>
                    <a:pt x="962" y="697"/>
                  </a:lnTo>
                  <a:lnTo>
                    <a:pt x="1005" y="755"/>
                  </a:lnTo>
                  <a:lnTo>
                    <a:pt x="997" y="770"/>
                  </a:lnTo>
                  <a:lnTo>
                    <a:pt x="990" y="785"/>
                  </a:lnTo>
                  <a:lnTo>
                    <a:pt x="918" y="784"/>
                  </a:lnTo>
                  <a:lnTo>
                    <a:pt x="904" y="804"/>
                  </a:lnTo>
                  <a:lnTo>
                    <a:pt x="897" y="814"/>
                  </a:lnTo>
                  <a:lnTo>
                    <a:pt x="888" y="825"/>
                  </a:lnTo>
                  <a:lnTo>
                    <a:pt x="912" y="892"/>
                  </a:lnTo>
                  <a:lnTo>
                    <a:pt x="900" y="905"/>
                  </a:lnTo>
                  <a:lnTo>
                    <a:pt x="887" y="917"/>
                  </a:lnTo>
                  <a:close/>
                </a:path>
              </a:pathLst>
            </a:custGeom>
            <a:solidFill>
              <a:srgbClr val="21A23E"/>
            </a:solidFill>
            <a:ln w="6350">
              <a:noFill/>
              <a:round/>
              <a:headEnd/>
              <a:tailEnd/>
            </a:ln>
            <a:effectLst>
              <a:outerShdw blurRad="50800" dist="38100" dir="5400000" algn="t" rotWithShape="0">
                <a:prstClr val="black">
                  <a:alpha val="40000"/>
                </a:prstClr>
              </a:outerShdw>
            </a:effectLst>
          </p:spPr>
          <p:txBody>
            <a:bodyPr/>
            <a:lstStyle/>
            <a:p>
              <a:endParaRPr lang="zh-CN" altLang="en-US" dirty="0">
                <a:ea typeface="微软雅黑" panose="020B0503020204020204" pitchFamily="34" charset="-122"/>
              </a:endParaRPr>
            </a:p>
          </p:txBody>
        </p:sp>
        <p:sp>
          <p:nvSpPr>
            <p:cNvPr id="10" name="文本框 9"/>
            <p:cNvSpPr txBox="1"/>
            <p:nvPr/>
          </p:nvSpPr>
          <p:spPr>
            <a:xfrm>
              <a:off x="5122660" y="1670458"/>
              <a:ext cx="1007962" cy="873222"/>
            </a:xfrm>
            <a:prstGeom prst="rect">
              <a:avLst/>
            </a:prstGeom>
            <a:noFill/>
            <a:effectLst>
              <a:outerShdw blurRad="50800" dist="38100" dir="5400000" algn="t" rotWithShape="0">
                <a:prstClr val="black">
                  <a:alpha val="40000"/>
                </a:prstClr>
              </a:outerShdw>
            </a:effectLst>
          </p:spPr>
          <p:txBody>
            <a:bodyPr wrap="none" rtlCol="0">
              <a:spAutoFit/>
            </a:bodyPr>
            <a:lstStyle/>
            <a:p>
              <a:pPr algn="ctr">
                <a:lnSpc>
                  <a:spcPct val="90000"/>
                </a:lnSpc>
              </a:pPr>
              <a:r>
                <a:rPr kumimoji="1" lang="en-US" altLang="zh-CN" sz="4800" b="1" dirty="0">
                  <a:solidFill>
                    <a:srgbClr val="21A23E"/>
                  </a:solidFill>
                  <a:ea typeface="微软雅黑" panose="020B0503020204020204" pitchFamily="34" charset="-122"/>
                </a:rPr>
                <a:t>03</a:t>
              </a:r>
              <a:endParaRPr kumimoji="1" lang="zh-CN" altLang="en-US" sz="4800" b="1" dirty="0">
                <a:solidFill>
                  <a:srgbClr val="21A23E"/>
                </a:solidFill>
                <a:ea typeface="微软雅黑" panose="020B0503020204020204" pitchFamily="34" charset="-122"/>
              </a:endParaRPr>
            </a:p>
          </p:txBody>
        </p:sp>
      </p:grpSp>
      <p:grpSp>
        <p:nvGrpSpPr>
          <p:cNvPr id="31" name="组 30"/>
          <p:cNvGrpSpPr/>
          <p:nvPr/>
        </p:nvGrpSpPr>
        <p:grpSpPr>
          <a:xfrm>
            <a:off x="6309346" y="1280647"/>
            <a:ext cx="1755621" cy="1765998"/>
            <a:chOff x="6534985" y="1891694"/>
            <a:chExt cx="2024813" cy="2036782"/>
          </a:xfrm>
        </p:grpSpPr>
        <p:sp>
          <p:nvSpPr>
            <p:cNvPr id="12" name="Freeform 4"/>
            <p:cNvSpPr>
              <a:spLocks noEditPoints="1"/>
            </p:cNvSpPr>
            <p:nvPr/>
          </p:nvSpPr>
          <p:spPr bwMode="auto">
            <a:xfrm>
              <a:off x="6534985" y="1891694"/>
              <a:ext cx="2024813" cy="2036782"/>
            </a:xfrm>
            <a:custGeom>
              <a:avLst/>
              <a:gdLst>
                <a:gd name="T0" fmla="*/ 191 w 1052"/>
                <a:gd name="T1" fmla="*/ 580 h 1057"/>
                <a:gd name="T2" fmla="*/ 208 w 1052"/>
                <a:gd name="T3" fmla="*/ 646 h 1057"/>
                <a:gd name="T4" fmla="*/ 228 w 1052"/>
                <a:gd name="T5" fmla="*/ 690 h 1057"/>
                <a:gd name="T6" fmla="*/ 274 w 1052"/>
                <a:gd name="T7" fmla="*/ 757 h 1057"/>
                <a:gd name="T8" fmla="*/ 323 w 1052"/>
                <a:gd name="T9" fmla="*/ 800 h 1057"/>
                <a:gd name="T10" fmla="*/ 393 w 1052"/>
                <a:gd name="T11" fmla="*/ 841 h 1057"/>
                <a:gd name="T12" fmla="*/ 440 w 1052"/>
                <a:gd name="T13" fmla="*/ 857 h 1057"/>
                <a:gd name="T14" fmla="*/ 508 w 1052"/>
                <a:gd name="T15" fmla="*/ 867 h 1057"/>
                <a:gd name="T16" fmla="*/ 576 w 1052"/>
                <a:gd name="T17" fmla="*/ 864 h 1057"/>
                <a:gd name="T18" fmla="*/ 641 w 1052"/>
                <a:gd name="T19" fmla="*/ 847 h 1057"/>
                <a:gd name="T20" fmla="*/ 686 w 1052"/>
                <a:gd name="T21" fmla="*/ 827 h 1057"/>
                <a:gd name="T22" fmla="*/ 753 w 1052"/>
                <a:gd name="T23" fmla="*/ 780 h 1057"/>
                <a:gd name="T24" fmla="*/ 796 w 1052"/>
                <a:gd name="T25" fmla="*/ 732 h 1057"/>
                <a:gd name="T26" fmla="*/ 836 w 1052"/>
                <a:gd name="T27" fmla="*/ 661 h 1057"/>
                <a:gd name="T28" fmla="*/ 852 w 1052"/>
                <a:gd name="T29" fmla="*/ 613 h 1057"/>
                <a:gd name="T30" fmla="*/ 862 w 1052"/>
                <a:gd name="T31" fmla="*/ 545 h 1057"/>
                <a:gd name="T32" fmla="*/ 859 w 1052"/>
                <a:gd name="T33" fmla="*/ 477 h 1057"/>
                <a:gd name="T34" fmla="*/ 842 w 1052"/>
                <a:gd name="T35" fmla="*/ 412 h 1057"/>
                <a:gd name="T36" fmla="*/ 822 w 1052"/>
                <a:gd name="T37" fmla="*/ 366 h 1057"/>
                <a:gd name="T38" fmla="*/ 776 w 1052"/>
                <a:gd name="T39" fmla="*/ 300 h 1057"/>
                <a:gd name="T40" fmla="*/ 727 w 1052"/>
                <a:gd name="T41" fmla="*/ 256 h 1057"/>
                <a:gd name="T42" fmla="*/ 657 w 1052"/>
                <a:gd name="T43" fmla="*/ 216 h 1057"/>
                <a:gd name="T44" fmla="*/ 610 w 1052"/>
                <a:gd name="T45" fmla="*/ 199 h 1057"/>
                <a:gd name="T46" fmla="*/ 542 w 1052"/>
                <a:gd name="T47" fmla="*/ 189 h 1057"/>
                <a:gd name="T48" fmla="*/ 474 w 1052"/>
                <a:gd name="T49" fmla="*/ 192 h 1057"/>
                <a:gd name="T50" fmla="*/ 409 w 1052"/>
                <a:gd name="T51" fmla="*/ 209 h 1057"/>
                <a:gd name="T52" fmla="*/ 364 w 1052"/>
                <a:gd name="T53" fmla="*/ 230 h 1057"/>
                <a:gd name="T54" fmla="*/ 298 w 1052"/>
                <a:gd name="T55" fmla="*/ 276 h 1057"/>
                <a:gd name="T56" fmla="*/ 254 w 1052"/>
                <a:gd name="T57" fmla="*/ 325 h 1057"/>
                <a:gd name="T58" fmla="*/ 214 w 1052"/>
                <a:gd name="T59" fmla="*/ 396 h 1057"/>
                <a:gd name="T60" fmla="*/ 198 w 1052"/>
                <a:gd name="T61" fmla="*/ 443 h 1057"/>
                <a:gd name="T62" fmla="*/ 188 w 1052"/>
                <a:gd name="T63" fmla="*/ 511 h 1057"/>
                <a:gd name="T64" fmla="*/ 780 w 1052"/>
                <a:gd name="T65" fmla="*/ 923 h 1057"/>
                <a:gd name="T66" fmla="*/ 670 w 1052"/>
                <a:gd name="T67" fmla="*/ 975 h 1057"/>
                <a:gd name="T68" fmla="*/ 550 w 1052"/>
                <a:gd name="T69" fmla="*/ 998 h 1057"/>
                <a:gd name="T70" fmla="*/ 425 w 1052"/>
                <a:gd name="T71" fmla="*/ 1051 h 1057"/>
                <a:gd name="T72" fmla="*/ 300 w 1052"/>
                <a:gd name="T73" fmla="*/ 1011 h 1057"/>
                <a:gd name="T74" fmla="*/ 240 w 1052"/>
                <a:gd name="T75" fmla="*/ 902 h 1057"/>
                <a:gd name="T76" fmla="*/ 162 w 1052"/>
                <a:gd name="T77" fmla="*/ 825 h 1057"/>
                <a:gd name="T78" fmla="*/ 45 w 1052"/>
                <a:gd name="T79" fmla="*/ 755 h 1057"/>
                <a:gd name="T80" fmla="*/ 5 w 1052"/>
                <a:gd name="T81" fmla="*/ 628 h 1057"/>
                <a:gd name="T82" fmla="*/ 0 w 1052"/>
                <a:gd name="T83" fmla="*/ 461 h 1057"/>
                <a:gd name="T84" fmla="*/ 84 w 1052"/>
                <a:gd name="T85" fmla="*/ 371 h 1057"/>
                <a:gd name="T86" fmla="*/ 132 w 1052"/>
                <a:gd name="T87" fmla="*/ 272 h 1057"/>
                <a:gd name="T88" fmla="*/ 151 w 1052"/>
                <a:gd name="T89" fmla="*/ 152 h 1057"/>
                <a:gd name="T90" fmla="*/ 269 w 1052"/>
                <a:gd name="T91" fmla="*/ 62 h 1057"/>
                <a:gd name="T92" fmla="*/ 392 w 1052"/>
                <a:gd name="T93" fmla="*/ 77 h 1057"/>
                <a:gd name="T94" fmla="*/ 525 w 1052"/>
                <a:gd name="T95" fmla="*/ 58 h 1057"/>
                <a:gd name="T96" fmla="*/ 646 w 1052"/>
                <a:gd name="T97" fmla="*/ 74 h 1057"/>
                <a:gd name="T98" fmla="*/ 766 w 1052"/>
                <a:gd name="T99" fmla="*/ 54 h 1057"/>
                <a:gd name="T100" fmla="*/ 820 w 1052"/>
                <a:gd name="T101" fmla="*/ 163 h 1057"/>
                <a:gd name="T102" fmla="*/ 904 w 1052"/>
                <a:gd name="T103" fmla="*/ 252 h 1057"/>
                <a:gd name="T104" fmla="*/ 962 w 1052"/>
                <a:gd name="T105" fmla="*/ 359 h 1057"/>
                <a:gd name="T106" fmla="*/ 1052 w 1052"/>
                <a:gd name="T107" fmla="*/ 461 h 1057"/>
                <a:gd name="T108" fmla="*/ 1049 w 1052"/>
                <a:gd name="T109" fmla="*/ 611 h 1057"/>
                <a:gd name="T110" fmla="*/ 962 w 1052"/>
                <a:gd name="T111" fmla="*/ 697 h 1057"/>
                <a:gd name="T112" fmla="*/ 904 w 1052"/>
                <a:gd name="T113" fmla="*/ 804 h 1057"/>
                <a:gd name="T114" fmla="*/ 887 w 1052"/>
                <a:gd name="T115" fmla="*/ 917 h 1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052" h="1057">
                  <a:moveTo>
                    <a:pt x="187" y="528"/>
                  </a:moveTo>
                  <a:lnTo>
                    <a:pt x="188" y="545"/>
                  </a:lnTo>
                  <a:lnTo>
                    <a:pt x="189" y="563"/>
                  </a:lnTo>
                  <a:lnTo>
                    <a:pt x="190" y="572"/>
                  </a:lnTo>
                  <a:lnTo>
                    <a:pt x="191" y="580"/>
                  </a:lnTo>
                  <a:lnTo>
                    <a:pt x="194" y="597"/>
                  </a:lnTo>
                  <a:lnTo>
                    <a:pt x="196" y="605"/>
                  </a:lnTo>
                  <a:lnTo>
                    <a:pt x="198" y="613"/>
                  </a:lnTo>
                  <a:lnTo>
                    <a:pt x="202" y="629"/>
                  </a:lnTo>
                  <a:lnTo>
                    <a:pt x="208" y="646"/>
                  </a:lnTo>
                  <a:lnTo>
                    <a:pt x="214" y="661"/>
                  </a:lnTo>
                  <a:lnTo>
                    <a:pt x="217" y="668"/>
                  </a:lnTo>
                  <a:lnTo>
                    <a:pt x="220" y="676"/>
                  </a:lnTo>
                  <a:lnTo>
                    <a:pt x="224" y="683"/>
                  </a:lnTo>
                  <a:lnTo>
                    <a:pt x="228" y="690"/>
                  </a:lnTo>
                  <a:lnTo>
                    <a:pt x="236" y="704"/>
                  </a:lnTo>
                  <a:lnTo>
                    <a:pt x="245" y="718"/>
                  </a:lnTo>
                  <a:lnTo>
                    <a:pt x="254" y="732"/>
                  </a:lnTo>
                  <a:lnTo>
                    <a:pt x="264" y="745"/>
                  </a:lnTo>
                  <a:lnTo>
                    <a:pt x="274" y="757"/>
                  </a:lnTo>
                  <a:lnTo>
                    <a:pt x="286" y="768"/>
                  </a:lnTo>
                  <a:lnTo>
                    <a:pt x="298" y="780"/>
                  </a:lnTo>
                  <a:lnTo>
                    <a:pt x="304" y="785"/>
                  </a:lnTo>
                  <a:lnTo>
                    <a:pt x="310" y="790"/>
                  </a:lnTo>
                  <a:lnTo>
                    <a:pt x="323" y="800"/>
                  </a:lnTo>
                  <a:lnTo>
                    <a:pt x="336" y="809"/>
                  </a:lnTo>
                  <a:lnTo>
                    <a:pt x="350" y="819"/>
                  </a:lnTo>
                  <a:lnTo>
                    <a:pt x="364" y="827"/>
                  </a:lnTo>
                  <a:lnTo>
                    <a:pt x="378" y="835"/>
                  </a:lnTo>
                  <a:lnTo>
                    <a:pt x="393" y="841"/>
                  </a:lnTo>
                  <a:lnTo>
                    <a:pt x="401" y="845"/>
                  </a:lnTo>
                  <a:lnTo>
                    <a:pt x="409" y="847"/>
                  </a:lnTo>
                  <a:lnTo>
                    <a:pt x="424" y="853"/>
                  </a:lnTo>
                  <a:lnTo>
                    <a:pt x="432" y="855"/>
                  </a:lnTo>
                  <a:lnTo>
                    <a:pt x="440" y="857"/>
                  </a:lnTo>
                  <a:lnTo>
                    <a:pt x="449" y="859"/>
                  </a:lnTo>
                  <a:lnTo>
                    <a:pt x="457" y="861"/>
                  </a:lnTo>
                  <a:lnTo>
                    <a:pt x="474" y="864"/>
                  </a:lnTo>
                  <a:lnTo>
                    <a:pt x="491" y="866"/>
                  </a:lnTo>
                  <a:lnTo>
                    <a:pt x="508" y="867"/>
                  </a:lnTo>
                  <a:lnTo>
                    <a:pt x="525" y="868"/>
                  </a:lnTo>
                  <a:lnTo>
                    <a:pt x="542" y="867"/>
                  </a:lnTo>
                  <a:lnTo>
                    <a:pt x="559" y="866"/>
                  </a:lnTo>
                  <a:lnTo>
                    <a:pt x="568" y="865"/>
                  </a:lnTo>
                  <a:lnTo>
                    <a:pt x="576" y="864"/>
                  </a:lnTo>
                  <a:lnTo>
                    <a:pt x="593" y="861"/>
                  </a:lnTo>
                  <a:lnTo>
                    <a:pt x="602" y="859"/>
                  </a:lnTo>
                  <a:lnTo>
                    <a:pt x="610" y="857"/>
                  </a:lnTo>
                  <a:lnTo>
                    <a:pt x="626" y="853"/>
                  </a:lnTo>
                  <a:lnTo>
                    <a:pt x="641" y="847"/>
                  </a:lnTo>
                  <a:lnTo>
                    <a:pt x="657" y="841"/>
                  </a:lnTo>
                  <a:lnTo>
                    <a:pt x="664" y="838"/>
                  </a:lnTo>
                  <a:lnTo>
                    <a:pt x="672" y="835"/>
                  </a:lnTo>
                  <a:lnTo>
                    <a:pt x="679" y="831"/>
                  </a:lnTo>
                  <a:lnTo>
                    <a:pt x="686" y="827"/>
                  </a:lnTo>
                  <a:lnTo>
                    <a:pt x="700" y="819"/>
                  </a:lnTo>
                  <a:lnTo>
                    <a:pt x="714" y="809"/>
                  </a:lnTo>
                  <a:lnTo>
                    <a:pt x="727" y="800"/>
                  </a:lnTo>
                  <a:lnTo>
                    <a:pt x="740" y="790"/>
                  </a:lnTo>
                  <a:lnTo>
                    <a:pt x="753" y="780"/>
                  </a:lnTo>
                  <a:lnTo>
                    <a:pt x="764" y="768"/>
                  </a:lnTo>
                  <a:lnTo>
                    <a:pt x="776" y="757"/>
                  </a:lnTo>
                  <a:lnTo>
                    <a:pt x="781" y="751"/>
                  </a:lnTo>
                  <a:lnTo>
                    <a:pt x="786" y="745"/>
                  </a:lnTo>
                  <a:lnTo>
                    <a:pt x="796" y="732"/>
                  </a:lnTo>
                  <a:lnTo>
                    <a:pt x="805" y="718"/>
                  </a:lnTo>
                  <a:lnTo>
                    <a:pt x="814" y="704"/>
                  </a:lnTo>
                  <a:lnTo>
                    <a:pt x="822" y="690"/>
                  </a:lnTo>
                  <a:lnTo>
                    <a:pt x="830" y="676"/>
                  </a:lnTo>
                  <a:lnTo>
                    <a:pt x="836" y="661"/>
                  </a:lnTo>
                  <a:lnTo>
                    <a:pt x="840" y="653"/>
                  </a:lnTo>
                  <a:lnTo>
                    <a:pt x="842" y="646"/>
                  </a:lnTo>
                  <a:lnTo>
                    <a:pt x="848" y="629"/>
                  </a:lnTo>
                  <a:lnTo>
                    <a:pt x="850" y="621"/>
                  </a:lnTo>
                  <a:lnTo>
                    <a:pt x="852" y="613"/>
                  </a:lnTo>
                  <a:lnTo>
                    <a:pt x="854" y="605"/>
                  </a:lnTo>
                  <a:lnTo>
                    <a:pt x="856" y="597"/>
                  </a:lnTo>
                  <a:lnTo>
                    <a:pt x="859" y="580"/>
                  </a:lnTo>
                  <a:lnTo>
                    <a:pt x="861" y="563"/>
                  </a:lnTo>
                  <a:lnTo>
                    <a:pt x="862" y="545"/>
                  </a:lnTo>
                  <a:lnTo>
                    <a:pt x="863" y="528"/>
                  </a:lnTo>
                  <a:lnTo>
                    <a:pt x="862" y="511"/>
                  </a:lnTo>
                  <a:lnTo>
                    <a:pt x="861" y="494"/>
                  </a:lnTo>
                  <a:lnTo>
                    <a:pt x="860" y="485"/>
                  </a:lnTo>
                  <a:lnTo>
                    <a:pt x="859" y="477"/>
                  </a:lnTo>
                  <a:lnTo>
                    <a:pt x="856" y="459"/>
                  </a:lnTo>
                  <a:lnTo>
                    <a:pt x="854" y="451"/>
                  </a:lnTo>
                  <a:lnTo>
                    <a:pt x="852" y="443"/>
                  </a:lnTo>
                  <a:lnTo>
                    <a:pt x="848" y="427"/>
                  </a:lnTo>
                  <a:lnTo>
                    <a:pt x="842" y="412"/>
                  </a:lnTo>
                  <a:lnTo>
                    <a:pt x="836" y="396"/>
                  </a:lnTo>
                  <a:lnTo>
                    <a:pt x="833" y="389"/>
                  </a:lnTo>
                  <a:lnTo>
                    <a:pt x="830" y="380"/>
                  </a:lnTo>
                  <a:lnTo>
                    <a:pt x="826" y="373"/>
                  </a:lnTo>
                  <a:lnTo>
                    <a:pt x="822" y="366"/>
                  </a:lnTo>
                  <a:lnTo>
                    <a:pt x="814" y="352"/>
                  </a:lnTo>
                  <a:lnTo>
                    <a:pt x="805" y="338"/>
                  </a:lnTo>
                  <a:lnTo>
                    <a:pt x="796" y="325"/>
                  </a:lnTo>
                  <a:lnTo>
                    <a:pt x="786" y="312"/>
                  </a:lnTo>
                  <a:lnTo>
                    <a:pt x="776" y="300"/>
                  </a:lnTo>
                  <a:lnTo>
                    <a:pt x="764" y="288"/>
                  </a:lnTo>
                  <a:lnTo>
                    <a:pt x="753" y="276"/>
                  </a:lnTo>
                  <a:lnTo>
                    <a:pt x="747" y="271"/>
                  </a:lnTo>
                  <a:lnTo>
                    <a:pt x="740" y="266"/>
                  </a:lnTo>
                  <a:lnTo>
                    <a:pt x="727" y="256"/>
                  </a:lnTo>
                  <a:lnTo>
                    <a:pt x="714" y="247"/>
                  </a:lnTo>
                  <a:lnTo>
                    <a:pt x="700" y="238"/>
                  </a:lnTo>
                  <a:lnTo>
                    <a:pt x="686" y="230"/>
                  </a:lnTo>
                  <a:lnTo>
                    <a:pt x="672" y="222"/>
                  </a:lnTo>
                  <a:lnTo>
                    <a:pt x="657" y="216"/>
                  </a:lnTo>
                  <a:lnTo>
                    <a:pt x="649" y="212"/>
                  </a:lnTo>
                  <a:lnTo>
                    <a:pt x="641" y="209"/>
                  </a:lnTo>
                  <a:lnTo>
                    <a:pt x="626" y="203"/>
                  </a:lnTo>
                  <a:lnTo>
                    <a:pt x="618" y="201"/>
                  </a:lnTo>
                  <a:lnTo>
                    <a:pt x="610" y="199"/>
                  </a:lnTo>
                  <a:lnTo>
                    <a:pt x="602" y="197"/>
                  </a:lnTo>
                  <a:lnTo>
                    <a:pt x="593" y="195"/>
                  </a:lnTo>
                  <a:lnTo>
                    <a:pt x="576" y="192"/>
                  </a:lnTo>
                  <a:lnTo>
                    <a:pt x="559" y="190"/>
                  </a:lnTo>
                  <a:lnTo>
                    <a:pt x="542" y="189"/>
                  </a:lnTo>
                  <a:lnTo>
                    <a:pt x="525" y="188"/>
                  </a:lnTo>
                  <a:lnTo>
                    <a:pt x="508" y="189"/>
                  </a:lnTo>
                  <a:lnTo>
                    <a:pt x="491" y="190"/>
                  </a:lnTo>
                  <a:lnTo>
                    <a:pt x="482" y="191"/>
                  </a:lnTo>
                  <a:lnTo>
                    <a:pt x="474" y="192"/>
                  </a:lnTo>
                  <a:lnTo>
                    <a:pt x="457" y="195"/>
                  </a:lnTo>
                  <a:lnTo>
                    <a:pt x="449" y="197"/>
                  </a:lnTo>
                  <a:lnTo>
                    <a:pt x="440" y="199"/>
                  </a:lnTo>
                  <a:lnTo>
                    <a:pt x="424" y="203"/>
                  </a:lnTo>
                  <a:lnTo>
                    <a:pt x="409" y="209"/>
                  </a:lnTo>
                  <a:lnTo>
                    <a:pt x="393" y="216"/>
                  </a:lnTo>
                  <a:lnTo>
                    <a:pt x="386" y="219"/>
                  </a:lnTo>
                  <a:lnTo>
                    <a:pt x="378" y="222"/>
                  </a:lnTo>
                  <a:lnTo>
                    <a:pt x="371" y="226"/>
                  </a:lnTo>
                  <a:lnTo>
                    <a:pt x="364" y="230"/>
                  </a:lnTo>
                  <a:lnTo>
                    <a:pt x="350" y="238"/>
                  </a:lnTo>
                  <a:lnTo>
                    <a:pt x="336" y="247"/>
                  </a:lnTo>
                  <a:lnTo>
                    <a:pt x="323" y="256"/>
                  </a:lnTo>
                  <a:lnTo>
                    <a:pt x="310" y="266"/>
                  </a:lnTo>
                  <a:lnTo>
                    <a:pt x="298" y="276"/>
                  </a:lnTo>
                  <a:lnTo>
                    <a:pt x="286" y="288"/>
                  </a:lnTo>
                  <a:lnTo>
                    <a:pt x="274" y="300"/>
                  </a:lnTo>
                  <a:lnTo>
                    <a:pt x="269" y="306"/>
                  </a:lnTo>
                  <a:lnTo>
                    <a:pt x="264" y="312"/>
                  </a:lnTo>
                  <a:lnTo>
                    <a:pt x="254" y="325"/>
                  </a:lnTo>
                  <a:lnTo>
                    <a:pt x="245" y="338"/>
                  </a:lnTo>
                  <a:lnTo>
                    <a:pt x="236" y="352"/>
                  </a:lnTo>
                  <a:lnTo>
                    <a:pt x="228" y="366"/>
                  </a:lnTo>
                  <a:lnTo>
                    <a:pt x="220" y="380"/>
                  </a:lnTo>
                  <a:lnTo>
                    <a:pt x="214" y="396"/>
                  </a:lnTo>
                  <a:lnTo>
                    <a:pt x="211" y="404"/>
                  </a:lnTo>
                  <a:lnTo>
                    <a:pt x="208" y="412"/>
                  </a:lnTo>
                  <a:lnTo>
                    <a:pt x="202" y="427"/>
                  </a:lnTo>
                  <a:lnTo>
                    <a:pt x="200" y="435"/>
                  </a:lnTo>
                  <a:lnTo>
                    <a:pt x="198" y="443"/>
                  </a:lnTo>
                  <a:lnTo>
                    <a:pt x="196" y="451"/>
                  </a:lnTo>
                  <a:lnTo>
                    <a:pt x="194" y="459"/>
                  </a:lnTo>
                  <a:lnTo>
                    <a:pt x="191" y="477"/>
                  </a:lnTo>
                  <a:lnTo>
                    <a:pt x="189" y="494"/>
                  </a:lnTo>
                  <a:lnTo>
                    <a:pt x="188" y="511"/>
                  </a:lnTo>
                  <a:lnTo>
                    <a:pt x="187" y="528"/>
                  </a:lnTo>
                  <a:close/>
                  <a:moveTo>
                    <a:pt x="887" y="917"/>
                  </a:moveTo>
                  <a:lnTo>
                    <a:pt x="820" y="893"/>
                  </a:lnTo>
                  <a:lnTo>
                    <a:pt x="800" y="909"/>
                  </a:lnTo>
                  <a:lnTo>
                    <a:pt x="780" y="923"/>
                  </a:lnTo>
                  <a:lnTo>
                    <a:pt x="781" y="996"/>
                  </a:lnTo>
                  <a:lnTo>
                    <a:pt x="766" y="1003"/>
                  </a:lnTo>
                  <a:lnTo>
                    <a:pt x="751" y="1011"/>
                  </a:lnTo>
                  <a:lnTo>
                    <a:pt x="693" y="967"/>
                  </a:lnTo>
                  <a:lnTo>
                    <a:pt x="670" y="975"/>
                  </a:lnTo>
                  <a:lnTo>
                    <a:pt x="658" y="979"/>
                  </a:lnTo>
                  <a:lnTo>
                    <a:pt x="646" y="982"/>
                  </a:lnTo>
                  <a:lnTo>
                    <a:pt x="625" y="1051"/>
                  </a:lnTo>
                  <a:lnTo>
                    <a:pt x="591" y="1057"/>
                  </a:lnTo>
                  <a:lnTo>
                    <a:pt x="550" y="998"/>
                  </a:lnTo>
                  <a:lnTo>
                    <a:pt x="525" y="999"/>
                  </a:lnTo>
                  <a:lnTo>
                    <a:pt x="500" y="998"/>
                  </a:lnTo>
                  <a:lnTo>
                    <a:pt x="459" y="1057"/>
                  </a:lnTo>
                  <a:lnTo>
                    <a:pt x="442" y="1054"/>
                  </a:lnTo>
                  <a:lnTo>
                    <a:pt x="425" y="1051"/>
                  </a:lnTo>
                  <a:lnTo>
                    <a:pt x="404" y="982"/>
                  </a:lnTo>
                  <a:lnTo>
                    <a:pt x="380" y="975"/>
                  </a:lnTo>
                  <a:lnTo>
                    <a:pt x="369" y="971"/>
                  </a:lnTo>
                  <a:lnTo>
                    <a:pt x="357" y="967"/>
                  </a:lnTo>
                  <a:lnTo>
                    <a:pt x="300" y="1011"/>
                  </a:lnTo>
                  <a:lnTo>
                    <a:pt x="284" y="1003"/>
                  </a:lnTo>
                  <a:lnTo>
                    <a:pt x="269" y="996"/>
                  </a:lnTo>
                  <a:lnTo>
                    <a:pt x="270" y="923"/>
                  </a:lnTo>
                  <a:lnTo>
                    <a:pt x="250" y="909"/>
                  </a:lnTo>
                  <a:lnTo>
                    <a:pt x="240" y="902"/>
                  </a:lnTo>
                  <a:lnTo>
                    <a:pt x="230" y="893"/>
                  </a:lnTo>
                  <a:lnTo>
                    <a:pt x="163" y="917"/>
                  </a:lnTo>
                  <a:lnTo>
                    <a:pt x="151" y="905"/>
                  </a:lnTo>
                  <a:lnTo>
                    <a:pt x="138" y="892"/>
                  </a:lnTo>
                  <a:lnTo>
                    <a:pt x="162" y="825"/>
                  </a:lnTo>
                  <a:lnTo>
                    <a:pt x="147" y="804"/>
                  </a:lnTo>
                  <a:lnTo>
                    <a:pt x="132" y="784"/>
                  </a:lnTo>
                  <a:lnTo>
                    <a:pt x="61" y="785"/>
                  </a:lnTo>
                  <a:lnTo>
                    <a:pt x="53" y="770"/>
                  </a:lnTo>
                  <a:lnTo>
                    <a:pt x="45" y="755"/>
                  </a:lnTo>
                  <a:lnTo>
                    <a:pt x="88" y="697"/>
                  </a:lnTo>
                  <a:lnTo>
                    <a:pt x="80" y="674"/>
                  </a:lnTo>
                  <a:lnTo>
                    <a:pt x="76" y="662"/>
                  </a:lnTo>
                  <a:lnTo>
                    <a:pt x="73" y="650"/>
                  </a:lnTo>
                  <a:lnTo>
                    <a:pt x="5" y="628"/>
                  </a:lnTo>
                  <a:lnTo>
                    <a:pt x="0" y="595"/>
                  </a:lnTo>
                  <a:lnTo>
                    <a:pt x="58" y="553"/>
                  </a:lnTo>
                  <a:lnTo>
                    <a:pt x="57" y="528"/>
                  </a:lnTo>
                  <a:lnTo>
                    <a:pt x="58" y="503"/>
                  </a:lnTo>
                  <a:lnTo>
                    <a:pt x="0" y="461"/>
                  </a:lnTo>
                  <a:lnTo>
                    <a:pt x="2" y="445"/>
                  </a:lnTo>
                  <a:lnTo>
                    <a:pt x="5" y="428"/>
                  </a:lnTo>
                  <a:lnTo>
                    <a:pt x="73" y="407"/>
                  </a:lnTo>
                  <a:lnTo>
                    <a:pt x="80" y="382"/>
                  </a:lnTo>
                  <a:lnTo>
                    <a:pt x="84" y="371"/>
                  </a:lnTo>
                  <a:lnTo>
                    <a:pt x="88" y="359"/>
                  </a:lnTo>
                  <a:lnTo>
                    <a:pt x="45" y="302"/>
                  </a:lnTo>
                  <a:lnTo>
                    <a:pt x="53" y="286"/>
                  </a:lnTo>
                  <a:lnTo>
                    <a:pt x="61" y="271"/>
                  </a:lnTo>
                  <a:lnTo>
                    <a:pt x="132" y="272"/>
                  </a:lnTo>
                  <a:lnTo>
                    <a:pt x="147" y="252"/>
                  </a:lnTo>
                  <a:lnTo>
                    <a:pt x="154" y="242"/>
                  </a:lnTo>
                  <a:lnTo>
                    <a:pt x="162" y="232"/>
                  </a:lnTo>
                  <a:lnTo>
                    <a:pt x="138" y="164"/>
                  </a:lnTo>
                  <a:lnTo>
                    <a:pt x="151" y="152"/>
                  </a:lnTo>
                  <a:lnTo>
                    <a:pt x="163" y="140"/>
                  </a:lnTo>
                  <a:lnTo>
                    <a:pt x="230" y="163"/>
                  </a:lnTo>
                  <a:lnTo>
                    <a:pt x="250" y="148"/>
                  </a:lnTo>
                  <a:lnTo>
                    <a:pt x="270" y="134"/>
                  </a:lnTo>
                  <a:lnTo>
                    <a:pt x="269" y="62"/>
                  </a:lnTo>
                  <a:lnTo>
                    <a:pt x="284" y="54"/>
                  </a:lnTo>
                  <a:lnTo>
                    <a:pt x="300" y="46"/>
                  </a:lnTo>
                  <a:lnTo>
                    <a:pt x="357" y="89"/>
                  </a:lnTo>
                  <a:lnTo>
                    <a:pt x="380" y="81"/>
                  </a:lnTo>
                  <a:lnTo>
                    <a:pt x="392" y="77"/>
                  </a:lnTo>
                  <a:lnTo>
                    <a:pt x="404" y="74"/>
                  </a:lnTo>
                  <a:lnTo>
                    <a:pt x="425" y="5"/>
                  </a:lnTo>
                  <a:lnTo>
                    <a:pt x="459" y="0"/>
                  </a:lnTo>
                  <a:lnTo>
                    <a:pt x="500" y="59"/>
                  </a:lnTo>
                  <a:lnTo>
                    <a:pt x="525" y="58"/>
                  </a:lnTo>
                  <a:lnTo>
                    <a:pt x="550" y="59"/>
                  </a:lnTo>
                  <a:lnTo>
                    <a:pt x="591" y="0"/>
                  </a:lnTo>
                  <a:lnTo>
                    <a:pt x="608" y="2"/>
                  </a:lnTo>
                  <a:lnTo>
                    <a:pt x="625" y="5"/>
                  </a:lnTo>
                  <a:lnTo>
                    <a:pt x="646" y="74"/>
                  </a:lnTo>
                  <a:lnTo>
                    <a:pt x="670" y="81"/>
                  </a:lnTo>
                  <a:lnTo>
                    <a:pt x="682" y="85"/>
                  </a:lnTo>
                  <a:lnTo>
                    <a:pt x="693" y="89"/>
                  </a:lnTo>
                  <a:lnTo>
                    <a:pt x="751" y="46"/>
                  </a:lnTo>
                  <a:lnTo>
                    <a:pt x="766" y="54"/>
                  </a:lnTo>
                  <a:lnTo>
                    <a:pt x="781" y="62"/>
                  </a:lnTo>
                  <a:lnTo>
                    <a:pt x="780" y="134"/>
                  </a:lnTo>
                  <a:lnTo>
                    <a:pt x="800" y="148"/>
                  </a:lnTo>
                  <a:lnTo>
                    <a:pt x="810" y="155"/>
                  </a:lnTo>
                  <a:lnTo>
                    <a:pt x="820" y="163"/>
                  </a:lnTo>
                  <a:lnTo>
                    <a:pt x="887" y="140"/>
                  </a:lnTo>
                  <a:lnTo>
                    <a:pt x="900" y="152"/>
                  </a:lnTo>
                  <a:lnTo>
                    <a:pt x="912" y="164"/>
                  </a:lnTo>
                  <a:lnTo>
                    <a:pt x="888" y="232"/>
                  </a:lnTo>
                  <a:lnTo>
                    <a:pt x="904" y="252"/>
                  </a:lnTo>
                  <a:lnTo>
                    <a:pt x="918" y="272"/>
                  </a:lnTo>
                  <a:lnTo>
                    <a:pt x="990" y="271"/>
                  </a:lnTo>
                  <a:lnTo>
                    <a:pt x="997" y="286"/>
                  </a:lnTo>
                  <a:lnTo>
                    <a:pt x="1005" y="302"/>
                  </a:lnTo>
                  <a:lnTo>
                    <a:pt x="962" y="359"/>
                  </a:lnTo>
                  <a:lnTo>
                    <a:pt x="970" y="382"/>
                  </a:lnTo>
                  <a:lnTo>
                    <a:pt x="974" y="395"/>
                  </a:lnTo>
                  <a:lnTo>
                    <a:pt x="977" y="407"/>
                  </a:lnTo>
                  <a:lnTo>
                    <a:pt x="1045" y="428"/>
                  </a:lnTo>
                  <a:lnTo>
                    <a:pt x="1052" y="461"/>
                  </a:lnTo>
                  <a:lnTo>
                    <a:pt x="992" y="503"/>
                  </a:lnTo>
                  <a:lnTo>
                    <a:pt x="993" y="528"/>
                  </a:lnTo>
                  <a:lnTo>
                    <a:pt x="992" y="553"/>
                  </a:lnTo>
                  <a:lnTo>
                    <a:pt x="1052" y="595"/>
                  </a:lnTo>
                  <a:lnTo>
                    <a:pt x="1049" y="611"/>
                  </a:lnTo>
                  <a:lnTo>
                    <a:pt x="1045" y="628"/>
                  </a:lnTo>
                  <a:lnTo>
                    <a:pt x="977" y="650"/>
                  </a:lnTo>
                  <a:lnTo>
                    <a:pt x="970" y="674"/>
                  </a:lnTo>
                  <a:lnTo>
                    <a:pt x="966" y="686"/>
                  </a:lnTo>
                  <a:lnTo>
                    <a:pt x="962" y="697"/>
                  </a:lnTo>
                  <a:lnTo>
                    <a:pt x="1005" y="755"/>
                  </a:lnTo>
                  <a:lnTo>
                    <a:pt x="997" y="770"/>
                  </a:lnTo>
                  <a:lnTo>
                    <a:pt x="990" y="785"/>
                  </a:lnTo>
                  <a:lnTo>
                    <a:pt x="918" y="784"/>
                  </a:lnTo>
                  <a:lnTo>
                    <a:pt x="904" y="804"/>
                  </a:lnTo>
                  <a:lnTo>
                    <a:pt x="897" y="814"/>
                  </a:lnTo>
                  <a:lnTo>
                    <a:pt x="888" y="825"/>
                  </a:lnTo>
                  <a:lnTo>
                    <a:pt x="912" y="892"/>
                  </a:lnTo>
                  <a:lnTo>
                    <a:pt x="900" y="905"/>
                  </a:lnTo>
                  <a:lnTo>
                    <a:pt x="887" y="917"/>
                  </a:lnTo>
                  <a:close/>
                </a:path>
              </a:pathLst>
            </a:custGeom>
            <a:solidFill>
              <a:srgbClr val="FCA826"/>
            </a:solidFill>
            <a:ln w="6350">
              <a:noFill/>
              <a:round/>
              <a:headEnd/>
              <a:tailEnd/>
            </a:ln>
            <a:effectLst>
              <a:outerShdw blurRad="50800" dist="38100" dir="5400000" algn="t" rotWithShape="0">
                <a:prstClr val="black">
                  <a:alpha val="40000"/>
                </a:prstClr>
              </a:outerShdw>
            </a:effectLst>
          </p:spPr>
          <p:txBody>
            <a:bodyPr/>
            <a:lstStyle/>
            <a:p>
              <a:endParaRPr lang="zh-CN" altLang="en-US" dirty="0">
                <a:ea typeface="微软雅黑" panose="020B0503020204020204" pitchFamily="34" charset="-122"/>
              </a:endParaRPr>
            </a:p>
          </p:txBody>
        </p:sp>
        <p:sp>
          <p:nvSpPr>
            <p:cNvPr id="13" name="文本框 12"/>
            <p:cNvSpPr txBox="1"/>
            <p:nvPr/>
          </p:nvSpPr>
          <p:spPr>
            <a:xfrm>
              <a:off x="7049606" y="2466153"/>
              <a:ext cx="1007962" cy="873222"/>
            </a:xfrm>
            <a:prstGeom prst="rect">
              <a:avLst/>
            </a:prstGeom>
            <a:noFill/>
            <a:effectLst>
              <a:outerShdw blurRad="50800" dist="38100" dir="5400000" algn="t" rotWithShape="0">
                <a:prstClr val="black">
                  <a:alpha val="40000"/>
                </a:prstClr>
              </a:outerShdw>
            </a:effectLst>
          </p:spPr>
          <p:txBody>
            <a:bodyPr wrap="none" rtlCol="0">
              <a:spAutoFit/>
            </a:bodyPr>
            <a:lstStyle/>
            <a:p>
              <a:pPr algn="ctr">
                <a:lnSpc>
                  <a:spcPct val="90000"/>
                </a:lnSpc>
              </a:pPr>
              <a:r>
                <a:rPr kumimoji="1" lang="en-US" altLang="zh-CN" sz="4800" b="1" dirty="0">
                  <a:solidFill>
                    <a:srgbClr val="FCA826"/>
                  </a:solidFill>
                  <a:ea typeface="微软雅黑" panose="020B0503020204020204" pitchFamily="34" charset="-122"/>
                </a:rPr>
                <a:t>04</a:t>
              </a:r>
              <a:endParaRPr kumimoji="1" lang="zh-CN" altLang="en-US" sz="4800" b="1" dirty="0">
                <a:solidFill>
                  <a:srgbClr val="FCA826"/>
                </a:solidFill>
                <a:ea typeface="微软雅黑" panose="020B0503020204020204" pitchFamily="34" charset="-122"/>
              </a:endParaRPr>
            </a:p>
          </p:txBody>
        </p:sp>
      </p:grpSp>
      <p:sp>
        <p:nvSpPr>
          <p:cNvPr id="15" name="文本框 14"/>
          <p:cNvSpPr txBox="1"/>
          <p:nvPr/>
        </p:nvSpPr>
        <p:spPr>
          <a:xfrm>
            <a:off x="1208345" y="3447412"/>
            <a:ext cx="1680948" cy="892552"/>
          </a:xfrm>
          <a:prstGeom prst="rect">
            <a:avLst/>
          </a:prstGeom>
          <a:noFill/>
        </p:spPr>
        <p:txBody>
          <a:bodyPr wrap="square" rtlCol="0">
            <a:spAutoFit/>
          </a:bodyPr>
          <a:lstStyle/>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 elit. Morbi ultrices posuere sapien</a:t>
            </a:r>
            <a:endParaRPr lang="zh-CN"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endParaRPr>
          </a:p>
        </p:txBody>
      </p:sp>
      <p:sp>
        <p:nvSpPr>
          <p:cNvPr id="16" name="文本框 15"/>
          <p:cNvSpPr txBox="1"/>
          <p:nvPr/>
        </p:nvSpPr>
        <p:spPr>
          <a:xfrm>
            <a:off x="1293478" y="3072325"/>
            <a:ext cx="1300373" cy="369332"/>
          </a:xfrm>
          <a:prstGeom prst="rect">
            <a:avLst/>
          </a:prstGeom>
          <a:noFill/>
        </p:spPr>
        <p:txBody>
          <a:bodyPr wrap="square" rtlCol="0">
            <a:spAutoFit/>
          </a:bodyPr>
          <a:lstStyle/>
          <a:p>
            <a:r>
              <a:rPr kumimoji="1" lang="en-US" altLang="zh-CN" b="1" dirty="0">
                <a:ea typeface="微软雅黑" panose="020B0503020204020204" pitchFamily="34" charset="-122"/>
              </a:rPr>
              <a:t>Add Text</a:t>
            </a:r>
          </a:p>
        </p:txBody>
      </p:sp>
      <p:sp>
        <p:nvSpPr>
          <p:cNvPr id="18" name="文本框 17"/>
          <p:cNvSpPr txBox="1"/>
          <p:nvPr/>
        </p:nvSpPr>
        <p:spPr>
          <a:xfrm>
            <a:off x="4778909" y="3447412"/>
            <a:ext cx="1648105" cy="892552"/>
          </a:xfrm>
          <a:prstGeom prst="rect">
            <a:avLst/>
          </a:prstGeom>
          <a:noFill/>
        </p:spPr>
        <p:txBody>
          <a:bodyPr wrap="square" rtlCol="0">
            <a:spAutoFit/>
          </a:bodyPr>
          <a:lstStyle/>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 elit. Morbi ultrices posuere sapien</a:t>
            </a:r>
            <a:endParaRPr lang="zh-CN"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endParaRPr>
          </a:p>
        </p:txBody>
      </p:sp>
      <p:sp>
        <p:nvSpPr>
          <p:cNvPr id="19" name="文本框 18"/>
          <p:cNvSpPr txBox="1"/>
          <p:nvPr/>
        </p:nvSpPr>
        <p:spPr>
          <a:xfrm>
            <a:off x="4864042" y="3072325"/>
            <a:ext cx="1300373" cy="369332"/>
          </a:xfrm>
          <a:prstGeom prst="rect">
            <a:avLst/>
          </a:prstGeom>
          <a:noFill/>
        </p:spPr>
        <p:txBody>
          <a:bodyPr wrap="square" rtlCol="0">
            <a:spAutoFit/>
          </a:bodyPr>
          <a:lstStyle/>
          <a:p>
            <a:r>
              <a:rPr kumimoji="1" lang="en-US" altLang="zh-CN" b="1" dirty="0">
                <a:ea typeface="微软雅黑" panose="020B0503020204020204" pitchFamily="34" charset="-122"/>
              </a:rPr>
              <a:t>Add Text</a:t>
            </a:r>
          </a:p>
        </p:txBody>
      </p:sp>
      <p:sp>
        <p:nvSpPr>
          <p:cNvPr id="21" name="文本框 20"/>
          <p:cNvSpPr txBox="1"/>
          <p:nvPr/>
        </p:nvSpPr>
        <p:spPr>
          <a:xfrm>
            <a:off x="2949392" y="3447412"/>
            <a:ext cx="1622462" cy="892552"/>
          </a:xfrm>
          <a:prstGeom prst="rect">
            <a:avLst/>
          </a:prstGeom>
          <a:noFill/>
        </p:spPr>
        <p:txBody>
          <a:bodyPr wrap="square" rtlCol="0">
            <a:spAutoFit/>
          </a:bodyPr>
          <a:lstStyle/>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 elit. Morbi ultrices posuere sapien</a:t>
            </a:r>
            <a:endParaRPr lang="zh-CN"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endParaRPr>
          </a:p>
        </p:txBody>
      </p:sp>
      <p:sp>
        <p:nvSpPr>
          <p:cNvPr id="22" name="文本框 21"/>
          <p:cNvSpPr txBox="1"/>
          <p:nvPr/>
        </p:nvSpPr>
        <p:spPr>
          <a:xfrm>
            <a:off x="3034525" y="3072325"/>
            <a:ext cx="1300373" cy="369332"/>
          </a:xfrm>
          <a:prstGeom prst="rect">
            <a:avLst/>
          </a:prstGeom>
          <a:noFill/>
        </p:spPr>
        <p:txBody>
          <a:bodyPr wrap="square" rtlCol="0">
            <a:spAutoFit/>
          </a:bodyPr>
          <a:lstStyle/>
          <a:p>
            <a:r>
              <a:rPr kumimoji="1" lang="en-US" altLang="zh-CN" b="1" dirty="0">
                <a:ea typeface="微软雅黑" panose="020B0503020204020204" pitchFamily="34" charset="-122"/>
              </a:rPr>
              <a:t>Add Text</a:t>
            </a:r>
          </a:p>
        </p:txBody>
      </p:sp>
      <p:sp>
        <p:nvSpPr>
          <p:cNvPr id="24" name="文本框 23"/>
          <p:cNvSpPr txBox="1"/>
          <p:nvPr/>
        </p:nvSpPr>
        <p:spPr>
          <a:xfrm>
            <a:off x="6512146" y="3447412"/>
            <a:ext cx="1614653" cy="892552"/>
          </a:xfrm>
          <a:prstGeom prst="rect">
            <a:avLst/>
          </a:prstGeom>
          <a:noFill/>
        </p:spPr>
        <p:txBody>
          <a:bodyPr wrap="square" rtlCol="0">
            <a:spAutoFit/>
          </a:bodyPr>
          <a:lstStyle/>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 elit. Morbi ultrices posuere sapien</a:t>
            </a:r>
            <a:endParaRPr lang="zh-CN"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endParaRPr>
          </a:p>
        </p:txBody>
      </p:sp>
      <p:sp>
        <p:nvSpPr>
          <p:cNvPr id="25" name="文本框 24"/>
          <p:cNvSpPr txBox="1"/>
          <p:nvPr/>
        </p:nvSpPr>
        <p:spPr>
          <a:xfrm>
            <a:off x="6597278" y="3072325"/>
            <a:ext cx="1300373" cy="369332"/>
          </a:xfrm>
          <a:prstGeom prst="rect">
            <a:avLst/>
          </a:prstGeom>
          <a:noFill/>
        </p:spPr>
        <p:txBody>
          <a:bodyPr wrap="square" rtlCol="0">
            <a:spAutoFit/>
          </a:bodyPr>
          <a:lstStyle/>
          <a:p>
            <a:r>
              <a:rPr kumimoji="1" lang="en-US" altLang="zh-CN" b="1" dirty="0">
                <a:ea typeface="微软雅黑" panose="020B0503020204020204" pitchFamily="34" charset="-122"/>
              </a:rPr>
              <a:t>Add Text</a:t>
            </a:r>
          </a:p>
        </p:txBody>
      </p:sp>
      <p:sp>
        <p:nvSpPr>
          <p:cNvPr id="36" name="文本框 35"/>
          <p:cNvSpPr txBox="1"/>
          <p:nvPr/>
        </p:nvSpPr>
        <p:spPr>
          <a:xfrm>
            <a:off x="3871309" y="46663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sp>
        <p:nvSpPr>
          <p:cNvPr id="27" name="文本框 26"/>
          <p:cNvSpPr txBox="1"/>
          <p:nvPr/>
        </p:nvSpPr>
        <p:spPr>
          <a:xfrm>
            <a:off x="220399" y="151146"/>
            <a:ext cx="2814126"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THREE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Tree>
    <p:extLst>
      <p:ext uri="{BB962C8B-B14F-4D97-AF65-F5344CB8AC3E}">
        <p14:creationId xmlns:p14="http://schemas.microsoft.com/office/powerpoint/2010/main" val="1689138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a:spLocks noChangeAspect="1"/>
          </p:cNvSpPr>
          <p:nvPr/>
        </p:nvSpPr>
        <p:spPr>
          <a:xfrm>
            <a:off x="3402000" y="1671253"/>
            <a:ext cx="2340000" cy="2340000"/>
          </a:xfrm>
          <a:prstGeom prst="ellipse">
            <a:avLst/>
          </a:prstGeom>
          <a:solidFill>
            <a:schemeClr val="bg1">
              <a:lumMod val="50000"/>
            </a:schemeClr>
          </a:solidFill>
          <a:ln w="7620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nvGrpSpPr>
          <p:cNvPr id="3" name="组合 17"/>
          <p:cNvGrpSpPr/>
          <p:nvPr/>
        </p:nvGrpSpPr>
        <p:grpSpPr>
          <a:xfrm>
            <a:off x="3491880" y="1761133"/>
            <a:ext cx="2160240" cy="2160240"/>
            <a:chOff x="3635896" y="2420888"/>
            <a:chExt cx="2160240" cy="2160240"/>
          </a:xfrm>
        </p:grpSpPr>
        <p:sp>
          <p:nvSpPr>
            <p:cNvPr id="4" name="任意多边形 12"/>
            <p:cNvSpPr/>
            <p:nvPr/>
          </p:nvSpPr>
          <p:spPr>
            <a:xfrm>
              <a:off x="3657588" y="2420888"/>
              <a:ext cx="1058429" cy="864096"/>
            </a:xfrm>
            <a:custGeom>
              <a:avLst/>
              <a:gdLst>
                <a:gd name="connsiteX0" fmla="*/ 1058429 w 1058429"/>
                <a:gd name="connsiteY0" fmla="*/ 0 h 864096"/>
                <a:gd name="connsiteX1" fmla="*/ 1058429 w 1058429"/>
                <a:gd name="connsiteY1" fmla="*/ 864096 h 864096"/>
                <a:gd name="connsiteX2" fmla="*/ 0 w 1058429"/>
                <a:gd name="connsiteY2" fmla="*/ 864096 h 864096"/>
                <a:gd name="connsiteX3" fmla="*/ 253 w 1058429"/>
                <a:gd name="connsiteY3" fmla="*/ 862438 h 864096"/>
                <a:gd name="connsiteX4" fmla="*/ 1058429 w 1058429"/>
                <a:gd name="connsiteY4" fmla="*/ 0 h 86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58429" h="864096">
                  <a:moveTo>
                    <a:pt x="1058429" y="0"/>
                  </a:moveTo>
                  <a:lnTo>
                    <a:pt x="1058429" y="864096"/>
                  </a:lnTo>
                  <a:lnTo>
                    <a:pt x="0" y="864096"/>
                  </a:lnTo>
                  <a:lnTo>
                    <a:pt x="253" y="862438"/>
                  </a:lnTo>
                  <a:cubicBezTo>
                    <a:pt x="100970" y="370246"/>
                    <a:pt x="536462" y="0"/>
                    <a:pt x="1058429" y="0"/>
                  </a:cubicBezTo>
                  <a:close/>
                </a:path>
              </a:pathLst>
            </a:custGeom>
            <a:solidFill>
              <a:srgbClr val="56C1DA"/>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5" name="任意多边形 14"/>
            <p:cNvSpPr/>
            <p:nvPr/>
          </p:nvSpPr>
          <p:spPr>
            <a:xfrm>
              <a:off x="4716016" y="2420888"/>
              <a:ext cx="1080120" cy="1440160"/>
            </a:xfrm>
            <a:custGeom>
              <a:avLst/>
              <a:gdLst>
                <a:gd name="connsiteX0" fmla="*/ 0 w 1080120"/>
                <a:gd name="connsiteY0" fmla="*/ 0 h 1440160"/>
                <a:gd name="connsiteX1" fmla="*/ 1080120 w 1080120"/>
                <a:gd name="connsiteY1" fmla="*/ 1080120 h 1440160"/>
                <a:gd name="connsiteX2" fmla="*/ 1031560 w 1080120"/>
                <a:gd name="connsiteY2" fmla="*/ 1401315 h 1440160"/>
                <a:gd name="connsiteX3" fmla="*/ 1017343 w 1080120"/>
                <a:gd name="connsiteY3" fmla="*/ 1440160 h 1440160"/>
                <a:gd name="connsiteX4" fmla="*/ 0 w 1080120"/>
                <a:gd name="connsiteY4" fmla="*/ 1440160 h 14401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0120" h="1440160">
                  <a:moveTo>
                    <a:pt x="0" y="0"/>
                  </a:moveTo>
                  <a:cubicBezTo>
                    <a:pt x="596534" y="0"/>
                    <a:pt x="1080120" y="483586"/>
                    <a:pt x="1080120" y="1080120"/>
                  </a:cubicBezTo>
                  <a:cubicBezTo>
                    <a:pt x="1080120" y="1191970"/>
                    <a:pt x="1063119" y="1299850"/>
                    <a:pt x="1031560" y="1401315"/>
                  </a:cubicBezTo>
                  <a:lnTo>
                    <a:pt x="1017343" y="1440160"/>
                  </a:lnTo>
                  <a:lnTo>
                    <a:pt x="0" y="1440160"/>
                  </a:lnTo>
                  <a:close/>
                </a:path>
              </a:pathLst>
            </a:custGeom>
            <a:solidFill>
              <a:srgbClr val="FCA826"/>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6" name="任意多边形 13"/>
            <p:cNvSpPr/>
            <p:nvPr/>
          </p:nvSpPr>
          <p:spPr>
            <a:xfrm>
              <a:off x="3635896" y="3284984"/>
              <a:ext cx="1080120" cy="1296144"/>
            </a:xfrm>
            <a:custGeom>
              <a:avLst/>
              <a:gdLst>
                <a:gd name="connsiteX0" fmla="*/ 21691 w 1080120"/>
                <a:gd name="connsiteY0" fmla="*/ 0 h 1296144"/>
                <a:gd name="connsiteX1" fmla="*/ 1080120 w 1080120"/>
                <a:gd name="connsiteY1" fmla="*/ 0 h 1296144"/>
                <a:gd name="connsiteX2" fmla="*/ 1080120 w 1080120"/>
                <a:gd name="connsiteY2" fmla="*/ 1296144 h 1296144"/>
                <a:gd name="connsiteX3" fmla="*/ 0 w 1080120"/>
                <a:gd name="connsiteY3" fmla="*/ 216024 h 1296144"/>
                <a:gd name="connsiteX4" fmla="*/ 5577 w 1080120"/>
                <a:gd name="connsiteY4" fmla="*/ 105588 h 12961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80120" h="1296144">
                  <a:moveTo>
                    <a:pt x="21691" y="0"/>
                  </a:moveTo>
                  <a:lnTo>
                    <a:pt x="1080120" y="0"/>
                  </a:lnTo>
                  <a:lnTo>
                    <a:pt x="1080120" y="1296144"/>
                  </a:lnTo>
                  <a:cubicBezTo>
                    <a:pt x="483586" y="1296144"/>
                    <a:pt x="0" y="812558"/>
                    <a:pt x="0" y="216024"/>
                  </a:cubicBezTo>
                  <a:cubicBezTo>
                    <a:pt x="0" y="178741"/>
                    <a:pt x="1889" y="141899"/>
                    <a:pt x="5577" y="105588"/>
                  </a:cubicBezTo>
                  <a:close/>
                </a:path>
              </a:pathLst>
            </a:custGeom>
            <a:solidFill>
              <a:srgbClr val="82D640"/>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7" name="任意多边形 15"/>
            <p:cNvSpPr/>
            <p:nvPr/>
          </p:nvSpPr>
          <p:spPr>
            <a:xfrm>
              <a:off x="4716017" y="3861048"/>
              <a:ext cx="1017343" cy="720080"/>
            </a:xfrm>
            <a:custGeom>
              <a:avLst/>
              <a:gdLst>
                <a:gd name="connsiteX0" fmla="*/ 0 w 1017343"/>
                <a:gd name="connsiteY0" fmla="*/ 0 h 720080"/>
                <a:gd name="connsiteX1" fmla="*/ 1017343 w 1017343"/>
                <a:gd name="connsiteY1" fmla="*/ 0 h 720080"/>
                <a:gd name="connsiteX2" fmla="*/ 995239 w 1017343"/>
                <a:gd name="connsiteY2" fmla="*/ 60392 h 720080"/>
                <a:gd name="connsiteX3" fmla="*/ 0 w 1017343"/>
                <a:gd name="connsiteY3" fmla="*/ 720080 h 720080"/>
              </a:gdLst>
              <a:ahLst/>
              <a:cxnLst>
                <a:cxn ang="0">
                  <a:pos x="connsiteX0" y="connsiteY0"/>
                </a:cxn>
                <a:cxn ang="0">
                  <a:pos x="connsiteX1" y="connsiteY1"/>
                </a:cxn>
                <a:cxn ang="0">
                  <a:pos x="connsiteX2" y="connsiteY2"/>
                </a:cxn>
                <a:cxn ang="0">
                  <a:pos x="connsiteX3" y="connsiteY3"/>
                </a:cxn>
              </a:cxnLst>
              <a:rect l="l" t="t" r="r" b="b"/>
              <a:pathLst>
                <a:path w="1017343" h="720080">
                  <a:moveTo>
                    <a:pt x="0" y="0"/>
                  </a:moveTo>
                  <a:lnTo>
                    <a:pt x="1017343" y="0"/>
                  </a:lnTo>
                  <a:lnTo>
                    <a:pt x="995239" y="60392"/>
                  </a:lnTo>
                  <a:cubicBezTo>
                    <a:pt x="831268" y="448063"/>
                    <a:pt x="447401" y="720080"/>
                    <a:pt x="0" y="720080"/>
                  </a:cubicBezTo>
                  <a:close/>
                </a:path>
              </a:pathLst>
            </a:custGeom>
            <a:solidFill>
              <a:srgbClr val="175562"/>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cxnSp>
        <p:nvCxnSpPr>
          <p:cNvPr id="8" name="肘形连接符 7"/>
          <p:cNvCxnSpPr>
            <a:stCxn id="13" idx="3"/>
          </p:cNvCxnSpPr>
          <p:nvPr/>
        </p:nvCxnSpPr>
        <p:spPr>
          <a:xfrm>
            <a:off x="2915816" y="1599550"/>
            <a:ext cx="1080120" cy="593631"/>
          </a:xfrm>
          <a:prstGeom prst="bentConnector3">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9" name="肘形连接符 8"/>
          <p:cNvCxnSpPr/>
          <p:nvPr/>
        </p:nvCxnSpPr>
        <p:spPr>
          <a:xfrm flipV="1">
            <a:off x="5148064" y="1761133"/>
            <a:ext cx="1159292" cy="591485"/>
          </a:xfrm>
          <a:prstGeom prst="bentConnector3">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0" name="肘形连接符 9"/>
          <p:cNvCxnSpPr/>
          <p:nvPr/>
        </p:nvCxnSpPr>
        <p:spPr>
          <a:xfrm>
            <a:off x="5220072" y="3489887"/>
            <a:ext cx="1087284" cy="237109"/>
          </a:xfrm>
          <a:prstGeom prst="bentConnector3">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1" name="肘形连接符 10"/>
          <p:cNvCxnSpPr/>
          <p:nvPr/>
        </p:nvCxnSpPr>
        <p:spPr>
          <a:xfrm flipV="1">
            <a:off x="2915816" y="3273301"/>
            <a:ext cx="936104" cy="453695"/>
          </a:xfrm>
          <a:prstGeom prst="bentConnector3">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grpSp>
        <p:nvGrpSpPr>
          <p:cNvPr id="12" name="组 11"/>
          <p:cNvGrpSpPr/>
          <p:nvPr/>
        </p:nvGrpSpPr>
        <p:grpSpPr>
          <a:xfrm>
            <a:off x="879231" y="883969"/>
            <a:ext cx="2036585" cy="1061829"/>
            <a:chOff x="879231" y="751636"/>
            <a:chExt cx="2036585" cy="1061829"/>
          </a:xfrm>
        </p:grpSpPr>
        <p:sp>
          <p:nvSpPr>
            <p:cNvPr id="13" name="文本框 12"/>
            <p:cNvSpPr txBox="1"/>
            <p:nvPr/>
          </p:nvSpPr>
          <p:spPr>
            <a:xfrm>
              <a:off x="879231" y="1120968"/>
              <a:ext cx="2036585" cy="692497"/>
            </a:xfrm>
            <a:prstGeom prst="rect">
              <a:avLst/>
            </a:prstGeom>
            <a:noFill/>
          </p:spPr>
          <p:txBody>
            <a:bodyPr wrap="square" rtlCol="0">
              <a:spAutoFit/>
            </a:bodyPr>
            <a:lstStyle/>
            <a:p>
              <a:pPr algn="r">
                <a:lnSpc>
                  <a:spcPct val="130000"/>
                </a:lnSpc>
              </a:pPr>
              <a:r>
                <a:rPr lang="en-US" altLang="zh-CN" sz="1000" dirty="0">
                  <a:solidFill>
                    <a:srgbClr val="404040"/>
                  </a:solidFill>
                  <a:ea typeface="微软雅黑" panose="020B0503020204020204" pitchFamily="34" charset="-122"/>
                  <a:cs typeface="Arial" panose="020B0604020202020204" pitchFamily="34" charset="0"/>
                </a:rPr>
                <a:t>Lorem ipsum dolor sit amet, consectetur adipiscing elit. Morbi ultrices posuere sapien</a:t>
              </a:r>
              <a:endParaRPr lang="zh-CN" altLang="en-US" sz="1000" dirty="0">
                <a:solidFill>
                  <a:srgbClr val="404040"/>
                </a:solidFill>
                <a:ea typeface="微软雅黑" panose="020B0503020204020204" pitchFamily="34" charset="-122"/>
                <a:cs typeface="Arial" panose="020B0604020202020204" pitchFamily="34" charset="0"/>
              </a:endParaRPr>
            </a:p>
          </p:txBody>
        </p:sp>
        <p:sp>
          <p:nvSpPr>
            <p:cNvPr id="14" name="矩形 13"/>
            <p:cNvSpPr/>
            <p:nvPr/>
          </p:nvSpPr>
          <p:spPr>
            <a:xfrm>
              <a:off x="1179443" y="751636"/>
              <a:ext cx="1736373" cy="369332"/>
            </a:xfrm>
            <a:prstGeom prst="rect">
              <a:avLst/>
            </a:prstGeom>
          </p:spPr>
          <p:txBody>
            <a:bodyPr wrap="none">
              <a:spAutoFit/>
            </a:bodyPr>
            <a:lstStyle/>
            <a:p>
              <a:pPr algn="r"/>
              <a:r>
                <a:rPr lang="en-US" altLang="zh-CN" b="1" dirty="0">
                  <a:solidFill>
                    <a:srgbClr val="56C1DA"/>
                  </a:solidFill>
                  <a:ea typeface="微软雅黑" panose="020B0503020204020204" pitchFamily="34" charset="-122"/>
                  <a:cs typeface="Arial" panose="020B0604020202020204" pitchFamily="34" charset="0"/>
                </a:rPr>
                <a:t>Add Your </a:t>
              </a:r>
              <a:r>
                <a:rPr lang="en-US" altLang="zh-CN" b="1" dirty="0">
                  <a:solidFill>
                    <a:srgbClr val="56C1DA"/>
                  </a:solidFill>
                  <a:ea typeface="微软雅黑" panose="020B0503020204020204" pitchFamily="34" charset="-122"/>
                </a:rPr>
                <a:t>Text</a:t>
              </a:r>
            </a:p>
          </p:txBody>
        </p:sp>
      </p:grpSp>
      <p:grpSp>
        <p:nvGrpSpPr>
          <p:cNvPr id="15" name="组 14"/>
          <p:cNvGrpSpPr/>
          <p:nvPr/>
        </p:nvGrpSpPr>
        <p:grpSpPr>
          <a:xfrm>
            <a:off x="879231" y="3199626"/>
            <a:ext cx="2046354" cy="1061829"/>
            <a:chOff x="869462" y="751636"/>
            <a:chExt cx="2046354" cy="1061829"/>
          </a:xfrm>
        </p:grpSpPr>
        <p:sp>
          <p:nvSpPr>
            <p:cNvPr id="16" name="文本框 15"/>
            <p:cNvSpPr txBox="1"/>
            <p:nvPr/>
          </p:nvSpPr>
          <p:spPr>
            <a:xfrm>
              <a:off x="869462" y="1120968"/>
              <a:ext cx="2046354" cy="692497"/>
            </a:xfrm>
            <a:prstGeom prst="rect">
              <a:avLst/>
            </a:prstGeom>
            <a:noFill/>
          </p:spPr>
          <p:txBody>
            <a:bodyPr wrap="square" rtlCol="0">
              <a:spAutoFit/>
            </a:bodyPr>
            <a:lstStyle/>
            <a:p>
              <a:pPr algn="r">
                <a:lnSpc>
                  <a:spcPct val="130000"/>
                </a:lnSpc>
              </a:pPr>
              <a:r>
                <a:rPr lang="en-US" altLang="zh-CN" sz="1000" dirty="0">
                  <a:solidFill>
                    <a:srgbClr val="404040"/>
                  </a:solidFill>
                  <a:ea typeface="微软雅黑" panose="020B0503020204020204" pitchFamily="34" charset="-122"/>
                  <a:cs typeface="Arial" panose="020B0604020202020204" pitchFamily="34" charset="0"/>
                </a:rPr>
                <a:t>Lorem ipsum dolor sit amet, consectetur adipiscing elit. Morbi ultrices posuere sapien</a:t>
              </a:r>
              <a:endParaRPr lang="zh-CN" altLang="en-US" sz="1000" dirty="0">
                <a:solidFill>
                  <a:srgbClr val="404040"/>
                </a:solidFill>
                <a:ea typeface="微软雅黑" panose="020B0503020204020204" pitchFamily="34" charset="-122"/>
                <a:cs typeface="Arial" panose="020B0604020202020204" pitchFamily="34" charset="0"/>
              </a:endParaRPr>
            </a:p>
          </p:txBody>
        </p:sp>
        <p:sp>
          <p:nvSpPr>
            <p:cNvPr id="17" name="矩形 16"/>
            <p:cNvSpPr/>
            <p:nvPr/>
          </p:nvSpPr>
          <p:spPr>
            <a:xfrm>
              <a:off x="1179443" y="751636"/>
              <a:ext cx="1736373" cy="369332"/>
            </a:xfrm>
            <a:prstGeom prst="rect">
              <a:avLst/>
            </a:prstGeom>
          </p:spPr>
          <p:txBody>
            <a:bodyPr wrap="none">
              <a:spAutoFit/>
            </a:bodyPr>
            <a:lstStyle/>
            <a:p>
              <a:pPr algn="r"/>
              <a:r>
                <a:rPr lang="en-US" altLang="zh-CN" b="1" dirty="0">
                  <a:solidFill>
                    <a:srgbClr val="82D640"/>
                  </a:solidFill>
                  <a:ea typeface="微软雅黑" panose="020B0503020204020204" pitchFamily="34" charset="-122"/>
                  <a:cs typeface="Arial" panose="020B0604020202020204" pitchFamily="34" charset="0"/>
                </a:rPr>
                <a:t>Add Your </a:t>
              </a:r>
              <a:r>
                <a:rPr lang="en-US" altLang="zh-CN" b="1" dirty="0">
                  <a:solidFill>
                    <a:srgbClr val="82D640"/>
                  </a:solidFill>
                  <a:ea typeface="微软雅黑" panose="020B0503020204020204" pitchFamily="34" charset="-122"/>
                </a:rPr>
                <a:t>Text</a:t>
              </a:r>
            </a:p>
          </p:txBody>
        </p:sp>
      </p:grpSp>
      <p:grpSp>
        <p:nvGrpSpPr>
          <p:cNvPr id="18" name="组 17"/>
          <p:cNvGrpSpPr/>
          <p:nvPr/>
        </p:nvGrpSpPr>
        <p:grpSpPr>
          <a:xfrm>
            <a:off x="6297587" y="1243532"/>
            <a:ext cx="2036585" cy="1061829"/>
            <a:chOff x="3491880" y="419288"/>
            <a:chExt cx="2036585" cy="1061829"/>
          </a:xfrm>
        </p:grpSpPr>
        <p:sp>
          <p:nvSpPr>
            <p:cNvPr id="19" name="文本框 18"/>
            <p:cNvSpPr txBox="1"/>
            <p:nvPr/>
          </p:nvSpPr>
          <p:spPr>
            <a:xfrm>
              <a:off x="3491880" y="788620"/>
              <a:ext cx="2036585" cy="692497"/>
            </a:xfrm>
            <a:prstGeom prst="rect">
              <a:avLst/>
            </a:prstGeom>
            <a:noFill/>
          </p:spPr>
          <p:txBody>
            <a:bodyPr wrap="square" rtlCol="0">
              <a:spAutoFit/>
            </a:bodyPr>
            <a:lstStyle/>
            <a:p>
              <a:pPr>
                <a:lnSpc>
                  <a:spcPct val="130000"/>
                </a:lnSpc>
              </a:pPr>
              <a:r>
                <a:rPr lang="en-US" altLang="zh-CN" sz="1000" dirty="0">
                  <a:solidFill>
                    <a:srgbClr val="404040"/>
                  </a:solidFill>
                  <a:ea typeface="微软雅黑" panose="020B0503020204020204" pitchFamily="34" charset="-122"/>
                  <a:cs typeface="Arial" panose="020B0604020202020204" pitchFamily="34" charset="0"/>
                </a:rPr>
                <a:t>Lorem ipsum dolor sit amet, consectetur adipiscing elit. Morbi ultrices posuere sapien</a:t>
              </a:r>
              <a:endParaRPr lang="zh-CN" altLang="en-US" sz="1000" dirty="0">
                <a:solidFill>
                  <a:srgbClr val="404040"/>
                </a:solidFill>
                <a:ea typeface="微软雅黑" panose="020B0503020204020204" pitchFamily="34" charset="-122"/>
                <a:cs typeface="Arial" panose="020B0604020202020204" pitchFamily="34" charset="0"/>
              </a:endParaRPr>
            </a:p>
          </p:txBody>
        </p:sp>
        <p:sp>
          <p:nvSpPr>
            <p:cNvPr id="20" name="矩形 19"/>
            <p:cNvSpPr/>
            <p:nvPr/>
          </p:nvSpPr>
          <p:spPr>
            <a:xfrm>
              <a:off x="3491880" y="419288"/>
              <a:ext cx="1736373" cy="369332"/>
            </a:xfrm>
            <a:prstGeom prst="rect">
              <a:avLst/>
            </a:prstGeom>
          </p:spPr>
          <p:txBody>
            <a:bodyPr wrap="none">
              <a:spAutoFit/>
            </a:bodyPr>
            <a:lstStyle/>
            <a:p>
              <a:r>
                <a:rPr lang="en-US" altLang="zh-CN" b="1" dirty="0">
                  <a:solidFill>
                    <a:srgbClr val="FCA826"/>
                  </a:solidFill>
                  <a:ea typeface="微软雅黑" panose="020B0503020204020204" pitchFamily="34" charset="-122"/>
                  <a:cs typeface="Arial" panose="020B0604020202020204" pitchFamily="34" charset="0"/>
                </a:rPr>
                <a:t>Add Your </a:t>
              </a:r>
              <a:r>
                <a:rPr lang="en-US" altLang="zh-CN" b="1" dirty="0">
                  <a:solidFill>
                    <a:srgbClr val="FCA826"/>
                  </a:solidFill>
                  <a:ea typeface="微软雅黑" panose="020B0503020204020204" pitchFamily="34" charset="-122"/>
                </a:rPr>
                <a:t>Text</a:t>
              </a:r>
            </a:p>
          </p:txBody>
        </p:sp>
      </p:grpSp>
      <p:grpSp>
        <p:nvGrpSpPr>
          <p:cNvPr id="21" name="组 20"/>
          <p:cNvGrpSpPr/>
          <p:nvPr/>
        </p:nvGrpSpPr>
        <p:grpSpPr>
          <a:xfrm>
            <a:off x="6307356" y="3432179"/>
            <a:ext cx="2036585" cy="1061829"/>
            <a:chOff x="3491880" y="419288"/>
            <a:chExt cx="2036585" cy="1061829"/>
          </a:xfrm>
        </p:grpSpPr>
        <p:sp>
          <p:nvSpPr>
            <p:cNvPr id="22" name="文本框 21"/>
            <p:cNvSpPr txBox="1"/>
            <p:nvPr/>
          </p:nvSpPr>
          <p:spPr>
            <a:xfrm>
              <a:off x="3491880" y="788620"/>
              <a:ext cx="2036585" cy="692497"/>
            </a:xfrm>
            <a:prstGeom prst="rect">
              <a:avLst/>
            </a:prstGeom>
            <a:noFill/>
          </p:spPr>
          <p:txBody>
            <a:bodyPr wrap="square" rtlCol="0">
              <a:spAutoFit/>
            </a:bodyPr>
            <a:lstStyle/>
            <a:p>
              <a:pPr>
                <a:lnSpc>
                  <a:spcPct val="130000"/>
                </a:lnSpc>
              </a:pPr>
              <a:r>
                <a:rPr lang="en-US" altLang="zh-CN" sz="1000" dirty="0">
                  <a:solidFill>
                    <a:srgbClr val="404040"/>
                  </a:solidFill>
                  <a:ea typeface="微软雅黑" panose="020B0503020204020204" pitchFamily="34" charset="-122"/>
                  <a:cs typeface="Arial" panose="020B0604020202020204" pitchFamily="34" charset="0"/>
                </a:rPr>
                <a:t>Lorem ipsum dolor sit amet, consectetur adipiscing elit. Morbi ultrices posuere sapien</a:t>
              </a:r>
              <a:endParaRPr lang="zh-CN" altLang="en-US" sz="1000" dirty="0">
                <a:solidFill>
                  <a:srgbClr val="404040"/>
                </a:solidFill>
                <a:ea typeface="微软雅黑" panose="020B0503020204020204" pitchFamily="34" charset="-122"/>
                <a:cs typeface="Arial" panose="020B0604020202020204" pitchFamily="34" charset="0"/>
              </a:endParaRPr>
            </a:p>
          </p:txBody>
        </p:sp>
        <p:sp>
          <p:nvSpPr>
            <p:cNvPr id="23" name="矩形 22"/>
            <p:cNvSpPr/>
            <p:nvPr/>
          </p:nvSpPr>
          <p:spPr>
            <a:xfrm>
              <a:off x="3491880" y="419288"/>
              <a:ext cx="1736373" cy="369332"/>
            </a:xfrm>
            <a:prstGeom prst="rect">
              <a:avLst/>
            </a:prstGeom>
          </p:spPr>
          <p:txBody>
            <a:bodyPr wrap="none">
              <a:spAutoFit/>
            </a:bodyPr>
            <a:lstStyle/>
            <a:p>
              <a:r>
                <a:rPr lang="en-US" altLang="zh-CN" b="1" dirty="0">
                  <a:solidFill>
                    <a:srgbClr val="175562"/>
                  </a:solidFill>
                  <a:ea typeface="微软雅黑" panose="020B0503020204020204" pitchFamily="34" charset="-122"/>
                  <a:cs typeface="Arial" panose="020B0604020202020204" pitchFamily="34" charset="0"/>
                </a:rPr>
                <a:t>Add Your </a:t>
              </a:r>
              <a:r>
                <a:rPr lang="en-US" altLang="zh-CN" b="1" dirty="0">
                  <a:solidFill>
                    <a:srgbClr val="175562"/>
                  </a:solidFill>
                  <a:ea typeface="微软雅黑" panose="020B0503020204020204" pitchFamily="34" charset="-122"/>
                </a:rPr>
                <a:t>Text</a:t>
              </a:r>
            </a:p>
          </p:txBody>
        </p:sp>
      </p:grpSp>
      <p:sp>
        <p:nvSpPr>
          <p:cNvPr id="24" name="文本框 23"/>
          <p:cNvSpPr txBox="1"/>
          <p:nvPr/>
        </p:nvSpPr>
        <p:spPr>
          <a:xfrm>
            <a:off x="220399" y="151146"/>
            <a:ext cx="3036272"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THREE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
        <p:nvSpPr>
          <p:cNvPr id="25" name="文本框 24"/>
          <p:cNvSpPr txBox="1"/>
          <p:nvPr/>
        </p:nvSpPr>
        <p:spPr>
          <a:xfrm>
            <a:off x="3871309" y="46663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spTree>
    <p:extLst>
      <p:ext uri="{BB962C8B-B14F-4D97-AF65-F5344CB8AC3E}">
        <p14:creationId xmlns:p14="http://schemas.microsoft.com/office/powerpoint/2010/main" val="32171314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3871309" y="46663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sp>
        <p:nvSpPr>
          <p:cNvPr id="3" name="文本框 2"/>
          <p:cNvSpPr txBox="1"/>
          <p:nvPr/>
        </p:nvSpPr>
        <p:spPr>
          <a:xfrm>
            <a:off x="220399" y="151146"/>
            <a:ext cx="3078475"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THREE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
        <p:nvSpPr>
          <p:cNvPr id="4" name="矩形 3"/>
          <p:cNvSpPr/>
          <p:nvPr/>
        </p:nvSpPr>
        <p:spPr>
          <a:xfrm>
            <a:off x="0" y="1223634"/>
            <a:ext cx="2890328" cy="2935692"/>
          </a:xfrm>
          <a:prstGeom prst="rect">
            <a:avLst/>
          </a:prstGeom>
          <a:solidFill>
            <a:srgbClr val="17556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ea typeface="微软雅黑" panose="020B0503020204020204" pitchFamily="34" charset="-122"/>
            </a:endParaRPr>
          </a:p>
        </p:txBody>
      </p:sp>
      <p:sp>
        <p:nvSpPr>
          <p:cNvPr id="5" name="矩形 4"/>
          <p:cNvSpPr/>
          <p:nvPr/>
        </p:nvSpPr>
        <p:spPr>
          <a:xfrm>
            <a:off x="220398" y="1465950"/>
            <a:ext cx="2669929" cy="415498"/>
          </a:xfrm>
          <a:prstGeom prst="rect">
            <a:avLst/>
          </a:prstGeom>
        </p:spPr>
        <p:txBody>
          <a:bodyPr wrap="square">
            <a:spAutoFit/>
          </a:bodyPr>
          <a:lstStyle/>
          <a:p>
            <a:pPr>
              <a:lnSpc>
                <a:spcPct val="150000"/>
              </a:lnSpc>
            </a:pPr>
            <a:r>
              <a:rPr lang="en-US" altLang="zh-CN" sz="1400" b="1" dirty="0">
                <a:solidFill>
                  <a:schemeClr val="bg1"/>
                </a:solidFill>
                <a:ea typeface="微软雅黑" panose="020B0503020204020204" pitchFamily="34" charset="-122"/>
              </a:rPr>
              <a:t>Add Your Text</a:t>
            </a:r>
          </a:p>
        </p:txBody>
      </p:sp>
      <p:sp>
        <p:nvSpPr>
          <p:cNvPr id="6" name="矩形 5"/>
          <p:cNvSpPr/>
          <p:nvPr/>
        </p:nvSpPr>
        <p:spPr>
          <a:xfrm>
            <a:off x="220398" y="1976112"/>
            <a:ext cx="2400743" cy="1692771"/>
          </a:xfrm>
          <a:prstGeom prst="rect">
            <a:avLst/>
          </a:prstGeom>
        </p:spPr>
        <p:txBody>
          <a:bodyPr wrap="square">
            <a:spAutoFit/>
          </a:bodyPr>
          <a:lstStyle/>
          <a:p>
            <a:pPr>
              <a:lnSpc>
                <a:spcPct val="130000"/>
              </a:lnSpc>
            </a:pPr>
            <a:r>
              <a:rPr lang="en-US" altLang="zh-CN" sz="1000" dirty="0">
                <a:solidFill>
                  <a:schemeClr val="bg1"/>
                </a:solidFill>
                <a:ea typeface="微软雅黑" panose="020B0503020204020204" pitchFamily="34" charset="-122"/>
              </a:rPr>
              <a:t>Lorem ipsum dolor sit amet, consectetur adipiscing elit. Morbi ultrices posuere sapien, eu lacinia dui incidunt in. Morbi mattis mattis erat, quis rutrum arcu accumsan at. Aliquam vel interdum sem, non accumsan libero. Sed tempor in ex non tempor.</a:t>
            </a:r>
            <a:endParaRPr lang="zh-CN" altLang="en-US" sz="1000" dirty="0">
              <a:solidFill>
                <a:schemeClr val="bg1"/>
              </a:solidFill>
              <a:ea typeface="微软雅黑" panose="020B0503020204020204" pitchFamily="34" charset="-122"/>
            </a:endParaRPr>
          </a:p>
        </p:txBody>
      </p:sp>
      <p:sp>
        <p:nvSpPr>
          <p:cNvPr id="29" name="矩形 28"/>
          <p:cNvSpPr/>
          <p:nvPr/>
        </p:nvSpPr>
        <p:spPr>
          <a:xfrm>
            <a:off x="3730322" y="1285427"/>
            <a:ext cx="4363055" cy="470835"/>
          </a:xfrm>
          <a:prstGeom prst="rect">
            <a:avLst/>
          </a:prstGeom>
          <a:noFill/>
        </p:spPr>
        <p:txBody>
          <a:bodyPr wrap="square">
            <a:spAutoFit/>
          </a:body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 incidunt in.</a:t>
            </a:r>
            <a:endParaRPr lang="zh-CN" altLang="en-US" sz="1000" dirty="0">
              <a:solidFill>
                <a:srgbClr val="404040"/>
              </a:solidFill>
              <a:ea typeface="微软雅黑" panose="020B0503020204020204" pitchFamily="34" charset="-122"/>
            </a:endParaRPr>
          </a:p>
        </p:txBody>
      </p:sp>
      <p:sp>
        <p:nvSpPr>
          <p:cNvPr id="30" name="TextBox 51"/>
          <p:cNvSpPr txBox="1"/>
          <p:nvPr/>
        </p:nvSpPr>
        <p:spPr>
          <a:xfrm>
            <a:off x="3730323" y="1018681"/>
            <a:ext cx="2241270" cy="338554"/>
          </a:xfrm>
          <a:prstGeom prst="rect">
            <a:avLst/>
          </a:prstGeom>
          <a:noFill/>
          <a:effectLst/>
        </p:spPr>
        <p:txBody>
          <a:bodyPr wrap="square" rtlCol="0">
            <a:spAutoFit/>
          </a:bodyPr>
          <a:lstStyle/>
          <a:p>
            <a:r>
              <a:rPr lang="en-US" altLang="zh-CN" sz="1600" b="1" dirty="0">
                <a:solidFill>
                  <a:srgbClr val="56C1DA"/>
                </a:solidFill>
                <a:ea typeface="微软雅黑" panose="020B0503020204020204" pitchFamily="34" charset="-122"/>
              </a:rPr>
              <a:t>Click To Add Text</a:t>
            </a:r>
            <a:endParaRPr lang="zh-CN" altLang="en-US" sz="1600" b="1" dirty="0">
              <a:solidFill>
                <a:srgbClr val="56C1DA"/>
              </a:solidFill>
              <a:ea typeface="微软雅黑" panose="020B0503020204020204" pitchFamily="34" charset="-122"/>
            </a:endParaRPr>
          </a:p>
        </p:txBody>
      </p:sp>
      <p:sp>
        <p:nvSpPr>
          <p:cNvPr id="31" name="矩形 30"/>
          <p:cNvSpPr/>
          <p:nvPr/>
        </p:nvSpPr>
        <p:spPr>
          <a:xfrm>
            <a:off x="3730322" y="2168825"/>
            <a:ext cx="4363055" cy="470835"/>
          </a:xfrm>
          <a:prstGeom prst="rect">
            <a:avLst/>
          </a:prstGeom>
          <a:noFill/>
        </p:spPr>
        <p:txBody>
          <a:bodyPr wrap="square">
            <a:spAutoFit/>
          </a:body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 incidunt in.</a:t>
            </a:r>
            <a:endParaRPr lang="zh-CN" altLang="en-US" sz="1000" dirty="0">
              <a:solidFill>
                <a:srgbClr val="404040"/>
              </a:solidFill>
              <a:ea typeface="微软雅黑" panose="020B0503020204020204" pitchFamily="34" charset="-122"/>
            </a:endParaRPr>
          </a:p>
        </p:txBody>
      </p:sp>
      <p:sp>
        <p:nvSpPr>
          <p:cNvPr id="32" name="TextBox 53"/>
          <p:cNvSpPr txBox="1"/>
          <p:nvPr/>
        </p:nvSpPr>
        <p:spPr>
          <a:xfrm>
            <a:off x="3730323" y="1819153"/>
            <a:ext cx="2241270" cy="461665"/>
          </a:xfrm>
          <a:prstGeom prst="rect">
            <a:avLst/>
          </a:prstGeom>
          <a:noFill/>
          <a:effectLst/>
        </p:spPr>
        <p:txBody>
          <a:bodyPr wrap="square" rtlCol="0">
            <a:spAutoFit/>
          </a:bodyPr>
          <a:lstStyle/>
          <a:p>
            <a:pPr>
              <a:lnSpc>
                <a:spcPct val="150000"/>
              </a:lnSpc>
            </a:pPr>
            <a:r>
              <a:rPr lang="en-US" altLang="zh-CN" sz="1600" b="1" dirty="0">
                <a:solidFill>
                  <a:srgbClr val="82D640"/>
                </a:solidFill>
                <a:latin typeface="微软雅黑" panose="020B0503020204020204" pitchFamily="34" charset="-122"/>
                <a:ea typeface="微软雅黑" panose="020B0503020204020204" pitchFamily="34" charset="-122"/>
                <a:cs typeface="微软雅黑"/>
              </a:rPr>
              <a:t>Click To Add Text</a:t>
            </a:r>
            <a:endParaRPr lang="en-US" altLang="zh-CN" sz="1600" b="1" dirty="0">
              <a:solidFill>
                <a:srgbClr val="82D640"/>
              </a:solidFill>
              <a:latin typeface="Calibri"/>
              <a:ea typeface="宋体"/>
            </a:endParaRPr>
          </a:p>
        </p:txBody>
      </p:sp>
      <p:sp>
        <p:nvSpPr>
          <p:cNvPr id="33" name="矩形 32"/>
          <p:cNvSpPr/>
          <p:nvPr/>
        </p:nvSpPr>
        <p:spPr>
          <a:xfrm>
            <a:off x="3730322" y="2969200"/>
            <a:ext cx="4363055" cy="470835"/>
          </a:xfrm>
          <a:prstGeom prst="rect">
            <a:avLst/>
          </a:prstGeom>
          <a:noFill/>
        </p:spPr>
        <p:txBody>
          <a:bodyPr wrap="square">
            <a:spAutoFit/>
          </a:body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 incidunt in.</a:t>
            </a:r>
            <a:endParaRPr lang="zh-CN" altLang="en-US" sz="1000" dirty="0">
              <a:solidFill>
                <a:srgbClr val="404040"/>
              </a:solidFill>
              <a:ea typeface="微软雅黑" panose="020B0503020204020204" pitchFamily="34" charset="-122"/>
            </a:endParaRPr>
          </a:p>
        </p:txBody>
      </p:sp>
      <p:sp>
        <p:nvSpPr>
          <p:cNvPr id="34" name="TextBox 55"/>
          <p:cNvSpPr txBox="1"/>
          <p:nvPr/>
        </p:nvSpPr>
        <p:spPr>
          <a:xfrm>
            <a:off x="3730323" y="2619528"/>
            <a:ext cx="2241270" cy="461665"/>
          </a:xfrm>
          <a:prstGeom prst="rect">
            <a:avLst/>
          </a:prstGeom>
          <a:noFill/>
          <a:effectLst/>
        </p:spPr>
        <p:txBody>
          <a:bodyPr wrap="square" rtlCol="0">
            <a:spAutoFit/>
          </a:bodyPr>
          <a:lstStyle/>
          <a:p>
            <a:pPr>
              <a:lnSpc>
                <a:spcPct val="150000"/>
              </a:lnSpc>
            </a:pPr>
            <a:r>
              <a:rPr lang="en-US" altLang="zh-CN" sz="1600" b="1" dirty="0">
                <a:solidFill>
                  <a:srgbClr val="175562"/>
                </a:solidFill>
                <a:latin typeface="微软雅黑" panose="020B0503020204020204" pitchFamily="34" charset="-122"/>
                <a:ea typeface="微软雅黑" panose="020B0503020204020204" pitchFamily="34" charset="-122"/>
                <a:cs typeface="微软雅黑"/>
              </a:rPr>
              <a:t>Click To Add Text</a:t>
            </a:r>
            <a:endParaRPr lang="en-US" altLang="zh-CN" sz="1600" b="1" dirty="0">
              <a:solidFill>
                <a:srgbClr val="175562"/>
              </a:solidFill>
              <a:latin typeface="Calibri"/>
              <a:ea typeface="宋体"/>
            </a:endParaRPr>
          </a:p>
        </p:txBody>
      </p:sp>
      <p:sp>
        <p:nvSpPr>
          <p:cNvPr id="35" name="矩形 34"/>
          <p:cNvSpPr/>
          <p:nvPr/>
        </p:nvSpPr>
        <p:spPr>
          <a:xfrm>
            <a:off x="3730322" y="3769769"/>
            <a:ext cx="4363055" cy="470835"/>
          </a:xfrm>
          <a:prstGeom prst="rect">
            <a:avLst/>
          </a:prstGeom>
          <a:noFill/>
        </p:spPr>
        <p:txBody>
          <a:bodyPr wrap="square">
            <a:spAutoFit/>
          </a:body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 incidunt in.</a:t>
            </a:r>
            <a:endParaRPr lang="zh-CN" altLang="en-US" sz="1000" dirty="0">
              <a:solidFill>
                <a:srgbClr val="404040"/>
              </a:solidFill>
              <a:ea typeface="微软雅黑" panose="020B0503020204020204" pitchFamily="34" charset="-122"/>
            </a:endParaRPr>
          </a:p>
        </p:txBody>
      </p:sp>
      <p:sp>
        <p:nvSpPr>
          <p:cNvPr id="36" name="TextBox 57"/>
          <p:cNvSpPr txBox="1"/>
          <p:nvPr/>
        </p:nvSpPr>
        <p:spPr>
          <a:xfrm>
            <a:off x="3730323" y="3420097"/>
            <a:ext cx="2241270" cy="461665"/>
          </a:xfrm>
          <a:prstGeom prst="rect">
            <a:avLst/>
          </a:prstGeom>
          <a:noFill/>
          <a:effectLst/>
        </p:spPr>
        <p:txBody>
          <a:bodyPr wrap="square" rtlCol="0">
            <a:spAutoFit/>
          </a:bodyPr>
          <a:lstStyle/>
          <a:p>
            <a:pPr>
              <a:lnSpc>
                <a:spcPct val="150000"/>
              </a:lnSpc>
            </a:pPr>
            <a:r>
              <a:rPr lang="en-US" altLang="zh-CN" sz="1600" b="1" dirty="0">
                <a:solidFill>
                  <a:srgbClr val="FCA826"/>
                </a:solidFill>
                <a:latin typeface="微软雅黑" panose="020B0503020204020204" pitchFamily="34" charset="-122"/>
                <a:ea typeface="微软雅黑" panose="020B0503020204020204" pitchFamily="34" charset="-122"/>
                <a:cs typeface="微软雅黑"/>
              </a:rPr>
              <a:t>Click To Add Text</a:t>
            </a:r>
            <a:endParaRPr lang="en-US" altLang="zh-CN" sz="1600" b="1" dirty="0">
              <a:solidFill>
                <a:srgbClr val="FCA826"/>
              </a:solidFill>
              <a:latin typeface="Calibri"/>
              <a:ea typeface="宋体"/>
            </a:endParaRPr>
          </a:p>
        </p:txBody>
      </p:sp>
    </p:spTree>
    <p:extLst>
      <p:ext uri="{BB962C8B-B14F-4D97-AF65-F5344CB8AC3E}">
        <p14:creationId xmlns:p14="http://schemas.microsoft.com/office/powerpoint/2010/main" val="28751954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56C1DA"/>
        </a:solidFill>
        <a:effectLst/>
      </p:bgPr>
    </p:bg>
    <p:spTree>
      <p:nvGrpSpPr>
        <p:cNvPr id="1" name=""/>
        <p:cNvGrpSpPr/>
        <p:nvPr/>
      </p:nvGrpSpPr>
      <p:grpSpPr>
        <a:xfrm>
          <a:off x="0" y="0"/>
          <a:ext cx="0" cy="0"/>
          <a:chOff x="0" y="0"/>
          <a:chExt cx="0" cy="0"/>
        </a:xfrm>
      </p:grpSpPr>
      <p:grpSp>
        <p:nvGrpSpPr>
          <p:cNvPr id="7" name="组 6"/>
          <p:cNvGrpSpPr/>
          <p:nvPr/>
        </p:nvGrpSpPr>
        <p:grpSpPr>
          <a:xfrm>
            <a:off x="0" y="-7447"/>
            <a:ext cx="9144000" cy="5150948"/>
            <a:chOff x="0" y="-7447"/>
            <a:chExt cx="9144000" cy="5150948"/>
          </a:xfrm>
        </p:grpSpPr>
        <p:cxnSp>
          <p:nvCxnSpPr>
            <p:cNvPr id="8" name="直线连接符 7"/>
            <p:cNvCxnSpPr/>
            <p:nvPr/>
          </p:nvCxnSpPr>
          <p:spPr>
            <a:xfrm>
              <a:off x="0" y="0"/>
              <a:ext cx="1396002"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 name="直线连接符 8"/>
            <p:cNvCxnSpPr/>
            <p:nvPr/>
          </p:nvCxnSpPr>
          <p:spPr>
            <a:xfrm flipV="1">
              <a:off x="732049" y="326292"/>
              <a:ext cx="663953" cy="9096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 name="直线连接符 9"/>
            <p:cNvCxnSpPr/>
            <p:nvPr/>
          </p:nvCxnSpPr>
          <p:spPr>
            <a:xfrm>
              <a:off x="0" y="0"/>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直线连接符 10"/>
            <p:cNvCxnSpPr/>
            <p:nvPr/>
          </p:nvCxnSpPr>
          <p:spPr>
            <a:xfrm>
              <a:off x="0" y="1693188"/>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 name="直线连接符 11"/>
            <p:cNvCxnSpPr/>
            <p:nvPr/>
          </p:nvCxnSpPr>
          <p:spPr>
            <a:xfrm flipV="1">
              <a:off x="1396002" y="0"/>
              <a:ext cx="1205861"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 name="直线连接符 12"/>
            <p:cNvCxnSpPr/>
            <p:nvPr/>
          </p:nvCxnSpPr>
          <p:spPr>
            <a:xfrm flipV="1">
              <a:off x="1975651" y="0"/>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 name="直线连接符 13"/>
            <p:cNvCxnSpPr/>
            <p:nvPr/>
          </p:nvCxnSpPr>
          <p:spPr>
            <a:xfrm flipH="1" flipV="1">
              <a:off x="1396003" y="326292"/>
              <a:ext cx="579648" cy="175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 name="直线连接符 14"/>
            <p:cNvCxnSpPr/>
            <p:nvPr/>
          </p:nvCxnSpPr>
          <p:spPr>
            <a:xfrm>
              <a:off x="732049" y="1235988"/>
              <a:ext cx="1243602" cy="84659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 name="直线连接符 15"/>
            <p:cNvCxnSpPr/>
            <p:nvPr/>
          </p:nvCxnSpPr>
          <p:spPr>
            <a:xfrm flipV="1">
              <a:off x="573292" y="2082584"/>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 name="直线连接符 16"/>
            <p:cNvCxnSpPr/>
            <p:nvPr/>
          </p:nvCxnSpPr>
          <p:spPr>
            <a:xfrm>
              <a:off x="6676641" y="3311124"/>
              <a:ext cx="1561117" cy="2780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 name="直线连接符 17"/>
            <p:cNvCxnSpPr/>
            <p:nvPr/>
          </p:nvCxnSpPr>
          <p:spPr>
            <a:xfrm flipH="1">
              <a:off x="1975651" y="1693188"/>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9" name="直线连接符 18"/>
            <p:cNvCxnSpPr/>
            <p:nvPr/>
          </p:nvCxnSpPr>
          <p:spPr>
            <a:xfrm>
              <a:off x="2601863" y="0"/>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0" name="直线连接符 19"/>
            <p:cNvCxnSpPr/>
            <p:nvPr/>
          </p:nvCxnSpPr>
          <p:spPr>
            <a:xfrm>
              <a:off x="574727" y="2980718"/>
              <a:ext cx="1321545" cy="396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1" name="直线连接符 20"/>
            <p:cNvCxnSpPr/>
            <p:nvPr/>
          </p:nvCxnSpPr>
          <p:spPr>
            <a:xfrm flipH="1">
              <a:off x="1896273" y="2082584"/>
              <a:ext cx="79378" cy="128752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2" name="直线连接符 21"/>
            <p:cNvCxnSpPr/>
            <p:nvPr/>
          </p:nvCxnSpPr>
          <p:spPr>
            <a:xfrm>
              <a:off x="0" y="2980717"/>
              <a:ext cx="573294"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3" name="直线连接符 22"/>
            <p:cNvCxnSpPr/>
            <p:nvPr/>
          </p:nvCxnSpPr>
          <p:spPr>
            <a:xfrm>
              <a:off x="0" y="1693188"/>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4" name="直线连接符 23"/>
            <p:cNvCxnSpPr/>
            <p:nvPr/>
          </p:nvCxnSpPr>
          <p:spPr>
            <a:xfrm flipV="1">
              <a:off x="0" y="1235988"/>
              <a:ext cx="732049"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5" name="直线连接符 24"/>
            <p:cNvCxnSpPr/>
            <p:nvPr/>
          </p:nvCxnSpPr>
          <p:spPr>
            <a:xfrm>
              <a:off x="8237759" y="3589204"/>
              <a:ext cx="906241"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6" name="直线连接符 25"/>
            <p:cNvCxnSpPr/>
            <p:nvPr/>
          </p:nvCxnSpPr>
          <p:spPr>
            <a:xfrm flipV="1">
              <a:off x="8237758" y="1587364"/>
              <a:ext cx="906242" cy="2001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7" name="直线连接符 26"/>
            <p:cNvCxnSpPr/>
            <p:nvPr/>
          </p:nvCxnSpPr>
          <p:spPr>
            <a:xfrm>
              <a:off x="7496889" y="2151760"/>
              <a:ext cx="740870" cy="143744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8" name="直线连接符 27"/>
            <p:cNvCxnSpPr/>
            <p:nvPr/>
          </p:nvCxnSpPr>
          <p:spPr>
            <a:xfrm>
              <a:off x="2601862" y="0"/>
              <a:ext cx="1658135" cy="108469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9" name="直线连接符 28"/>
            <p:cNvCxnSpPr/>
            <p:nvPr/>
          </p:nvCxnSpPr>
          <p:spPr>
            <a:xfrm flipV="1">
              <a:off x="3448569" y="1084699"/>
              <a:ext cx="811428" cy="151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0" name="直线连接符 29"/>
            <p:cNvCxnSpPr/>
            <p:nvPr/>
          </p:nvCxnSpPr>
          <p:spPr>
            <a:xfrm>
              <a:off x="2601863" y="0"/>
              <a:ext cx="846706" cy="12285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1" name="直线连接符 30"/>
            <p:cNvCxnSpPr/>
            <p:nvPr/>
          </p:nvCxnSpPr>
          <p:spPr>
            <a:xfrm>
              <a:off x="3034035" y="1685741"/>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2" name="直线连接符 31"/>
            <p:cNvCxnSpPr/>
            <p:nvPr/>
          </p:nvCxnSpPr>
          <p:spPr>
            <a:xfrm flipV="1">
              <a:off x="4259997" y="-7446"/>
              <a:ext cx="1375901" cy="109214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3" name="直线连接符 32"/>
            <p:cNvCxnSpPr/>
            <p:nvPr/>
          </p:nvCxnSpPr>
          <p:spPr>
            <a:xfrm flipV="1">
              <a:off x="5009686" y="-7447"/>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4" name="直线连接符 33"/>
            <p:cNvCxnSpPr/>
            <p:nvPr/>
          </p:nvCxnSpPr>
          <p:spPr>
            <a:xfrm flipH="1" flipV="1">
              <a:off x="4259997" y="1084699"/>
              <a:ext cx="749689" cy="99043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5" name="直线连接符 34"/>
            <p:cNvCxnSpPr/>
            <p:nvPr/>
          </p:nvCxnSpPr>
          <p:spPr>
            <a:xfrm>
              <a:off x="3448569" y="1235989"/>
              <a:ext cx="1561117" cy="83914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6" name="直线连接符 35"/>
            <p:cNvCxnSpPr/>
            <p:nvPr/>
          </p:nvCxnSpPr>
          <p:spPr>
            <a:xfrm flipV="1">
              <a:off x="3607327" y="2075137"/>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7" name="直线连接符 36"/>
            <p:cNvCxnSpPr/>
            <p:nvPr/>
          </p:nvCxnSpPr>
          <p:spPr>
            <a:xfrm flipH="1">
              <a:off x="5009686" y="1685741"/>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8" name="直线连接符 37"/>
            <p:cNvCxnSpPr/>
            <p:nvPr/>
          </p:nvCxnSpPr>
          <p:spPr>
            <a:xfrm>
              <a:off x="5635898" y="-7447"/>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9" name="直线连接符 38"/>
            <p:cNvCxnSpPr/>
            <p:nvPr/>
          </p:nvCxnSpPr>
          <p:spPr>
            <a:xfrm flipH="1" flipV="1">
              <a:off x="1975651" y="2082584"/>
              <a:ext cx="1633111" cy="8906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0" name="直线连接符 39"/>
            <p:cNvCxnSpPr/>
            <p:nvPr/>
          </p:nvCxnSpPr>
          <p:spPr>
            <a:xfrm flipH="1">
              <a:off x="4259999" y="326292"/>
              <a:ext cx="95536" cy="75840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1" name="直线连接符 40"/>
            <p:cNvCxnSpPr/>
            <p:nvPr/>
          </p:nvCxnSpPr>
          <p:spPr>
            <a:xfrm flipV="1">
              <a:off x="1896272" y="2973271"/>
              <a:ext cx="1711057" cy="4042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2" name="直线连接符 41"/>
            <p:cNvCxnSpPr/>
            <p:nvPr/>
          </p:nvCxnSpPr>
          <p:spPr>
            <a:xfrm>
              <a:off x="3034035" y="1685741"/>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3" name="直线连接符 42"/>
            <p:cNvCxnSpPr/>
            <p:nvPr/>
          </p:nvCxnSpPr>
          <p:spPr>
            <a:xfrm flipV="1">
              <a:off x="3034035" y="1235989"/>
              <a:ext cx="414534" cy="44975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4" name="直线连接符 43"/>
            <p:cNvCxnSpPr/>
            <p:nvPr/>
          </p:nvCxnSpPr>
          <p:spPr>
            <a:xfrm flipH="1">
              <a:off x="5741735" y="1693188"/>
              <a:ext cx="326335" cy="161793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5" name="直线连接符 44"/>
            <p:cNvCxnSpPr/>
            <p:nvPr/>
          </p:nvCxnSpPr>
          <p:spPr>
            <a:xfrm flipH="1" flipV="1">
              <a:off x="5635898" y="0"/>
              <a:ext cx="1616497"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6" name="直线连接符 45"/>
            <p:cNvCxnSpPr/>
            <p:nvPr/>
          </p:nvCxnSpPr>
          <p:spPr>
            <a:xfrm>
              <a:off x="5009686" y="2075135"/>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7" name="直线连接符 46"/>
            <p:cNvCxnSpPr/>
            <p:nvPr/>
          </p:nvCxnSpPr>
          <p:spPr>
            <a:xfrm flipH="1" flipV="1">
              <a:off x="1" y="2973270"/>
              <a:ext cx="574726"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8" name="直线连接符 47"/>
            <p:cNvCxnSpPr/>
            <p:nvPr/>
          </p:nvCxnSpPr>
          <p:spPr>
            <a:xfrm flipV="1">
              <a:off x="7252395" y="0"/>
              <a:ext cx="985363" cy="48943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9" name="直线连接符 48"/>
            <p:cNvCxnSpPr/>
            <p:nvPr/>
          </p:nvCxnSpPr>
          <p:spPr>
            <a:xfrm flipV="1">
              <a:off x="7690926" y="0"/>
              <a:ext cx="546832"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0" name="直线连接符 49"/>
            <p:cNvCxnSpPr/>
            <p:nvPr/>
          </p:nvCxnSpPr>
          <p:spPr>
            <a:xfrm flipH="1" flipV="1">
              <a:off x="7108816" y="0"/>
              <a:ext cx="143579"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1" name="直线连接符 50"/>
            <p:cNvCxnSpPr/>
            <p:nvPr/>
          </p:nvCxnSpPr>
          <p:spPr>
            <a:xfrm flipV="1">
              <a:off x="6068070" y="478692"/>
              <a:ext cx="1184325" cy="121449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2" name="直线连接符 51"/>
            <p:cNvCxnSpPr/>
            <p:nvPr/>
          </p:nvCxnSpPr>
          <p:spPr>
            <a:xfrm flipV="1">
              <a:off x="573292" y="3370112"/>
              <a:ext cx="1322980" cy="39546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3" name="直线连接符 52"/>
            <p:cNvCxnSpPr/>
            <p:nvPr/>
          </p:nvCxnSpPr>
          <p:spPr>
            <a:xfrm flipH="1" flipV="1">
              <a:off x="7252396" y="489438"/>
              <a:ext cx="438530" cy="73910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4" name="直线连接符 53"/>
            <p:cNvCxnSpPr/>
            <p:nvPr/>
          </p:nvCxnSpPr>
          <p:spPr>
            <a:xfrm flipV="1">
              <a:off x="6068070" y="1235988"/>
              <a:ext cx="1622856"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5" name="直线连接符 54"/>
            <p:cNvCxnSpPr/>
            <p:nvPr/>
          </p:nvCxnSpPr>
          <p:spPr>
            <a:xfrm flipH="1" flipV="1">
              <a:off x="1896273" y="3377558"/>
              <a:ext cx="961365" cy="7936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6" name="直线连接符 55"/>
            <p:cNvCxnSpPr/>
            <p:nvPr/>
          </p:nvCxnSpPr>
          <p:spPr>
            <a:xfrm flipH="1">
              <a:off x="573292" y="2973270"/>
              <a:ext cx="1435"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7" name="直线连接符 56"/>
            <p:cNvCxnSpPr/>
            <p:nvPr/>
          </p:nvCxnSpPr>
          <p:spPr>
            <a:xfrm>
              <a:off x="3607327" y="2993390"/>
              <a:ext cx="2134408" cy="3177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8" name="直线连接符 57"/>
            <p:cNvCxnSpPr/>
            <p:nvPr/>
          </p:nvCxnSpPr>
          <p:spPr>
            <a:xfrm flipH="1">
              <a:off x="2857638" y="2973270"/>
              <a:ext cx="749689" cy="11979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9" name="直线连接符 58"/>
            <p:cNvCxnSpPr/>
            <p:nvPr/>
          </p:nvCxnSpPr>
          <p:spPr>
            <a:xfrm flipV="1">
              <a:off x="2857638" y="4171240"/>
              <a:ext cx="1322980"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0" name="直线连接符 59"/>
            <p:cNvCxnSpPr/>
            <p:nvPr/>
          </p:nvCxnSpPr>
          <p:spPr>
            <a:xfrm>
              <a:off x="6068070" y="1693189"/>
              <a:ext cx="608571" cy="161793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1" name="直线连接符 60"/>
            <p:cNvCxnSpPr/>
            <p:nvPr/>
          </p:nvCxnSpPr>
          <p:spPr>
            <a:xfrm flipV="1">
              <a:off x="6676641" y="2151760"/>
              <a:ext cx="820248" cy="1159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2" name="直线连接符 61"/>
            <p:cNvCxnSpPr/>
            <p:nvPr/>
          </p:nvCxnSpPr>
          <p:spPr>
            <a:xfrm>
              <a:off x="5741735" y="3311123"/>
              <a:ext cx="934906" cy="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3" name="直线连接符 62"/>
            <p:cNvCxnSpPr/>
            <p:nvPr/>
          </p:nvCxnSpPr>
          <p:spPr>
            <a:xfrm flipV="1">
              <a:off x="8237759" y="3311123"/>
              <a:ext cx="906241" cy="2780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4" name="直线连接符 63"/>
            <p:cNvCxnSpPr/>
            <p:nvPr/>
          </p:nvCxnSpPr>
          <p:spPr>
            <a:xfrm flipV="1">
              <a:off x="7496889" y="1235989"/>
              <a:ext cx="194037" cy="91577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5" name="直线连接符 64"/>
            <p:cNvCxnSpPr/>
            <p:nvPr/>
          </p:nvCxnSpPr>
          <p:spPr>
            <a:xfrm flipV="1">
              <a:off x="7496889" y="1587364"/>
              <a:ext cx="1647111" cy="564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6" name="直线连接符 65"/>
            <p:cNvCxnSpPr/>
            <p:nvPr/>
          </p:nvCxnSpPr>
          <p:spPr>
            <a:xfrm flipH="1" flipV="1">
              <a:off x="6068071" y="1693190"/>
              <a:ext cx="1428818" cy="4585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7" name="直线连接符 66"/>
            <p:cNvCxnSpPr/>
            <p:nvPr/>
          </p:nvCxnSpPr>
          <p:spPr>
            <a:xfrm flipV="1">
              <a:off x="4180618" y="3311124"/>
              <a:ext cx="1561117" cy="86011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8" name="直线连接符 67"/>
            <p:cNvCxnSpPr/>
            <p:nvPr/>
          </p:nvCxnSpPr>
          <p:spPr>
            <a:xfrm flipH="1" flipV="1">
              <a:off x="5741735" y="3311124"/>
              <a:ext cx="493913"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9" name="直线连接符 68"/>
            <p:cNvCxnSpPr/>
            <p:nvPr/>
          </p:nvCxnSpPr>
          <p:spPr>
            <a:xfrm>
              <a:off x="8237759" y="0"/>
              <a:ext cx="906241" cy="1587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0" name="直线连接符 69"/>
            <p:cNvCxnSpPr/>
            <p:nvPr/>
          </p:nvCxnSpPr>
          <p:spPr>
            <a:xfrm>
              <a:off x="7690926" y="1235989"/>
              <a:ext cx="1453074" cy="35137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1" name="直线连接符 70"/>
            <p:cNvCxnSpPr/>
            <p:nvPr/>
          </p:nvCxnSpPr>
          <p:spPr>
            <a:xfrm flipH="1">
              <a:off x="1825713" y="3370111"/>
              <a:ext cx="70560" cy="147134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2" name="直线连接符 71"/>
            <p:cNvCxnSpPr/>
            <p:nvPr/>
          </p:nvCxnSpPr>
          <p:spPr>
            <a:xfrm>
              <a:off x="573292" y="3765580"/>
              <a:ext cx="1252421" cy="10758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3" name="直线连接符 72"/>
            <p:cNvCxnSpPr/>
            <p:nvPr/>
          </p:nvCxnSpPr>
          <p:spPr>
            <a:xfrm flipV="1">
              <a:off x="1825713" y="4171240"/>
              <a:ext cx="1031925" cy="67022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4" name="直线连接符 73"/>
            <p:cNvCxnSpPr/>
            <p:nvPr/>
          </p:nvCxnSpPr>
          <p:spPr>
            <a:xfrm flipH="1">
              <a:off x="1" y="3765580"/>
              <a:ext cx="573291" cy="52912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5" name="直线连接符 74"/>
            <p:cNvCxnSpPr/>
            <p:nvPr/>
          </p:nvCxnSpPr>
          <p:spPr>
            <a:xfrm flipH="1" flipV="1">
              <a:off x="3607328" y="2993390"/>
              <a:ext cx="573290" cy="11778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6" name="直线连接符 75"/>
            <p:cNvCxnSpPr/>
            <p:nvPr/>
          </p:nvCxnSpPr>
          <p:spPr>
            <a:xfrm>
              <a:off x="4180618" y="4171241"/>
              <a:ext cx="2055030"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7" name="直线连接符 76"/>
            <p:cNvCxnSpPr/>
            <p:nvPr/>
          </p:nvCxnSpPr>
          <p:spPr>
            <a:xfrm flipH="1">
              <a:off x="5971052" y="4903191"/>
              <a:ext cx="264597"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8" name="直线连接符 77"/>
            <p:cNvCxnSpPr/>
            <p:nvPr/>
          </p:nvCxnSpPr>
          <p:spPr>
            <a:xfrm flipH="1">
              <a:off x="6235649" y="3311124"/>
              <a:ext cx="440992"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9" name="直线连接符 78"/>
            <p:cNvCxnSpPr/>
            <p:nvPr/>
          </p:nvCxnSpPr>
          <p:spPr>
            <a:xfrm flipH="1" flipV="1">
              <a:off x="6235649" y="4903191"/>
              <a:ext cx="1528298"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0" name="直线连接符 79"/>
            <p:cNvCxnSpPr/>
            <p:nvPr/>
          </p:nvCxnSpPr>
          <p:spPr>
            <a:xfrm flipH="1">
              <a:off x="7763947" y="3589204"/>
              <a:ext cx="473812"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1" name="直线连接符 80"/>
            <p:cNvCxnSpPr/>
            <p:nvPr/>
          </p:nvCxnSpPr>
          <p:spPr>
            <a:xfrm>
              <a:off x="6676641" y="3311124"/>
              <a:ext cx="1087306" cy="183237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2" name="直线连接符 81"/>
            <p:cNvCxnSpPr/>
            <p:nvPr/>
          </p:nvCxnSpPr>
          <p:spPr>
            <a:xfrm flipH="1" flipV="1">
              <a:off x="573293" y="3765581"/>
              <a:ext cx="560196" cy="137791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3" name="直线连接符 82"/>
            <p:cNvCxnSpPr/>
            <p:nvPr/>
          </p:nvCxnSpPr>
          <p:spPr>
            <a:xfrm flipH="1" flipV="1">
              <a:off x="2857639" y="4171241"/>
              <a:ext cx="590930" cy="97225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4" name="直线连接符 83"/>
            <p:cNvCxnSpPr/>
            <p:nvPr/>
          </p:nvCxnSpPr>
          <p:spPr>
            <a:xfrm flipH="1" flipV="1">
              <a:off x="1" y="4294702"/>
              <a:ext cx="1133488" cy="84879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5" name="直线连接符 84"/>
            <p:cNvCxnSpPr/>
            <p:nvPr/>
          </p:nvCxnSpPr>
          <p:spPr>
            <a:xfrm flipV="1">
              <a:off x="3448569" y="4171241"/>
              <a:ext cx="732049" cy="97226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6" name="直线连接符 85"/>
            <p:cNvCxnSpPr/>
            <p:nvPr/>
          </p:nvCxnSpPr>
          <p:spPr>
            <a:xfrm>
              <a:off x="1825713" y="4841460"/>
              <a:ext cx="1622856"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7" name="直线连接符 86"/>
            <p:cNvCxnSpPr/>
            <p:nvPr/>
          </p:nvCxnSpPr>
          <p:spPr>
            <a:xfrm flipH="1">
              <a:off x="1133491" y="4841460"/>
              <a:ext cx="692222" cy="3020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8" name="直线连接符 87"/>
            <p:cNvCxnSpPr/>
            <p:nvPr/>
          </p:nvCxnSpPr>
          <p:spPr>
            <a:xfrm>
              <a:off x="4544450" y="4903191"/>
              <a:ext cx="1426602"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9" name="直线连接符 88"/>
            <p:cNvCxnSpPr/>
            <p:nvPr/>
          </p:nvCxnSpPr>
          <p:spPr>
            <a:xfrm flipV="1">
              <a:off x="3448569" y="4903192"/>
              <a:ext cx="1095881" cy="24030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0" name="直线连接符 89"/>
            <p:cNvCxnSpPr/>
            <p:nvPr/>
          </p:nvCxnSpPr>
          <p:spPr>
            <a:xfrm flipH="1" flipV="1">
              <a:off x="4180619" y="4171241"/>
              <a:ext cx="363831"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1" name="直线连接符 90"/>
            <p:cNvCxnSpPr/>
            <p:nvPr/>
          </p:nvCxnSpPr>
          <p:spPr>
            <a:xfrm flipV="1">
              <a:off x="4355535" y="2"/>
              <a:ext cx="1280362" cy="32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2" name="直线连接符 91"/>
            <p:cNvCxnSpPr/>
            <p:nvPr/>
          </p:nvCxnSpPr>
          <p:spPr>
            <a:xfrm flipH="1" flipV="1">
              <a:off x="2601864" y="3"/>
              <a:ext cx="1753671" cy="3262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3" name="直线连接符 92"/>
            <p:cNvCxnSpPr/>
            <p:nvPr/>
          </p:nvCxnSpPr>
          <p:spPr>
            <a:xfrm flipV="1">
              <a:off x="4544450" y="4903191"/>
              <a:ext cx="1691198"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4" name="直线连接符 93"/>
            <p:cNvCxnSpPr/>
            <p:nvPr/>
          </p:nvCxnSpPr>
          <p:spPr>
            <a:xfrm flipH="1" flipV="1">
              <a:off x="1825714" y="4841460"/>
              <a:ext cx="294330"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grpSp>
        <p:nvGrpSpPr>
          <p:cNvPr id="2" name="组 1"/>
          <p:cNvGrpSpPr/>
          <p:nvPr/>
        </p:nvGrpSpPr>
        <p:grpSpPr>
          <a:xfrm>
            <a:off x="3138963" y="922818"/>
            <a:ext cx="2866074" cy="2866074"/>
            <a:chOff x="3131053" y="1062488"/>
            <a:chExt cx="2866074" cy="2866074"/>
          </a:xfrm>
          <a:solidFill>
            <a:srgbClr val="FDCC56"/>
          </a:solidFill>
          <a:effectLst>
            <a:outerShdw blurRad="50800" dist="38100" dir="5400000" algn="t" rotWithShape="0">
              <a:prstClr val="black">
                <a:alpha val="40000"/>
              </a:prstClr>
            </a:outerShdw>
          </a:effectLst>
        </p:grpSpPr>
        <p:sp>
          <p:nvSpPr>
            <p:cNvPr id="3" name="空心弧 2"/>
            <p:cNvSpPr/>
            <p:nvPr/>
          </p:nvSpPr>
          <p:spPr>
            <a:xfrm>
              <a:off x="3131053" y="1062488"/>
              <a:ext cx="2866074" cy="2866074"/>
            </a:xfrm>
            <a:prstGeom prst="blockArc">
              <a:avLst>
                <a:gd name="adj1" fmla="val 13797986"/>
                <a:gd name="adj2" fmla="val 10838748"/>
                <a:gd name="adj3" fmla="val 22684"/>
              </a:avLst>
            </a:prstGeom>
            <a:solidFill>
              <a:srgbClr val="FCA826"/>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solidFill>
                  <a:schemeClr val="tx1"/>
                </a:solidFill>
                <a:ea typeface="微软雅黑" panose="020B0503020204020204" pitchFamily="34" charset="-122"/>
              </a:endParaRPr>
            </a:p>
          </p:txBody>
        </p:sp>
        <p:sp>
          <p:nvSpPr>
            <p:cNvPr id="4" name="椭圆 3"/>
            <p:cNvSpPr/>
            <p:nvPr/>
          </p:nvSpPr>
          <p:spPr>
            <a:xfrm>
              <a:off x="3346948" y="1278383"/>
              <a:ext cx="2434284" cy="2434284"/>
            </a:xfrm>
            <a:prstGeom prst="ellipse">
              <a:avLst/>
            </a:prstGeom>
            <a:solidFill>
              <a:srgbClr val="175562"/>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sz="12000" b="1" dirty="0">
                  <a:ea typeface="微软雅黑" panose="020B0503020204020204" pitchFamily="34" charset="-122"/>
                </a:rPr>
                <a:t>4</a:t>
              </a:r>
              <a:endParaRPr kumimoji="1" lang="zh-CN" altLang="en-US" sz="12000" b="1" dirty="0">
                <a:ea typeface="微软雅黑" panose="020B0503020204020204" pitchFamily="34" charset="-122"/>
              </a:endParaRPr>
            </a:p>
          </p:txBody>
        </p:sp>
      </p:grpSp>
    </p:spTree>
    <p:extLst>
      <p:ext uri="{BB962C8B-B14F-4D97-AF65-F5344CB8AC3E}">
        <p14:creationId xmlns:p14="http://schemas.microsoft.com/office/powerpoint/2010/main" val="2152416063"/>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xmlns:p14="http://schemas.microsoft.com/office/powerpoint/2010/mai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399" y="151146"/>
            <a:ext cx="2642376"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FOUR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
        <p:nvSpPr>
          <p:cNvPr id="3" name="文本框 2"/>
          <p:cNvSpPr txBox="1"/>
          <p:nvPr/>
        </p:nvSpPr>
        <p:spPr>
          <a:xfrm>
            <a:off x="3871309" y="46663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sp>
        <p:nvSpPr>
          <p:cNvPr id="4" name="右箭头 3"/>
          <p:cNvSpPr/>
          <p:nvPr/>
        </p:nvSpPr>
        <p:spPr>
          <a:xfrm>
            <a:off x="887305" y="1913012"/>
            <a:ext cx="7570693" cy="1519518"/>
          </a:xfrm>
          <a:prstGeom prst="rightArrow">
            <a:avLst>
              <a:gd name="adj1" fmla="val 64159"/>
              <a:gd name="adj2" fmla="val 74779"/>
            </a:avLst>
          </a:prstGeom>
          <a:solidFill>
            <a:schemeClr val="bg1">
              <a:lumMod val="85000"/>
            </a:schemeClr>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5" name="矩形 4"/>
          <p:cNvSpPr/>
          <p:nvPr/>
        </p:nvSpPr>
        <p:spPr>
          <a:xfrm>
            <a:off x="1613445" y="2397107"/>
            <a:ext cx="1021976" cy="551329"/>
          </a:xfrm>
          <a:prstGeom prst="rect">
            <a:avLst/>
          </a:prstGeom>
          <a:solidFill>
            <a:srgbClr val="56C1D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ea typeface="微软雅黑" panose="020B0503020204020204" pitchFamily="34" charset="-122"/>
              </a:rPr>
              <a:t>2016</a:t>
            </a:r>
            <a:endParaRPr lang="zh-CN" altLang="en-US" dirty="0">
              <a:ea typeface="微软雅黑" panose="020B0503020204020204" pitchFamily="34" charset="-122"/>
            </a:endParaRPr>
          </a:p>
        </p:txBody>
      </p:sp>
      <p:sp>
        <p:nvSpPr>
          <p:cNvPr id="6" name="矩形 5"/>
          <p:cNvSpPr/>
          <p:nvPr/>
        </p:nvSpPr>
        <p:spPr>
          <a:xfrm>
            <a:off x="2985045" y="2397107"/>
            <a:ext cx="1021976" cy="551329"/>
          </a:xfrm>
          <a:prstGeom prst="rect">
            <a:avLst/>
          </a:prstGeom>
          <a:solidFill>
            <a:srgbClr val="82D6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ea typeface="微软雅黑" panose="020B0503020204020204" pitchFamily="34" charset="-122"/>
              </a:rPr>
              <a:t>2017</a:t>
            </a:r>
            <a:endParaRPr lang="zh-CN" altLang="en-US" dirty="0">
              <a:ea typeface="微软雅黑" panose="020B0503020204020204" pitchFamily="34" charset="-122"/>
            </a:endParaRPr>
          </a:p>
        </p:txBody>
      </p:sp>
      <p:sp>
        <p:nvSpPr>
          <p:cNvPr id="7" name="矩形 6"/>
          <p:cNvSpPr/>
          <p:nvPr/>
        </p:nvSpPr>
        <p:spPr>
          <a:xfrm>
            <a:off x="4356645" y="2397107"/>
            <a:ext cx="1021976" cy="551329"/>
          </a:xfrm>
          <a:prstGeom prst="rect">
            <a:avLst/>
          </a:prstGeom>
          <a:solidFill>
            <a:srgbClr val="17556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ea typeface="微软雅黑" panose="020B0503020204020204" pitchFamily="34" charset="-122"/>
              </a:rPr>
              <a:t>2018</a:t>
            </a:r>
            <a:endParaRPr lang="zh-CN" altLang="en-US" dirty="0">
              <a:ea typeface="微软雅黑" panose="020B0503020204020204" pitchFamily="34" charset="-122"/>
            </a:endParaRPr>
          </a:p>
        </p:txBody>
      </p:sp>
      <p:sp>
        <p:nvSpPr>
          <p:cNvPr id="8" name="矩形 7"/>
          <p:cNvSpPr/>
          <p:nvPr/>
        </p:nvSpPr>
        <p:spPr>
          <a:xfrm>
            <a:off x="5728245" y="2397107"/>
            <a:ext cx="1021976" cy="551329"/>
          </a:xfrm>
          <a:prstGeom prst="rect">
            <a:avLst/>
          </a:prstGeom>
          <a:solidFill>
            <a:srgbClr val="FCA82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ea typeface="微软雅黑" panose="020B0503020204020204" pitchFamily="34" charset="-122"/>
              </a:rPr>
              <a:t>2019</a:t>
            </a:r>
            <a:endParaRPr lang="zh-CN" altLang="en-US" dirty="0">
              <a:ea typeface="微软雅黑" panose="020B0503020204020204" pitchFamily="34" charset="-122"/>
            </a:endParaRPr>
          </a:p>
        </p:txBody>
      </p:sp>
      <p:sp>
        <p:nvSpPr>
          <p:cNvPr id="19" name="矩形 18"/>
          <p:cNvSpPr/>
          <p:nvPr/>
        </p:nvSpPr>
        <p:spPr>
          <a:xfrm>
            <a:off x="1714409" y="1066514"/>
            <a:ext cx="950901" cy="372410"/>
          </a:xfrm>
          <a:prstGeom prst="rect">
            <a:avLst/>
          </a:prstGeom>
        </p:spPr>
        <p:txBody>
          <a:bodyPr wrap="none">
            <a:spAutoFit/>
          </a:bodyPr>
          <a:lstStyle/>
          <a:p>
            <a:pPr lvl="0">
              <a:lnSpc>
                <a:spcPct val="130000"/>
              </a:lnSpc>
            </a:pPr>
            <a:r>
              <a:rPr lang="en-US" altLang="zh-CN" sz="1400" b="1" dirty="0">
                <a:solidFill>
                  <a:srgbClr val="56C1DA"/>
                </a:solidFill>
                <a:ea typeface="微软雅黑" panose="020B0503020204020204" pitchFamily="34" charset="-122"/>
              </a:rPr>
              <a:t>Add Text</a:t>
            </a:r>
          </a:p>
        </p:txBody>
      </p:sp>
      <p:sp>
        <p:nvSpPr>
          <p:cNvPr id="22" name="矩形 21"/>
          <p:cNvSpPr/>
          <p:nvPr/>
        </p:nvSpPr>
        <p:spPr>
          <a:xfrm>
            <a:off x="4462339" y="1066514"/>
            <a:ext cx="950901" cy="372410"/>
          </a:xfrm>
          <a:prstGeom prst="rect">
            <a:avLst/>
          </a:prstGeom>
        </p:spPr>
        <p:txBody>
          <a:bodyPr wrap="none">
            <a:spAutoFit/>
          </a:bodyPr>
          <a:lstStyle/>
          <a:p>
            <a:pPr lvl="0">
              <a:lnSpc>
                <a:spcPct val="130000"/>
              </a:lnSpc>
            </a:pPr>
            <a:r>
              <a:rPr lang="en-US" altLang="zh-CN" sz="1400" b="1" dirty="0">
                <a:solidFill>
                  <a:srgbClr val="175562"/>
                </a:solidFill>
                <a:ea typeface="微软雅黑" panose="020B0503020204020204" pitchFamily="34" charset="-122"/>
              </a:rPr>
              <a:t>Add Text</a:t>
            </a:r>
          </a:p>
        </p:txBody>
      </p:sp>
      <p:cxnSp>
        <p:nvCxnSpPr>
          <p:cNvPr id="9" name="直接连接符 13"/>
          <p:cNvCxnSpPr/>
          <p:nvPr/>
        </p:nvCxnSpPr>
        <p:spPr>
          <a:xfrm>
            <a:off x="1661915" y="1351451"/>
            <a:ext cx="0" cy="1112248"/>
          </a:xfrm>
          <a:prstGeom prst="line">
            <a:avLst/>
          </a:prstGeom>
          <a:ln>
            <a:solidFill>
              <a:srgbClr val="56C1DA"/>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0" name="直接连接符 14"/>
          <p:cNvCxnSpPr/>
          <p:nvPr/>
        </p:nvCxnSpPr>
        <p:spPr>
          <a:xfrm>
            <a:off x="3043209" y="2851037"/>
            <a:ext cx="0" cy="1112248"/>
          </a:xfrm>
          <a:prstGeom prst="line">
            <a:avLst/>
          </a:prstGeom>
          <a:ln>
            <a:solidFill>
              <a:srgbClr val="82D640"/>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1" name="直接连接符 15"/>
          <p:cNvCxnSpPr/>
          <p:nvPr/>
        </p:nvCxnSpPr>
        <p:spPr>
          <a:xfrm>
            <a:off x="4425426" y="1388546"/>
            <a:ext cx="0" cy="1112248"/>
          </a:xfrm>
          <a:prstGeom prst="line">
            <a:avLst/>
          </a:prstGeom>
          <a:ln>
            <a:solidFill>
              <a:srgbClr val="175562"/>
            </a:solidFill>
            <a:headEnd type="oval"/>
            <a:tailEnd type="oval"/>
          </a:ln>
        </p:spPr>
        <p:style>
          <a:lnRef idx="1">
            <a:schemeClr val="accent1"/>
          </a:lnRef>
          <a:fillRef idx="0">
            <a:schemeClr val="accent1"/>
          </a:fillRef>
          <a:effectRef idx="0">
            <a:schemeClr val="accent1"/>
          </a:effectRef>
          <a:fontRef idx="minor">
            <a:schemeClr val="tx1"/>
          </a:fontRef>
        </p:style>
      </p:cxnSp>
      <p:cxnSp>
        <p:nvCxnSpPr>
          <p:cNvPr id="12" name="直接连接符 16"/>
          <p:cNvCxnSpPr/>
          <p:nvPr/>
        </p:nvCxnSpPr>
        <p:spPr>
          <a:xfrm>
            <a:off x="5799992" y="2859823"/>
            <a:ext cx="0" cy="1112248"/>
          </a:xfrm>
          <a:prstGeom prst="line">
            <a:avLst/>
          </a:prstGeom>
          <a:ln>
            <a:solidFill>
              <a:srgbClr val="FCA826"/>
            </a:solidFill>
            <a:headEnd type="oval"/>
            <a:tailEnd type="oval"/>
          </a:ln>
        </p:spPr>
        <p:style>
          <a:lnRef idx="1">
            <a:schemeClr val="accent1"/>
          </a:lnRef>
          <a:fillRef idx="0">
            <a:schemeClr val="accent1"/>
          </a:fillRef>
          <a:effectRef idx="0">
            <a:schemeClr val="accent1"/>
          </a:effectRef>
          <a:fontRef idx="minor">
            <a:schemeClr val="tx1"/>
          </a:fontRef>
        </p:style>
      </p:cxnSp>
      <p:sp>
        <p:nvSpPr>
          <p:cNvPr id="18" name="文本框 17"/>
          <p:cNvSpPr txBox="1"/>
          <p:nvPr/>
        </p:nvSpPr>
        <p:spPr>
          <a:xfrm>
            <a:off x="1706578" y="1316914"/>
            <a:ext cx="2209255" cy="4924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a:t>
            </a:r>
          </a:p>
        </p:txBody>
      </p:sp>
      <p:sp>
        <p:nvSpPr>
          <p:cNvPr id="21" name="文本框 20"/>
          <p:cNvSpPr txBox="1"/>
          <p:nvPr/>
        </p:nvSpPr>
        <p:spPr>
          <a:xfrm>
            <a:off x="4454508" y="1316914"/>
            <a:ext cx="2209255" cy="4924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a:t>
            </a:r>
          </a:p>
        </p:txBody>
      </p:sp>
      <p:sp>
        <p:nvSpPr>
          <p:cNvPr id="24" name="文本框 23"/>
          <p:cNvSpPr txBox="1"/>
          <p:nvPr/>
        </p:nvSpPr>
        <p:spPr>
          <a:xfrm>
            <a:off x="3083231" y="3881441"/>
            <a:ext cx="2209255" cy="4924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a:t>
            </a:r>
          </a:p>
        </p:txBody>
      </p:sp>
      <p:sp>
        <p:nvSpPr>
          <p:cNvPr id="25" name="矩形 24"/>
          <p:cNvSpPr/>
          <p:nvPr/>
        </p:nvSpPr>
        <p:spPr>
          <a:xfrm>
            <a:off x="3091062" y="3631041"/>
            <a:ext cx="950901" cy="372410"/>
          </a:xfrm>
          <a:prstGeom prst="rect">
            <a:avLst/>
          </a:prstGeom>
        </p:spPr>
        <p:txBody>
          <a:bodyPr wrap="none">
            <a:spAutoFit/>
          </a:bodyPr>
          <a:lstStyle/>
          <a:p>
            <a:pPr lvl="0">
              <a:lnSpc>
                <a:spcPct val="130000"/>
              </a:lnSpc>
            </a:pPr>
            <a:r>
              <a:rPr lang="en-US" altLang="zh-CN" sz="1400" b="1" dirty="0">
                <a:solidFill>
                  <a:srgbClr val="82D640"/>
                </a:solidFill>
                <a:ea typeface="微软雅黑" panose="020B0503020204020204" pitchFamily="34" charset="-122"/>
              </a:rPr>
              <a:t>Add Text</a:t>
            </a:r>
          </a:p>
        </p:txBody>
      </p:sp>
      <p:sp>
        <p:nvSpPr>
          <p:cNvPr id="27" name="文本框 26"/>
          <p:cNvSpPr txBox="1"/>
          <p:nvPr/>
        </p:nvSpPr>
        <p:spPr>
          <a:xfrm>
            <a:off x="5897776" y="3872655"/>
            <a:ext cx="2209255" cy="4924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30000"/>
              </a:lnSpc>
            </a:pPr>
            <a:r>
              <a:rPr lang="en-US" altLang="zh-CN" sz="1000" dirty="0">
                <a:solidFill>
                  <a:srgbClr val="404040"/>
                </a:solidFill>
                <a:ea typeface="微软雅黑" panose="020B0503020204020204" pitchFamily="34" charset="-122"/>
              </a:rPr>
              <a:t>Lorem ipsum dolor sit amet, consectetur adipiscing elit.</a:t>
            </a:r>
          </a:p>
        </p:txBody>
      </p:sp>
      <p:sp>
        <p:nvSpPr>
          <p:cNvPr id="28" name="矩形 27"/>
          <p:cNvSpPr/>
          <p:nvPr/>
        </p:nvSpPr>
        <p:spPr>
          <a:xfrm>
            <a:off x="5905607" y="3622254"/>
            <a:ext cx="950901" cy="372410"/>
          </a:xfrm>
          <a:prstGeom prst="rect">
            <a:avLst/>
          </a:prstGeom>
        </p:spPr>
        <p:txBody>
          <a:bodyPr wrap="none">
            <a:spAutoFit/>
          </a:bodyPr>
          <a:lstStyle/>
          <a:p>
            <a:pPr lvl="0">
              <a:lnSpc>
                <a:spcPct val="130000"/>
              </a:lnSpc>
            </a:pPr>
            <a:r>
              <a:rPr lang="en-US" altLang="zh-CN" sz="1400" b="1" dirty="0">
                <a:solidFill>
                  <a:srgbClr val="FCA826"/>
                </a:solidFill>
                <a:ea typeface="微软雅黑" panose="020B0503020204020204" pitchFamily="34" charset="-122"/>
              </a:rPr>
              <a:t>Add Text</a:t>
            </a:r>
          </a:p>
        </p:txBody>
      </p:sp>
    </p:spTree>
    <p:extLst>
      <p:ext uri="{BB962C8B-B14F-4D97-AF65-F5344CB8AC3E}">
        <p14:creationId xmlns:p14="http://schemas.microsoft.com/office/powerpoint/2010/main" val="7182478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399" y="151146"/>
            <a:ext cx="2916745"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FOUR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
        <p:nvSpPr>
          <p:cNvPr id="3" name="文本框 2"/>
          <p:cNvSpPr txBox="1"/>
          <p:nvPr/>
        </p:nvSpPr>
        <p:spPr>
          <a:xfrm>
            <a:off x="3871309" y="46663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cxnSp>
        <p:nvCxnSpPr>
          <p:cNvPr id="32" name="肘形连接符 31"/>
          <p:cNvCxnSpPr/>
          <p:nvPr/>
        </p:nvCxnSpPr>
        <p:spPr>
          <a:xfrm>
            <a:off x="1543905" y="1147411"/>
            <a:ext cx="4999745" cy="3049349"/>
          </a:xfrm>
          <a:prstGeom prst="bentConnector3">
            <a:avLst>
              <a:gd name="adj1" fmla="val 56931"/>
            </a:avLst>
          </a:prstGeom>
          <a:noFill/>
          <a:ln w="19050" cap="flat" cmpd="sng" algn="ctr">
            <a:solidFill>
              <a:sysClr val="windowText" lastClr="000000">
                <a:lumMod val="75000"/>
                <a:lumOff val="25000"/>
              </a:sysClr>
            </a:solidFill>
            <a:prstDash val="solid"/>
            <a:miter lim="800000"/>
            <a:headEnd type="oval" w="med" len="med"/>
            <a:tailEnd type="oval" w="med" len="med"/>
          </a:ln>
          <a:effectLst/>
        </p:spPr>
      </p:cxnSp>
      <p:sp>
        <p:nvSpPr>
          <p:cNvPr id="33" name="五边形 32"/>
          <p:cNvSpPr/>
          <p:nvPr/>
        </p:nvSpPr>
        <p:spPr>
          <a:xfrm>
            <a:off x="4276438" y="1454326"/>
            <a:ext cx="1376167" cy="465323"/>
          </a:xfrm>
          <a:prstGeom prst="homePlate">
            <a:avLst/>
          </a:prstGeom>
          <a:solidFill>
            <a:srgbClr val="56C1DA"/>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34" name="五边形 33"/>
          <p:cNvSpPr/>
          <p:nvPr/>
        </p:nvSpPr>
        <p:spPr>
          <a:xfrm>
            <a:off x="4276438" y="2614501"/>
            <a:ext cx="1376167" cy="465323"/>
          </a:xfrm>
          <a:prstGeom prst="homePlate">
            <a:avLst/>
          </a:prstGeom>
          <a:solidFill>
            <a:srgbClr val="175562"/>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35" name="五边形 34"/>
          <p:cNvSpPr/>
          <p:nvPr/>
        </p:nvSpPr>
        <p:spPr>
          <a:xfrm flipH="1">
            <a:off x="3137144" y="2034413"/>
            <a:ext cx="1376167" cy="465323"/>
          </a:xfrm>
          <a:prstGeom prst="homePlate">
            <a:avLst/>
          </a:prstGeom>
          <a:solidFill>
            <a:srgbClr val="82D640"/>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36" name="五边形 35"/>
          <p:cNvSpPr/>
          <p:nvPr/>
        </p:nvSpPr>
        <p:spPr>
          <a:xfrm flipH="1">
            <a:off x="3137144" y="3194587"/>
            <a:ext cx="1376167" cy="465323"/>
          </a:xfrm>
          <a:prstGeom prst="homePlate">
            <a:avLst/>
          </a:prstGeom>
          <a:solidFill>
            <a:srgbClr val="FCA826"/>
          </a:solidFill>
          <a:ln w="12700" cap="flat" cmpd="sng" algn="ctr">
            <a:noFill/>
            <a:prstDash val="solid"/>
            <a:miter lim="800000"/>
          </a:ln>
          <a:effectLst>
            <a:outerShdw blurRad="50800" dist="38100" dir="5400000" algn="t" rotWithShape="0">
              <a:prstClr val="black">
                <a:alpha val="40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37" name="文本框 8"/>
          <p:cNvSpPr txBox="1"/>
          <p:nvPr/>
        </p:nvSpPr>
        <p:spPr>
          <a:xfrm>
            <a:off x="5741710" y="1381074"/>
            <a:ext cx="2023411" cy="27699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altLang="zh-CN" sz="1200" b="1" dirty="0">
                <a:solidFill>
                  <a:srgbClr val="56C1DA"/>
                </a:solidFill>
                <a:latin typeface="Arial"/>
                <a:ea typeface="微软雅黑" panose="020B0503020204020204" pitchFamily="34" charset="-122"/>
              </a:rPr>
              <a:t>Add Your Text</a:t>
            </a:r>
            <a:endParaRPr kumimoji="0" lang="en-US" altLang="zh-CN" sz="1200" b="1" i="0" u="none" strike="noStrike" kern="1200" cap="none" spc="0" normalizeH="0" baseline="0" noProof="0" dirty="0">
              <a:ln>
                <a:noFill/>
              </a:ln>
              <a:solidFill>
                <a:srgbClr val="56C1DA"/>
              </a:solidFill>
              <a:effectLst/>
              <a:uLnTx/>
              <a:uFillTx/>
              <a:latin typeface="Arial"/>
              <a:ea typeface="微软雅黑" panose="020B0503020204020204" pitchFamily="34" charset="-122"/>
              <a:cs typeface="+mn-cs"/>
            </a:endParaRPr>
          </a:p>
        </p:txBody>
      </p:sp>
      <p:sp>
        <p:nvSpPr>
          <p:cNvPr id="38" name="文本框 8"/>
          <p:cNvSpPr txBox="1"/>
          <p:nvPr/>
        </p:nvSpPr>
        <p:spPr>
          <a:xfrm>
            <a:off x="5741710" y="2541249"/>
            <a:ext cx="2023411" cy="27699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altLang="zh-CN" sz="1200" b="1" dirty="0">
                <a:solidFill>
                  <a:srgbClr val="175562"/>
                </a:solidFill>
                <a:latin typeface="Arial"/>
                <a:ea typeface="微软雅黑" panose="020B0503020204020204" pitchFamily="34" charset="-122"/>
              </a:rPr>
              <a:t>Add Your Text</a:t>
            </a:r>
            <a:endParaRPr kumimoji="0" lang="en-US" altLang="zh-CN" sz="1200" b="1" i="0" u="none" strike="noStrike" kern="1200" cap="none" spc="0" normalizeH="0" baseline="0" noProof="0" dirty="0">
              <a:ln>
                <a:noFill/>
              </a:ln>
              <a:solidFill>
                <a:srgbClr val="175562"/>
              </a:solidFill>
              <a:effectLst/>
              <a:uLnTx/>
              <a:uFillTx/>
              <a:latin typeface="Arial"/>
              <a:ea typeface="微软雅黑" panose="020B0503020204020204" pitchFamily="34" charset="-122"/>
              <a:cs typeface="+mn-cs"/>
            </a:endParaRPr>
          </a:p>
        </p:txBody>
      </p:sp>
      <p:sp>
        <p:nvSpPr>
          <p:cNvPr id="39" name="Freeform 35"/>
          <p:cNvSpPr>
            <a:spLocks noChangeAspect="1" noEditPoints="1"/>
          </p:cNvSpPr>
          <p:nvPr/>
        </p:nvSpPr>
        <p:spPr bwMode="auto">
          <a:xfrm>
            <a:off x="3914842" y="1531674"/>
            <a:ext cx="226473" cy="310628"/>
          </a:xfrm>
          <a:custGeom>
            <a:avLst/>
            <a:gdLst>
              <a:gd name="T0" fmla="*/ 107 w 118"/>
              <a:gd name="T1" fmla="*/ 34 h 162"/>
              <a:gd name="T2" fmla="*/ 72 w 118"/>
              <a:gd name="T3" fmla="*/ 0 h 162"/>
              <a:gd name="T4" fmla="*/ 63 w 118"/>
              <a:gd name="T5" fmla="*/ 3 h 162"/>
              <a:gd name="T6" fmla="*/ 59 w 118"/>
              <a:gd name="T7" fmla="*/ 131 h 162"/>
              <a:gd name="T8" fmla="*/ 42 w 118"/>
              <a:gd name="T9" fmla="*/ 147 h 162"/>
              <a:gd name="T10" fmla="*/ 30 w 118"/>
              <a:gd name="T11" fmla="*/ 153 h 162"/>
              <a:gd name="T12" fmla="*/ 98 w 118"/>
              <a:gd name="T13" fmla="*/ 162 h 162"/>
              <a:gd name="T14" fmla="*/ 87 w 118"/>
              <a:gd name="T15" fmla="*/ 153 h 162"/>
              <a:gd name="T16" fmla="*/ 72 w 118"/>
              <a:gd name="T17" fmla="*/ 147 h 162"/>
              <a:gd name="T18" fmla="*/ 107 w 118"/>
              <a:gd name="T19" fmla="*/ 99 h 162"/>
              <a:gd name="T20" fmla="*/ 118 w 118"/>
              <a:gd name="T21" fmla="*/ 67 h 162"/>
              <a:gd name="T22" fmla="*/ 114 w 118"/>
              <a:gd name="T23" fmla="*/ 66 h 162"/>
              <a:gd name="T24" fmla="*/ 95 w 118"/>
              <a:gd name="T25" fmla="*/ 46 h 162"/>
              <a:gd name="T26" fmla="*/ 114 w 118"/>
              <a:gd name="T27" fmla="*/ 66 h 162"/>
              <a:gd name="T28" fmla="*/ 94 w 118"/>
              <a:gd name="T29" fmla="*/ 42 h 162"/>
              <a:gd name="T30" fmla="*/ 103 w 118"/>
              <a:gd name="T31" fmla="*/ 37 h 162"/>
              <a:gd name="T32" fmla="*/ 45 w 118"/>
              <a:gd name="T33" fmla="*/ 47 h 162"/>
              <a:gd name="T34" fmla="*/ 66 w 118"/>
              <a:gd name="T35" fmla="*/ 66 h 162"/>
              <a:gd name="T36" fmla="*/ 66 w 118"/>
              <a:gd name="T37" fmla="*/ 70 h 162"/>
              <a:gd name="T38" fmla="*/ 45 w 118"/>
              <a:gd name="T39" fmla="*/ 86 h 162"/>
              <a:gd name="T40" fmla="*/ 66 w 118"/>
              <a:gd name="T41" fmla="*/ 70 h 162"/>
              <a:gd name="T42" fmla="*/ 33 w 118"/>
              <a:gd name="T43" fmla="*/ 37 h 162"/>
              <a:gd name="T44" fmla="*/ 42 w 118"/>
              <a:gd name="T45" fmla="*/ 42 h 162"/>
              <a:gd name="T46" fmla="*/ 39 w 118"/>
              <a:gd name="T47" fmla="*/ 66 h 162"/>
              <a:gd name="T48" fmla="*/ 30 w 118"/>
              <a:gd name="T49" fmla="*/ 40 h 162"/>
              <a:gd name="T50" fmla="*/ 39 w 118"/>
              <a:gd name="T51" fmla="*/ 70 h 162"/>
              <a:gd name="T52" fmla="*/ 30 w 118"/>
              <a:gd name="T53" fmla="*/ 93 h 162"/>
              <a:gd name="T54" fmla="*/ 39 w 118"/>
              <a:gd name="T55" fmla="*/ 70 h 162"/>
              <a:gd name="T56" fmla="*/ 54 w 118"/>
              <a:gd name="T57" fmla="*/ 110 h 162"/>
              <a:gd name="T58" fmla="*/ 42 w 118"/>
              <a:gd name="T59" fmla="*/ 91 h 162"/>
              <a:gd name="T60" fmla="*/ 66 w 118"/>
              <a:gd name="T61" fmla="*/ 87 h 162"/>
              <a:gd name="T62" fmla="*/ 46 w 118"/>
              <a:gd name="T63" fmla="*/ 90 h 162"/>
              <a:gd name="T64" fmla="*/ 46 w 118"/>
              <a:gd name="T65" fmla="*/ 43 h 162"/>
              <a:gd name="T66" fmla="*/ 66 w 118"/>
              <a:gd name="T67" fmla="*/ 46 h 162"/>
              <a:gd name="T68" fmla="*/ 94 w 118"/>
              <a:gd name="T69" fmla="*/ 70 h 162"/>
              <a:gd name="T70" fmla="*/ 70 w 118"/>
              <a:gd name="T71" fmla="*/ 83 h 162"/>
              <a:gd name="T72" fmla="*/ 70 w 118"/>
              <a:gd name="T73" fmla="*/ 66 h 162"/>
              <a:gd name="T74" fmla="*/ 91 w 118"/>
              <a:gd name="T75" fmla="*/ 47 h 162"/>
              <a:gd name="T76" fmla="*/ 70 w 118"/>
              <a:gd name="T77" fmla="*/ 66 h 162"/>
              <a:gd name="T78" fmla="*/ 70 w 118"/>
              <a:gd name="T79" fmla="*/ 46 h 162"/>
              <a:gd name="T80" fmla="*/ 90 w 118"/>
              <a:gd name="T81" fmla="*/ 43 h 162"/>
              <a:gd name="T82" fmla="*/ 63 w 118"/>
              <a:gd name="T83" fmla="*/ 11 h 162"/>
              <a:gd name="T84" fmla="*/ 29 w 118"/>
              <a:gd name="T85" fmla="*/ 34 h 162"/>
              <a:gd name="T86" fmla="*/ 18 w 118"/>
              <a:gd name="T87" fmla="*/ 67 h 162"/>
              <a:gd name="T88" fmla="*/ 29 w 118"/>
              <a:gd name="T89" fmla="*/ 99 h 162"/>
              <a:gd name="T90" fmla="*/ 65 w 118"/>
              <a:gd name="T91" fmla="*/ 123 h 162"/>
              <a:gd name="T92" fmla="*/ 8 w 118"/>
              <a:gd name="T93" fmla="*/ 67 h 162"/>
              <a:gd name="T94" fmla="*/ 70 w 118"/>
              <a:gd name="T95" fmla="*/ 87 h 162"/>
              <a:gd name="T96" fmla="*/ 70 w 118"/>
              <a:gd name="T97" fmla="*/ 113 h 162"/>
              <a:gd name="T98" fmla="*/ 94 w 118"/>
              <a:gd name="T99" fmla="*/ 92 h 162"/>
              <a:gd name="T100" fmla="*/ 83 w 118"/>
              <a:gd name="T101" fmla="*/ 110 h 162"/>
              <a:gd name="T102" fmla="*/ 95 w 118"/>
              <a:gd name="T103" fmla="*/ 88 h 162"/>
              <a:gd name="T104" fmla="*/ 114 w 118"/>
              <a:gd name="T105" fmla="*/ 70 h 1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18" h="162">
                <a:moveTo>
                  <a:pt x="109" y="38"/>
                </a:moveTo>
                <a:cubicBezTo>
                  <a:pt x="108" y="37"/>
                  <a:pt x="108" y="35"/>
                  <a:pt x="107" y="34"/>
                </a:cubicBezTo>
                <a:cubicBezTo>
                  <a:pt x="98" y="24"/>
                  <a:pt x="86" y="17"/>
                  <a:pt x="72" y="17"/>
                </a:cubicBezTo>
                <a:cubicBezTo>
                  <a:pt x="72" y="0"/>
                  <a:pt x="72" y="0"/>
                  <a:pt x="72" y="0"/>
                </a:cubicBezTo>
                <a:cubicBezTo>
                  <a:pt x="63" y="0"/>
                  <a:pt x="63" y="0"/>
                  <a:pt x="63" y="0"/>
                </a:cubicBezTo>
                <a:cubicBezTo>
                  <a:pt x="63" y="3"/>
                  <a:pt x="63" y="3"/>
                  <a:pt x="63" y="3"/>
                </a:cubicBezTo>
                <a:cubicBezTo>
                  <a:pt x="29" y="4"/>
                  <a:pt x="0" y="32"/>
                  <a:pt x="0" y="67"/>
                </a:cubicBezTo>
                <a:cubicBezTo>
                  <a:pt x="0" y="100"/>
                  <a:pt x="26" y="128"/>
                  <a:pt x="59" y="131"/>
                </a:cubicBezTo>
                <a:cubicBezTo>
                  <a:pt x="59" y="147"/>
                  <a:pt x="59" y="147"/>
                  <a:pt x="59" y="147"/>
                </a:cubicBezTo>
                <a:cubicBezTo>
                  <a:pt x="42" y="147"/>
                  <a:pt x="42" y="147"/>
                  <a:pt x="42" y="147"/>
                </a:cubicBezTo>
                <a:cubicBezTo>
                  <a:pt x="42" y="153"/>
                  <a:pt x="42" y="153"/>
                  <a:pt x="42" y="153"/>
                </a:cubicBezTo>
                <a:cubicBezTo>
                  <a:pt x="30" y="153"/>
                  <a:pt x="30" y="153"/>
                  <a:pt x="30" y="153"/>
                </a:cubicBezTo>
                <a:cubicBezTo>
                  <a:pt x="30" y="162"/>
                  <a:pt x="30" y="162"/>
                  <a:pt x="30" y="162"/>
                </a:cubicBezTo>
                <a:cubicBezTo>
                  <a:pt x="98" y="162"/>
                  <a:pt x="98" y="162"/>
                  <a:pt x="98" y="162"/>
                </a:cubicBezTo>
                <a:cubicBezTo>
                  <a:pt x="98" y="153"/>
                  <a:pt x="98" y="153"/>
                  <a:pt x="98" y="153"/>
                </a:cubicBezTo>
                <a:cubicBezTo>
                  <a:pt x="87" y="153"/>
                  <a:pt x="87" y="153"/>
                  <a:pt x="87" y="153"/>
                </a:cubicBezTo>
                <a:cubicBezTo>
                  <a:pt x="87" y="147"/>
                  <a:pt x="87" y="147"/>
                  <a:pt x="87" y="147"/>
                </a:cubicBezTo>
                <a:cubicBezTo>
                  <a:pt x="72" y="147"/>
                  <a:pt x="72" y="147"/>
                  <a:pt x="72" y="147"/>
                </a:cubicBezTo>
                <a:cubicBezTo>
                  <a:pt x="72" y="117"/>
                  <a:pt x="72" y="117"/>
                  <a:pt x="72" y="117"/>
                </a:cubicBezTo>
                <a:cubicBezTo>
                  <a:pt x="86" y="116"/>
                  <a:pt x="98" y="109"/>
                  <a:pt x="107" y="99"/>
                </a:cubicBezTo>
                <a:cubicBezTo>
                  <a:pt x="108" y="98"/>
                  <a:pt x="108" y="97"/>
                  <a:pt x="109" y="96"/>
                </a:cubicBezTo>
                <a:cubicBezTo>
                  <a:pt x="115" y="87"/>
                  <a:pt x="118" y="77"/>
                  <a:pt x="118" y="67"/>
                </a:cubicBezTo>
                <a:cubicBezTo>
                  <a:pt x="118" y="56"/>
                  <a:pt x="115" y="46"/>
                  <a:pt x="109" y="38"/>
                </a:cubicBezTo>
                <a:close/>
                <a:moveTo>
                  <a:pt x="114" y="66"/>
                </a:moveTo>
                <a:cubicBezTo>
                  <a:pt x="98" y="66"/>
                  <a:pt x="98" y="66"/>
                  <a:pt x="98" y="66"/>
                </a:cubicBezTo>
                <a:cubicBezTo>
                  <a:pt x="98" y="59"/>
                  <a:pt x="97" y="52"/>
                  <a:pt x="95" y="46"/>
                </a:cubicBezTo>
                <a:cubicBezTo>
                  <a:pt x="99" y="44"/>
                  <a:pt x="103" y="42"/>
                  <a:pt x="106" y="40"/>
                </a:cubicBezTo>
                <a:cubicBezTo>
                  <a:pt x="111" y="47"/>
                  <a:pt x="114" y="56"/>
                  <a:pt x="114" y="66"/>
                </a:cubicBezTo>
                <a:close/>
                <a:moveTo>
                  <a:pt x="103" y="37"/>
                </a:moveTo>
                <a:cubicBezTo>
                  <a:pt x="101" y="39"/>
                  <a:pt x="97" y="40"/>
                  <a:pt x="94" y="42"/>
                </a:cubicBezTo>
                <a:cubicBezTo>
                  <a:pt x="91" y="34"/>
                  <a:pt x="87" y="27"/>
                  <a:pt x="83" y="23"/>
                </a:cubicBezTo>
                <a:cubicBezTo>
                  <a:pt x="91" y="26"/>
                  <a:pt x="98" y="31"/>
                  <a:pt x="103" y="37"/>
                </a:cubicBezTo>
                <a:close/>
                <a:moveTo>
                  <a:pt x="43" y="66"/>
                </a:moveTo>
                <a:cubicBezTo>
                  <a:pt x="43" y="59"/>
                  <a:pt x="44" y="53"/>
                  <a:pt x="45" y="47"/>
                </a:cubicBezTo>
                <a:cubicBezTo>
                  <a:pt x="51" y="49"/>
                  <a:pt x="59" y="50"/>
                  <a:pt x="66" y="50"/>
                </a:cubicBezTo>
                <a:cubicBezTo>
                  <a:pt x="66" y="66"/>
                  <a:pt x="66" y="66"/>
                  <a:pt x="66" y="66"/>
                </a:cubicBezTo>
                <a:lnTo>
                  <a:pt x="43" y="66"/>
                </a:lnTo>
                <a:close/>
                <a:moveTo>
                  <a:pt x="66" y="70"/>
                </a:moveTo>
                <a:cubicBezTo>
                  <a:pt x="66" y="83"/>
                  <a:pt x="66" y="83"/>
                  <a:pt x="66" y="83"/>
                </a:cubicBezTo>
                <a:cubicBezTo>
                  <a:pt x="59" y="83"/>
                  <a:pt x="51" y="84"/>
                  <a:pt x="45" y="86"/>
                </a:cubicBezTo>
                <a:cubicBezTo>
                  <a:pt x="44" y="81"/>
                  <a:pt x="43" y="76"/>
                  <a:pt x="43" y="70"/>
                </a:cubicBezTo>
                <a:lnTo>
                  <a:pt x="66" y="70"/>
                </a:lnTo>
                <a:close/>
                <a:moveTo>
                  <a:pt x="42" y="42"/>
                </a:moveTo>
                <a:cubicBezTo>
                  <a:pt x="39" y="40"/>
                  <a:pt x="36" y="39"/>
                  <a:pt x="33" y="37"/>
                </a:cubicBezTo>
                <a:cubicBezTo>
                  <a:pt x="38" y="30"/>
                  <a:pt x="45" y="25"/>
                  <a:pt x="54" y="23"/>
                </a:cubicBezTo>
                <a:cubicBezTo>
                  <a:pt x="49" y="27"/>
                  <a:pt x="45" y="34"/>
                  <a:pt x="42" y="42"/>
                </a:cubicBezTo>
                <a:close/>
                <a:moveTo>
                  <a:pt x="41" y="46"/>
                </a:moveTo>
                <a:cubicBezTo>
                  <a:pt x="40" y="52"/>
                  <a:pt x="39" y="59"/>
                  <a:pt x="39" y="66"/>
                </a:cubicBezTo>
                <a:cubicBezTo>
                  <a:pt x="22" y="66"/>
                  <a:pt x="22" y="66"/>
                  <a:pt x="22" y="66"/>
                </a:cubicBezTo>
                <a:cubicBezTo>
                  <a:pt x="22" y="56"/>
                  <a:pt x="25" y="47"/>
                  <a:pt x="30" y="40"/>
                </a:cubicBezTo>
                <a:cubicBezTo>
                  <a:pt x="34" y="42"/>
                  <a:pt x="37" y="44"/>
                  <a:pt x="41" y="46"/>
                </a:cubicBezTo>
                <a:close/>
                <a:moveTo>
                  <a:pt x="39" y="70"/>
                </a:moveTo>
                <a:cubicBezTo>
                  <a:pt x="39" y="76"/>
                  <a:pt x="40" y="82"/>
                  <a:pt x="41" y="88"/>
                </a:cubicBezTo>
                <a:cubicBezTo>
                  <a:pt x="37" y="89"/>
                  <a:pt x="34" y="91"/>
                  <a:pt x="30" y="93"/>
                </a:cubicBezTo>
                <a:cubicBezTo>
                  <a:pt x="26" y="87"/>
                  <a:pt x="23" y="79"/>
                  <a:pt x="22" y="70"/>
                </a:cubicBezTo>
                <a:cubicBezTo>
                  <a:pt x="39" y="70"/>
                  <a:pt x="39" y="70"/>
                  <a:pt x="39" y="70"/>
                </a:cubicBezTo>
                <a:close/>
                <a:moveTo>
                  <a:pt x="42" y="91"/>
                </a:moveTo>
                <a:cubicBezTo>
                  <a:pt x="45" y="99"/>
                  <a:pt x="49" y="106"/>
                  <a:pt x="54" y="110"/>
                </a:cubicBezTo>
                <a:cubicBezTo>
                  <a:pt x="45" y="108"/>
                  <a:pt x="38" y="103"/>
                  <a:pt x="33" y="96"/>
                </a:cubicBezTo>
                <a:cubicBezTo>
                  <a:pt x="36" y="94"/>
                  <a:pt x="39" y="93"/>
                  <a:pt x="42" y="91"/>
                </a:cubicBezTo>
                <a:close/>
                <a:moveTo>
                  <a:pt x="46" y="90"/>
                </a:moveTo>
                <a:cubicBezTo>
                  <a:pt x="52" y="88"/>
                  <a:pt x="59" y="87"/>
                  <a:pt x="66" y="87"/>
                </a:cubicBezTo>
                <a:cubicBezTo>
                  <a:pt x="66" y="113"/>
                  <a:pt x="66" y="113"/>
                  <a:pt x="66" y="113"/>
                </a:cubicBezTo>
                <a:cubicBezTo>
                  <a:pt x="58" y="111"/>
                  <a:pt x="50" y="103"/>
                  <a:pt x="46" y="90"/>
                </a:cubicBezTo>
                <a:close/>
                <a:moveTo>
                  <a:pt x="66" y="46"/>
                </a:moveTo>
                <a:cubicBezTo>
                  <a:pt x="59" y="46"/>
                  <a:pt x="52" y="45"/>
                  <a:pt x="46" y="43"/>
                </a:cubicBezTo>
                <a:cubicBezTo>
                  <a:pt x="50" y="31"/>
                  <a:pt x="58" y="22"/>
                  <a:pt x="66" y="21"/>
                </a:cubicBezTo>
                <a:cubicBezTo>
                  <a:pt x="66" y="46"/>
                  <a:pt x="66" y="46"/>
                  <a:pt x="66" y="46"/>
                </a:cubicBezTo>
                <a:close/>
                <a:moveTo>
                  <a:pt x="70" y="70"/>
                </a:moveTo>
                <a:cubicBezTo>
                  <a:pt x="94" y="70"/>
                  <a:pt x="94" y="70"/>
                  <a:pt x="94" y="70"/>
                </a:cubicBezTo>
                <a:cubicBezTo>
                  <a:pt x="93" y="76"/>
                  <a:pt x="93" y="81"/>
                  <a:pt x="91" y="86"/>
                </a:cubicBezTo>
                <a:cubicBezTo>
                  <a:pt x="85" y="84"/>
                  <a:pt x="78" y="83"/>
                  <a:pt x="70" y="83"/>
                </a:cubicBezTo>
                <a:lnTo>
                  <a:pt x="70" y="70"/>
                </a:lnTo>
                <a:close/>
                <a:moveTo>
                  <a:pt x="70" y="66"/>
                </a:moveTo>
                <a:cubicBezTo>
                  <a:pt x="70" y="50"/>
                  <a:pt x="70" y="50"/>
                  <a:pt x="70" y="50"/>
                </a:cubicBezTo>
                <a:cubicBezTo>
                  <a:pt x="78" y="50"/>
                  <a:pt x="85" y="49"/>
                  <a:pt x="91" y="47"/>
                </a:cubicBezTo>
                <a:cubicBezTo>
                  <a:pt x="93" y="53"/>
                  <a:pt x="94" y="59"/>
                  <a:pt x="94" y="66"/>
                </a:cubicBezTo>
                <a:lnTo>
                  <a:pt x="70" y="66"/>
                </a:lnTo>
                <a:close/>
                <a:moveTo>
                  <a:pt x="90" y="43"/>
                </a:moveTo>
                <a:cubicBezTo>
                  <a:pt x="84" y="45"/>
                  <a:pt x="77" y="46"/>
                  <a:pt x="70" y="46"/>
                </a:cubicBezTo>
                <a:cubicBezTo>
                  <a:pt x="70" y="21"/>
                  <a:pt x="70" y="21"/>
                  <a:pt x="70" y="21"/>
                </a:cubicBezTo>
                <a:cubicBezTo>
                  <a:pt x="79" y="22"/>
                  <a:pt x="86" y="30"/>
                  <a:pt x="90" y="43"/>
                </a:cubicBezTo>
                <a:close/>
                <a:moveTo>
                  <a:pt x="8" y="67"/>
                </a:moveTo>
                <a:cubicBezTo>
                  <a:pt x="8" y="37"/>
                  <a:pt x="33" y="12"/>
                  <a:pt x="63" y="11"/>
                </a:cubicBezTo>
                <a:cubicBezTo>
                  <a:pt x="63" y="17"/>
                  <a:pt x="63" y="17"/>
                  <a:pt x="63" y="17"/>
                </a:cubicBezTo>
                <a:cubicBezTo>
                  <a:pt x="50" y="18"/>
                  <a:pt x="38" y="24"/>
                  <a:pt x="29" y="34"/>
                </a:cubicBezTo>
                <a:cubicBezTo>
                  <a:pt x="29" y="35"/>
                  <a:pt x="28" y="37"/>
                  <a:pt x="27" y="38"/>
                </a:cubicBezTo>
                <a:cubicBezTo>
                  <a:pt x="21" y="46"/>
                  <a:pt x="18" y="56"/>
                  <a:pt x="18" y="67"/>
                </a:cubicBezTo>
                <a:cubicBezTo>
                  <a:pt x="18" y="77"/>
                  <a:pt x="21" y="87"/>
                  <a:pt x="27" y="96"/>
                </a:cubicBezTo>
                <a:cubicBezTo>
                  <a:pt x="28" y="97"/>
                  <a:pt x="29" y="98"/>
                  <a:pt x="29" y="99"/>
                </a:cubicBezTo>
                <a:cubicBezTo>
                  <a:pt x="38" y="109"/>
                  <a:pt x="51" y="116"/>
                  <a:pt x="65" y="117"/>
                </a:cubicBezTo>
                <a:cubicBezTo>
                  <a:pt x="65" y="123"/>
                  <a:pt x="65" y="123"/>
                  <a:pt x="65" y="123"/>
                </a:cubicBezTo>
                <a:cubicBezTo>
                  <a:pt x="65" y="123"/>
                  <a:pt x="64" y="123"/>
                  <a:pt x="64" y="123"/>
                </a:cubicBezTo>
                <a:cubicBezTo>
                  <a:pt x="33" y="123"/>
                  <a:pt x="8" y="98"/>
                  <a:pt x="8" y="67"/>
                </a:cubicBezTo>
                <a:close/>
                <a:moveTo>
                  <a:pt x="70" y="113"/>
                </a:moveTo>
                <a:cubicBezTo>
                  <a:pt x="70" y="87"/>
                  <a:pt x="70" y="87"/>
                  <a:pt x="70" y="87"/>
                </a:cubicBezTo>
                <a:cubicBezTo>
                  <a:pt x="77" y="87"/>
                  <a:pt x="84" y="88"/>
                  <a:pt x="90" y="90"/>
                </a:cubicBezTo>
                <a:cubicBezTo>
                  <a:pt x="86" y="103"/>
                  <a:pt x="79" y="111"/>
                  <a:pt x="70" y="113"/>
                </a:cubicBezTo>
                <a:close/>
                <a:moveTo>
                  <a:pt x="83" y="110"/>
                </a:moveTo>
                <a:cubicBezTo>
                  <a:pt x="87" y="106"/>
                  <a:pt x="91" y="99"/>
                  <a:pt x="94" y="92"/>
                </a:cubicBezTo>
                <a:cubicBezTo>
                  <a:pt x="97" y="93"/>
                  <a:pt x="101" y="94"/>
                  <a:pt x="103" y="96"/>
                </a:cubicBezTo>
                <a:cubicBezTo>
                  <a:pt x="98" y="103"/>
                  <a:pt x="91" y="108"/>
                  <a:pt x="83" y="110"/>
                </a:cubicBezTo>
                <a:close/>
                <a:moveTo>
                  <a:pt x="106" y="93"/>
                </a:moveTo>
                <a:cubicBezTo>
                  <a:pt x="103" y="91"/>
                  <a:pt x="99" y="89"/>
                  <a:pt x="95" y="88"/>
                </a:cubicBezTo>
                <a:cubicBezTo>
                  <a:pt x="97" y="82"/>
                  <a:pt x="97" y="76"/>
                  <a:pt x="98" y="70"/>
                </a:cubicBezTo>
                <a:cubicBezTo>
                  <a:pt x="114" y="70"/>
                  <a:pt x="114" y="70"/>
                  <a:pt x="114" y="70"/>
                </a:cubicBezTo>
                <a:cubicBezTo>
                  <a:pt x="113" y="79"/>
                  <a:pt x="110" y="87"/>
                  <a:pt x="106" y="93"/>
                </a:cubicBezTo>
                <a:close/>
              </a:path>
            </a:pathLst>
          </a:custGeom>
          <a:solidFill>
            <a:srgbClr val="56C1DA"/>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40" name="Freeform 38"/>
          <p:cNvSpPr>
            <a:spLocks noChangeAspect="1" noEditPoints="1"/>
          </p:cNvSpPr>
          <p:nvPr/>
        </p:nvSpPr>
        <p:spPr bwMode="auto">
          <a:xfrm>
            <a:off x="4593156" y="3304111"/>
            <a:ext cx="305677" cy="246275"/>
          </a:xfrm>
          <a:custGeom>
            <a:avLst/>
            <a:gdLst>
              <a:gd name="T0" fmla="*/ 160 w 160"/>
              <a:gd name="T1" fmla="*/ 57 h 129"/>
              <a:gd name="T2" fmla="*/ 154 w 160"/>
              <a:gd name="T3" fmla="*/ 43 h 129"/>
              <a:gd name="T4" fmla="*/ 153 w 160"/>
              <a:gd name="T5" fmla="*/ 42 h 129"/>
              <a:gd name="T6" fmla="*/ 73 w 160"/>
              <a:gd name="T7" fmla="*/ 1 h 129"/>
              <a:gd name="T8" fmla="*/ 69 w 160"/>
              <a:gd name="T9" fmla="*/ 1 h 129"/>
              <a:gd name="T10" fmla="*/ 2 w 160"/>
              <a:gd name="T11" fmla="*/ 35 h 129"/>
              <a:gd name="T12" fmla="*/ 0 w 160"/>
              <a:gd name="T13" fmla="*/ 38 h 129"/>
              <a:gd name="T14" fmla="*/ 2 w 160"/>
              <a:gd name="T15" fmla="*/ 42 h 129"/>
              <a:gd name="T16" fmla="*/ 4 w 160"/>
              <a:gd name="T17" fmla="*/ 43 h 129"/>
              <a:gd name="T18" fmla="*/ 6 w 160"/>
              <a:gd name="T19" fmla="*/ 50 h 129"/>
              <a:gd name="T20" fmla="*/ 4 w 160"/>
              <a:gd name="T21" fmla="*/ 57 h 129"/>
              <a:gd name="T22" fmla="*/ 0 w 160"/>
              <a:gd name="T23" fmla="*/ 59 h 129"/>
              <a:gd name="T24" fmla="*/ 2 w 160"/>
              <a:gd name="T25" fmla="*/ 64 h 129"/>
              <a:gd name="T26" fmla="*/ 4 w 160"/>
              <a:gd name="T27" fmla="*/ 66 h 129"/>
              <a:gd name="T28" fmla="*/ 6 w 160"/>
              <a:gd name="T29" fmla="*/ 73 h 129"/>
              <a:gd name="T30" fmla="*/ 4 w 160"/>
              <a:gd name="T31" fmla="*/ 80 h 129"/>
              <a:gd name="T32" fmla="*/ 0 w 160"/>
              <a:gd name="T33" fmla="*/ 82 h 129"/>
              <a:gd name="T34" fmla="*/ 2 w 160"/>
              <a:gd name="T35" fmla="*/ 87 h 129"/>
              <a:gd name="T36" fmla="*/ 82 w 160"/>
              <a:gd name="T37" fmla="*/ 128 h 129"/>
              <a:gd name="T38" fmla="*/ 84 w 160"/>
              <a:gd name="T39" fmla="*/ 129 h 129"/>
              <a:gd name="T40" fmla="*/ 86 w 160"/>
              <a:gd name="T41" fmla="*/ 128 h 129"/>
              <a:gd name="T42" fmla="*/ 152 w 160"/>
              <a:gd name="T43" fmla="*/ 94 h 129"/>
              <a:gd name="T44" fmla="*/ 160 w 160"/>
              <a:gd name="T45" fmla="*/ 80 h 129"/>
              <a:gd name="T46" fmla="*/ 157 w 160"/>
              <a:gd name="T47" fmla="*/ 68 h 129"/>
              <a:gd name="T48" fmla="*/ 160 w 160"/>
              <a:gd name="T49" fmla="*/ 57 h 129"/>
              <a:gd name="T50" fmla="*/ 71 w 160"/>
              <a:gd name="T51" fmla="*/ 21 h 129"/>
              <a:gd name="T52" fmla="*/ 118 w 160"/>
              <a:gd name="T53" fmla="*/ 45 h 129"/>
              <a:gd name="T54" fmla="*/ 84 w 160"/>
              <a:gd name="T55" fmla="*/ 63 h 129"/>
              <a:gd name="T56" fmla="*/ 37 w 160"/>
              <a:gd name="T57" fmla="*/ 38 h 129"/>
              <a:gd name="T58" fmla="*/ 71 w 160"/>
              <a:gd name="T59" fmla="*/ 21 h 129"/>
              <a:gd name="T60" fmla="*/ 151 w 160"/>
              <a:gd name="T61" fmla="*/ 87 h 129"/>
              <a:gd name="T62" fmla="*/ 151 w 160"/>
              <a:gd name="T63" fmla="*/ 87 h 129"/>
              <a:gd name="T64" fmla="*/ 150 w 160"/>
              <a:gd name="T65" fmla="*/ 87 h 129"/>
              <a:gd name="T66" fmla="*/ 150 w 160"/>
              <a:gd name="T67" fmla="*/ 87 h 129"/>
              <a:gd name="T68" fmla="*/ 149 w 160"/>
              <a:gd name="T69" fmla="*/ 87 h 129"/>
              <a:gd name="T70" fmla="*/ 84 w 160"/>
              <a:gd name="T71" fmla="*/ 121 h 129"/>
              <a:gd name="T72" fmla="*/ 8 w 160"/>
              <a:gd name="T73" fmla="*/ 82 h 129"/>
              <a:gd name="T74" fmla="*/ 10 w 160"/>
              <a:gd name="T75" fmla="*/ 73 h 129"/>
              <a:gd name="T76" fmla="*/ 9 w 160"/>
              <a:gd name="T77" fmla="*/ 68 h 129"/>
              <a:gd name="T78" fmla="*/ 82 w 160"/>
              <a:gd name="T79" fmla="*/ 106 h 129"/>
              <a:gd name="T80" fmla="*/ 84 w 160"/>
              <a:gd name="T81" fmla="*/ 106 h 129"/>
              <a:gd name="T82" fmla="*/ 86 w 160"/>
              <a:gd name="T83" fmla="*/ 106 h 129"/>
              <a:gd name="T84" fmla="*/ 150 w 160"/>
              <a:gd name="T85" fmla="*/ 73 h 129"/>
              <a:gd name="T86" fmla="*/ 151 w 160"/>
              <a:gd name="T87" fmla="*/ 73 h 129"/>
              <a:gd name="T88" fmla="*/ 153 w 160"/>
              <a:gd name="T89" fmla="*/ 80 h 129"/>
              <a:gd name="T90" fmla="*/ 151 w 160"/>
              <a:gd name="T91" fmla="*/ 87 h 129"/>
              <a:gd name="T92" fmla="*/ 151 w 160"/>
              <a:gd name="T93" fmla="*/ 64 h 129"/>
              <a:gd name="T94" fmla="*/ 151 w 160"/>
              <a:gd name="T95" fmla="*/ 64 h 129"/>
              <a:gd name="T96" fmla="*/ 150 w 160"/>
              <a:gd name="T97" fmla="*/ 64 h 129"/>
              <a:gd name="T98" fmla="*/ 150 w 160"/>
              <a:gd name="T99" fmla="*/ 65 h 129"/>
              <a:gd name="T100" fmla="*/ 149 w 160"/>
              <a:gd name="T101" fmla="*/ 65 h 129"/>
              <a:gd name="T102" fmla="*/ 84 w 160"/>
              <a:gd name="T103" fmla="*/ 98 h 129"/>
              <a:gd name="T104" fmla="*/ 8 w 160"/>
              <a:gd name="T105" fmla="*/ 59 h 129"/>
              <a:gd name="T106" fmla="*/ 10 w 160"/>
              <a:gd name="T107" fmla="*/ 50 h 129"/>
              <a:gd name="T108" fmla="*/ 9 w 160"/>
              <a:gd name="T109" fmla="*/ 45 h 129"/>
              <a:gd name="T110" fmla="*/ 82 w 160"/>
              <a:gd name="T111" fmla="*/ 83 h 129"/>
              <a:gd name="T112" fmla="*/ 84 w 160"/>
              <a:gd name="T113" fmla="*/ 83 h 129"/>
              <a:gd name="T114" fmla="*/ 86 w 160"/>
              <a:gd name="T115" fmla="*/ 83 h 129"/>
              <a:gd name="T116" fmla="*/ 150 w 160"/>
              <a:gd name="T117" fmla="*/ 50 h 129"/>
              <a:gd name="T118" fmla="*/ 151 w 160"/>
              <a:gd name="T119" fmla="*/ 50 h 129"/>
              <a:gd name="T120" fmla="*/ 153 w 160"/>
              <a:gd name="T121" fmla="*/ 57 h 129"/>
              <a:gd name="T122" fmla="*/ 151 w 160"/>
              <a:gd name="T123" fmla="*/ 64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60" h="129">
                <a:moveTo>
                  <a:pt x="160" y="57"/>
                </a:moveTo>
                <a:cubicBezTo>
                  <a:pt x="160" y="50"/>
                  <a:pt x="158" y="45"/>
                  <a:pt x="154" y="43"/>
                </a:cubicBezTo>
                <a:cubicBezTo>
                  <a:pt x="154" y="43"/>
                  <a:pt x="153" y="42"/>
                  <a:pt x="153" y="42"/>
                </a:cubicBezTo>
                <a:cubicBezTo>
                  <a:pt x="73" y="1"/>
                  <a:pt x="73" y="1"/>
                  <a:pt x="73" y="1"/>
                </a:cubicBezTo>
                <a:cubicBezTo>
                  <a:pt x="71" y="0"/>
                  <a:pt x="70" y="0"/>
                  <a:pt x="69" y="1"/>
                </a:cubicBezTo>
                <a:cubicBezTo>
                  <a:pt x="2" y="35"/>
                  <a:pt x="2" y="35"/>
                  <a:pt x="2" y="35"/>
                </a:cubicBezTo>
                <a:cubicBezTo>
                  <a:pt x="1" y="36"/>
                  <a:pt x="0" y="37"/>
                  <a:pt x="0" y="38"/>
                </a:cubicBezTo>
                <a:cubicBezTo>
                  <a:pt x="0" y="40"/>
                  <a:pt x="1" y="41"/>
                  <a:pt x="2" y="42"/>
                </a:cubicBezTo>
                <a:cubicBezTo>
                  <a:pt x="4" y="43"/>
                  <a:pt x="4" y="43"/>
                  <a:pt x="4" y="43"/>
                </a:cubicBezTo>
                <a:cubicBezTo>
                  <a:pt x="5" y="45"/>
                  <a:pt x="6" y="47"/>
                  <a:pt x="6" y="50"/>
                </a:cubicBezTo>
                <a:cubicBezTo>
                  <a:pt x="6" y="53"/>
                  <a:pt x="5" y="56"/>
                  <a:pt x="4" y="57"/>
                </a:cubicBezTo>
                <a:cubicBezTo>
                  <a:pt x="3" y="57"/>
                  <a:pt x="1" y="58"/>
                  <a:pt x="0" y="59"/>
                </a:cubicBezTo>
                <a:cubicBezTo>
                  <a:pt x="0" y="61"/>
                  <a:pt x="0" y="63"/>
                  <a:pt x="2" y="64"/>
                </a:cubicBezTo>
                <a:cubicBezTo>
                  <a:pt x="4" y="66"/>
                  <a:pt x="4" y="66"/>
                  <a:pt x="4" y="66"/>
                </a:cubicBezTo>
                <a:cubicBezTo>
                  <a:pt x="5" y="67"/>
                  <a:pt x="6" y="70"/>
                  <a:pt x="6" y="73"/>
                </a:cubicBezTo>
                <a:cubicBezTo>
                  <a:pt x="6" y="76"/>
                  <a:pt x="5" y="79"/>
                  <a:pt x="4" y="80"/>
                </a:cubicBezTo>
                <a:cubicBezTo>
                  <a:pt x="3" y="80"/>
                  <a:pt x="1" y="81"/>
                  <a:pt x="0" y="82"/>
                </a:cubicBezTo>
                <a:cubicBezTo>
                  <a:pt x="0" y="84"/>
                  <a:pt x="0" y="86"/>
                  <a:pt x="2" y="87"/>
                </a:cubicBezTo>
                <a:cubicBezTo>
                  <a:pt x="82" y="128"/>
                  <a:pt x="82" y="128"/>
                  <a:pt x="82" y="128"/>
                </a:cubicBezTo>
                <a:cubicBezTo>
                  <a:pt x="83" y="129"/>
                  <a:pt x="84" y="129"/>
                  <a:pt x="84" y="129"/>
                </a:cubicBezTo>
                <a:cubicBezTo>
                  <a:pt x="85" y="129"/>
                  <a:pt x="85" y="129"/>
                  <a:pt x="86" y="128"/>
                </a:cubicBezTo>
                <a:cubicBezTo>
                  <a:pt x="152" y="94"/>
                  <a:pt x="152" y="94"/>
                  <a:pt x="152" y="94"/>
                </a:cubicBezTo>
                <a:cubicBezTo>
                  <a:pt x="157" y="93"/>
                  <a:pt x="160" y="88"/>
                  <a:pt x="160" y="80"/>
                </a:cubicBezTo>
                <a:cubicBezTo>
                  <a:pt x="160" y="75"/>
                  <a:pt x="159" y="71"/>
                  <a:pt x="157" y="68"/>
                </a:cubicBezTo>
                <a:cubicBezTo>
                  <a:pt x="159" y="66"/>
                  <a:pt x="160" y="62"/>
                  <a:pt x="160" y="57"/>
                </a:cubicBezTo>
                <a:close/>
                <a:moveTo>
                  <a:pt x="71" y="21"/>
                </a:moveTo>
                <a:cubicBezTo>
                  <a:pt x="118" y="45"/>
                  <a:pt x="118" y="45"/>
                  <a:pt x="118" y="45"/>
                </a:cubicBezTo>
                <a:cubicBezTo>
                  <a:pt x="84" y="63"/>
                  <a:pt x="84" y="63"/>
                  <a:pt x="84" y="63"/>
                </a:cubicBezTo>
                <a:cubicBezTo>
                  <a:pt x="37" y="38"/>
                  <a:pt x="37" y="38"/>
                  <a:pt x="37" y="38"/>
                </a:cubicBezTo>
                <a:lnTo>
                  <a:pt x="71" y="21"/>
                </a:lnTo>
                <a:close/>
                <a:moveTo>
                  <a:pt x="151" y="87"/>
                </a:moveTo>
                <a:cubicBezTo>
                  <a:pt x="151" y="87"/>
                  <a:pt x="151" y="87"/>
                  <a:pt x="151" y="87"/>
                </a:cubicBezTo>
                <a:cubicBezTo>
                  <a:pt x="151" y="87"/>
                  <a:pt x="151" y="87"/>
                  <a:pt x="150" y="87"/>
                </a:cubicBezTo>
                <a:cubicBezTo>
                  <a:pt x="150" y="87"/>
                  <a:pt x="150" y="87"/>
                  <a:pt x="150" y="87"/>
                </a:cubicBezTo>
                <a:cubicBezTo>
                  <a:pt x="149" y="87"/>
                  <a:pt x="149" y="87"/>
                  <a:pt x="149" y="87"/>
                </a:cubicBezTo>
                <a:cubicBezTo>
                  <a:pt x="84" y="121"/>
                  <a:pt x="84" y="121"/>
                  <a:pt x="84" y="121"/>
                </a:cubicBezTo>
                <a:cubicBezTo>
                  <a:pt x="8" y="82"/>
                  <a:pt x="8" y="82"/>
                  <a:pt x="8" y="82"/>
                </a:cubicBezTo>
                <a:cubicBezTo>
                  <a:pt x="9" y="79"/>
                  <a:pt x="10" y="76"/>
                  <a:pt x="10" y="73"/>
                </a:cubicBezTo>
                <a:cubicBezTo>
                  <a:pt x="10" y="71"/>
                  <a:pt x="10" y="70"/>
                  <a:pt x="9" y="68"/>
                </a:cubicBezTo>
                <a:cubicBezTo>
                  <a:pt x="82" y="106"/>
                  <a:pt x="82" y="106"/>
                  <a:pt x="82" y="106"/>
                </a:cubicBezTo>
                <a:cubicBezTo>
                  <a:pt x="83" y="106"/>
                  <a:pt x="84" y="106"/>
                  <a:pt x="84" y="106"/>
                </a:cubicBezTo>
                <a:cubicBezTo>
                  <a:pt x="85" y="106"/>
                  <a:pt x="85" y="106"/>
                  <a:pt x="86" y="106"/>
                </a:cubicBezTo>
                <a:cubicBezTo>
                  <a:pt x="150" y="73"/>
                  <a:pt x="150" y="73"/>
                  <a:pt x="150" y="73"/>
                </a:cubicBezTo>
                <a:cubicBezTo>
                  <a:pt x="151" y="73"/>
                  <a:pt x="151" y="73"/>
                  <a:pt x="151" y="73"/>
                </a:cubicBezTo>
                <a:cubicBezTo>
                  <a:pt x="151" y="73"/>
                  <a:pt x="153" y="76"/>
                  <a:pt x="153" y="80"/>
                </a:cubicBezTo>
                <a:cubicBezTo>
                  <a:pt x="153" y="84"/>
                  <a:pt x="151" y="87"/>
                  <a:pt x="151" y="87"/>
                </a:cubicBezTo>
                <a:close/>
                <a:moveTo>
                  <a:pt x="151" y="64"/>
                </a:moveTo>
                <a:cubicBezTo>
                  <a:pt x="151" y="64"/>
                  <a:pt x="151" y="64"/>
                  <a:pt x="151" y="64"/>
                </a:cubicBezTo>
                <a:cubicBezTo>
                  <a:pt x="151" y="64"/>
                  <a:pt x="151" y="64"/>
                  <a:pt x="150" y="64"/>
                </a:cubicBezTo>
                <a:cubicBezTo>
                  <a:pt x="150" y="64"/>
                  <a:pt x="150" y="64"/>
                  <a:pt x="150" y="65"/>
                </a:cubicBezTo>
                <a:cubicBezTo>
                  <a:pt x="149" y="65"/>
                  <a:pt x="149" y="65"/>
                  <a:pt x="149" y="65"/>
                </a:cubicBezTo>
                <a:cubicBezTo>
                  <a:pt x="84" y="98"/>
                  <a:pt x="84" y="98"/>
                  <a:pt x="84" y="98"/>
                </a:cubicBezTo>
                <a:cubicBezTo>
                  <a:pt x="8" y="59"/>
                  <a:pt x="8" y="59"/>
                  <a:pt x="8" y="59"/>
                </a:cubicBezTo>
                <a:cubicBezTo>
                  <a:pt x="9" y="57"/>
                  <a:pt x="10" y="53"/>
                  <a:pt x="10" y="50"/>
                </a:cubicBezTo>
                <a:cubicBezTo>
                  <a:pt x="10" y="48"/>
                  <a:pt x="10" y="47"/>
                  <a:pt x="9" y="45"/>
                </a:cubicBezTo>
                <a:cubicBezTo>
                  <a:pt x="82" y="83"/>
                  <a:pt x="82" y="83"/>
                  <a:pt x="82" y="83"/>
                </a:cubicBezTo>
                <a:cubicBezTo>
                  <a:pt x="83" y="83"/>
                  <a:pt x="84" y="83"/>
                  <a:pt x="84" y="83"/>
                </a:cubicBezTo>
                <a:cubicBezTo>
                  <a:pt x="85" y="83"/>
                  <a:pt x="85" y="83"/>
                  <a:pt x="86" y="83"/>
                </a:cubicBezTo>
                <a:cubicBezTo>
                  <a:pt x="150" y="50"/>
                  <a:pt x="150" y="50"/>
                  <a:pt x="150" y="50"/>
                </a:cubicBezTo>
                <a:cubicBezTo>
                  <a:pt x="151" y="50"/>
                  <a:pt x="151" y="50"/>
                  <a:pt x="151" y="50"/>
                </a:cubicBezTo>
                <a:cubicBezTo>
                  <a:pt x="151" y="50"/>
                  <a:pt x="153" y="53"/>
                  <a:pt x="153" y="57"/>
                </a:cubicBezTo>
                <a:cubicBezTo>
                  <a:pt x="153" y="61"/>
                  <a:pt x="151" y="64"/>
                  <a:pt x="151" y="64"/>
                </a:cubicBezTo>
                <a:close/>
              </a:path>
            </a:pathLst>
          </a:custGeom>
          <a:solidFill>
            <a:srgbClr val="FCA826"/>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grpSp>
        <p:nvGrpSpPr>
          <p:cNvPr id="58" name="组 57"/>
          <p:cNvGrpSpPr/>
          <p:nvPr/>
        </p:nvGrpSpPr>
        <p:grpSpPr>
          <a:xfrm>
            <a:off x="3914842" y="2771169"/>
            <a:ext cx="303202" cy="261126"/>
            <a:chOff x="3914842" y="2771169"/>
            <a:chExt cx="303202" cy="261126"/>
          </a:xfrm>
        </p:grpSpPr>
        <p:sp>
          <p:nvSpPr>
            <p:cNvPr id="42" name="Freeform 744"/>
            <p:cNvSpPr>
              <a:spLocks/>
            </p:cNvSpPr>
            <p:nvPr/>
          </p:nvSpPr>
          <p:spPr bwMode="auto">
            <a:xfrm>
              <a:off x="3982907" y="2913488"/>
              <a:ext cx="174496" cy="87867"/>
            </a:xfrm>
            <a:custGeom>
              <a:avLst/>
              <a:gdLst>
                <a:gd name="T0" fmla="*/ 0 w 91"/>
                <a:gd name="T1" fmla="*/ 2 h 46"/>
                <a:gd name="T2" fmla="*/ 0 w 91"/>
                <a:gd name="T3" fmla="*/ 25 h 46"/>
                <a:gd name="T4" fmla="*/ 46 w 91"/>
                <a:gd name="T5" fmla="*/ 46 h 46"/>
                <a:gd name="T6" fmla="*/ 91 w 91"/>
                <a:gd name="T7" fmla="*/ 25 h 46"/>
                <a:gd name="T8" fmla="*/ 91 w 91"/>
                <a:gd name="T9" fmla="*/ 0 h 46"/>
                <a:gd name="T10" fmla="*/ 52 w 91"/>
                <a:gd name="T11" fmla="*/ 23 h 46"/>
                <a:gd name="T12" fmla="*/ 43 w 91"/>
                <a:gd name="T13" fmla="*/ 24 h 46"/>
                <a:gd name="T14" fmla="*/ 0 w 91"/>
                <a:gd name="T15" fmla="*/ 2 h 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1" h="46">
                  <a:moveTo>
                    <a:pt x="0" y="2"/>
                  </a:moveTo>
                  <a:cubicBezTo>
                    <a:pt x="0" y="25"/>
                    <a:pt x="0" y="25"/>
                    <a:pt x="0" y="25"/>
                  </a:cubicBezTo>
                  <a:cubicBezTo>
                    <a:pt x="0" y="25"/>
                    <a:pt x="19" y="46"/>
                    <a:pt x="46" y="46"/>
                  </a:cubicBezTo>
                  <a:cubicBezTo>
                    <a:pt x="79" y="46"/>
                    <a:pt x="91" y="25"/>
                    <a:pt x="91" y="25"/>
                  </a:cubicBezTo>
                  <a:cubicBezTo>
                    <a:pt x="91" y="0"/>
                    <a:pt x="91" y="0"/>
                    <a:pt x="91" y="0"/>
                  </a:cubicBezTo>
                  <a:cubicBezTo>
                    <a:pt x="52" y="23"/>
                    <a:pt x="52" y="23"/>
                    <a:pt x="52" y="23"/>
                  </a:cubicBezTo>
                  <a:cubicBezTo>
                    <a:pt x="49" y="25"/>
                    <a:pt x="46" y="25"/>
                    <a:pt x="43" y="24"/>
                  </a:cubicBezTo>
                  <a:lnTo>
                    <a:pt x="0" y="2"/>
                  </a:lnTo>
                  <a:close/>
                </a:path>
              </a:pathLst>
            </a:custGeom>
            <a:solidFill>
              <a:srgbClr val="175562"/>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43" name="Freeform 745"/>
            <p:cNvSpPr>
              <a:spLocks/>
            </p:cNvSpPr>
            <p:nvPr/>
          </p:nvSpPr>
          <p:spPr bwMode="auto">
            <a:xfrm>
              <a:off x="3914842" y="2771169"/>
              <a:ext cx="303202" cy="261126"/>
            </a:xfrm>
            <a:custGeom>
              <a:avLst/>
              <a:gdLst>
                <a:gd name="T0" fmla="*/ 83 w 159"/>
                <a:gd name="T1" fmla="*/ 50 h 136"/>
                <a:gd name="T2" fmla="*/ 70 w 159"/>
                <a:gd name="T3" fmla="*/ 46 h 136"/>
                <a:gd name="T4" fmla="*/ 23 w 159"/>
                <a:gd name="T5" fmla="*/ 63 h 136"/>
                <a:gd name="T6" fmla="*/ 79 w 159"/>
                <a:gd name="T7" fmla="*/ 91 h 136"/>
                <a:gd name="T8" fmla="*/ 88 w 159"/>
                <a:gd name="T9" fmla="*/ 91 h 136"/>
                <a:gd name="T10" fmla="*/ 154 w 159"/>
                <a:gd name="T11" fmla="*/ 53 h 136"/>
                <a:gd name="T12" fmla="*/ 159 w 159"/>
                <a:gd name="T13" fmla="*/ 44 h 136"/>
                <a:gd name="T14" fmla="*/ 153 w 159"/>
                <a:gd name="T15" fmla="*/ 36 h 136"/>
                <a:gd name="T16" fmla="*/ 85 w 159"/>
                <a:gd name="T17" fmla="*/ 2 h 136"/>
                <a:gd name="T18" fmla="*/ 76 w 159"/>
                <a:gd name="T19" fmla="*/ 2 h 136"/>
                <a:gd name="T20" fmla="*/ 11 w 159"/>
                <a:gd name="T21" fmla="*/ 40 h 136"/>
                <a:gd name="T22" fmla="*/ 6 w 159"/>
                <a:gd name="T23" fmla="*/ 49 h 136"/>
                <a:gd name="T24" fmla="*/ 11 w 159"/>
                <a:gd name="T25" fmla="*/ 57 h 136"/>
                <a:gd name="T26" fmla="*/ 11 w 159"/>
                <a:gd name="T27" fmla="*/ 92 h 136"/>
                <a:gd name="T28" fmla="*/ 5 w 159"/>
                <a:gd name="T29" fmla="*/ 100 h 136"/>
                <a:gd name="T30" fmla="*/ 8 w 159"/>
                <a:gd name="T31" fmla="*/ 107 h 136"/>
                <a:gd name="T32" fmla="*/ 3 w 159"/>
                <a:gd name="T33" fmla="*/ 118 h 136"/>
                <a:gd name="T34" fmla="*/ 0 w 159"/>
                <a:gd name="T35" fmla="*/ 125 h 136"/>
                <a:gd name="T36" fmla="*/ 4 w 159"/>
                <a:gd name="T37" fmla="*/ 133 h 136"/>
                <a:gd name="T38" fmla="*/ 5 w 159"/>
                <a:gd name="T39" fmla="*/ 133 h 136"/>
                <a:gd name="T40" fmla="*/ 13 w 159"/>
                <a:gd name="T41" fmla="*/ 135 h 136"/>
                <a:gd name="T42" fmla="*/ 19 w 159"/>
                <a:gd name="T43" fmla="*/ 130 h 136"/>
                <a:gd name="T44" fmla="*/ 20 w 159"/>
                <a:gd name="T45" fmla="*/ 106 h 136"/>
                <a:gd name="T46" fmla="*/ 23 w 159"/>
                <a:gd name="T47" fmla="*/ 100 h 136"/>
                <a:gd name="T48" fmla="*/ 17 w 159"/>
                <a:gd name="T49" fmla="*/ 92 h 136"/>
                <a:gd name="T50" fmla="*/ 17 w 159"/>
                <a:gd name="T51" fmla="*/ 59 h 136"/>
                <a:gd name="T52" fmla="*/ 68 w 159"/>
                <a:gd name="T53" fmla="*/ 41 h 136"/>
                <a:gd name="T54" fmla="*/ 71 w 159"/>
                <a:gd name="T55" fmla="*/ 37 h 136"/>
                <a:gd name="T56" fmla="*/ 82 w 159"/>
                <a:gd name="T57" fmla="*/ 44 h 136"/>
                <a:gd name="T58" fmla="*/ 93 w 159"/>
                <a:gd name="T59" fmla="*/ 38 h 136"/>
                <a:gd name="T60" fmla="*/ 93 w 159"/>
                <a:gd name="T61" fmla="*/ 36 h 136"/>
                <a:gd name="T62" fmla="*/ 96 w 159"/>
                <a:gd name="T63" fmla="*/ 43 h 136"/>
                <a:gd name="T64" fmla="*/ 83 w 159"/>
                <a:gd name="T65" fmla="*/ 50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59" h="136">
                  <a:moveTo>
                    <a:pt x="83" y="50"/>
                  </a:moveTo>
                  <a:cubicBezTo>
                    <a:pt x="78" y="50"/>
                    <a:pt x="73" y="49"/>
                    <a:pt x="70" y="46"/>
                  </a:cubicBezTo>
                  <a:cubicBezTo>
                    <a:pt x="23" y="63"/>
                    <a:pt x="23" y="63"/>
                    <a:pt x="23" y="63"/>
                  </a:cubicBezTo>
                  <a:cubicBezTo>
                    <a:pt x="79" y="91"/>
                    <a:pt x="79" y="91"/>
                    <a:pt x="79" y="91"/>
                  </a:cubicBezTo>
                  <a:cubicBezTo>
                    <a:pt x="82" y="93"/>
                    <a:pt x="85" y="92"/>
                    <a:pt x="88" y="91"/>
                  </a:cubicBezTo>
                  <a:cubicBezTo>
                    <a:pt x="154" y="53"/>
                    <a:pt x="154" y="53"/>
                    <a:pt x="154" y="53"/>
                  </a:cubicBezTo>
                  <a:cubicBezTo>
                    <a:pt x="157" y="51"/>
                    <a:pt x="159" y="47"/>
                    <a:pt x="159" y="44"/>
                  </a:cubicBezTo>
                  <a:cubicBezTo>
                    <a:pt x="158" y="40"/>
                    <a:pt x="156" y="37"/>
                    <a:pt x="153" y="36"/>
                  </a:cubicBezTo>
                  <a:cubicBezTo>
                    <a:pt x="85" y="2"/>
                    <a:pt x="85" y="2"/>
                    <a:pt x="85" y="2"/>
                  </a:cubicBezTo>
                  <a:cubicBezTo>
                    <a:pt x="82" y="0"/>
                    <a:pt x="79" y="0"/>
                    <a:pt x="76" y="2"/>
                  </a:cubicBezTo>
                  <a:cubicBezTo>
                    <a:pt x="11" y="40"/>
                    <a:pt x="11" y="40"/>
                    <a:pt x="11" y="40"/>
                  </a:cubicBezTo>
                  <a:cubicBezTo>
                    <a:pt x="7" y="42"/>
                    <a:pt x="6" y="45"/>
                    <a:pt x="6" y="49"/>
                  </a:cubicBezTo>
                  <a:cubicBezTo>
                    <a:pt x="6" y="52"/>
                    <a:pt x="8" y="55"/>
                    <a:pt x="11" y="57"/>
                  </a:cubicBezTo>
                  <a:cubicBezTo>
                    <a:pt x="11" y="92"/>
                    <a:pt x="11" y="92"/>
                    <a:pt x="11" y="92"/>
                  </a:cubicBezTo>
                  <a:cubicBezTo>
                    <a:pt x="8" y="93"/>
                    <a:pt x="5" y="96"/>
                    <a:pt x="5" y="100"/>
                  </a:cubicBezTo>
                  <a:cubicBezTo>
                    <a:pt x="5" y="103"/>
                    <a:pt x="6" y="105"/>
                    <a:pt x="8" y="107"/>
                  </a:cubicBezTo>
                  <a:cubicBezTo>
                    <a:pt x="8" y="112"/>
                    <a:pt x="6" y="115"/>
                    <a:pt x="3" y="118"/>
                  </a:cubicBezTo>
                  <a:cubicBezTo>
                    <a:pt x="1" y="120"/>
                    <a:pt x="0" y="122"/>
                    <a:pt x="0" y="125"/>
                  </a:cubicBezTo>
                  <a:cubicBezTo>
                    <a:pt x="0" y="128"/>
                    <a:pt x="2" y="131"/>
                    <a:pt x="4" y="133"/>
                  </a:cubicBezTo>
                  <a:cubicBezTo>
                    <a:pt x="5" y="133"/>
                    <a:pt x="5" y="133"/>
                    <a:pt x="5" y="133"/>
                  </a:cubicBezTo>
                  <a:cubicBezTo>
                    <a:pt x="7" y="135"/>
                    <a:pt x="10" y="136"/>
                    <a:pt x="13" y="135"/>
                  </a:cubicBezTo>
                  <a:cubicBezTo>
                    <a:pt x="16" y="134"/>
                    <a:pt x="18" y="133"/>
                    <a:pt x="19" y="130"/>
                  </a:cubicBezTo>
                  <a:cubicBezTo>
                    <a:pt x="24" y="122"/>
                    <a:pt x="22" y="111"/>
                    <a:pt x="20" y="106"/>
                  </a:cubicBezTo>
                  <a:cubicBezTo>
                    <a:pt x="22" y="105"/>
                    <a:pt x="23" y="102"/>
                    <a:pt x="23" y="100"/>
                  </a:cubicBezTo>
                  <a:cubicBezTo>
                    <a:pt x="23" y="96"/>
                    <a:pt x="20" y="93"/>
                    <a:pt x="17" y="92"/>
                  </a:cubicBezTo>
                  <a:cubicBezTo>
                    <a:pt x="17" y="59"/>
                    <a:pt x="17" y="59"/>
                    <a:pt x="17" y="59"/>
                  </a:cubicBezTo>
                  <a:cubicBezTo>
                    <a:pt x="68" y="41"/>
                    <a:pt x="68" y="41"/>
                    <a:pt x="68" y="41"/>
                  </a:cubicBezTo>
                  <a:cubicBezTo>
                    <a:pt x="69" y="39"/>
                    <a:pt x="71" y="37"/>
                    <a:pt x="71" y="37"/>
                  </a:cubicBezTo>
                  <a:cubicBezTo>
                    <a:pt x="71" y="37"/>
                    <a:pt x="71" y="44"/>
                    <a:pt x="82" y="44"/>
                  </a:cubicBezTo>
                  <a:cubicBezTo>
                    <a:pt x="88" y="44"/>
                    <a:pt x="93" y="42"/>
                    <a:pt x="93" y="38"/>
                  </a:cubicBezTo>
                  <a:cubicBezTo>
                    <a:pt x="93" y="38"/>
                    <a:pt x="93" y="37"/>
                    <a:pt x="93" y="36"/>
                  </a:cubicBezTo>
                  <a:cubicBezTo>
                    <a:pt x="95" y="38"/>
                    <a:pt x="96" y="41"/>
                    <a:pt x="96" y="43"/>
                  </a:cubicBezTo>
                  <a:cubicBezTo>
                    <a:pt x="96" y="47"/>
                    <a:pt x="90" y="50"/>
                    <a:pt x="83" y="50"/>
                  </a:cubicBezTo>
                  <a:close/>
                </a:path>
              </a:pathLst>
            </a:custGeom>
            <a:solidFill>
              <a:srgbClr val="175562"/>
            </a:solid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grpSp>
      <p:grpSp>
        <p:nvGrpSpPr>
          <p:cNvPr id="57" name="组 56"/>
          <p:cNvGrpSpPr/>
          <p:nvPr/>
        </p:nvGrpSpPr>
        <p:grpSpPr>
          <a:xfrm>
            <a:off x="4617407" y="2074470"/>
            <a:ext cx="325479" cy="321766"/>
            <a:chOff x="4617407" y="2074470"/>
            <a:chExt cx="325479" cy="321766"/>
          </a:xfrm>
          <a:solidFill>
            <a:srgbClr val="82D640"/>
          </a:solidFill>
        </p:grpSpPr>
        <p:sp>
          <p:nvSpPr>
            <p:cNvPr id="45" name="Freeform 746"/>
            <p:cNvSpPr>
              <a:spLocks/>
            </p:cNvSpPr>
            <p:nvPr/>
          </p:nvSpPr>
          <p:spPr bwMode="auto">
            <a:xfrm>
              <a:off x="4789428" y="2074470"/>
              <a:ext cx="153458" cy="152220"/>
            </a:xfrm>
            <a:custGeom>
              <a:avLst/>
              <a:gdLst>
                <a:gd name="T0" fmla="*/ 71 w 124"/>
                <a:gd name="T1" fmla="*/ 17 h 123"/>
                <a:gd name="T2" fmla="*/ 105 w 124"/>
                <a:gd name="T3" fmla="*/ 53 h 123"/>
                <a:gd name="T4" fmla="*/ 95 w 124"/>
                <a:gd name="T5" fmla="*/ 64 h 123"/>
                <a:gd name="T6" fmla="*/ 79 w 124"/>
                <a:gd name="T7" fmla="*/ 47 h 123"/>
                <a:gd name="T8" fmla="*/ 71 w 124"/>
                <a:gd name="T9" fmla="*/ 55 h 123"/>
                <a:gd name="T10" fmla="*/ 88 w 124"/>
                <a:gd name="T11" fmla="*/ 70 h 123"/>
                <a:gd name="T12" fmla="*/ 81 w 124"/>
                <a:gd name="T13" fmla="*/ 78 h 123"/>
                <a:gd name="T14" fmla="*/ 70 w 124"/>
                <a:gd name="T15" fmla="*/ 67 h 123"/>
                <a:gd name="T16" fmla="*/ 64 w 124"/>
                <a:gd name="T17" fmla="*/ 73 h 123"/>
                <a:gd name="T18" fmla="*/ 74 w 124"/>
                <a:gd name="T19" fmla="*/ 84 h 123"/>
                <a:gd name="T20" fmla="*/ 64 w 124"/>
                <a:gd name="T21" fmla="*/ 95 h 123"/>
                <a:gd name="T22" fmla="*/ 48 w 124"/>
                <a:gd name="T23" fmla="*/ 78 h 123"/>
                <a:gd name="T24" fmla="*/ 40 w 124"/>
                <a:gd name="T25" fmla="*/ 84 h 123"/>
                <a:gd name="T26" fmla="*/ 57 w 124"/>
                <a:gd name="T27" fmla="*/ 101 h 123"/>
                <a:gd name="T28" fmla="*/ 50 w 124"/>
                <a:gd name="T29" fmla="*/ 107 h 123"/>
                <a:gd name="T30" fmla="*/ 39 w 124"/>
                <a:gd name="T31" fmla="*/ 96 h 123"/>
                <a:gd name="T32" fmla="*/ 33 w 124"/>
                <a:gd name="T33" fmla="*/ 104 h 123"/>
                <a:gd name="T34" fmla="*/ 53 w 124"/>
                <a:gd name="T35" fmla="*/ 123 h 123"/>
                <a:gd name="T36" fmla="*/ 124 w 124"/>
                <a:gd name="T37" fmla="*/ 53 h 123"/>
                <a:gd name="T38" fmla="*/ 71 w 124"/>
                <a:gd name="T39" fmla="*/ 0 h 123"/>
                <a:gd name="T40" fmla="*/ 0 w 124"/>
                <a:gd name="T41" fmla="*/ 70 h 123"/>
                <a:gd name="T42" fmla="*/ 8 w 124"/>
                <a:gd name="T43" fmla="*/ 79 h 123"/>
                <a:gd name="T44" fmla="*/ 71 w 124"/>
                <a:gd name="T45" fmla="*/ 17 h 1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24" h="123">
                  <a:moveTo>
                    <a:pt x="71" y="17"/>
                  </a:moveTo>
                  <a:lnTo>
                    <a:pt x="105" y="53"/>
                  </a:lnTo>
                  <a:lnTo>
                    <a:pt x="95" y="64"/>
                  </a:lnTo>
                  <a:lnTo>
                    <a:pt x="79" y="47"/>
                  </a:lnTo>
                  <a:lnTo>
                    <a:pt x="71" y="55"/>
                  </a:lnTo>
                  <a:lnTo>
                    <a:pt x="88" y="70"/>
                  </a:lnTo>
                  <a:lnTo>
                    <a:pt x="81" y="78"/>
                  </a:lnTo>
                  <a:lnTo>
                    <a:pt x="70" y="67"/>
                  </a:lnTo>
                  <a:lnTo>
                    <a:pt x="64" y="73"/>
                  </a:lnTo>
                  <a:lnTo>
                    <a:pt x="74" y="84"/>
                  </a:lnTo>
                  <a:lnTo>
                    <a:pt x="64" y="95"/>
                  </a:lnTo>
                  <a:lnTo>
                    <a:pt x="48" y="78"/>
                  </a:lnTo>
                  <a:lnTo>
                    <a:pt x="40" y="84"/>
                  </a:lnTo>
                  <a:lnTo>
                    <a:pt x="57" y="101"/>
                  </a:lnTo>
                  <a:lnTo>
                    <a:pt x="50" y="107"/>
                  </a:lnTo>
                  <a:lnTo>
                    <a:pt x="39" y="96"/>
                  </a:lnTo>
                  <a:lnTo>
                    <a:pt x="33" y="104"/>
                  </a:lnTo>
                  <a:lnTo>
                    <a:pt x="53" y="123"/>
                  </a:lnTo>
                  <a:lnTo>
                    <a:pt x="124" y="53"/>
                  </a:lnTo>
                  <a:lnTo>
                    <a:pt x="71" y="0"/>
                  </a:lnTo>
                  <a:lnTo>
                    <a:pt x="0" y="70"/>
                  </a:lnTo>
                  <a:lnTo>
                    <a:pt x="8" y="79"/>
                  </a:lnTo>
                  <a:lnTo>
                    <a:pt x="71" y="17"/>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46" name="Freeform 747"/>
            <p:cNvSpPr>
              <a:spLocks/>
            </p:cNvSpPr>
            <p:nvPr/>
          </p:nvSpPr>
          <p:spPr bwMode="auto">
            <a:xfrm>
              <a:off x="4617407" y="2226690"/>
              <a:ext cx="170783" cy="169546"/>
            </a:xfrm>
            <a:custGeom>
              <a:avLst/>
              <a:gdLst>
                <a:gd name="T0" fmla="*/ 110 w 138"/>
                <a:gd name="T1" fmla="*/ 38 h 137"/>
                <a:gd name="T2" fmla="*/ 121 w 138"/>
                <a:gd name="T3" fmla="*/ 50 h 137"/>
                <a:gd name="T4" fmla="*/ 113 w 138"/>
                <a:gd name="T5" fmla="*/ 60 h 137"/>
                <a:gd name="T6" fmla="*/ 94 w 138"/>
                <a:gd name="T7" fmla="*/ 41 h 137"/>
                <a:gd name="T8" fmla="*/ 88 w 138"/>
                <a:gd name="T9" fmla="*/ 49 h 137"/>
                <a:gd name="T10" fmla="*/ 105 w 138"/>
                <a:gd name="T11" fmla="*/ 66 h 137"/>
                <a:gd name="T12" fmla="*/ 98 w 138"/>
                <a:gd name="T13" fmla="*/ 74 h 137"/>
                <a:gd name="T14" fmla="*/ 87 w 138"/>
                <a:gd name="T15" fmla="*/ 61 h 137"/>
                <a:gd name="T16" fmla="*/ 79 w 138"/>
                <a:gd name="T17" fmla="*/ 67 h 137"/>
                <a:gd name="T18" fmla="*/ 91 w 138"/>
                <a:gd name="T19" fmla="*/ 80 h 137"/>
                <a:gd name="T20" fmla="*/ 82 w 138"/>
                <a:gd name="T21" fmla="*/ 91 h 137"/>
                <a:gd name="T22" fmla="*/ 64 w 138"/>
                <a:gd name="T23" fmla="*/ 72 h 137"/>
                <a:gd name="T24" fmla="*/ 57 w 138"/>
                <a:gd name="T25" fmla="*/ 78 h 137"/>
                <a:gd name="T26" fmla="*/ 74 w 138"/>
                <a:gd name="T27" fmla="*/ 97 h 137"/>
                <a:gd name="T28" fmla="*/ 68 w 138"/>
                <a:gd name="T29" fmla="*/ 103 h 137"/>
                <a:gd name="T30" fmla="*/ 56 w 138"/>
                <a:gd name="T31" fmla="*/ 91 h 137"/>
                <a:gd name="T32" fmla="*/ 48 w 138"/>
                <a:gd name="T33" fmla="*/ 98 h 137"/>
                <a:gd name="T34" fmla="*/ 61 w 138"/>
                <a:gd name="T35" fmla="*/ 111 h 137"/>
                <a:gd name="T36" fmla="*/ 53 w 138"/>
                <a:gd name="T37" fmla="*/ 118 h 137"/>
                <a:gd name="T38" fmla="*/ 17 w 138"/>
                <a:gd name="T39" fmla="*/ 84 h 137"/>
                <a:gd name="T40" fmla="*/ 94 w 138"/>
                <a:gd name="T41" fmla="*/ 9 h 137"/>
                <a:gd name="T42" fmla="*/ 85 w 138"/>
                <a:gd name="T43" fmla="*/ 0 h 137"/>
                <a:gd name="T44" fmla="*/ 0 w 138"/>
                <a:gd name="T45" fmla="*/ 84 h 137"/>
                <a:gd name="T46" fmla="*/ 51 w 138"/>
                <a:gd name="T47" fmla="*/ 137 h 137"/>
                <a:gd name="T48" fmla="*/ 138 w 138"/>
                <a:gd name="T49" fmla="*/ 54 h 137"/>
                <a:gd name="T50" fmla="*/ 116 w 138"/>
                <a:gd name="T51" fmla="*/ 32 h 137"/>
                <a:gd name="T52" fmla="*/ 110 w 138"/>
                <a:gd name="T53" fmla="*/ 38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38" h="137">
                  <a:moveTo>
                    <a:pt x="110" y="38"/>
                  </a:moveTo>
                  <a:lnTo>
                    <a:pt x="121" y="50"/>
                  </a:lnTo>
                  <a:lnTo>
                    <a:pt x="113" y="60"/>
                  </a:lnTo>
                  <a:lnTo>
                    <a:pt x="94" y="41"/>
                  </a:lnTo>
                  <a:lnTo>
                    <a:pt x="88" y="49"/>
                  </a:lnTo>
                  <a:lnTo>
                    <a:pt x="105" y="66"/>
                  </a:lnTo>
                  <a:lnTo>
                    <a:pt x="98" y="74"/>
                  </a:lnTo>
                  <a:lnTo>
                    <a:pt x="87" y="61"/>
                  </a:lnTo>
                  <a:lnTo>
                    <a:pt x="79" y="67"/>
                  </a:lnTo>
                  <a:lnTo>
                    <a:pt x="91" y="80"/>
                  </a:lnTo>
                  <a:lnTo>
                    <a:pt x="82" y="91"/>
                  </a:lnTo>
                  <a:lnTo>
                    <a:pt x="64" y="72"/>
                  </a:lnTo>
                  <a:lnTo>
                    <a:pt x="57" y="78"/>
                  </a:lnTo>
                  <a:lnTo>
                    <a:pt x="74" y="97"/>
                  </a:lnTo>
                  <a:lnTo>
                    <a:pt x="68" y="103"/>
                  </a:lnTo>
                  <a:lnTo>
                    <a:pt x="56" y="91"/>
                  </a:lnTo>
                  <a:lnTo>
                    <a:pt x="48" y="98"/>
                  </a:lnTo>
                  <a:lnTo>
                    <a:pt x="61" y="111"/>
                  </a:lnTo>
                  <a:lnTo>
                    <a:pt x="53" y="118"/>
                  </a:lnTo>
                  <a:lnTo>
                    <a:pt x="17" y="84"/>
                  </a:lnTo>
                  <a:lnTo>
                    <a:pt x="94" y="9"/>
                  </a:lnTo>
                  <a:lnTo>
                    <a:pt x="85" y="0"/>
                  </a:lnTo>
                  <a:lnTo>
                    <a:pt x="0" y="84"/>
                  </a:lnTo>
                  <a:lnTo>
                    <a:pt x="51" y="137"/>
                  </a:lnTo>
                  <a:lnTo>
                    <a:pt x="138" y="54"/>
                  </a:lnTo>
                  <a:lnTo>
                    <a:pt x="116" y="32"/>
                  </a:lnTo>
                  <a:lnTo>
                    <a:pt x="110" y="38"/>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sp>
          <p:nvSpPr>
            <p:cNvPr id="47" name="Freeform 748"/>
            <p:cNvSpPr>
              <a:spLocks noEditPoints="1"/>
            </p:cNvSpPr>
            <p:nvPr/>
          </p:nvSpPr>
          <p:spPr bwMode="auto">
            <a:xfrm>
              <a:off x="4654534" y="2094271"/>
              <a:ext cx="261125" cy="266076"/>
            </a:xfrm>
            <a:custGeom>
              <a:avLst/>
              <a:gdLst>
                <a:gd name="T0" fmla="*/ 75 w 211"/>
                <a:gd name="T1" fmla="*/ 34 h 215"/>
                <a:gd name="T2" fmla="*/ 75 w 211"/>
                <a:gd name="T3" fmla="*/ 34 h 215"/>
                <a:gd name="T4" fmla="*/ 41 w 211"/>
                <a:gd name="T5" fmla="*/ 0 h 215"/>
                <a:gd name="T6" fmla="*/ 0 w 211"/>
                <a:gd name="T7" fmla="*/ 40 h 215"/>
                <a:gd name="T8" fmla="*/ 35 w 211"/>
                <a:gd name="T9" fmla="*/ 76 h 215"/>
                <a:gd name="T10" fmla="*/ 35 w 211"/>
                <a:gd name="T11" fmla="*/ 76 h 215"/>
                <a:gd name="T12" fmla="*/ 143 w 211"/>
                <a:gd name="T13" fmla="*/ 184 h 215"/>
                <a:gd name="T14" fmla="*/ 211 w 211"/>
                <a:gd name="T15" fmla="*/ 215 h 215"/>
                <a:gd name="T16" fmla="*/ 185 w 211"/>
                <a:gd name="T17" fmla="*/ 144 h 215"/>
                <a:gd name="T18" fmla="*/ 75 w 211"/>
                <a:gd name="T19" fmla="*/ 34 h 215"/>
                <a:gd name="T20" fmla="*/ 27 w 211"/>
                <a:gd name="T21" fmla="*/ 54 h 215"/>
                <a:gd name="T22" fmla="*/ 15 w 211"/>
                <a:gd name="T23" fmla="*/ 40 h 215"/>
                <a:gd name="T24" fmla="*/ 41 w 211"/>
                <a:gd name="T25" fmla="*/ 14 h 215"/>
                <a:gd name="T26" fmla="*/ 54 w 211"/>
                <a:gd name="T27" fmla="*/ 28 h 215"/>
                <a:gd name="T28" fmla="*/ 27 w 211"/>
                <a:gd name="T29" fmla="*/ 54 h 215"/>
                <a:gd name="T30" fmla="*/ 185 w 211"/>
                <a:gd name="T31" fmla="*/ 196 h 215"/>
                <a:gd name="T32" fmla="*/ 146 w 211"/>
                <a:gd name="T33" fmla="*/ 181 h 215"/>
                <a:gd name="T34" fmla="*/ 142 w 211"/>
                <a:gd name="T35" fmla="*/ 176 h 215"/>
                <a:gd name="T36" fmla="*/ 165 w 211"/>
                <a:gd name="T37" fmla="*/ 176 h 215"/>
                <a:gd name="T38" fmla="*/ 160 w 211"/>
                <a:gd name="T39" fmla="*/ 161 h 215"/>
                <a:gd name="T40" fmla="*/ 177 w 211"/>
                <a:gd name="T41" fmla="*/ 164 h 215"/>
                <a:gd name="T42" fmla="*/ 177 w 211"/>
                <a:gd name="T43" fmla="*/ 144 h 215"/>
                <a:gd name="T44" fmla="*/ 180 w 211"/>
                <a:gd name="T45" fmla="*/ 147 h 215"/>
                <a:gd name="T46" fmla="*/ 194 w 211"/>
                <a:gd name="T47" fmla="*/ 187 h 215"/>
                <a:gd name="T48" fmla="*/ 185 w 211"/>
                <a:gd name="T49" fmla="*/ 196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1" h="215">
                  <a:moveTo>
                    <a:pt x="75" y="34"/>
                  </a:moveTo>
                  <a:lnTo>
                    <a:pt x="75" y="34"/>
                  </a:lnTo>
                  <a:lnTo>
                    <a:pt x="41" y="0"/>
                  </a:lnTo>
                  <a:lnTo>
                    <a:pt x="0" y="40"/>
                  </a:lnTo>
                  <a:lnTo>
                    <a:pt x="35" y="76"/>
                  </a:lnTo>
                  <a:lnTo>
                    <a:pt x="35" y="76"/>
                  </a:lnTo>
                  <a:lnTo>
                    <a:pt x="143" y="184"/>
                  </a:lnTo>
                  <a:lnTo>
                    <a:pt x="211" y="215"/>
                  </a:lnTo>
                  <a:lnTo>
                    <a:pt x="185" y="144"/>
                  </a:lnTo>
                  <a:lnTo>
                    <a:pt x="75" y="34"/>
                  </a:lnTo>
                  <a:close/>
                  <a:moveTo>
                    <a:pt x="27" y="54"/>
                  </a:moveTo>
                  <a:lnTo>
                    <a:pt x="15" y="40"/>
                  </a:lnTo>
                  <a:lnTo>
                    <a:pt x="41" y="14"/>
                  </a:lnTo>
                  <a:lnTo>
                    <a:pt x="54" y="28"/>
                  </a:lnTo>
                  <a:lnTo>
                    <a:pt x="27" y="54"/>
                  </a:lnTo>
                  <a:close/>
                  <a:moveTo>
                    <a:pt x="185" y="196"/>
                  </a:moveTo>
                  <a:lnTo>
                    <a:pt x="146" y="181"/>
                  </a:lnTo>
                  <a:lnTo>
                    <a:pt x="142" y="176"/>
                  </a:lnTo>
                  <a:lnTo>
                    <a:pt x="165" y="176"/>
                  </a:lnTo>
                  <a:lnTo>
                    <a:pt x="160" y="161"/>
                  </a:lnTo>
                  <a:lnTo>
                    <a:pt x="177" y="164"/>
                  </a:lnTo>
                  <a:lnTo>
                    <a:pt x="177" y="144"/>
                  </a:lnTo>
                  <a:lnTo>
                    <a:pt x="180" y="147"/>
                  </a:lnTo>
                  <a:lnTo>
                    <a:pt x="194" y="187"/>
                  </a:lnTo>
                  <a:lnTo>
                    <a:pt x="185" y="196"/>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Text" lastClr="000000"/>
                </a:solidFill>
                <a:effectLst/>
                <a:uLnTx/>
                <a:uFillTx/>
                <a:ea typeface="微软雅黑" panose="020B0503020204020204" pitchFamily="34" charset="-122"/>
              </a:endParaRPr>
            </a:p>
          </p:txBody>
        </p:sp>
      </p:grpSp>
      <p:sp>
        <p:nvSpPr>
          <p:cNvPr id="48" name="文本框 47"/>
          <p:cNvSpPr txBox="1"/>
          <p:nvPr/>
        </p:nvSpPr>
        <p:spPr>
          <a:xfrm>
            <a:off x="4474071" y="1531674"/>
            <a:ext cx="6976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ysClr val="window" lastClr="FFFFFF"/>
                </a:solidFill>
                <a:effectLst/>
                <a:uLnTx/>
                <a:uFillTx/>
                <a:ea typeface="微软雅黑" panose="020B0503020204020204" pitchFamily="34" charset="-122"/>
              </a:rPr>
              <a:t>2016</a:t>
            </a:r>
            <a:endParaRPr kumimoji="0" lang="zh-CN" altLang="en-US" sz="1800" b="0" i="0" u="none" strike="noStrike" kern="0" cap="none" spc="0" normalizeH="0" baseline="0" noProof="0" dirty="0">
              <a:ln>
                <a:noFill/>
              </a:ln>
              <a:solidFill>
                <a:sysClr val="window" lastClr="FFFFFF"/>
              </a:solidFill>
              <a:effectLst/>
              <a:uLnTx/>
              <a:uFillTx/>
              <a:ea typeface="微软雅黑" panose="020B0503020204020204" pitchFamily="34" charset="-122"/>
            </a:endParaRPr>
          </a:p>
        </p:txBody>
      </p:sp>
      <p:sp>
        <p:nvSpPr>
          <p:cNvPr id="49" name="文本框 48"/>
          <p:cNvSpPr txBox="1"/>
          <p:nvPr/>
        </p:nvSpPr>
        <p:spPr>
          <a:xfrm>
            <a:off x="3730490" y="2108317"/>
            <a:ext cx="6976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ysClr val="window" lastClr="FFFFFF"/>
                </a:solidFill>
                <a:effectLst/>
                <a:uLnTx/>
                <a:uFillTx/>
                <a:ea typeface="微软雅黑" panose="020B0503020204020204" pitchFamily="34" charset="-122"/>
              </a:rPr>
              <a:t>2017</a:t>
            </a:r>
            <a:endParaRPr kumimoji="0" lang="zh-CN" altLang="en-US" sz="1800" b="0" i="0" u="none" strike="noStrike" kern="0" cap="none" spc="0" normalizeH="0" baseline="0" noProof="0" dirty="0">
              <a:ln>
                <a:noFill/>
              </a:ln>
              <a:solidFill>
                <a:sysClr val="window" lastClr="FFFFFF"/>
              </a:solidFill>
              <a:effectLst/>
              <a:uLnTx/>
              <a:uFillTx/>
              <a:ea typeface="微软雅黑" panose="020B0503020204020204" pitchFamily="34" charset="-122"/>
            </a:endParaRPr>
          </a:p>
        </p:txBody>
      </p:sp>
      <p:sp>
        <p:nvSpPr>
          <p:cNvPr id="50" name="文本框 49"/>
          <p:cNvSpPr txBox="1"/>
          <p:nvPr/>
        </p:nvSpPr>
        <p:spPr>
          <a:xfrm>
            <a:off x="3730490" y="3283288"/>
            <a:ext cx="6976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ysClr val="window" lastClr="FFFFFF"/>
                </a:solidFill>
                <a:effectLst/>
                <a:uLnTx/>
                <a:uFillTx/>
                <a:ea typeface="微软雅黑" panose="020B0503020204020204" pitchFamily="34" charset="-122"/>
              </a:rPr>
              <a:t>2019</a:t>
            </a:r>
            <a:endParaRPr kumimoji="0" lang="zh-CN" altLang="en-US" sz="1800" b="0" i="0" u="none" strike="noStrike" kern="0" cap="none" spc="0" normalizeH="0" baseline="0" noProof="0" dirty="0">
              <a:ln>
                <a:noFill/>
              </a:ln>
              <a:solidFill>
                <a:sysClr val="window" lastClr="FFFFFF"/>
              </a:solidFill>
              <a:effectLst/>
              <a:uLnTx/>
              <a:uFillTx/>
              <a:ea typeface="微软雅黑" panose="020B0503020204020204" pitchFamily="34" charset="-122"/>
            </a:endParaRPr>
          </a:p>
        </p:txBody>
      </p:sp>
      <p:sp>
        <p:nvSpPr>
          <p:cNvPr id="51" name="文本框 50"/>
          <p:cNvSpPr txBox="1"/>
          <p:nvPr/>
        </p:nvSpPr>
        <p:spPr>
          <a:xfrm>
            <a:off x="4474071" y="2699759"/>
            <a:ext cx="697627" cy="369332"/>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zh-CN" sz="1800" b="0" i="0" u="none" strike="noStrike" kern="0" cap="none" spc="0" normalizeH="0" baseline="0" noProof="0" dirty="0">
                <a:ln>
                  <a:noFill/>
                </a:ln>
                <a:solidFill>
                  <a:sysClr val="window" lastClr="FFFFFF"/>
                </a:solidFill>
                <a:effectLst/>
                <a:uLnTx/>
                <a:uFillTx/>
                <a:ea typeface="微软雅黑" panose="020B0503020204020204" pitchFamily="34" charset="-122"/>
              </a:rPr>
              <a:t>2018</a:t>
            </a:r>
            <a:endParaRPr kumimoji="0" lang="zh-CN" altLang="en-US" sz="1800" b="0" i="0" u="none" strike="noStrike" kern="0" cap="none" spc="0" normalizeH="0" baseline="0" noProof="0" dirty="0">
              <a:ln>
                <a:noFill/>
              </a:ln>
              <a:solidFill>
                <a:sysClr val="window" lastClr="FFFFFF"/>
              </a:solidFill>
              <a:effectLst/>
              <a:uLnTx/>
              <a:uFillTx/>
              <a:ea typeface="微软雅黑" panose="020B0503020204020204" pitchFamily="34" charset="-122"/>
            </a:endParaRPr>
          </a:p>
        </p:txBody>
      </p:sp>
      <p:sp>
        <p:nvSpPr>
          <p:cNvPr id="52" name="矩形 51"/>
          <p:cNvSpPr/>
          <p:nvPr/>
        </p:nvSpPr>
        <p:spPr>
          <a:xfrm>
            <a:off x="1195754" y="2154834"/>
            <a:ext cx="1896837" cy="492443"/>
          </a:xfrm>
          <a:prstGeom prst="rect">
            <a:avLst/>
          </a:prstGeom>
        </p:spPr>
        <p:txBody>
          <a:bodyPr wrap="square">
            <a:spAutoFit/>
          </a:bodyPr>
          <a:lstStyle/>
          <a:p>
            <a:pPr lvl="0" algn="r" defTabSz="685783">
              <a:lnSpc>
                <a:spcPct val="130000"/>
              </a:lnSpc>
            </a:pPr>
            <a:r>
              <a:rPr lang="en-US" altLang="zh-CN" sz="1000" dirty="0">
                <a:solidFill>
                  <a:prstClr val="black">
                    <a:lumMod val="85000"/>
                    <a:lumOff val="15000"/>
                  </a:prstClr>
                </a:solidFill>
                <a:latin typeface="微软雅黑" panose="020B0503020204020204" pitchFamily="34" charset="-122"/>
                <a:ea typeface="微软雅黑" panose="020B0503020204020204" pitchFamily="34" charset="-122"/>
              </a:rPr>
              <a:t>Lorem ipsum dolor sit amet, consectetur adipiscing elit.</a:t>
            </a:r>
            <a:endParaRPr lang="zh-CN" altLang="en-US" sz="1000" dirty="0">
              <a:solidFill>
                <a:srgbClr val="E7E6E6">
                  <a:lumMod val="25000"/>
                </a:srgbClr>
              </a:solidFill>
              <a:latin typeface="Calibri"/>
              <a:ea typeface="宋体"/>
            </a:endParaRPr>
          </a:p>
        </p:txBody>
      </p:sp>
      <p:sp>
        <p:nvSpPr>
          <p:cNvPr id="53" name="矩形 52"/>
          <p:cNvSpPr/>
          <p:nvPr/>
        </p:nvSpPr>
        <p:spPr>
          <a:xfrm>
            <a:off x="1195754" y="3289110"/>
            <a:ext cx="1896837" cy="492443"/>
          </a:xfrm>
          <a:prstGeom prst="rect">
            <a:avLst/>
          </a:prstGeom>
        </p:spPr>
        <p:txBody>
          <a:bodyPr wrap="square">
            <a:spAutoFit/>
          </a:bodyPr>
          <a:lstStyle/>
          <a:p>
            <a:pPr lvl="0" algn="r" defTabSz="685783">
              <a:lnSpc>
                <a:spcPct val="130000"/>
              </a:lnSpc>
            </a:pPr>
            <a:r>
              <a:rPr lang="en-US" altLang="zh-CN" sz="1000" dirty="0">
                <a:solidFill>
                  <a:prstClr val="black">
                    <a:lumMod val="85000"/>
                    <a:lumOff val="15000"/>
                  </a:prstClr>
                </a:solidFill>
                <a:latin typeface="微软雅黑" panose="020B0503020204020204" pitchFamily="34" charset="-122"/>
                <a:ea typeface="微软雅黑" panose="020B0503020204020204" pitchFamily="34" charset="-122"/>
              </a:rPr>
              <a:t>Lorem ipsum dolor sit amet, consectetur adipiscing elit.</a:t>
            </a:r>
            <a:endParaRPr lang="zh-CN" altLang="en-US" sz="1000" dirty="0">
              <a:solidFill>
                <a:srgbClr val="E7E6E6">
                  <a:lumMod val="25000"/>
                </a:srgbClr>
              </a:solidFill>
              <a:latin typeface="Calibri"/>
              <a:ea typeface="宋体"/>
            </a:endParaRPr>
          </a:p>
        </p:txBody>
      </p:sp>
      <p:sp>
        <p:nvSpPr>
          <p:cNvPr id="54" name="矩形 53"/>
          <p:cNvSpPr/>
          <p:nvPr/>
        </p:nvSpPr>
        <p:spPr>
          <a:xfrm>
            <a:off x="5741710" y="1541756"/>
            <a:ext cx="2023411" cy="492443"/>
          </a:xfrm>
          <a:prstGeom prst="rect">
            <a:avLst/>
          </a:prstGeom>
        </p:spPr>
        <p:txBody>
          <a:bodyPr wrap="square">
            <a:spAutoFit/>
          </a:bodyPr>
          <a:lstStyle/>
          <a:p>
            <a:pPr lvl="0" defTabSz="685783">
              <a:lnSpc>
                <a:spcPct val="130000"/>
              </a:lnSpc>
            </a:pPr>
            <a:r>
              <a:rPr lang="en-US" altLang="zh-CN" sz="1000" dirty="0">
                <a:solidFill>
                  <a:prstClr val="black">
                    <a:lumMod val="85000"/>
                    <a:lumOff val="15000"/>
                  </a:prstClr>
                </a:solidFill>
                <a:latin typeface="微软雅黑" panose="020B0503020204020204" pitchFamily="34" charset="-122"/>
                <a:ea typeface="微软雅黑" panose="020B0503020204020204" pitchFamily="34" charset="-122"/>
              </a:rPr>
              <a:t>Lorem ipsum dolor sit amet, consectetur adipiscing elit.</a:t>
            </a:r>
            <a:endParaRPr lang="zh-CN" altLang="en-US" sz="1000" dirty="0">
              <a:solidFill>
                <a:srgbClr val="E7E6E6">
                  <a:lumMod val="25000"/>
                </a:srgbClr>
              </a:solidFill>
              <a:latin typeface="Calibri"/>
              <a:ea typeface="宋体"/>
            </a:endParaRPr>
          </a:p>
        </p:txBody>
      </p:sp>
      <p:sp>
        <p:nvSpPr>
          <p:cNvPr id="55" name="矩形 54"/>
          <p:cNvSpPr/>
          <p:nvPr/>
        </p:nvSpPr>
        <p:spPr>
          <a:xfrm>
            <a:off x="5741710" y="2701930"/>
            <a:ext cx="1985787" cy="492443"/>
          </a:xfrm>
          <a:prstGeom prst="rect">
            <a:avLst/>
          </a:prstGeom>
        </p:spPr>
        <p:txBody>
          <a:bodyPr wrap="square">
            <a:spAutoFit/>
          </a:bodyPr>
          <a:lstStyle/>
          <a:p>
            <a:pPr lvl="0" defTabSz="685783">
              <a:lnSpc>
                <a:spcPct val="130000"/>
              </a:lnSpc>
            </a:pPr>
            <a:r>
              <a:rPr lang="en-US" altLang="zh-CN" sz="1000" dirty="0">
                <a:solidFill>
                  <a:prstClr val="black">
                    <a:lumMod val="85000"/>
                    <a:lumOff val="15000"/>
                  </a:prstClr>
                </a:solidFill>
                <a:latin typeface="微软雅黑" panose="020B0503020204020204" pitchFamily="34" charset="-122"/>
                <a:ea typeface="微软雅黑" panose="020B0503020204020204" pitchFamily="34" charset="-122"/>
              </a:rPr>
              <a:t>Lorem ipsum dolor sit amet, consectetur adipiscing elit.</a:t>
            </a:r>
            <a:endParaRPr lang="zh-CN" altLang="en-US" sz="1000" dirty="0">
              <a:solidFill>
                <a:srgbClr val="E7E6E6">
                  <a:lumMod val="25000"/>
                </a:srgbClr>
              </a:solidFill>
              <a:latin typeface="Calibri"/>
              <a:ea typeface="宋体"/>
            </a:endParaRPr>
          </a:p>
        </p:txBody>
      </p:sp>
      <p:sp>
        <p:nvSpPr>
          <p:cNvPr id="59" name="文本框 8"/>
          <p:cNvSpPr txBox="1"/>
          <p:nvPr/>
        </p:nvSpPr>
        <p:spPr>
          <a:xfrm>
            <a:off x="1069180" y="1955771"/>
            <a:ext cx="2023411" cy="27699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r">
              <a:defRPr/>
            </a:pPr>
            <a:r>
              <a:rPr lang="en-US" altLang="zh-CN" sz="1200" b="1" dirty="0">
                <a:solidFill>
                  <a:srgbClr val="82D640"/>
                </a:solidFill>
                <a:latin typeface="Arial"/>
                <a:ea typeface="微软雅黑" panose="020B0503020204020204" pitchFamily="34" charset="-122"/>
              </a:rPr>
              <a:t>Add Your Text</a:t>
            </a:r>
            <a:endParaRPr kumimoji="0" lang="en-US" altLang="zh-CN" sz="1200" b="1" i="0" u="none" strike="noStrike" kern="1200" cap="none" spc="0" normalizeH="0" baseline="0" noProof="0" dirty="0">
              <a:ln>
                <a:noFill/>
              </a:ln>
              <a:solidFill>
                <a:srgbClr val="82D640"/>
              </a:solidFill>
              <a:effectLst/>
              <a:uLnTx/>
              <a:uFillTx/>
              <a:latin typeface="Arial"/>
              <a:ea typeface="微软雅黑" panose="020B0503020204020204" pitchFamily="34" charset="-122"/>
              <a:cs typeface="+mn-cs"/>
            </a:endParaRPr>
          </a:p>
        </p:txBody>
      </p:sp>
      <p:sp>
        <p:nvSpPr>
          <p:cNvPr id="60" name="文本框 8"/>
          <p:cNvSpPr txBox="1"/>
          <p:nvPr/>
        </p:nvSpPr>
        <p:spPr>
          <a:xfrm>
            <a:off x="1069180" y="3115946"/>
            <a:ext cx="2023411" cy="276999"/>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gn="r">
              <a:defRPr/>
            </a:pPr>
            <a:r>
              <a:rPr lang="en-US" altLang="zh-CN" sz="1200" b="1" dirty="0">
                <a:solidFill>
                  <a:srgbClr val="FCA826"/>
                </a:solidFill>
                <a:latin typeface="Arial"/>
                <a:ea typeface="微软雅黑" panose="020B0503020204020204" pitchFamily="34" charset="-122"/>
              </a:rPr>
              <a:t>Add Your Text</a:t>
            </a:r>
            <a:endParaRPr kumimoji="0" lang="en-US" altLang="zh-CN" sz="1200" b="1" i="0" u="none" strike="noStrike" kern="1200" cap="none" spc="0" normalizeH="0" baseline="0" noProof="0" dirty="0">
              <a:ln>
                <a:noFill/>
              </a:ln>
              <a:solidFill>
                <a:srgbClr val="FCA826"/>
              </a:solidFill>
              <a:effectLst/>
              <a:uLnTx/>
              <a:uFillTx/>
              <a:latin typeface="Arial"/>
              <a:ea typeface="微软雅黑" panose="020B0503020204020204" pitchFamily="34" charset="-122"/>
              <a:cs typeface="+mn-cs"/>
            </a:endParaRPr>
          </a:p>
        </p:txBody>
      </p:sp>
    </p:spTree>
    <p:extLst>
      <p:ext uri="{BB962C8B-B14F-4D97-AF65-F5344CB8AC3E}">
        <p14:creationId xmlns:p14="http://schemas.microsoft.com/office/powerpoint/2010/main" val="1749863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56C1DA"/>
        </a:solidFill>
        <a:effectLst/>
      </p:bgPr>
    </p:bg>
    <p:spTree>
      <p:nvGrpSpPr>
        <p:cNvPr id="1" name=""/>
        <p:cNvGrpSpPr/>
        <p:nvPr/>
      </p:nvGrpSpPr>
      <p:grpSpPr>
        <a:xfrm>
          <a:off x="0" y="0"/>
          <a:ext cx="0" cy="0"/>
          <a:chOff x="0" y="0"/>
          <a:chExt cx="0" cy="0"/>
        </a:xfrm>
      </p:grpSpPr>
      <p:grpSp>
        <p:nvGrpSpPr>
          <p:cNvPr id="187" name="组 186"/>
          <p:cNvGrpSpPr/>
          <p:nvPr/>
        </p:nvGrpSpPr>
        <p:grpSpPr>
          <a:xfrm>
            <a:off x="0" y="-7447"/>
            <a:ext cx="9144000" cy="5150948"/>
            <a:chOff x="0" y="-7447"/>
            <a:chExt cx="9144000" cy="5150948"/>
          </a:xfrm>
        </p:grpSpPr>
        <p:cxnSp>
          <p:nvCxnSpPr>
            <p:cNvPr id="100" name="直线连接符 99"/>
            <p:cNvCxnSpPr/>
            <p:nvPr/>
          </p:nvCxnSpPr>
          <p:spPr>
            <a:xfrm>
              <a:off x="0" y="0"/>
              <a:ext cx="1396002"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1" name="直线连接符 100"/>
            <p:cNvCxnSpPr/>
            <p:nvPr/>
          </p:nvCxnSpPr>
          <p:spPr>
            <a:xfrm flipV="1">
              <a:off x="732049" y="326292"/>
              <a:ext cx="663953" cy="9096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2" name="直线连接符 101"/>
            <p:cNvCxnSpPr/>
            <p:nvPr/>
          </p:nvCxnSpPr>
          <p:spPr>
            <a:xfrm>
              <a:off x="0" y="0"/>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3" name="直线连接符 102"/>
            <p:cNvCxnSpPr/>
            <p:nvPr/>
          </p:nvCxnSpPr>
          <p:spPr>
            <a:xfrm>
              <a:off x="0" y="1693188"/>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4" name="直线连接符 103"/>
            <p:cNvCxnSpPr/>
            <p:nvPr/>
          </p:nvCxnSpPr>
          <p:spPr>
            <a:xfrm flipV="1">
              <a:off x="1396002" y="0"/>
              <a:ext cx="1205861"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5" name="直线连接符 104"/>
            <p:cNvCxnSpPr/>
            <p:nvPr/>
          </p:nvCxnSpPr>
          <p:spPr>
            <a:xfrm flipV="1">
              <a:off x="1975651" y="0"/>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6" name="直线连接符 105"/>
            <p:cNvCxnSpPr/>
            <p:nvPr/>
          </p:nvCxnSpPr>
          <p:spPr>
            <a:xfrm flipH="1" flipV="1">
              <a:off x="1396003" y="326292"/>
              <a:ext cx="579648" cy="175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7" name="直线连接符 106"/>
            <p:cNvCxnSpPr/>
            <p:nvPr/>
          </p:nvCxnSpPr>
          <p:spPr>
            <a:xfrm>
              <a:off x="732049" y="1235988"/>
              <a:ext cx="1243602" cy="84659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8" name="直线连接符 107"/>
            <p:cNvCxnSpPr/>
            <p:nvPr/>
          </p:nvCxnSpPr>
          <p:spPr>
            <a:xfrm flipV="1">
              <a:off x="573292" y="2082584"/>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9" name="直线连接符 108"/>
            <p:cNvCxnSpPr/>
            <p:nvPr/>
          </p:nvCxnSpPr>
          <p:spPr>
            <a:xfrm>
              <a:off x="6676641" y="3311124"/>
              <a:ext cx="1561117" cy="2780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0" name="直线连接符 109"/>
            <p:cNvCxnSpPr/>
            <p:nvPr/>
          </p:nvCxnSpPr>
          <p:spPr>
            <a:xfrm flipH="1">
              <a:off x="1975651" y="1693188"/>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1" name="直线连接符 110"/>
            <p:cNvCxnSpPr/>
            <p:nvPr/>
          </p:nvCxnSpPr>
          <p:spPr>
            <a:xfrm>
              <a:off x="2601863" y="0"/>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2" name="直线连接符 111"/>
            <p:cNvCxnSpPr/>
            <p:nvPr/>
          </p:nvCxnSpPr>
          <p:spPr>
            <a:xfrm>
              <a:off x="574727" y="2980718"/>
              <a:ext cx="1321545" cy="396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3" name="直线连接符 112"/>
            <p:cNvCxnSpPr/>
            <p:nvPr/>
          </p:nvCxnSpPr>
          <p:spPr>
            <a:xfrm flipH="1">
              <a:off x="1896273" y="2082584"/>
              <a:ext cx="79378" cy="128752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4" name="直线连接符 113"/>
            <p:cNvCxnSpPr/>
            <p:nvPr/>
          </p:nvCxnSpPr>
          <p:spPr>
            <a:xfrm>
              <a:off x="0" y="2980717"/>
              <a:ext cx="573294"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5" name="直线连接符 114"/>
            <p:cNvCxnSpPr/>
            <p:nvPr/>
          </p:nvCxnSpPr>
          <p:spPr>
            <a:xfrm>
              <a:off x="0" y="1693188"/>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6" name="直线连接符 115"/>
            <p:cNvCxnSpPr/>
            <p:nvPr/>
          </p:nvCxnSpPr>
          <p:spPr>
            <a:xfrm flipV="1">
              <a:off x="0" y="1235988"/>
              <a:ext cx="732049"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7" name="直线连接符 116"/>
            <p:cNvCxnSpPr/>
            <p:nvPr/>
          </p:nvCxnSpPr>
          <p:spPr>
            <a:xfrm>
              <a:off x="8237759" y="3589204"/>
              <a:ext cx="906241"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8" name="直线连接符 117"/>
            <p:cNvCxnSpPr/>
            <p:nvPr/>
          </p:nvCxnSpPr>
          <p:spPr>
            <a:xfrm flipV="1">
              <a:off x="8237758" y="1587364"/>
              <a:ext cx="906242" cy="2001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9" name="直线连接符 118"/>
            <p:cNvCxnSpPr/>
            <p:nvPr/>
          </p:nvCxnSpPr>
          <p:spPr>
            <a:xfrm>
              <a:off x="7496889" y="2151760"/>
              <a:ext cx="740870" cy="143744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0" name="直线连接符 119"/>
            <p:cNvCxnSpPr/>
            <p:nvPr/>
          </p:nvCxnSpPr>
          <p:spPr>
            <a:xfrm>
              <a:off x="2601862" y="0"/>
              <a:ext cx="1658135" cy="108469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1" name="直线连接符 120"/>
            <p:cNvCxnSpPr/>
            <p:nvPr/>
          </p:nvCxnSpPr>
          <p:spPr>
            <a:xfrm flipV="1">
              <a:off x="3448569" y="1084699"/>
              <a:ext cx="811428" cy="151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2" name="直线连接符 121"/>
            <p:cNvCxnSpPr/>
            <p:nvPr/>
          </p:nvCxnSpPr>
          <p:spPr>
            <a:xfrm>
              <a:off x="2601863" y="0"/>
              <a:ext cx="846706" cy="12285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3" name="直线连接符 122"/>
            <p:cNvCxnSpPr/>
            <p:nvPr/>
          </p:nvCxnSpPr>
          <p:spPr>
            <a:xfrm>
              <a:off x="3034035" y="1685741"/>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4" name="直线连接符 123"/>
            <p:cNvCxnSpPr/>
            <p:nvPr/>
          </p:nvCxnSpPr>
          <p:spPr>
            <a:xfrm flipV="1">
              <a:off x="4259997" y="-7446"/>
              <a:ext cx="1375901" cy="109214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5" name="直线连接符 124"/>
            <p:cNvCxnSpPr/>
            <p:nvPr/>
          </p:nvCxnSpPr>
          <p:spPr>
            <a:xfrm flipV="1">
              <a:off x="5009686" y="-7447"/>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6" name="直线连接符 125"/>
            <p:cNvCxnSpPr/>
            <p:nvPr/>
          </p:nvCxnSpPr>
          <p:spPr>
            <a:xfrm flipH="1" flipV="1">
              <a:off x="4259997" y="1084699"/>
              <a:ext cx="749689" cy="99043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7" name="直线连接符 126"/>
            <p:cNvCxnSpPr/>
            <p:nvPr/>
          </p:nvCxnSpPr>
          <p:spPr>
            <a:xfrm>
              <a:off x="3448569" y="1235989"/>
              <a:ext cx="1561117" cy="83914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8" name="直线连接符 127"/>
            <p:cNvCxnSpPr/>
            <p:nvPr/>
          </p:nvCxnSpPr>
          <p:spPr>
            <a:xfrm flipV="1">
              <a:off x="3607327" y="2075137"/>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9" name="直线连接符 128"/>
            <p:cNvCxnSpPr/>
            <p:nvPr/>
          </p:nvCxnSpPr>
          <p:spPr>
            <a:xfrm flipH="1">
              <a:off x="5009686" y="1685741"/>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0" name="直线连接符 129"/>
            <p:cNvCxnSpPr/>
            <p:nvPr/>
          </p:nvCxnSpPr>
          <p:spPr>
            <a:xfrm>
              <a:off x="5635898" y="-7447"/>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1" name="直线连接符 130"/>
            <p:cNvCxnSpPr/>
            <p:nvPr/>
          </p:nvCxnSpPr>
          <p:spPr>
            <a:xfrm flipH="1" flipV="1">
              <a:off x="1975651" y="2082584"/>
              <a:ext cx="1633111" cy="8906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2" name="直线连接符 131"/>
            <p:cNvCxnSpPr/>
            <p:nvPr/>
          </p:nvCxnSpPr>
          <p:spPr>
            <a:xfrm flipH="1">
              <a:off x="4259999" y="326292"/>
              <a:ext cx="95536" cy="75840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3" name="直线连接符 132"/>
            <p:cNvCxnSpPr/>
            <p:nvPr/>
          </p:nvCxnSpPr>
          <p:spPr>
            <a:xfrm flipV="1">
              <a:off x="1896272" y="2973271"/>
              <a:ext cx="1711057" cy="4042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4" name="直线连接符 133"/>
            <p:cNvCxnSpPr/>
            <p:nvPr/>
          </p:nvCxnSpPr>
          <p:spPr>
            <a:xfrm>
              <a:off x="3034035" y="1685741"/>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5" name="直线连接符 134"/>
            <p:cNvCxnSpPr/>
            <p:nvPr/>
          </p:nvCxnSpPr>
          <p:spPr>
            <a:xfrm flipV="1">
              <a:off x="3034035" y="1235989"/>
              <a:ext cx="414534" cy="44975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6" name="直线连接符 135"/>
            <p:cNvCxnSpPr/>
            <p:nvPr/>
          </p:nvCxnSpPr>
          <p:spPr>
            <a:xfrm flipH="1">
              <a:off x="5741735" y="1693188"/>
              <a:ext cx="326335" cy="161793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7" name="直线连接符 136"/>
            <p:cNvCxnSpPr/>
            <p:nvPr/>
          </p:nvCxnSpPr>
          <p:spPr>
            <a:xfrm flipH="1" flipV="1">
              <a:off x="5635898" y="0"/>
              <a:ext cx="1616497"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8" name="直线连接符 137"/>
            <p:cNvCxnSpPr/>
            <p:nvPr/>
          </p:nvCxnSpPr>
          <p:spPr>
            <a:xfrm>
              <a:off x="5009686" y="2075135"/>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9" name="直线连接符 138"/>
            <p:cNvCxnSpPr/>
            <p:nvPr/>
          </p:nvCxnSpPr>
          <p:spPr>
            <a:xfrm flipH="1" flipV="1">
              <a:off x="1" y="2973270"/>
              <a:ext cx="574726"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0" name="直线连接符 139"/>
            <p:cNvCxnSpPr/>
            <p:nvPr/>
          </p:nvCxnSpPr>
          <p:spPr>
            <a:xfrm flipV="1">
              <a:off x="7252395" y="0"/>
              <a:ext cx="985363" cy="48943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1" name="直线连接符 140"/>
            <p:cNvCxnSpPr/>
            <p:nvPr/>
          </p:nvCxnSpPr>
          <p:spPr>
            <a:xfrm flipV="1">
              <a:off x="7690926" y="0"/>
              <a:ext cx="546832"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2" name="直线连接符 141"/>
            <p:cNvCxnSpPr/>
            <p:nvPr/>
          </p:nvCxnSpPr>
          <p:spPr>
            <a:xfrm flipH="1" flipV="1">
              <a:off x="7108816" y="0"/>
              <a:ext cx="143579"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3" name="直线连接符 142"/>
            <p:cNvCxnSpPr/>
            <p:nvPr/>
          </p:nvCxnSpPr>
          <p:spPr>
            <a:xfrm flipV="1">
              <a:off x="6068070" y="478692"/>
              <a:ext cx="1184325" cy="121449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4" name="直线连接符 143"/>
            <p:cNvCxnSpPr/>
            <p:nvPr/>
          </p:nvCxnSpPr>
          <p:spPr>
            <a:xfrm flipV="1">
              <a:off x="573292" y="3370112"/>
              <a:ext cx="1322980" cy="39546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5" name="直线连接符 144"/>
            <p:cNvCxnSpPr/>
            <p:nvPr/>
          </p:nvCxnSpPr>
          <p:spPr>
            <a:xfrm flipH="1" flipV="1">
              <a:off x="7252396" y="489438"/>
              <a:ext cx="438530" cy="73910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6" name="直线连接符 145"/>
            <p:cNvCxnSpPr/>
            <p:nvPr/>
          </p:nvCxnSpPr>
          <p:spPr>
            <a:xfrm flipV="1">
              <a:off x="6068070" y="1235988"/>
              <a:ext cx="1622856"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7" name="直线连接符 146"/>
            <p:cNvCxnSpPr/>
            <p:nvPr/>
          </p:nvCxnSpPr>
          <p:spPr>
            <a:xfrm flipH="1" flipV="1">
              <a:off x="1896273" y="3377558"/>
              <a:ext cx="961365" cy="7936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8" name="直线连接符 147"/>
            <p:cNvCxnSpPr/>
            <p:nvPr/>
          </p:nvCxnSpPr>
          <p:spPr>
            <a:xfrm flipH="1">
              <a:off x="573292" y="2973270"/>
              <a:ext cx="1435"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9" name="直线连接符 148"/>
            <p:cNvCxnSpPr/>
            <p:nvPr/>
          </p:nvCxnSpPr>
          <p:spPr>
            <a:xfrm>
              <a:off x="3607327" y="2993390"/>
              <a:ext cx="2134408" cy="3177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0" name="直线连接符 149"/>
            <p:cNvCxnSpPr/>
            <p:nvPr/>
          </p:nvCxnSpPr>
          <p:spPr>
            <a:xfrm flipH="1">
              <a:off x="2857638" y="2973270"/>
              <a:ext cx="749689" cy="11979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1" name="直线连接符 150"/>
            <p:cNvCxnSpPr/>
            <p:nvPr/>
          </p:nvCxnSpPr>
          <p:spPr>
            <a:xfrm flipV="1">
              <a:off x="2857638" y="4171240"/>
              <a:ext cx="1322980"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2" name="直线连接符 151"/>
            <p:cNvCxnSpPr/>
            <p:nvPr/>
          </p:nvCxnSpPr>
          <p:spPr>
            <a:xfrm>
              <a:off x="6068070" y="1693189"/>
              <a:ext cx="608571" cy="161793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3" name="直线连接符 152"/>
            <p:cNvCxnSpPr/>
            <p:nvPr/>
          </p:nvCxnSpPr>
          <p:spPr>
            <a:xfrm flipV="1">
              <a:off x="6676641" y="2151760"/>
              <a:ext cx="820248" cy="1159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4" name="直线连接符 153"/>
            <p:cNvCxnSpPr/>
            <p:nvPr/>
          </p:nvCxnSpPr>
          <p:spPr>
            <a:xfrm>
              <a:off x="5741735" y="3311123"/>
              <a:ext cx="934906" cy="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5" name="直线连接符 154"/>
            <p:cNvCxnSpPr/>
            <p:nvPr/>
          </p:nvCxnSpPr>
          <p:spPr>
            <a:xfrm flipV="1">
              <a:off x="8237759" y="3311123"/>
              <a:ext cx="906241" cy="2780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6" name="直线连接符 155"/>
            <p:cNvCxnSpPr/>
            <p:nvPr/>
          </p:nvCxnSpPr>
          <p:spPr>
            <a:xfrm flipV="1">
              <a:off x="7496889" y="1235989"/>
              <a:ext cx="194037" cy="91577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7" name="直线连接符 156"/>
            <p:cNvCxnSpPr/>
            <p:nvPr/>
          </p:nvCxnSpPr>
          <p:spPr>
            <a:xfrm flipV="1">
              <a:off x="7496889" y="1587364"/>
              <a:ext cx="1647111" cy="564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8" name="直线连接符 157"/>
            <p:cNvCxnSpPr/>
            <p:nvPr/>
          </p:nvCxnSpPr>
          <p:spPr>
            <a:xfrm flipH="1" flipV="1">
              <a:off x="6068071" y="1693190"/>
              <a:ext cx="1428818" cy="4585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9" name="直线连接符 158"/>
            <p:cNvCxnSpPr/>
            <p:nvPr/>
          </p:nvCxnSpPr>
          <p:spPr>
            <a:xfrm flipV="1">
              <a:off x="4180618" y="3311124"/>
              <a:ext cx="1561117" cy="86011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0" name="直线连接符 159"/>
            <p:cNvCxnSpPr/>
            <p:nvPr/>
          </p:nvCxnSpPr>
          <p:spPr>
            <a:xfrm flipH="1" flipV="1">
              <a:off x="5741735" y="3311124"/>
              <a:ext cx="493913"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1" name="直线连接符 160"/>
            <p:cNvCxnSpPr/>
            <p:nvPr/>
          </p:nvCxnSpPr>
          <p:spPr>
            <a:xfrm>
              <a:off x="8237759" y="0"/>
              <a:ext cx="906241" cy="1587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2" name="直线连接符 161"/>
            <p:cNvCxnSpPr/>
            <p:nvPr/>
          </p:nvCxnSpPr>
          <p:spPr>
            <a:xfrm>
              <a:off x="7690926" y="1235989"/>
              <a:ext cx="1453074" cy="35137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3" name="直线连接符 162"/>
            <p:cNvCxnSpPr/>
            <p:nvPr/>
          </p:nvCxnSpPr>
          <p:spPr>
            <a:xfrm flipH="1">
              <a:off x="1825713" y="3370111"/>
              <a:ext cx="70560" cy="147134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4" name="直线连接符 163"/>
            <p:cNvCxnSpPr/>
            <p:nvPr/>
          </p:nvCxnSpPr>
          <p:spPr>
            <a:xfrm>
              <a:off x="573292" y="3765580"/>
              <a:ext cx="1252421" cy="10758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5" name="直线连接符 164"/>
            <p:cNvCxnSpPr/>
            <p:nvPr/>
          </p:nvCxnSpPr>
          <p:spPr>
            <a:xfrm flipV="1">
              <a:off x="1825713" y="4171240"/>
              <a:ext cx="1031925" cy="67022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6" name="直线连接符 165"/>
            <p:cNvCxnSpPr/>
            <p:nvPr/>
          </p:nvCxnSpPr>
          <p:spPr>
            <a:xfrm flipH="1">
              <a:off x="1" y="3765580"/>
              <a:ext cx="573291" cy="52912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7" name="直线连接符 166"/>
            <p:cNvCxnSpPr/>
            <p:nvPr/>
          </p:nvCxnSpPr>
          <p:spPr>
            <a:xfrm flipH="1" flipV="1">
              <a:off x="3607328" y="2993390"/>
              <a:ext cx="573290" cy="11778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8" name="直线连接符 167"/>
            <p:cNvCxnSpPr/>
            <p:nvPr/>
          </p:nvCxnSpPr>
          <p:spPr>
            <a:xfrm>
              <a:off x="4180618" y="4171241"/>
              <a:ext cx="2055030"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9" name="直线连接符 168"/>
            <p:cNvCxnSpPr/>
            <p:nvPr/>
          </p:nvCxnSpPr>
          <p:spPr>
            <a:xfrm flipH="1">
              <a:off x="5971052" y="4903191"/>
              <a:ext cx="264597"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0" name="直线连接符 169"/>
            <p:cNvCxnSpPr/>
            <p:nvPr/>
          </p:nvCxnSpPr>
          <p:spPr>
            <a:xfrm flipH="1">
              <a:off x="6235649" y="3311124"/>
              <a:ext cx="440992"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1" name="直线连接符 170"/>
            <p:cNvCxnSpPr/>
            <p:nvPr/>
          </p:nvCxnSpPr>
          <p:spPr>
            <a:xfrm flipH="1" flipV="1">
              <a:off x="6235649" y="4903191"/>
              <a:ext cx="1528298"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2" name="直线连接符 171"/>
            <p:cNvCxnSpPr/>
            <p:nvPr/>
          </p:nvCxnSpPr>
          <p:spPr>
            <a:xfrm flipH="1">
              <a:off x="7763947" y="3589204"/>
              <a:ext cx="473812"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3" name="直线连接符 172"/>
            <p:cNvCxnSpPr/>
            <p:nvPr/>
          </p:nvCxnSpPr>
          <p:spPr>
            <a:xfrm>
              <a:off x="6676641" y="3311124"/>
              <a:ext cx="1087306" cy="183237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4" name="直线连接符 173"/>
            <p:cNvCxnSpPr/>
            <p:nvPr/>
          </p:nvCxnSpPr>
          <p:spPr>
            <a:xfrm flipH="1" flipV="1">
              <a:off x="573293" y="3765581"/>
              <a:ext cx="560196" cy="137791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5" name="直线连接符 174"/>
            <p:cNvCxnSpPr/>
            <p:nvPr/>
          </p:nvCxnSpPr>
          <p:spPr>
            <a:xfrm flipH="1" flipV="1">
              <a:off x="2857639" y="4171241"/>
              <a:ext cx="590930" cy="97225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6" name="直线连接符 175"/>
            <p:cNvCxnSpPr/>
            <p:nvPr/>
          </p:nvCxnSpPr>
          <p:spPr>
            <a:xfrm flipH="1" flipV="1">
              <a:off x="1" y="4294702"/>
              <a:ext cx="1133488" cy="84879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7" name="直线连接符 176"/>
            <p:cNvCxnSpPr/>
            <p:nvPr/>
          </p:nvCxnSpPr>
          <p:spPr>
            <a:xfrm flipV="1">
              <a:off x="3448569" y="4171241"/>
              <a:ext cx="732049" cy="97226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8" name="直线连接符 177"/>
            <p:cNvCxnSpPr/>
            <p:nvPr/>
          </p:nvCxnSpPr>
          <p:spPr>
            <a:xfrm>
              <a:off x="1825713" y="4841460"/>
              <a:ext cx="1622856"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9" name="直线连接符 178"/>
            <p:cNvCxnSpPr/>
            <p:nvPr/>
          </p:nvCxnSpPr>
          <p:spPr>
            <a:xfrm flipH="1">
              <a:off x="1133491" y="4841460"/>
              <a:ext cx="692222" cy="3020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0" name="直线连接符 179"/>
            <p:cNvCxnSpPr/>
            <p:nvPr/>
          </p:nvCxnSpPr>
          <p:spPr>
            <a:xfrm>
              <a:off x="4544450" y="4903191"/>
              <a:ext cx="1426602"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1" name="直线连接符 180"/>
            <p:cNvCxnSpPr/>
            <p:nvPr/>
          </p:nvCxnSpPr>
          <p:spPr>
            <a:xfrm flipV="1">
              <a:off x="3448569" y="4903192"/>
              <a:ext cx="1095881" cy="24030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2" name="直线连接符 181"/>
            <p:cNvCxnSpPr/>
            <p:nvPr/>
          </p:nvCxnSpPr>
          <p:spPr>
            <a:xfrm flipH="1" flipV="1">
              <a:off x="4180619" y="4171241"/>
              <a:ext cx="363831"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3" name="直线连接符 182"/>
            <p:cNvCxnSpPr/>
            <p:nvPr/>
          </p:nvCxnSpPr>
          <p:spPr>
            <a:xfrm flipV="1">
              <a:off x="4355535" y="2"/>
              <a:ext cx="1280362" cy="32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4" name="直线连接符 183"/>
            <p:cNvCxnSpPr/>
            <p:nvPr/>
          </p:nvCxnSpPr>
          <p:spPr>
            <a:xfrm flipH="1" flipV="1">
              <a:off x="2601864" y="3"/>
              <a:ext cx="1753671" cy="3262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5" name="直线连接符 184"/>
            <p:cNvCxnSpPr/>
            <p:nvPr/>
          </p:nvCxnSpPr>
          <p:spPr>
            <a:xfrm flipV="1">
              <a:off x="4544450" y="4903191"/>
              <a:ext cx="1691198"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6" name="直线连接符 185"/>
            <p:cNvCxnSpPr/>
            <p:nvPr/>
          </p:nvCxnSpPr>
          <p:spPr>
            <a:xfrm flipH="1" flipV="1">
              <a:off x="1825714" y="4841460"/>
              <a:ext cx="294330"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grpSp>
        <p:nvGrpSpPr>
          <p:cNvPr id="93" name="组 92"/>
          <p:cNvGrpSpPr/>
          <p:nvPr/>
        </p:nvGrpSpPr>
        <p:grpSpPr>
          <a:xfrm>
            <a:off x="2375392" y="333593"/>
            <a:ext cx="4393217" cy="4393217"/>
            <a:chOff x="942673" y="622206"/>
            <a:chExt cx="2065543" cy="2065543"/>
          </a:xfrm>
          <a:effectLst/>
        </p:grpSpPr>
        <p:sp>
          <p:nvSpPr>
            <p:cNvPr id="94" name="Freeform 5"/>
            <p:cNvSpPr>
              <a:spLocks/>
            </p:cNvSpPr>
            <p:nvPr/>
          </p:nvSpPr>
          <p:spPr bwMode="auto">
            <a:xfrm>
              <a:off x="942673" y="622206"/>
              <a:ext cx="2065543" cy="2065543"/>
            </a:xfrm>
            <a:custGeom>
              <a:avLst/>
              <a:gdLst>
                <a:gd name="T0" fmla="*/ 1580 w 1582"/>
                <a:gd name="T1" fmla="*/ 832 h 1582"/>
                <a:gd name="T2" fmla="*/ 1566 w 1582"/>
                <a:gd name="T3" fmla="*/ 952 h 1582"/>
                <a:gd name="T4" fmla="*/ 1534 w 1582"/>
                <a:gd name="T5" fmla="*/ 1064 h 1582"/>
                <a:gd name="T6" fmla="*/ 1486 w 1582"/>
                <a:gd name="T7" fmla="*/ 1168 h 1582"/>
                <a:gd name="T8" fmla="*/ 1424 w 1582"/>
                <a:gd name="T9" fmla="*/ 1266 h 1582"/>
                <a:gd name="T10" fmla="*/ 1350 w 1582"/>
                <a:gd name="T11" fmla="*/ 1352 h 1582"/>
                <a:gd name="T12" fmla="*/ 1264 w 1582"/>
                <a:gd name="T13" fmla="*/ 1426 h 1582"/>
                <a:gd name="T14" fmla="*/ 1168 w 1582"/>
                <a:gd name="T15" fmla="*/ 1488 h 1582"/>
                <a:gd name="T16" fmla="*/ 1062 w 1582"/>
                <a:gd name="T17" fmla="*/ 1534 h 1582"/>
                <a:gd name="T18" fmla="*/ 950 w 1582"/>
                <a:gd name="T19" fmla="*/ 1566 h 1582"/>
                <a:gd name="T20" fmla="*/ 832 w 1582"/>
                <a:gd name="T21" fmla="*/ 1582 h 1582"/>
                <a:gd name="T22" fmla="*/ 750 w 1582"/>
                <a:gd name="T23" fmla="*/ 1582 h 1582"/>
                <a:gd name="T24" fmla="*/ 632 w 1582"/>
                <a:gd name="T25" fmla="*/ 1566 h 1582"/>
                <a:gd name="T26" fmla="*/ 518 w 1582"/>
                <a:gd name="T27" fmla="*/ 1534 h 1582"/>
                <a:gd name="T28" fmla="*/ 414 w 1582"/>
                <a:gd name="T29" fmla="*/ 1488 h 1582"/>
                <a:gd name="T30" fmla="*/ 318 w 1582"/>
                <a:gd name="T31" fmla="*/ 1426 h 1582"/>
                <a:gd name="T32" fmla="*/ 232 w 1582"/>
                <a:gd name="T33" fmla="*/ 1352 h 1582"/>
                <a:gd name="T34" fmla="*/ 156 w 1582"/>
                <a:gd name="T35" fmla="*/ 1266 h 1582"/>
                <a:gd name="T36" fmla="*/ 96 w 1582"/>
                <a:gd name="T37" fmla="*/ 1168 h 1582"/>
                <a:gd name="T38" fmla="*/ 48 w 1582"/>
                <a:gd name="T39" fmla="*/ 1064 h 1582"/>
                <a:gd name="T40" fmla="*/ 16 w 1582"/>
                <a:gd name="T41" fmla="*/ 952 h 1582"/>
                <a:gd name="T42" fmla="*/ 0 w 1582"/>
                <a:gd name="T43" fmla="*/ 832 h 1582"/>
                <a:gd name="T44" fmla="*/ 0 w 1582"/>
                <a:gd name="T45" fmla="*/ 752 h 1582"/>
                <a:gd name="T46" fmla="*/ 16 w 1582"/>
                <a:gd name="T47" fmla="*/ 632 h 1582"/>
                <a:gd name="T48" fmla="*/ 48 w 1582"/>
                <a:gd name="T49" fmla="*/ 520 h 1582"/>
                <a:gd name="T50" fmla="*/ 96 w 1582"/>
                <a:gd name="T51" fmla="*/ 414 h 1582"/>
                <a:gd name="T52" fmla="*/ 156 w 1582"/>
                <a:gd name="T53" fmla="*/ 318 h 1582"/>
                <a:gd name="T54" fmla="*/ 232 w 1582"/>
                <a:gd name="T55" fmla="*/ 232 h 1582"/>
                <a:gd name="T56" fmla="*/ 318 w 1582"/>
                <a:gd name="T57" fmla="*/ 158 h 1582"/>
                <a:gd name="T58" fmla="*/ 414 w 1582"/>
                <a:gd name="T59" fmla="*/ 96 h 1582"/>
                <a:gd name="T60" fmla="*/ 518 w 1582"/>
                <a:gd name="T61" fmla="*/ 48 h 1582"/>
                <a:gd name="T62" fmla="*/ 632 w 1582"/>
                <a:gd name="T63" fmla="*/ 16 h 1582"/>
                <a:gd name="T64" fmla="*/ 750 w 1582"/>
                <a:gd name="T65" fmla="*/ 2 h 1582"/>
                <a:gd name="T66" fmla="*/ 832 w 1582"/>
                <a:gd name="T67" fmla="*/ 2 h 1582"/>
                <a:gd name="T68" fmla="*/ 950 w 1582"/>
                <a:gd name="T69" fmla="*/ 16 h 1582"/>
                <a:gd name="T70" fmla="*/ 1062 w 1582"/>
                <a:gd name="T71" fmla="*/ 48 h 1582"/>
                <a:gd name="T72" fmla="*/ 1168 w 1582"/>
                <a:gd name="T73" fmla="*/ 96 h 1582"/>
                <a:gd name="T74" fmla="*/ 1264 w 1582"/>
                <a:gd name="T75" fmla="*/ 158 h 1582"/>
                <a:gd name="T76" fmla="*/ 1350 w 1582"/>
                <a:gd name="T77" fmla="*/ 232 h 1582"/>
                <a:gd name="T78" fmla="*/ 1424 w 1582"/>
                <a:gd name="T79" fmla="*/ 318 h 1582"/>
                <a:gd name="T80" fmla="*/ 1486 w 1582"/>
                <a:gd name="T81" fmla="*/ 414 h 1582"/>
                <a:gd name="T82" fmla="*/ 1534 w 1582"/>
                <a:gd name="T83" fmla="*/ 520 h 1582"/>
                <a:gd name="T84" fmla="*/ 1566 w 1582"/>
                <a:gd name="T85" fmla="*/ 632 h 1582"/>
                <a:gd name="T86" fmla="*/ 1580 w 1582"/>
                <a:gd name="T87" fmla="*/ 752 h 1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82" h="1582">
                  <a:moveTo>
                    <a:pt x="1582" y="792"/>
                  </a:moveTo>
                  <a:lnTo>
                    <a:pt x="1582" y="792"/>
                  </a:lnTo>
                  <a:lnTo>
                    <a:pt x="1580" y="832"/>
                  </a:lnTo>
                  <a:lnTo>
                    <a:pt x="1578" y="872"/>
                  </a:lnTo>
                  <a:lnTo>
                    <a:pt x="1572" y="912"/>
                  </a:lnTo>
                  <a:lnTo>
                    <a:pt x="1566" y="952"/>
                  </a:lnTo>
                  <a:lnTo>
                    <a:pt x="1556" y="990"/>
                  </a:lnTo>
                  <a:lnTo>
                    <a:pt x="1546" y="1028"/>
                  </a:lnTo>
                  <a:lnTo>
                    <a:pt x="1534" y="1064"/>
                  </a:lnTo>
                  <a:lnTo>
                    <a:pt x="1520" y="1100"/>
                  </a:lnTo>
                  <a:lnTo>
                    <a:pt x="1504" y="1134"/>
                  </a:lnTo>
                  <a:lnTo>
                    <a:pt x="1486" y="1168"/>
                  </a:lnTo>
                  <a:lnTo>
                    <a:pt x="1468" y="1202"/>
                  </a:lnTo>
                  <a:lnTo>
                    <a:pt x="1446" y="1234"/>
                  </a:lnTo>
                  <a:lnTo>
                    <a:pt x="1424" y="1266"/>
                  </a:lnTo>
                  <a:lnTo>
                    <a:pt x="1402" y="1294"/>
                  </a:lnTo>
                  <a:lnTo>
                    <a:pt x="1376" y="1324"/>
                  </a:lnTo>
                  <a:lnTo>
                    <a:pt x="1350" y="1352"/>
                  </a:lnTo>
                  <a:lnTo>
                    <a:pt x="1322" y="1378"/>
                  </a:lnTo>
                  <a:lnTo>
                    <a:pt x="1294" y="1402"/>
                  </a:lnTo>
                  <a:lnTo>
                    <a:pt x="1264" y="1426"/>
                  </a:lnTo>
                  <a:lnTo>
                    <a:pt x="1234" y="1448"/>
                  </a:lnTo>
                  <a:lnTo>
                    <a:pt x="1200" y="1468"/>
                  </a:lnTo>
                  <a:lnTo>
                    <a:pt x="1168" y="1488"/>
                  </a:lnTo>
                  <a:lnTo>
                    <a:pt x="1134" y="1504"/>
                  </a:lnTo>
                  <a:lnTo>
                    <a:pt x="1098" y="1520"/>
                  </a:lnTo>
                  <a:lnTo>
                    <a:pt x="1062" y="1534"/>
                  </a:lnTo>
                  <a:lnTo>
                    <a:pt x="1026" y="1548"/>
                  </a:lnTo>
                  <a:lnTo>
                    <a:pt x="988" y="1558"/>
                  </a:lnTo>
                  <a:lnTo>
                    <a:pt x="950" y="1566"/>
                  </a:lnTo>
                  <a:lnTo>
                    <a:pt x="912" y="1574"/>
                  </a:lnTo>
                  <a:lnTo>
                    <a:pt x="872" y="1578"/>
                  </a:lnTo>
                  <a:lnTo>
                    <a:pt x="832" y="1582"/>
                  </a:lnTo>
                  <a:lnTo>
                    <a:pt x="790" y="1582"/>
                  </a:lnTo>
                  <a:lnTo>
                    <a:pt x="790" y="1582"/>
                  </a:lnTo>
                  <a:lnTo>
                    <a:pt x="750" y="1582"/>
                  </a:lnTo>
                  <a:lnTo>
                    <a:pt x="710" y="1578"/>
                  </a:lnTo>
                  <a:lnTo>
                    <a:pt x="670" y="1574"/>
                  </a:lnTo>
                  <a:lnTo>
                    <a:pt x="632" y="1566"/>
                  </a:lnTo>
                  <a:lnTo>
                    <a:pt x="594" y="1558"/>
                  </a:lnTo>
                  <a:lnTo>
                    <a:pt x="556" y="1548"/>
                  </a:lnTo>
                  <a:lnTo>
                    <a:pt x="518" y="1534"/>
                  </a:lnTo>
                  <a:lnTo>
                    <a:pt x="482" y="1520"/>
                  </a:lnTo>
                  <a:lnTo>
                    <a:pt x="448" y="1504"/>
                  </a:lnTo>
                  <a:lnTo>
                    <a:pt x="414" y="1488"/>
                  </a:lnTo>
                  <a:lnTo>
                    <a:pt x="380" y="1468"/>
                  </a:lnTo>
                  <a:lnTo>
                    <a:pt x="348" y="1448"/>
                  </a:lnTo>
                  <a:lnTo>
                    <a:pt x="318" y="1426"/>
                  </a:lnTo>
                  <a:lnTo>
                    <a:pt x="288" y="1402"/>
                  </a:lnTo>
                  <a:lnTo>
                    <a:pt x="258" y="1378"/>
                  </a:lnTo>
                  <a:lnTo>
                    <a:pt x="232" y="1352"/>
                  </a:lnTo>
                  <a:lnTo>
                    <a:pt x="206" y="1324"/>
                  </a:lnTo>
                  <a:lnTo>
                    <a:pt x="180" y="1294"/>
                  </a:lnTo>
                  <a:lnTo>
                    <a:pt x="156" y="1266"/>
                  </a:lnTo>
                  <a:lnTo>
                    <a:pt x="134" y="1234"/>
                  </a:lnTo>
                  <a:lnTo>
                    <a:pt x="114" y="1202"/>
                  </a:lnTo>
                  <a:lnTo>
                    <a:pt x="96" y="1168"/>
                  </a:lnTo>
                  <a:lnTo>
                    <a:pt x="78" y="1134"/>
                  </a:lnTo>
                  <a:lnTo>
                    <a:pt x="62" y="1100"/>
                  </a:lnTo>
                  <a:lnTo>
                    <a:pt x="48" y="1064"/>
                  </a:lnTo>
                  <a:lnTo>
                    <a:pt x="36" y="1028"/>
                  </a:lnTo>
                  <a:lnTo>
                    <a:pt x="24" y="990"/>
                  </a:lnTo>
                  <a:lnTo>
                    <a:pt x="16" y="952"/>
                  </a:lnTo>
                  <a:lnTo>
                    <a:pt x="8" y="912"/>
                  </a:lnTo>
                  <a:lnTo>
                    <a:pt x="4" y="872"/>
                  </a:lnTo>
                  <a:lnTo>
                    <a:pt x="0" y="832"/>
                  </a:lnTo>
                  <a:lnTo>
                    <a:pt x="0" y="792"/>
                  </a:lnTo>
                  <a:lnTo>
                    <a:pt x="0" y="792"/>
                  </a:lnTo>
                  <a:lnTo>
                    <a:pt x="0" y="752"/>
                  </a:lnTo>
                  <a:lnTo>
                    <a:pt x="4" y="710"/>
                  </a:lnTo>
                  <a:lnTo>
                    <a:pt x="8" y="672"/>
                  </a:lnTo>
                  <a:lnTo>
                    <a:pt x="16" y="632"/>
                  </a:lnTo>
                  <a:lnTo>
                    <a:pt x="24" y="594"/>
                  </a:lnTo>
                  <a:lnTo>
                    <a:pt x="36" y="556"/>
                  </a:lnTo>
                  <a:lnTo>
                    <a:pt x="48" y="520"/>
                  </a:lnTo>
                  <a:lnTo>
                    <a:pt x="62" y="484"/>
                  </a:lnTo>
                  <a:lnTo>
                    <a:pt x="78" y="448"/>
                  </a:lnTo>
                  <a:lnTo>
                    <a:pt x="96" y="414"/>
                  </a:lnTo>
                  <a:lnTo>
                    <a:pt x="114" y="382"/>
                  </a:lnTo>
                  <a:lnTo>
                    <a:pt x="134" y="350"/>
                  </a:lnTo>
                  <a:lnTo>
                    <a:pt x="156" y="318"/>
                  </a:lnTo>
                  <a:lnTo>
                    <a:pt x="180" y="288"/>
                  </a:lnTo>
                  <a:lnTo>
                    <a:pt x="206" y="260"/>
                  </a:lnTo>
                  <a:lnTo>
                    <a:pt x="232" y="232"/>
                  </a:lnTo>
                  <a:lnTo>
                    <a:pt x="258" y="206"/>
                  </a:lnTo>
                  <a:lnTo>
                    <a:pt x="288" y="182"/>
                  </a:lnTo>
                  <a:lnTo>
                    <a:pt x="318" y="158"/>
                  </a:lnTo>
                  <a:lnTo>
                    <a:pt x="348" y="136"/>
                  </a:lnTo>
                  <a:lnTo>
                    <a:pt x="380" y="116"/>
                  </a:lnTo>
                  <a:lnTo>
                    <a:pt x="414" y="96"/>
                  </a:lnTo>
                  <a:lnTo>
                    <a:pt x="448" y="78"/>
                  </a:lnTo>
                  <a:lnTo>
                    <a:pt x="482" y="62"/>
                  </a:lnTo>
                  <a:lnTo>
                    <a:pt x="518" y="48"/>
                  </a:lnTo>
                  <a:lnTo>
                    <a:pt x="556" y="36"/>
                  </a:lnTo>
                  <a:lnTo>
                    <a:pt x="594" y="26"/>
                  </a:lnTo>
                  <a:lnTo>
                    <a:pt x="632" y="16"/>
                  </a:lnTo>
                  <a:lnTo>
                    <a:pt x="670" y="10"/>
                  </a:lnTo>
                  <a:lnTo>
                    <a:pt x="710" y="4"/>
                  </a:lnTo>
                  <a:lnTo>
                    <a:pt x="750" y="2"/>
                  </a:lnTo>
                  <a:lnTo>
                    <a:pt x="790" y="0"/>
                  </a:lnTo>
                  <a:lnTo>
                    <a:pt x="790" y="0"/>
                  </a:lnTo>
                  <a:lnTo>
                    <a:pt x="832" y="2"/>
                  </a:lnTo>
                  <a:lnTo>
                    <a:pt x="872" y="4"/>
                  </a:lnTo>
                  <a:lnTo>
                    <a:pt x="912" y="10"/>
                  </a:lnTo>
                  <a:lnTo>
                    <a:pt x="950" y="16"/>
                  </a:lnTo>
                  <a:lnTo>
                    <a:pt x="988" y="26"/>
                  </a:lnTo>
                  <a:lnTo>
                    <a:pt x="1026" y="36"/>
                  </a:lnTo>
                  <a:lnTo>
                    <a:pt x="1062" y="48"/>
                  </a:lnTo>
                  <a:lnTo>
                    <a:pt x="1098" y="62"/>
                  </a:lnTo>
                  <a:lnTo>
                    <a:pt x="1134" y="78"/>
                  </a:lnTo>
                  <a:lnTo>
                    <a:pt x="1168" y="96"/>
                  </a:lnTo>
                  <a:lnTo>
                    <a:pt x="1200" y="116"/>
                  </a:lnTo>
                  <a:lnTo>
                    <a:pt x="1234" y="136"/>
                  </a:lnTo>
                  <a:lnTo>
                    <a:pt x="1264" y="158"/>
                  </a:lnTo>
                  <a:lnTo>
                    <a:pt x="1294" y="182"/>
                  </a:lnTo>
                  <a:lnTo>
                    <a:pt x="1322" y="206"/>
                  </a:lnTo>
                  <a:lnTo>
                    <a:pt x="1350" y="232"/>
                  </a:lnTo>
                  <a:lnTo>
                    <a:pt x="1376" y="260"/>
                  </a:lnTo>
                  <a:lnTo>
                    <a:pt x="1402" y="288"/>
                  </a:lnTo>
                  <a:lnTo>
                    <a:pt x="1424" y="318"/>
                  </a:lnTo>
                  <a:lnTo>
                    <a:pt x="1446" y="350"/>
                  </a:lnTo>
                  <a:lnTo>
                    <a:pt x="1468" y="382"/>
                  </a:lnTo>
                  <a:lnTo>
                    <a:pt x="1486" y="414"/>
                  </a:lnTo>
                  <a:lnTo>
                    <a:pt x="1504" y="448"/>
                  </a:lnTo>
                  <a:lnTo>
                    <a:pt x="1520" y="484"/>
                  </a:lnTo>
                  <a:lnTo>
                    <a:pt x="1534" y="520"/>
                  </a:lnTo>
                  <a:lnTo>
                    <a:pt x="1546" y="556"/>
                  </a:lnTo>
                  <a:lnTo>
                    <a:pt x="1556" y="594"/>
                  </a:lnTo>
                  <a:lnTo>
                    <a:pt x="1566" y="632"/>
                  </a:lnTo>
                  <a:lnTo>
                    <a:pt x="1572" y="672"/>
                  </a:lnTo>
                  <a:lnTo>
                    <a:pt x="1578" y="710"/>
                  </a:lnTo>
                  <a:lnTo>
                    <a:pt x="1580" y="752"/>
                  </a:lnTo>
                  <a:lnTo>
                    <a:pt x="1582" y="792"/>
                  </a:lnTo>
                  <a:lnTo>
                    <a:pt x="1582" y="792"/>
                  </a:lnTo>
                  <a:close/>
                </a:path>
              </a:pathLst>
            </a:custGeom>
            <a:solidFill>
              <a:srgbClr val="007EA8"/>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95" name="Freeform 6"/>
            <p:cNvSpPr>
              <a:spLocks/>
            </p:cNvSpPr>
            <p:nvPr/>
          </p:nvSpPr>
          <p:spPr bwMode="auto">
            <a:xfrm>
              <a:off x="1305645" y="776273"/>
              <a:ext cx="1415328" cy="1856638"/>
            </a:xfrm>
            <a:custGeom>
              <a:avLst/>
              <a:gdLst>
                <a:gd name="T0" fmla="*/ 1024 w 1084"/>
                <a:gd name="T1" fmla="*/ 902 h 1422"/>
                <a:gd name="T2" fmla="*/ 868 w 1084"/>
                <a:gd name="T3" fmla="*/ 822 h 1422"/>
                <a:gd name="T4" fmla="*/ 764 w 1084"/>
                <a:gd name="T5" fmla="*/ 854 h 1422"/>
                <a:gd name="T6" fmla="*/ 710 w 1084"/>
                <a:gd name="T7" fmla="*/ 788 h 1422"/>
                <a:gd name="T8" fmla="*/ 664 w 1084"/>
                <a:gd name="T9" fmla="*/ 788 h 1422"/>
                <a:gd name="T10" fmla="*/ 634 w 1084"/>
                <a:gd name="T11" fmla="*/ 712 h 1422"/>
                <a:gd name="T12" fmla="*/ 576 w 1084"/>
                <a:gd name="T13" fmla="*/ 724 h 1422"/>
                <a:gd name="T14" fmla="*/ 576 w 1084"/>
                <a:gd name="T15" fmla="*/ 626 h 1422"/>
                <a:gd name="T16" fmla="*/ 724 w 1084"/>
                <a:gd name="T17" fmla="*/ 682 h 1422"/>
                <a:gd name="T18" fmla="*/ 762 w 1084"/>
                <a:gd name="T19" fmla="*/ 600 h 1422"/>
                <a:gd name="T20" fmla="*/ 806 w 1084"/>
                <a:gd name="T21" fmla="*/ 504 h 1422"/>
                <a:gd name="T22" fmla="*/ 926 w 1084"/>
                <a:gd name="T23" fmla="*/ 238 h 1422"/>
                <a:gd name="T24" fmla="*/ 844 w 1084"/>
                <a:gd name="T25" fmla="*/ 144 h 1422"/>
                <a:gd name="T26" fmla="*/ 800 w 1084"/>
                <a:gd name="T27" fmla="*/ 286 h 1422"/>
                <a:gd name="T28" fmla="*/ 628 w 1084"/>
                <a:gd name="T29" fmla="*/ 182 h 1422"/>
                <a:gd name="T30" fmla="*/ 752 w 1084"/>
                <a:gd name="T31" fmla="*/ 114 h 1422"/>
                <a:gd name="T32" fmla="*/ 714 w 1084"/>
                <a:gd name="T33" fmla="*/ 20 h 1422"/>
                <a:gd name="T34" fmla="*/ 440 w 1084"/>
                <a:gd name="T35" fmla="*/ 42 h 1422"/>
                <a:gd name="T36" fmla="*/ 272 w 1084"/>
                <a:gd name="T37" fmla="*/ 42 h 1422"/>
                <a:gd name="T38" fmla="*/ 48 w 1084"/>
                <a:gd name="T39" fmla="*/ 58 h 1422"/>
                <a:gd name="T40" fmla="*/ 28 w 1084"/>
                <a:gd name="T41" fmla="*/ 92 h 1422"/>
                <a:gd name="T42" fmla="*/ 60 w 1084"/>
                <a:gd name="T43" fmla="*/ 134 h 1422"/>
                <a:gd name="T44" fmla="*/ 22 w 1084"/>
                <a:gd name="T45" fmla="*/ 204 h 1422"/>
                <a:gd name="T46" fmla="*/ 32 w 1084"/>
                <a:gd name="T47" fmla="*/ 290 h 1422"/>
                <a:gd name="T48" fmla="*/ 136 w 1084"/>
                <a:gd name="T49" fmla="*/ 184 h 1422"/>
                <a:gd name="T50" fmla="*/ 308 w 1084"/>
                <a:gd name="T51" fmla="*/ 320 h 1422"/>
                <a:gd name="T52" fmla="*/ 370 w 1084"/>
                <a:gd name="T53" fmla="*/ 604 h 1422"/>
                <a:gd name="T54" fmla="*/ 534 w 1084"/>
                <a:gd name="T55" fmla="*/ 762 h 1422"/>
                <a:gd name="T56" fmla="*/ 698 w 1084"/>
                <a:gd name="T57" fmla="*/ 882 h 1422"/>
                <a:gd name="T58" fmla="*/ 740 w 1084"/>
                <a:gd name="T59" fmla="*/ 890 h 1422"/>
                <a:gd name="T60" fmla="*/ 742 w 1084"/>
                <a:gd name="T61" fmla="*/ 1056 h 1422"/>
                <a:gd name="T62" fmla="*/ 784 w 1084"/>
                <a:gd name="T63" fmla="*/ 1158 h 1422"/>
                <a:gd name="T64" fmla="*/ 694 w 1084"/>
                <a:gd name="T65" fmla="*/ 1422 h 1422"/>
                <a:gd name="T66" fmla="*/ 958 w 1084"/>
                <a:gd name="T67" fmla="*/ 1244 h 1422"/>
                <a:gd name="T68" fmla="*/ 1046 w 1084"/>
                <a:gd name="T69" fmla="*/ 1164 h 1422"/>
                <a:gd name="T70" fmla="*/ 1024 w 1084"/>
                <a:gd name="T71" fmla="*/ 962 h 1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4" h="1422">
                  <a:moveTo>
                    <a:pt x="1024" y="962"/>
                  </a:moveTo>
                  <a:lnTo>
                    <a:pt x="1024" y="902"/>
                  </a:lnTo>
                  <a:lnTo>
                    <a:pt x="968" y="854"/>
                  </a:lnTo>
                  <a:lnTo>
                    <a:pt x="868" y="822"/>
                  </a:lnTo>
                  <a:lnTo>
                    <a:pt x="784" y="822"/>
                  </a:lnTo>
                  <a:lnTo>
                    <a:pt x="764" y="854"/>
                  </a:lnTo>
                  <a:lnTo>
                    <a:pt x="730" y="834"/>
                  </a:lnTo>
                  <a:lnTo>
                    <a:pt x="710" y="788"/>
                  </a:lnTo>
                  <a:lnTo>
                    <a:pt x="664" y="788"/>
                  </a:lnTo>
                  <a:lnTo>
                    <a:pt x="664" y="788"/>
                  </a:lnTo>
                  <a:lnTo>
                    <a:pt x="688" y="712"/>
                  </a:lnTo>
                  <a:lnTo>
                    <a:pt x="634" y="712"/>
                  </a:lnTo>
                  <a:lnTo>
                    <a:pt x="604" y="744"/>
                  </a:lnTo>
                  <a:lnTo>
                    <a:pt x="576" y="724"/>
                  </a:lnTo>
                  <a:lnTo>
                    <a:pt x="576" y="682"/>
                  </a:lnTo>
                  <a:lnTo>
                    <a:pt x="576" y="626"/>
                  </a:lnTo>
                  <a:lnTo>
                    <a:pt x="700" y="596"/>
                  </a:lnTo>
                  <a:lnTo>
                    <a:pt x="724" y="682"/>
                  </a:lnTo>
                  <a:lnTo>
                    <a:pt x="762" y="654"/>
                  </a:lnTo>
                  <a:lnTo>
                    <a:pt x="762" y="600"/>
                  </a:lnTo>
                  <a:lnTo>
                    <a:pt x="784" y="578"/>
                  </a:lnTo>
                  <a:lnTo>
                    <a:pt x="806" y="504"/>
                  </a:lnTo>
                  <a:lnTo>
                    <a:pt x="1014" y="432"/>
                  </a:lnTo>
                  <a:lnTo>
                    <a:pt x="926" y="238"/>
                  </a:lnTo>
                  <a:lnTo>
                    <a:pt x="888" y="228"/>
                  </a:lnTo>
                  <a:lnTo>
                    <a:pt x="844" y="144"/>
                  </a:lnTo>
                  <a:lnTo>
                    <a:pt x="776" y="144"/>
                  </a:lnTo>
                  <a:lnTo>
                    <a:pt x="800" y="286"/>
                  </a:lnTo>
                  <a:lnTo>
                    <a:pt x="752" y="286"/>
                  </a:lnTo>
                  <a:lnTo>
                    <a:pt x="628" y="182"/>
                  </a:lnTo>
                  <a:lnTo>
                    <a:pt x="650" y="134"/>
                  </a:lnTo>
                  <a:lnTo>
                    <a:pt x="752" y="114"/>
                  </a:lnTo>
                  <a:lnTo>
                    <a:pt x="752" y="42"/>
                  </a:lnTo>
                  <a:lnTo>
                    <a:pt x="714" y="20"/>
                  </a:lnTo>
                  <a:lnTo>
                    <a:pt x="542" y="42"/>
                  </a:lnTo>
                  <a:lnTo>
                    <a:pt x="440" y="42"/>
                  </a:lnTo>
                  <a:lnTo>
                    <a:pt x="362" y="20"/>
                  </a:lnTo>
                  <a:lnTo>
                    <a:pt x="272" y="42"/>
                  </a:lnTo>
                  <a:lnTo>
                    <a:pt x="136" y="0"/>
                  </a:lnTo>
                  <a:lnTo>
                    <a:pt x="48" y="58"/>
                  </a:lnTo>
                  <a:lnTo>
                    <a:pt x="72" y="92"/>
                  </a:lnTo>
                  <a:lnTo>
                    <a:pt x="28" y="92"/>
                  </a:lnTo>
                  <a:lnTo>
                    <a:pt x="28" y="134"/>
                  </a:lnTo>
                  <a:lnTo>
                    <a:pt x="60" y="134"/>
                  </a:lnTo>
                  <a:lnTo>
                    <a:pt x="0" y="168"/>
                  </a:lnTo>
                  <a:lnTo>
                    <a:pt x="22" y="204"/>
                  </a:lnTo>
                  <a:lnTo>
                    <a:pt x="54" y="204"/>
                  </a:lnTo>
                  <a:lnTo>
                    <a:pt x="32" y="290"/>
                  </a:lnTo>
                  <a:lnTo>
                    <a:pt x="68" y="258"/>
                  </a:lnTo>
                  <a:lnTo>
                    <a:pt x="136" y="184"/>
                  </a:lnTo>
                  <a:lnTo>
                    <a:pt x="240" y="212"/>
                  </a:lnTo>
                  <a:lnTo>
                    <a:pt x="308" y="320"/>
                  </a:lnTo>
                  <a:lnTo>
                    <a:pt x="294" y="486"/>
                  </a:lnTo>
                  <a:lnTo>
                    <a:pt x="370" y="604"/>
                  </a:lnTo>
                  <a:lnTo>
                    <a:pt x="416" y="724"/>
                  </a:lnTo>
                  <a:lnTo>
                    <a:pt x="534" y="762"/>
                  </a:lnTo>
                  <a:lnTo>
                    <a:pt x="606" y="800"/>
                  </a:lnTo>
                  <a:lnTo>
                    <a:pt x="698" y="882"/>
                  </a:lnTo>
                  <a:lnTo>
                    <a:pt x="730" y="882"/>
                  </a:lnTo>
                  <a:lnTo>
                    <a:pt x="740" y="890"/>
                  </a:lnTo>
                  <a:lnTo>
                    <a:pt x="720" y="948"/>
                  </a:lnTo>
                  <a:lnTo>
                    <a:pt x="742" y="1056"/>
                  </a:lnTo>
                  <a:lnTo>
                    <a:pt x="720" y="1110"/>
                  </a:lnTo>
                  <a:lnTo>
                    <a:pt x="784" y="1158"/>
                  </a:lnTo>
                  <a:lnTo>
                    <a:pt x="808" y="1194"/>
                  </a:lnTo>
                  <a:lnTo>
                    <a:pt x="694" y="1422"/>
                  </a:lnTo>
                  <a:lnTo>
                    <a:pt x="850" y="1370"/>
                  </a:lnTo>
                  <a:lnTo>
                    <a:pt x="958" y="1244"/>
                  </a:lnTo>
                  <a:lnTo>
                    <a:pt x="980" y="1172"/>
                  </a:lnTo>
                  <a:lnTo>
                    <a:pt x="1046" y="1164"/>
                  </a:lnTo>
                  <a:lnTo>
                    <a:pt x="1084" y="996"/>
                  </a:lnTo>
                  <a:lnTo>
                    <a:pt x="1024" y="962"/>
                  </a:lnTo>
                  <a:close/>
                </a:path>
              </a:pathLst>
            </a:custGeom>
            <a:solidFill>
              <a:srgbClr val="91D04F"/>
            </a:solidFill>
            <a:ln>
              <a:noFill/>
            </a:ln>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grpSp>
      <p:sp>
        <p:nvSpPr>
          <p:cNvPr id="97" name="文本框 96"/>
          <p:cNvSpPr txBox="1"/>
          <p:nvPr/>
        </p:nvSpPr>
        <p:spPr>
          <a:xfrm>
            <a:off x="2312246" y="2163760"/>
            <a:ext cx="4519507" cy="840230"/>
          </a:xfrm>
          <a:prstGeom prst="rect">
            <a:avLst/>
          </a:prstGeom>
          <a:noFill/>
          <a:effectLst>
            <a:outerShdw blurRad="50800" dist="38100" dir="5400000" algn="t" rotWithShape="0">
              <a:prstClr val="black">
                <a:alpha val="40000"/>
              </a:prstClr>
            </a:outerShdw>
          </a:effectLst>
        </p:spPr>
        <p:txBody>
          <a:bodyPr wrap="none" rtlCol="0">
            <a:spAutoFit/>
          </a:bodyPr>
          <a:lstStyle/>
          <a:p>
            <a:pPr algn="ctr">
              <a:lnSpc>
                <a:spcPct val="90000"/>
              </a:lnSpc>
            </a:pPr>
            <a:r>
              <a:rPr kumimoji="1" lang="en-US" altLang="zh-CN" sz="5400" b="1" dirty="0">
                <a:solidFill>
                  <a:srgbClr val="FFFFFF"/>
                </a:solidFill>
                <a:latin typeface="Arial"/>
                <a:ea typeface="微软雅黑" panose="020B0503020204020204" pitchFamily="34" charset="-122"/>
                <a:cs typeface="Arial"/>
              </a:rPr>
              <a:t>THANK</a:t>
            </a:r>
            <a:r>
              <a:rPr kumimoji="1" lang="zh-CN" altLang="en-US" sz="5400" b="1" dirty="0">
                <a:solidFill>
                  <a:srgbClr val="FFFFFF"/>
                </a:solidFill>
                <a:latin typeface="Arial"/>
                <a:ea typeface="微软雅黑" panose="020B0503020204020204" pitchFamily="34" charset="-122"/>
                <a:cs typeface="Arial"/>
              </a:rPr>
              <a:t> </a:t>
            </a:r>
            <a:r>
              <a:rPr kumimoji="1" lang="en-US" altLang="zh-CN" sz="5400" b="1" dirty="0">
                <a:solidFill>
                  <a:srgbClr val="FFFFFF"/>
                </a:solidFill>
                <a:latin typeface="Arial"/>
                <a:ea typeface="微软雅黑" panose="020B0503020204020204" pitchFamily="34" charset="-122"/>
                <a:cs typeface="Arial"/>
              </a:rPr>
              <a:t>YOU!</a:t>
            </a:r>
            <a:endParaRPr kumimoji="1" lang="zh-CN" altLang="en-US" sz="5400" b="1" dirty="0">
              <a:solidFill>
                <a:srgbClr val="FFFFFF"/>
              </a:solidFill>
              <a:latin typeface="Arial"/>
              <a:ea typeface="微软雅黑" panose="020B0503020204020204" pitchFamily="34" charset="-122"/>
              <a:cs typeface="Arial"/>
            </a:endParaRPr>
          </a:p>
        </p:txBody>
      </p:sp>
      <p:sp>
        <p:nvSpPr>
          <p:cNvPr id="98" name="矩形 97"/>
          <p:cNvSpPr/>
          <p:nvPr/>
        </p:nvSpPr>
        <p:spPr>
          <a:xfrm>
            <a:off x="3933662" y="3107516"/>
            <a:ext cx="1162498" cy="276999"/>
          </a:xfrm>
          <a:prstGeom prst="rect">
            <a:avLst/>
          </a:prstGeom>
        </p:spPr>
        <p:txBody>
          <a:bodyPr wrap="none">
            <a:spAutoFit/>
          </a:bodyPr>
          <a:lstStyle/>
          <a:p>
            <a:pPr algn="ctr"/>
            <a:r>
              <a:rPr kumimoji="1" lang="en-US" altLang="zh-CN" sz="1200" dirty="0">
                <a:solidFill>
                  <a:schemeClr val="bg1"/>
                </a:solidFill>
                <a:ea typeface="微软雅黑" panose="020B0503020204020204" pitchFamily="34" charset="-122"/>
              </a:rPr>
              <a:t>BY</a:t>
            </a:r>
            <a:r>
              <a:rPr kumimoji="1" lang="zh-CN" altLang="en-US" sz="1200" dirty="0">
                <a:solidFill>
                  <a:schemeClr val="bg1"/>
                </a:solidFill>
                <a:ea typeface="微软雅黑" panose="020B0503020204020204" pitchFamily="34" charset="-122"/>
              </a:rPr>
              <a:t> </a:t>
            </a:r>
            <a:r>
              <a:rPr kumimoji="1" lang="en-US" altLang="zh-CN" sz="1200" dirty="0">
                <a:solidFill>
                  <a:schemeClr val="bg1"/>
                </a:solidFill>
                <a:ea typeface="微软雅黑" panose="020B0503020204020204" pitchFamily="34" charset="-122"/>
              </a:rPr>
              <a:t>JANE</a:t>
            </a:r>
            <a:r>
              <a:rPr kumimoji="1" lang="zh-CN" altLang="en-US" sz="1200" dirty="0">
                <a:solidFill>
                  <a:schemeClr val="bg1"/>
                </a:solidFill>
                <a:ea typeface="微软雅黑" panose="020B0503020204020204" pitchFamily="34" charset="-122"/>
              </a:rPr>
              <a:t> </a:t>
            </a:r>
            <a:r>
              <a:rPr kumimoji="1" lang="en-US" altLang="zh-CN" sz="1200" dirty="0">
                <a:solidFill>
                  <a:schemeClr val="bg1"/>
                </a:solidFill>
                <a:ea typeface="微软雅黑" panose="020B0503020204020204" pitchFamily="34" charset="-122"/>
              </a:rPr>
              <a:t>DOE</a:t>
            </a:r>
            <a:endParaRPr kumimoji="1" lang="zh-CN" altLang="en-US" sz="1200" dirty="0">
              <a:solidFill>
                <a:schemeClr val="bg1"/>
              </a:solidFill>
              <a:ea typeface="微软雅黑" panose="020B0503020204020204" pitchFamily="34" charset="-122"/>
            </a:endParaRPr>
          </a:p>
        </p:txBody>
      </p:sp>
      <p:sp>
        <p:nvSpPr>
          <p:cNvPr id="96" name="TextBox 1">
            <a:hlinkClick r:id="rId2"/>
            <a:extLst>
              <a:ext uri="{FF2B5EF4-FFF2-40B4-BE49-F238E27FC236}">
                <a16:creationId xmlns:a16="http://schemas.microsoft.com/office/drawing/2014/main" id="{93DD8123-474E-40D8-A1CF-18D32C8010E2}"/>
              </a:ext>
            </a:extLst>
          </p:cNvPr>
          <p:cNvSpPr txBox="1"/>
          <p:nvPr/>
        </p:nvSpPr>
        <p:spPr>
          <a:xfrm>
            <a:off x="-27550" y="4023137"/>
            <a:ext cx="9144000" cy="215444"/>
          </a:xfrm>
          <a:prstGeom prst="rect">
            <a:avLst/>
          </a:prstGeom>
          <a:noFill/>
        </p:spPr>
        <p:txBody>
          <a:bodyPr wrap="square" rtlCol="0">
            <a:spAutoFit/>
          </a:bodyPr>
          <a:lstStyle/>
          <a:p>
            <a:pPr algn="ctr"/>
            <a:r>
              <a:rPr lang="en-US" altLang="zh-CN" sz="800" dirty="0">
                <a:solidFill>
                  <a:schemeClr val="bg1"/>
                </a:solidFill>
                <a:cs typeface="Arial" pitchFamily="34" charset="0"/>
                <a:hlinkClick r:id="rId3">
                  <a:extLst>
                    <a:ext uri="{A12FA001-AC4F-418D-AE19-62706E023703}">
                      <ahyp:hlinkClr xmlns:ahyp="http://schemas.microsoft.com/office/drawing/2018/hyperlinkcolor" val="tx"/>
                    </a:ext>
                  </a:extLst>
                </a:hlinkClick>
              </a:rPr>
              <a:t>https://www.freeppt7.com</a:t>
            </a:r>
            <a:endParaRPr lang="ko-KR" altLang="en-US" sz="800" dirty="0">
              <a:solidFill>
                <a:schemeClr val="bg1"/>
              </a:solidFill>
              <a:cs typeface="Arial" pitchFamily="34" charset="0"/>
            </a:endParaRPr>
          </a:p>
        </p:txBody>
      </p:sp>
    </p:spTree>
    <p:extLst>
      <p:ext uri="{BB962C8B-B14F-4D97-AF65-F5344CB8AC3E}">
        <p14:creationId xmlns:p14="http://schemas.microsoft.com/office/powerpoint/2010/main" val="1636590899"/>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xmlns:p14="http://schemas.microsoft.com/office/powerpoint/2010/mai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矩形 1"/>
          <p:cNvSpPr/>
          <p:nvPr/>
        </p:nvSpPr>
        <p:spPr>
          <a:xfrm>
            <a:off x="4304478" y="1386895"/>
            <a:ext cx="516800" cy="52735"/>
          </a:xfrm>
          <a:prstGeom prst="rect">
            <a:avLst/>
          </a:prstGeom>
          <a:solidFill>
            <a:srgbClr val="FC6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3" name="Text Box 3"/>
          <p:cNvSpPr txBox="1">
            <a:spLocks noChangeArrowheads="1"/>
          </p:cNvSpPr>
          <p:nvPr/>
        </p:nvSpPr>
        <p:spPr bwMode="auto">
          <a:xfrm>
            <a:off x="3385630" y="732070"/>
            <a:ext cx="1804091"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1500">
                <a:solidFill>
                  <a:schemeClr val="tx1"/>
                </a:solidFill>
                <a:latin typeface="Arial" panose="020B0604020202020204" pitchFamily="34" charset="0"/>
                <a:ea typeface="宋体" panose="02010600030101010101" pitchFamily="2" charset="-122"/>
              </a:defRPr>
            </a:lvl1pPr>
            <a:lvl2pPr marL="742950" indent="-285750">
              <a:defRPr sz="1500">
                <a:solidFill>
                  <a:schemeClr val="tx1"/>
                </a:solidFill>
                <a:latin typeface="Arial" panose="020B0604020202020204" pitchFamily="34" charset="0"/>
                <a:ea typeface="宋体" panose="02010600030101010101" pitchFamily="2" charset="-122"/>
              </a:defRPr>
            </a:lvl2pPr>
            <a:lvl3pPr marL="1143000" indent="-228600">
              <a:defRPr sz="1500">
                <a:solidFill>
                  <a:schemeClr val="tx1"/>
                </a:solidFill>
                <a:latin typeface="Arial" panose="020B0604020202020204" pitchFamily="34" charset="0"/>
                <a:ea typeface="宋体" panose="02010600030101010101" pitchFamily="2" charset="-122"/>
              </a:defRPr>
            </a:lvl3pPr>
            <a:lvl4pPr marL="1600200" indent="-228600">
              <a:defRPr sz="1500">
                <a:solidFill>
                  <a:schemeClr val="tx1"/>
                </a:solidFill>
                <a:latin typeface="Arial" panose="020B0604020202020204" pitchFamily="34" charset="0"/>
                <a:ea typeface="宋体" panose="02010600030101010101" pitchFamily="2" charset="-122"/>
              </a:defRPr>
            </a:lvl4pPr>
            <a:lvl5pPr marL="2057400" indent="-22860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9pPr>
          </a:lstStyle>
          <a:p>
            <a:pPr algn="ctr">
              <a:lnSpc>
                <a:spcPct val="90000"/>
              </a:lnSpc>
              <a:buFont typeface="Arial" panose="020B0604020202020204" pitchFamily="34" charset="0"/>
              <a:buNone/>
            </a:pPr>
            <a:r>
              <a:rPr lang="zh-CN" altLang="en-US" sz="1800" dirty="0">
                <a:solidFill>
                  <a:srgbClr val="FC621E"/>
                </a:solidFill>
                <a:latin typeface="方正兰亭粗黑简体" panose="02000000000000000000" pitchFamily="2" charset="-122"/>
                <a:ea typeface="方正兰亭粗黑简体" panose="02000000000000000000" pitchFamily="2" charset="-122"/>
              </a:rPr>
              <a:t>Gift icons</a:t>
            </a:r>
            <a:r>
              <a:rPr lang="en-US" altLang="zh-CN" sz="1800" dirty="0">
                <a:solidFill>
                  <a:srgbClr val="FC621E"/>
                </a:solidFill>
                <a:latin typeface="方正兰亭粗黑简体" panose="02000000000000000000" pitchFamily="2" charset="-122"/>
                <a:ea typeface="方正兰亭粗黑简体" panose="02000000000000000000" pitchFamily="2" charset="-122"/>
              </a:rPr>
              <a:t>3</a:t>
            </a:r>
            <a:endParaRPr lang="zh-CN" altLang="en-US" sz="1800" dirty="0">
              <a:solidFill>
                <a:srgbClr val="FC621E"/>
              </a:solidFill>
              <a:latin typeface="方正兰亭粗黑简体" panose="02000000000000000000" pitchFamily="2" charset="-122"/>
              <a:ea typeface="方正兰亭粗黑简体" panose="02000000000000000000" pitchFamily="2" charset="-122"/>
            </a:endParaRPr>
          </a:p>
        </p:txBody>
      </p:sp>
      <p:sp>
        <p:nvSpPr>
          <p:cNvPr id="5" name="矩形 4"/>
          <p:cNvSpPr/>
          <p:nvPr/>
        </p:nvSpPr>
        <p:spPr>
          <a:xfrm>
            <a:off x="3385629" y="1020430"/>
            <a:ext cx="4480009" cy="300082"/>
          </a:xfrm>
          <a:prstGeom prst="rect">
            <a:avLst/>
          </a:prstGeom>
        </p:spPr>
        <p:txBody>
          <a:bodyPr wrap="none">
            <a:spAutoFit/>
          </a:bodyPr>
          <a:lstStyle/>
          <a:p>
            <a:pPr fontAlgn="base"/>
            <a:r>
              <a:rPr lang="zh-CN" altLang="en-US" sz="1350" dirty="0">
                <a:solidFill>
                  <a:srgbClr val="888888"/>
                </a:solidFill>
                <a:latin typeface="微软雅黑" panose="020B0503020204020204" pitchFamily="34" charset="-122"/>
                <a:ea typeface="微软雅黑" panose="020B0503020204020204" pitchFamily="34" charset="-122"/>
              </a:rPr>
              <a:t>Commonly used flattening</a:t>
            </a:r>
            <a:r>
              <a:rPr lang="zh-CN" altLang="en-US" sz="1350" b="1" dirty="0">
                <a:solidFill>
                  <a:srgbClr val="888888"/>
                </a:solidFill>
                <a:latin typeface="微软雅黑" panose="020B0503020204020204" pitchFamily="34" charset="-122"/>
                <a:ea typeface="微软雅黑" panose="020B0503020204020204" pitchFamily="34" charset="-122"/>
              </a:rPr>
              <a:t>Life Services</a:t>
            </a:r>
            <a:r>
              <a:rPr lang="zh-CN" altLang="en-US" sz="1350" dirty="0">
                <a:solidFill>
                  <a:srgbClr val="888888"/>
                </a:solidFill>
                <a:latin typeface="微软雅黑" panose="020B0503020204020204" pitchFamily="34" charset="-122"/>
                <a:ea typeface="微软雅黑" panose="020B0503020204020204" pitchFamily="34" charset="-122"/>
              </a:rPr>
              <a:t>Vector icons</a:t>
            </a:r>
          </a:p>
        </p:txBody>
      </p:sp>
      <p:sp>
        <p:nvSpPr>
          <p:cNvPr id="6" name="Freeform 6"/>
          <p:cNvSpPr/>
          <p:nvPr/>
        </p:nvSpPr>
        <p:spPr bwMode="auto">
          <a:xfrm>
            <a:off x="680891" y="1681590"/>
            <a:ext cx="793932" cy="792886"/>
          </a:xfrm>
          <a:custGeom>
            <a:avLst/>
            <a:gdLst>
              <a:gd name="T0" fmla="*/ 111 w 623"/>
              <a:gd name="T1" fmla="*/ 111 h 622"/>
              <a:gd name="T2" fmla="*/ 512 w 623"/>
              <a:gd name="T3" fmla="*/ 111 h 622"/>
              <a:gd name="T4" fmla="*/ 512 w 623"/>
              <a:gd name="T5" fmla="*/ 512 h 622"/>
              <a:gd name="T6" fmla="*/ 111 w 623"/>
              <a:gd name="T7" fmla="*/ 512 h 622"/>
              <a:gd name="T8" fmla="*/ 111 w 623"/>
              <a:gd name="T9" fmla="*/ 111 h 622"/>
            </a:gdLst>
            <a:ahLst/>
            <a:cxnLst>
              <a:cxn ang="0">
                <a:pos x="T0" y="T1"/>
              </a:cxn>
              <a:cxn ang="0">
                <a:pos x="T2" y="T3"/>
              </a:cxn>
              <a:cxn ang="0">
                <a:pos x="T4" y="T5"/>
              </a:cxn>
              <a:cxn ang="0">
                <a:pos x="T6" y="T7"/>
              </a:cxn>
              <a:cxn ang="0">
                <a:pos x="T8" y="T9"/>
              </a:cxn>
            </a:cxnLst>
            <a:rect l="0" t="0" r="r" b="b"/>
            <a:pathLst>
              <a:path w="623" h="622">
                <a:moveTo>
                  <a:pt x="111" y="111"/>
                </a:moveTo>
                <a:cubicBezTo>
                  <a:pt x="222" y="0"/>
                  <a:pt x="401" y="0"/>
                  <a:pt x="512" y="111"/>
                </a:cubicBezTo>
                <a:cubicBezTo>
                  <a:pt x="623" y="221"/>
                  <a:pt x="623" y="401"/>
                  <a:pt x="512" y="512"/>
                </a:cubicBezTo>
                <a:cubicBezTo>
                  <a:pt x="401" y="622"/>
                  <a:pt x="222" y="622"/>
                  <a:pt x="111" y="512"/>
                </a:cubicBezTo>
                <a:cubicBezTo>
                  <a:pt x="0" y="401"/>
                  <a:pt x="0" y="221"/>
                  <a:pt x="111" y="111"/>
                </a:cubicBezTo>
              </a:path>
            </a:pathLst>
          </a:cu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7" name="组合 6"/>
          <p:cNvGrpSpPr/>
          <p:nvPr/>
        </p:nvGrpSpPr>
        <p:grpSpPr>
          <a:xfrm>
            <a:off x="889050" y="1982846"/>
            <a:ext cx="375523" cy="190376"/>
            <a:chOff x="1636718" y="1981206"/>
            <a:chExt cx="569914" cy="288926"/>
          </a:xfrm>
          <a:solidFill>
            <a:schemeClr val="bg1"/>
          </a:solidFill>
        </p:grpSpPr>
        <p:sp>
          <p:nvSpPr>
            <p:cNvPr id="8" name="Rectangle 5"/>
            <p:cNvSpPr>
              <a:spLocks noChangeArrowheads="1"/>
            </p:cNvSpPr>
            <p:nvPr/>
          </p:nvSpPr>
          <p:spPr bwMode="auto">
            <a:xfrm>
              <a:off x="1924056" y="2125669"/>
              <a:ext cx="1588" cy="15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 name="Freeform 7"/>
            <p:cNvSpPr/>
            <p:nvPr/>
          </p:nvSpPr>
          <p:spPr bwMode="auto">
            <a:xfrm>
              <a:off x="1636718" y="1981206"/>
              <a:ext cx="569914" cy="288926"/>
            </a:xfrm>
            <a:custGeom>
              <a:avLst/>
              <a:gdLst>
                <a:gd name="T0" fmla="*/ 29 w 295"/>
                <a:gd name="T1" fmla="*/ 85 h 150"/>
                <a:gd name="T2" fmla="*/ 29 w 295"/>
                <a:gd name="T3" fmla="*/ 75 h 150"/>
                <a:gd name="T4" fmla="*/ 18 w 295"/>
                <a:gd name="T5" fmla="*/ 0 h 150"/>
                <a:gd name="T6" fmla="*/ 0 w 295"/>
                <a:gd name="T7" fmla="*/ 0 h 150"/>
                <a:gd name="T8" fmla="*/ 0 w 295"/>
                <a:gd name="T9" fmla="*/ 85 h 150"/>
                <a:gd name="T10" fmla="*/ 0 w 295"/>
                <a:gd name="T11" fmla="*/ 113 h 150"/>
                <a:gd name="T12" fmla="*/ 0 w 295"/>
                <a:gd name="T13" fmla="*/ 150 h 150"/>
                <a:gd name="T14" fmla="*/ 18 w 295"/>
                <a:gd name="T15" fmla="*/ 150 h 150"/>
                <a:gd name="T16" fmla="*/ 27 w 295"/>
                <a:gd name="T17" fmla="*/ 113 h 150"/>
                <a:gd name="T18" fmla="*/ 267 w 295"/>
                <a:gd name="T19" fmla="*/ 113 h 150"/>
                <a:gd name="T20" fmla="*/ 277 w 295"/>
                <a:gd name="T21" fmla="*/ 150 h 150"/>
                <a:gd name="T22" fmla="*/ 295 w 295"/>
                <a:gd name="T23" fmla="*/ 150 h 150"/>
                <a:gd name="T24" fmla="*/ 295 w 295"/>
                <a:gd name="T25" fmla="*/ 113 h 150"/>
                <a:gd name="T26" fmla="*/ 295 w 295"/>
                <a:gd name="T27" fmla="*/ 85 h 150"/>
                <a:gd name="T28" fmla="*/ 29 w 295"/>
                <a:gd name="T29" fmla="*/ 85 h 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5" h="150">
                  <a:moveTo>
                    <a:pt x="29" y="85"/>
                  </a:moveTo>
                  <a:cubicBezTo>
                    <a:pt x="29" y="82"/>
                    <a:pt x="29" y="78"/>
                    <a:pt x="29" y="75"/>
                  </a:cubicBezTo>
                  <a:cubicBezTo>
                    <a:pt x="29" y="33"/>
                    <a:pt x="24" y="0"/>
                    <a:pt x="18" y="0"/>
                  </a:cubicBezTo>
                  <a:cubicBezTo>
                    <a:pt x="0" y="0"/>
                    <a:pt x="0" y="0"/>
                    <a:pt x="0" y="0"/>
                  </a:cubicBezTo>
                  <a:cubicBezTo>
                    <a:pt x="0" y="85"/>
                    <a:pt x="0" y="85"/>
                    <a:pt x="0" y="85"/>
                  </a:cubicBezTo>
                  <a:cubicBezTo>
                    <a:pt x="0" y="113"/>
                    <a:pt x="0" y="113"/>
                    <a:pt x="0" y="113"/>
                  </a:cubicBezTo>
                  <a:cubicBezTo>
                    <a:pt x="0" y="150"/>
                    <a:pt x="0" y="150"/>
                    <a:pt x="0" y="150"/>
                  </a:cubicBezTo>
                  <a:cubicBezTo>
                    <a:pt x="18" y="150"/>
                    <a:pt x="18" y="150"/>
                    <a:pt x="18" y="150"/>
                  </a:cubicBezTo>
                  <a:cubicBezTo>
                    <a:pt x="22" y="150"/>
                    <a:pt x="25" y="135"/>
                    <a:pt x="27" y="113"/>
                  </a:cubicBezTo>
                  <a:cubicBezTo>
                    <a:pt x="267" y="113"/>
                    <a:pt x="267" y="113"/>
                    <a:pt x="267" y="113"/>
                  </a:cubicBezTo>
                  <a:cubicBezTo>
                    <a:pt x="277" y="150"/>
                    <a:pt x="277" y="150"/>
                    <a:pt x="277" y="150"/>
                  </a:cubicBezTo>
                  <a:cubicBezTo>
                    <a:pt x="295" y="150"/>
                    <a:pt x="295" y="150"/>
                    <a:pt x="295" y="150"/>
                  </a:cubicBezTo>
                  <a:cubicBezTo>
                    <a:pt x="295" y="113"/>
                    <a:pt x="295" y="113"/>
                    <a:pt x="295" y="113"/>
                  </a:cubicBezTo>
                  <a:cubicBezTo>
                    <a:pt x="295" y="85"/>
                    <a:pt x="295" y="85"/>
                    <a:pt x="295" y="85"/>
                  </a:cubicBezTo>
                  <a:lnTo>
                    <a:pt x="29" y="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 name="Freeform 8"/>
            <p:cNvSpPr/>
            <p:nvPr/>
          </p:nvSpPr>
          <p:spPr bwMode="auto">
            <a:xfrm>
              <a:off x="1709743" y="2071694"/>
              <a:ext cx="100013" cy="52388"/>
            </a:xfrm>
            <a:custGeom>
              <a:avLst/>
              <a:gdLst>
                <a:gd name="T0" fmla="*/ 52 w 52"/>
                <a:gd name="T1" fmla="*/ 27 h 27"/>
                <a:gd name="T2" fmla="*/ 25 w 52"/>
                <a:gd name="T3" fmla="*/ 0 h 27"/>
                <a:gd name="T4" fmla="*/ 0 w 52"/>
                <a:gd name="T5" fmla="*/ 0 h 27"/>
                <a:gd name="T6" fmla="*/ 0 w 52"/>
                <a:gd name="T7" fmla="*/ 27 h 27"/>
                <a:gd name="T8" fmla="*/ 52 w 52"/>
                <a:gd name="T9" fmla="*/ 27 h 27"/>
              </a:gdLst>
              <a:ahLst/>
              <a:cxnLst>
                <a:cxn ang="0">
                  <a:pos x="T0" y="T1"/>
                </a:cxn>
                <a:cxn ang="0">
                  <a:pos x="T2" y="T3"/>
                </a:cxn>
                <a:cxn ang="0">
                  <a:pos x="T4" y="T5"/>
                </a:cxn>
                <a:cxn ang="0">
                  <a:pos x="T6" y="T7"/>
                </a:cxn>
                <a:cxn ang="0">
                  <a:pos x="T8" y="T9"/>
                </a:cxn>
              </a:cxnLst>
              <a:rect l="0" t="0" r="r" b="b"/>
              <a:pathLst>
                <a:path w="52" h="27">
                  <a:moveTo>
                    <a:pt x="52" y="27"/>
                  </a:moveTo>
                  <a:cubicBezTo>
                    <a:pt x="51" y="12"/>
                    <a:pt x="39" y="0"/>
                    <a:pt x="25" y="0"/>
                  </a:cubicBezTo>
                  <a:cubicBezTo>
                    <a:pt x="0" y="0"/>
                    <a:pt x="0" y="0"/>
                    <a:pt x="0" y="0"/>
                  </a:cubicBezTo>
                  <a:cubicBezTo>
                    <a:pt x="0" y="27"/>
                    <a:pt x="0" y="27"/>
                    <a:pt x="0" y="27"/>
                  </a:cubicBezTo>
                  <a:lnTo>
                    <a:pt x="52"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 name="Freeform 9"/>
            <p:cNvSpPr/>
            <p:nvPr/>
          </p:nvSpPr>
          <p:spPr bwMode="auto">
            <a:xfrm>
              <a:off x="1833569" y="2071694"/>
              <a:ext cx="373063" cy="52388"/>
            </a:xfrm>
            <a:custGeom>
              <a:avLst/>
              <a:gdLst>
                <a:gd name="T0" fmla="*/ 193 w 193"/>
                <a:gd name="T1" fmla="*/ 27 h 27"/>
                <a:gd name="T2" fmla="*/ 166 w 193"/>
                <a:gd name="T3" fmla="*/ 0 h 27"/>
                <a:gd name="T4" fmla="*/ 27 w 193"/>
                <a:gd name="T5" fmla="*/ 0 h 27"/>
                <a:gd name="T6" fmla="*/ 0 w 193"/>
                <a:gd name="T7" fmla="*/ 27 h 27"/>
                <a:gd name="T8" fmla="*/ 193 w 193"/>
                <a:gd name="T9" fmla="*/ 27 h 27"/>
              </a:gdLst>
              <a:ahLst/>
              <a:cxnLst>
                <a:cxn ang="0">
                  <a:pos x="T0" y="T1"/>
                </a:cxn>
                <a:cxn ang="0">
                  <a:pos x="T2" y="T3"/>
                </a:cxn>
                <a:cxn ang="0">
                  <a:pos x="T4" y="T5"/>
                </a:cxn>
                <a:cxn ang="0">
                  <a:pos x="T6" y="T7"/>
                </a:cxn>
                <a:cxn ang="0">
                  <a:pos x="T8" y="T9"/>
                </a:cxn>
              </a:cxnLst>
              <a:rect l="0" t="0" r="r" b="b"/>
              <a:pathLst>
                <a:path w="193" h="27">
                  <a:moveTo>
                    <a:pt x="193" y="27"/>
                  </a:moveTo>
                  <a:cubicBezTo>
                    <a:pt x="192" y="12"/>
                    <a:pt x="180" y="0"/>
                    <a:pt x="166" y="0"/>
                  </a:cubicBezTo>
                  <a:cubicBezTo>
                    <a:pt x="27" y="0"/>
                    <a:pt x="27" y="0"/>
                    <a:pt x="27" y="0"/>
                  </a:cubicBezTo>
                  <a:cubicBezTo>
                    <a:pt x="12" y="0"/>
                    <a:pt x="0" y="12"/>
                    <a:pt x="0" y="27"/>
                  </a:cubicBezTo>
                  <a:lnTo>
                    <a:pt x="193" y="2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12" name="Oval 10"/>
          <p:cNvSpPr>
            <a:spLocks noChangeArrowheads="1"/>
          </p:cNvSpPr>
          <p:nvPr/>
        </p:nvSpPr>
        <p:spPr bwMode="auto">
          <a:xfrm>
            <a:off x="2099785" y="1716109"/>
            <a:ext cx="722803" cy="722803"/>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13" name="组合 12"/>
          <p:cNvGrpSpPr/>
          <p:nvPr/>
        </p:nvGrpSpPr>
        <p:grpSpPr>
          <a:xfrm>
            <a:off x="2273424" y="1875105"/>
            <a:ext cx="375523" cy="333682"/>
            <a:chOff x="3390909" y="1817693"/>
            <a:chExt cx="569914" cy="506414"/>
          </a:xfrm>
          <a:solidFill>
            <a:schemeClr val="bg1"/>
          </a:solidFill>
        </p:grpSpPr>
        <p:sp>
          <p:nvSpPr>
            <p:cNvPr id="14" name="Freeform 11"/>
            <p:cNvSpPr/>
            <p:nvPr/>
          </p:nvSpPr>
          <p:spPr bwMode="auto">
            <a:xfrm>
              <a:off x="3390909" y="2033594"/>
              <a:ext cx="569914" cy="290513"/>
            </a:xfrm>
            <a:custGeom>
              <a:avLst/>
              <a:gdLst>
                <a:gd name="T0" fmla="*/ 29 w 295"/>
                <a:gd name="T1" fmla="*/ 86 h 151"/>
                <a:gd name="T2" fmla="*/ 29 w 295"/>
                <a:gd name="T3" fmla="*/ 75 h 151"/>
                <a:gd name="T4" fmla="*/ 18 w 295"/>
                <a:gd name="T5" fmla="*/ 0 h 151"/>
                <a:gd name="T6" fmla="*/ 0 w 295"/>
                <a:gd name="T7" fmla="*/ 0 h 151"/>
                <a:gd name="T8" fmla="*/ 0 w 295"/>
                <a:gd name="T9" fmla="*/ 86 h 151"/>
                <a:gd name="T10" fmla="*/ 0 w 295"/>
                <a:gd name="T11" fmla="*/ 113 h 151"/>
                <a:gd name="T12" fmla="*/ 0 w 295"/>
                <a:gd name="T13" fmla="*/ 151 h 151"/>
                <a:gd name="T14" fmla="*/ 18 w 295"/>
                <a:gd name="T15" fmla="*/ 151 h 151"/>
                <a:gd name="T16" fmla="*/ 28 w 295"/>
                <a:gd name="T17" fmla="*/ 113 h 151"/>
                <a:gd name="T18" fmla="*/ 268 w 295"/>
                <a:gd name="T19" fmla="*/ 113 h 151"/>
                <a:gd name="T20" fmla="*/ 277 w 295"/>
                <a:gd name="T21" fmla="*/ 150 h 151"/>
                <a:gd name="T22" fmla="*/ 295 w 295"/>
                <a:gd name="T23" fmla="*/ 150 h 151"/>
                <a:gd name="T24" fmla="*/ 295 w 295"/>
                <a:gd name="T25" fmla="*/ 113 h 151"/>
                <a:gd name="T26" fmla="*/ 295 w 295"/>
                <a:gd name="T27" fmla="*/ 86 h 151"/>
                <a:gd name="T28" fmla="*/ 29 w 295"/>
                <a:gd name="T29" fmla="*/ 8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295" h="151">
                  <a:moveTo>
                    <a:pt x="29" y="86"/>
                  </a:moveTo>
                  <a:cubicBezTo>
                    <a:pt x="29" y="82"/>
                    <a:pt x="29" y="79"/>
                    <a:pt x="29" y="75"/>
                  </a:cubicBezTo>
                  <a:cubicBezTo>
                    <a:pt x="29" y="34"/>
                    <a:pt x="24" y="0"/>
                    <a:pt x="18" y="0"/>
                  </a:cubicBezTo>
                  <a:cubicBezTo>
                    <a:pt x="0" y="0"/>
                    <a:pt x="0" y="0"/>
                    <a:pt x="0" y="0"/>
                  </a:cubicBezTo>
                  <a:cubicBezTo>
                    <a:pt x="0" y="86"/>
                    <a:pt x="0" y="86"/>
                    <a:pt x="0" y="86"/>
                  </a:cubicBezTo>
                  <a:cubicBezTo>
                    <a:pt x="0" y="113"/>
                    <a:pt x="0" y="113"/>
                    <a:pt x="0" y="113"/>
                  </a:cubicBezTo>
                  <a:cubicBezTo>
                    <a:pt x="0" y="151"/>
                    <a:pt x="0" y="151"/>
                    <a:pt x="0" y="151"/>
                  </a:cubicBezTo>
                  <a:cubicBezTo>
                    <a:pt x="18" y="151"/>
                    <a:pt x="18" y="151"/>
                    <a:pt x="18" y="151"/>
                  </a:cubicBezTo>
                  <a:cubicBezTo>
                    <a:pt x="22" y="151"/>
                    <a:pt x="26" y="136"/>
                    <a:pt x="28" y="113"/>
                  </a:cubicBezTo>
                  <a:cubicBezTo>
                    <a:pt x="268" y="113"/>
                    <a:pt x="268" y="113"/>
                    <a:pt x="268" y="113"/>
                  </a:cubicBezTo>
                  <a:cubicBezTo>
                    <a:pt x="277" y="150"/>
                    <a:pt x="277" y="150"/>
                    <a:pt x="277" y="150"/>
                  </a:cubicBezTo>
                  <a:cubicBezTo>
                    <a:pt x="295" y="150"/>
                    <a:pt x="295" y="150"/>
                    <a:pt x="295" y="150"/>
                  </a:cubicBezTo>
                  <a:cubicBezTo>
                    <a:pt x="295" y="113"/>
                    <a:pt x="295" y="113"/>
                    <a:pt x="295" y="113"/>
                  </a:cubicBezTo>
                  <a:cubicBezTo>
                    <a:pt x="295" y="86"/>
                    <a:pt x="295" y="86"/>
                    <a:pt x="295" y="86"/>
                  </a:cubicBezTo>
                  <a:lnTo>
                    <a:pt x="29" y="8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 name="Freeform 12"/>
            <p:cNvSpPr/>
            <p:nvPr/>
          </p:nvSpPr>
          <p:spPr bwMode="auto">
            <a:xfrm>
              <a:off x="3465522" y="2125669"/>
              <a:ext cx="100013" cy="50800"/>
            </a:xfrm>
            <a:custGeom>
              <a:avLst/>
              <a:gdLst>
                <a:gd name="T0" fmla="*/ 51 w 51"/>
                <a:gd name="T1" fmla="*/ 26 h 26"/>
                <a:gd name="T2" fmla="*/ 24 w 51"/>
                <a:gd name="T3" fmla="*/ 0 h 26"/>
                <a:gd name="T4" fmla="*/ 0 w 51"/>
                <a:gd name="T5" fmla="*/ 0 h 26"/>
                <a:gd name="T6" fmla="*/ 0 w 51"/>
                <a:gd name="T7" fmla="*/ 26 h 26"/>
                <a:gd name="T8" fmla="*/ 51 w 51"/>
                <a:gd name="T9" fmla="*/ 26 h 26"/>
              </a:gdLst>
              <a:ahLst/>
              <a:cxnLst>
                <a:cxn ang="0">
                  <a:pos x="T0" y="T1"/>
                </a:cxn>
                <a:cxn ang="0">
                  <a:pos x="T2" y="T3"/>
                </a:cxn>
                <a:cxn ang="0">
                  <a:pos x="T4" y="T5"/>
                </a:cxn>
                <a:cxn ang="0">
                  <a:pos x="T6" y="T7"/>
                </a:cxn>
                <a:cxn ang="0">
                  <a:pos x="T8" y="T9"/>
                </a:cxn>
              </a:cxnLst>
              <a:rect l="0" t="0" r="r" b="b"/>
              <a:pathLst>
                <a:path w="51" h="26">
                  <a:moveTo>
                    <a:pt x="51" y="26"/>
                  </a:moveTo>
                  <a:cubicBezTo>
                    <a:pt x="51" y="12"/>
                    <a:pt x="39" y="0"/>
                    <a:pt x="24" y="0"/>
                  </a:cubicBezTo>
                  <a:cubicBezTo>
                    <a:pt x="0" y="0"/>
                    <a:pt x="0" y="0"/>
                    <a:pt x="0" y="0"/>
                  </a:cubicBezTo>
                  <a:cubicBezTo>
                    <a:pt x="0" y="26"/>
                    <a:pt x="0" y="26"/>
                    <a:pt x="0" y="26"/>
                  </a:cubicBezTo>
                  <a:lnTo>
                    <a:pt x="51"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 name="Freeform 13"/>
            <p:cNvSpPr/>
            <p:nvPr/>
          </p:nvSpPr>
          <p:spPr bwMode="auto">
            <a:xfrm>
              <a:off x="3587760" y="2125669"/>
              <a:ext cx="373063" cy="50800"/>
            </a:xfrm>
            <a:custGeom>
              <a:avLst/>
              <a:gdLst>
                <a:gd name="T0" fmla="*/ 193 w 193"/>
                <a:gd name="T1" fmla="*/ 26 h 26"/>
                <a:gd name="T2" fmla="*/ 166 w 193"/>
                <a:gd name="T3" fmla="*/ 0 h 26"/>
                <a:gd name="T4" fmla="*/ 27 w 193"/>
                <a:gd name="T5" fmla="*/ 0 h 26"/>
                <a:gd name="T6" fmla="*/ 0 w 193"/>
                <a:gd name="T7" fmla="*/ 26 h 26"/>
                <a:gd name="T8" fmla="*/ 193 w 193"/>
                <a:gd name="T9" fmla="*/ 26 h 26"/>
              </a:gdLst>
              <a:ahLst/>
              <a:cxnLst>
                <a:cxn ang="0">
                  <a:pos x="T0" y="T1"/>
                </a:cxn>
                <a:cxn ang="0">
                  <a:pos x="T2" y="T3"/>
                </a:cxn>
                <a:cxn ang="0">
                  <a:pos x="T4" y="T5"/>
                </a:cxn>
                <a:cxn ang="0">
                  <a:pos x="T6" y="T7"/>
                </a:cxn>
                <a:cxn ang="0">
                  <a:pos x="T8" y="T9"/>
                </a:cxn>
              </a:cxnLst>
              <a:rect l="0" t="0" r="r" b="b"/>
              <a:pathLst>
                <a:path w="193" h="26">
                  <a:moveTo>
                    <a:pt x="193" y="26"/>
                  </a:moveTo>
                  <a:cubicBezTo>
                    <a:pt x="193" y="12"/>
                    <a:pt x="181" y="0"/>
                    <a:pt x="166" y="0"/>
                  </a:cubicBezTo>
                  <a:cubicBezTo>
                    <a:pt x="27" y="0"/>
                    <a:pt x="27" y="0"/>
                    <a:pt x="27" y="0"/>
                  </a:cubicBezTo>
                  <a:cubicBezTo>
                    <a:pt x="13" y="0"/>
                    <a:pt x="1" y="12"/>
                    <a:pt x="0" y="26"/>
                  </a:cubicBezTo>
                  <a:lnTo>
                    <a:pt x="193"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 name="Freeform 14"/>
            <p:cNvSpPr/>
            <p:nvPr/>
          </p:nvSpPr>
          <p:spPr bwMode="auto">
            <a:xfrm>
              <a:off x="3695710" y="1817693"/>
              <a:ext cx="115888" cy="111125"/>
            </a:xfrm>
            <a:custGeom>
              <a:avLst/>
              <a:gdLst>
                <a:gd name="T0" fmla="*/ 37 w 73"/>
                <a:gd name="T1" fmla="*/ 0 h 70"/>
                <a:gd name="T2" fmla="*/ 45 w 73"/>
                <a:gd name="T3" fmla="*/ 27 h 70"/>
                <a:gd name="T4" fmla="*/ 73 w 73"/>
                <a:gd name="T5" fmla="*/ 27 h 70"/>
                <a:gd name="T6" fmla="*/ 50 w 73"/>
                <a:gd name="T7" fmla="*/ 43 h 70"/>
                <a:gd name="T8" fmla="*/ 59 w 73"/>
                <a:gd name="T9" fmla="*/ 70 h 70"/>
                <a:gd name="T10" fmla="*/ 37 w 73"/>
                <a:gd name="T11" fmla="*/ 53 h 70"/>
                <a:gd name="T12" fmla="*/ 14 w 73"/>
                <a:gd name="T13" fmla="*/ 70 h 70"/>
                <a:gd name="T14" fmla="*/ 22 w 73"/>
                <a:gd name="T15" fmla="*/ 43 h 70"/>
                <a:gd name="T16" fmla="*/ 0 w 73"/>
                <a:gd name="T17" fmla="*/ 27 h 70"/>
                <a:gd name="T18" fmla="*/ 28 w 73"/>
                <a:gd name="T19" fmla="*/ 27 h 70"/>
                <a:gd name="T20" fmla="*/ 37 w 73"/>
                <a:gd name="T21"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70">
                  <a:moveTo>
                    <a:pt x="37" y="0"/>
                  </a:moveTo>
                  <a:lnTo>
                    <a:pt x="45" y="27"/>
                  </a:lnTo>
                  <a:lnTo>
                    <a:pt x="73" y="27"/>
                  </a:lnTo>
                  <a:lnTo>
                    <a:pt x="50" y="43"/>
                  </a:lnTo>
                  <a:lnTo>
                    <a:pt x="59" y="70"/>
                  </a:lnTo>
                  <a:lnTo>
                    <a:pt x="37" y="53"/>
                  </a:lnTo>
                  <a:lnTo>
                    <a:pt x="14" y="70"/>
                  </a:lnTo>
                  <a:lnTo>
                    <a:pt x="22" y="43"/>
                  </a:lnTo>
                  <a:lnTo>
                    <a:pt x="0" y="27"/>
                  </a:lnTo>
                  <a:lnTo>
                    <a:pt x="28" y="27"/>
                  </a:lnTo>
                  <a:lnTo>
                    <a:pt x="3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 name="Freeform 15"/>
            <p:cNvSpPr/>
            <p:nvPr/>
          </p:nvSpPr>
          <p:spPr bwMode="auto">
            <a:xfrm>
              <a:off x="3835410" y="1892306"/>
              <a:ext cx="115888" cy="107950"/>
            </a:xfrm>
            <a:custGeom>
              <a:avLst/>
              <a:gdLst>
                <a:gd name="T0" fmla="*/ 37 w 73"/>
                <a:gd name="T1" fmla="*/ 0 h 68"/>
                <a:gd name="T2" fmla="*/ 45 w 73"/>
                <a:gd name="T3" fmla="*/ 25 h 68"/>
                <a:gd name="T4" fmla="*/ 73 w 73"/>
                <a:gd name="T5" fmla="*/ 25 h 68"/>
                <a:gd name="T6" fmla="*/ 51 w 73"/>
                <a:gd name="T7" fmla="*/ 42 h 68"/>
                <a:gd name="T8" fmla="*/ 60 w 73"/>
                <a:gd name="T9" fmla="*/ 68 h 68"/>
                <a:gd name="T10" fmla="*/ 37 w 73"/>
                <a:gd name="T11" fmla="*/ 52 h 68"/>
                <a:gd name="T12" fmla="*/ 15 w 73"/>
                <a:gd name="T13" fmla="*/ 68 h 68"/>
                <a:gd name="T14" fmla="*/ 23 w 73"/>
                <a:gd name="T15" fmla="*/ 42 h 68"/>
                <a:gd name="T16" fmla="*/ 0 w 73"/>
                <a:gd name="T17" fmla="*/ 25 h 68"/>
                <a:gd name="T18" fmla="*/ 28 w 73"/>
                <a:gd name="T19" fmla="*/ 25 h 68"/>
                <a:gd name="T20" fmla="*/ 37 w 73"/>
                <a:gd name="T2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68">
                  <a:moveTo>
                    <a:pt x="37" y="0"/>
                  </a:moveTo>
                  <a:lnTo>
                    <a:pt x="45" y="25"/>
                  </a:lnTo>
                  <a:lnTo>
                    <a:pt x="73" y="25"/>
                  </a:lnTo>
                  <a:lnTo>
                    <a:pt x="51" y="42"/>
                  </a:lnTo>
                  <a:lnTo>
                    <a:pt x="60" y="68"/>
                  </a:lnTo>
                  <a:lnTo>
                    <a:pt x="37" y="52"/>
                  </a:lnTo>
                  <a:lnTo>
                    <a:pt x="15" y="68"/>
                  </a:lnTo>
                  <a:lnTo>
                    <a:pt x="23" y="42"/>
                  </a:lnTo>
                  <a:lnTo>
                    <a:pt x="0" y="25"/>
                  </a:lnTo>
                  <a:lnTo>
                    <a:pt x="28" y="25"/>
                  </a:lnTo>
                  <a:lnTo>
                    <a:pt x="3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 name="Freeform 16"/>
            <p:cNvSpPr/>
            <p:nvPr/>
          </p:nvSpPr>
          <p:spPr bwMode="auto">
            <a:xfrm>
              <a:off x="3548072" y="1817693"/>
              <a:ext cx="115888" cy="111125"/>
            </a:xfrm>
            <a:custGeom>
              <a:avLst/>
              <a:gdLst>
                <a:gd name="T0" fmla="*/ 36 w 73"/>
                <a:gd name="T1" fmla="*/ 0 h 70"/>
                <a:gd name="T2" fmla="*/ 28 w 73"/>
                <a:gd name="T3" fmla="*/ 27 h 70"/>
                <a:gd name="T4" fmla="*/ 0 w 73"/>
                <a:gd name="T5" fmla="*/ 27 h 70"/>
                <a:gd name="T6" fmla="*/ 22 w 73"/>
                <a:gd name="T7" fmla="*/ 43 h 70"/>
                <a:gd name="T8" fmla="*/ 13 w 73"/>
                <a:gd name="T9" fmla="*/ 70 h 70"/>
                <a:gd name="T10" fmla="*/ 36 w 73"/>
                <a:gd name="T11" fmla="*/ 53 h 70"/>
                <a:gd name="T12" fmla="*/ 58 w 73"/>
                <a:gd name="T13" fmla="*/ 70 h 70"/>
                <a:gd name="T14" fmla="*/ 50 w 73"/>
                <a:gd name="T15" fmla="*/ 43 h 70"/>
                <a:gd name="T16" fmla="*/ 73 w 73"/>
                <a:gd name="T17" fmla="*/ 27 h 70"/>
                <a:gd name="T18" fmla="*/ 45 w 73"/>
                <a:gd name="T19" fmla="*/ 27 h 70"/>
                <a:gd name="T20" fmla="*/ 36 w 73"/>
                <a:gd name="T21" fmla="*/ 0 h 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3" h="70">
                  <a:moveTo>
                    <a:pt x="36" y="0"/>
                  </a:moveTo>
                  <a:lnTo>
                    <a:pt x="28" y="27"/>
                  </a:lnTo>
                  <a:lnTo>
                    <a:pt x="0" y="27"/>
                  </a:lnTo>
                  <a:lnTo>
                    <a:pt x="22" y="43"/>
                  </a:lnTo>
                  <a:lnTo>
                    <a:pt x="13" y="70"/>
                  </a:lnTo>
                  <a:lnTo>
                    <a:pt x="36" y="53"/>
                  </a:lnTo>
                  <a:lnTo>
                    <a:pt x="58" y="70"/>
                  </a:lnTo>
                  <a:lnTo>
                    <a:pt x="50" y="43"/>
                  </a:lnTo>
                  <a:lnTo>
                    <a:pt x="73" y="27"/>
                  </a:lnTo>
                  <a:lnTo>
                    <a:pt x="45" y="27"/>
                  </a:lnTo>
                  <a:lnTo>
                    <a:pt x="3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 name="Freeform 17"/>
            <p:cNvSpPr/>
            <p:nvPr/>
          </p:nvSpPr>
          <p:spPr bwMode="auto">
            <a:xfrm>
              <a:off x="3408372" y="1892306"/>
              <a:ext cx="114300" cy="107950"/>
            </a:xfrm>
            <a:custGeom>
              <a:avLst/>
              <a:gdLst>
                <a:gd name="T0" fmla="*/ 35 w 72"/>
                <a:gd name="T1" fmla="*/ 0 h 68"/>
                <a:gd name="T2" fmla="*/ 27 w 72"/>
                <a:gd name="T3" fmla="*/ 25 h 68"/>
                <a:gd name="T4" fmla="*/ 0 w 72"/>
                <a:gd name="T5" fmla="*/ 25 h 68"/>
                <a:gd name="T6" fmla="*/ 22 w 72"/>
                <a:gd name="T7" fmla="*/ 42 h 68"/>
                <a:gd name="T8" fmla="*/ 13 w 72"/>
                <a:gd name="T9" fmla="*/ 68 h 68"/>
                <a:gd name="T10" fmla="*/ 35 w 72"/>
                <a:gd name="T11" fmla="*/ 52 h 68"/>
                <a:gd name="T12" fmla="*/ 58 w 72"/>
                <a:gd name="T13" fmla="*/ 68 h 68"/>
                <a:gd name="T14" fmla="*/ 50 w 72"/>
                <a:gd name="T15" fmla="*/ 42 h 68"/>
                <a:gd name="T16" fmla="*/ 72 w 72"/>
                <a:gd name="T17" fmla="*/ 25 h 68"/>
                <a:gd name="T18" fmla="*/ 44 w 72"/>
                <a:gd name="T19" fmla="*/ 25 h 68"/>
                <a:gd name="T20" fmla="*/ 35 w 72"/>
                <a:gd name="T21" fmla="*/ 0 h 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2" h="68">
                  <a:moveTo>
                    <a:pt x="35" y="0"/>
                  </a:moveTo>
                  <a:lnTo>
                    <a:pt x="27" y="25"/>
                  </a:lnTo>
                  <a:lnTo>
                    <a:pt x="0" y="25"/>
                  </a:lnTo>
                  <a:lnTo>
                    <a:pt x="22" y="42"/>
                  </a:lnTo>
                  <a:lnTo>
                    <a:pt x="13" y="68"/>
                  </a:lnTo>
                  <a:lnTo>
                    <a:pt x="35" y="52"/>
                  </a:lnTo>
                  <a:lnTo>
                    <a:pt x="58" y="68"/>
                  </a:lnTo>
                  <a:lnTo>
                    <a:pt x="50" y="42"/>
                  </a:lnTo>
                  <a:lnTo>
                    <a:pt x="72" y="25"/>
                  </a:lnTo>
                  <a:lnTo>
                    <a:pt x="44" y="25"/>
                  </a:lnTo>
                  <a:lnTo>
                    <a:pt x="35"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21" name="Oval 18"/>
          <p:cNvSpPr>
            <a:spLocks noChangeArrowheads="1"/>
          </p:cNvSpPr>
          <p:nvPr/>
        </p:nvSpPr>
        <p:spPr bwMode="auto">
          <a:xfrm>
            <a:off x="3498440" y="1716109"/>
            <a:ext cx="721757" cy="722803"/>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22" name="组合 21"/>
          <p:cNvGrpSpPr/>
          <p:nvPr/>
        </p:nvGrpSpPr>
        <p:grpSpPr>
          <a:xfrm>
            <a:off x="3671034" y="1899164"/>
            <a:ext cx="375523" cy="311716"/>
            <a:chOff x="5143513" y="1854206"/>
            <a:chExt cx="569914" cy="473076"/>
          </a:xfrm>
          <a:solidFill>
            <a:schemeClr val="bg1"/>
          </a:solidFill>
        </p:grpSpPr>
        <p:sp>
          <p:nvSpPr>
            <p:cNvPr id="23" name="Rectangle 19"/>
            <p:cNvSpPr>
              <a:spLocks noChangeArrowheads="1"/>
            </p:cNvSpPr>
            <p:nvPr/>
          </p:nvSpPr>
          <p:spPr bwMode="auto">
            <a:xfrm>
              <a:off x="5143513" y="2300294"/>
              <a:ext cx="569914" cy="269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 name="Rectangle 20"/>
            <p:cNvSpPr>
              <a:spLocks noChangeArrowheads="1"/>
            </p:cNvSpPr>
            <p:nvPr/>
          </p:nvSpPr>
          <p:spPr bwMode="auto">
            <a:xfrm>
              <a:off x="5210188" y="2197106"/>
              <a:ext cx="44450" cy="85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 name="Rectangle 21"/>
            <p:cNvSpPr>
              <a:spLocks noChangeArrowheads="1"/>
            </p:cNvSpPr>
            <p:nvPr/>
          </p:nvSpPr>
          <p:spPr bwMode="auto">
            <a:xfrm>
              <a:off x="5272101" y="2197106"/>
              <a:ext cx="46038" cy="85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 name="Rectangle 22"/>
            <p:cNvSpPr>
              <a:spLocks noChangeArrowheads="1"/>
            </p:cNvSpPr>
            <p:nvPr/>
          </p:nvSpPr>
          <p:spPr bwMode="auto">
            <a:xfrm>
              <a:off x="5603889" y="2197106"/>
              <a:ext cx="46038" cy="85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 name="Rectangle 23"/>
            <p:cNvSpPr>
              <a:spLocks noChangeArrowheads="1"/>
            </p:cNvSpPr>
            <p:nvPr/>
          </p:nvSpPr>
          <p:spPr bwMode="auto">
            <a:xfrm>
              <a:off x="5540389" y="2197106"/>
              <a:ext cx="46038" cy="857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 name="Freeform 24"/>
            <p:cNvSpPr/>
            <p:nvPr/>
          </p:nvSpPr>
          <p:spPr bwMode="auto">
            <a:xfrm>
              <a:off x="5337188" y="2197106"/>
              <a:ext cx="185738" cy="85725"/>
            </a:xfrm>
            <a:custGeom>
              <a:avLst/>
              <a:gdLst>
                <a:gd name="T0" fmla="*/ 58 w 117"/>
                <a:gd name="T1" fmla="*/ 0 h 54"/>
                <a:gd name="T2" fmla="*/ 34 w 117"/>
                <a:gd name="T3" fmla="*/ 0 h 54"/>
                <a:gd name="T4" fmla="*/ 0 w 117"/>
                <a:gd name="T5" fmla="*/ 0 h 54"/>
                <a:gd name="T6" fmla="*/ 0 w 117"/>
                <a:gd name="T7" fmla="*/ 54 h 54"/>
                <a:gd name="T8" fmla="*/ 34 w 117"/>
                <a:gd name="T9" fmla="*/ 54 h 54"/>
                <a:gd name="T10" fmla="*/ 34 w 117"/>
                <a:gd name="T11" fmla="*/ 17 h 54"/>
                <a:gd name="T12" fmla="*/ 58 w 117"/>
                <a:gd name="T13" fmla="*/ 17 h 54"/>
                <a:gd name="T14" fmla="*/ 82 w 117"/>
                <a:gd name="T15" fmla="*/ 17 h 54"/>
                <a:gd name="T16" fmla="*/ 82 w 117"/>
                <a:gd name="T17" fmla="*/ 54 h 54"/>
                <a:gd name="T18" fmla="*/ 117 w 117"/>
                <a:gd name="T19" fmla="*/ 54 h 54"/>
                <a:gd name="T20" fmla="*/ 117 w 117"/>
                <a:gd name="T21" fmla="*/ 0 h 54"/>
                <a:gd name="T22" fmla="*/ 82 w 117"/>
                <a:gd name="T23" fmla="*/ 0 h 54"/>
                <a:gd name="T24" fmla="*/ 58 w 117"/>
                <a:gd name="T25" fmla="*/ 0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7" h="54">
                  <a:moveTo>
                    <a:pt x="58" y="0"/>
                  </a:moveTo>
                  <a:lnTo>
                    <a:pt x="34" y="0"/>
                  </a:lnTo>
                  <a:lnTo>
                    <a:pt x="0" y="0"/>
                  </a:lnTo>
                  <a:lnTo>
                    <a:pt x="0" y="54"/>
                  </a:lnTo>
                  <a:lnTo>
                    <a:pt x="34" y="54"/>
                  </a:lnTo>
                  <a:lnTo>
                    <a:pt x="34" y="17"/>
                  </a:lnTo>
                  <a:lnTo>
                    <a:pt x="58" y="17"/>
                  </a:lnTo>
                  <a:lnTo>
                    <a:pt x="82" y="17"/>
                  </a:lnTo>
                  <a:lnTo>
                    <a:pt x="82" y="54"/>
                  </a:lnTo>
                  <a:lnTo>
                    <a:pt x="117" y="54"/>
                  </a:lnTo>
                  <a:lnTo>
                    <a:pt x="117" y="0"/>
                  </a:lnTo>
                  <a:lnTo>
                    <a:pt x="82" y="0"/>
                  </a:lnTo>
                  <a:lnTo>
                    <a:pt x="5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 name="Freeform 25"/>
            <p:cNvSpPr/>
            <p:nvPr/>
          </p:nvSpPr>
          <p:spPr bwMode="auto">
            <a:xfrm>
              <a:off x="5143513" y="2105031"/>
              <a:ext cx="569914" cy="92075"/>
            </a:xfrm>
            <a:custGeom>
              <a:avLst/>
              <a:gdLst>
                <a:gd name="T0" fmla="*/ 275 w 295"/>
                <a:gd name="T1" fmla="*/ 28 h 48"/>
                <a:gd name="T2" fmla="*/ 266 w 295"/>
                <a:gd name="T3" fmla="*/ 16 h 48"/>
                <a:gd name="T4" fmla="*/ 256 w 295"/>
                <a:gd name="T5" fmla="*/ 28 h 48"/>
                <a:gd name="T6" fmla="*/ 247 w 295"/>
                <a:gd name="T7" fmla="*/ 0 h 48"/>
                <a:gd name="T8" fmla="*/ 237 w 295"/>
                <a:gd name="T9" fmla="*/ 28 h 48"/>
                <a:gd name="T10" fmla="*/ 228 w 295"/>
                <a:gd name="T11" fmla="*/ 0 h 48"/>
                <a:gd name="T12" fmla="*/ 218 w 295"/>
                <a:gd name="T13" fmla="*/ 28 h 48"/>
                <a:gd name="T14" fmla="*/ 209 w 295"/>
                <a:gd name="T15" fmla="*/ 0 h 48"/>
                <a:gd name="T16" fmla="*/ 199 w 295"/>
                <a:gd name="T17" fmla="*/ 28 h 48"/>
                <a:gd name="T18" fmla="*/ 190 w 295"/>
                <a:gd name="T19" fmla="*/ 0 h 48"/>
                <a:gd name="T20" fmla="*/ 180 w 295"/>
                <a:gd name="T21" fmla="*/ 28 h 48"/>
                <a:gd name="T22" fmla="*/ 172 w 295"/>
                <a:gd name="T23" fmla="*/ 0 h 48"/>
                <a:gd name="T24" fmla="*/ 161 w 295"/>
                <a:gd name="T25" fmla="*/ 28 h 48"/>
                <a:gd name="T26" fmla="*/ 153 w 295"/>
                <a:gd name="T27" fmla="*/ 0 h 48"/>
                <a:gd name="T28" fmla="*/ 142 w 295"/>
                <a:gd name="T29" fmla="*/ 28 h 48"/>
                <a:gd name="T30" fmla="*/ 134 w 295"/>
                <a:gd name="T31" fmla="*/ 0 h 48"/>
                <a:gd name="T32" fmla="*/ 124 w 295"/>
                <a:gd name="T33" fmla="*/ 28 h 48"/>
                <a:gd name="T34" fmla="*/ 115 w 295"/>
                <a:gd name="T35" fmla="*/ 0 h 48"/>
                <a:gd name="T36" fmla="*/ 105 w 295"/>
                <a:gd name="T37" fmla="*/ 28 h 48"/>
                <a:gd name="T38" fmla="*/ 96 w 295"/>
                <a:gd name="T39" fmla="*/ 0 h 48"/>
                <a:gd name="T40" fmla="*/ 86 w 295"/>
                <a:gd name="T41" fmla="*/ 28 h 48"/>
                <a:gd name="T42" fmla="*/ 77 w 295"/>
                <a:gd name="T43" fmla="*/ 0 h 48"/>
                <a:gd name="T44" fmla="*/ 67 w 295"/>
                <a:gd name="T45" fmla="*/ 28 h 48"/>
                <a:gd name="T46" fmla="*/ 58 w 295"/>
                <a:gd name="T47" fmla="*/ 0 h 48"/>
                <a:gd name="T48" fmla="*/ 48 w 295"/>
                <a:gd name="T49" fmla="*/ 28 h 48"/>
                <a:gd name="T50" fmla="*/ 39 w 295"/>
                <a:gd name="T51" fmla="*/ 11 h 48"/>
                <a:gd name="T52" fmla="*/ 29 w 295"/>
                <a:gd name="T53" fmla="*/ 28 h 48"/>
                <a:gd name="T54" fmla="*/ 20 w 295"/>
                <a:gd name="T55" fmla="*/ 19 h 48"/>
                <a:gd name="T56" fmla="*/ 0 w 295"/>
                <a:gd name="T57" fmla="*/ 28 h 48"/>
                <a:gd name="T58" fmla="*/ 29 w 295"/>
                <a:gd name="T59" fmla="*/ 39 h 48"/>
                <a:gd name="T60" fmla="*/ 275 w 295"/>
                <a:gd name="T61" fmla="*/ 48 h 48"/>
                <a:gd name="T62" fmla="*/ 295 w 295"/>
                <a:gd name="T63" fmla="*/ 24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95" h="48">
                  <a:moveTo>
                    <a:pt x="275" y="19"/>
                  </a:moveTo>
                  <a:cubicBezTo>
                    <a:pt x="275" y="28"/>
                    <a:pt x="275" y="28"/>
                    <a:pt x="275" y="28"/>
                  </a:cubicBezTo>
                  <a:cubicBezTo>
                    <a:pt x="266" y="28"/>
                    <a:pt x="266" y="28"/>
                    <a:pt x="266" y="28"/>
                  </a:cubicBezTo>
                  <a:cubicBezTo>
                    <a:pt x="266" y="16"/>
                    <a:pt x="266" y="16"/>
                    <a:pt x="266" y="16"/>
                  </a:cubicBezTo>
                  <a:cubicBezTo>
                    <a:pt x="262" y="14"/>
                    <a:pt x="258" y="12"/>
                    <a:pt x="256" y="10"/>
                  </a:cubicBezTo>
                  <a:cubicBezTo>
                    <a:pt x="256" y="28"/>
                    <a:pt x="256" y="28"/>
                    <a:pt x="256" y="28"/>
                  </a:cubicBezTo>
                  <a:cubicBezTo>
                    <a:pt x="247" y="28"/>
                    <a:pt x="247" y="28"/>
                    <a:pt x="247" y="28"/>
                  </a:cubicBezTo>
                  <a:cubicBezTo>
                    <a:pt x="247" y="0"/>
                    <a:pt x="247" y="0"/>
                    <a:pt x="247" y="0"/>
                  </a:cubicBezTo>
                  <a:cubicBezTo>
                    <a:pt x="237" y="0"/>
                    <a:pt x="237" y="0"/>
                    <a:pt x="237" y="0"/>
                  </a:cubicBezTo>
                  <a:cubicBezTo>
                    <a:pt x="237" y="28"/>
                    <a:pt x="237" y="28"/>
                    <a:pt x="237" y="28"/>
                  </a:cubicBezTo>
                  <a:cubicBezTo>
                    <a:pt x="228" y="28"/>
                    <a:pt x="228" y="28"/>
                    <a:pt x="228" y="28"/>
                  </a:cubicBezTo>
                  <a:cubicBezTo>
                    <a:pt x="228" y="0"/>
                    <a:pt x="228" y="0"/>
                    <a:pt x="228" y="0"/>
                  </a:cubicBezTo>
                  <a:cubicBezTo>
                    <a:pt x="218" y="0"/>
                    <a:pt x="218" y="0"/>
                    <a:pt x="218" y="0"/>
                  </a:cubicBezTo>
                  <a:cubicBezTo>
                    <a:pt x="218" y="28"/>
                    <a:pt x="218" y="28"/>
                    <a:pt x="218" y="28"/>
                  </a:cubicBezTo>
                  <a:cubicBezTo>
                    <a:pt x="209" y="28"/>
                    <a:pt x="209" y="28"/>
                    <a:pt x="209" y="28"/>
                  </a:cubicBezTo>
                  <a:cubicBezTo>
                    <a:pt x="209" y="0"/>
                    <a:pt x="209" y="0"/>
                    <a:pt x="209" y="0"/>
                  </a:cubicBezTo>
                  <a:cubicBezTo>
                    <a:pt x="199" y="0"/>
                    <a:pt x="199" y="0"/>
                    <a:pt x="199" y="0"/>
                  </a:cubicBezTo>
                  <a:cubicBezTo>
                    <a:pt x="199" y="28"/>
                    <a:pt x="199" y="28"/>
                    <a:pt x="199" y="28"/>
                  </a:cubicBezTo>
                  <a:cubicBezTo>
                    <a:pt x="190" y="28"/>
                    <a:pt x="190" y="28"/>
                    <a:pt x="190" y="28"/>
                  </a:cubicBezTo>
                  <a:cubicBezTo>
                    <a:pt x="190" y="0"/>
                    <a:pt x="190" y="0"/>
                    <a:pt x="190" y="0"/>
                  </a:cubicBezTo>
                  <a:cubicBezTo>
                    <a:pt x="180" y="0"/>
                    <a:pt x="180" y="0"/>
                    <a:pt x="180" y="0"/>
                  </a:cubicBezTo>
                  <a:cubicBezTo>
                    <a:pt x="180" y="28"/>
                    <a:pt x="180" y="28"/>
                    <a:pt x="180" y="28"/>
                  </a:cubicBezTo>
                  <a:cubicBezTo>
                    <a:pt x="172" y="28"/>
                    <a:pt x="172" y="28"/>
                    <a:pt x="172" y="28"/>
                  </a:cubicBezTo>
                  <a:cubicBezTo>
                    <a:pt x="172" y="0"/>
                    <a:pt x="172" y="0"/>
                    <a:pt x="172" y="0"/>
                  </a:cubicBezTo>
                  <a:cubicBezTo>
                    <a:pt x="161" y="0"/>
                    <a:pt x="161" y="0"/>
                    <a:pt x="161" y="0"/>
                  </a:cubicBezTo>
                  <a:cubicBezTo>
                    <a:pt x="161" y="28"/>
                    <a:pt x="161" y="28"/>
                    <a:pt x="161" y="28"/>
                  </a:cubicBezTo>
                  <a:cubicBezTo>
                    <a:pt x="153" y="28"/>
                    <a:pt x="153" y="28"/>
                    <a:pt x="153" y="28"/>
                  </a:cubicBezTo>
                  <a:cubicBezTo>
                    <a:pt x="153" y="0"/>
                    <a:pt x="153" y="0"/>
                    <a:pt x="153" y="0"/>
                  </a:cubicBezTo>
                  <a:cubicBezTo>
                    <a:pt x="142" y="0"/>
                    <a:pt x="142" y="0"/>
                    <a:pt x="142" y="0"/>
                  </a:cubicBezTo>
                  <a:cubicBezTo>
                    <a:pt x="142" y="28"/>
                    <a:pt x="142" y="28"/>
                    <a:pt x="142" y="28"/>
                  </a:cubicBezTo>
                  <a:cubicBezTo>
                    <a:pt x="134" y="28"/>
                    <a:pt x="134" y="28"/>
                    <a:pt x="134" y="28"/>
                  </a:cubicBezTo>
                  <a:cubicBezTo>
                    <a:pt x="134" y="0"/>
                    <a:pt x="134" y="0"/>
                    <a:pt x="134" y="0"/>
                  </a:cubicBezTo>
                  <a:cubicBezTo>
                    <a:pt x="124" y="0"/>
                    <a:pt x="124" y="0"/>
                    <a:pt x="124" y="0"/>
                  </a:cubicBezTo>
                  <a:cubicBezTo>
                    <a:pt x="124" y="28"/>
                    <a:pt x="124" y="28"/>
                    <a:pt x="124" y="28"/>
                  </a:cubicBezTo>
                  <a:cubicBezTo>
                    <a:pt x="115" y="28"/>
                    <a:pt x="115" y="28"/>
                    <a:pt x="115" y="28"/>
                  </a:cubicBezTo>
                  <a:cubicBezTo>
                    <a:pt x="115" y="0"/>
                    <a:pt x="115" y="0"/>
                    <a:pt x="115" y="0"/>
                  </a:cubicBezTo>
                  <a:cubicBezTo>
                    <a:pt x="105" y="0"/>
                    <a:pt x="105" y="0"/>
                    <a:pt x="105" y="0"/>
                  </a:cubicBezTo>
                  <a:cubicBezTo>
                    <a:pt x="105" y="28"/>
                    <a:pt x="105" y="28"/>
                    <a:pt x="105" y="28"/>
                  </a:cubicBezTo>
                  <a:cubicBezTo>
                    <a:pt x="96" y="28"/>
                    <a:pt x="96" y="28"/>
                    <a:pt x="96" y="28"/>
                  </a:cubicBezTo>
                  <a:cubicBezTo>
                    <a:pt x="96" y="0"/>
                    <a:pt x="96" y="0"/>
                    <a:pt x="96" y="0"/>
                  </a:cubicBezTo>
                  <a:cubicBezTo>
                    <a:pt x="86" y="0"/>
                    <a:pt x="86" y="0"/>
                    <a:pt x="86" y="0"/>
                  </a:cubicBezTo>
                  <a:cubicBezTo>
                    <a:pt x="86" y="28"/>
                    <a:pt x="86" y="28"/>
                    <a:pt x="86" y="28"/>
                  </a:cubicBezTo>
                  <a:cubicBezTo>
                    <a:pt x="77" y="28"/>
                    <a:pt x="77" y="28"/>
                    <a:pt x="77" y="28"/>
                  </a:cubicBezTo>
                  <a:cubicBezTo>
                    <a:pt x="77" y="0"/>
                    <a:pt x="77" y="0"/>
                    <a:pt x="77" y="0"/>
                  </a:cubicBezTo>
                  <a:cubicBezTo>
                    <a:pt x="67" y="0"/>
                    <a:pt x="67" y="0"/>
                    <a:pt x="67" y="0"/>
                  </a:cubicBezTo>
                  <a:cubicBezTo>
                    <a:pt x="67" y="28"/>
                    <a:pt x="67" y="28"/>
                    <a:pt x="67" y="28"/>
                  </a:cubicBezTo>
                  <a:cubicBezTo>
                    <a:pt x="58" y="28"/>
                    <a:pt x="58" y="28"/>
                    <a:pt x="58" y="28"/>
                  </a:cubicBezTo>
                  <a:cubicBezTo>
                    <a:pt x="58" y="0"/>
                    <a:pt x="58" y="0"/>
                    <a:pt x="58" y="0"/>
                  </a:cubicBezTo>
                  <a:cubicBezTo>
                    <a:pt x="48" y="0"/>
                    <a:pt x="48" y="0"/>
                    <a:pt x="48" y="0"/>
                  </a:cubicBezTo>
                  <a:cubicBezTo>
                    <a:pt x="48" y="28"/>
                    <a:pt x="48" y="28"/>
                    <a:pt x="48" y="28"/>
                  </a:cubicBezTo>
                  <a:cubicBezTo>
                    <a:pt x="39" y="28"/>
                    <a:pt x="39" y="28"/>
                    <a:pt x="39" y="28"/>
                  </a:cubicBezTo>
                  <a:cubicBezTo>
                    <a:pt x="39" y="11"/>
                    <a:pt x="39" y="11"/>
                    <a:pt x="39" y="11"/>
                  </a:cubicBezTo>
                  <a:cubicBezTo>
                    <a:pt x="37" y="13"/>
                    <a:pt x="33" y="14"/>
                    <a:pt x="29" y="16"/>
                  </a:cubicBezTo>
                  <a:cubicBezTo>
                    <a:pt x="29" y="28"/>
                    <a:pt x="29" y="28"/>
                    <a:pt x="29" y="28"/>
                  </a:cubicBezTo>
                  <a:cubicBezTo>
                    <a:pt x="20" y="28"/>
                    <a:pt x="20" y="28"/>
                    <a:pt x="20" y="28"/>
                  </a:cubicBezTo>
                  <a:cubicBezTo>
                    <a:pt x="20" y="19"/>
                    <a:pt x="20" y="19"/>
                    <a:pt x="20" y="19"/>
                  </a:cubicBezTo>
                  <a:cubicBezTo>
                    <a:pt x="14" y="21"/>
                    <a:pt x="8" y="22"/>
                    <a:pt x="0" y="24"/>
                  </a:cubicBezTo>
                  <a:cubicBezTo>
                    <a:pt x="0" y="28"/>
                    <a:pt x="0" y="28"/>
                    <a:pt x="0" y="28"/>
                  </a:cubicBezTo>
                  <a:cubicBezTo>
                    <a:pt x="20" y="48"/>
                    <a:pt x="20" y="48"/>
                    <a:pt x="20" y="48"/>
                  </a:cubicBezTo>
                  <a:cubicBezTo>
                    <a:pt x="29" y="39"/>
                    <a:pt x="29" y="39"/>
                    <a:pt x="29" y="39"/>
                  </a:cubicBezTo>
                  <a:cubicBezTo>
                    <a:pt x="266" y="39"/>
                    <a:pt x="266" y="39"/>
                    <a:pt x="266" y="39"/>
                  </a:cubicBezTo>
                  <a:cubicBezTo>
                    <a:pt x="275" y="48"/>
                    <a:pt x="275" y="48"/>
                    <a:pt x="275" y="48"/>
                  </a:cubicBezTo>
                  <a:cubicBezTo>
                    <a:pt x="295" y="28"/>
                    <a:pt x="295" y="28"/>
                    <a:pt x="295" y="28"/>
                  </a:cubicBezTo>
                  <a:cubicBezTo>
                    <a:pt x="295" y="24"/>
                    <a:pt x="295" y="24"/>
                    <a:pt x="295" y="24"/>
                  </a:cubicBezTo>
                  <a:cubicBezTo>
                    <a:pt x="288" y="22"/>
                    <a:pt x="281" y="21"/>
                    <a:pt x="275" y="19"/>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 name="Rectangle 26"/>
            <p:cNvSpPr>
              <a:spLocks noChangeArrowheads="1"/>
            </p:cNvSpPr>
            <p:nvPr/>
          </p:nvSpPr>
          <p:spPr bwMode="auto">
            <a:xfrm>
              <a:off x="5245113" y="2060581"/>
              <a:ext cx="368301" cy="269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 name="Freeform 27"/>
            <p:cNvSpPr>
              <a:spLocks noEditPoints="1"/>
            </p:cNvSpPr>
            <p:nvPr/>
          </p:nvSpPr>
          <p:spPr bwMode="auto">
            <a:xfrm>
              <a:off x="5143513" y="1854206"/>
              <a:ext cx="569914" cy="206375"/>
            </a:xfrm>
            <a:custGeom>
              <a:avLst/>
              <a:gdLst>
                <a:gd name="T0" fmla="*/ 275 w 295"/>
                <a:gd name="T1" fmla="*/ 85 h 106"/>
                <a:gd name="T2" fmla="*/ 266 w 295"/>
                <a:gd name="T3" fmla="*/ 65 h 106"/>
                <a:gd name="T4" fmla="*/ 256 w 295"/>
                <a:gd name="T5" fmla="*/ 85 h 106"/>
                <a:gd name="T6" fmla="*/ 247 w 295"/>
                <a:gd name="T7" fmla="*/ 25 h 106"/>
                <a:gd name="T8" fmla="*/ 248 w 295"/>
                <a:gd name="T9" fmla="*/ 7 h 106"/>
                <a:gd name="T10" fmla="*/ 234 w 295"/>
                <a:gd name="T11" fmla="*/ 14 h 106"/>
                <a:gd name="T12" fmla="*/ 61 w 295"/>
                <a:gd name="T13" fmla="*/ 0 h 106"/>
                <a:gd name="T14" fmla="*/ 48 w 295"/>
                <a:gd name="T15" fmla="*/ 25 h 106"/>
                <a:gd name="T16" fmla="*/ 48 w 295"/>
                <a:gd name="T17" fmla="*/ 85 h 106"/>
                <a:gd name="T18" fmla="*/ 39 w 295"/>
                <a:gd name="T19" fmla="*/ 54 h 106"/>
                <a:gd name="T20" fmla="*/ 29 w 295"/>
                <a:gd name="T21" fmla="*/ 85 h 106"/>
                <a:gd name="T22" fmla="*/ 20 w 295"/>
                <a:gd name="T23" fmla="*/ 71 h 106"/>
                <a:gd name="T24" fmla="*/ 0 w 295"/>
                <a:gd name="T25" fmla="*/ 86 h 106"/>
                <a:gd name="T26" fmla="*/ 53 w 295"/>
                <a:gd name="T27" fmla="*/ 96 h 106"/>
                <a:gd name="T28" fmla="*/ 257 w 295"/>
                <a:gd name="T29" fmla="*/ 106 h 106"/>
                <a:gd name="T30" fmla="*/ 295 w 295"/>
                <a:gd name="T31" fmla="*/ 86 h 106"/>
                <a:gd name="T32" fmla="*/ 275 w 295"/>
                <a:gd name="T33" fmla="*/ 71 h 106"/>
                <a:gd name="T34" fmla="*/ 58 w 295"/>
                <a:gd name="T35" fmla="*/ 85 h 106"/>
                <a:gd name="T36" fmla="*/ 67 w 295"/>
                <a:gd name="T37" fmla="*/ 25 h 106"/>
                <a:gd name="T38" fmla="*/ 86 w 295"/>
                <a:gd name="T39" fmla="*/ 85 h 106"/>
                <a:gd name="T40" fmla="*/ 77 w 295"/>
                <a:gd name="T41" fmla="*/ 25 h 106"/>
                <a:gd name="T42" fmla="*/ 86 w 295"/>
                <a:gd name="T43" fmla="*/ 85 h 106"/>
                <a:gd name="T44" fmla="*/ 96 w 295"/>
                <a:gd name="T45" fmla="*/ 85 h 106"/>
                <a:gd name="T46" fmla="*/ 105 w 295"/>
                <a:gd name="T47" fmla="*/ 25 h 106"/>
                <a:gd name="T48" fmla="*/ 124 w 295"/>
                <a:gd name="T49" fmla="*/ 85 h 106"/>
                <a:gd name="T50" fmla="*/ 115 w 295"/>
                <a:gd name="T51" fmla="*/ 25 h 106"/>
                <a:gd name="T52" fmla="*/ 124 w 295"/>
                <a:gd name="T53" fmla="*/ 85 h 106"/>
                <a:gd name="T54" fmla="*/ 134 w 295"/>
                <a:gd name="T55" fmla="*/ 85 h 106"/>
                <a:gd name="T56" fmla="*/ 142 w 295"/>
                <a:gd name="T57" fmla="*/ 25 h 106"/>
                <a:gd name="T58" fmla="*/ 161 w 295"/>
                <a:gd name="T59" fmla="*/ 85 h 106"/>
                <a:gd name="T60" fmla="*/ 153 w 295"/>
                <a:gd name="T61" fmla="*/ 25 h 106"/>
                <a:gd name="T62" fmla="*/ 161 w 295"/>
                <a:gd name="T63" fmla="*/ 85 h 106"/>
                <a:gd name="T64" fmla="*/ 172 w 295"/>
                <a:gd name="T65" fmla="*/ 85 h 106"/>
                <a:gd name="T66" fmla="*/ 180 w 295"/>
                <a:gd name="T67" fmla="*/ 25 h 106"/>
                <a:gd name="T68" fmla="*/ 199 w 295"/>
                <a:gd name="T69" fmla="*/ 85 h 106"/>
                <a:gd name="T70" fmla="*/ 190 w 295"/>
                <a:gd name="T71" fmla="*/ 25 h 106"/>
                <a:gd name="T72" fmla="*/ 199 w 295"/>
                <a:gd name="T73" fmla="*/ 85 h 106"/>
                <a:gd name="T74" fmla="*/ 209 w 295"/>
                <a:gd name="T75" fmla="*/ 85 h 106"/>
                <a:gd name="T76" fmla="*/ 218 w 295"/>
                <a:gd name="T77" fmla="*/ 25 h 106"/>
                <a:gd name="T78" fmla="*/ 237 w 295"/>
                <a:gd name="T79" fmla="*/ 85 h 106"/>
                <a:gd name="T80" fmla="*/ 228 w 295"/>
                <a:gd name="T81" fmla="*/ 25 h 106"/>
                <a:gd name="T82" fmla="*/ 237 w 295"/>
                <a:gd name="T83" fmla="*/ 85 h 10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295" h="106">
                  <a:moveTo>
                    <a:pt x="275" y="71"/>
                  </a:moveTo>
                  <a:cubicBezTo>
                    <a:pt x="275" y="85"/>
                    <a:pt x="275" y="85"/>
                    <a:pt x="275" y="85"/>
                  </a:cubicBezTo>
                  <a:cubicBezTo>
                    <a:pt x="266" y="85"/>
                    <a:pt x="266" y="85"/>
                    <a:pt x="266" y="85"/>
                  </a:cubicBezTo>
                  <a:cubicBezTo>
                    <a:pt x="266" y="65"/>
                    <a:pt x="266" y="65"/>
                    <a:pt x="266" y="65"/>
                  </a:cubicBezTo>
                  <a:cubicBezTo>
                    <a:pt x="262" y="61"/>
                    <a:pt x="259" y="58"/>
                    <a:pt x="256" y="54"/>
                  </a:cubicBezTo>
                  <a:cubicBezTo>
                    <a:pt x="256" y="85"/>
                    <a:pt x="256" y="85"/>
                    <a:pt x="256" y="85"/>
                  </a:cubicBezTo>
                  <a:cubicBezTo>
                    <a:pt x="247" y="85"/>
                    <a:pt x="247" y="85"/>
                    <a:pt x="247" y="85"/>
                  </a:cubicBezTo>
                  <a:cubicBezTo>
                    <a:pt x="247" y="25"/>
                    <a:pt x="247" y="25"/>
                    <a:pt x="247" y="25"/>
                  </a:cubicBezTo>
                  <a:cubicBezTo>
                    <a:pt x="248" y="25"/>
                    <a:pt x="248" y="25"/>
                    <a:pt x="248" y="25"/>
                  </a:cubicBezTo>
                  <a:cubicBezTo>
                    <a:pt x="248" y="7"/>
                    <a:pt x="248" y="7"/>
                    <a:pt x="248" y="7"/>
                  </a:cubicBezTo>
                  <a:cubicBezTo>
                    <a:pt x="234" y="0"/>
                    <a:pt x="234" y="0"/>
                    <a:pt x="234" y="0"/>
                  </a:cubicBezTo>
                  <a:cubicBezTo>
                    <a:pt x="234" y="14"/>
                    <a:pt x="234" y="14"/>
                    <a:pt x="234" y="14"/>
                  </a:cubicBezTo>
                  <a:cubicBezTo>
                    <a:pt x="61" y="14"/>
                    <a:pt x="61" y="14"/>
                    <a:pt x="61" y="14"/>
                  </a:cubicBezTo>
                  <a:cubicBezTo>
                    <a:pt x="61" y="0"/>
                    <a:pt x="61" y="0"/>
                    <a:pt x="61" y="0"/>
                  </a:cubicBezTo>
                  <a:cubicBezTo>
                    <a:pt x="48" y="7"/>
                    <a:pt x="48" y="7"/>
                    <a:pt x="48" y="7"/>
                  </a:cubicBezTo>
                  <a:cubicBezTo>
                    <a:pt x="48" y="25"/>
                    <a:pt x="48" y="25"/>
                    <a:pt x="48" y="25"/>
                  </a:cubicBezTo>
                  <a:cubicBezTo>
                    <a:pt x="48" y="25"/>
                    <a:pt x="48" y="25"/>
                    <a:pt x="48" y="25"/>
                  </a:cubicBezTo>
                  <a:cubicBezTo>
                    <a:pt x="48" y="85"/>
                    <a:pt x="48" y="85"/>
                    <a:pt x="48" y="85"/>
                  </a:cubicBezTo>
                  <a:cubicBezTo>
                    <a:pt x="39" y="85"/>
                    <a:pt x="39" y="85"/>
                    <a:pt x="39" y="85"/>
                  </a:cubicBezTo>
                  <a:cubicBezTo>
                    <a:pt x="39" y="54"/>
                    <a:pt x="39" y="54"/>
                    <a:pt x="39" y="54"/>
                  </a:cubicBezTo>
                  <a:cubicBezTo>
                    <a:pt x="36" y="58"/>
                    <a:pt x="33" y="62"/>
                    <a:pt x="29" y="65"/>
                  </a:cubicBezTo>
                  <a:cubicBezTo>
                    <a:pt x="29" y="85"/>
                    <a:pt x="29" y="85"/>
                    <a:pt x="29" y="85"/>
                  </a:cubicBezTo>
                  <a:cubicBezTo>
                    <a:pt x="20" y="85"/>
                    <a:pt x="20" y="85"/>
                    <a:pt x="20" y="85"/>
                  </a:cubicBezTo>
                  <a:cubicBezTo>
                    <a:pt x="20" y="71"/>
                    <a:pt x="20" y="71"/>
                    <a:pt x="20" y="71"/>
                  </a:cubicBezTo>
                  <a:cubicBezTo>
                    <a:pt x="14" y="75"/>
                    <a:pt x="7" y="78"/>
                    <a:pt x="0" y="80"/>
                  </a:cubicBezTo>
                  <a:cubicBezTo>
                    <a:pt x="0" y="86"/>
                    <a:pt x="0" y="86"/>
                    <a:pt x="0" y="86"/>
                  </a:cubicBezTo>
                  <a:cubicBezTo>
                    <a:pt x="34" y="106"/>
                    <a:pt x="34" y="106"/>
                    <a:pt x="34" y="106"/>
                  </a:cubicBezTo>
                  <a:cubicBezTo>
                    <a:pt x="53" y="96"/>
                    <a:pt x="53" y="96"/>
                    <a:pt x="53" y="96"/>
                  </a:cubicBezTo>
                  <a:cubicBezTo>
                    <a:pt x="242" y="96"/>
                    <a:pt x="242" y="96"/>
                    <a:pt x="242" y="96"/>
                  </a:cubicBezTo>
                  <a:cubicBezTo>
                    <a:pt x="257" y="106"/>
                    <a:pt x="257" y="106"/>
                    <a:pt x="257" y="106"/>
                  </a:cubicBezTo>
                  <a:cubicBezTo>
                    <a:pt x="261" y="106"/>
                    <a:pt x="261" y="106"/>
                    <a:pt x="261" y="106"/>
                  </a:cubicBezTo>
                  <a:cubicBezTo>
                    <a:pt x="295" y="86"/>
                    <a:pt x="295" y="86"/>
                    <a:pt x="295" y="86"/>
                  </a:cubicBezTo>
                  <a:cubicBezTo>
                    <a:pt x="295" y="80"/>
                    <a:pt x="295" y="80"/>
                    <a:pt x="295" y="80"/>
                  </a:cubicBezTo>
                  <a:cubicBezTo>
                    <a:pt x="288" y="78"/>
                    <a:pt x="281" y="75"/>
                    <a:pt x="275" y="71"/>
                  </a:cubicBezTo>
                  <a:moveTo>
                    <a:pt x="67" y="85"/>
                  </a:moveTo>
                  <a:cubicBezTo>
                    <a:pt x="58" y="85"/>
                    <a:pt x="58" y="85"/>
                    <a:pt x="58" y="85"/>
                  </a:cubicBezTo>
                  <a:cubicBezTo>
                    <a:pt x="58" y="25"/>
                    <a:pt x="58" y="25"/>
                    <a:pt x="58" y="25"/>
                  </a:cubicBezTo>
                  <a:cubicBezTo>
                    <a:pt x="67" y="25"/>
                    <a:pt x="67" y="25"/>
                    <a:pt x="67" y="25"/>
                  </a:cubicBezTo>
                  <a:lnTo>
                    <a:pt x="67" y="85"/>
                  </a:lnTo>
                  <a:close/>
                  <a:moveTo>
                    <a:pt x="86" y="85"/>
                  </a:moveTo>
                  <a:cubicBezTo>
                    <a:pt x="77" y="85"/>
                    <a:pt x="77" y="85"/>
                    <a:pt x="77" y="85"/>
                  </a:cubicBezTo>
                  <a:cubicBezTo>
                    <a:pt x="77" y="25"/>
                    <a:pt x="77" y="25"/>
                    <a:pt x="77" y="25"/>
                  </a:cubicBezTo>
                  <a:cubicBezTo>
                    <a:pt x="86" y="25"/>
                    <a:pt x="86" y="25"/>
                    <a:pt x="86" y="25"/>
                  </a:cubicBezTo>
                  <a:lnTo>
                    <a:pt x="86" y="85"/>
                  </a:lnTo>
                  <a:close/>
                  <a:moveTo>
                    <a:pt x="105" y="85"/>
                  </a:moveTo>
                  <a:cubicBezTo>
                    <a:pt x="96" y="85"/>
                    <a:pt x="96" y="85"/>
                    <a:pt x="96" y="85"/>
                  </a:cubicBezTo>
                  <a:cubicBezTo>
                    <a:pt x="96" y="25"/>
                    <a:pt x="96" y="25"/>
                    <a:pt x="96" y="25"/>
                  </a:cubicBezTo>
                  <a:cubicBezTo>
                    <a:pt x="105" y="25"/>
                    <a:pt x="105" y="25"/>
                    <a:pt x="105" y="25"/>
                  </a:cubicBezTo>
                  <a:lnTo>
                    <a:pt x="105" y="85"/>
                  </a:lnTo>
                  <a:close/>
                  <a:moveTo>
                    <a:pt x="124" y="85"/>
                  </a:moveTo>
                  <a:cubicBezTo>
                    <a:pt x="115" y="85"/>
                    <a:pt x="115" y="85"/>
                    <a:pt x="115" y="85"/>
                  </a:cubicBezTo>
                  <a:cubicBezTo>
                    <a:pt x="115" y="25"/>
                    <a:pt x="115" y="25"/>
                    <a:pt x="115" y="25"/>
                  </a:cubicBezTo>
                  <a:cubicBezTo>
                    <a:pt x="124" y="25"/>
                    <a:pt x="124" y="25"/>
                    <a:pt x="124" y="25"/>
                  </a:cubicBezTo>
                  <a:lnTo>
                    <a:pt x="124" y="85"/>
                  </a:lnTo>
                  <a:close/>
                  <a:moveTo>
                    <a:pt x="142" y="85"/>
                  </a:moveTo>
                  <a:cubicBezTo>
                    <a:pt x="134" y="85"/>
                    <a:pt x="134" y="85"/>
                    <a:pt x="134" y="85"/>
                  </a:cubicBezTo>
                  <a:cubicBezTo>
                    <a:pt x="134" y="25"/>
                    <a:pt x="134" y="25"/>
                    <a:pt x="134" y="25"/>
                  </a:cubicBezTo>
                  <a:cubicBezTo>
                    <a:pt x="142" y="25"/>
                    <a:pt x="142" y="25"/>
                    <a:pt x="142" y="25"/>
                  </a:cubicBezTo>
                  <a:lnTo>
                    <a:pt x="142" y="85"/>
                  </a:lnTo>
                  <a:close/>
                  <a:moveTo>
                    <a:pt x="161" y="85"/>
                  </a:moveTo>
                  <a:cubicBezTo>
                    <a:pt x="153" y="85"/>
                    <a:pt x="153" y="85"/>
                    <a:pt x="153" y="85"/>
                  </a:cubicBezTo>
                  <a:cubicBezTo>
                    <a:pt x="153" y="25"/>
                    <a:pt x="153" y="25"/>
                    <a:pt x="153" y="25"/>
                  </a:cubicBezTo>
                  <a:cubicBezTo>
                    <a:pt x="161" y="25"/>
                    <a:pt x="161" y="25"/>
                    <a:pt x="161" y="25"/>
                  </a:cubicBezTo>
                  <a:lnTo>
                    <a:pt x="161" y="85"/>
                  </a:lnTo>
                  <a:close/>
                  <a:moveTo>
                    <a:pt x="180" y="85"/>
                  </a:moveTo>
                  <a:cubicBezTo>
                    <a:pt x="172" y="85"/>
                    <a:pt x="172" y="85"/>
                    <a:pt x="172" y="85"/>
                  </a:cubicBezTo>
                  <a:cubicBezTo>
                    <a:pt x="172" y="25"/>
                    <a:pt x="172" y="25"/>
                    <a:pt x="172" y="25"/>
                  </a:cubicBezTo>
                  <a:cubicBezTo>
                    <a:pt x="180" y="25"/>
                    <a:pt x="180" y="25"/>
                    <a:pt x="180" y="25"/>
                  </a:cubicBezTo>
                  <a:lnTo>
                    <a:pt x="180" y="85"/>
                  </a:lnTo>
                  <a:close/>
                  <a:moveTo>
                    <a:pt x="199" y="85"/>
                  </a:moveTo>
                  <a:cubicBezTo>
                    <a:pt x="190" y="85"/>
                    <a:pt x="190" y="85"/>
                    <a:pt x="190" y="85"/>
                  </a:cubicBezTo>
                  <a:cubicBezTo>
                    <a:pt x="190" y="25"/>
                    <a:pt x="190" y="25"/>
                    <a:pt x="190" y="25"/>
                  </a:cubicBezTo>
                  <a:cubicBezTo>
                    <a:pt x="199" y="25"/>
                    <a:pt x="199" y="25"/>
                    <a:pt x="199" y="25"/>
                  </a:cubicBezTo>
                  <a:lnTo>
                    <a:pt x="199" y="85"/>
                  </a:lnTo>
                  <a:close/>
                  <a:moveTo>
                    <a:pt x="218" y="85"/>
                  </a:moveTo>
                  <a:cubicBezTo>
                    <a:pt x="209" y="85"/>
                    <a:pt x="209" y="85"/>
                    <a:pt x="209" y="85"/>
                  </a:cubicBezTo>
                  <a:cubicBezTo>
                    <a:pt x="209" y="25"/>
                    <a:pt x="209" y="25"/>
                    <a:pt x="209" y="25"/>
                  </a:cubicBezTo>
                  <a:cubicBezTo>
                    <a:pt x="218" y="25"/>
                    <a:pt x="218" y="25"/>
                    <a:pt x="218" y="25"/>
                  </a:cubicBezTo>
                  <a:lnTo>
                    <a:pt x="218" y="85"/>
                  </a:lnTo>
                  <a:close/>
                  <a:moveTo>
                    <a:pt x="237" y="85"/>
                  </a:moveTo>
                  <a:cubicBezTo>
                    <a:pt x="228" y="85"/>
                    <a:pt x="228" y="85"/>
                    <a:pt x="228" y="85"/>
                  </a:cubicBezTo>
                  <a:cubicBezTo>
                    <a:pt x="228" y="25"/>
                    <a:pt x="228" y="25"/>
                    <a:pt x="228" y="25"/>
                  </a:cubicBezTo>
                  <a:cubicBezTo>
                    <a:pt x="237" y="25"/>
                    <a:pt x="237" y="25"/>
                    <a:pt x="237" y="25"/>
                  </a:cubicBezTo>
                  <a:lnTo>
                    <a:pt x="237" y="8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2" name="Oval 28"/>
          <p:cNvSpPr>
            <a:spLocks noChangeArrowheads="1"/>
          </p:cNvSpPr>
          <p:nvPr/>
        </p:nvSpPr>
        <p:spPr bwMode="auto">
          <a:xfrm>
            <a:off x="716457" y="2676097"/>
            <a:ext cx="722803" cy="721757"/>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33" name="组合 32"/>
          <p:cNvGrpSpPr/>
          <p:nvPr/>
        </p:nvGrpSpPr>
        <p:grpSpPr>
          <a:xfrm>
            <a:off x="890097" y="2864381"/>
            <a:ext cx="375523" cy="302301"/>
            <a:chOff x="1638306" y="3616334"/>
            <a:chExt cx="569914" cy="458789"/>
          </a:xfrm>
          <a:solidFill>
            <a:schemeClr val="bg1"/>
          </a:solidFill>
        </p:grpSpPr>
        <p:sp>
          <p:nvSpPr>
            <p:cNvPr id="34" name="Freeform 29"/>
            <p:cNvSpPr/>
            <p:nvPr/>
          </p:nvSpPr>
          <p:spPr bwMode="auto">
            <a:xfrm>
              <a:off x="1638306" y="4017973"/>
              <a:ext cx="569914" cy="57150"/>
            </a:xfrm>
            <a:custGeom>
              <a:avLst/>
              <a:gdLst>
                <a:gd name="T0" fmla="*/ 335 w 359"/>
                <a:gd name="T1" fmla="*/ 19 h 36"/>
                <a:gd name="T2" fmla="*/ 326 w 359"/>
                <a:gd name="T3" fmla="*/ 0 h 36"/>
                <a:gd name="T4" fmla="*/ 33 w 359"/>
                <a:gd name="T5" fmla="*/ 0 h 36"/>
                <a:gd name="T6" fmla="*/ 25 w 359"/>
                <a:gd name="T7" fmla="*/ 19 h 36"/>
                <a:gd name="T8" fmla="*/ 0 w 359"/>
                <a:gd name="T9" fmla="*/ 19 h 36"/>
                <a:gd name="T10" fmla="*/ 0 w 359"/>
                <a:gd name="T11" fmla="*/ 36 h 36"/>
                <a:gd name="T12" fmla="*/ 359 w 359"/>
                <a:gd name="T13" fmla="*/ 36 h 36"/>
                <a:gd name="T14" fmla="*/ 359 w 359"/>
                <a:gd name="T15" fmla="*/ 19 h 36"/>
                <a:gd name="T16" fmla="*/ 335 w 359"/>
                <a:gd name="T17" fmla="*/ 19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59" h="36">
                  <a:moveTo>
                    <a:pt x="335" y="19"/>
                  </a:moveTo>
                  <a:lnTo>
                    <a:pt x="326" y="0"/>
                  </a:lnTo>
                  <a:lnTo>
                    <a:pt x="33" y="0"/>
                  </a:lnTo>
                  <a:lnTo>
                    <a:pt x="25" y="19"/>
                  </a:lnTo>
                  <a:lnTo>
                    <a:pt x="0" y="19"/>
                  </a:lnTo>
                  <a:lnTo>
                    <a:pt x="0" y="36"/>
                  </a:lnTo>
                  <a:lnTo>
                    <a:pt x="359" y="36"/>
                  </a:lnTo>
                  <a:lnTo>
                    <a:pt x="359" y="19"/>
                  </a:lnTo>
                  <a:lnTo>
                    <a:pt x="335"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 name="Freeform 30"/>
            <p:cNvSpPr>
              <a:spLocks noEditPoints="1"/>
            </p:cNvSpPr>
            <p:nvPr/>
          </p:nvSpPr>
          <p:spPr bwMode="auto">
            <a:xfrm>
              <a:off x="1666881" y="3616334"/>
              <a:ext cx="512764" cy="115888"/>
            </a:xfrm>
            <a:custGeom>
              <a:avLst/>
              <a:gdLst>
                <a:gd name="T0" fmla="*/ 133 w 265"/>
                <a:gd name="T1" fmla="*/ 0 h 60"/>
                <a:gd name="T2" fmla="*/ 0 w 265"/>
                <a:gd name="T3" fmla="*/ 49 h 60"/>
                <a:gd name="T4" fmla="*/ 0 w 265"/>
                <a:gd name="T5" fmla="*/ 60 h 60"/>
                <a:gd name="T6" fmla="*/ 265 w 265"/>
                <a:gd name="T7" fmla="*/ 60 h 60"/>
                <a:gd name="T8" fmla="*/ 265 w 265"/>
                <a:gd name="T9" fmla="*/ 49 h 60"/>
                <a:gd name="T10" fmla="*/ 133 w 265"/>
                <a:gd name="T11" fmla="*/ 0 h 60"/>
                <a:gd name="T12" fmla="*/ 111 w 265"/>
                <a:gd name="T13" fmla="*/ 46 h 60"/>
                <a:gd name="T14" fmla="*/ 133 w 265"/>
                <a:gd name="T15" fmla="*/ 24 h 60"/>
                <a:gd name="T16" fmla="*/ 155 w 265"/>
                <a:gd name="T17" fmla="*/ 46 h 60"/>
                <a:gd name="T18" fmla="*/ 111 w 265"/>
                <a:gd name="T19" fmla="*/ 46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65" h="60">
                  <a:moveTo>
                    <a:pt x="133" y="0"/>
                  </a:moveTo>
                  <a:cubicBezTo>
                    <a:pt x="0" y="49"/>
                    <a:pt x="0" y="49"/>
                    <a:pt x="0" y="49"/>
                  </a:cubicBezTo>
                  <a:cubicBezTo>
                    <a:pt x="0" y="60"/>
                    <a:pt x="0" y="60"/>
                    <a:pt x="0" y="60"/>
                  </a:cubicBezTo>
                  <a:cubicBezTo>
                    <a:pt x="265" y="60"/>
                    <a:pt x="265" y="60"/>
                    <a:pt x="265" y="60"/>
                  </a:cubicBezTo>
                  <a:cubicBezTo>
                    <a:pt x="265" y="49"/>
                    <a:pt x="265" y="49"/>
                    <a:pt x="265" y="49"/>
                  </a:cubicBezTo>
                  <a:lnTo>
                    <a:pt x="133" y="0"/>
                  </a:lnTo>
                  <a:close/>
                  <a:moveTo>
                    <a:pt x="111" y="46"/>
                  </a:moveTo>
                  <a:cubicBezTo>
                    <a:pt x="111" y="34"/>
                    <a:pt x="121" y="24"/>
                    <a:pt x="133" y="24"/>
                  </a:cubicBezTo>
                  <a:cubicBezTo>
                    <a:pt x="145" y="24"/>
                    <a:pt x="155" y="34"/>
                    <a:pt x="155" y="46"/>
                  </a:cubicBezTo>
                  <a:lnTo>
                    <a:pt x="111"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 name="Freeform 31"/>
            <p:cNvSpPr/>
            <p:nvPr/>
          </p:nvSpPr>
          <p:spPr bwMode="auto">
            <a:xfrm>
              <a:off x="1682756" y="3752860"/>
              <a:ext cx="90488" cy="247651"/>
            </a:xfrm>
            <a:custGeom>
              <a:avLst/>
              <a:gdLst>
                <a:gd name="T0" fmla="*/ 57 w 57"/>
                <a:gd name="T1" fmla="*/ 0 h 156"/>
                <a:gd name="T2" fmla="*/ 0 w 57"/>
                <a:gd name="T3" fmla="*/ 0 h 156"/>
                <a:gd name="T4" fmla="*/ 0 w 57"/>
                <a:gd name="T5" fmla="*/ 16 h 156"/>
                <a:gd name="T6" fmla="*/ 12 w 57"/>
                <a:gd name="T7" fmla="*/ 16 h 156"/>
                <a:gd name="T8" fmla="*/ 12 w 57"/>
                <a:gd name="T9" fmla="*/ 156 h 156"/>
                <a:gd name="T10" fmla="*/ 45 w 57"/>
                <a:gd name="T11" fmla="*/ 156 h 156"/>
                <a:gd name="T12" fmla="*/ 45 w 57"/>
                <a:gd name="T13" fmla="*/ 16 h 156"/>
                <a:gd name="T14" fmla="*/ 57 w 57"/>
                <a:gd name="T15" fmla="*/ 16 h 156"/>
                <a:gd name="T16" fmla="*/ 57 w 57"/>
                <a:gd name="T1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156">
                  <a:moveTo>
                    <a:pt x="57" y="0"/>
                  </a:moveTo>
                  <a:lnTo>
                    <a:pt x="0" y="0"/>
                  </a:lnTo>
                  <a:lnTo>
                    <a:pt x="0" y="16"/>
                  </a:lnTo>
                  <a:lnTo>
                    <a:pt x="12" y="16"/>
                  </a:lnTo>
                  <a:lnTo>
                    <a:pt x="12" y="156"/>
                  </a:lnTo>
                  <a:lnTo>
                    <a:pt x="45" y="156"/>
                  </a:lnTo>
                  <a:lnTo>
                    <a:pt x="45" y="16"/>
                  </a:lnTo>
                  <a:lnTo>
                    <a:pt x="57" y="16"/>
                  </a:lnTo>
                  <a:lnTo>
                    <a:pt x="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 name="Freeform 32"/>
            <p:cNvSpPr/>
            <p:nvPr/>
          </p:nvSpPr>
          <p:spPr bwMode="auto">
            <a:xfrm>
              <a:off x="1811344" y="3752860"/>
              <a:ext cx="92075" cy="247651"/>
            </a:xfrm>
            <a:custGeom>
              <a:avLst/>
              <a:gdLst>
                <a:gd name="T0" fmla="*/ 58 w 58"/>
                <a:gd name="T1" fmla="*/ 0 h 156"/>
                <a:gd name="T2" fmla="*/ 0 w 58"/>
                <a:gd name="T3" fmla="*/ 0 h 156"/>
                <a:gd name="T4" fmla="*/ 0 w 58"/>
                <a:gd name="T5" fmla="*/ 16 h 156"/>
                <a:gd name="T6" fmla="*/ 14 w 58"/>
                <a:gd name="T7" fmla="*/ 16 h 156"/>
                <a:gd name="T8" fmla="*/ 14 w 58"/>
                <a:gd name="T9" fmla="*/ 156 h 156"/>
                <a:gd name="T10" fmla="*/ 45 w 58"/>
                <a:gd name="T11" fmla="*/ 156 h 156"/>
                <a:gd name="T12" fmla="*/ 45 w 58"/>
                <a:gd name="T13" fmla="*/ 16 h 156"/>
                <a:gd name="T14" fmla="*/ 58 w 58"/>
                <a:gd name="T15" fmla="*/ 16 h 156"/>
                <a:gd name="T16" fmla="*/ 58 w 58"/>
                <a:gd name="T1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8" h="156">
                  <a:moveTo>
                    <a:pt x="58" y="0"/>
                  </a:moveTo>
                  <a:lnTo>
                    <a:pt x="0" y="0"/>
                  </a:lnTo>
                  <a:lnTo>
                    <a:pt x="0" y="16"/>
                  </a:lnTo>
                  <a:lnTo>
                    <a:pt x="14" y="16"/>
                  </a:lnTo>
                  <a:lnTo>
                    <a:pt x="14" y="156"/>
                  </a:lnTo>
                  <a:lnTo>
                    <a:pt x="45" y="156"/>
                  </a:lnTo>
                  <a:lnTo>
                    <a:pt x="45" y="16"/>
                  </a:lnTo>
                  <a:lnTo>
                    <a:pt x="58" y="16"/>
                  </a:lnTo>
                  <a:lnTo>
                    <a:pt x="58"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 name="Freeform 33"/>
            <p:cNvSpPr/>
            <p:nvPr/>
          </p:nvSpPr>
          <p:spPr bwMode="auto">
            <a:xfrm>
              <a:off x="1943106" y="3752860"/>
              <a:ext cx="90488" cy="247651"/>
            </a:xfrm>
            <a:custGeom>
              <a:avLst/>
              <a:gdLst>
                <a:gd name="T0" fmla="*/ 57 w 57"/>
                <a:gd name="T1" fmla="*/ 0 h 156"/>
                <a:gd name="T2" fmla="*/ 0 w 57"/>
                <a:gd name="T3" fmla="*/ 0 h 156"/>
                <a:gd name="T4" fmla="*/ 0 w 57"/>
                <a:gd name="T5" fmla="*/ 16 h 156"/>
                <a:gd name="T6" fmla="*/ 12 w 57"/>
                <a:gd name="T7" fmla="*/ 16 h 156"/>
                <a:gd name="T8" fmla="*/ 12 w 57"/>
                <a:gd name="T9" fmla="*/ 156 h 156"/>
                <a:gd name="T10" fmla="*/ 45 w 57"/>
                <a:gd name="T11" fmla="*/ 156 h 156"/>
                <a:gd name="T12" fmla="*/ 45 w 57"/>
                <a:gd name="T13" fmla="*/ 16 h 156"/>
                <a:gd name="T14" fmla="*/ 57 w 57"/>
                <a:gd name="T15" fmla="*/ 16 h 156"/>
                <a:gd name="T16" fmla="*/ 57 w 57"/>
                <a:gd name="T1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156">
                  <a:moveTo>
                    <a:pt x="57" y="0"/>
                  </a:moveTo>
                  <a:lnTo>
                    <a:pt x="0" y="0"/>
                  </a:lnTo>
                  <a:lnTo>
                    <a:pt x="0" y="16"/>
                  </a:lnTo>
                  <a:lnTo>
                    <a:pt x="12" y="16"/>
                  </a:lnTo>
                  <a:lnTo>
                    <a:pt x="12" y="156"/>
                  </a:lnTo>
                  <a:lnTo>
                    <a:pt x="45" y="156"/>
                  </a:lnTo>
                  <a:lnTo>
                    <a:pt x="45" y="16"/>
                  </a:lnTo>
                  <a:lnTo>
                    <a:pt x="57" y="16"/>
                  </a:lnTo>
                  <a:lnTo>
                    <a:pt x="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 name="Freeform 34"/>
            <p:cNvSpPr/>
            <p:nvPr/>
          </p:nvSpPr>
          <p:spPr bwMode="auto">
            <a:xfrm>
              <a:off x="2073282" y="3752860"/>
              <a:ext cx="90488" cy="247651"/>
            </a:xfrm>
            <a:custGeom>
              <a:avLst/>
              <a:gdLst>
                <a:gd name="T0" fmla="*/ 57 w 57"/>
                <a:gd name="T1" fmla="*/ 0 h 156"/>
                <a:gd name="T2" fmla="*/ 0 w 57"/>
                <a:gd name="T3" fmla="*/ 0 h 156"/>
                <a:gd name="T4" fmla="*/ 0 w 57"/>
                <a:gd name="T5" fmla="*/ 16 h 156"/>
                <a:gd name="T6" fmla="*/ 13 w 57"/>
                <a:gd name="T7" fmla="*/ 16 h 156"/>
                <a:gd name="T8" fmla="*/ 13 w 57"/>
                <a:gd name="T9" fmla="*/ 156 h 156"/>
                <a:gd name="T10" fmla="*/ 45 w 57"/>
                <a:gd name="T11" fmla="*/ 156 h 156"/>
                <a:gd name="T12" fmla="*/ 45 w 57"/>
                <a:gd name="T13" fmla="*/ 16 h 156"/>
                <a:gd name="T14" fmla="*/ 57 w 57"/>
                <a:gd name="T15" fmla="*/ 16 h 156"/>
                <a:gd name="T16" fmla="*/ 57 w 57"/>
                <a:gd name="T17" fmla="*/ 0 h 1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156">
                  <a:moveTo>
                    <a:pt x="57" y="0"/>
                  </a:moveTo>
                  <a:lnTo>
                    <a:pt x="0" y="0"/>
                  </a:lnTo>
                  <a:lnTo>
                    <a:pt x="0" y="16"/>
                  </a:lnTo>
                  <a:lnTo>
                    <a:pt x="13" y="16"/>
                  </a:lnTo>
                  <a:lnTo>
                    <a:pt x="13" y="156"/>
                  </a:lnTo>
                  <a:lnTo>
                    <a:pt x="45" y="156"/>
                  </a:lnTo>
                  <a:lnTo>
                    <a:pt x="45" y="16"/>
                  </a:lnTo>
                  <a:lnTo>
                    <a:pt x="57" y="16"/>
                  </a:lnTo>
                  <a:lnTo>
                    <a:pt x="5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40" name="Oval 35"/>
          <p:cNvSpPr>
            <a:spLocks noChangeArrowheads="1"/>
          </p:cNvSpPr>
          <p:nvPr/>
        </p:nvSpPr>
        <p:spPr bwMode="auto">
          <a:xfrm>
            <a:off x="2099785" y="2676097"/>
            <a:ext cx="722803" cy="721757"/>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41" name="Freeform 36"/>
          <p:cNvSpPr/>
          <p:nvPr/>
        </p:nvSpPr>
        <p:spPr bwMode="auto">
          <a:xfrm>
            <a:off x="2261919" y="2874842"/>
            <a:ext cx="399581" cy="325315"/>
          </a:xfrm>
          <a:custGeom>
            <a:avLst/>
            <a:gdLst>
              <a:gd name="T0" fmla="*/ 281 w 314"/>
              <a:gd name="T1" fmla="*/ 109 h 256"/>
              <a:gd name="T2" fmla="*/ 206 w 314"/>
              <a:gd name="T3" fmla="*/ 110 h 256"/>
              <a:gd name="T4" fmla="*/ 131 w 314"/>
              <a:gd name="T5" fmla="*/ 0 h 256"/>
              <a:gd name="T6" fmla="*/ 106 w 314"/>
              <a:gd name="T7" fmla="*/ 0 h 256"/>
              <a:gd name="T8" fmla="*/ 146 w 314"/>
              <a:gd name="T9" fmla="*/ 111 h 256"/>
              <a:gd name="T10" fmla="*/ 55 w 314"/>
              <a:gd name="T11" fmla="*/ 112 h 256"/>
              <a:gd name="T12" fmla="*/ 24 w 314"/>
              <a:gd name="T13" fmla="*/ 76 h 256"/>
              <a:gd name="T14" fmla="*/ 0 w 314"/>
              <a:gd name="T15" fmla="*/ 76 h 256"/>
              <a:gd name="T16" fmla="*/ 25 w 314"/>
              <a:gd name="T17" fmla="*/ 128 h 256"/>
              <a:gd name="T18" fmla="*/ 0 w 314"/>
              <a:gd name="T19" fmla="*/ 180 h 256"/>
              <a:gd name="T20" fmla="*/ 24 w 314"/>
              <a:gd name="T21" fmla="*/ 180 h 256"/>
              <a:gd name="T22" fmla="*/ 55 w 314"/>
              <a:gd name="T23" fmla="*/ 144 h 256"/>
              <a:gd name="T24" fmla="*/ 146 w 314"/>
              <a:gd name="T25" fmla="*/ 145 h 256"/>
              <a:gd name="T26" fmla="*/ 106 w 314"/>
              <a:gd name="T27" fmla="*/ 256 h 256"/>
              <a:gd name="T28" fmla="*/ 131 w 314"/>
              <a:gd name="T29" fmla="*/ 256 h 256"/>
              <a:gd name="T30" fmla="*/ 206 w 314"/>
              <a:gd name="T31" fmla="*/ 146 h 256"/>
              <a:gd name="T32" fmla="*/ 281 w 314"/>
              <a:gd name="T33" fmla="*/ 147 h 256"/>
              <a:gd name="T34" fmla="*/ 314 w 314"/>
              <a:gd name="T35" fmla="*/ 128 h 256"/>
              <a:gd name="T36" fmla="*/ 281 w 314"/>
              <a:gd name="T37" fmla="*/ 109 h 2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14" h="256">
                <a:moveTo>
                  <a:pt x="281" y="109"/>
                </a:moveTo>
                <a:cubicBezTo>
                  <a:pt x="206" y="110"/>
                  <a:pt x="206" y="110"/>
                  <a:pt x="206" y="110"/>
                </a:cubicBezTo>
                <a:cubicBezTo>
                  <a:pt x="131" y="0"/>
                  <a:pt x="131" y="0"/>
                  <a:pt x="131" y="0"/>
                </a:cubicBezTo>
                <a:cubicBezTo>
                  <a:pt x="106" y="0"/>
                  <a:pt x="106" y="0"/>
                  <a:pt x="106" y="0"/>
                </a:cubicBezTo>
                <a:cubicBezTo>
                  <a:pt x="146" y="111"/>
                  <a:pt x="146" y="111"/>
                  <a:pt x="146" y="111"/>
                </a:cubicBezTo>
                <a:cubicBezTo>
                  <a:pt x="55" y="112"/>
                  <a:pt x="55" y="112"/>
                  <a:pt x="55" y="112"/>
                </a:cubicBezTo>
                <a:cubicBezTo>
                  <a:pt x="24" y="76"/>
                  <a:pt x="24" y="76"/>
                  <a:pt x="24" y="76"/>
                </a:cubicBezTo>
                <a:cubicBezTo>
                  <a:pt x="0" y="76"/>
                  <a:pt x="0" y="76"/>
                  <a:pt x="0" y="76"/>
                </a:cubicBezTo>
                <a:cubicBezTo>
                  <a:pt x="25" y="128"/>
                  <a:pt x="25" y="128"/>
                  <a:pt x="25" y="128"/>
                </a:cubicBezTo>
                <a:cubicBezTo>
                  <a:pt x="0" y="180"/>
                  <a:pt x="0" y="180"/>
                  <a:pt x="0" y="180"/>
                </a:cubicBezTo>
                <a:cubicBezTo>
                  <a:pt x="24" y="180"/>
                  <a:pt x="24" y="180"/>
                  <a:pt x="24" y="180"/>
                </a:cubicBezTo>
                <a:cubicBezTo>
                  <a:pt x="55" y="144"/>
                  <a:pt x="55" y="144"/>
                  <a:pt x="55" y="144"/>
                </a:cubicBezTo>
                <a:cubicBezTo>
                  <a:pt x="146" y="145"/>
                  <a:pt x="146" y="145"/>
                  <a:pt x="146" y="145"/>
                </a:cubicBezTo>
                <a:cubicBezTo>
                  <a:pt x="106" y="256"/>
                  <a:pt x="106" y="256"/>
                  <a:pt x="106" y="256"/>
                </a:cubicBezTo>
                <a:cubicBezTo>
                  <a:pt x="131" y="256"/>
                  <a:pt x="131" y="256"/>
                  <a:pt x="131" y="256"/>
                </a:cubicBezTo>
                <a:cubicBezTo>
                  <a:pt x="206" y="146"/>
                  <a:pt x="206" y="146"/>
                  <a:pt x="206" y="146"/>
                </a:cubicBezTo>
                <a:cubicBezTo>
                  <a:pt x="281" y="147"/>
                  <a:pt x="281" y="147"/>
                  <a:pt x="281" y="147"/>
                </a:cubicBezTo>
                <a:cubicBezTo>
                  <a:pt x="299" y="147"/>
                  <a:pt x="314" y="138"/>
                  <a:pt x="314" y="128"/>
                </a:cubicBezTo>
                <a:cubicBezTo>
                  <a:pt x="314" y="118"/>
                  <a:pt x="299" y="109"/>
                  <a:pt x="281" y="109"/>
                </a:cubicBezTo>
              </a:path>
            </a:pathLst>
          </a:custGeom>
          <a:solidFill>
            <a:schemeClr val="bg1"/>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42" name="Oval 37"/>
          <p:cNvSpPr>
            <a:spLocks noChangeArrowheads="1"/>
          </p:cNvSpPr>
          <p:nvPr/>
        </p:nvSpPr>
        <p:spPr bwMode="auto">
          <a:xfrm>
            <a:off x="3498440" y="2676097"/>
            <a:ext cx="721757" cy="721757"/>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43" name="组合 42"/>
          <p:cNvGrpSpPr/>
          <p:nvPr/>
        </p:nvGrpSpPr>
        <p:grpSpPr>
          <a:xfrm>
            <a:off x="3658482" y="2859151"/>
            <a:ext cx="401673" cy="307532"/>
            <a:chOff x="5124463" y="3608397"/>
            <a:chExt cx="609601" cy="466726"/>
          </a:xfrm>
          <a:solidFill>
            <a:schemeClr val="bg1"/>
          </a:solidFill>
        </p:grpSpPr>
        <p:sp>
          <p:nvSpPr>
            <p:cNvPr id="44" name="Freeform 38"/>
            <p:cNvSpPr/>
            <p:nvPr/>
          </p:nvSpPr>
          <p:spPr bwMode="auto">
            <a:xfrm>
              <a:off x="5124463" y="4035435"/>
              <a:ext cx="193675" cy="36513"/>
            </a:xfrm>
            <a:custGeom>
              <a:avLst/>
              <a:gdLst>
                <a:gd name="T0" fmla="*/ 90 w 100"/>
                <a:gd name="T1" fmla="*/ 0 h 19"/>
                <a:gd name="T2" fmla="*/ 11 w 100"/>
                <a:gd name="T3" fmla="*/ 0 h 19"/>
                <a:gd name="T4" fmla="*/ 0 w 100"/>
                <a:gd name="T5" fmla="*/ 11 h 19"/>
                <a:gd name="T6" fmla="*/ 0 w 100"/>
                <a:gd name="T7" fmla="*/ 19 h 19"/>
                <a:gd name="T8" fmla="*/ 100 w 100"/>
                <a:gd name="T9" fmla="*/ 19 h 19"/>
                <a:gd name="T10" fmla="*/ 100 w 100"/>
                <a:gd name="T11" fmla="*/ 11 h 19"/>
                <a:gd name="T12" fmla="*/ 90 w 100"/>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100" h="19">
                  <a:moveTo>
                    <a:pt x="90" y="0"/>
                  </a:moveTo>
                  <a:cubicBezTo>
                    <a:pt x="11" y="0"/>
                    <a:pt x="11" y="0"/>
                    <a:pt x="11" y="0"/>
                  </a:cubicBezTo>
                  <a:cubicBezTo>
                    <a:pt x="5" y="0"/>
                    <a:pt x="0" y="5"/>
                    <a:pt x="0" y="11"/>
                  </a:cubicBezTo>
                  <a:cubicBezTo>
                    <a:pt x="0" y="19"/>
                    <a:pt x="0" y="19"/>
                    <a:pt x="0" y="19"/>
                  </a:cubicBezTo>
                  <a:cubicBezTo>
                    <a:pt x="100" y="19"/>
                    <a:pt x="100" y="19"/>
                    <a:pt x="100" y="19"/>
                  </a:cubicBezTo>
                  <a:cubicBezTo>
                    <a:pt x="100" y="11"/>
                    <a:pt x="100" y="11"/>
                    <a:pt x="100" y="11"/>
                  </a:cubicBezTo>
                  <a:cubicBezTo>
                    <a:pt x="100" y="5"/>
                    <a:pt x="96" y="0"/>
                    <a:pt x="90"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5" name="Freeform 39"/>
            <p:cNvSpPr/>
            <p:nvPr/>
          </p:nvSpPr>
          <p:spPr bwMode="auto">
            <a:xfrm>
              <a:off x="5302263" y="3787785"/>
              <a:ext cx="98425" cy="30163"/>
            </a:xfrm>
            <a:custGeom>
              <a:avLst/>
              <a:gdLst>
                <a:gd name="T0" fmla="*/ 46 w 62"/>
                <a:gd name="T1" fmla="*/ 19 h 19"/>
                <a:gd name="T2" fmla="*/ 62 w 62"/>
                <a:gd name="T3" fmla="*/ 0 h 19"/>
                <a:gd name="T4" fmla="*/ 16 w 62"/>
                <a:gd name="T5" fmla="*/ 0 h 19"/>
                <a:gd name="T6" fmla="*/ 0 w 62"/>
                <a:gd name="T7" fmla="*/ 19 h 19"/>
                <a:gd name="T8" fmla="*/ 46 w 62"/>
                <a:gd name="T9" fmla="*/ 19 h 19"/>
              </a:gdLst>
              <a:ahLst/>
              <a:cxnLst>
                <a:cxn ang="0">
                  <a:pos x="T0" y="T1"/>
                </a:cxn>
                <a:cxn ang="0">
                  <a:pos x="T2" y="T3"/>
                </a:cxn>
                <a:cxn ang="0">
                  <a:pos x="T4" y="T5"/>
                </a:cxn>
                <a:cxn ang="0">
                  <a:pos x="T6" y="T7"/>
                </a:cxn>
                <a:cxn ang="0">
                  <a:pos x="T8" y="T9"/>
                </a:cxn>
              </a:cxnLst>
              <a:rect l="0" t="0" r="r" b="b"/>
              <a:pathLst>
                <a:path w="62" h="19">
                  <a:moveTo>
                    <a:pt x="46" y="19"/>
                  </a:moveTo>
                  <a:lnTo>
                    <a:pt x="62" y="0"/>
                  </a:lnTo>
                  <a:lnTo>
                    <a:pt x="16" y="0"/>
                  </a:lnTo>
                  <a:lnTo>
                    <a:pt x="0" y="19"/>
                  </a:lnTo>
                  <a:lnTo>
                    <a:pt x="46" y="1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6" name="Freeform 40"/>
            <p:cNvSpPr/>
            <p:nvPr/>
          </p:nvSpPr>
          <p:spPr bwMode="auto">
            <a:xfrm>
              <a:off x="5353063" y="3730635"/>
              <a:ext cx="98425" cy="28575"/>
            </a:xfrm>
            <a:custGeom>
              <a:avLst/>
              <a:gdLst>
                <a:gd name="T0" fmla="*/ 16 w 62"/>
                <a:gd name="T1" fmla="*/ 0 h 18"/>
                <a:gd name="T2" fmla="*/ 0 w 62"/>
                <a:gd name="T3" fmla="*/ 18 h 18"/>
                <a:gd name="T4" fmla="*/ 46 w 62"/>
                <a:gd name="T5" fmla="*/ 18 h 18"/>
                <a:gd name="T6" fmla="*/ 62 w 62"/>
                <a:gd name="T7" fmla="*/ 0 h 18"/>
                <a:gd name="T8" fmla="*/ 16 w 62"/>
                <a:gd name="T9" fmla="*/ 0 h 18"/>
              </a:gdLst>
              <a:ahLst/>
              <a:cxnLst>
                <a:cxn ang="0">
                  <a:pos x="T0" y="T1"/>
                </a:cxn>
                <a:cxn ang="0">
                  <a:pos x="T2" y="T3"/>
                </a:cxn>
                <a:cxn ang="0">
                  <a:pos x="T4" y="T5"/>
                </a:cxn>
                <a:cxn ang="0">
                  <a:pos x="T6" y="T7"/>
                </a:cxn>
                <a:cxn ang="0">
                  <a:pos x="T8" y="T9"/>
                </a:cxn>
              </a:cxnLst>
              <a:rect l="0" t="0" r="r" b="b"/>
              <a:pathLst>
                <a:path w="62" h="18">
                  <a:moveTo>
                    <a:pt x="16" y="0"/>
                  </a:moveTo>
                  <a:lnTo>
                    <a:pt x="0" y="18"/>
                  </a:lnTo>
                  <a:lnTo>
                    <a:pt x="46" y="18"/>
                  </a:lnTo>
                  <a:lnTo>
                    <a:pt x="62" y="0"/>
                  </a:lnTo>
                  <a:lnTo>
                    <a:pt x="16"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7" name="Freeform 41"/>
            <p:cNvSpPr/>
            <p:nvPr/>
          </p:nvSpPr>
          <p:spPr bwMode="auto">
            <a:xfrm>
              <a:off x="5451488" y="3608397"/>
              <a:ext cx="73025" cy="36513"/>
            </a:xfrm>
            <a:custGeom>
              <a:avLst/>
              <a:gdLst>
                <a:gd name="T0" fmla="*/ 46 w 46"/>
                <a:gd name="T1" fmla="*/ 23 h 23"/>
                <a:gd name="T2" fmla="*/ 21 w 46"/>
                <a:gd name="T3" fmla="*/ 0 h 23"/>
                <a:gd name="T4" fmla="*/ 0 w 46"/>
                <a:gd name="T5" fmla="*/ 23 h 23"/>
                <a:gd name="T6" fmla="*/ 46 w 46"/>
                <a:gd name="T7" fmla="*/ 23 h 23"/>
              </a:gdLst>
              <a:ahLst/>
              <a:cxnLst>
                <a:cxn ang="0">
                  <a:pos x="T0" y="T1"/>
                </a:cxn>
                <a:cxn ang="0">
                  <a:pos x="T2" y="T3"/>
                </a:cxn>
                <a:cxn ang="0">
                  <a:pos x="T4" y="T5"/>
                </a:cxn>
                <a:cxn ang="0">
                  <a:pos x="T6" y="T7"/>
                </a:cxn>
              </a:cxnLst>
              <a:rect l="0" t="0" r="r" b="b"/>
              <a:pathLst>
                <a:path w="46" h="23">
                  <a:moveTo>
                    <a:pt x="46" y="23"/>
                  </a:moveTo>
                  <a:lnTo>
                    <a:pt x="21" y="0"/>
                  </a:lnTo>
                  <a:lnTo>
                    <a:pt x="0" y="23"/>
                  </a:lnTo>
                  <a:lnTo>
                    <a:pt x="46" y="2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8" name="Freeform 42"/>
            <p:cNvSpPr>
              <a:spLocks noEditPoints="1"/>
            </p:cNvSpPr>
            <p:nvPr/>
          </p:nvSpPr>
          <p:spPr bwMode="auto">
            <a:xfrm>
              <a:off x="5141925" y="3649672"/>
              <a:ext cx="209550" cy="368301"/>
            </a:xfrm>
            <a:custGeom>
              <a:avLst/>
              <a:gdLst>
                <a:gd name="T0" fmla="*/ 108 w 108"/>
                <a:gd name="T1" fmla="*/ 102 h 191"/>
                <a:gd name="T2" fmla="*/ 82 w 108"/>
                <a:gd name="T3" fmla="*/ 102 h 191"/>
                <a:gd name="T4" fmla="*/ 82 w 108"/>
                <a:gd name="T5" fmla="*/ 7 h 191"/>
                <a:gd name="T6" fmla="*/ 75 w 108"/>
                <a:gd name="T7" fmla="*/ 0 h 191"/>
                <a:gd name="T8" fmla="*/ 7 w 108"/>
                <a:gd name="T9" fmla="*/ 0 h 191"/>
                <a:gd name="T10" fmla="*/ 0 w 108"/>
                <a:gd name="T11" fmla="*/ 7 h 191"/>
                <a:gd name="T12" fmla="*/ 0 w 108"/>
                <a:gd name="T13" fmla="*/ 184 h 191"/>
                <a:gd name="T14" fmla="*/ 7 w 108"/>
                <a:gd name="T15" fmla="*/ 191 h 191"/>
                <a:gd name="T16" fmla="*/ 75 w 108"/>
                <a:gd name="T17" fmla="*/ 191 h 191"/>
                <a:gd name="T18" fmla="*/ 82 w 108"/>
                <a:gd name="T19" fmla="*/ 184 h 191"/>
                <a:gd name="T20" fmla="*/ 82 w 108"/>
                <a:gd name="T21" fmla="*/ 131 h 191"/>
                <a:gd name="T22" fmla="*/ 108 w 108"/>
                <a:gd name="T23" fmla="*/ 102 h 191"/>
                <a:gd name="T24" fmla="*/ 16 w 108"/>
                <a:gd name="T25" fmla="*/ 86 h 191"/>
                <a:gd name="T26" fmla="*/ 16 w 108"/>
                <a:gd name="T27" fmla="*/ 27 h 191"/>
                <a:gd name="T28" fmla="*/ 30 w 108"/>
                <a:gd name="T29" fmla="*/ 14 h 191"/>
                <a:gd name="T30" fmla="*/ 53 w 108"/>
                <a:gd name="T31" fmla="*/ 14 h 191"/>
                <a:gd name="T32" fmla="*/ 66 w 108"/>
                <a:gd name="T33" fmla="*/ 27 h 191"/>
                <a:gd name="T34" fmla="*/ 66 w 108"/>
                <a:gd name="T35" fmla="*/ 86 h 191"/>
                <a:gd name="T36" fmla="*/ 53 w 108"/>
                <a:gd name="T37" fmla="*/ 99 h 191"/>
                <a:gd name="T38" fmla="*/ 30 w 108"/>
                <a:gd name="T39" fmla="*/ 99 h 191"/>
                <a:gd name="T40" fmla="*/ 16 w 108"/>
                <a:gd name="T41" fmla="*/ 86 h 1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08" h="191">
                  <a:moveTo>
                    <a:pt x="108" y="102"/>
                  </a:moveTo>
                  <a:cubicBezTo>
                    <a:pt x="82" y="102"/>
                    <a:pt x="82" y="102"/>
                    <a:pt x="82" y="102"/>
                  </a:cubicBezTo>
                  <a:cubicBezTo>
                    <a:pt x="82" y="7"/>
                    <a:pt x="82" y="7"/>
                    <a:pt x="82" y="7"/>
                  </a:cubicBezTo>
                  <a:cubicBezTo>
                    <a:pt x="82" y="3"/>
                    <a:pt x="79" y="0"/>
                    <a:pt x="75" y="0"/>
                  </a:cubicBezTo>
                  <a:cubicBezTo>
                    <a:pt x="7" y="0"/>
                    <a:pt x="7" y="0"/>
                    <a:pt x="7" y="0"/>
                  </a:cubicBezTo>
                  <a:cubicBezTo>
                    <a:pt x="4" y="0"/>
                    <a:pt x="0" y="3"/>
                    <a:pt x="0" y="7"/>
                  </a:cubicBezTo>
                  <a:cubicBezTo>
                    <a:pt x="0" y="184"/>
                    <a:pt x="0" y="184"/>
                    <a:pt x="0" y="184"/>
                  </a:cubicBezTo>
                  <a:cubicBezTo>
                    <a:pt x="0" y="188"/>
                    <a:pt x="4" y="191"/>
                    <a:pt x="7" y="191"/>
                  </a:cubicBezTo>
                  <a:cubicBezTo>
                    <a:pt x="75" y="191"/>
                    <a:pt x="75" y="191"/>
                    <a:pt x="75" y="191"/>
                  </a:cubicBezTo>
                  <a:cubicBezTo>
                    <a:pt x="79" y="191"/>
                    <a:pt x="82" y="188"/>
                    <a:pt x="82" y="184"/>
                  </a:cubicBezTo>
                  <a:cubicBezTo>
                    <a:pt x="82" y="131"/>
                    <a:pt x="82" y="131"/>
                    <a:pt x="82" y="131"/>
                  </a:cubicBezTo>
                  <a:lnTo>
                    <a:pt x="108" y="102"/>
                  </a:lnTo>
                  <a:close/>
                  <a:moveTo>
                    <a:pt x="16" y="86"/>
                  </a:moveTo>
                  <a:cubicBezTo>
                    <a:pt x="16" y="27"/>
                    <a:pt x="16" y="27"/>
                    <a:pt x="16" y="27"/>
                  </a:cubicBezTo>
                  <a:cubicBezTo>
                    <a:pt x="16" y="20"/>
                    <a:pt x="22" y="14"/>
                    <a:pt x="30" y="14"/>
                  </a:cubicBezTo>
                  <a:cubicBezTo>
                    <a:pt x="53" y="14"/>
                    <a:pt x="53" y="14"/>
                    <a:pt x="53" y="14"/>
                  </a:cubicBezTo>
                  <a:cubicBezTo>
                    <a:pt x="60" y="14"/>
                    <a:pt x="66" y="20"/>
                    <a:pt x="66" y="27"/>
                  </a:cubicBezTo>
                  <a:cubicBezTo>
                    <a:pt x="66" y="86"/>
                    <a:pt x="66" y="86"/>
                    <a:pt x="66" y="86"/>
                  </a:cubicBezTo>
                  <a:cubicBezTo>
                    <a:pt x="66" y="93"/>
                    <a:pt x="60" y="99"/>
                    <a:pt x="53" y="99"/>
                  </a:cubicBezTo>
                  <a:cubicBezTo>
                    <a:pt x="30" y="99"/>
                    <a:pt x="30" y="99"/>
                    <a:pt x="30" y="99"/>
                  </a:cubicBezTo>
                  <a:cubicBezTo>
                    <a:pt x="22" y="99"/>
                    <a:pt x="16" y="93"/>
                    <a:pt x="16" y="8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9" name="Freeform 43"/>
            <p:cNvSpPr/>
            <p:nvPr/>
          </p:nvSpPr>
          <p:spPr bwMode="auto">
            <a:xfrm>
              <a:off x="5400688" y="3671897"/>
              <a:ext cx="100013" cy="31750"/>
            </a:xfrm>
            <a:custGeom>
              <a:avLst/>
              <a:gdLst>
                <a:gd name="T0" fmla="*/ 17 w 63"/>
                <a:gd name="T1" fmla="*/ 0 h 20"/>
                <a:gd name="T2" fmla="*/ 0 w 63"/>
                <a:gd name="T3" fmla="*/ 20 h 20"/>
                <a:gd name="T4" fmla="*/ 48 w 63"/>
                <a:gd name="T5" fmla="*/ 20 h 20"/>
                <a:gd name="T6" fmla="*/ 63 w 63"/>
                <a:gd name="T7" fmla="*/ 0 h 20"/>
                <a:gd name="T8" fmla="*/ 17 w 63"/>
                <a:gd name="T9" fmla="*/ 0 h 20"/>
              </a:gdLst>
              <a:ahLst/>
              <a:cxnLst>
                <a:cxn ang="0">
                  <a:pos x="T0" y="T1"/>
                </a:cxn>
                <a:cxn ang="0">
                  <a:pos x="T2" y="T3"/>
                </a:cxn>
                <a:cxn ang="0">
                  <a:pos x="T4" y="T5"/>
                </a:cxn>
                <a:cxn ang="0">
                  <a:pos x="T6" y="T7"/>
                </a:cxn>
                <a:cxn ang="0">
                  <a:pos x="T8" y="T9"/>
                </a:cxn>
              </a:cxnLst>
              <a:rect l="0" t="0" r="r" b="b"/>
              <a:pathLst>
                <a:path w="63" h="20">
                  <a:moveTo>
                    <a:pt x="17" y="0"/>
                  </a:moveTo>
                  <a:lnTo>
                    <a:pt x="0" y="20"/>
                  </a:lnTo>
                  <a:lnTo>
                    <a:pt x="48" y="20"/>
                  </a:lnTo>
                  <a:lnTo>
                    <a:pt x="63" y="0"/>
                  </a:lnTo>
                  <a:lnTo>
                    <a:pt x="1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0" name="Freeform 44"/>
            <p:cNvSpPr>
              <a:spLocks noEditPoints="1"/>
            </p:cNvSpPr>
            <p:nvPr/>
          </p:nvSpPr>
          <p:spPr bwMode="auto">
            <a:xfrm>
              <a:off x="5365763" y="3787785"/>
              <a:ext cx="368301" cy="287338"/>
            </a:xfrm>
            <a:custGeom>
              <a:avLst/>
              <a:gdLst>
                <a:gd name="T0" fmla="*/ 176 w 190"/>
                <a:gd name="T1" fmla="*/ 52 h 148"/>
                <a:gd name="T2" fmla="*/ 172 w 190"/>
                <a:gd name="T3" fmla="*/ 52 h 148"/>
                <a:gd name="T4" fmla="*/ 152 w 190"/>
                <a:gd name="T5" fmla="*/ 4 h 148"/>
                <a:gd name="T6" fmla="*/ 146 w 190"/>
                <a:gd name="T7" fmla="*/ 0 h 148"/>
                <a:gd name="T8" fmla="*/ 99 w 190"/>
                <a:gd name="T9" fmla="*/ 0 h 148"/>
                <a:gd name="T10" fmla="*/ 91 w 190"/>
                <a:gd name="T11" fmla="*/ 0 h 148"/>
                <a:gd name="T12" fmla="*/ 43 w 190"/>
                <a:gd name="T13" fmla="*/ 0 h 148"/>
                <a:gd name="T14" fmla="*/ 38 w 190"/>
                <a:gd name="T15" fmla="*/ 4 h 148"/>
                <a:gd name="T16" fmla="*/ 18 w 190"/>
                <a:gd name="T17" fmla="*/ 52 h 148"/>
                <a:gd name="T18" fmla="*/ 14 w 190"/>
                <a:gd name="T19" fmla="*/ 52 h 148"/>
                <a:gd name="T20" fmla="*/ 0 w 190"/>
                <a:gd name="T21" fmla="*/ 66 h 148"/>
                <a:gd name="T22" fmla="*/ 0 w 190"/>
                <a:gd name="T23" fmla="*/ 119 h 148"/>
                <a:gd name="T24" fmla="*/ 13 w 190"/>
                <a:gd name="T25" fmla="*/ 119 h 148"/>
                <a:gd name="T26" fmla="*/ 13 w 190"/>
                <a:gd name="T27" fmla="*/ 137 h 148"/>
                <a:gd name="T28" fmla="*/ 24 w 190"/>
                <a:gd name="T29" fmla="*/ 148 h 148"/>
                <a:gd name="T30" fmla="*/ 32 w 190"/>
                <a:gd name="T31" fmla="*/ 148 h 148"/>
                <a:gd name="T32" fmla="*/ 43 w 190"/>
                <a:gd name="T33" fmla="*/ 137 h 148"/>
                <a:gd name="T34" fmla="*/ 43 w 190"/>
                <a:gd name="T35" fmla="*/ 119 h 148"/>
                <a:gd name="T36" fmla="*/ 147 w 190"/>
                <a:gd name="T37" fmla="*/ 119 h 148"/>
                <a:gd name="T38" fmla="*/ 147 w 190"/>
                <a:gd name="T39" fmla="*/ 137 h 148"/>
                <a:gd name="T40" fmla="*/ 158 w 190"/>
                <a:gd name="T41" fmla="*/ 148 h 148"/>
                <a:gd name="T42" fmla="*/ 166 w 190"/>
                <a:gd name="T43" fmla="*/ 148 h 148"/>
                <a:gd name="T44" fmla="*/ 177 w 190"/>
                <a:gd name="T45" fmla="*/ 137 h 148"/>
                <a:gd name="T46" fmla="*/ 177 w 190"/>
                <a:gd name="T47" fmla="*/ 119 h 148"/>
                <a:gd name="T48" fmla="*/ 190 w 190"/>
                <a:gd name="T49" fmla="*/ 119 h 148"/>
                <a:gd name="T50" fmla="*/ 190 w 190"/>
                <a:gd name="T51" fmla="*/ 66 h 148"/>
                <a:gd name="T52" fmla="*/ 176 w 190"/>
                <a:gd name="T53" fmla="*/ 52 h 148"/>
                <a:gd name="T54" fmla="*/ 48 w 190"/>
                <a:gd name="T55" fmla="*/ 12 h 148"/>
                <a:gd name="T56" fmla="*/ 91 w 190"/>
                <a:gd name="T57" fmla="*/ 12 h 148"/>
                <a:gd name="T58" fmla="*/ 99 w 190"/>
                <a:gd name="T59" fmla="*/ 12 h 148"/>
                <a:gd name="T60" fmla="*/ 142 w 190"/>
                <a:gd name="T61" fmla="*/ 12 h 148"/>
                <a:gd name="T62" fmla="*/ 158 w 190"/>
                <a:gd name="T63" fmla="*/ 52 h 148"/>
                <a:gd name="T64" fmla="*/ 31 w 190"/>
                <a:gd name="T65" fmla="*/ 52 h 148"/>
                <a:gd name="T66" fmla="*/ 48 w 190"/>
                <a:gd name="T67" fmla="*/ 12 h 148"/>
                <a:gd name="T68" fmla="*/ 33 w 190"/>
                <a:gd name="T69" fmla="*/ 98 h 148"/>
                <a:gd name="T70" fmla="*/ 19 w 190"/>
                <a:gd name="T71" fmla="*/ 85 h 148"/>
                <a:gd name="T72" fmla="*/ 33 w 190"/>
                <a:gd name="T73" fmla="*/ 71 h 148"/>
                <a:gd name="T74" fmla="*/ 46 w 190"/>
                <a:gd name="T75" fmla="*/ 85 h 148"/>
                <a:gd name="T76" fmla="*/ 33 w 190"/>
                <a:gd name="T77" fmla="*/ 98 h 148"/>
                <a:gd name="T78" fmla="*/ 157 w 190"/>
                <a:gd name="T79" fmla="*/ 98 h 148"/>
                <a:gd name="T80" fmla="*/ 144 w 190"/>
                <a:gd name="T81" fmla="*/ 85 h 148"/>
                <a:gd name="T82" fmla="*/ 157 w 190"/>
                <a:gd name="T83" fmla="*/ 71 h 148"/>
                <a:gd name="T84" fmla="*/ 171 w 190"/>
                <a:gd name="T85" fmla="*/ 85 h 148"/>
                <a:gd name="T86" fmla="*/ 157 w 190"/>
                <a:gd name="T87" fmla="*/ 98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90" h="148">
                  <a:moveTo>
                    <a:pt x="176" y="52"/>
                  </a:moveTo>
                  <a:cubicBezTo>
                    <a:pt x="172" y="52"/>
                    <a:pt x="172" y="52"/>
                    <a:pt x="172" y="52"/>
                  </a:cubicBezTo>
                  <a:cubicBezTo>
                    <a:pt x="152" y="4"/>
                    <a:pt x="152" y="4"/>
                    <a:pt x="152" y="4"/>
                  </a:cubicBezTo>
                  <a:cubicBezTo>
                    <a:pt x="151" y="1"/>
                    <a:pt x="149" y="0"/>
                    <a:pt x="146" y="0"/>
                  </a:cubicBezTo>
                  <a:cubicBezTo>
                    <a:pt x="99" y="0"/>
                    <a:pt x="99" y="0"/>
                    <a:pt x="99" y="0"/>
                  </a:cubicBezTo>
                  <a:cubicBezTo>
                    <a:pt x="91" y="0"/>
                    <a:pt x="91" y="0"/>
                    <a:pt x="91" y="0"/>
                  </a:cubicBezTo>
                  <a:cubicBezTo>
                    <a:pt x="43" y="0"/>
                    <a:pt x="43" y="0"/>
                    <a:pt x="43" y="0"/>
                  </a:cubicBezTo>
                  <a:cubicBezTo>
                    <a:pt x="41" y="0"/>
                    <a:pt x="38" y="1"/>
                    <a:pt x="38" y="4"/>
                  </a:cubicBezTo>
                  <a:cubicBezTo>
                    <a:pt x="18" y="52"/>
                    <a:pt x="18" y="52"/>
                    <a:pt x="18" y="52"/>
                  </a:cubicBezTo>
                  <a:cubicBezTo>
                    <a:pt x="14" y="52"/>
                    <a:pt x="14" y="52"/>
                    <a:pt x="14" y="52"/>
                  </a:cubicBezTo>
                  <a:cubicBezTo>
                    <a:pt x="6" y="52"/>
                    <a:pt x="0" y="59"/>
                    <a:pt x="0" y="66"/>
                  </a:cubicBezTo>
                  <a:cubicBezTo>
                    <a:pt x="0" y="119"/>
                    <a:pt x="0" y="119"/>
                    <a:pt x="0" y="119"/>
                  </a:cubicBezTo>
                  <a:cubicBezTo>
                    <a:pt x="13" y="119"/>
                    <a:pt x="13" y="119"/>
                    <a:pt x="13" y="119"/>
                  </a:cubicBezTo>
                  <a:cubicBezTo>
                    <a:pt x="13" y="137"/>
                    <a:pt x="13" y="137"/>
                    <a:pt x="13" y="137"/>
                  </a:cubicBezTo>
                  <a:cubicBezTo>
                    <a:pt x="13" y="143"/>
                    <a:pt x="18" y="148"/>
                    <a:pt x="24" y="148"/>
                  </a:cubicBezTo>
                  <a:cubicBezTo>
                    <a:pt x="32" y="148"/>
                    <a:pt x="32" y="148"/>
                    <a:pt x="32" y="148"/>
                  </a:cubicBezTo>
                  <a:cubicBezTo>
                    <a:pt x="38" y="148"/>
                    <a:pt x="43" y="143"/>
                    <a:pt x="43" y="137"/>
                  </a:cubicBezTo>
                  <a:cubicBezTo>
                    <a:pt x="43" y="119"/>
                    <a:pt x="43" y="119"/>
                    <a:pt x="43" y="119"/>
                  </a:cubicBezTo>
                  <a:cubicBezTo>
                    <a:pt x="147" y="119"/>
                    <a:pt x="147" y="119"/>
                    <a:pt x="147" y="119"/>
                  </a:cubicBezTo>
                  <a:cubicBezTo>
                    <a:pt x="147" y="137"/>
                    <a:pt x="147" y="137"/>
                    <a:pt x="147" y="137"/>
                  </a:cubicBezTo>
                  <a:cubicBezTo>
                    <a:pt x="147" y="143"/>
                    <a:pt x="152" y="148"/>
                    <a:pt x="158" y="148"/>
                  </a:cubicBezTo>
                  <a:cubicBezTo>
                    <a:pt x="166" y="148"/>
                    <a:pt x="166" y="148"/>
                    <a:pt x="166" y="148"/>
                  </a:cubicBezTo>
                  <a:cubicBezTo>
                    <a:pt x="172" y="148"/>
                    <a:pt x="177" y="143"/>
                    <a:pt x="177" y="137"/>
                  </a:cubicBezTo>
                  <a:cubicBezTo>
                    <a:pt x="177" y="119"/>
                    <a:pt x="177" y="119"/>
                    <a:pt x="177" y="119"/>
                  </a:cubicBezTo>
                  <a:cubicBezTo>
                    <a:pt x="190" y="119"/>
                    <a:pt x="190" y="119"/>
                    <a:pt x="190" y="119"/>
                  </a:cubicBezTo>
                  <a:cubicBezTo>
                    <a:pt x="190" y="66"/>
                    <a:pt x="190" y="66"/>
                    <a:pt x="190" y="66"/>
                  </a:cubicBezTo>
                  <a:cubicBezTo>
                    <a:pt x="190" y="59"/>
                    <a:pt x="184" y="52"/>
                    <a:pt x="176" y="52"/>
                  </a:cubicBezTo>
                  <a:moveTo>
                    <a:pt x="48" y="12"/>
                  </a:moveTo>
                  <a:cubicBezTo>
                    <a:pt x="91" y="12"/>
                    <a:pt x="91" y="12"/>
                    <a:pt x="91" y="12"/>
                  </a:cubicBezTo>
                  <a:cubicBezTo>
                    <a:pt x="99" y="12"/>
                    <a:pt x="99" y="12"/>
                    <a:pt x="99" y="12"/>
                  </a:cubicBezTo>
                  <a:cubicBezTo>
                    <a:pt x="142" y="12"/>
                    <a:pt x="142" y="12"/>
                    <a:pt x="142" y="12"/>
                  </a:cubicBezTo>
                  <a:cubicBezTo>
                    <a:pt x="158" y="52"/>
                    <a:pt x="158" y="52"/>
                    <a:pt x="158" y="52"/>
                  </a:cubicBezTo>
                  <a:cubicBezTo>
                    <a:pt x="31" y="52"/>
                    <a:pt x="31" y="52"/>
                    <a:pt x="31" y="52"/>
                  </a:cubicBezTo>
                  <a:lnTo>
                    <a:pt x="48" y="12"/>
                  </a:lnTo>
                  <a:close/>
                  <a:moveTo>
                    <a:pt x="33" y="98"/>
                  </a:moveTo>
                  <a:cubicBezTo>
                    <a:pt x="25" y="98"/>
                    <a:pt x="19" y="92"/>
                    <a:pt x="19" y="85"/>
                  </a:cubicBezTo>
                  <a:cubicBezTo>
                    <a:pt x="19" y="77"/>
                    <a:pt x="25" y="71"/>
                    <a:pt x="33" y="71"/>
                  </a:cubicBezTo>
                  <a:cubicBezTo>
                    <a:pt x="40" y="71"/>
                    <a:pt x="46" y="77"/>
                    <a:pt x="46" y="85"/>
                  </a:cubicBezTo>
                  <a:cubicBezTo>
                    <a:pt x="46" y="92"/>
                    <a:pt x="40" y="98"/>
                    <a:pt x="33" y="98"/>
                  </a:cubicBezTo>
                  <a:moveTo>
                    <a:pt x="157" y="98"/>
                  </a:moveTo>
                  <a:cubicBezTo>
                    <a:pt x="150" y="98"/>
                    <a:pt x="144" y="92"/>
                    <a:pt x="144" y="85"/>
                  </a:cubicBezTo>
                  <a:cubicBezTo>
                    <a:pt x="144" y="77"/>
                    <a:pt x="150" y="71"/>
                    <a:pt x="157" y="71"/>
                  </a:cubicBezTo>
                  <a:cubicBezTo>
                    <a:pt x="164" y="71"/>
                    <a:pt x="171" y="77"/>
                    <a:pt x="171" y="85"/>
                  </a:cubicBezTo>
                  <a:cubicBezTo>
                    <a:pt x="171" y="92"/>
                    <a:pt x="164" y="98"/>
                    <a:pt x="157" y="9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51" name="Freeform 48"/>
          <p:cNvSpPr/>
          <p:nvPr/>
        </p:nvSpPr>
        <p:spPr bwMode="auto">
          <a:xfrm>
            <a:off x="4920892" y="1672024"/>
            <a:ext cx="792884" cy="792884"/>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52" name="组合 51"/>
          <p:cNvGrpSpPr/>
          <p:nvPr/>
        </p:nvGrpSpPr>
        <p:grpSpPr>
          <a:xfrm>
            <a:off x="5142648" y="1901102"/>
            <a:ext cx="348326" cy="330544"/>
            <a:chOff x="6733044" y="1857149"/>
            <a:chExt cx="528638" cy="501651"/>
          </a:xfrm>
          <a:solidFill>
            <a:schemeClr val="bg1"/>
          </a:solidFill>
        </p:grpSpPr>
        <p:sp>
          <p:nvSpPr>
            <p:cNvPr id="53" name="Freeform 49"/>
            <p:cNvSpPr>
              <a:spLocks noEditPoints="1"/>
            </p:cNvSpPr>
            <p:nvPr/>
          </p:nvSpPr>
          <p:spPr bwMode="auto">
            <a:xfrm>
              <a:off x="6733044" y="1857149"/>
              <a:ext cx="528638" cy="336550"/>
            </a:xfrm>
            <a:custGeom>
              <a:avLst/>
              <a:gdLst>
                <a:gd name="T0" fmla="*/ 259 w 273"/>
                <a:gd name="T1" fmla="*/ 0 h 174"/>
                <a:gd name="T2" fmla="*/ 13 w 273"/>
                <a:gd name="T3" fmla="*/ 0 h 174"/>
                <a:gd name="T4" fmla="*/ 0 w 273"/>
                <a:gd name="T5" fmla="*/ 13 h 174"/>
                <a:gd name="T6" fmla="*/ 0 w 273"/>
                <a:gd name="T7" fmla="*/ 160 h 174"/>
                <a:gd name="T8" fmla="*/ 13 w 273"/>
                <a:gd name="T9" fmla="*/ 174 h 174"/>
                <a:gd name="T10" fmla="*/ 259 w 273"/>
                <a:gd name="T11" fmla="*/ 174 h 174"/>
                <a:gd name="T12" fmla="*/ 273 w 273"/>
                <a:gd name="T13" fmla="*/ 160 h 174"/>
                <a:gd name="T14" fmla="*/ 273 w 273"/>
                <a:gd name="T15" fmla="*/ 13 h 174"/>
                <a:gd name="T16" fmla="*/ 259 w 273"/>
                <a:gd name="T17" fmla="*/ 0 h 174"/>
                <a:gd name="T18" fmla="*/ 136 w 273"/>
                <a:gd name="T19" fmla="*/ 167 h 174"/>
                <a:gd name="T20" fmla="*/ 130 w 273"/>
                <a:gd name="T21" fmla="*/ 160 h 174"/>
                <a:gd name="T22" fmla="*/ 136 w 273"/>
                <a:gd name="T23" fmla="*/ 153 h 174"/>
                <a:gd name="T24" fmla="*/ 143 w 273"/>
                <a:gd name="T25" fmla="*/ 160 h 174"/>
                <a:gd name="T26" fmla="*/ 136 w 273"/>
                <a:gd name="T27" fmla="*/ 167 h 174"/>
                <a:gd name="T28" fmla="*/ 261 w 273"/>
                <a:gd name="T29" fmla="*/ 145 h 174"/>
                <a:gd name="T30" fmla="*/ 11 w 273"/>
                <a:gd name="T31" fmla="*/ 145 h 174"/>
                <a:gd name="T32" fmla="*/ 11 w 273"/>
                <a:gd name="T33" fmla="*/ 11 h 174"/>
                <a:gd name="T34" fmla="*/ 261 w 273"/>
                <a:gd name="T35" fmla="*/ 11 h 174"/>
                <a:gd name="T36" fmla="*/ 261 w 273"/>
                <a:gd name="T37" fmla="*/ 14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3" h="174">
                  <a:moveTo>
                    <a:pt x="259" y="0"/>
                  </a:moveTo>
                  <a:cubicBezTo>
                    <a:pt x="13" y="0"/>
                    <a:pt x="13" y="0"/>
                    <a:pt x="13" y="0"/>
                  </a:cubicBezTo>
                  <a:cubicBezTo>
                    <a:pt x="6" y="0"/>
                    <a:pt x="0" y="6"/>
                    <a:pt x="0" y="13"/>
                  </a:cubicBezTo>
                  <a:cubicBezTo>
                    <a:pt x="0" y="160"/>
                    <a:pt x="0" y="160"/>
                    <a:pt x="0" y="160"/>
                  </a:cubicBezTo>
                  <a:cubicBezTo>
                    <a:pt x="0" y="168"/>
                    <a:pt x="6" y="174"/>
                    <a:pt x="13" y="174"/>
                  </a:cubicBezTo>
                  <a:cubicBezTo>
                    <a:pt x="259" y="174"/>
                    <a:pt x="259" y="174"/>
                    <a:pt x="259" y="174"/>
                  </a:cubicBezTo>
                  <a:cubicBezTo>
                    <a:pt x="267" y="174"/>
                    <a:pt x="273" y="168"/>
                    <a:pt x="273" y="160"/>
                  </a:cubicBezTo>
                  <a:cubicBezTo>
                    <a:pt x="273" y="13"/>
                    <a:pt x="273" y="13"/>
                    <a:pt x="273" y="13"/>
                  </a:cubicBezTo>
                  <a:cubicBezTo>
                    <a:pt x="273" y="6"/>
                    <a:pt x="267" y="0"/>
                    <a:pt x="259" y="0"/>
                  </a:cubicBezTo>
                  <a:moveTo>
                    <a:pt x="136" y="167"/>
                  </a:moveTo>
                  <a:cubicBezTo>
                    <a:pt x="133" y="167"/>
                    <a:pt x="130" y="164"/>
                    <a:pt x="130" y="160"/>
                  </a:cubicBezTo>
                  <a:cubicBezTo>
                    <a:pt x="130" y="156"/>
                    <a:pt x="133" y="153"/>
                    <a:pt x="136" y="153"/>
                  </a:cubicBezTo>
                  <a:cubicBezTo>
                    <a:pt x="140" y="153"/>
                    <a:pt x="143" y="156"/>
                    <a:pt x="143" y="160"/>
                  </a:cubicBezTo>
                  <a:cubicBezTo>
                    <a:pt x="143" y="164"/>
                    <a:pt x="140" y="167"/>
                    <a:pt x="136" y="167"/>
                  </a:cubicBezTo>
                  <a:moveTo>
                    <a:pt x="261" y="145"/>
                  </a:moveTo>
                  <a:cubicBezTo>
                    <a:pt x="11" y="145"/>
                    <a:pt x="11" y="145"/>
                    <a:pt x="11" y="145"/>
                  </a:cubicBezTo>
                  <a:cubicBezTo>
                    <a:pt x="11" y="11"/>
                    <a:pt x="11" y="11"/>
                    <a:pt x="11" y="11"/>
                  </a:cubicBezTo>
                  <a:cubicBezTo>
                    <a:pt x="261" y="11"/>
                    <a:pt x="261" y="11"/>
                    <a:pt x="261" y="11"/>
                  </a:cubicBezTo>
                  <a:lnTo>
                    <a:pt x="261" y="14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4" name="Freeform 50"/>
            <p:cNvSpPr/>
            <p:nvPr/>
          </p:nvSpPr>
          <p:spPr bwMode="auto">
            <a:xfrm>
              <a:off x="6925132" y="2211162"/>
              <a:ext cx="144463" cy="57150"/>
            </a:xfrm>
            <a:custGeom>
              <a:avLst/>
              <a:gdLst>
                <a:gd name="T0" fmla="*/ 91 w 91"/>
                <a:gd name="T1" fmla="*/ 36 h 36"/>
                <a:gd name="T2" fmla="*/ 0 w 91"/>
                <a:gd name="T3" fmla="*/ 36 h 36"/>
                <a:gd name="T4" fmla="*/ 7 w 91"/>
                <a:gd name="T5" fmla="*/ 0 h 36"/>
                <a:gd name="T6" fmla="*/ 83 w 91"/>
                <a:gd name="T7" fmla="*/ 0 h 36"/>
                <a:gd name="T8" fmla="*/ 91 w 91"/>
                <a:gd name="T9" fmla="*/ 36 h 36"/>
              </a:gdLst>
              <a:ahLst/>
              <a:cxnLst>
                <a:cxn ang="0">
                  <a:pos x="T0" y="T1"/>
                </a:cxn>
                <a:cxn ang="0">
                  <a:pos x="T2" y="T3"/>
                </a:cxn>
                <a:cxn ang="0">
                  <a:pos x="T4" y="T5"/>
                </a:cxn>
                <a:cxn ang="0">
                  <a:pos x="T6" y="T7"/>
                </a:cxn>
                <a:cxn ang="0">
                  <a:pos x="T8" y="T9"/>
                </a:cxn>
              </a:cxnLst>
              <a:rect l="0" t="0" r="r" b="b"/>
              <a:pathLst>
                <a:path w="91" h="36">
                  <a:moveTo>
                    <a:pt x="91" y="36"/>
                  </a:moveTo>
                  <a:lnTo>
                    <a:pt x="0" y="36"/>
                  </a:lnTo>
                  <a:lnTo>
                    <a:pt x="7" y="0"/>
                  </a:lnTo>
                  <a:lnTo>
                    <a:pt x="83" y="0"/>
                  </a:lnTo>
                  <a:lnTo>
                    <a:pt x="91" y="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5" name="Freeform 51"/>
            <p:cNvSpPr>
              <a:spLocks noEditPoints="1"/>
            </p:cNvSpPr>
            <p:nvPr/>
          </p:nvSpPr>
          <p:spPr bwMode="auto">
            <a:xfrm>
              <a:off x="6769557" y="2296887"/>
              <a:ext cx="454025" cy="61913"/>
            </a:xfrm>
            <a:custGeom>
              <a:avLst/>
              <a:gdLst>
                <a:gd name="T0" fmla="*/ 273 w 286"/>
                <a:gd name="T1" fmla="*/ 17 h 39"/>
                <a:gd name="T2" fmla="*/ 229 w 286"/>
                <a:gd name="T3" fmla="*/ 0 h 39"/>
                <a:gd name="T4" fmla="*/ 206 w 286"/>
                <a:gd name="T5" fmla="*/ 0 h 39"/>
                <a:gd name="T6" fmla="*/ 184 w 286"/>
                <a:gd name="T7" fmla="*/ 0 h 39"/>
                <a:gd name="T8" fmla="*/ 161 w 286"/>
                <a:gd name="T9" fmla="*/ 0 h 39"/>
                <a:gd name="T10" fmla="*/ 137 w 286"/>
                <a:gd name="T11" fmla="*/ 0 h 39"/>
                <a:gd name="T12" fmla="*/ 114 w 286"/>
                <a:gd name="T13" fmla="*/ 0 h 39"/>
                <a:gd name="T14" fmla="*/ 90 w 286"/>
                <a:gd name="T15" fmla="*/ 0 h 39"/>
                <a:gd name="T16" fmla="*/ 67 w 286"/>
                <a:gd name="T17" fmla="*/ 0 h 39"/>
                <a:gd name="T18" fmla="*/ 33 w 286"/>
                <a:gd name="T19" fmla="*/ 0 h 39"/>
                <a:gd name="T20" fmla="*/ 14 w 286"/>
                <a:gd name="T21" fmla="*/ 17 h 39"/>
                <a:gd name="T22" fmla="*/ 0 w 286"/>
                <a:gd name="T23" fmla="*/ 39 h 39"/>
                <a:gd name="T24" fmla="*/ 286 w 286"/>
                <a:gd name="T25" fmla="*/ 30 h 39"/>
                <a:gd name="T26" fmla="*/ 268 w 286"/>
                <a:gd name="T27" fmla="*/ 23 h 39"/>
                <a:gd name="T28" fmla="*/ 244 w 286"/>
                <a:gd name="T29" fmla="*/ 17 h 39"/>
                <a:gd name="T30" fmla="*/ 268 w 286"/>
                <a:gd name="T31" fmla="*/ 23 h 39"/>
                <a:gd name="T32" fmla="*/ 43 w 286"/>
                <a:gd name="T33" fmla="*/ 17 h 39"/>
                <a:gd name="T34" fmla="*/ 19 w 286"/>
                <a:gd name="T35" fmla="*/ 23 h 39"/>
                <a:gd name="T36" fmla="*/ 53 w 286"/>
                <a:gd name="T37" fmla="*/ 17 h 39"/>
                <a:gd name="T38" fmla="*/ 67 w 286"/>
                <a:gd name="T39" fmla="*/ 23 h 39"/>
                <a:gd name="T40" fmla="*/ 53 w 286"/>
                <a:gd name="T41" fmla="*/ 17 h 39"/>
                <a:gd name="T42" fmla="*/ 100 w 286"/>
                <a:gd name="T43" fmla="*/ 17 h 39"/>
                <a:gd name="T44" fmla="*/ 76 w 286"/>
                <a:gd name="T45" fmla="*/ 23 h 39"/>
                <a:gd name="T46" fmla="*/ 107 w 286"/>
                <a:gd name="T47" fmla="*/ 17 h 39"/>
                <a:gd name="T48" fmla="*/ 127 w 286"/>
                <a:gd name="T49" fmla="*/ 23 h 39"/>
                <a:gd name="T50" fmla="*/ 107 w 286"/>
                <a:gd name="T51" fmla="*/ 17 h 39"/>
                <a:gd name="T52" fmla="*/ 156 w 286"/>
                <a:gd name="T53" fmla="*/ 17 h 39"/>
                <a:gd name="T54" fmla="*/ 134 w 286"/>
                <a:gd name="T55" fmla="*/ 23 h 39"/>
                <a:gd name="T56" fmla="*/ 162 w 286"/>
                <a:gd name="T57" fmla="*/ 17 h 39"/>
                <a:gd name="T58" fmla="*/ 183 w 286"/>
                <a:gd name="T59" fmla="*/ 23 h 39"/>
                <a:gd name="T60" fmla="*/ 162 w 286"/>
                <a:gd name="T61" fmla="*/ 17 h 39"/>
                <a:gd name="T62" fmla="*/ 209 w 286"/>
                <a:gd name="T63" fmla="*/ 17 h 39"/>
                <a:gd name="T64" fmla="*/ 193 w 286"/>
                <a:gd name="T65" fmla="*/ 23 h 39"/>
                <a:gd name="T66" fmla="*/ 216 w 286"/>
                <a:gd name="T67" fmla="*/ 17 h 39"/>
                <a:gd name="T68" fmla="*/ 240 w 286"/>
                <a:gd name="T69" fmla="*/ 23 h 39"/>
                <a:gd name="T70" fmla="*/ 216 w 286"/>
                <a:gd name="T71" fmla="*/ 17 h 39"/>
                <a:gd name="T72" fmla="*/ 255 w 286"/>
                <a:gd name="T73" fmla="*/ 11 h 39"/>
                <a:gd name="T74" fmla="*/ 235 w 286"/>
                <a:gd name="T75" fmla="*/ 7 h 39"/>
                <a:gd name="T76" fmla="*/ 227 w 286"/>
                <a:gd name="T77" fmla="*/ 7 h 39"/>
                <a:gd name="T78" fmla="*/ 212 w 286"/>
                <a:gd name="T79" fmla="*/ 11 h 39"/>
                <a:gd name="T80" fmla="*/ 227 w 286"/>
                <a:gd name="T81" fmla="*/ 7 h 39"/>
                <a:gd name="T82" fmla="*/ 204 w 286"/>
                <a:gd name="T83" fmla="*/ 11 h 39"/>
                <a:gd name="T84" fmla="*/ 187 w 286"/>
                <a:gd name="T85" fmla="*/ 7 h 39"/>
                <a:gd name="T86" fmla="*/ 177 w 286"/>
                <a:gd name="T87" fmla="*/ 7 h 39"/>
                <a:gd name="T88" fmla="*/ 162 w 286"/>
                <a:gd name="T89" fmla="*/ 11 h 39"/>
                <a:gd name="T90" fmla="*/ 177 w 286"/>
                <a:gd name="T91" fmla="*/ 7 h 39"/>
                <a:gd name="T92" fmla="*/ 155 w 286"/>
                <a:gd name="T93" fmla="*/ 11 h 39"/>
                <a:gd name="T94" fmla="*/ 135 w 286"/>
                <a:gd name="T95" fmla="*/ 7 h 39"/>
                <a:gd name="T96" fmla="*/ 129 w 286"/>
                <a:gd name="T97" fmla="*/ 7 h 39"/>
                <a:gd name="T98" fmla="*/ 110 w 286"/>
                <a:gd name="T99" fmla="*/ 11 h 39"/>
                <a:gd name="T100" fmla="*/ 129 w 286"/>
                <a:gd name="T101" fmla="*/ 7 h 39"/>
                <a:gd name="T102" fmla="*/ 103 w 286"/>
                <a:gd name="T103" fmla="*/ 11 h 39"/>
                <a:gd name="T104" fmla="*/ 86 w 286"/>
                <a:gd name="T105" fmla="*/ 7 h 39"/>
                <a:gd name="T106" fmla="*/ 77 w 286"/>
                <a:gd name="T107" fmla="*/ 7 h 39"/>
                <a:gd name="T108" fmla="*/ 58 w 286"/>
                <a:gd name="T109" fmla="*/ 11 h 39"/>
                <a:gd name="T110" fmla="*/ 77 w 286"/>
                <a:gd name="T111" fmla="*/ 7 h 39"/>
                <a:gd name="T112" fmla="*/ 49 w 286"/>
                <a:gd name="T113" fmla="*/ 11 h 39"/>
                <a:gd name="T114" fmla="*/ 36 w 286"/>
                <a:gd name="T115" fmla="*/ 7 h 3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86" h="39">
                  <a:moveTo>
                    <a:pt x="273" y="17"/>
                  </a:moveTo>
                  <a:lnTo>
                    <a:pt x="273" y="17"/>
                  </a:lnTo>
                  <a:lnTo>
                    <a:pt x="254" y="0"/>
                  </a:lnTo>
                  <a:lnTo>
                    <a:pt x="229" y="0"/>
                  </a:lnTo>
                  <a:lnTo>
                    <a:pt x="221" y="0"/>
                  </a:lnTo>
                  <a:lnTo>
                    <a:pt x="206" y="0"/>
                  </a:lnTo>
                  <a:lnTo>
                    <a:pt x="198" y="0"/>
                  </a:lnTo>
                  <a:lnTo>
                    <a:pt x="184" y="0"/>
                  </a:lnTo>
                  <a:lnTo>
                    <a:pt x="174" y="0"/>
                  </a:lnTo>
                  <a:lnTo>
                    <a:pt x="161" y="0"/>
                  </a:lnTo>
                  <a:lnTo>
                    <a:pt x="154" y="0"/>
                  </a:lnTo>
                  <a:lnTo>
                    <a:pt x="137" y="0"/>
                  </a:lnTo>
                  <a:lnTo>
                    <a:pt x="129" y="0"/>
                  </a:lnTo>
                  <a:lnTo>
                    <a:pt x="114" y="0"/>
                  </a:lnTo>
                  <a:lnTo>
                    <a:pt x="106" y="0"/>
                  </a:lnTo>
                  <a:lnTo>
                    <a:pt x="90" y="0"/>
                  </a:lnTo>
                  <a:lnTo>
                    <a:pt x="82" y="0"/>
                  </a:lnTo>
                  <a:lnTo>
                    <a:pt x="67" y="0"/>
                  </a:lnTo>
                  <a:lnTo>
                    <a:pt x="58" y="0"/>
                  </a:lnTo>
                  <a:lnTo>
                    <a:pt x="33" y="0"/>
                  </a:lnTo>
                  <a:lnTo>
                    <a:pt x="33" y="0"/>
                  </a:lnTo>
                  <a:lnTo>
                    <a:pt x="14" y="17"/>
                  </a:lnTo>
                  <a:lnTo>
                    <a:pt x="0" y="30"/>
                  </a:lnTo>
                  <a:lnTo>
                    <a:pt x="0" y="39"/>
                  </a:lnTo>
                  <a:lnTo>
                    <a:pt x="286" y="39"/>
                  </a:lnTo>
                  <a:lnTo>
                    <a:pt x="286" y="30"/>
                  </a:lnTo>
                  <a:lnTo>
                    <a:pt x="273" y="17"/>
                  </a:lnTo>
                  <a:close/>
                  <a:moveTo>
                    <a:pt x="268" y="23"/>
                  </a:moveTo>
                  <a:lnTo>
                    <a:pt x="249" y="23"/>
                  </a:lnTo>
                  <a:lnTo>
                    <a:pt x="244" y="17"/>
                  </a:lnTo>
                  <a:lnTo>
                    <a:pt x="262" y="17"/>
                  </a:lnTo>
                  <a:lnTo>
                    <a:pt x="268" y="23"/>
                  </a:lnTo>
                  <a:close/>
                  <a:moveTo>
                    <a:pt x="25" y="17"/>
                  </a:moveTo>
                  <a:lnTo>
                    <a:pt x="43" y="17"/>
                  </a:lnTo>
                  <a:lnTo>
                    <a:pt x="38" y="23"/>
                  </a:lnTo>
                  <a:lnTo>
                    <a:pt x="19" y="23"/>
                  </a:lnTo>
                  <a:lnTo>
                    <a:pt x="25" y="17"/>
                  </a:lnTo>
                  <a:close/>
                  <a:moveTo>
                    <a:pt x="53" y="17"/>
                  </a:moveTo>
                  <a:lnTo>
                    <a:pt x="71" y="17"/>
                  </a:lnTo>
                  <a:lnTo>
                    <a:pt x="67" y="23"/>
                  </a:lnTo>
                  <a:lnTo>
                    <a:pt x="47" y="23"/>
                  </a:lnTo>
                  <a:lnTo>
                    <a:pt x="53" y="17"/>
                  </a:lnTo>
                  <a:close/>
                  <a:moveTo>
                    <a:pt x="79" y="17"/>
                  </a:moveTo>
                  <a:lnTo>
                    <a:pt x="100" y="17"/>
                  </a:lnTo>
                  <a:lnTo>
                    <a:pt x="98" y="23"/>
                  </a:lnTo>
                  <a:lnTo>
                    <a:pt x="76" y="23"/>
                  </a:lnTo>
                  <a:lnTo>
                    <a:pt x="79" y="17"/>
                  </a:lnTo>
                  <a:close/>
                  <a:moveTo>
                    <a:pt x="107" y="17"/>
                  </a:moveTo>
                  <a:lnTo>
                    <a:pt x="128" y="17"/>
                  </a:lnTo>
                  <a:lnTo>
                    <a:pt x="127" y="23"/>
                  </a:lnTo>
                  <a:lnTo>
                    <a:pt x="105" y="23"/>
                  </a:lnTo>
                  <a:lnTo>
                    <a:pt x="107" y="17"/>
                  </a:lnTo>
                  <a:close/>
                  <a:moveTo>
                    <a:pt x="134" y="17"/>
                  </a:moveTo>
                  <a:lnTo>
                    <a:pt x="156" y="17"/>
                  </a:lnTo>
                  <a:lnTo>
                    <a:pt x="156" y="23"/>
                  </a:lnTo>
                  <a:lnTo>
                    <a:pt x="134" y="23"/>
                  </a:lnTo>
                  <a:lnTo>
                    <a:pt x="134" y="17"/>
                  </a:lnTo>
                  <a:close/>
                  <a:moveTo>
                    <a:pt x="162" y="17"/>
                  </a:moveTo>
                  <a:lnTo>
                    <a:pt x="181" y="17"/>
                  </a:lnTo>
                  <a:lnTo>
                    <a:pt x="183" y="23"/>
                  </a:lnTo>
                  <a:lnTo>
                    <a:pt x="163" y="23"/>
                  </a:lnTo>
                  <a:lnTo>
                    <a:pt x="162" y="17"/>
                  </a:lnTo>
                  <a:close/>
                  <a:moveTo>
                    <a:pt x="190" y="17"/>
                  </a:moveTo>
                  <a:lnTo>
                    <a:pt x="209" y="17"/>
                  </a:lnTo>
                  <a:lnTo>
                    <a:pt x="212" y="23"/>
                  </a:lnTo>
                  <a:lnTo>
                    <a:pt x="193" y="23"/>
                  </a:lnTo>
                  <a:lnTo>
                    <a:pt x="190" y="17"/>
                  </a:lnTo>
                  <a:close/>
                  <a:moveTo>
                    <a:pt x="216" y="17"/>
                  </a:moveTo>
                  <a:lnTo>
                    <a:pt x="235" y="17"/>
                  </a:lnTo>
                  <a:lnTo>
                    <a:pt x="240" y="23"/>
                  </a:lnTo>
                  <a:lnTo>
                    <a:pt x="219" y="23"/>
                  </a:lnTo>
                  <a:lnTo>
                    <a:pt x="216" y="17"/>
                  </a:lnTo>
                  <a:close/>
                  <a:moveTo>
                    <a:pt x="251" y="7"/>
                  </a:moveTo>
                  <a:lnTo>
                    <a:pt x="255" y="11"/>
                  </a:lnTo>
                  <a:lnTo>
                    <a:pt x="239" y="11"/>
                  </a:lnTo>
                  <a:lnTo>
                    <a:pt x="235" y="7"/>
                  </a:lnTo>
                  <a:lnTo>
                    <a:pt x="251" y="7"/>
                  </a:lnTo>
                  <a:close/>
                  <a:moveTo>
                    <a:pt x="227" y="7"/>
                  </a:moveTo>
                  <a:lnTo>
                    <a:pt x="229" y="11"/>
                  </a:lnTo>
                  <a:lnTo>
                    <a:pt x="212" y="11"/>
                  </a:lnTo>
                  <a:lnTo>
                    <a:pt x="210" y="7"/>
                  </a:lnTo>
                  <a:lnTo>
                    <a:pt x="227" y="7"/>
                  </a:lnTo>
                  <a:close/>
                  <a:moveTo>
                    <a:pt x="202" y="7"/>
                  </a:moveTo>
                  <a:lnTo>
                    <a:pt x="204" y="11"/>
                  </a:lnTo>
                  <a:lnTo>
                    <a:pt x="188" y="11"/>
                  </a:lnTo>
                  <a:lnTo>
                    <a:pt x="187" y="7"/>
                  </a:lnTo>
                  <a:lnTo>
                    <a:pt x="202" y="7"/>
                  </a:lnTo>
                  <a:close/>
                  <a:moveTo>
                    <a:pt x="177" y="7"/>
                  </a:moveTo>
                  <a:lnTo>
                    <a:pt x="178" y="11"/>
                  </a:lnTo>
                  <a:lnTo>
                    <a:pt x="162" y="11"/>
                  </a:lnTo>
                  <a:lnTo>
                    <a:pt x="161" y="7"/>
                  </a:lnTo>
                  <a:lnTo>
                    <a:pt x="177" y="7"/>
                  </a:lnTo>
                  <a:close/>
                  <a:moveTo>
                    <a:pt x="155" y="7"/>
                  </a:moveTo>
                  <a:lnTo>
                    <a:pt x="155" y="11"/>
                  </a:lnTo>
                  <a:lnTo>
                    <a:pt x="135" y="11"/>
                  </a:lnTo>
                  <a:lnTo>
                    <a:pt x="135" y="7"/>
                  </a:lnTo>
                  <a:lnTo>
                    <a:pt x="155" y="7"/>
                  </a:lnTo>
                  <a:close/>
                  <a:moveTo>
                    <a:pt x="129" y="7"/>
                  </a:moveTo>
                  <a:lnTo>
                    <a:pt x="128" y="11"/>
                  </a:lnTo>
                  <a:lnTo>
                    <a:pt x="110" y="11"/>
                  </a:lnTo>
                  <a:lnTo>
                    <a:pt x="111" y="7"/>
                  </a:lnTo>
                  <a:lnTo>
                    <a:pt x="129" y="7"/>
                  </a:lnTo>
                  <a:close/>
                  <a:moveTo>
                    <a:pt x="104" y="7"/>
                  </a:moveTo>
                  <a:lnTo>
                    <a:pt x="103" y="11"/>
                  </a:lnTo>
                  <a:lnTo>
                    <a:pt x="84" y="11"/>
                  </a:lnTo>
                  <a:lnTo>
                    <a:pt x="86" y="7"/>
                  </a:lnTo>
                  <a:lnTo>
                    <a:pt x="104" y="7"/>
                  </a:lnTo>
                  <a:close/>
                  <a:moveTo>
                    <a:pt x="77" y="7"/>
                  </a:moveTo>
                  <a:lnTo>
                    <a:pt x="76" y="11"/>
                  </a:lnTo>
                  <a:lnTo>
                    <a:pt x="58" y="11"/>
                  </a:lnTo>
                  <a:lnTo>
                    <a:pt x="61" y="7"/>
                  </a:lnTo>
                  <a:lnTo>
                    <a:pt x="77" y="7"/>
                  </a:lnTo>
                  <a:close/>
                  <a:moveTo>
                    <a:pt x="51" y="7"/>
                  </a:moveTo>
                  <a:lnTo>
                    <a:pt x="49" y="11"/>
                  </a:lnTo>
                  <a:lnTo>
                    <a:pt x="32" y="11"/>
                  </a:lnTo>
                  <a:lnTo>
                    <a:pt x="36" y="7"/>
                  </a:lnTo>
                  <a:lnTo>
                    <a:pt x="51" y="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56" name="Oval 52"/>
          <p:cNvSpPr>
            <a:spLocks noChangeArrowheads="1"/>
          </p:cNvSpPr>
          <p:nvPr/>
        </p:nvSpPr>
        <p:spPr bwMode="auto">
          <a:xfrm>
            <a:off x="6338737" y="1706542"/>
            <a:ext cx="722801" cy="722801"/>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57" name="组合 56"/>
          <p:cNvGrpSpPr/>
          <p:nvPr/>
        </p:nvGrpSpPr>
        <p:grpSpPr>
          <a:xfrm>
            <a:off x="6528066" y="1901103"/>
            <a:ext cx="349372" cy="302300"/>
            <a:chOff x="8488819" y="1857149"/>
            <a:chExt cx="530226" cy="458788"/>
          </a:xfrm>
          <a:solidFill>
            <a:schemeClr val="bg1"/>
          </a:solidFill>
        </p:grpSpPr>
        <p:sp>
          <p:nvSpPr>
            <p:cNvPr id="58" name="Oval 53"/>
            <p:cNvSpPr>
              <a:spLocks noChangeArrowheads="1"/>
            </p:cNvSpPr>
            <p:nvPr/>
          </p:nvSpPr>
          <p:spPr bwMode="auto">
            <a:xfrm>
              <a:off x="8623757" y="1882549"/>
              <a:ext cx="144463" cy="142875"/>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9" name="Freeform 54"/>
            <p:cNvSpPr/>
            <p:nvPr/>
          </p:nvSpPr>
          <p:spPr bwMode="auto">
            <a:xfrm>
              <a:off x="8488819" y="2198462"/>
              <a:ext cx="528638" cy="63500"/>
            </a:xfrm>
            <a:custGeom>
              <a:avLst/>
              <a:gdLst>
                <a:gd name="T0" fmla="*/ 245 w 274"/>
                <a:gd name="T1" fmla="*/ 25 h 33"/>
                <a:gd name="T2" fmla="*/ 208 w 274"/>
                <a:gd name="T3" fmla="*/ 16 h 33"/>
                <a:gd name="T4" fmla="*/ 137 w 274"/>
                <a:gd name="T5" fmla="*/ 16 h 33"/>
                <a:gd name="T6" fmla="*/ 67 w 274"/>
                <a:gd name="T7" fmla="*/ 16 h 33"/>
                <a:gd name="T8" fmla="*/ 0 w 274"/>
                <a:gd name="T9" fmla="*/ 16 h 33"/>
                <a:gd name="T10" fmla="*/ 0 w 274"/>
                <a:gd name="T11" fmla="*/ 3 h 33"/>
                <a:gd name="T12" fmla="*/ 0 w 274"/>
                <a:gd name="T13" fmla="*/ 0 h 33"/>
                <a:gd name="T14" fmla="*/ 62 w 274"/>
                <a:gd name="T15" fmla="*/ 3 h 33"/>
                <a:gd name="T16" fmla="*/ 67 w 274"/>
                <a:gd name="T17" fmla="*/ 0 h 33"/>
                <a:gd name="T18" fmla="*/ 71 w 274"/>
                <a:gd name="T19" fmla="*/ 3 h 33"/>
                <a:gd name="T20" fmla="*/ 133 w 274"/>
                <a:gd name="T21" fmla="*/ 3 h 33"/>
                <a:gd name="T22" fmla="*/ 137 w 274"/>
                <a:gd name="T23" fmla="*/ 0 h 33"/>
                <a:gd name="T24" fmla="*/ 141 w 274"/>
                <a:gd name="T25" fmla="*/ 3 h 33"/>
                <a:gd name="T26" fmla="*/ 204 w 274"/>
                <a:gd name="T27" fmla="*/ 3 h 33"/>
                <a:gd name="T28" fmla="*/ 208 w 274"/>
                <a:gd name="T29" fmla="*/ 0 h 33"/>
                <a:gd name="T30" fmla="*/ 212 w 274"/>
                <a:gd name="T31" fmla="*/ 3 h 33"/>
                <a:gd name="T32" fmla="*/ 274 w 274"/>
                <a:gd name="T33" fmla="*/ 0 h 33"/>
                <a:gd name="T34" fmla="*/ 274 w 274"/>
                <a:gd name="T35" fmla="*/ 16 h 33"/>
                <a:gd name="T36" fmla="*/ 245 w 274"/>
                <a:gd name="T37" fmla="*/ 2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 h="33">
                  <a:moveTo>
                    <a:pt x="245" y="25"/>
                  </a:moveTo>
                  <a:cubicBezTo>
                    <a:pt x="230" y="25"/>
                    <a:pt x="217" y="20"/>
                    <a:pt x="208" y="16"/>
                  </a:cubicBezTo>
                  <a:cubicBezTo>
                    <a:pt x="181" y="31"/>
                    <a:pt x="153" y="24"/>
                    <a:pt x="137" y="16"/>
                  </a:cubicBezTo>
                  <a:cubicBezTo>
                    <a:pt x="111" y="31"/>
                    <a:pt x="82" y="24"/>
                    <a:pt x="67" y="16"/>
                  </a:cubicBezTo>
                  <a:cubicBezTo>
                    <a:pt x="37" y="33"/>
                    <a:pt x="13" y="24"/>
                    <a:pt x="0" y="16"/>
                  </a:cubicBezTo>
                  <a:cubicBezTo>
                    <a:pt x="0" y="3"/>
                    <a:pt x="0" y="3"/>
                    <a:pt x="0" y="3"/>
                  </a:cubicBezTo>
                  <a:cubicBezTo>
                    <a:pt x="0" y="0"/>
                    <a:pt x="0" y="0"/>
                    <a:pt x="0" y="0"/>
                  </a:cubicBezTo>
                  <a:cubicBezTo>
                    <a:pt x="1" y="1"/>
                    <a:pt x="32" y="23"/>
                    <a:pt x="62" y="3"/>
                  </a:cubicBezTo>
                  <a:cubicBezTo>
                    <a:pt x="67" y="0"/>
                    <a:pt x="67" y="0"/>
                    <a:pt x="67" y="0"/>
                  </a:cubicBezTo>
                  <a:cubicBezTo>
                    <a:pt x="71" y="3"/>
                    <a:pt x="71" y="3"/>
                    <a:pt x="71" y="3"/>
                  </a:cubicBezTo>
                  <a:cubicBezTo>
                    <a:pt x="72" y="4"/>
                    <a:pt x="103" y="23"/>
                    <a:pt x="133" y="3"/>
                  </a:cubicBezTo>
                  <a:cubicBezTo>
                    <a:pt x="137" y="0"/>
                    <a:pt x="137" y="0"/>
                    <a:pt x="137" y="0"/>
                  </a:cubicBezTo>
                  <a:cubicBezTo>
                    <a:pt x="141" y="3"/>
                    <a:pt x="141" y="3"/>
                    <a:pt x="141" y="3"/>
                  </a:cubicBezTo>
                  <a:cubicBezTo>
                    <a:pt x="143" y="4"/>
                    <a:pt x="174" y="23"/>
                    <a:pt x="204" y="3"/>
                  </a:cubicBezTo>
                  <a:cubicBezTo>
                    <a:pt x="208" y="0"/>
                    <a:pt x="208" y="0"/>
                    <a:pt x="208" y="0"/>
                  </a:cubicBezTo>
                  <a:cubicBezTo>
                    <a:pt x="212" y="3"/>
                    <a:pt x="212" y="3"/>
                    <a:pt x="212" y="3"/>
                  </a:cubicBezTo>
                  <a:cubicBezTo>
                    <a:pt x="213" y="4"/>
                    <a:pt x="245" y="20"/>
                    <a:pt x="274" y="0"/>
                  </a:cubicBezTo>
                  <a:cubicBezTo>
                    <a:pt x="274" y="16"/>
                    <a:pt x="274" y="16"/>
                    <a:pt x="274" y="16"/>
                  </a:cubicBezTo>
                  <a:cubicBezTo>
                    <a:pt x="262" y="24"/>
                    <a:pt x="257" y="25"/>
                    <a:pt x="245" y="25"/>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0" name="Freeform 55"/>
            <p:cNvSpPr/>
            <p:nvPr/>
          </p:nvSpPr>
          <p:spPr bwMode="auto">
            <a:xfrm>
              <a:off x="8488819" y="2252437"/>
              <a:ext cx="528638" cy="63500"/>
            </a:xfrm>
            <a:custGeom>
              <a:avLst/>
              <a:gdLst>
                <a:gd name="T0" fmla="*/ 245 w 274"/>
                <a:gd name="T1" fmla="*/ 25 h 33"/>
                <a:gd name="T2" fmla="*/ 208 w 274"/>
                <a:gd name="T3" fmla="*/ 16 h 33"/>
                <a:gd name="T4" fmla="*/ 137 w 274"/>
                <a:gd name="T5" fmla="*/ 16 h 33"/>
                <a:gd name="T6" fmla="*/ 67 w 274"/>
                <a:gd name="T7" fmla="*/ 16 h 33"/>
                <a:gd name="T8" fmla="*/ 0 w 274"/>
                <a:gd name="T9" fmla="*/ 16 h 33"/>
                <a:gd name="T10" fmla="*/ 0 w 274"/>
                <a:gd name="T11" fmla="*/ 3 h 33"/>
                <a:gd name="T12" fmla="*/ 0 w 274"/>
                <a:gd name="T13" fmla="*/ 0 h 33"/>
                <a:gd name="T14" fmla="*/ 62 w 274"/>
                <a:gd name="T15" fmla="*/ 3 h 33"/>
                <a:gd name="T16" fmla="*/ 67 w 274"/>
                <a:gd name="T17" fmla="*/ 0 h 33"/>
                <a:gd name="T18" fmla="*/ 71 w 274"/>
                <a:gd name="T19" fmla="*/ 3 h 33"/>
                <a:gd name="T20" fmla="*/ 133 w 274"/>
                <a:gd name="T21" fmla="*/ 3 h 33"/>
                <a:gd name="T22" fmla="*/ 137 w 274"/>
                <a:gd name="T23" fmla="*/ 0 h 33"/>
                <a:gd name="T24" fmla="*/ 141 w 274"/>
                <a:gd name="T25" fmla="*/ 3 h 33"/>
                <a:gd name="T26" fmla="*/ 204 w 274"/>
                <a:gd name="T27" fmla="*/ 3 h 33"/>
                <a:gd name="T28" fmla="*/ 208 w 274"/>
                <a:gd name="T29" fmla="*/ 0 h 33"/>
                <a:gd name="T30" fmla="*/ 212 w 274"/>
                <a:gd name="T31" fmla="*/ 3 h 33"/>
                <a:gd name="T32" fmla="*/ 274 w 274"/>
                <a:gd name="T33" fmla="*/ 0 h 33"/>
                <a:gd name="T34" fmla="*/ 274 w 274"/>
                <a:gd name="T35" fmla="*/ 16 h 33"/>
                <a:gd name="T36" fmla="*/ 245 w 274"/>
                <a:gd name="T37" fmla="*/ 25 h 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4" h="33">
                  <a:moveTo>
                    <a:pt x="245" y="25"/>
                  </a:moveTo>
                  <a:cubicBezTo>
                    <a:pt x="230" y="25"/>
                    <a:pt x="217" y="20"/>
                    <a:pt x="208" y="16"/>
                  </a:cubicBezTo>
                  <a:cubicBezTo>
                    <a:pt x="181" y="31"/>
                    <a:pt x="153" y="24"/>
                    <a:pt x="137" y="16"/>
                  </a:cubicBezTo>
                  <a:cubicBezTo>
                    <a:pt x="111" y="31"/>
                    <a:pt x="82" y="24"/>
                    <a:pt x="67" y="16"/>
                  </a:cubicBezTo>
                  <a:cubicBezTo>
                    <a:pt x="37" y="33"/>
                    <a:pt x="13" y="24"/>
                    <a:pt x="0" y="16"/>
                  </a:cubicBezTo>
                  <a:cubicBezTo>
                    <a:pt x="0" y="3"/>
                    <a:pt x="0" y="3"/>
                    <a:pt x="0" y="3"/>
                  </a:cubicBezTo>
                  <a:cubicBezTo>
                    <a:pt x="0" y="0"/>
                    <a:pt x="0" y="0"/>
                    <a:pt x="0" y="0"/>
                  </a:cubicBezTo>
                  <a:cubicBezTo>
                    <a:pt x="1" y="1"/>
                    <a:pt x="32" y="23"/>
                    <a:pt x="62" y="3"/>
                  </a:cubicBezTo>
                  <a:cubicBezTo>
                    <a:pt x="67" y="0"/>
                    <a:pt x="67" y="0"/>
                    <a:pt x="67" y="0"/>
                  </a:cubicBezTo>
                  <a:cubicBezTo>
                    <a:pt x="71" y="3"/>
                    <a:pt x="71" y="3"/>
                    <a:pt x="71" y="3"/>
                  </a:cubicBezTo>
                  <a:cubicBezTo>
                    <a:pt x="72" y="4"/>
                    <a:pt x="103" y="23"/>
                    <a:pt x="133" y="3"/>
                  </a:cubicBezTo>
                  <a:cubicBezTo>
                    <a:pt x="137" y="0"/>
                    <a:pt x="137" y="0"/>
                    <a:pt x="137" y="0"/>
                  </a:cubicBezTo>
                  <a:cubicBezTo>
                    <a:pt x="141" y="3"/>
                    <a:pt x="141" y="3"/>
                    <a:pt x="141" y="3"/>
                  </a:cubicBezTo>
                  <a:cubicBezTo>
                    <a:pt x="143" y="4"/>
                    <a:pt x="174" y="23"/>
                    <a:pt x="204" y="3"/>
                  </a:cubicBezTo>
                  <a:cubicBezTo>
                    <a:pt x="208" y="0"/>
                    <a:pt x="208" y="0"/>
                    <a:pt x="208" y="0"/>
                  </a:cubicBezTo>
                  <a:cubicBezTo>
                    <a:pt x="212" y="3"/>
                    <a:pt x="212" y="3"/>
                    <a:pt x="212" y="3"/>
                  </a:cubicBezTo>
                  <a:cubicBezTo>
                    <a:pt x="213" y="4"/>
                    <a:pt x="245" y="20"/>
                    <a:pt x="274" y="0"/>
                  </a:cubicBezTo>
                  <a:cubicBezTo>
                    <a:pt x="274" y="16"/>
                    <a:pt x="274" y="16"/>
                    <a:pt x="274" y="16"/>
                  </a:cubicBezTo>
                  <a:cubicBezTo>
                    <a:pt x="262" y="24"/>
                    <a:pt x="257" y="25"/>
                    <a:pt x="245" y="25"/>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1" name="Freeform 56"/>
            <p:cNvSpPr/>
            <p:nvPr/>
          </p:nvSpPr>
          <p:spPr bwMode="auto">
            <a:xfrm>
              <a:off x="8526919" y="2050824"/>
              <a:ext cx="339725" cy="166688"/>
            </a:xfrm>
            <a:custGeom>
              <a:avLst/>
              <a:gdLst>
                <a:gd name="T0" fmla="*/ 30 w 176"/>
                <a:gd name="T1" fmla="*/ 72 h 86"/>
                <a:gd name="T2" fmla="*/ 30 w 176"/>
                <a:gd name="T3" fmla="*/ 42 h 86"/>
                <a:gd name="T4" fmla="*/ 40 w 176"/>
                <a:gd name="T5" fmla="*/ 42 h 86"/>
                <a:gd name="T6" fmla="*/ 40 w 176"/>
                <a:gd name="T7" fmla="*/ 67 h 86"/>
                <a:gd name="T8" fmla="*/ 42 w 176"/>
                <a:gd name="T9" fmla="*/ 66 h 86"/>
                <a:gd name="T10" fmla="*/ 47 w 176"/>
                <a:gd name="T11" fmla="*/ 63 h 86"/>
                <a:gd name="T12" fmla="*/ 51 w 176"/>
                <a:gd name="T13" fmla="*/ 66 h 86"/>
                <a:gd name="T14" fmla="*/ 113 w 176"/>
                <a:gd name="T15" fmla="*/ 66 h 86"/>
                <a:gd name="T16" fmla="*/ 117 w 176"/>
                <a:gd name="T17" fmla="*/ 63 h 86"/>
                <a:gd name="T18" fmla="*/ 121 w 176"/>
                <a:gd name="T19" fmla="*/ 66 h 86"/>
                <a:gd name="T20" fmla="*/ 135 w 176"/>
                <a:gd name="T21" fmla="*/ 72 h 86"/>
                <a:gd name="T22" fmla="*/ 135 w 176"/>
                <a:gd name="T23" fmla="*/ 42 h 86"/>
                <a:gd name="T24" fmla="*/ 145 w 176"/>
                <a:gd name="T25" fmla="*/ 42 h 86"/>
                <a:gd name="T26" fmla="*/ 145 w 176"/>
                <a:gd name="T27" fmla="*/ 75 h 86"/>
                <a:gd name="T28" fmla="*/ 176 w 176"/>
                <a:gd name="T29" fmla="*/ 70 h 86"/>
                <a:gd name="T30" fmla="*/ 176 w 176"/>
                <a:gd name="T31" fmla="*/ 41 h 86"/>
                <a:gd name="T32" fmla="*/ 135 w 176"/>
                <a:gd name="T33" fmla="*/ 0 h 86"/>
                <a:gd name="T34" fmla="*/ 40 w 176"/>
                <a:gd name="T35" fmla="*/ 0 h 86"/>
                <a:gd name="T36" fmla="*/ 0 w 176"/>
                <a:gd name="T37" fmla="*/ 41 h 86"/>
                <a:gd name="T38" fmla="*/ 0 w 176"/>
                <a:gd name="T39" fmla="*/ 72 h 86"/>
                <a:gd name="T40" fmla="*/ 30 w 176"/>
                <a:gd name="T41" fmla="*/ 72 h 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76" h="86">
                  <a:moveTo>
                    <a:pt x="30" y="72"/>
                  </a:moveTo>
                  <a:cubicBezTo>
                    <a:pt x="30" y="42"/>
                    <a:pt x="30" y="42"/>
                    <a:pt x="30" y="42"/>
                  </a:cubicBezTo>
                  <a:cubicBezTo>
                    <a:pt x="40" y="42"/>
                    <a:pt x="40" y="42"/>
                    <a:pt x="40" y="42"/>
                  </a:cubicBezTo>
                  <a:cubicBezTo>
                    <a:pt x="40" y="67"/>
                    <a:pt x="40" y="67"/>
                    <a:pt x="40" y="67"/>
                  </a:cubicBezTo>
                  <a:cubicBezTo>
                    <a:pt x="41" y="67"/>
                    <a:pt x="41" y="67"/>
                    <a:pt x="42" y="66"/>
                  </a:cubicBezTo>
                  <a:cubicBezTo>
                    <a:pt x="47" y="63"/>
                    <a:pt x="47" y="63"/>
                    <a:pt x="47" y="63"/>
                  </a:cubicBezTo>
                  <a:cubicBezTo>
                    <a:pt x="51" y="66"/>
                    <a:pt x="51" y="66"/>
                    <a:pt x="51" y="66"/>
                  </a:cubicBezTo>
                  <a:cubicBezTo>
                    <a:pt x="52" y="67"/>
                    <a:pt x="83" y="86"/>
                    <a:pt x="113" y="66"/>
                  </a:cubicBezTo>
                  <a:cubicBezTo>
                    <a:pt x="117" y="63"/>
                    <a:pt x="117" y="63"/>
                    <a:pt x="117" y="63"/>
                  </a:cubicBezTo>
                  <a:cubicBezTo>
                    <a:pt x="121" y="66"/>
                    <a:pt x="121" y="66"/>
                    <a:pt x="121" y="66"/>
                  </a:cubicBezTo>
                  <a:cubicBezTo>
                    <a:pt x="122" y="66"/>
                    <a:pt x="127" y="70"/>
                    <a:pt x="135" y="72"/>
                  </a:cubicBezTo>
                  <a:cubicBezTo>
                    <a:pt x="135" y="42"/>
                    <a:pt x="135" y="42"/>
                    <a:pt x="135" y="42"/>
                  </a:cubicBezTo>
                  <a:cubicBezTo>
                    <a:pt x="145" y="42"/>
                    <a:pt x="145" y="42"/>
                    <a:pt x="145" y="42"/>
                  </a:cubicBezTo>
                  <a:cubicBezTo>
                    <a:pt x="145" y="75"/>
                    <a:pt x="145" y="75"/>
                    <a:pt x="145" y="75"/>
                  </a:cubicBezTo>
                  <a:cubicBezTo>
                    <a:pt x="154" y="76"/>
                    <a:pt x="165" y="75"/>
                    <a:pt x="176" y="70"/>
                  </a:cubicBezTo>
                  <a:cubicBezTo>
                    <a:pt x="176" y="41"/>
                    <a:pt x="176" y="41"/>
                    <a:pt x="176" y="41"/>
                  </a:cubicBezTo>
                  <a:cubicBezTo>
                    <a:pt x="176" y="19"/>
                    <a:pt x="158" y="0"/>
                    <a:pt x="135" y="0"/>
                  </a:cubicBezTo>
                  <a:cubicBezTo>
                    <a:pt x="40" y="0"/>
                    <a:pt x="40" y="0"/>
                    <a:pt x="40" y="0"/>
                  </a:cubicBezTo>
                  <a:cubicBezTo>
                    <a:pt x="18" y="0"/>
                    <a:pt x="0" y="19"/>
                    <a:pt x="0" y="41"/>
                  </a:cubicBezTo>
                  <a:cubicBezTo>
                    <a:pt x="0" y="72"/>
                    <a:pt x="0" y="72"/>
                    <a:pt x="0" y="72"/>
                  </a:cubicBezTo>
                  <a:cubicBezTo>
                    <a:pt x="8" y="75"/>
                    <a:pt x="19" y="76"/>
                    <a:pt x="30" y="7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2" name="Freeform 57"/>
            <p:cNvSpPr/>
            <p:nvPr/>
          </p:nvSpPr>
          <p:spPr bwMode="auto">
            <a:xfrm>
              <a:off x="8879344" y="1857149"/>
              <a:ext cx="76200" cy="288925"/>
            </a:xfrm>
            <a:custGeom>
              <a:avLst/>
              <a:gdLst>
                <a:gd name="T0" fmla="*/ 23 w 40"/>
                <a:gd name="T1" fmla="*/ 72 h 149"/>
                <a:gd name="T2" fmla="*/ 8 w 40"/>
                <a:gd name="T3" fmla="*/ 42 h 149"/>
                <a:gd name="T4" fmla="*/ 27 w 40"/>
                <a:gd name="T5" fmla="*/ 6 h 149"/>
                <a:gd name="T6" fmla="*/ 22 w 40"/>
                <a:gd name="T7" fmla="*/ 0 h 149"/>
                <a:gd name="T8" fmla="*/ 0 w 40"/>
                <a:gd name="T9" fmla="*/ 42 h 149"/>
                <a:gd name="T10" fmla="*/ 17 w 40"/>
                <a:gd name="T11" fmla="*/ 77 h 149"/>
                <a:gd name="T12" fmla="*/ 32 w 40"/>
                <a:gd name="T13" fmla="*/ 107 h 149"/>
                <a:gd name="T14" fmla="*/ 13 w 40"/>
                <a:gd name="T15" fmla="*/ 143 h 149"/>
                <a:gd name="T16" fmla="*/ 18 w 40"/>
                <a:gd name="T17" fmla="*/ 149 h 149"/>
                <a:gd name="T18" fmla="*/ 40 w 40"/>
                <a:gd name="T19" fmla="*/ 107 h 149"/>
                <a:gd name="T20" fmla="*/ 23 w 40"/>
                <a:gd name="T21" fmla="*/ 7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0" h="149">
                  <a:moveTo>
                    <a:pt x="23" y="72"/>
                  </a:moveTo>
                  <a:cubicBezTo>
                    <a:pt x="13" y="62"/>
                    <a:pt x="8" y="52"/>
                    <a:pt x="8" y="42"/>
                  </a:cubicBezTo>
                  <a:cubicBezTo>
                    <a:pt x="8" y="22"/>
                    <a:pt x="27" y="6"/>
                    <a:pt x="27" y="6"/>
                  </a:cubicBezTo>
                  <a:cubicBezTo>
                    <a:pt x="22" y="0"/>
                    <a:pt x="22" y="0"/>
                    <a:pt x="22" y="0"/>
                  </a:cubicBezTo>
                  <a:cubicBezTo>
                    <a:pt x="21" y="1"/>
                    <a:pt x="0" y="18"/>
                    <a:pt x="0" y="42"/>
                  </a:cubicBezTo>
                  <a:cubicBezTo>
                    <a:pt x="0" y="55"/>
                    <a:pt x="5" y="67"/>
                    <a:pt x="17" y="77"/>
                  </a:cubicBezTo>
                  <a:cubicBezTo>
                    <a:pt x="27" y="87"/>
                    <a:pt x="32" y="97"/>
                    <a:pt x="32" y="107"/>
                  </a:cubicBezTo>
                  <a:cubicBezTo>
                    <a:pt x="32" y="127"/>
                    <a:pt x="13" y="143"/>
                    <a:pt x="13" y="143"/>
                  </a:cubicBezTo>
                  <a:cubicBezTo>
                    <a:pt x="18" y="149"/>
                    <a:pt x="18" y="149"/>
                    <a:pt x="18" y="149"/>
                  </a:cubicBezTo>
                  <a:cubicBezTo>
                    <a:pt x="19" y="148"/>
                    <a:pt x="40" y="131"/>
                    <a:pt x="40" y="107"/>
                  </a:cubicBezTo>
                  <a:cubicBezTo>
                    <a:pt x="40" y="94"/>
                    <a:pt x="35" y="82"/>
                    <a:pt x="23" y="7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3" name="Freeform 58"/>
            <p:cNvSpPr/>
            <p:nvPr/>
          </p:nvSpPr>
          <p:spPr bwMode="auto">
            <a:xfrm>
              <a:off x="8941257" y="1857149"/>
              <a:ext cx="77788" cy="288925"/>
            </a:xfrm>
            <a:custGeom>
              <a:avLst/>
              <a:gdLst>
                <a:gd name="T0" fmla="*/ 23 w 41"/>
                <a:gd name="T1" fmla="*/ 72 h 149"/>
                <a:gd name="T2" fmla="*/ 8 w 41"/>
                <a:gd name="T3" fmla="*/ 42 h 149"/>
                <a:gd name="T4" fmla="*/ 27 w 41"/>
                <a:gd name="T5" fmla="*/ 6 h 149"/>
                <a:gd name="T6" fmla="*/ 22 w 41"/>
                <a:gd name="T7" fmla="*/ 0 h 149"/>
                <a:gd name="T8" fmla="*/ 0 w 41"/>
                <a:gd name="T9" fmla="*/ 42 h 149"/>
                <a:gd name="T10" fmla="*/ 17 w 41"/>
                <a:gd name="T11" fmla="*/ 77 h 149"/>
                <a:gd name="T12" fmla="*/ 32 w 41"/>
                <a:gd name="T13" fmla="*/ 107 h 149"/>
                <a:gd name="T14" fmla="*/ 13 w 41"/>
                <a:gd name="T15" fmla="*/ 143 h 149"/>
                <a:gd name="T16" fmla="*/ 18 w 41"/>
                <a:gd name="T17" fmla="*/ 149 h 149"/>
                <a:gd name="T18" fmla="*/ 40 w 41"/>
                <a:gd name="T19" fmla="*/ 107 h 149"/>
                <a:gd name="T20" fmla="*/ 23 w 41"/>
                <a:gd name="T21" fmla="*/ 72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1" h="149">
                  <a:moveTo>
                    <a:pt x="23" y="72"/>
                  </a:moveTo>
                  <a:cubicBezTo>
                    <a:pt x="13" y="62"/>
                    <a:pt x="8" y="52"/>
                    <a:pt x="8" y="42"/>
                  </a:cubicBezTo>
                  <a:cubicBezTo>
                    <a:pt x="9" y="22"/>
                    <a:pt x="27" y="6"/>
                    <a:pt x="27" y="6"/>
                  </a:cubicBezTo>
                  <a:cubicBezTo>
                    <a:pt x="22" y="0"/>
                    <a:pt x="22" y="0"/>
                    <a:pt x="22" y="0"/>
                  </a:cubicBezTo>
                  <a:cubicBezTo>
                    <a:pt x="21" y="1"/>
                    <a:pt x="1" y="18"/>
                    <a:pt x="0" y="42"/>
                  </a:cubicBezTo>
                  <a:cubicBezTo>
                    <a:pt x="0" y="55"/>
                    <a:pt x="6" y="67"/>
                    <a:pt x="17" y="77"/>
                  </a:cubicBezTo>
                  <a:cubicBezTo>
                    <a:pt x="27" y="87"/>
                    <a:pt x="32" y="97"/>
                    <a:pt x="32" y="107"/>
                  </a:cubicBezTo>
                  <a:cubicBezTo>
                    <a:pt x="32" y="127"/>
                    <a:pt x="13" y="143"/>
                    <a:pt x="13" y="143"/>
                  </a:cubicBezTo>
                  <a:cubicBezTo>
                    <a:pt x="18" y="149"/>
                    <a:pt x="18" y="149"/>
                    <a:pt x="18" y="149"/>
                  </a:cubicBezTo>
                  <a:cubicBezTo>
                    <a:pt x="19" y="148"/>
                    <a:pt x="40" y="131"/>
                    <a:pt x="40" y="107"/>
                  </a:cubicBezTo>
                  <a:cubicBezTo>
                    <a:pt x="41" y="94"/>
                    <a:pt x="35" y="82"/>
                    <a:pt x="23" y="72"/>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64" name="Oval 59"/>
          <p:cNvSpPr>
            <a:spLocks noChangeArrowheads="1"/>
          </p:cNvSpPr>
          <p:nvPr/>
        </p:nvSpPr>
        <p:spPr bwMode="auto">
          <a:xfrm>
            <a:off x="7723108" y="1706542"/>
            <a:ext cx="721755" cy="722801"/>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65" name="组合 64"/>
          <p:cNvGrpSpPr/>
          <p:nvPr/>
        </p:nvGrpSpPr>
        <p:grpSpPr>
          <a:xfrm>
            <a:off x="7929175" y="1891689"/>
            <a:ext cx="303346" cy="346233"/>
            <a:chOff x="10268407" y="1842862"/>
            <a:chExt cx="460375" cy="525462"/>
          </a:xfrm>
          <a:solidFill>
            <a:schemeClr val="bg1"/>
          </a:solidFill>
        </p:grpSpPr>
        <p:sp>
          <p:nvSpPr>
            <p:cNvPr id="66" name="Freeform 60"/>
            <p:cNvSpPr/>
            <p:nvPr/>
          </p:nvSpPr>
          <p:spPr bwMode="auto">
            <a:xfrm>
              <a:off x="10284282" y="2211162"/>
              <a:ext cx="73025" cy="74613"/>
            </a:xfrm>
            <a:custGeom>
              <a:avLst/>
              <a:gdLst>
                <a:gd name="T0" fmla="*/ 17 w 38"/>
                <a:gd name="T1" fmla="*/ 0 h 38"/>
                <a:gd name="T2" fmla="*/ 3 w 38"/>
                <a:gd name="T3" fmla="*/ 14 h 38"/>
                <a:gd name="T4" fmla="*/ 3 w 38"/>
                <a:gd name="T5" fmla="*/ 26 h 38"/>
                <a:gd name="T6" fmla="*/ 13 w 38"/>
                <a:gd name="T7" fmla="*/ 35 h 38"/>
                <a:gd name="T8" fmla="*/ 24 w 38"/>
                <a:gd name="T9" fmla="*/ 35 h 38"/>
                <a:gd name="T10" fmla="*/ 38 w 38"/>
                <a:gd name="T11" fmla="*/ 21 h 38"/>
                <a:gd name="T12" fmla="*/ 17 w 38"/>
                <a:gd name="T13" fmla="*/ 0 h 38"/>
              </a:gdLst>
              <a:ahLst/>
              <a:cxnLst>
                <a:cxn ang="0">
                  <a:pos x="T0" y="T1"/>
                </a:cxn>
                <a:cxn ang="0">
                  <a:pos x="T2" y="T3"/>
                </a:cxn>
                <a:cxn ang="0">
                  <a:pos x="T4" y="T5"/>
                </a:cxn>
                <a:cxn ang="0">
                  <a:pos x="T6" y="T7"/>
                </a:cxn>
                <a:cxn ang="0">
                  <a:pos x="T8" y="T9"/>
                </a:cxn>
                <a:cxn ang="0">
                  <a:pos x="T10" y="T11"/>
                </a:cxn>
                <a:cxn ang="0">
                  <a:pos x="T12" y="T13"/>
                </a:cxn>
              </a:cxnLst>
              <a:rect l="0" t="0" r="r" b="b"/>
              <a:pathLst>
                <a:path w="38" h="38">
                  <a:moveTo>
                    <a:pt x="17" y="0"/>
                  </a:moveTo>
                  <a:cubicBezTo>
                    <a:pt x="3" y="14"/>
                    <a:pt x="3" y="14"/>
                    <a:pt x="3" y="14"/>
                  </a:cubicBezTo>
                  <a:cubicBezTo>
                    <a:pt x="0" y="18"/>
                    <a:pt x="0" y="23"/>
                    <a:pt x="3" y="26"/>
                  </a:cubicBezTo>
                  <a:cubicBezTo>
                    <a:pt x="13" y="35"/>
                    <a:pt x="13" y="35"/>
                    <a:pt x="13" y="35"/>
                  </a:cubicBezTo>
                  <a:cubicBezTo>
                    <a:pt x="16" y="38"/>
                    <a:pt x="21" y="38"/>
                    <a:pt x="24" y="35"/>
                  </a:cubicBezTo>
                  <a:cubicBezTo>
                    <a:pt x="38" y="21"/>
                    <a:pt x="38" y="21"/>
                    <a:pt x="38" y="21"/>
                  </a:cubicBezTo>
                  <a:lnTo>
                    <a:pt x="1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7" name="Freeform 61"/>
            <p:cNvSpPr/>
            <p:nvPr/>
          </p:nvSpPr>
          <p:spPr bwMode="auto">
            <a:xfrm>
              <a:off x="10482719" y="1968274"/>
              <a:ext cx="122238" cy="119063"/>
            </a:xfrm>
            <a:custGeom>
              <a:avLst/>
              <a:gdLst>
                <a:gd name="T0" fmla="*/ 51 w 77"/>
                <a:gd name="T1" fmla="*/ 75 h 75"/>
                <a:gd name="T2" fmla="*/ 77 w 77"/>
                <a:gd name="T3" fmla="*/ 53 h 75"/>
                <a:gd name="T4" fmla="*/ 21 w 77"/>
                <a:gd name="T5" fmla="*/ 0 h 75"/>
                <a:gd name="T6" fmla="*/ 0 w 77"/>
                <a:gd name="T7" fmla="*/ 24 h 75"/>
                <a:gd name="T8" fmla="*/ 51 w 77"/>
                <a:gd name="T9" fmla="*/ 75 h 75"/>
              </a:gdLst>
              <a:ahLst/>
              <a:cxnLst>
                <a:cxn ang="0">
                  <a:pos x="T0" y="T1"/>
                </a:cxn>
                <a:cxn ang="0">
                  <a:pos x="T2" y="T3"/>
                </a:cxn>
                <a:cxn ang="0">
                  <a:pos x="T4" y="T5"/>
                </a:cxn>
                <a:cxn ang="0">
                  <a:pos x="T6" y="T7"/>
                </a:cxn>
                <a:cxn ang="0">
                  <a:pos x="T8" y="T9"/>
                </a:cxn>
              </a:cxnLst>
              <a:rect l="0" t="0" r="r" b="b"/>
              <a:pathLst>
                <a:path w="77" h="75">
                  <a:moveTo>
                    <a:pt x="51" y="75"/>
                  </a:moveTo>
                  <a:lnTo>
                    <a:pt x="77" y="53"/>
                  </a:lnTo>
                  <a:lnTo>
                    <a:pt x="21" y="0"/>
                  </a:lnTo>
                  <a:lnTo>
                    <a:pt x="0" y="24"/>
                  </a:lnTo>
                  <a:lnTo>
                    <a:pt x="51" y="7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8" name="Freeform 62"/>
            <p:cNvSpPr/>
            <p:nvPr/>
          </p:nvSpPr>
          <p:spPr bwMode="auto">
            <a:xfrm>
              <a:off x="10527169" y="1892074"/>
              <a:ext cx="150813" cy="150813"/>
            </a:xfrm>
            <a:custGeom>
              <a:avLst/>
              <a:gdLst>
                <a:gd name="T0" fmla="*/ 9 w 78"/>
                <a:gd name="T1" fmla="*/ 0 h 78"/>
                <a:gd name="T2" fmla="*/ 0 w 78"/>
                <a:gd name="T3" fmla="*/ 31 h 78"/>
                <a:gd name="T4" fmla="*/ 0 w 78"/>
                <a:gd name="T5" fmla="*/ 32 h 78"/>
                <a:gd name="T6" fmla="*/ 46 w 78"/>
                <a:gd name="T7" fmla="*/ 78 h 78"/>
                <a:gd name="T8" fmla="*/ 47 w 78"/>
                <a:gd name="T9" fmla="*/ 77 h 78"/>
                <a:gd name="T10" fmla="*/ 78 w 78"/>
                <a:gd name="T11" fmla="*/ 68 h 78"/>
                <a:gd name="T12" fmla="*/ 9 w 78"/>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78" h="78">
                  <a:moveTo>
                    <a:pt x="9" y="0"/>
                  </a:moveTo>
                  <a:cubicBezTo>
                    <a:pt x="3" y="9"/>
                    <a:pt x="0" y="20"/>
                    <a:pt x="0" y="31"/>
                  </a:cubicBezTo>
                  <a:cubicBezTo>
                    <a:pt x="0" y="32"/>
                    <a:pt x="0" y="32"/>
                    <a:pt x="0" y="32"/>
                  </a:cubicBezTo>
                  <a:cubicBezTo>
                    <a:pt x="46" y="78"/>
                    <a:pt x="46" y="78"/>
                    <a:pt x="46" y="78"/>
                  </a:cubicBezTo>
                  <a:cubicBezTo>
                    <a:pt x="47" y="77"/>
                    <a:pt x="47" y="77"/>
                    <a:pt x="47" y="77"/>
                  </a:cubicBezTo>
                  <a:cubicBezTo>
                    <a:pt x="58" y="78"/>
                    <a:pt x="69" y="75"/>
                    <a:pt x="78" y="68"/>
                  </a:cubicBezTo>
                  <a:lnTo>
                    <a:pt x="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9" name="Freeform 63"/>
            <p:cNvSpPr/>
            <p:nvPr/>
          </p:nvSpPr>
          <p:spPr bwMode="auto">
            <a:xfrm>
              <a:off x="10555744" y="1842862"/>
              <a:ext cx="173038" cy="171450"/>
            </a:xfrm>
            <a:custGeom>
              <a:avLst/>
              <a:gdLst>
                <a:gd name="T0" fmla="*/ 70 w 89"/>
                <a:gd name="T1" fmla="*/ 89 h 89"/>
                <a:gd name="T2" fmla="*/ 69 w 89"/>
                <a:gd name="T3" fmla="*/ 19 h 89"/>
                <a:gd name="T4" fmla="*/ 0 w 89"/>
                <a:gd name="T5" fmla="*/ 19 h 89"/>
                <a:gd name="T6" fmla="*/ 70 w 89"/>
                <a:gd name="T7" fmla="*/ 89 h 89"/>
              </a:gdLst>
              <a:ahLst/>
              <a:cxnLst>
                <a:cxn ang="0">
                  <a:pos x="T0" y="T1"/>
                </a:cxn>
                <a:cxn ang="0">
                  <a:pos x="T2" y="T3"/>
                </a:cxn>
                <a:cxn ang="0">
                  <a:pos x="T4" y="T5"/>
                </a:cxn>
                <a:cxn ang="0">
                  <a:pos x="T6" y="T7"/>
                </a:cxn>
              </a:cxnLst>
              <a:rect l="0" t="0" r="r" b="b"/>
              <a:pathLst>
                <a:path w="89" h="89">
                  <a:moveTo>
                    <a:pt x="70" y="89"/>
                  </a:moveTo>
                  <a:cubicBezTo>
                    <a:pt x="89" y="69"/>
                    <a:pt x="89" y="38"/>
                    <a:pt x="69" y="19"/>
                  </a:cubicBezTo>
                  <a:cubicBezTo>
                    <a:pt x="50" y="0"/>
                    <a:pt x="19" y="0"/>
                    <a:pt x="0" y="19"/>
                  </a:cubicBezTo>
                  <a:lnTo>
                    <a:pt x="70" y="8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0" name="Freeform 64"/>
            <p:cNvSpPr/>
            <p:nvPr/>
          </p:nvSpPr>
          <p:spPr bwMode="auto">
            <a:xfrm>
              <a:off x="10325557" y="2020662"/>
              <a:ext cx="227013" cy="225425"/>
            </a:xfrm>
            <a:custGeom>
              <a:avLst/>
              <a:gdLst>
                <a:gd name="T0" fmla="*/ 93 w 143"/>
                <a:gd name="T1" fmla="*/ 0 h 142"/>
                <a:gd name="T2" fmla="*/ 0 w 143"/>
                <a:gd name="T3" fmla="*/ 109 h 142"/>
                <a:gd name="T4" fmla="*/ 33 w 143"/>
                <a:gd name="T5" fmla="*/ 142 h 142"/>
                <a:gd name="T6" fmla="*/ 143 w 143"/>
                <a:gd name="T7" fmla="*/ 48 h 142"/>
                <a:gd name="T8" fmla="*/ 93 w 143"/>
                <a:gd name="T9" fmla="*/ 0 h 142"/>
              </a:gdLst>
              <a:ahLst/>
              <a:cxnLst>
                <a:cxn ang="0">
                  <a:pos x="T0" y="T1"/>
                </a:cxn>
                <a:cxn ang="0">
                  <a:pos x="T2" y="T3"/>
                </a:cxn>
                <a:cxn ang="0">
                  <a:pos x="T4" y="T5"/>
                </a:cxn>
                <a:cxn ang="0">
                  <a:pos x="T6" y="T7"/>
                </a:cxn>
                <a:cxn ang="0">
                  <a:pos x="T8" y="T9"/>
                </a:cxn>
              </a:cxnLst>
              <a:rect l="0" t="0" r="r" b="b"/>
              <a:pathLst>
                <a:path w="143" h="142">
                  <a:moveTo>
                    <a:pt x="93" y="0"/>
                  </a:moveTo>
                  <a:lnTo>
                    <a:pt x="0" y="109"/>
                  </a:lnTo>
                  <a:lnTo>
                    <a:pt x="33" y="142"/>
                  </a:lnTo>
                  <a:lnTo>
                    <a:pt x="143" y="48"/>
                  </a:lnTo>
                  <a:lnTo>
                    <a:pt x="9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1" name="Freeform 65"/>
            <p:cNvSpPr/>
            <p:nvPr/>
          </p:nvSpPr>
          <p:spPr bwMode="auto">
            <a:xfrm>
              <a:off x="10268407" y="2206399"/>
              <a:ext cx="420688" cy="161925"/>
            </a:xfrm>
            <a:custGeom>
              <a:avLst/>
              <a:gdLst>
                <a:gd name="T0" fmla="*/ 16 w 218"/>
                <a:gd name="T1" fmla="*/ 71 h 84"/>
                <a:gd name="T2" fmla="*/ 13 w 218"/>
                <a:gd name="T3" fmla="*/ 68 h 84"/>
                <a:gd name="T4" fmla="*/ 10 w 218"/>
                <a:gd name="T5" fmla="*/ 27 h 84"/>
                <a:gd name="T6" fmla="*/ 22 w 218"/>
                <a:gd name="T7" fmla="*/ 36 h 84"/>
                <a:gd name="T8" fmla="*/ 24 w 218"/>
                <a:gd name="T9" fmla="*/ 59 h 84"/>
                <a:gd name="T10" fmla="*/ 44 w 218"/>
                <a:gd name="T11" fmla="*/ 64 h 84"/>
                <a:gd name="T12" fmla="*/ 47 w 218"/>
                <a:gd name="T13" fmla="*/ 61 h 84"/>
                <a:gd name="T14" fmla="*/ 218 w 218"/>
                <a:gd name="T15" fmla="*/ 68 h 84"/>
                <a:gd name="T16" fmla="*/ 208 w 218"/>
                <a:gd name="T17" fmla="*/ 78 h 84"/>
                <a:gd name="T18" fmla="*/ 57 w 218"/>
                <a:gd name="T19" fmla="*/ 72 h 84"/>
                <a:gd name="T20" fmla="*/ 52 w 218"/>
                <a:gd name="T21" fmla="*/ 76 h 84"/>
                <a:gd name="T22" fmla="*/ 16 w 218"/>
                <a:gd name="T23" fmla="*/ 71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18" h="84">
                  <a:moveTo>
                    <a:pt x="16" y="71"/>
                  </a:moveTo>
                  <a:cubicBezTo>
                    <a:pt x="15" y="70"/>
                    <a:pt x="14" y="69"/>
                    <a:pt x="13" y="68"/>
                  </a:cubicBezTo>
                  <a:cubicBezTo>
                    <a:pt x="0" y="52"/>
                    <a:pt x="10" y="28"/>
                    <a:pt x="10" y="27"/>
                  </a:cubicBezTo>
                  <a:cubicBezTo>
                    <a:pt x="22" y="36"/>
                    <a:pt x="22" y="36"/>
                    <a:pt x="22" y="36"/>
                  </a:cubicBezTo>
                  <a:cubicBezTo>
                    <a:pt x="22" y="36"/>
                    <a:pt x="17" y="50"/>
                    <a:pt x="24" y="59"/>
                  </a:cubicBezTo>
                  <a:cubicBezTo>
                    <a:pt x="34" y="71"/>
                    <a:pt x="42" y="66"/>
                    <a:pt x="44" y="64"/>
                  </a:cubicBezTo>
                  <a:cubicBezTo>
                    <a:pt x="45" y="64"/>
                    <a:pt x="46" y="63"/>
                    <a:pt x="47" y="61"/>
                  </a:cubicBezTo>
                  <a:cubicBezTo>
                    <a:pt x="120" y="0"/>
                    <a:pt x="180" y="31"/>
                    <a:pt x="218" y="68"/>
                  </a:cubicBezTo>
                  <a:cubicBezTo>
                    <a:pt x="208" y="78"/>
                    <a:pt x="208" y="78"/>
                    <a:pt x="208" y="78"/>
                  </a:cubicBezTo>
                  <a:cubicBezTo>
                    <a:pt x="135" y="6"/>
                    <a:pt x="76" y="56"/>
                    <a:pt x="57" y="72"/>
                  </a:cubicBezTo>
                  <a:cubicBezTo>
                    <a:pt x="55" y="74"/>
                    <a:pt x="53" y="75"/>
                    <a:pt x="52" y="76"/>
                  </a:cubicBezTo>
                  <a:cubicBezTo>
                    <a:pt x="40" y="84"/>
                    <a:pt x="27" y="82"/>
                    <a:pt x="16" y="71"/>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72" name="Oval 66"/>
          <p:cNvSpPr>
            <a:spLocks noChangeArrowheads="1"/>
          </p:cNvSpPr>
          <p:nvPr/>
        </p:nvSpPr>
        <p:spPr bwMode="auto">
          <a:xfrm>
            <a:off x="4955412" y="2666528"/>
            <a:ext cx="722801" cy="721755"/>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73" name="组合 72"/>
          <p:cNvGrpSpPr/>
          <p:nvPr/>
        </p:nvGrpSpPr>
        <p:grpSpPr>
          <a:xfrm>
            <a:off x="5160431" y="2847489"/>
            <a:ext cx="349371" cy="348326"/>
            <a:chOff x="6760032" y="3590699"/>
            <a:chExt cx="530225" cy="528638"/>
          </a:xfrm>
          <a:solidFill>
            <a:schemeClr val="bg1"/>
          </a:solidFill>
        </p:grpSpPr>
        <p:sp>
          <p:nvSpPr>
            <p:cNvPr id="74" name="Freeform 67"/>
            <p:cNvSpPr>
              <a:spLocks noEditPoints="1"/>
            </p:cNvSpPr>
            <p:nvPr/>
          </p:nvSpPr>
          <p:spPr bwMode="auto">
            <a:xfrm>
              <a:off x="6760032" y="3590699"/>
              <a:ext cx="196850" cy="195263"/>
            </a:xfrm>
            <a:custGeom>
              <a:avLst/>
              <a:gdLst>
                <a:gd name="T0" fmla="*/ 51 w 102"/>
                <a:gd name="T1" fmla="*/ 0 h 101"/>
                <a:gd name="T2" fmla="*/ 0 w 102"/>
                <a:gd name="T3" fmla="*/ 51 h 101"/>
                <a:gd name="T4" fmla="*/ 51 w 102"/>
                <a:gd name="T5" fmla="*/ 101 h 101"/>
                <a:gd name="T6" fmla="*/ 102 w 102"/>
                <a:gd name="T7" fmla="*/ 51 h 101"/>
                <a:gd name="T8" fmla="*/ 51 w 102"/>
                <a:gd name="T9" fmla="*/ 0 h 101"/>
                <a:gd name="T10" fmla="*/ 51 w 102"/>
                <a:gd name="T11" fmla="*/ 74 h 101"/>
                <a:gd name="T12" fmla="*/ 27 w 102"/>
                <a:gd name="T13" fmla="*/ 51 h 101"/>
                <a:gd name="T14" fmla="*/ 51 w 102"/>
                <a:gd name="T15" fmla="*/ 27 h 101"/>
                <a:gd name="T16" fmla="*/ 75 w 102"/>
                <a:gd name="T17" fmla="*/ 51 h 101"/>
                <a:gd name="T18" fmla="*/ 51 w 102"/>
                <a:gd name="T19" fmla="*/ 7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2" h="101">
                  <a:moveTo>
                    <a:pt x="51" y="0"/>
                  </a:moveTo>
                  <a:cubicBezTo>
                    <a:pt x="23" y="0"/>
                    <a:pt x="0" y="23"/>
                    <a:pt x="0" y="51"/>
                  </a:cubicBezTo>
                  <a:cubicBezTo>
                    <a:pt x="0" y="79"/>
                    <a:pt x="23" y="101"/>
                    <a:pt x="51" y="101"/>
                  </a:cubicBezTo>
                  <a:cubicBezTo>
                    <a:pt x="79" y="101"/>
                    <a:pt x="102" y="79"/>
                    <a:pt x="102" y="51"/>
                  </a:cubicBezTo>
                  <a:cubicBezTo>
                    <a:pt x="102" y="23"/>
                    <a:pt x="79" y="0"/>
                    <a:pt x="51" y="0"/>
                  </a:cubicBezTo>
                  <a:moveTo>
                    <a:pt x="51" y="74"/>
                  </a:moveTo>
                  <a:cubicBezTo>
                    <a:pt x="38" y="74"/>
                    <a:pt x="27" y="64"/>
                    <a:pt x="27" y="51"/>
                  </a:cubicBezTo>
                  <a:cubicBezTo>
                    <a:pt x="27" y="38"/>
                    <a:pt x="38" y="27"/>
                    <a:pt x="51" y="27"/>
                  </a:cubicBezTo>
                  <a:cubicBezTo>
                    <a:pt x="64" y="27"/>
                    <a:pt x="75" y="38"/>
                    <a:pt x="75" y="51"/>
                  </a:cubicBezTo>
                  <a:cubicBezTo>
                    <a:pt x="75" y="64"/>
                    <a:pt x="64" y="74"/>
                    <a:pt x="51" y="7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5" name="Freeform 68"/>
            <p:cNvSpPr>
              <a:spLocks noEditPoints="1"/>
            </p:cNvSpPr>
            <p:nvPr/>
          </p:nvSpPr>
          <p:spPr bwMode="auto">
            <a:xfrm>
              <a:off x="6979107" y="3590699"/>
              <a:ext cx="195263" cy="195263"/>
            </a:xfrm>
            <a:custGeom>
              <a:avLst/>
              <a:gdLst>
                <a:gd name="T0" fmla="*/ 51 w 101"/>
                <a:gd name="T1" fmla="*/ 0 h 101"/>
                <a:gd name="T2" fmla="*/ 0 w 101"/>
                <a:gd name="T3" fmla="*/ 51 h 101"/>
                <a:gd name="T4" fmla="*/ 51 w 101"/>
                <a:gd name="T5" fmla="*/ 101 h 101"/>
                <a:gd name="T6" fmla="*/ 101 w 101"/>
                <a:gd name="T7" fmla="*/ 51 h 101"/>
                <a:gd name="T8" fmla="*/ 51 w 101"/>
                <a:gd name="T9" fmla="*/ 0 h 101"/>
                <a:gd name="T10" fmla="*/ 51 w 101"/>
                <a:gd name="T11" fmla="*/ 74 h 101"/>
                <a:gd name="T12" fmla="*/ 27 w 101"/>
                <a:gd name="T13" fmla="*/ 51 h 101"/>
                <a:gd name="T14" fmla="*/ 51 w 101"/>
                <a:gd name="T15" fmla="*/ 27 h 101"/>
                <a:gd name="T16" fmla="*/ 74 w 101"/>
                <a:gd name="T17" fmla="*/ 51 h 101"/>
                <a:gd name="T18" fmla="*/ 51 w 101"/>
                <a:gd name="T19" fmla="*/ 74 h 1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 h="101">
                  <a:moveTo>
                    <a:pt x="51" y="0"/>
                  </a:moveTo>
                  <a:cubicBezTo>
                    <a:pt x="23" y="0"/>
                    <a:pt x="0" y="23"/>
                    <a:pt x="0" y="51"/>
                  </a:cubicBezTo>
                  <a:cubicBezTo>
                    <a:pt x="0" y="79"/>
                    <a:pt x="23" y="101"/>
                    <a:pt x="51" y="101"/>
                  </a:cubicBezTo>
                  <a:cubicBezTo>
                    <a:pt x="79" y="101"/>
                    <a:pt x="101" y="79"/>
                    <a:pt x="101" y="51"/>
                  </a:cubicBezTo>
                  <a:cubicBezTo>
                    <a:pt x="101" y="23"/>
                    <a:pt x="79" y="0"/>
                    <a:pt x="51" y="0"/>
                  </a:cubicBezTo>
                  <a:moveTo>
                    <a:pt x="51" y="74"/>
                  </a:moveTo>
                  <a:cubicBezTo>
                    <a:pt x="38" y="74"/>
                    <a:pt x="27" y="64"/>
                    <a:pt x="27" y="51"/>
                  </a:cubicBezTo>
                  <a:cubicBezTo>
                    <a:pt x="27" y="38"/>
                    <a:pt x="38" y="27"/>
                    <a:pt x="51" y="27"/>
                  </a:cubicBezTo>
                  <a:cubicBezTo>
                    <a:pt x="64" y="27"/>
                    <a:pt x="74" y="38"/>
                    <a:pt x="74" y="51"/>
                  </a:cubicBezTo>
                  <a:cubicBezTo>
                    <a:pt x="74" y="64"/>
                    <a:pt x="64" y="74"/>
                    <a:pt x="51" y="7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6" name="Freeform 69"/>
            <p:cNvSpPr/>
            <p:nvPr/>
          </p:nvSpPr>
          <p:spPr bwMode="auto">
            <a:xfrm>
              <a:off x="6804482" y="3808187"/>
              <a:ext cx="327025" cy="185738"/>
            </a:xfrm>
            <a:custGeom>
              <a:avLst/>
              <a:gdLst>
                <a:gd name="T0" fmla="*/ 158 w 169"/>
                <a:gd name="T1" fmla="*/ 96 h 96"/>
                <a:gd name="T2" fmla="*/ 11 w 169"/>
                <a:gd name="T3" fmla="*/ 96 h 96"/>
                <a:gd name="T4" fmla="*/ 0 w 169"/>
                <a:gd name="T5" fmla="*/ 84 h 96"/>
                <a:gd name="T6" fmla="*/ 0 w 169"/>
                <a:gd name="T7" fmla="*/ 12 h 96"/>
                <a:gd name="T8" fmla="*/ 11 w 169"/>
                <a:gd name="T9" fmla="*/ 0 h 96"/>
                <a:gd name="T10" fmla="*/ 158 w 169"/>
                <a:gd name="T11" fmla="*/ 0 h 96"/>
                <a:gd name="T12" fmla="*/ 169 w 169"/>
                <a:gd name="T13" fmla="*/ 12 h 96"/>
                <a:gd name="T14" fmla="*/ 169 w 169"/>
                <a:gd name="T15" fmla="*/ 84 h 96"/>
                <a:gd name="T16" fmla="*/ 158 w 169"/>
                <a:gd name="T17" fmla="*/ 96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9" h="96">
                  <a:moveTo>
                    <a:pt x="158" y="96"/>
                  </a:moveTo>
                  <a:cubicBezTo>
                    <a:pt x="11" y="96"/>
                    <a:pt x="11" y="96"/>
                    <a:pt x="11" y="96"/>
                  </a:cubicBezTo>
                  <a:cubicBezTo>
                    <a:pt x="5" y="96"/>
                    <a:pt x="0" y="91"/>
                    <a:pt x="0" y="84"/>
                  </a:cubicBezTo>
                  <a:cubicBezTo>
                    <a:pt x="0" y="12"/>
                    <a:pt x="0" y="12"/>
                    <a:pt x="0" y="12"/>
                  </a:cubicBezTo>
                  <a:cubicBezTo>
                    <a:pt x="0" y="5"/>
                    <a:pt x="5" y="0"/>
                    <a:pt x="11" y="0"/>
                  </a:cubicBezTo>
                  <a:cubicBezTo>
                    <a:pt x="158" y="0"/>
                    <a:pt x="158" y="0"/>
                    <a:pt x="158" y="0"/>
                  </a:cubicBezTo>
                  <a:cubicBezTo>
                    <a:pt x="164" y="0"/>
                    <a:pt x="169" y="5"/>
                    <a:pt x="169" y="12"/>
                  </a:cubicBezTo>
                  <a:cubicBezTo>
                    <a:pt x="169" y="84"/>
                    <a:pt x="169" y="84"/>
                    <a:pt x="169" y="84"/>
                  </a:cubicBezTo>
                  <a:cubicBezTo>
                    <a:pt x="169" y="91"/>
                    <a:pt x="164" y="96"/>
                    <a:pt x="158" y="9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7" name="Rectangle 70"/>
            <p:cNvSpPr>
              <a:spLocks noChangeArrowheads="1"/>
            </p:cNvSpPr>
            <p:nvPr/>
          </p:nvSpPr>
          <p:spPr bwMode="auto">
            <a:xfrm>
              <a:off x="7152144" y="3838349"/>
              <a:ext cx="26988" cy="12700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8" name="Freeform 71"/>
            <p:cNvSpPr/>
            <p:nvPr/>
          </p:nvSpPr>
          <p:spPr bwMode="auto">
            <a:xfrm>
              <a:off x="7201357" y="3793899"/>
              <a:ext cx="88900" cy="215900"/>
            </a:xfrm>
            <a:custGeom>
              <a:avLst/>
              <a:gdLst>
                <a:gd name="T0" fmla="*/ 56 w 56"/>
                <a:gd name="T1" fmla="*/ 136 h 136"/>
                <a:gd name="T2" fmla="*/ 0 w 56"/>
                <a:gd name="T3" fmla="*/ 108 h 136"/>
                <a:gd name="T4" fmla="*/ 0 w 56"/>
                <a:gd name="T5" fmla="*/ 28 h 136"/>
                <a:gd name="T6" fmla="*/ 56 w 56"/>
                <a:gd name="T7" fmla="*/ 0 h 136"/>
                <a:gd name="T8" fmla="*/ 56 w 56"/>
                <a:gd name="T9" fmla="*/ 136 h 136"/>
              </a:gdLst>
              <a:ahLst/>
              <a:cxnLst>
                <a:cxn ang="0">
                  <a:pos x="T0" y="T1"/>
                </a:cxn>
                <a:cxn ang="0">
                  <a:pos x="T2" y="T3"/>
                </a:cxn>
                <a:cxn ang="0">
                  <a:pos x="T4" y="T5"/>
                </a:cxn>
                <a:cxn ang="0">
                  <a:pos x="T6" y="T7"/>
                </a:cxn>
                <a:cxn ang="0">
                  <a:pos x="T8" y="T9"/>
                </a:cxn>
              </a:cxnLst>
              <a:rect l="0" t="0" r="r" b="b"/>
              <a:pathLst>
                <a:path w="56" h="136">
                  <a:moveTo>
                    <a:pt x="56" y="136"/>
                  </a:moveTo>
                  <a:lnTo>
                    <a:pt x="0" y="108"/>
                  </a:lnTo>
                  <a:lnTo>
                    <a:pt x="0" y="28"/>
                  </a:lnTo>
                  <a:lnTo>
                    <a:pt x="56" y="0"/>
                  </a:lnTo>
                  <a:lnTo>
                    <a:pt x="56" y="13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9" name="Freeform 72"/>
            <p:cNvSpPr/>
            <p:nvPr/>
          </p:nvSpPr>
          <p:spPr bwMode="auto">
            <a:xfrm>
              <a:off x="6804482" y="4016149"/>
              <a:ext cx="104775" cy="103188"/>
            </a:xfrm>
            <a:custGeom>
              <a:avLst/>
              <a:gdLst>
                <a:gd name="T0" fmla="*/ 21 w 66"/>
                <a:gd name="T1" fmla="*/ 65 h 65"/>
                <a:gd name="T2" fmla="*/ 0 w 66"/>
                <a:gd name="T3" fmla="*/ 65 h 65"/>
                <a:gd name="T4" fmla="*/ 45 w 66"/>
                <a:gd name="T5" fmla="*/ 0 h 65"/>
                <a:gd name="T6" fmla="*/ 66 w 66"/>
                <a:gd name="T7" fmla="*/ 0 h 65"/>
                <a:gd name="T8" fmla="*/ 21 w 66"/>
                <a:gd name="T9" fmla="*/ 65 h 65"/>
              </a:gdLst>
              <a:ahLst/>
              <a:cxnLst>
                <a:cxn ang="0">
                  <a:pos x="T0" y="T1"/>
                </a:cxn>
                <a:cxn ang="0">
                  <a:pos x="T2" y="T3"/>
                </a:cxn>
                <a:cxn ang="0">
                  <a:pos x="T4" y="T5"/>
                </a:cxn>
                <a:cxn ang="0">
                  <a:pos x="T6" y="T7"/>
                </a:cxn>
                <a:cxn ang="0">
                  <a:pos x="T8" y="T9"/>
                </a:cxn>
              </a:cxnLst>
              <a:rect l="0" t="0" r="r" b="b"/>
              <a:pathLst>
                <a:path w="66" h="65">
                  <a:moveTo>
                    <a:pt x="21" y="65"/>
                  </a:moveTo>
                  <a:lnTo>
                    <a:pt x="0" y="65"/>
                  </a:lnTo>
                  <a:lnTo>
                    <a:pt x="45" y="0"/>
                  </a:lnTo>
                  <a:lnTo>
                    <a:pt x="66" y="0"/>
                  </a:lnTo>
                  <a:lnTo>
                    <a:pt x="21" y="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0" name="Freeform 73"/>
            <p:cNvSpPr/>
            <p:nvPr/>
          </p:nvSpPr>
          <p:spPr bwMode="auto">
            <a:xfrm>
              <a:off x="7026732" y="4016149"/>
              <a:ext cx="103188" cy="103188"/>
            </a:xfrm>
            <a:custGeom>
              <a:avLst/>
              <a:gdLst>
                <a:gd name="T0" fmla="*/ 44 w 65"/>
                <a:gd name="T1" fmla="*/ 65 h 65"/>
                <a:gd name="T2" fmla="*/ 65 w 65"/>
                <a:gd name="T3" fmla="*/ 65 h 65"/>
                <a:gd name="T4" fmla="*/ 21 w 65"/>
                <a:gd name="T5" fmla="*/ 0 h 65"/>
                <a:gd name="T6" fmla="*/ 0 w 65"/>
                <a:gd name="T7" fmla="*/ 0 h 65"/>
                <a:gd name="T8" fmla="*/ 44 w 65"/>
                <a:gd name="T9" fmla="*/ 65 h 65"/>
              </a:gdLst>
              <a:ahLst/>
              <a:cxnLst>
                <a:cxn ang="0">
                  <a:pos x="T0" y="T1"/>
                </a:cxn>
                <a:cxn ang="0">
                  <a:pos x="T2" y="T3"/>
                </a:cxn>
                <a:cxn ang="0">
                  <a:pos x="T4" y="T5"/>
                </a:cxn>
                <a:cxn ang="0">
                  <a:pos x="T6" y="T7"/>
                </a:cxn>
                <a:cxn ang="0">
                  <a:pos x="T8" y="T9"/>
                </a:cxn>
              </a:cxnLst>
              <a:rect l="0" t="0" r="r" b="b"/>
              <a:pathLst>
                <a:path w="65" h="65">
                  <a:moveTo>
                    <a:pt x="44" y="65"/>
                  </a:moveTo>
                  <a:lnTo>
                    <a:pt x="65" y="65"/>
                  </a:lnTo>
                  <a:lnTo>
                    <a:pt x="21" y="0"/>
                  </a:lnTo>
                  <a:lnTo>
                    <a:pt x="0" y="0"/>
                  </a:lnTo>
                  <a:lnTo>
                    <a:pt x="44" y="6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81" name="Oval 74"/>
          <p:cNvSpPr>
            <a:spLocks noChangeArrowheads="1"/>
          </p:cNvSpPr>
          <p:nvPr/>
        </p:nvSpPr>
        <p:spPr bwMode="auto">
          <a:xfrm>
            <a:off x="6338737" y="2666528"/>
            <a:ext cx="722801" cy="721755"/>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82" name="组合 81"/>
          <p:cNvGrpSpPr/>
          <p:nvPr/>
        </p:nvGrpSpPr>
        <p:grpSpPr>
          <a:xfrm>
            <a:off x="6516560" y="2803558"/>
            <a:ext cx="375521" cy="402719"/>
            <a:chOff x="8471357" y="3524024"/>
            <a:chExt cx="569912" cy="611188"/>
          </a:xfrm>
          <a:solidFill>
            <a:schemeClr val="bg1"/>
          </a:solidFill>
        </p:grpSpPr>
        <p:sp>
          <p:nvSpPr>
            <p:cNvPr id="83" name="Rectangle 75"/>
            <p:cNvSpPr>
              <a:spLocks noChangeArrowheads="1"/>
            </p:cNvSpPr>
            <p:nvPr/>
          </p:nvSpPr>
          <p:spPr bwMode="auto">
            <a:xfrm>
              <a:off x="8733294" y="3524024"/>
              <a:ext cx="23813" cy="7143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4" name="Freeform 76"/>
            <p:cNvSpPr>
              <a:spLocks noEditPoints="1"/>
            </p:cNvSpPr>
            <p:nvPr/>
          </p:nvSpPr>
          <p:spPr bwMode="auto">
            <a:xfrm>
              <a:off x="8501519" y="3612924"/>
              <a:ext cx="496888" cy="496888"/>
            </a:xfrm>
            <a:custGeom>
              <a:avLst/>
              <a:gdLst>
                <a:gd name="T0" fmla="*/ 0 w 257"/>
                <a:gd name="T1" fmla="*/ 129 h 257"/>
                <a:gd name="T2" fmla="*/ 257 w 257"/>
                <a:gd name="T3" fmla="*/ 129 h 257"/>
                <a:gd name="T4" fmla="*/ 227 w 257"/>
                <a:gd name="T5" fmla="*/ 66 h 257"/>
                <a:gd name="T6" fmla="*/ 212 w 257"/>
                <a:gd name="T7" fmla="*/ 96 h 257"/>
                <a:gd name="T8" fmla="*/ 227 w 257"/>
                <a:gd name="T9" fmla="*/ 66 h 257"/>
                <a:gd name="T10" fmla="*/ 199 w 257"/>
                <a:gd name="T11" fmla="*/ 54 h 257"/>
                <a:gd name="T12" fmla="*/ 218 w 257"/>
                <a:gd name="T13" fmla="*/ 54 h 257"/>
                <a:gd name="T14" fmla="*/ 200 w 257"/>
                <a:gd name="T15" fmla="*/ 161 h 257"/>
                <a:gd name="T16" fmla="*/ 158 w 257"/>
                <a:gd name="T17" fmla="*/ 192 h 257"/>
                <a:gd name="T18" fmla="*/ 161 w 257"/>
                <a:gd name="T19" fmla="*/ 149 h 257"/>
                <a:gd name="T20" fmla="*/ 161 w 257"/>
                <a:gd name="T21" fmla="*/ 108 h 257"/>
                <a:gd name="T22" fmla="*/ 203 w 257"/>
                <a:gd name="T23" fmla="*/ 129 h 257"/>
                <a:gd name="T24" fmla="*/ 161 w 257"/>
                <a:gd name="T25" fmla="*/ 149 h 257"/>
                <a:gd name="T26" fmla="*/ 156 w 257"/>
                <a:gd name="T27" fmla="*/ 54 h 257"/>
                <a:gd name="T28" fmla="*/ 186 w 257"/>
                <a:gd name="T29" fmla="*/ 54 h 257"/>
                <a:gd name="T30" fmla="*/ 107 w 257"/>
                <a:gd name="T31" fmla="*/ 129 h 257"/>
                <a:gd name="T32" fmla="*/ 149 w 257"/>
                <a:gd name="T33" fmla="*/ 108 h 257"/>
                <a:gd name="T34" fmla="*/ 149 w 257"/>
                <a:gd name="T35" fmla="*/ 149 h 257"/>
                <a:gd name="T36" fmla="*/ 149 w 257"/>
                <a:gd name="T37" fmla="*/ 161 h 257"/>
                <a:gd name="T38" fmla="*/ 111 w 257"/>
                <a:gd name="T39" fmla="*/ 192 h 257"/>
                <a:gd name="T40" fmla="*/ 149 w 257"/>
                <a:gd name="T41" fmla="*/ 161 h 257"/>
                <a:gd name="T42" fmla="*/ 111 w 257"/>
                <a:gd name="T43" fmla="*/ 66 h 257"/>
                <a:gd name="T44" fmla="*/ 149 w 257"/>
                <a:gd name="T45" fmla="*/ 96 h 257"/>
                <a:gd name="T46" fmla="*/ 129 w 257"/>
                <a:gd name="T47" fmla="*/ 12 h 257"/>
                <a:gd name="T48" fmla="*/ 113 w 257"/>
                <a:gd name="T49" fmla="*/ 54 h 257"/>
                <a:gd name="T50" fmla="*/ 112 w 257"/>
                <a:gd name="T51" fmla="*/ 15 h 257"/>
                <a:gd name="T52" fmla="*/ 72 w 257"/>
                <a:gd name="T53" fmla="*/ 54 h 257"/>
                <a:gd name="T54" fmla="*/ 99 w 257"/>
                <a:gd name="T55" fmla="*/ 192 h 257"/>
                <a:gd name="T56" fmla="*/ 57 w 257"/>
                <a:gd name="T57" fmla="*/ 161 h 257"/>
                <a:gd name="T58" fmla="*/ 99 w 257"/>
                <a:gd name="T59" fmla="*/ 192 h 257"/>
                <a:gd name="T60" fmla="*/ 57 w 257"/>
                <a:gd name="T61" fmla="*/ 96 h 257"/>
                <a:gd name="T62" fmla="*/ 99 w 257"/>
                <a:gd name="T63" fmla="*/ 66 h 257"/>
                <a:gd name="T64" fmla="*/ 80 w 257"/>
                <a:gd name="T65" fmla="*/ 23 h 257"/>
                <a:gd name="T66" fmla="*/ 39 w 257"/>
                <a:gd name="T67" fmla="*/ 54 h 257"/>
                <a:gd name="T68" fmla="*/ 14 w 257"/>
                <a:gd name="T69" fmla="*/ 108 h 257"/>
                <a:gd name="T70" fmla="*/ 42 w 257"/>
                <a:gd name="T71" fmla="*/ 129 h 257"/>
                <a:gd name="T72" fmla="*/ 14 w 257"/>
                <a:gd name="T73" fmla="*/ 149 h 257"/>
                <a:gd name="T74" fmla="*/ 14 w 257"/>
                <a:gd name="T75" fmla="*/ 108 h 257"/>
                <a:gd name="T76" fmla="*/ 58 w 257"/>
                <a:gd name="T77" fmla="*/ 203 h 257"/>
                <a:gd name="T78" fmla="*/ 39 w 257"/>
                <a:gd name="T79" fmla="*/ 203 h 257"/>
                <a:gd name="T80" fmla="*/ 101 w 257"/>
                <a:gd name="T81" fmla="*/ 203 h 257"/>
                <a:gd name="T82" fmla="*/ 72 w 257"/>
                <a:gd name="T83" fmla="*/ 203 h 257"/>
                <a:gd name="T84" fmla="*/ 113 w 257"/>
                <a:gd name="T85" fmla="*/ 203 h 257"/>
                <a:gd name="T86" fmla="*/ 129 w 257"/>
                <a:gd name="T87" fmla="*/ 245 h 257"/>
                <a:gd name="T88" fmla="*/ 156 w 257"/>
                <a:gd name="T89" fmla="*/ 203 h 257"/>
                <a:gd name="T90" fmla="*/ 145 w 257"/>
                <a:gd name="T91" fmla="*/ 242 h 257"/>
                <a:gd name="T92" fmla="*/ 199 w 257"/>
                <a:gd name="T93" fmla="*/ 203 h 257"/>
                <a:gd name="T94" fmla="*/ 178 w 257"/>
                <a:gd name="T95" fmla="*/ 234 h 257"/>
                <a:gd name="T96" fmla="*/ 204 w 257"/>
                <a:gd name="T97" fmla="*/ 192 h 257"/>
                <a:gd name="T98" fmla="*/ 241 w 257"/>
                <a:gd name="T99" fmla="*/ 161 h 257"/>
                <a:gd name="T100" fmla="*/ 214 w 257"/>
                <a:gd name="T101" fmla="*/ 149 h 257"/>
                <a:gd name="T102" fmla="*/ 214 w 257"/>
                <a:gd name="T103" fmla="*/ 108 h 257"/>
                <a:gd name="T104" fmla="*/ 245 w 257"/>
                <a:gd name="T105" fmla="*/ 129 h 257"/>
                <a:gd name="T106" fmla="*/ 214 w 257"/>
                <a:gd name="T107" fmla="*/ 149 h 2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257" h="257">
                  <a:moveTo>
                    <a:pt x="129" y="0"/>
                  </a:moveTo>
                  <a:cubicBezTo>
                    <a:pt x="58" y="0"/>
                    <a:pt x="0" y="58"/>
                    <a:pt x="0" y="129"/>
                  </a:cubicBezTo>
                  <a:cubicBezTo>
                    <a:pt x="0" y="199"/>
                    <a:pt x="58" y="257"/>
                    <a:pt x="129" y="257"/>
                  </a:cubicBezTo>
                  <a:cubicBezTo>
                    <a:pt x="199" y="257"/>
                    <a:pt x="257" y="199"/>
                    <a:pt x="257" y="129"/>
                  </a:cubicBezTo>
                  <a:cubicBezTo>
                    <a:pt x="257" y="58"/>
                    <a:pt x="199" y="0"/>
                    <a:pt x="129" y="0"/>
                  </a:cubicBezTo>
                  <a:moveTo>
                    <a:pt x="227" y="66"/>
                  </a:moveTo>
                  <a:cubicBezTo>
                    <a:pt x="233" y="75"/>
                    <a:pt x="237" y="85"/>
                    <a:pt x="241" y="96"/>
                  </a:cubicBezTo>
                  <a:cubicBezTo>
                    <a:pt x="212" y="96"/>
                    <a:pt x="212" y="96"/>
                    <a:pt x="212" y="96"/>
                  </a:cubicBezTo>
                  <a:cubicBezTo>
                    <a:pt x="210" y="85"/>
                    <a:pt x="207" y="75"/>
                    <a:pt x="204" y="66"/>
                  </a:cubicBezTo>
                  <a:lnTo>
                    <a:pt x="227" y="66"/>
                  </a:lnTo>
                  <a:close/>
                  <a:moveTo>
                    <a:pt x="218" y="54"/>
                  </a:moveTo>
                  <a:cubicBezTo>
                    <a:pt x="199" y="54"/>
                    <a:pt x="199" y="54"/>
                    <a:pt x="199" y="54"/>
                  </a:cubicBezTo>
                  <a:cubicBezTo>
                    <a:pt x="193" y="42"/>
                    <a:pt x="186" y="31"/>
                    <a:pt x="178" y="23"/>
                  </a:cubicBezTo>
                  <a:cubicBezTo>
                    <a:pt x="193" y="30"/>
                    <a:pt x="207" y="41"/>
                    <a:pt x="218" y="54"/>
                  </a:cubicBezTo>
                  <a:moveTo>
                    <a:pt x="161" y="161"/>
                  </a:moveTo>
                  <a:cubicBezTo>
                    <a:pt x="200" y="161"/>
                    <a:pt x="200" y="161"/>
                    <a:pt x="200" y="161"/>
                  </a:cubicBezTo>
                  <a:cubicBezTo>
                    <a:pt x="198" y="172"/>
                    <a:pt x="195" y="182"/>
                    <a:pt x="191" y="192"/>
                  </a:cubicBezTo>
                  <a:cubicBezTo>
                    <a:pt x="158" y="192"/>
                    <a:pt x="158" y="192"/>
                    <a:pt x="158" y="192"/>
                  </a:cubicBezTo>
                  <a:cubicBezTo>
                    <a:pt x="159" y="181"/>
                    <a:pt x="160" y="171"/>
                    <a:pt x="161" y="161"/>
                  </a:cubicBezTo>
                  <a:moveTo>
                    <a:pt x="161" y="149"/>
                  </a:moveTo>
                  <a:cubicBezTo>
                    <a:pt x="162" y="142"/>
                    <a:pt x="162" y="135"/>
                    <a:pt x="162" y="129"/>
                  </a:cubicBezTo>
                  <a:cubicBezTo>
                    <a:pt x="162" y="122"/>
                    <a:pt x="162" y="115"/>
                    <a:pt x="161" y="108"/>
                  </a:cubicBezTo>
                  <a:cubicBezTo>
                    <a:pt x="202" y="108"/>
                    <a:pt x="202" y="108"/>
                    <a:pt x="202" y="108"/>
                  </a:cubicBezTo>
                  <a:cubicBezTo>
                    <a:pt x="203" y="115"/>
                    <a:pt x="203" y="122"/>
                    <a:pt x="203" y="129"/>
                  </a:cubicBezTo>
                  <a:cubicBezTo>
                    <a:pt x="203" y="136"/>
                    <a:pt x="203" y="142"/>
                    <a:pt x="202" y="149"/>
                  </a:cubicBezTo>
                  <a:lnTo>
                    <a:pt x="161" y="149"/>
                  </a:lnTo>
                  <a:close/>
                  <a:moveTo>
                    <a:pt x="186" y="54"/>
                  </a:moveTo>
                  <a:cubicBezTo>
                    <a:pt x="156" y="54"/>
                    <a:pt x="156" y="54"/>
                    <a:pt x="156" y="54"/>
                  </a:cubicBezTo>
                  <a:cubicBezTo>
                    <a:pt x="154" y="39"/>
                    <a:pt x="150" y="25"/>
                    <a:pt x="145" y="15"/>
                  </a:cubicBezTo>
                  <a:cubicBezTo>
                    <a:pt x="161" y="21"/>
                    <a:pt x="175" y="35"/>
                    <a:pt x="186" y="54"/>
                  </a:cubicBezTo>
                  <a:moveTo>
                    <a:pt x="108" y="149"/>
                  </a:moveTo>
                  <a:cubicBezTo>
                    <a:pt x="108" y="143"/>
                    <a:pt x="107" y="136"/>
                    <a:pt x="107" y="129"/>
                  </a:cubicBezTo>
                  <a:cubicBezTo>
                    <a:pt x="107" y="121"/>
                    <a:pt x="108" y="115"/>
                    <a:pt x="108" y="108"/>
                  </a:cubicBezTo>
                  <a:cubicBezTo>
                    <a:pt x="149" y="108"/>
                    <a:pt x="149" y="108"/>
                    <a:pt x="149" y="108"/>
                  </a:cubicBezTo>
                  <a:cubicBezTo>
                    <a:pt x="150" y="115"/>
                    <a:pt x="150" y="121"/>
                    <a:pt x="150" y="129"/>
                  </a:cubicBezTo>
                  <a:cubicBezTo>
                    <a:pt x="150" y="136"/>
                    <a:pt x="150" y="143"/>
                    <a:pt x="149" y="149"/>
                  </a:cubicBezTo>
                  <a:lnTo>
                    <a:pt x="108" y="149"/>
                  </a:lnTo>
                  <a:close/>
                  <a:moveTo>
                    <a:pt x="149" y="161"/>
                  </a:moveTo>
                  <a:cubicBezTo>
                    <a:pt x="148" y="172"/>
                    <a:pt x="147" y="183"/>
                    <a:pt x="146" y="192"/>
                  </a:cubicBezTo>
                  <a:cubicBezTo>
                    <a:pt x="111" y="192"/>
                    <a:pt x="111" y="192"/>
                    <a:pt x="111" y="192"/>
                  </a:cubicBezTo>
                  <a:cubicBezTo>
                    <a:pt x="110" y="183"/>
                    <a:pt x="109" y="172"/>
                    <a:pt x="108" y="161"/>
                  </a:cubicBezTo>
                  <a:lnTo>
                    <a:pt x="149" y="161"/>
                  </a:lnTo>
                  <a:close/>
                  <a:moveTo>
                    <a:pt x="108" y="96"/>
                  </a:moveTo>
                  <a:cubicBezTo>
                    <a:pt x="109" y="85"/>
                    <a:pt x="110" y="75"/>
                    <a:pt x="111" y="66"/>
                  </a:cubicBezTo>
                  <a:cubicBezTo>
                    <a:pt x="146" y="66"/>
                    <a:pt x="146" y="66"/>
                    <a:pt x="146" y="66"/>
                  </a:cubicBezTo>
                  <a:cubicBezTo>
                    <a:pt x="147" y="75"/>
                    <a:pt x="148" y="85"/>
                    <a:pt x="149" y="96"/>
                  </a:cubicBezTo>
                  <a:lnTo>
                    <a:pt x="108" y="96"/>
                  </a:lnTo>
                  <a:close/>
                  <a:moveTo>
                    <a:pt x="129" y="12"/>
                  </a:moveTo>
                  <a:cubicBezTo>
                    <a:pt x="132" y="12"/>
                    <a:pt x="139" y="26"/>
                    <a:pt x="144" y="54"/>
                  </a:cubicBezTo>
                  <a:cubicBezTo>
                    <a:pt x="113" y="54"/>
                    <a:pt x="113" y="54"/>
                    <a:pt x="113" y="54"/>
                  </a:cubicBezTo>
                  <a:cubicBezTo>
                    <a:pt x="118" y="26"/>
                    <a:pt x="125" y="12"/>
                    <a:pt x="129" y="12"/>
                  </a:cubicBezTo>
                  <a:moveTo>
                    <a:pt x="112" y="15"/>
                  </a:moveTo>
                  <a:cubicBezTo>
                    <a:pt x="107" y="25"/>
                    <a:pt x="104" y="39"/>
                    <a:pt x="101" y="54"/>
                  </a:cubicBezTo>
                  <a:cubicBezTo>
                    <a:pt x="72" y="54"/>
                    <a:pt x="72" y="54"/>
                    <a:pt x="72" y="54"/>
                  </a:cubicBezTo>
                  <a:cubicBezTo>
                    <a:pt x="82" y="35"/>
                    <a:pt x="96" y="21"/>
                    <a:pt x="112" y="15"/>
                  </a:cubicBezTo>
                  <a:moveTo>
                    <a:pt x="99" y="192"/>
                  </a:moveTo>
                  <a:cubicBezTo>
                    <a:pt x="66" y="192"/>
                    <a:pt x="66" y="192"/>
                    <a:pt x="66" y="192"/>
                  </a:cubicBezTo>
                  <a:cubicBezTo>
                    <a:pt x="62" y="182"/>
                    <a:pt x="59" y="172"/>
                    <a:pt x="57" y="161"/>
                  </a:cubicBezTo>
                  <a:cubicBezTo>
                    <a:pt x="97" y="161"/>
                    <a:pt x="97" y="161"/>
                    <a:pt x="97" y="161"/>
                  </a:cubicBezTo>
                  <a:cubicBezTo>
                    <a:pt x="97" y="171"/>
                    <a:pt x="98" y="181"/>
                    <a:pt x="99" y="192"/>
                  </a:cubicBezTo>
                  <a:moveTo>
                    <a:pt x="97" y="96"/>
                  </a:moveTo>
                  <a:cubicBezTo>
                    <a:pt x="57" y="96"/>
                    <a:pt x="57" y="96"/>
                    <a:pt x="57" y="96"/>
                  </a:cubicBezTo>
                  <a:cubicBezTo>
                    <a:pt x="59" y="85"/>
                    <a:pt x="62" y="75"/>
                    <a:pt x="66" y="66"/>
                  </a:cubicBezTo>
                  <a:cubicBezTo>
                    <a:pt x="99" y="66"/>
                    <a:pt x="99" y="66"/>
                    <a:pt x="99" y="66"/>
                  </a:cubicBezTo>
                  <a:cubicBezTo>
                    <a:pt x="98" y="76"/>
                    <a:pt x="97" y="86"/>
                    <a:pt x="97" y="96"/>
                  </a:cubicBezTo>
                  <a:moveTo>
                    <a:pt x="80" y="23"/>
                  </a:moveTo>
                  <a:cubicBezTo>
                    <a:pt x="71" y="31"/>
                    <a:pt x="64" y="42"/>
                    <a:pt x="58" y="54"/>
                  </a:cubicBezTo>
                  <a:cubicBezTo>
                    <a:pt x="39" y="54"/>
                    <a:pt x="39" y="54"/>
                    <a:pt x="39" y="54"/>
                  </a:cubicBezTo>
                  <a:cubicBezTo>
                    <a:pt x="50" y="41"/>
                    <a:pt x="64" y="30"/>
                    <a:pt x="80" y="23"/>
                  </a:cubicBezTo>
                  <a:moveTo>
                    <a:pt x="14" y="108"/>
                  </a:moveTo>
                  <a:cubicBezTo>
                    <a:pt x="43" y="108"/>
                    <a:pt x="43" y="108"/>
                    <a:pt x="43" y="108"/>
                  </a:cubicBezTo>
                  <a:cubicBezTo>
                    <a:pt x="43" y="115"/>
                    <a:pt x="42" y="122"/>
                    <a:pt x="42" y="129"/>
                  </a:cubicBezTo>
                  <a:cubicBezTo>
                    <a:pt x="42" y="136"/>
                    <a:pt x="43" y="142"/>
                    <a:pt x="43" y="149"/>
                  </a:cubicBezTo>
                  <a:cubicBezTo>
                    <a:pt x="14" y="149"/>
                    <a:pt x="14" y="149"/>
                    <a:pt x="14" y="149"/>
                  </a:cubicBezTo>
                  <a:cubicBezTo>
                    <a:pt x="13" y="142"/>
                    <a:pt x="12" y="136"/>
                    <a:pt x="12" y="129"/>
                  </a:cubicBezTo>
                  <a:cubicBezTo>
                    <a:pt x="12" y="122"/>
                    <a:pt x="13" y="115"/>
                    <a:pt x="14" y="108"/>
                  </a:cubicBezTo>
                  <a:moveTo>
                    <a:pt x="39" y="203"/>
                  </a:moveTo>
                  <a:cubicBezTo>
                    <a:pt x="58" y="203"/>
                    <a:pt x="58" y="203"/>
                    <a:pt x="58" y="203"/>
                  </a:cubicBezTo>
                  <a:cubicBezTo>
                    <a:pt x="64" y="215"/>
                    <a:pt x="71" y="226"/>
                    <a:pt x="80" y="234"/>
                  </a:cubicBezTo>
                  <a:cubicBezTo>
                    <a:pt x="64" y="227"/>
                    <a:pt x="50" y="217"/>
                    <a:pt x="39" y="203"/>
                  </a:cubicBezTo>
                  <a:moveTo>
                    <a:pt x="72" y="203"/>
                  </a:moveTo>
                  <a:cubicBezTo>
                    <a:pt x="101" y="203"/>
                    <a:pt x="101" y="203"/>
                    <a:pt x="101" y="203"/>
                  </a:cubicBezTo>
                  <a:cubicBezTo>
                    <a:pt x="104" y="219"/>
                    <a:pt x="107" y="232"/>
                    <a:pt x="112" y="242"/>
                  </a:cubicBezTo>
                  <a:cubicBezTo>
                    <a:pt x="96" y="236"/>
                    <a:pt x="82" y="223"/>
                    <a:pt x="72" y="203"/>
                  </a:cubicBezTo>
                  <a:moveTo>
                    <a:pt x="129" y="245"/>
                  </a:moveTo>
                  <a:cubicBezTo>
                    <a:pt x="125" y="245"/>
                    <a:pt x="118" y="231"/>
                    <a:pt x="113" y="203"/>
                  </a:cubicBezTo>
                  <a:cubicBezTo>
                    <a:pt x="144" y="203"/>
                    <a:pt x="144" y="203"/>
                    <a:pt x="144" y="203"/>
                  </a:cubicBezTo>
                  <a:cubicBezTo>
                    <a:pt x="139" y="231"/>
                    <a:pt x="132" y="245"/>
                    <a:pt x="129" y="245"/>
                  </a:cubicBezTo>
                  <a:moveTo>
                    <a:pt x="145" y="242"/>
                  </a:moveTo>
                  <a:cubicBezTo>
                    <a:pt x="150" y="232"/>
                    <a:pt x="154" y="219"/>
                    <a:pt x="156" y="203"/>
                  </a:cubicBezTo>
                  <a:cubicBezTo>
                    <a:pt x="186" y="203"/>
                    <a:pt x="186" y="203"/>
                    <a:pt x="186" y="203"/>
                  </a:cubicBezTo>
                  <a:cubicBezTo>
                    <a:pt x="175" y="223"/>
                    <a:pt x="161" y="236"/>
                    <a:pt x="145" y="242"/>
                  </a:cubicBezTo>
                  <a:moveTo>
                    <a:pt x="178" y="234"/>
                  </a:moveTo>
                  <a:cubicBezTo>
                    <a:pt x="186" y="226"/>
                    <a:pt x="193" y="215"/>
                    <a:pt x="199" y="203"/>
                  </a:cubicBezTo>
                  <a:cubicBezTo>
                    <a:pt x="218" y="203"/>
                    <a:pt x="218" y="203"/>
                    <a:pt x="218" y="203"/>
                  </a:cubicBezTo>
                  <a:cubicBezTo>
                    <a:pt x="207" y="217"/>
                    <a:pt x="193" y="227"/>
                    <a:pt x="178" y="234"/>
                  </a:cubicBezTo>
                  <a:moveTo>
                    <a:pt x="227" y="192"/>
                  </a:moveTo>
                  <a:cubicBezTo>
                    <a:pt x="204" y="192"/>
                    <a:pt x="204" y="192"/>
                    <a:pt x="204" y="192"/>
                  </a:cubicBezTo>
                  <a:cubicBezTo>
                    <a:pt x="207" y="182"/>
                    <a:pt x="210" y="172"/>
                    <a:pt x="212" y="161"/>
                  </a:cubicBezTo>
                  <a:cubicBezTo>
                    <a:pt x="241" y="161"/>
                    <a:pt x="241" y="161"/>
                    <a:pt x="241" y="161"/>
                  </a:cubicBezTo>
                  <a:cubicBezTo>
                    <a:pt x="237" y="172"/>
                    <a:pt x="233" y="182"/>
                    <a:pt x="227" y="192"/>
                  </a:cubicBezTo>
                  <a:moveTo>
                    <a:pt x="214" y="149"/>
                  </a:moveTo>
                  <a:cubicBezTo>
                    <a:pt x="215" y="142"/>
                    <a:pt x="215" y="136"/>
                    <a:pt x="215" y="129"/>
                  </a:cubicBezTo>
                  <a:cubicBezTo>
                    <a:pt x="215" y="122"/>
                    <a:pt x="215" y="115"/>
                    <a:pt x="214" y="108"/>
                  </a:cubicBezTo>
                  <a:cubicBezTo>
                    <a:pt x="243" y="108"/>
                    <a:pt x="243" y="108"/>
                    <a:pt x="243" y="108"/>
                  </a:cubicBezTo>
                  <a:cubicBezTo>
                    <a:pt x="245" y="115"/>
                    <a:pt x="245" y="122"/>
                    <a:pt x="245" y="129"/>
                  </a:cubicBezTo>
                  <a:cubicBezTo>
                    <a:pt x="245" y="136"/>
                    <a:pt x="245" y="142"/>
                    <a:pt x="243" y="149"/>
                  </a:cubicBezTo>
                  <a:lnTo>
                    <a:pt x="214" y="149"/>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5" name="Freeform 77"/>
            <p:cNvSpPr/>
            <p:nvPr/>
          </p:nvSpPr>
          <p:spPr bwMode="auto">
            <a:xfrm>
              <a:off x="8968244" y="3601812"/>
              <a:ext cx="73025" cy="125413"/>
            </a:xfrm>
            <a:custGeom>
              <a:avLst/>
              <a:gdLst>
                <a:gd name="T0" fmla="*/ 19 w 38"/>
                <a:gd name="T1" fmla="*/ 0 h 65"/>
                <a:gd name="T2" fmla="*/ 19 w 38"/>
                <a:gd name="T3" fmla="*/ 0 h 65"/>
                <a:gd name="T4" fmla="*/ 1 w 38"/>
                <a:gd name="T5" fmla="*/ 33 h 65"/>
                <a:gd name="T6" fmla="*/ 0 w 38"/>
                <a:gd name="T7" fmla="*/ 33 h 65"/>
                <a:gd name="T8" fmla="*/ 19 w 38"/>
                <a:gd name="T9" fmla="*/ 65 h 65"/>
                <a:gd name="T10" fmla="*/ 19 w 38"/>
                <a:gd name="T11" fmla="*/ 65 h 65"/>
                <a:gd name="T12" fmla="*/ 38 w 38"/>
                <a:gd name="T13" fmla="*/ 33 h 65"/>
                <a:gd name="T14" fmla="*/ 38 w 38"/>
                <a:gd name="T15" fmla="*/ 33 h 65"/>
                <a:gd name="T16" fmla="*/ 19 w 38"/>
                <a:gd name="T1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65">
                  <a:moveTo>
                    <a:pt x="19" y="0"/>
                  </a:moveTo>
                  <a:cubicBezTo>
                    <a:pt x="19" y="0"/>
                    <a:pt x="19" y="0"/>
                    <a:pt x="19" y="0"/>
                  </a:cubicBezTo>
                  <a:cubicBezTo>
                    <a:pt x="19" y="18"/>
                    <a:pt x="13" y="33"/>
                    <a:pt x="1" y="33"/>
                  </a:cubicBezTo>
                  <a:cubicBezTo>
                    <a:pt x="0" y="33"/>
                    <a:pt x="0" y="33"/>
                    <a:pt x="0" y="33"/>
                  </a:cubicBezTo>
                  <a:cubicBezTo>
                    <a:pt x="13" y="33"/>
                    <a:pt x="19" y="47"/>
                    <a:pt x="19" y="65"/>
                  </a:cubicBezTo>
                  <a:cubicBezTo>
                    <a:pt x="19" y="65"/>
                    <a:pt x="19" y="65"/>
                    <a:pt x="19" y="65"/>
                  </a:cubicBezTo>
                  <a:cubicBezTo>
                    <a:pt x="19" y="47"/>
                    <a:pt x="25" y="33"/>
                    <a:pt x="38" y="33"/>
                  </a:cubicBezTo>
                  <a:cubicBezTo>
                    <a:pt x="38" y="33"/>
                    <a:pt x="38" y="33"/>
                    <a:pt x="38" y="33"/>
                  </a:cubicBezTo>
                  <a:cubicBezTo>
                    <a:pt x="25" y="33"/>
                    <a:pt x="19" y="18"/>
                    <a:pt x="1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6" name="Freeform 78"/>
            <p:cNvSpPr/>
            <p:nvPr/>
          </p:nvSpPr>
          <p:spPr bwMode="auto">
            <a:xfrm>
              <a:off x="8471357" y="4009799"/>
              <a:ext cx="73025" cy="125413"/>
            </a:xfrm>
            <a:custGeom>
              <a:avLst/>
              <a:gdLst>
                <a:gd name="T0" fmla="*/ 19 w 38"/>
                <a:gd name="T1" fmla="*/ 0 h 65"/>
                <a:gd name="T2" fmla="*/ 19 w 38"/>
                <a:gd name="T3" fmla="*/ 0 h 65"/>
                <a:gd name="T4" fmla="*/ 0 w 38"/>
                <a:gd name="T5" fmla="*/ 32 h 65"/>
                <a:gd name="T6" fmla="*/ 0 w 38"/>
                <a:gd name="T7" fmla="*/ 32 h 65"/>
                <a:gd name="T8" fmla="*/ 19 w 38"/>
                <a:gd name="T9" fmla="*/ 65 h 65"/>
                <a:gd name="T10" fmla="*/ 19 w 38"/>
                <a:gd name="T11" fmla="*/ 65 h 65"/>
                <a:gd name="T12" fmla="*/ 37 w 38"/>
                <a:gd name="T13" fmla="*/ 32 h 65"/>
                <a:gd name="T14" fmla="*/ 38 w 38"/>
                <a:gd name="T15" fmla="*/ 32 h 65"/>
                <a:gd name="T16" fmla="*/ 19 w 38"/>
                <a:gd name="T17"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8" h="65">
                  <a:moveTo>
                    <a:pt x="19" y="0"/>
                  </a:moveTo>
                  <a:cubicBezTo>
                    <a:pt x="19" y="0"/>
                    <a:pt x="19" y="0"/>
                    <a:pt x="19" y="0"/>
                  </a:cubicBezTo>
                  <a:cubicBezTo>
                    <a:pt x="19" y="18"/>
                    <a:pt x="13" y="32"/>
                    <a:pt x="0" y="32"/>
                  </a:cubicBezTo>
                  <a:cubicBezTo>
                    <a:pt x="0" y="32"/>
                    <a:pt x="0" y="32"/>
                    <a:pt x="0" y="32"/>
                  </a:cubicBezTo>
                  <a:cubicBezTo>
                    <a:pt x="13" y="32"/>
                    <a:pt x="19" y="47"/>
                    <a:pt x="19" y="65"/>
                  </a:cubicBezTo>
                  <a:cubicBezTo>
                    <a:pt x="19" y="65"/>
                    <a:pt x="19" y="65"/>
                    <a:pt x="19" y="65"/>
                  </a:cubicBezTo>
                  <a:cubicBezTo>
                    <a:pt x="19" y="47"/>
                    <a:pt x="25" y="32"/>
                    <a:pt x="37" y="32"/>
                  </a:cubicBezTo>
                  <a:cubicBezTo>
                    <a:pt x="38" y="32"/>
                    <a:pt x="38" y="32"/>
                    <a:pt x="38" y="32"/>
                  </a:cubicBezTo>
                  <a:cubicBezTo>
                    <a:pt x="25" y="32"/>
                    <a:pt x="19" y="18"/>
                    <a:pt x="19" y="0"/>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87" name="Oval 79"/>
          <p:cNvSpPr>
            <a:spLocks noChangeArrowheads="1"/>
          </p:cNvSpPr>
          <p:nvPr/>
        </p:nvSpPr>
        <p:spPr bwMode="auto">
          <a:xfrm>
            <a:off x="7723108" y="2666528"/>
            <a:ext cx="721755" cy="721755"/>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88" name="Freeform 80"/>
          <p:cNvSpPr>
            <a:spLocks noEditPoints="1"/>
          </p:cNvSpPr>
          <p:nvPr/>
        </p:nvSpPr>
        <p:spPr bwMode="auto">
          <a:xfrm>
            <a:off x="7921852" y="2829707"/>
            <a:ext cx="326359" cy="362970"/>
          </a:xfrm>
          <a:custGeom>
            <a:avLst/>
            <a:gdLst>
              <a:gd name="T0" fmla="*/ 227 w 257"/>
              <a:gd name="T1" fmla="*/ 79 h 285"/>
              <a:gd name="T2" fmla="*/ 227 w 257"/>
              <a:gd name="T3" fmla="*/ 75 h 285"/>
              <a:gd name="T4" fmla="*/ 200 w 257"/>
              <a:gd name="T5" fmla="*/ 48 h 285"/>
              <a:gd name="T6" fmla="*/ 194 w 257"/>
              <a:gd name="T7" fmla="*/ 48 h 285"/>
              <a:gd name="T8" fmla="*/ 162 w 257"/>
              <a:gd name="T9" fmla="*/ 23 h 285"/>
              <a:gd name="T10" fmla="*/ 129 w 257"/>
              <a:gd name="T11" fmla="*/ 0 h 285"/>
              <a:gd name="T12" fmla="*/ 99 w 257"/>
              <a:gd name="T13" fmla="*/ 20 h 285"/>
              <a:gd name="T14" fmla="*/ 107 w 257"/>
              <a:gd name="T15" fmla="*/ 33 h 285"/>
              <a:gd name="T16" fmla="*/ 91 w 257"/>
              <a:gd name="T17" fmla="*/ 26 h 285"/>
              <a:gd name="T18" fmla="*/ 81 w 257"/>
              <a:gd name="T19" fmla="*/ 24 h 285"/>
              <a:gd name="T20" fmla="*/ 50 w 257"/>
              <a:gd name="T21" fmla="*/ 54 h 285"/>
              <a:gd name="T22" fmla="*/ 50 w 257"/>
              <a:gd name="T23" fmla="*/ 55 h 285"/>
              <a:gd name="T24" fmla="*/ 43 w 257"/>
              <a:gd name="T25" fmla="*/ 54 h 285"/>
              <a:gd name="T26" fmla="*/ 23 w 257"/>
              <a:gd name="T27" fmla="*/ 73 h 285"/>
              <a:gd name="T28" fmla="*/ 24 w 257"/>
              <a:gd name="T29" fmla="*/ 80 h 285"/>
              <a:gd name="T30" fmla="*/ 0 w 257"/>
              <a:gd name="T31" fmla="*/ 122 h 285"/>
              <a:gd name="T32" fmla="*/ 47 w 257"/>
              <a:gd name="T33" fmla="*/ 170 h 285"/>
              <a:gd name="T34" fmla="*/ 68 w 257"/>
              <a:gd name="T35" fmla="*/ 165 h 285"/>
              <a:gd name="T36" fmla="*/ 68 w 257"/>
              <a:gd name="T37" fmla="*/ 165 h 285"/>
              <a:gd name="T38" fmla="*/ 114 w 257"/>
              <a:gd name="T39" fmla="*/ 216 h 285"/>
              <a:gd name="T40" fmla="*/ 114 w 257"/>
              <a:gd name="T41" fmla="*/ 254 h 285"/>
              <a:gd name="T42" fmla="*/ 108 w 257"/>
              <a:gd name="T43" fmla="*/ 268 h 285"/>
              <a:gd name="T44" fmla="*/ 95 w 257"/>
              <a:gd name="T45" fmla="*/ 271 h 285"/>
              <a:gd name="T46" fmla="*/ 80 w 257"/>
              <a:gd name="T47" fmla="*/ 285 h 285"/>
              <a:gd name="T48" fmla="*/ 89 w 257"/>
              <a:gd name="T49" fmla="*/ 285 h 285"/>
              <a:gd name="T50" fmla="*/ 167 w 257"/>
              <a:gd name="T51" fmla="*/ 285 h 285"/>
              <a:gd name="T52" fmla="*/ 176 w 257"/>
              <a:gd name="T53" fmla="*/ 285 h 285"/>
              <a:gd name="T54" fmla="*/ 161 w 257"/>
              <a:gd name="T55" fmla="*/ 271 h 285"/>
              <a:gd name="T56" fmla="*/ 148 w 257"/>
              <a:gd name="T57" fmla="*/ 268 h 285"/>
              <a:gd name="T58" fmla="*/ 142 w 257"/>
              <a:gd name="T59" fmla="*/ 254 h 285"/>
              <a:gd name="T60" fmla="*/ 142 w 257"/>
              <a:gd name="T61" fmla="*/ 168 h 285"/>
              <a:gd name="T62" fmla="*/ 158 w 257"/>
              <a:gd name="T63" fmla="*/ 174 h 285"/>
              <a:gd name="T64" fmla="*/ 180 w 257"/>
              <a:gd name="T65" fmla="*/ 159 h 285"/>
              <a:gd name="T66" fmla="*/ 210 w 257"/>
              <a:gd name="T67" fmla="*/ 170 h 285"/>
              <a:gd name="T68" fmla="*/ 257 w 257"/>
              <a:gd name="T69" fmla="*/ 123 h 285"/>
              <a:gd name="T70" fmla="*/ 227 w 257"/>
              <a:gd name="T71" fmla="*/ 79 h 285"/>
              <a:gd name="T72" fmla="*/ 79 w 257"/>
              <a:gd name="T73" fmla="*/ 85 h 285"/>
              <a:gd name="T74" fmla="*/ 78 w 257"/>
              <a:gd name="T75" fmla="*/ 85 h 285"/>
              <a:gd name="T76" fmla="*/ 78 w 257"/>
              <a:gd name="T77" fmla="*/ 85 h 285"/>
              <a:gd name="T78" fmla="*/ 79 w 257"/>
              <a:gd name="T79" fmla="*/ 85 h 285"/>
              <a:gd name="T80" fmla="*/ 78 w 257"/>
              <a:gd name="T81" fmla="*/ 159 h 285"/>
              <a:gd name="T82" fmla="*/ 77 w 257"/>
              <a:gd name="T83" fmla="*/ 159 h 285"/>
              <a:gd name="T84" fmla="*/ 86 w 257"/>
              <a:gd name="T85" fmla="*/ 150 h 285"/>
              <a:gd name="T86" fmla="*/ 114 w 257"/>
              <a:gd name="T87" fmla="*/ 161 h 285"/>
              <a:gd name="T88" fmla="*/ 114 w 257"/>
              <a:gd name="T89" fmla="*/ 197 h 285"/>
              <a:gd name="T90" fmla="*/ 78 w 257"/>
              <a:gd name="T91" fmla="*/ 159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257" h="285">
                <a:moveTo>
                  <a:pt x="227" y="79"/>
                </a:moveTo>
                <a:cubicBezTo>
                  <a:pt x="227" y="78"/>
                  <a:pt x="227" y="77"/>
                  <a:pt x="227" y="75"/>
                </a:cubicBezTo>
                <a:cubicBezTo>
                  <a:pt x="227" y="60"/>
                  <a:pt x="215" y="48"/>
                  <a:pt x="200" y="48"/>
                </a:cubicBezTo>
                <a:cubicBezTo>
                  <a:pt x="198" y="48"/>
                  <a:pt x="196" y="48"/>
                  <a:pt x="194" y="48"/>
                </a:cubicBezTo>
                <a:cubicBezTo>
                  <a:pt x="190" y="34"/>
                  <a:pt x="177" y="23"/>
                  <a:pt x="162" y="23"/>
                </a:cubicBezTo>
                <a:cubicBezTo>
                  <a:pt x="157" y="10"/>
                  <a:pt x="144" y="0"/>
                  <a:pt x="129" y="0"/>
                </a:cubicBezTo>
                <a:cubicBezTo>
                  <a:pt x="115" y="0"/>
                  <a:pt x="95" y="14"/>
                  <a:pt x="99" y="20"/>
                </a:cubicBezTo>
                <a:cubicBezTo>
                  <a:pt x="103" y="27"/>
                  <a:pt x="107" y="33"/>
                  <a:pt x="107" y="33"/>
                </a:cubicBezTo>
                <a:cubicBezTo>
                  <a:pt x="91" y="26"/>
                  <a:pt x="91" y="26"/>
                  <a:pt x="91" y="26"/>
                </a:cubicBezTo>
                <a:cubicBezTo>
                  <a:pt x="88" y="25"/>
                  <a:pt x="84" y="24"/>
                  <a:pt x="81" y="24"/>
                </a:cubicBezTo>
                <a:cubicBezTo>
                  <a:pt x="64" y="24"/>
                  <a:pt x="50" y="38"/>
                  <a:pt x="50" y="54"/>
                </a:cubicBezTo>
                <a:cubicBezTo>
                  <a:pt x="50" y="55"/>
                  <a:pt x="50" y="55"/>
                  <a:pt x="50" y="55"/>
                </a:cubicBezTo>
                <a:cubicBezTo>
                  <a:pt x="48" y="54"/>
                  <a:pt x="46" y="54"/>
                  <a:pt x="43" y="54"/>
                </a:cubicBezTo>
                <a:cubicBezTo>
                  <a:pt x="32" y="54"/>
                  <a:pt x="23" y="62"/>
                  <a:pt x="23" y="73"/>
                </a:cubicBezTo>
                <a:cubicBezTo>
                  <a:pt x="23" y="76"/>
                  <a:pt x="24" y="78"/>
                  <a:pt x="24" y="80"/>
                </a:cubicBezTo>
                <a:cubicBezTo>
                  <a:pt x="10" y="88"/>
                  <a:pt x="0" y="104"/>
                  <a:pt x="0" y="122"/>
                </a:cubicBezTo>
                <a:cubicBezTo>
                  <a:pt x="0" y="148"/>
                  <a:pt x="21" y="170"/>
                  <a:pt x="47" y="170"/>
                </a:cubicBezTo>
                <a:cubicBezTo>
                  <a:pt x="55" y="170"/>
                  <a:pt x="62" y="168"/>
                  <a:pt x="68" y="165"/>
                </a:cubicBezTo>
                <a:cubicBezTo>
                  <a:pt x="68" y="165"/>
                  <a:pt x="68" y="165"/>
                  <a:pt x="68" y="165"/>
                </a:cubicBezTo>
                <a:cubicBezTo>
                  <a:pt x="114" y="216"/>
                  <a:pt x="114" y="216"/>
                  <a:pt x="114" y="216"/>
                </a:cubicBezTo>
                <a:cubicBezTo>
                  <a:pt x="114" y="254"/>
                  <a:pt x="114" y="254"/>
                  <a:pt x="114" y="254"/>
                </a:cubicBezTo>
                <a:cubicBezTo>
                  <a:pt x="114" y="259"/>
                  <a:pt x="111" y="266"/>
                  <a:pt x="108" y="268"/>
                </a:cubicBezTo>
                <a:cubicBezTo>
                  <a:pt x="99" y="271"/>
                  <a:pt x="99" y="271"/>
                  <a:pt x="95" y="271"/>
                </a:cubicBezTo>
                <a:cubicBezTo>
                  <a:pt x="80" y="271"/>
                  <a:pt x="80" y="285"/>
                  <a:pt x="80" y="285"/>
                </a:cubicBezTo>
                <a:cubicBezTo>
                  <a:pt x="89" y="285"/>
                  <a:pt x="89" y="285"/>
                  <a:pt x="89" y="285"/>
                </a:cubicBezTo>
                <a:cubicBezTo>
                  <a:pt x="167" y="285"/>
                  <a:pt x="167" y="285"/>
                  <a:pt x="167" y="285"/>
                </a:cubicBezTo>
                <a:cubicBezTo>
                  <a:pt x="176" y="285"/>
                  <a:pt x="176" y="285"/>
                  <a:pt x="176" y="285"/>
                </a:cubicBezTo>
                <a:cubicBezTo>
                  <a:pt x="176" y="285"/>
                  <a:pt x="176" y="271"/>
                  <a:pt x="161" y="271"/>
                </a:cubicBezTo>
                <a:cubicBezTo>
                  <a:pt x="157" y="271"/>
                  <a:pt x="157" y="271"/>
                  <a:pt x="148" y="268"/>
                </a:cubicBezTo>
                <a:cubicBezTo>
                  <a:pt x="145" y="266"/>
                  <a:pt x="142" y="259"/>
                  <a:pt x="142" y="254"/>
                </a:cubicBezTo>
                <a:cubicBezTo>
                  <a:pt x="142" y="168"/>
                  <a:pt x="142" y="168"/>
                  <a:pt x="142" y="168"/>
                </a:cubicBezTo>
                <a:cubicBezTo>
                  <a:pt x="147" y="172"/>
                  <a:pt x="152" y="174"/>
                  <a:pt x="158" y="174"/>
                </a:cubicBezTo>
                <a:cubicBezTo>
                  <a:pt x="168" y="174"/>
                  <a:pt x="176" y="168"/>
                  <a:pt x="180" y="159"/>
                </a:cubicBezTo>
                <a:cubicBezTo>
                  <a:pt x="188" y="166"/>
                  <a:pt x="199" y="170"/>
                  <a:pt x="210" y="170"/>
                </a:cubicBezTo>
                <a:cubicBezTo>
                  <a:pt x="236" y="170"/>
                  <a:pt x="257" y="149"/>
                  <a:pt x="257" y="123"/>
                </a:cubicBezTo>
                <a:cubicBezTo>
                  <a:pt x="257" y="103"/>
                  <a:pt x="244" y="86"/>
                  <a:pt x="227" y="79"/>
                </a:cubicBezTo>
                <a:moveTo>
                  <a:pt x="79" y="85"/>
                </a:moveTo>
                <a:cubicBezTo>
                  <a:pt x="79" y="85"/>
                  <a:pt x="79" y="85"/>
                  <a:pt x="78" y="85"/>
                </a:cubicBezTo>
                <a:cubicBezTo>
                  <a:pt x="78" y="85"/>
                  <a:pt x="78" y="85"/>
                  <a:pt x="78" y="85"/>
                </a:cubicBezTo>
                <a:cubicBezTo>
                  <a:pt x="78" y="85"/>
                  <a:pt x="78" y="85"/>
                  <a:pt x="79" y="85"/>
                </a:cubicBezTo>
                <a:moveTo>
                  <a:pt x="78" y="159"/>
                </a:moveTo>
                <a:cubicBezTo>
                  <a:pt x="77" y="159"/>
                  <a:pt x="77" y="159"/>
                  <a:pt x="77" y="159"/>
                </a:cubicBezTo>
                <a:cubicBezTo>
                  <a:pt x="81" y="156"/>
                  <a:pt x="84" y="153"/>
                  <a:pt x="86" y="150"/>
                </a:cubicBezTo>
                <a:cubicBezTo>
                  <a:pt x="94" y="156"/>
                  <a:pt x="103" y="160"/>
                  <a:pt x="114" y="161"/>
                </a:cubicBezTo>
                <a:cubicBezTo>
                  <a:pt x="114" y="197"/>
                  <a:pt x="114" y="197"/>
                  <a:pt x="114" y="197"/>
                </a:cubicBezTo>
                <a:lnTo>
                  <a:pt x="78" y="159"/>
                </a:lnTo>
                <a:close/>
              </a:path>
            </a:pathLst>
          </a:custGeom>
          <a:solidFill>
            <a:schemeClr val="bg1"/>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89" name="Freeform 84"/>
          <p:cNvSpPr/>
          <p:nvPr/>
        </p:nvSpPr>
        <p:spPr bwMode="auto">
          <a:xfrm>
            <a:off x="4920592" y="3596575"/>
            <a:ext cx="792884" cy="794976"/>
          </a:xfrm>
          <a:custGeom>
            <a:avLst/>
            <a:gdLst>
              <a:gd name="T0" fmla="*/ 110 w 622"/>
              <a:gd name="T1" fmla="*/ 110 h 622"/>
              <a:gd name="T2" fmla="*/ 511 w 622"/>
              <a:gd name="T3" fmla="*/ 110 h 622"/>
              <a:gd name="T4" fmla="*/ 511 w 622"/>
              <a:gd name="T5" fmla="*/ 511 h 622"/>
              <a:gd name="T6" fmla="*/ 110 w 622"/>
              <a:gd name="T7" fmla="*/ 511 h 622"/>
              <a:gd name="T8" fmla="*/ 110 w 622"/>
              <a:gd name="T9" fmla="*/ 110 h 622"/>
            </a:gdLst>
            <a:ahLst/>
            <a:cxnLst>
              <a:cxn ang="0">
                <a:pos x="T0" y="T1"/>
              </a:cxn>
              <a:cxn ang="0">
                <a:pos x="T2" y="T3"/>
              </a:cxn>
              <a:cxn ang="0">
                <a:pos x="T4" y="T5"/>
              </a:cxn>
              <a:cxn ang="0">
                <a:pos x="T6" y="T7"/>
              </a:cxn>
              <a:cxn ang="0">
                <a:pos x="T8" y="T9"/>
              </a:cxn>
            </a:cxnLst>
            <a:rect l="0" t="0" r="r" b="b"/>
            <a:pathLst>
              <a:path w="622" h="622">
                <a:moveTo>
                  <a:pt x="110" y="110"/>
                </a:moveTo>
                <a:cubicBezTo>
                  <a:pt x="221" y="0"/>
                  <a:pt x="400" y="0"/>
                  <a:pt x="511" y="110"/>
                </a:cubicBezTo>
                <a:cubicBezTo>
                  <a:pt x="622" y="221"/>
                  <a:pt x="622" y="401"/>
                  <a:pt x="511" y="511"/>
                </a:cubicBezTo>
                <a:cubicBezTo>
                  <a:pt x="400" y="622"/>
                  <a:pt x="221" y="622"/>
                  <a:pt x="110" y="511"/>
                </a:cubicBezTo>
                <a:cubicBezTo>
                  <a:pt x="0" y="401"/>
                  <a:pt x="0" y="221"/>
                  <a:pt x="110" y="110"/>
                </a:cubicBezTo>
              </a:path>
            </a:pathLst>
          </a:cu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90" name="组合 89"/>
          <p:cNvGrpSpPr/>
          <p:nvPr/>
        </p:nvGrpSpPr>
        <p:grpSpPr>
          <a:xfrm>
            <a:off x="5128750" y="3872724"/>
            <a:ext cx="388075" cy="254183"/>
            <a:chOff x="6711951" y="5229224"/>
            <a:chExt cx="588963" cy="385761"/>
          </a:xfrm>
          <a:solidFill>
            <a:schemeClr val="bg1"/>
          </a:solidFill>
        </p:grpSpPr>
        <p:sp>
          <p:nvSpPr>
            <p:cNvPr id="91" name="Freeform 85"/>
            <p:cNvSpPr>
              <a:spLocks noEditPoints="1"/>
            </p:cNvSpPr>
            <p:nvPr/>
          </p:nvSpPr>
          <p:spPr bwMode="auto">
            <a:xfrm>
              <a:off x="6765926" y="5229224"/>
              <a:ext cx="534988" cy="341312"/>
            </a:xfrm>
            <a:custGeom>
              <a:avLst/>
              <a:gdLst>
                <a:gd name="T0" fmla="*/ 241 w 277"/>
                <a:gd name="T1" fmla="*/ 17 h 176"/>
                <a:gd name="T2" fmla="*/ 230 w 277"/>
                <a:gd name="T3" fmla="*/ 17 h 176"/>
                <a:gd name="T4" fmla="*/ 230 w 277"/>
                <a:gd name="T5" fmla="*/ 14 h 176"/>
                <a:gd name="T6" fmla="*/ 216 w 277"/>
                <a:gd name="T7" fmla="*/ 0 h 176"/>
                <a:gd name="T8" fmla="*/ 14 w 277"/>
                <a:gd name="T9" fmla="*/ 0 h 176"/>
                <a:gd name="T10" fmla="*/ 0 w 277"/>
                <a:gd name="T11" fmla="*/ 14 h 176"/>
                <a:gd name="T12" fmla="*/ 62 w 277"/>
                <a:gd name="T13" fmla="*/ 175 h 176"/>
                <a:gd name="T14" fmla="*/ 63 w 277"/>
                <a:gd name="T15" fmla="*/ 176 h 176"/>
                <a:gd name="T16" fmla="*/ 166 w 277"/>
                <a:gd name="T17" fmla="*/ 176 h 176"/>
                <a:gd name="T18" fmla="*/ 208 w 277"/>
                <a:gd name="T19" fmla="*/ 122 h 176"/>
                <a:gd name="T20" fmla="*/ 234 w 277"/>
                <a:gd name="T21" fmla="*/ 122 h 176"/>
                <a:gd name="T22" fmla="*/ 277 w 277"/>
                <a:gd name="T23" fmla="*/ 68 h 176"/>
                <a:gd name="T24" fmla="*/ 241 w 277"/>
                <a:gd name="T25" fmla="*/ 17 h 176"/>
                <a:gd name="T26" fmla="*/ 231 w 277"/>
                <a:gd name="T27" fmla="*/ 108 h 176"/>
                <a:gd name="T28" fmla="*/ 213 w 277"/>
                <a:gd name="T29" fmla="*/ 108 h 176"/>
                <a:gd name="T30" fmla="*/ 228 w 277"/>
                <a:gd name="T31" fmla="*/ 31 h 176"/>
                <a:gd name="T32" fmla="*/ 236 w 277"/>
                <a:gd name="T33" fmla="*/ 31 h 176"/>
                <a:gd name="T34" fmla="*/ 263 w 277"/>
                <a:gd name="T35" fmla="*/ 68 h 176"/>
                <a:gd name="T36" fmla="*/ 231 w 277"/>
                <a:gd name="T37" fmla="*/ 108 h 1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7" h="176">
                  <a:moveTo>
                    <a:pt x="241" y="17"/>
                  </a:moveTo>
                  <a:cubicBezTo>
                    <a:pt x="230" y="17"/>
                    <a:pt x="230" y="17"/>
                    <a:pt x="230" y="17"/>
                  </a:cubicBezTo>
                  <a:cubicBezTo>
                    <a:pt x="230" y="16"/>
                    <a:pt x="230" y="15"/>
                    <a:pt x="230" y="14"/>
                  </a:cubicBezTo>
                  <a:cubicBezTo>
                    <a:pt x="230" y="6"/>
                    <a:pt x="224" y="0"/>
                    <a:pt x="216" y="0"/>
                  </a:cubicBezTo>
                  <a:cubicBezTo>
                    <a:pt x="14" y="0"/>
                    <a:pt x="14" y="0"/>
                    <a:pt x="14" y="0"/>
                  </a:cubicBezTo>
                  <a:cubicBezTo>
                    <a:pt x="6" y="0"/>
                    <a:pt x="0" y="6"/>
                    <a:pt x="0" y="14"/>
                  </a:cubicBezTo>
                  <a:cubicBezTo>
                    <a:pt x="0" y="14"/>
                    <a:pt x="8" y="146"/>
                    <a:pt x="62" y="175"/>
                  </a:cubicBezTo>
                  <a:cubicBezTo>
                    <a:pt x="62" y="176"/>
                    <a:pt x="63" y="176"/>
                    <a:pt x="63" y="176"/>
                  </a:cubicBezTo>
                  <a:cubicBezTo>
                    <a:pt x="166" y="176"/>
                    <a:pt x="166" y="176"/>
                    <a:pt x="166" y="176"/>
                  </a:cubicBezTo>
                  <a:cubicBezTo>
                    <a:pt x="166" y="176"/>
                    <a:pt x="189" y="167"/>
                    <a:pt x="208" y="122"/>
                  </a:cubicBezTo>
                  <a:cubicBezTo>
                    <a:pt x="234" y="122"/>
                    <a:pt x="234" y="122"/>
                    <a:pt x="234" y="122"/>
                  </a:cubicBezTo>
                  <a:cubicBezTo>
                    <a:pt x="274" y="111"/>
                    <a:pt x="277" y="68"/>
                    <a:pt x="277" y="68"/>
                  </a:cubicBezTo>
                  <a:cubicBezTo>
                    <a:pt x="276" y="24"/>
                    <a:pt x="241" y="17"/>
                    <a:pt x="241" y="17"/>
                  </a:cubicBezTo>
                  <a:moveTo>
                    <a:pt x="231" y="108"/>
                  </a:moveTo>
                  <a:cubicBezTo>
                    <a:pt x="213" y="108"/>
                    <a:pt x="213" y="108"/>
                    <a:pt x="213" y="108"/>
                  </a:cubicBezTo>
                  <a:cubicBezTo>
                    <a:pt x="219" y="88"/>
                    <a:pt x="225" y="63"/>
                    <a:pt x="228" y="31"/>
                  </a:cubicBezTo>
                  <a:cubicBezTo>
                    <a:pt x="236" y="31"/>
                    <a:pt x="236" y="31"/>
                    <a:pt x="236" y="31"/>
                  </a:cubicBezTo>
                  <a:cubicBezTo>
                    <a:pt x="236" y="31"/>
                    <a:pt x="262" y="36"/>
                    <a:pt x="263" y="68"/>
                  </a:cubicBezTo>
                  <a:cubicBezTo>
                    <a:pt x="263" y="68"/>
                    <a:pt x="261" y="100"/>
                    <a:pt x="231" y="108"/>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2" name="Freeform 86"/>
            <p:cNvSpPr/>
            <p:nvPr/>
          </p:nvSpPr>
          <p:spPr bwMode="auto">
            <a:xfrm>
              <a:off x="6711951" y="5587998"/>
              <a:ext cx="552450" cy="26987"/>
            </a:xfrm>
            <a:custGeom>
              <a:avLst/>
              <a:gdLst>
                <a:gd name="T0" fmla="*/ 276 w 286"/>
                <a:gd name="T1" fmla="*/ 14 h 14"/>
                <a:gd name="T2" fmla="*/ 11 w 286"/>
                <a:gd name="T3" fmla="*/ 14 h 14"/>
                <a:gd name="T4" fmla="*/ 2 w 286"/>
                <a:gd name="T5" fmla="*/ 0 h 14"/>
                <a:gd name="T6" fmla="*/ 284 w 286"/>
                <a:gd name="T7" fmla="*/ 0 h 14"/>
                <a:gd name="T8" fmla="*/ 276 w 286"/>
                <a:gd name="T9" fmla="*/ 14 h 14"/>
              </a:gdLst>
              <a:ahLst/>
              <a:cxnLst>
                <a:cxn ang="0">
                  <a:pos x="T0" y="T1"/>
                </a:cxn>
                <a:cxn ang="0">
                  <a:pos x="T2" y="T3"/>
                </a:cxn>
                <a:cxn ang="0">
                  <a:pos x="T4" y="T5"/>
                </a:cxn>
                <a:cxn ang="0">
                  <a:pos x="T6" y="T7"/>
                </a:cxn>
                <a:cxn ang="0">
                  <a:pos x="T8" y="T9"/>
                </a:cxn>
              </a:cxnLst>
              <a:rect l="0" t="0" r="r" b="b"/>
              <a:pathLst>
                <a:path w="286" h="14">
                  <a:moveTo>
                    <a:pt x="276" y="14"/>
                  </a:moveTo>
                  <a:cubicBezTo>
                    <a:pt x="11" y="14"/>
                    <a:pt x="11" y="14"/>
                    <a:pt x="11" y="14"/>
                  </a:cubicBezTo>
                  <a:cubicBezTo>
                    <a:pt x="8" y="14"/>
                    <a:pt x="0" y="0"/>
                    <a:pt x="2" y="0"/>
                  </a:cubicBezTo>
                  <a:cubicBezTo>
                    <a:pt x="284" y="0"/>
                    <a:pt x="284" y="0"/>
                    <a:pt x="284" y="0"/>
                  </a:cubicBezTo>
                  <a:cubicBezTo>
                    <a:pt x="286" y="0"/>
                    <a:pt x="278" y="14"/>
                    <a:pt x="276" y="14"/>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93" name="Oval 87"/>
          <p:cNvSpPr>
            <a:spLocks noChangeArrowheads="1"/>
          </p:cNvSpPr>
          <p:nvPr/>
        </p:nvSpPr>
        <p:spPr bwMode="auto">
          <a:xfrm>
            <a:off x="6338436" y="3631095"/>
            <a:ext cx="722801" cy="724892"/>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94" name="组合 93"/>
          <p:cNvGrpSpPr/>
          <p:nvPr/>
        </p:nvGrpSpPr>
        <p:grpSpPr>
          <a:xfrm>
            <a:off x="6502661" y="3826701"/>
            <a:ext cx="403764" cy="314852"/>
            <a:chOff x="8450263" y="5159374"/>
            <a:chExt cx="612775" cy="477837"/>
          </a:xfrm>
          <a:solidFill>
            <a:schemeClr val="bg1"/>
          </a:solidFill>
        </p:grpSpPr>
        <p:sp>
          <p:nvSpPr>
            <p:cNvPr id="95" name="Freeform 88"/>
            <p:cNvSpPr/>
            <p:nvPr/>
          </p:nvSpPr>
          <p:spPr bwMode="auto">
            <a:xfrm>
              <a:off x="8594726" y="5159374"/>
              <a:ext cx="312738" cy="125412"/>
            </a:xfrm>
            <a:custGeom>
              <a:avLst/>
              <a:gdLst>
                <a:gd name="T0" fmla="*/ 155 w 162"/>
                <a:gd name="T1" fmla="*/ 56 h 65"/>
                <a:gd name="T2" fmla="*/ 147 w 162"/>
                <a:gd name="T3" fmla="*/ 56 h 65"/>
                <a:gd name="T4" fmla="*/ 90 w 162"/>
                <a:gd name="T5" fmla="*/ 31 h 65"/>
                <a:gd name="T6" fmla="*/ 98 w 162"/>
                <a:gd name="T7" fmla="*/ 17 h 65"/>
                <a:gd name="T8" fmla="*/ 81 w 162"/>
                <a:gd name="T9" fmla="*/ 0 h 65"/>
                <a:gd name="T10" fmla="*/ 64 w 162"/>
                <a:gd name="T11" fmla="*/ 17 h 65"/>
                <a:gd name="T12" fmla="*/ 72 w 162"/>
                <a:gd name="T13" fmla="*/ 31 h 65"/>
                <a:gd name="T14" fmla="*/ 14 w 162"/>
                <a:gd name="T15" fmla="*/ 56 h 65"/>
                <a:gd name="T16" fmla="*/ 7 w 162"/>
                <a:gd name="T17" fmla="*/ 56 h 65"/>
                <a:gd name="T18" fmla="*/ 0 w 162"/>
                <a:gd name="T19" fmla="*/ 61 h 65"/>
                <a:gd name="T20" fmla="*/ 0 w 162"/>
                <a:gd name="T21" fmla="*/ 65 h 65"/>
                <a:gd name="T22" fmla="*/ 162 w 162"/>
                <a:gd name="T23" fmla="*/ 65 h 65"/>
                <a:gd name="T24" fmla="*/ 162 w 162"/>
                <a:gd name="T25" fmla="*/ 61 h 65"/>
                <a:gd name="T26" fmla="*/ 155 w 162"/>
                <a:gd name="T27" fmla="*/ 56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62" h="65">
                  <a:moveTo>
                    <a:pt x="155" y="56"/>
                  </a:moveTo>
                  <a:cubicBezTo>
                    <a:pt x="147" y="56"/>
                    <a:pt x="147" y="56"/>
                    <a:pt x="147" y="56"/>
                  </a:cubicBezTo>
                  <a:cubicBezTo>
                    <a:pt x="139" y="43"/>
                    <a:pt x="117" y="33"/>
                    <a:pt x="90" y="31"/>
                  </a:cubicBezTo>
                  <a:cubicBezTo>
                    <a:pt x="95" y="28"/>
                    <a:pt x="98" y="23"/>
                    <a:pt x="98" y="17"/>
                  </a:cubicBezTo>
                  <a:cubicBezTo>
                    <a:pt x="98" y="8"/>
                    <a:pt x="90" y="0"/>
                    <a:pt x="81" y="0"/>
                  </a:cubicBezTo>
                  <a:cubicBezTo>
                    <a:pt x="72" y="0"/>
                    <a:pt x="64" y="8"/>
                    <a:pt x="64" y="17"/>
                  </a:cubicBezTo>
                  <a:cubicBezTo>
                    <a:pt x="64" y="23"/>
                    <a:pt x="67" y="28"/>
                    <a:pt x="72" y="31"/>
                  </a:cubicBezTo>
                  <a:cubicBezTo>
                    <a:pt x="45" y="33"/>
                    <a:pt x="23" y="43"/>
                    <a:pt x="14" y="56"/>
                  </a:cubicBezTo>
                  <a:cubicBezTo>
                    <a:pt x="7" y="56"/>
                    <a:pt x="7" y="56"/>
                    <a:pt x="7" y="56"/>
                  </a:cubicBezTo>
                  <a:cubicBezTo>
                    <a:pt x="4" y="56"/>
                    <a:pt x="0" y="58"/>
                    <a:pt x="0" y="61"/>
                  </a:cubicBezTo>
                  <a:cubicBezTo>
                    <a:pt x="0" y="65"/>
                    <a:pt x="0" y="65"/>
                    <a:pt x="0" y="65"/>
                  </a:cubicBezTo>
                  <a:cubicBezTo>
                    <a:pt x="162" y="65"/>
                    <a:pt x="162" y="65"/>
                    <a:pt x="162" y="65"/>
                  </a:cubicBezTo>
                  <a:cubicBezTo>
                    <a:pt x="162" y="61"/>
                    <a:pt x="162" y="61"/>
                    <a:pt x="162" y="61"/>
                  </a:cubicBezTo>
                  <a:cubicBezTo>
                    <a:pt x="162" y="58"/>
                    <a:pt x="158" y="56"/>
                    <a:pt x="155" y="56"/>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6" name="Freeform 89"/>
            <p:cNvSpPr>
              <a:spLocks noEditPoints="1"/>
            </p:cNvSpPr>
            <p:nvPr/>
          </p:nvSpPr>
          <p:spPr bwMode="auto">
            <a:xfrm>
              <a:off x="8450263" y="5307011"/>
              <a:ext cx="612775" cy="330200"/>
            </a:xfrm>
            <a:custGeom>
              <a:avLst/>
              <a:gdLst>
                <a:gd name="T0" fmla="*/ 308 w 317"/>
                <a:gd name="T1" fmla="*/ 18 h 170"/>
                <a:gd name="T2" fmla="*/ 283 w 317"/>
                <a:gd name="T3" fmla="*/ 4 h 170"/>
                <a:gd name="T4" fmla="*/ 242 w 317"/>
                <a:gd name="T5" fmla="*/ 25 h 170"/>
                <a:gd name="T6" fmla="*/ 227 w 317"/>
                <a:gd name="T7" fmla="*/ 13 h 170"/>
                <a:gd name="T8" fmla="*/ 228 w 317"/>
                <a:gd name="T9" fmla="*/ 7 h 170"/>
                <a:gd name="T10" fmla="*/ 221 w 317"/>
                <a:gd name="T11" fmla="*/ 0 h 170"/>
                <a:gd name="T12" fmla="*/ 197 w 317"/>
                <a:gd name="T13" fmla="*/ 0 h 170"/>
                <a:gd name="T14" fmla="*/ 112 w 317"/>
                <a:gd name="T15" fmla="*/ 0 h 170"/>
                <a:gd name="T16" fmla="*/ 89 w 317"/>
                <a:gd name="T17" fmla="*/ 0 h 170"/>
                <a:gd name="T18" fmla="*/ 82 w 317"/>
                <a:gd name="T19" fmla="*/ 7 h 170"/>
                <a:gd name="T20" fmla="*/ 82 w 317"/>
                <a:gd name="T21" fmla="*/ 13 h 170"/>
                <a:gd name="T22" fmla="*/ 53 w 317"/>
                <a:gd name="T23" fmla="*/ 41 h 170"/>
                <a:gd name="T24" fmla="*/ 52 w 317"/>
                <a:gd name="T25" fmla="*/ 40 h 170"/>
                <a:gd name="T26" fmla="*/ 27 w 317"/>
                <a:gd name="T27" fmla="*/ 9 h 170"/>
                <a:gd name="T28" fmla="*/ 0 w 317"/>
                <a:gd name="T29" fmla="*/ 9 h 170"/>
                <a:gd name="T30" fmla="*/ 26 w 317"/>
                <a:gd name="T31" fmla="*/ 56 h 170"/>
                <a:gd name="T32" fmla="*/ 41 w 317"/>
                <a:gd name="T33" fmla="*/ 85 h 170"/>
                <a:gd name="T34" fmla="*/ 41 w 317"/>
                <a:gd name="T35" fmla="*/ 85 h 170"/>
                <a:gd name="T36" fmla="*/ 94 w 317"/>
                <a:gd name="T37" fmla="*/ 153 h 170"/>
                <a:gd name="T38" fmla="*/ 95 w 317"/>
                <a:gd name="T39" fmla="*/ 163 h 170"/>
                <a:gd name="T40" fmla="*/ 102 w 317"/>
                <a:gd name="T41" fmla="*/ 170 h 170"/>
                <a:gd name="T42" fmla="*/ 207 w 317"/>
                <a:gd name="T43" fmla="*/ 170 h 170"/>
                <a:gd name="T44" fmla="*/ 214 w 317"/>
                <a:gd name="T45" fmla="*/ 163 h 170"/>
                <a:gd name="T46" fmla="*/ 215 w 317"/>
                <a:gd name="T47" fmla="*/ 153 h 170"/>
                <a:gd name="T48" fmla="*/ 257 w 317"/>
                <a:gd name="T49" fmla="*/ 117 h 170"/>
                <a:gd name="T50" fmla="*/ 259 w 317"/>
                <a:gd name="T51" fmla="*/ 117 h 170"/>
                <a:gd name="T52" fmla="*/ 260 w 317"/>
                <a:gd name="T53" fmla="*/ 117 h 170"/>
                <a:gd name="T54" fmla="*/ 284 w 317"/>
                <a:gd name="T55" fmla="*/ 110 h 170"/>
                <a:gd name="T56" fmla="*/ 284 w 317"/>
                <a:gd name="T57" fmla="*/ 110 h 170"/>
                <a:gd name="T58" fmla="*/ 313 w 317"/>
                <a:gd name="T59" fmla="*/ 70 h 170"/>
                <a:gd name="T60" fmla="*/ 308 w 317"/>
                <a:gd name="T61" fmla="*/ 18 h 170"/>
                <a:gd name="T62" fmla="*/ 302 w 317"/>
                <a:gd name="T63" fmla="*/ 69 h 170"/>
                <a:gd name="T64" fmla="*/ 278 w 317"/>
                <a:gd name="T65" fmla="*/ 100 h 170"/>
                <a:gd name="T66" fmla="*/ 264 w 317"/>
                <a:gd name="T67" fmla="*/ 105 h 170"/>
                <a:gd name="T68" fmla="*/ 268 w 317"/>
                <a:gd name="T69" fmla="*/ 80 h 170"/>
                <a:gd name="T70" fmla="*/ 252 w 317"/>
                <a:gd name="T71" fmla="*/ 35 h 170"/>
                <a:gd name="T72" fmla="*/ 252 w 317"/>
                <a:gd name="T73" fmla="*/ 32 h 170"/>
                <a:gd name="T74" fmla="*/ 283 w 317"/>
                <a:gd name="T75" fmla="*/ 16 h 170"/>
                <a:gd name="T76" fmla="*/ 299 w 317"/>
                <a:gd name="T77" fmla="*/ 25 h 170"/>
                <a:gd name="T78" fmla="*/ 302 w 317"/>
                <a:gd name="T79" fmla="*/ 69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317" h="170">
                  <a:moveTo>
                    <a:pt x="308" y="18"/>
                  </a:moveTo>
                  <a:cubicBezTo>
                    <a:pt x="301" y="9"/>
                    <a:pt x="293" y="4"/>
                    <a:pt x="283" y="4"/>
                  </a:cubicBezTo>
                  <a:cubicBezTo>
                    <a:pt x="265" y="3"/>
                    <a:pt x="247" y="20"/>
                    <a:pt x="242" y="25"/>
                  </a:cubicBezTo>
                  <a:cubicBezTo>
                    <a:pt x="238" y="21"/>
                    <a:pt x="233" y="17"/>
                    <a:pt x="227" y="13"/>
                  </a:cubicBezTo>
                  <a:cubicBezTo>
                    <a:pt x="228" y="7"/>
                    <a:pt x="228" y="7"/>
                    <a:pt x="228" y="7"/>
                  </a:cubicBezTo>
                  <a:cubicBezTo>
                    <a:pt x="228" y="3"/>
                    <a:pt x="225" y="0"/>
                    <a:pt x="221" y="0"/>
                  </a:cubicBezTo>
                  <a:cubicBezTo>
                    <a:pt x="197" y="0"/>
                    <a:pt x="197" y="0"/>
                    <a:pt x="197" y="0"/>
                  </a:cubicBezTo>
                  <a:cubicBezTo>
                    <a:pt x="112" y="0"/>
                    <a:pt x="112" y="0"/>
                    <a:pt x="112" y="0"/>
                  </a:cubicBezTo>
                  <a:cubicBezTo>
                    <a:pt x="89" y="0"/>
                    <a:pt x="89" y="0"/>
                    <a:pt x="89" y="0"/>
                  </a:cubicBezTo>
                  <a:cubicBezTo>
                    <a:pt x="85" y="0"/>
                    <a:pt x="82" y="3"/>
                    <a:pt x="82" y="7"/>
                  </a:cubicBezTo>
                  <a:cubicBezTo>
                    <a:pt x="82" y="13"/>
                    <a:pt x="82" y="13"/>
                    <a:pt x="82" y="13"/>
                  </a:cubicBezTo>
                  <a:cubicBezTo>
                    <a:pt x="70" y="21"/>
                    <a:pt x="60" y="31"/>
                    <a:pt x="53" y="41"/>
                  </a:cubicBezTo>
                  <a:cubicBezTo>
                    <a:pt x="53" y="41"/>
                    <a:pt x="53" y="41"/>
                    <a:pt x="52" y="40"/>
                  </a:cubicBezTo>
                  <a:cubicBezTo>
                    <a:pt x="43" y="19"/>
                    <a:pt x="27" y="9"/>
                    <a:pt x="27" y="9"/>
                  </a:cubicBezTo>
                  <a:cubicBezTo>
                    <a:pt x="0" y="9"/>
                    <a:pt x="0" y="9"/>
                    <a:pt x="0" y="9"/>
                  </a:cubicBezTo>
                  <a:cubicBezTo>
                    <a:pt x="0" y="9"/>
                    <a:pt x="27" y="26"/>
                    <a:pt x="26" y="56"/>
                  </a:cubicBezTo>
                  <a:cubicBezTo>
                    <a:pt x="25" y="83"/>
                    <a:pt x="41" y="85"/>
                    <a:pt x="41" y="85"/>
                  </a:cubicBezTo>
                  <a:cubicBezTo>
                    <a:pt x="41" y="85"/>
                    <a:pt x="41" y="85"/>
                    <a:pt x="41" y="85"/>
                  </a:cubicBezTo>
                  <a:cubicBezTo>
                    <a:pt x="44" y="113"/>
                    <a:pt x="64" y="138"/>
                    <a:pt x="94" y="153"/>
                  </a:cubicBezTo>
                  <a:cubicBezTo>
                    <a:pt x="95" y="163"/>
                    <a:pt x="95" y="163"/>
                    <a:pt x="95" y="163"/>
                  </a:cubicBezTo>
                  <a:cubicBezTo>
                    <a:pt x="95" y="167"/>
                    <a:pt x="98" y="170"/>
                    <a:pt x="102" y="170"/>
                  </a:cubicBezTo>
                  <a:cubicBezTo>
                    <a:pt x="207" y="170"/>
                    <a:pt x="207" y="170"/>
                    <a:pt x="207" y="170"/>
                  </a:cubicBezTo>
                  <a:cubicBezTo>
                    <a:pt x="211" y="170"/>
                    <a:pt x="214" y="167"/>
                    <a:pt x="214" y="163"/>
                  </a:cubicBezTo>
                  <a:cubicBezTo>
                    <a:pt x="215" y="153"/>
                    <a:pt x="215" y="153"/>
                    <a:pt x="215" y="153"/>
                  </a:cubicBezTo>
                  <a:cubicBezTo>
                    <a:pt x="233" y="144"/>
                    <a:pt x="248" y="132"/>
                    <a:pt x="257" y="117"/>
                  </a:cubicBezTo>
                  <a:cubicBezTo>
                    <a:pt x="258" y="117"/>
                    <a:pt x="258" y="117"/>
                    <a:pt x="259" y="117"/>
                  </a:cubicBezTo>
                  <a:cubicBezTo>
                    <a:pt x="259" y="117"/>
                    <a:pt x="260" y="117"/>
                    <a:pt x="260" y="117"/>
                  </a:cubicBezTo>
                  <a:cubicBezTo>
                    <a:pt x="269" y="117"/>
                    <a:pt x="282" y="111"/>
                    <a:pt x="284" y="110"/>
                  </a:cubicBezTo>
                  <a:cubicBezTo>
                    <a:pt x="284" y="110"/>
                    <a:pt x="284" y="110"/>
                    <a:pt x="284" y="110"/>
                  </a:cubicBezTo>
                  <a:cubicBezTo>
                    <a:pt x="311" y="94"/>
                    <a:pt x="313" y="74"/>
                    <a:pt x="313" y="70"/>
                  </a:cubicBezTo>
                  <a:cubicBezTo>
                    <a:pt x="317" y="44"/>
                    <a:pt x="315" y="28"/>
                    <a:pt x="308" y="18"/>
                  </a:cubicBezTo>
                  <a:moveTo>
                    <a:pt x="302" y="69"/>
                  </a:moveTo>
                  <a:cubicBezTo>
                    <a:pt x="302" y="69"/>
                    <a:pt x="301" y="86"/>
                    <a:pt x="278" y="100"/>
                  </a:cubicBezTo>
                  <a:cubicBezTo>
                    <a:pt x="276" y="101"/>
                    <a:pt x="269" y="103"/>
                    <a:pt x="264" y="105"/>
                  </a:cubicBezTo>
                  <a:cubicBezTo>
                    <a:pt x="267" y="97"/>
                    <a:pt x="268" y="88"/>
                    <a:pt x="268" y="80"/>
                  </a:cubicBezTo>
                  <a:cubicBezTo>
                    <a:pt x="268" y="63"/>
                    <a:pt x="262" y="48"/>
                    <a:pt x="252" y="35"/>
                  </a:cubicBezTo>
                  <a:cubicBezTo>
                    <a:pt x="252" y="34"/>
                    <a:pt x="252" y="33"/>
                    <a:pt x="252" y="32"/>
                  </a:cubicBezTo>
                  <a:cubicBezTo>
                    <a:pt x="258" y="26"/>
                    <a:pt x="271" y="15"/>
                    <a:pt x="283" y="16"/>
                  </a:cubicBezTo>
                  <a:cubicBezTo>
                    <a:pt x="289" y="16"/>
                    <a:pt x="294" y="19"/>
                    <a:pt x="299" y="25"/>
                  </a:cubicBezTo>
                  <a:cubicBezTo>
                    <a:pt x="306" y="35"/>
                    <a:pt x="303" y="61"/>
                    <a:pt x="302" y="69"/>
                  </a:cubicBezTo>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97" name="Oval 90"/>
          <p:cNvSpPr>
            <a:spLocks noChangeArrowheads="1"/>
          </p:cNvSpPr>
          <p:nvPr/>
        </p:nvSpPr>
        <p:spPr bwMode="auto">
          <a:xfrm>
            <a:off x="7722807" y="3631095"/>
            <a:ext cx="721755" cy="724892"/>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98" name="Freeform 91"/>
          <p:cNvSpPr>
            <a:spLocks noEditPoints="1"/>
          </p:cNvSpPr>
          <p:nvPr/>
        </p:nvSpPr>
        <p:spPr bwMode="auto">
          <a:xfrm>
            <a:off x="7936196" y="3868541"/>
            <a:ext cx="296025" cy="297070"/>
          </a:xfrm>
          <a:custGeom>
            <a:avLst/>
            <a:gdLst>
              <a:gd name="T0" fmla="*/ 125 w 232"/>
              <a:gd name="T1" fmla="*/ 128 h 232"/>
              <a:gd name="T2" fmla="*/ 125 w 232"/>
              <a:gd name="T3" fmla="*/ 116 h 232"/>
              <a:gd name="T4" fmla="*/ 229 w 232"/>
              <a:gd name="T5" fmla="*/ 12 h 232"/>
              <a:gd name="T6" fmla="*/ 231 w 232"/>
              <a:gd name="T7" fmla="*/ 4 h 232"/>
              <a:gd name="T8" fmla="*/ 224 w 232"/>
              <a:gd name="T9" fmla="*/ 0 h 232"/>
              <a:gd name="T10" fmla="*/ 8 w 232"/>
              <a:gd name="T11" fmla="*/ 0 h 232"/>
              <a:gd name="T12" fmla="*/ 2 w 232"/>
              <a:gd name="T13" fmla="*/ 4 h 232"/>
              <a:gd name="T14" fmla="*/ 3 w 232"/>
              <a:gd name="T15" fmla="*/ 12 h 232"/>
              <a:gd name="T16" fmla="*/ 107 w 232"/>
              <a:gd name="T17" fmla="*/ 116 h 232"/>
              <a:gd name="T18" fmla="*/ 107 w 232"/>
              <a:gd name="T19" fmla="*/ 128 h 232"/>
              <a:gd name="T20" fmla="*/ 107 w 232"/>
              <a:gd name="T21" fmla="*/ 205 h 232"/>
              <a:gd name="T22" fmla="*/ 94 w 232"/>
              <a:gd name="T23" fmla="*/ 218 h 232"/>
              <a:gd name="T24" fmla="*/ 62 w 232"/>
              <a:gd name="T25" fmla="*/ 218 h 232"/>
              <a:gd name="T26" fmla="*/ 55 w 232"/>
              <a:gd name="T27" fmla="*/ 225 h 232"/>
              <a:gd name="T28" fmla="*/ 55 w 232"/>
              <a:gd name="T29" fmla="*/ 225 h 232"/>
              <a:gd name="T30" fmla="*/ 62 w 232"/>
              <a:gd name="T31" fmla="*/ 232 h 232"/>
              <a:gd name="T32" fmla="*/ 171 w 232"/>
              <a:gd name="T33" fmla="*/ 232 h 232"/>
              <a:gd name="T34" fmla="*/ 177 w 232"/>
              <a:gd name="T35" fmla="*/ 225 h 232"/>
              <a:gd name="T36" fmla="*/ 177 w 232"/>
              <a:gd name="T37" fmla="*/ 225 h 232"/>
              <a:gd name="T38" fmla="*/ 171 w 232"/>
              <a:gd name="T39" fmla="*/ 218 h 232"/>
              <a:gd name="T40" fmla="*/ 138 w 232"/>
              <a:gd name="T41" fmla="*/ 218 h 232"/>
              <a:gd name="T42" fmla="*/ 125 w 232"/>
              <a:gd name="T43" fmla="*/ 205 h 232"/>
              <a:gd name="T44" fmla="*/ 125 w 232"/>
              <a:gd name="T45" fmla="*/ 128 h 232"/>
              <a:gd name="T46" fmla="*/ 128 w 232"/>
              <a:gd name="T47" fmla="*/ 92 h 232"/>
              <a:gd name="T48" fmla="*/ 115 w 232"/>
              <a:gd name="T49" fmla="*/ 79 h 232"/>
              <a:gd name="T50" fmla="*/ 128 w 232"/>
              <a:gd name="T51" fmla="*/ 65 h 232"/>
              <a:gd name="T52" fmla="*/ 142 w 232"/>
              <a:gd name="T53" fmla="*/ 79 h 232"/>
              <a:gd name="T54" fmla="*/ 128 w 232"/>
              <a:gd name="T55" fmla="*/ 92 h 232"/>
              <a:gd name="T56" fmla="*/ 24 w 232"/>
              <a:gd name="T57" fmla="*/ 13 h 232"/>
              <a:gd name="T58" fmla="*/ 208 w 232"/>
              <a:gd name="T59" fmla="*/ 13 h 232"/>
              <a:gd name="T60" fmla="*/ 167 w 232"/>
              <a:gd name="T61" fmla="*/ 51 h 232"/>
              <a:gd name="T62" fmla="*/ 65 w 232"/>
              <a:gd name="T63" fmla="*/ 51 h 232"/>
              <a:gd name="T64" fmla="*/ 24 w 232"/>
              <a:gd name="T65" fmla="*/ 13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32" h="232">
                <a:moveTo>
                  <a:pt x="125" y="128"/>
                </a:moveTo>
                <a:cubicBezTo>
                  <a:pt x="125" y="116"/>
                  <a:pt x="125" y="116"/>
                  <a:pt x="125" y="116"/>
                </a:cubicBezTo>
                <a:cubicBezTo>
                  <a:pt x="229" y="12"/>
                  <a:pt x="229" y="12"/>
                  <a:pt x="229" y="12"/>
                </a:cubicBezTo>
                <a:cubicBezTo>
                  <a:pt x="231" y="10"/>
                  <a:pt x="232" y="7"/>
                  <a:pt x="231" y="4"/>
                </a:cubicBezTo>
                <a:cubicBezTo>
                  <a:pt x="230" y="1"/>
                  <a:pt x="227" y="0"/>
                  <a:pt x="224" y="0"/>
                </a:cubicBezTo>
                <a:cubicBezTo>
                  <a:pt x="8" y="0"/>
                  <a:pt x="8" y="0"/>
                  <a:pt x="8" y="0"/>
                </a:cubicBezTo>
                <a:cubicBezTo>
                  <a:pt x="5" y="0"/>
                  <a:pt x="3" y="1"/>
                  <a:pt x="2" y="4"/>
                </a:cubicBezTo>
                <a:cubicBezTo>
                  <a:pt x="0" y="7"/>
                  <a:pt x="1" y="10"/>
                  <a:pt x="3" y="12"/>
                </a:cubicBezTo>
                <a:cubicBezTo>
                  <a:pt x="107" y="116"/>
                  <a:pt x="107" y="116"/>
                  <a:pt x="107" y="116"/>
                </a:cubicBezTo>
                <a:cubicBezTo>
                  <a:pt x="107" y="128"/>
                  <a:pt x="107" y="128"/>
                  <a:pt x="107" y="128"/>
                </a:cubicBezTo>
                <a:cubicBezTo>
                  <a:pt x="107" y="205"/>
                  <a:pt x="107" y="205"/>
                  <a:pt x="107" y="205"/>
                </a:cubicBezTo>
                <a:cubicBezTo>
                  <a:pt x="107" y="212"/>
                  <a:pt x="101" y="218"/>
                  <a:pt x="94" y="218"/>
                </a:cubicBezTo>
                <a:cubicBezTo>
                  <a:pt x="62" y="218"/>
                  <a:pt x="62" y="218"/>
                  <a:pt x="62" y="218"/>
                </a:cubicBezTo>
                <a:cubicBezTo>
                  <a:pt x="58" y="218"/>
                  <a:pt x="55" y="221"/>
                  <a:pt x="55" y="225"/>
                </a:cubicBezTo>
                <a:cubicBezTo>
                  <a:pt x="55" y="225"/>
                  <a:pt x="55" y="225"/>
                  <a:pt x="55" y="225"/>
                </a:cubicBezTo>
                <a:cubicBezTo>
                  <a:pt x="55" y="229"/>
                  <a:pt x="58" y="232"/>
                  <a:pt x="62" y="232"/>
                </a:cubicBezTo>
                <a:cubicBezTo>
                  <a:pt x="171" y="232"/>
                  <a:pt x="171" y="232"/>
                  <a:pt x="171" y="232"/>
                </a:cubicBezTo>
                <a:cubicBezTo>
                  <a:pt x="174" y="232"/>
                  <a:pt x="177" y="229"/>
                  <a:pt x="177" y="225"/>
                </a:cubicBezTo>
                <a:cubicBezTo>
                  <a:pt x="177" y="225"/>
                  <a:pt x="177" y="225"/>
                  <a:pt x="177" y="225"/>
                </a:cubicBezTo>
                <a:cubicBezTo>
                  <a:pt x="177" y="221"/>
                  <a:pt x="174" y="218"/>
                  <a:pt x="171" y="218"/>
                </a:cubicBezTo>
                <a:cubicBezTo>
                  <a:pt x="138" y="218"/>
                  <a:pt x="138" y="218"/>
                  <a:pt x="138" y="218"/>
                </a:cubicBezTo>
                <a:cubicBezTo>
                  <a:pt x="131" y="218"/>
                  <a:pt x="125" y="212"/>
                  <a:pt x="125" y="205"/>
                </a:cubicBezTo>
                <a:lnTo>
                  <a:pt x="125" y="128"/>
                </a:lnTo>
                <a:close/>
                <a:moveTo>
                  <a:pt x="128" y="92"/>
                </a:moveTo>
                <a:cubicBezTo>
                  <a:pt x="121" y="92"/>
                  <a:pt x="115" y="86"/>
                  <a:pt x="115" y="79"/>
                </a:cubicBezTo>
                <a:cubicBezTo>
                  <a:pt x="115" y="72"/>
                  <a:pt x="121" y="65"/>
                  <a:pt x="128" y="65"/>
                </a:cubicBezTo>
                <a:cubicBezTo>
                  <a:pt x="135" y="65"/>
                  <a:pt x="142" y="72"/>
                  <a:pt x="142" y="79"/>
                </a:cubicBezTo>
                <a:cubicBezTo>
                  <a:pt x="142" y="86"/>
                  <a:pt x="135" y="92"/>
                  <a:pt x="128" y="92"/>
                </a:cubicBezTo>
                <a:moveTo>
                  <a:pt x="24" y="13"/>
                </a:moveTo>
                <a:cubicBezTo>
                  <a:pt x="208" y="13"/>
                  <a:pt x="208" y="13"/>
                  <a:pt x="208" y="13"/>
                </a:cubicBezTo>
                <a:cubicBezTo>
                  <a:pt x="167" y="51"/>
                  <a:pt x="167" y="51"/>
                  <a:pt x="167" y="51"/>
                </a:cubicBezTo>
                <a:cubicBezTo>
                  <a:pt x="65" y="51"/>
                  <a:pt x="65" y="51"/>
                  <a:pt x="65" y="51"/>
                </a:cubicBezTo>
                <a:lnTo>
                  <a:pt x="24" y="13"/>
                </a:lnTo>
                <a:close/>
              </a:path>
            </a:pathLst>
          </a:custGeom>
          <a:solidFill>
            <a:schemeClr val="bg1"/>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99" name="Oval 95"/>
          <p:cNvSpPr>
            <a:spLocks noChangeArrowheads="1"/>
          </p:cNvSpPr>
          <p:nvPr/>
        </p:nvSpPr>
        <p:spPr bwMode="auto">
          <a:xfrm>
            <a:off x="717347" y="3641555"/>
            <a:ext cx="721755" cy="724893"/>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100" name="Freeform 96"/>
          <p:cNvSpPr>
            <a:spLocks noEditPoints="1"/>
          </p:cNvSpPr>
          <p:nvPr/>
        </p:nvSpPr>
        <p:spPr bwMode="auto">
          <a:xfrm>
            <a:off x="961071" y="3785906"/>
            <a:ext cx="223849" cy="385982"/>
          </a:xfrm>
          <a:custGeom>
            <a:avLst/>
            <a:gdLst>
              <a:gd name="T0" fmla="*/ 76 w 176"/>
              <a:gd name="T1" fmla="*/ 71 h 302"/>
              <a:gd name="T2" fmla="*/ 73 w 176"/>
              <a:gd name="T3" fmla="*/ 31 h 302"/>
              <a:gd name="T4" fmla="*/ 73 w 176"/>
              <a:gd name="T5" fmla="*/ 31 h 302"/>
              <a:gd name="T6" fmla="*/ 73 w 176"/>
              <a:gd name="T7" fmla="*/ 31 h 302"/>
              <a:gd name="T8" fmla="*/ 5 w 176"/>
              <a:gd name="T9" fmla="*/ 0 h 302"/>
              <a:gd name="T10" fmla="*/ 0 w 176"/>
              <a:gd name="T11" fmla="*/ 12 h 302"/>
              <a:gd name="T12" fmla="*/ 60 w 176"/>
              <a:gd name="T13" fmla="*/ 39 h 302"/>
              <a:gd name="T14" fmla="*/ 63 w 176"/>
              <a:gd name="T15" fmla="*/ 71 h 302"/>
              <a:gd name="T16" fmla="*/ 8 w 176"/>
              <a:gd name="T17" fmla="*/ 71 h 302"/>
              <a:gd name="T18" fmla="*/ 25 w 176"/>
              <a:gd name="T19" fmla="*/ 289 h 302"/>
              <a:gd name="T20" fmla="*/ 38 w 176"/>
              <a:gd name="T21" fmla="*/ 302 h 302"/>
              <a:gd name="T22" fmla="*/ 147 w 176"/>
              <a:gd name="T23" fmla="*/ 302 h 302"/>
              <a:gd name="T24" fmla="*/ 160 w 176"/>
              <a:gd name="T25" fmla="*/ 289 h 302"/>
              <a:gd name="T26" fmla="*/ 176 w 176"/>
              <a:gd name="T27" fmla="*/ 71 h 302"/>
              <a:gd name="T28" fmla="*/ 76 w 176"/>
              <a:gd name="T29" fmla="*/ 71 h 302"/>
              <a:gd name="T30" fmla="*/ 26 w 176"/>
              <a:gd name="T31" fmla="*/ 135 h 302"/>
              <a:gd name="T32" fmla="*/ 22 w 176"/>
              <a:gd name="T33" fmla="*/ 85 h 302"/>
              <a:gd name="T34" fmla="*/ 64 w 176"/>
              <a:gd name="T35" fmla="*/ 85 h 302"/>
              <a:gd name="T36" fmla="*/ 70 w 176"/>
              <a:gd name="T37" fmla="*/ 146 h 302"/>
              <a:gd name="T38" fmla="*/ 26 w 176"/>
              <a:gd name="T39" fmla="*/ 135 h 302"/>
              <a:gd name="T40" fmla="*/ 157 w 176"/>
              <a:gd name="T41" fmla="*/ 155 h 302"/>
              <a:gd name="T42" fmla="*/ 120 w 176"/>
              <a:gd name="T43" fmla="*/ 148 h 302"/>
              <a:gd name="T44" fmla="*/ 83 w 176"/>
              <a:gd name="T45" fmla="*/ 147 h 302"/>
              <a:gd name="T46" fmla="*/ 78 w 176"/>
              <a:gd name="T47" fmla="*/ 85 h 302"/>
              <a:gd name="T48" fmla="*/ 163 w 176"/>
              <a:gd name="T49" fmla="*/ 85 h 302"/>
              <a:gd name="T50" fmla="*/ 157 w 176"/>
              <a:gd name="T51" fmla="*/ 155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76" h="302">
                <a:moveTo>
                  <a:pt x="76" y="71"/>
                </a:moveTo>
                <a:cubicBezTo>
                  <a:pt x="73" y="31"/>
                  <a:pt x="73" y="31"/>
                  <a:pt x="73" y="31"/>
                </a:cubicBezTo>
                <a:cubicBezTo>
                  <a:pt x="73" y="31"/>
                  <a:pt x="73" y="31"/>
                  <a:pt x="73" y="31"/>
                </a:cubicBezTo>
                <a:cubicBezTo>
                  <a:pt x="73" y="31"/>
                  <a:pt x="73" y="31"/>
                  <a:pt x="73" y="31"/>
                </a:cubicBezTo>
                <a:cubicBezTo>
                  <a:pt x="5" y="0"/>
                  <a:pt x="5" y="0"/>
                  <a:pt x="5" y="0"/>
                </a:cubicBezTo>
                <a:cubicBezTo>
                  <a:pt x="0" y="12"/>
                  <a:pt x="0" y="12"/>
                  <a:pt x="0" y="12"/>
                </a:cubicBezTo>
                <a:cubicBezTo>
                  <a:pt x="60" y="39"/>
                  <a:pt x="60" y="39"/>
                  <a:pt x="60" y="39"/>
                </a:cubicBezTo>
                <a:cubicBezTo>
                  <a:pt x="63" y="71"/>
                  <a:pt x="63" y="71"/>
                  <a:pt x="63" y="71"/>
                </a:cubicBezTo>
                <a:cubicBezTo>
                  <a:pt x="8" y="71"/>
                  <a:pt x="8" y="71"/>
                  <a:pt x="8" y="71"/>
                </a:cubicBezTo>
                <a:cubicBezTo>
                  <a:pt x="25" y="289"/>
                  <a:pt x="25" y="289"/>
                  <a:pt x="25" y="289"/>
                </a:cubicBezTo>
                <a:cubicBezTo>
                  <a:pt x="25" y="296"/>
                  <a:pt x="31" y="302"/>
                  <a:pt x="38" y="302"/>
                </a:cubicBezTo>
                <a:cubicBezTo>
                  <a:pt x="147" y="302"/>
                  <a:pt x="147" y="302"/>
                  <a:pt x="147" y="302"/>
                </a:cubicBezTo>
                <a:cubicBezTo>
                  <a:pt x="154" y="302"/>
                  <a:pt x="160" y="296"/>
                  <a:pt x="160" y="289"/>
                </a:cubicBezTo>
                <a:cubicBezTo>
                  <a:pt x="176" y="71"/>
                  <a:pt x="176" y="71"/>
                  <a:pt x="176" y="71"/>
                </a:cubicBezTo>
                <a:lnTo>
                  <a:pt x="76" y="71"/>
                </a:lnTo>
                <a:close/>
                <a:moveTo>
                  <a:pt x="26" y="135"/>
                </a:moveTo>
                <a:cubicBezTo>
                  <a:pt x="22" y="85"/>
                  <a:pt x="22" y="85"/>
                  <a:pt x="22" y="85"/>
                </a:cubicBezTo>
                <a:cubicBezTo>
                  <a:pt x="64" y="85"/>
                  <a:pt x="64" y="85"/>
                  <a:pt x="64" y="85"/>
                </a:cubicBezTo>
                <a:cubicBezTo>
                  <a:pt x="70" y="146"/>
                  <a:pt x="70" y="146"/>
                  <a:pt x="70" y="146"/>
                </a:cubicBezTo>
                <a:cubicBezTo>
                  <a:pt x="46" y="144"/>
                  <a:pt x="28" y="135"/>
                  <a:pt x="26" y="135"/>
                </a:cubicBezTo>
                <a:moveTo>
                  <a:pt x="157" y="155"/>
                </a:moveTo>
                <a:cubicBezTo>
                  <a:pt x="156" y="155"/>
                  <a:pt x="138" y="149"/>
                  <a:pt x="120" y="148"/>
                </a:cubicBezTo>
                <a:cubicBezTo>
                  <a:pt x="103" y="147"/>
                  <a:pt x="108" y="148"/>
                  <a:pt x="83" y="147"/>
                </a:cubicBezTo>
                <a:cubicBezTo>
                  <a:pt x="78" y="85"/>
                  <a:pt x="78" y="85"/>
                  <a:pt x="78" y="85"/>
                </a:cubicBezTo>
                <a:cubicBezTo>
                  <a:pt x="163" y="85"/>
                  <a:pt x="163" y="85"/>
                  <a:pt x="163" y="85"/>
                </a:cubicBezTo>
                <a:lnTo>
                  <a:pt x="157" y="155"/>
                </a:lnTo>
                <a:close/>
              </a:path>
            </a:pathLst>
          </a:custGeom>
          <a:solidFill>
            <a:schemeClr val="bg1"/>
          </a:solidFill>
          <a:ln>
            <a:noFill/>
          </a:ln>
        </p:spPr>
        <p:txBody>
          <a:bodyPr vert="horz" wrap="square" lIns="68555" tIns="34277" rIns="68555" bIns="34277" numCol="1" anchor="t" anchorCtr="0" compatLnSpc="1"/>
          <a:lstStyle/>
          <a:p>
            <a:endParaRPr lang="zh-CN" altLang="en-US" sz="1350">
              <a:solidFill>
                <a:prstClr val="black"/>
              </a:solidFill>
            </a:endParaRPr>
          </a:p>
        </p:txBody>
      </p:sp>
      <p:sp>
        <p:nvSpPr>
          <p:cNvPr id="101" name="Oval 97"/>
          <p:cNvSpPr>
            <a:spLocks noChangeArrowheads="1"/>
          </p:cNvSpPr>
          <p:nvPr/>
        </p:nvSpPr>
        <p:spPr bwMode="auto">
          <a:xfrm>
            <a:off x="2100672" y="3641555"/>
            <a:ext cx="721755" cy="724893"/>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102" name="组合 101"/>
          <p:cNvGrpSpPr/>
          <p:nvPr/>
        </p:nvGrpSpPr>
        <p:grpSpPr>
          <a:xfrm>
            <a:off x="2274313" y="3847620"/>
            <a:ext cx="376568" cy="315899"/>
            <a:chOff x="3203575" y="5191125"/>
            <a:chExt cx="571500" cy="479425"/>
          </a:xfrm>
          <a:solidFill>
            <a:schemeClr val="bg1"/>
          </a:solidFill>
        </p:grpSpPr>
        <p:sp>
          <p:nvSpPr>
            <p:cNvPr id="103" name="Rectangle 98"/>
            <p:cNvSpPr>
              <a:spLocks noChangeArrowheads="1"/>
            </p:cNvSpPr>
            <p:nvPr/>
          </p:nvSpPr>
          <p:spPr bwMode="auto">
            <a:xfrm>
              <a:off x="3241675" y="5191125"/>
              <a:ext cx="495300" cy="523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4" name="Freeform 99"/>
            <p:cNvSpPr/>
            <p:nvPr/>
          </p:nvSpPr>
          <p:spPr bwMode="auto">
            <a:xfrm>
              <a:off x="3203575" y="5264150"/>
              <a:ext cx="571500" cy="147638"/>
            </a:xfrm>
            <a:custGeom>
              <a:avLst/>
              <a:gdLst>
                <a:gd name="T0" fmla="*/ 277 w 296"/>
                <a:gd name="T1" fmla="*/ 0 h 76"/>
                <a:gd name="T2" fmla="*/ 19 w 296"/>
                <a:gd name="T3" fmla="*/ 0 h 76"/>
                <a:gd name="T4" fmla="*/ 0 w 296"/>
                <a:gd name="T5" fmla="*/ 48 h 76"/>
                <a:gd name="T6" fmla="*/ 0 w 296"/>
                <a:gd name="T7" fmla="*/ 60 h 76"/>
                <a:gd name="T8" fmla="*/ 1 w 296"/>
                <a:gd name="T9" fmla="*/ 60 h 76"/>
                <a:gd name="T10" fmla="*/ 25 w 296"/>
                <a:gd name="T11" fmla="*/ 76 h 76"/>
                <a:gd name="T12" fmla="*/ 49 w 296"/>
                <a:gd name="T13" fmla="*/ 60 h 76"/>
                <a:gd name="T14" fmla="*/ 50 w 296"/>
                <a:gd name="T15" fmla="*/ 60 h 76"/>
                <a:gd name="T16" fmla="*/ 74 w 296"/>
                <a:gd name="T17" fmla="*/ 76 h 76"/>
                <a:gd name="T18" fmla="*/ 98 w 296"/>
                <a:gd name="T19" fmla="*/ 60 h 76"/>
                <a:gd name="T20" fmla="*/ 99 w 296"/>
                <a:gd name="T21" fmla="*/ 60 h 76"/>
                <a:gd name="T22" fmla="*/ 123 w 296"/>
                <a:gd name="T23" fmla="*/ 76 h 76"/>
                <a:gd name="T24" fmla="*/ 147 w 296"/>
                <a:gd name="T25" fmla="*/ 60 h 76"/>
                <a:gd name="T26" fmla="*/ 148 w 296"/>
                <a:gd name="T27" fmla="*/ 60 h 76"/>
                <a:gd name="T28" fmla="*/ 172 w 296"/>
                <a:gd name="T29" fmla="*/ 76 h 76"/>
                <a:gd name="T30" fmla="*/ 197 w 296"/>
                <a:gd name="T31" fmla="*/ 60 h 76"/>
                <a:gd name="T32" fmla="*/ 198 w 296"/>
                <a:gd name="T33" fmla="*/ 60 h 76"/>
                <a:gd name="T34" fmla="*/ 222 w 296"/>
                <a:gd name="T35" fmla="*/ 76 h 76"/>
                <a:gd name="T36" fmla="*/ 246 w 296"/>
                <a:gd name="T37" fmla="*/ 60 h 76"/>
                <a:gd name="T38" fmla="*/ 247 w 296"/>
                <a:gd name="T39" fmla="*/ 60 h 76"/>
                <a:gd name="T40" fmla="*/ 271 w 296"/>
                <a:gd name="T41" fmla="*/ 76 h 76"/>
                <a:gd name="T42" fmla="*/ 295 w 296"/>
                <a:gd name="T43" fmla="*/ 60 h 76"/>
                <a:gd name="T44" fmla="*/ 296 w 296"/>
                <a:gd name="T45" fmla="*/ 60 h 76"/>
                <a:gd name="T46" fmla="*/ 296 w 296"/>
                <a:gd name="T47" fmla="*/ 48 h 76"/>
                <a:gd name="T48" fmla="*/ 277 w 296"/>
                <a:gd name="T49" fmla="*/ 0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96" h="76">
                  <a:moveTo>
                    <a:pt x="277" y="0"/>
                  </a:moveTo>
                  <a:cubicBezTo>
                    <a:pt x="19" y="0"/>
                    <a:pt x="19" y="0"/>
                    <a:pt x="19" y="0"/>
                  </a:cubicBezTo>
                  <a:cubicBezTo>
                    <a:pt x="0" y="48"/>
                    <a:pt x="0" y="48"/>
                    <a:pt x="0" y="48"/>
                  </a:cubicBezTo>
                  <a:cubicBezTo>
                    <a:pt x="0" y="60"/>
                    <a:pt x="0" y="60"/>
                    <a:pt x="0" y="60"/>
                  </a:cubicBezTo>
                  <a:cubicBezTo>
                    <a:pt x="1" y="60"/>
                    <a:pt x="1" y="60"/>
                    <a:pt x="1" y="60"/>
                  </a:cubicBezTo>
                  <a:cubicBezTo>
                    <a:pt x="3" y="69"/>
                    <a:pt x="13" y="76"/>
                    <a:pt x="25" y="76"/>
                  </a:cubicBezTo>
                  <a:cubicBezTo>
                    <a:pt x="36" y="76"/>
                    <a:pt x="46" y="69"/>
                    <a:pt x="49" y="60"/>
                  </a:cubicBezTo>
                  <a:cubicBezTo>
                    <a:pt x="50" y="60"/>
                    <a:pt x="50" y="60"/>
                    <a:pt x="50" y="60"/>
                  </a:cubicBezTo>
                  <a:cubicBezTo>
                    <a:pt x="52" y="69"/>
                    <a:pt x="62" y="76"/>
                    <a:pt x="74" y="76"/>
                  </a:cubicBezTo>
                  <a:cubicBezTo>
                    <a:pt x="86" y="76"/>
                    <a:pt x="96" y="69"/>
                    <a:pt x="98" y="60"/>
                  </a:cubicBezTo>
                  <a:cubicBezTo>
                    <a:pt x="99" y="60"/>
                    <a:pt x="99" y="60"/>
                    <a:pt x="99" y="60"/>
                  </a:cubicBezTo>
                  <a:cubicBezTo>
                    <a:pt x="101" y="69"/>
                    <a:pt x="111" y="76"/>
                    <a:pt x="123" y="76"/>
                  </a:cubicBezTo>
                  <a:cubicBezTo>
                    <a:pt x="135" y="76"/>
                    <a:pt x="145" y="69"/>
                    <a:pt x="147" y="60"/>
                  </a:cubicBezTo>
                  <a:cubicBezTo>
                    <a:pt x="148" y="60"/>
                    <a:pt x="148" y="60"/>
                    <a:pt x="148" y="60"/>
                  </a:cubicBezTo>
                  <a:cubicBezTo>
                    <a:pt x="151" y="69"/>
                    <a:pt x="161" y="76"/>
                    <a:pt x="172" y="76"/>
                  </a:cubicBezTo>
                  <a:cubicBezTo>
                    <a:pt x="184" y="76"/>
                    <a:pt x="194" y="69"/>
                    <a:pt x="197" y="60"/>
                  </a:cubicBezTo>
                  <a:cubicBezTo>
                    <a:pt x="198" y="60"/>
                    <a:pt x="198" y="60"/>
                    <a:pt x="198" y="60"/>
                  </a:cubicBezTo>
                  <a:cubicBezTo>
                    <a:pt x="200" y="69"/>
                    <a:pt x="210" y="76"/>
                    <a:pt x="222" y="76"/>
                  </a:cubicBezTo>
                  <a:cubicBezTo>
                    <a:pt x="234" y="76"/>
                    <a:pt x="243" y="69"/>
                    <a:pt x="246" y="60"/>
                  </a:cubicBezTo>
                  <a:cubicBezTo>
                    <a:pt x="247" y="60"/>
                    <a:pt x="247" y="60"/>
                    <a:pt x="247" y="60"/>
                  </a:cubicBezTo>
                  <a:cubicBezTo>
                    <a:pt x="249" y="69"/>
                    <a:pt x="259" y="76"/>
                    <a:pt x="271" y="76"/>
                  </a:cubicBezTo>
                  <a:cubicBezTo>
                    <a:pt x="283" y="76"/>
                    <a:pt x="293" y="69"/>
                    <a:pt x="295" y="60"/>
                  </a:cubicBezTo>
                  <a:cubicBezTo>
                    <a:pt x="296" y="60"/>
                    <a:pt x="296" y="60"/>
                    <a:pt x="296" y="60"/>
                  </a:cubicBezTo>
                  <a:cubicBezTo>
                    <a:pt x="296" y="48"/>
                    <a:pt x="296" y="48"/>
                    <a:pt x="296" y="48"/>
                  </a:cubicBezTo>
                  <a:lnTo>
                    <a:pt x="277"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5" name="Freeform 100"/>
            <p:cNvSpPr/>
            <p:nvPr/>
          </p:nvSpPr>
          <p:spPr bwMode="auto">
            <a:xfrm>
              <a:off x="3203575" y="5429250"/>
              <a:ext cx="571500" cy="241300"/>
            </a:xfrm>
            <a:custGeom>
              <a:avLst/>
              <a:gdLst>
                <a:gd name="T0" fmla="*/ 337 w 360"/>
                <a:gd name="T1" fmla="*/ 135 h 152"/>
                <a:gd name="T2" fmla="*/ 337 w 360"/>
                <a:gd name="T3" fmla="*/ 0 h 152"/>
                <a:gd name="T4" fmla="*/ 301 w 360"/>
                <a:gd name="T5" fmla="*/ 0 h 152"/>
                <a:gd name="T6" fmla="*/ 301 w 360"/>
                <a:gd name="T7" fmla="*/ 87 h 152"/>
                <a:gd name="T8" fmla="*/ 146 w 360"/>
                <a:gd name="T9" fmla="*/ 87 h 152"/>
                <a:gd name="T10" fmla="*/ 146 w 360"/>
                <a:gd name="T11" fmla="*/ 0 h 152"/>
                <a:gd name="T12" fmla="*/ 127 w 360"/>
                <a:gd name="T13" fmla="*/ 0 h 152"/>
                <a:gd name="T14" fmla="*/ 127 w 360"/>
                <a:gd name="T15" fmla="*/ 135 h 152"/>
                <a:gd name="T16" fmla="*/ 59 w 360"/>
                <a:gd name="T17" fmla="*/ 135 h 152"/>
                <a:gd name="T18" fmla="*/ 59 w 360"/>
                <a:gd name="T19" fmla="*/ 0 h 152"/>
                <a:gd name="T20" fmla="*/ 24 w 360"/>
                <a:gd name="T21" fmla="*/ 0 h 152"/>
                <a:gd name="T22" fmla="*/ 24 w 360"/>
                <a:gd name="T23" fmla="*/ 135 h 152"/>
                <a:gd name="T24" fmla="*/ 0 w 360"/>
                <a:gd name="T25" fmla="*/ 135 h 152"/>
                <a:gd name="T26" fmla="*/ 0 w 360"/>
                <a:gd name="T27" fmla="*/ 152 h 152"/>
                <a:gd name="T28" fmla="*/ 360 w 360"/>
                <a:gd name="T29" fmla="*/ 152 h 152"/>
                <a:gd name="T30" fmla="*/ 360 w 360"/>
                <a:gd name="T31" fmla="*/ 135 h 152"/>
                <a:gd name="T32" fmla="*/ 337 w 360"/>
                <a:gd name="T33" fmla="*/ 135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60" h="152">
                  <a:moveTo>
                    <a:pt x="337" y="135"/>
                  </a:moveTo>
                  <a:lnTo>
                    <a:pt x="337" y="0"/>
                  </a:lnTo>
                  <a:lnTo>
                    <a:pt x="301" y="0"/>
                  </a:lnTo>
                  <a:lnTo>
                    <a:pt x="301" y="87"/>
                  </a:lnTo>
                  <a:lnTo>
                    <a:pt x="146" y="87"/>
                  </a:lnTo>
                  <a:lnTo>
                    <a:pt x="146" y="0"/>
                  </a:lnTo>
                  <a:lnTo>
                    <a:pt x="127" y="0"/>
                  </a:lnTo>
                  <a:lnTo>
                    <a:pt x="127" y="135"/>
                  </a:lnTo>
                  <a:lnTo>
                    <a:pt x="59" y="135"/>
                  </a:lnTo>
                  <a:lnTo>
                    <a:pt x="59" y="0"/>
                  </a:lnTo>
                  <a:lnTo>
                    <a:pt x="24" y="0"/>
                  </a:lnTo>
                  <a:lnTo>
                    <a:pt x="24" y="135"/>
                  </a:lnTo>
                  <a:lnTo>
                    <a:pt x="0" y="135"/>
                  </a:lnTo>
                  <a:lnTo>
                    <a:pt x="0" y="152"/>
                  </a:lnTo>
                  <a:lnTo>
                    <a:pt x="360" y="152"/>
                  </a:lnTo>
                  <a:lnTo>
                    <a:pt x="360" y="135"/>
                  </a:lnTo>
                  <a:lnTo>
                    <a:pt x="337" y="1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106" name="Oval 101"/>
          <p:cNvSpPr>
            <a:spLocks noChangeArrowheads="1"/>
          </p:cNvSpPr>
          <p:nvPr/>
        </p:nvSpPr>
        <p:spPr bwMode="auto">
          <a:xfrm>
            <a:off x="3498280" y="3641555"/>
            <a:ext cx="721755" cy="724893"/>
          </a:xfrm>
          <a:prstGeom prst="ellipse">
            <a:avLst/>
          </a:prstGeom>
          <a:solidFill>
            <a:srgbClr val="FC621E"/>
          </a:solidFill>
          <a:ln>
            <a:noFill/>
          </a:ln>
        </p:spPr>
        <p:txBody>
          <a:bodyPr vert="horz" wrap="square" lIns="68555" tIns="34277" rIns="68555" bIns="34277" numCol="1" anchor="t" anchorCtr="0" compatLnSpc="1"/>
          <a:lstStyle/>
          <a:p>
            <a:endParaRPr lang="zh-CN" altLang="en-US" sz="1350">
              <a:solidFill>
                <a:prstClr val="black"/>
              </a:solidFill>
            </a:endParaRPr>
          </a:p>
        </p:txBody>
      </p:sp>
      <p:grpSp>
        <p:nvGrpSpPr>
          <p:cNvPr id="107" name="组合 106"/>
          <p:cNvGrpSpPr/>
          <p:nvPr/>
        </p:nvGrpSpPr>
        <p:grpSpPr>
          <a:xfrm>
            <a:off x="3737820" y="3799503"/>
            <a:ext cx="278242" cy="375522"/>
            <a:chOff x="5056188" y="5118100"/>
            <a:chExt cx="422275" cy="569913"/>
          </a:xfrm>
          <a:solidFill>
            <a:schemeClr val="bg1"/>
          </a:solidFill>
        </p:grpSpPr>
        <p:sp>
          <p:nvSpPr>
            <p:cNvPr id="108" name="Freeform 102"/>
            <p:cNvSpPr/>
            <p:nvPr/>
          </p:nvSpPr>
          <p:spPr bwMode="auto">
            <a:xfrm>
              <a:off x="5292725" y="5673725"/>
              <a:ext cx="0" cy="3175"/>
            </a:xfrm>
            <a:custGeom>
              <a:avLst/>
              <a:gdLst>
                <a:gd name="T0" fmla="*/ 0 h 2"/>
                <a:gd name="T1" fmla="*/ 2 h 2"/>
                <a:gd name="T2" fmla="*/ 0 h 2"/>
                <a:gd name="T3" fmla="*/ 0 h 2"/>
              </a:gdLst>
              <a:ahLst/>
              <a:cxnLst>
                <a:cxn ang="0">
                  <a:pos x="0" y="T0"/>
                </a:cxn>
                <a:cxn ang="0">
                  <a:pos x="0" y="T1"/>
                </a:cxn>
                <a:cxn ang="0">
                  <a:pos x="0" y="T2"/>
                </a:cxn>
                <a:cxn ang="0">
                  <a:pos x="0" y="T3"/>
                </a:cxn>
              </a:cxnLst>
              <a:rect l="0" t="0" r="r" b="b"/>
              <a:pathLst>
                <a:path h="2">
                  <a:moveTo>
                    <a:pt x="0" y="0"/>
                  </a:moveTo>
                  <a:lnTo>
                    <a:pt x="0" y="2"/>
                  </a:lnTo>
                  <a:lnTo>
                    <a:pt x="0" y="0"/>
                  </a:lnTo>
                  <a:lnTo>
                    <a:pt x="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9" name="Rectangle 103"/>
            <p:cNvSpPr>
              <a:spLocks noChangeArrowheads="1"/>
            </p:cNvSpPr>
            <p:nvPr/>
          </p:nvSpPr>
          <p:spPr bwMode="auto">
            <a:xfrm>
              <a:off x="5111750" y="5118100"/>
              <a:ext cx="61912" cy="10795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0" name="Freeform 104"/>
            <p:cNvSpPr>
              <a:spLocks noEditPoints="1"/>
            </p:cNvSpPr>
            <p:nvPr/>
          </p:nvSpPr>
          <p:spPr bwMode="auto">
            <a:xfrm>
              <a:off x="5056188" y="5245100"/>
              <a:ext cx="173037" cy="442913"/>
            </a:xfrm>
            <a:custGeom>
              <a:avLst/>
              <a:gdLst>
                <a:gd name="T0" fmla="*/ 70 w 90"/>
                <a:gd name="T1" fmla="*/ 21 h 228"/>
                <a:gd name="T2" fmla="*/ 62 w 90"/>
                <a:gd name="T3" fmla="*/ 0 h 228"/>
                <a:gd name="T4" fmla="*/ 29 w 90"/>
                <a:gd name="T5" fmla="*/ 0 h 228"/>
                <a:gd name="T6" fmla="*/ 20 w 90"/>
                <a:gd name="T7" fmla="*/ 21 h 228"/>
                <a:gd name="T8" fmla="*/ 0 w 90"/>
                <a:gd name="T9" fmla="*/ 52 h 228"/>
                <a:gd name="T10" fmla="*/ 0 w 90"/>
                <a:gd name="T11" fmla="*/ 217 h 228"/>
                <a:gd name="T12" fmla="*/ 11 w 90"/>
                <a:gd name="T13" fmla="*/ 228 h 228"/>
                <a:gd name="T14" fmla="*/ 80 w 90"/>
                <a:gd name="T15" fmla="*/ 228 h 228"/>
                <a:gd name="T16" fmla="*/ 90 w 90"/>
                <a:gd name="T17" fmla="*/ 217 h 228"/>
                <a:gd name="T18" fmla="*/ 90 w 90"/>
                <a:gd name="T19" fmla="*/ 52 h 228"/>
                <a:gd name="T20" fmla="*/ 70 w 90"/>
                <a:gd name="T21" fmla="*/ 21 h 228"/>
                <a:gd name="T22" fmla="*/ 76 w 90"/>
                <a:gd name="T23" fmla="*/ 177 h 228"/>
                <a:gd name="T24" fmla="*/ 14 w 90"/>
                <a:gd name="T25" fmla="*/ 177 h 228"/>
                <a:gd name="T26" fmla="*/ 14 w 90"/>
                <a:gd name="T27" fmla="*/ 80 h 228"/>
                <a:gd name="T28" fmla="*/ 76 w 90"/>
                <a:gd name="T29" fmla="*/ 80 h 228"/>
                <a:gd name="T30" fmla="*/ 76 w 90"/>
                <a:gd name="T31" fmla="*/ 17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90" h="228">
                  <a:moveTo>
                    <a:pt x="70" y="21"/>
                  </a:moveTo>
                  <a:cubicBezTo>
                    <a:pt x="63" y="14"/>
                    <a:pt x="62" y="0"/>
                    <a:pt x="62" y="0"/>
                  </a:cubicBezTo>
                  <a:cubicBezTo>
                    <a:pt x="29" y="0"/>
                    <a:pt x="29" y="0"/>
                    <a:pt x="29" y="0"/>
                  </a:cubicBezTo>
                  <a:cubicBezTo>
                    <a:pt x="29" y="0"/>
                    <a:pt x="28" y="14"/>
                    <a:pt x="20" y="21"/>
                  </a:cubicBezTo>
                  <a:cubicBezTo>
                    <a:pt x="12" y="27"/>
                    <a:pt x="0" y="37"/>
                    <a:pt x="0" y="52"/>
                  </a:cubicBezTo>
                  <a:cubicBezTo>
                    <a:pt x="0" y="217"/>
                    <a:pt x="0" y="217"/>
                    <a:pt x="0" y="217"/>
                  </a:cubicBezTo>
                  <a:cubicBezTo>
                    <a:pt x="0" y="223"/>
                    <a:pt x="5" y="228"/>
                    <a:pt x="11" y="228"/>
                  </a:cubicBezTo>
                  <a:cubicBezTo>
                    <a:pt x="80" y="228"/>
                    <a:pt x="80" y="228"/>
                    <a:pt x="80" y="228"/>
                  </a:cubicBezTo>
                  <a:cubicBezTo>
                    <a:pt x="86" y="228"/>
                    <a:pt x="90" y="223"/>
                    <a:pt x="90" y="217"/>
                  </a:cubicBezTo>
                  <a:cubicBezTo>
                    <a:pt x="90" y="52"/>
                    <a:pt x="90" y="52"/>
                    <a:pt x="90" y="52"/>
                  </a:cubicBezTo>
                  <a:cubicBezTo>
                    <a:pt x="90" y="37"/>
                    <a:pt x="78" y="27"/>
                    <a:pt x="70" y="21"/>
                  </a:cubicBezTo>
                  <a:moveTo>
                    <a:pt x="76" y="177"/>
                  </a:moveTo>
                  <a:cubicBezTo>
                    <a:pt x="14" y="177"/>
                    <a:pt x="14" y="177"/>
                    <a:pt x="14" y="177"/>
                  </a:cubicBezTo>
                  <a:cubicBezTo>
                    <a:pt x="14" y="80"/>
                    <a:pt x="14" y="80"/>
                    <a:pt x="14" y="80"/>
                  </a:cubicBezTo>
                  <a:cubicBezTo>
                    <a:pt x="76" y="80"/>
                    <a:pt x="76" y="80"/>
                    <a:pt x="76" y="80"/>
                  </a:cubicBezTo>
                  <a:lnTo>
                    <a:pt x="76" y="17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1" name="Freeform 105"/>
            <p:cNvSpPr>
              <a:spLocks noEditPoints="1"/>
            </p:cNvSpPr>
            <p:nvPr/>
          </p:nvSpPr>
          <p:spPr bwMode="auto">
            <a:xfrm>
              <a:off x="5265738" y="5245100"/>
              <a:ext cx="212725" cy="442913"/>
            </a:xfrm>
            <a:custGeom>
              <a:avLst/>
              <a:gdLst>
                <a:gd name="T0" fmla="*/ 89 w 110"/>
                <a:gd name="T1" fmla="*/ 215 h 228"/>
                <a:gd name="T2" fmla="*/ 88 w 110"/>
                <a:gd name="T3" fmla="*/ 215 h 228"/>
                <a:gd name="T4" fmla="*/ 68 w 110"/>
                <a:gd name="T5" fmla="*/ 215 h 228"/>
                <a:gd name="T6" fmla="*/ 61 w 110"/>
                <a:gd name="T7" fmla="*/ 208 h 228"/>
                <a:gd name="T8" fmla="*/ 61 w 110"/>
                <a:gd name="T9" fmla="*/ 124 h 228"/>
                <a:gd name="T10" fmla="*/ 110 w 110"/>
                <a:gd name="T11" fmla="*/ 69 h 228"/>
                <a:gd name="T12" fmla="*/ 110 w 110"/>
                <a:gd name="T13" fmla="*/ 62 h 228"/>
                <a:gd name="T14" fmla="*/ 105 w 110"/>
                <a:gd name="T15" fmla="*/ 0 h 228"/>
                <a:gd name="T16" fmla="*/ 7 w 110"/>
                <a:gd name="T17" fmla="*/ 0 h 228"/>
                <a:gd name="T18" fmla="*/ 1 w 110"/>
                <a:gd name="T19" fmla="*/ 60 h 228"/>
                <a:gd name="T20" fmla="*/ 0 w 110"/>
                <a:gd name="T21" fmla="*/ 69 h 228"/>
                <a:gd name="T22" fmla="*/ 48 w 110"/>
                <a:gd name="T23" fmla="*/ 123 h 228"/>
                <a:gd name="T24" fmla="*/ 48 w 110"/>
                <a:gd name="T25" fmla="*/ 208 h 228"/>
                <a:gd name="T26" fmla="*/ 41 w 110"/>
                <a:gd name="T27" fmla="*/ 215 h 228"/>
                <a:gd name="T28" fmla="*/ 21 w 110"/>
                <a:gd name="T29" fmla="*/ 215 h 228"/>
                <a:gd name="T30" fmla="*/ 21 w 110"/>
                <a:gd name="T31" fmla="*/ 215 h 228"/>
                <a:gd name="T32" fmla="*/ 14 w 110"/>
                <a:gd name="T33" fmla="*/ 221 h 228"/>
                <a:gd name="T34" fmla="*/ 14 w 110"/>
                <a:gd name="T35" fmla="*/ 222 h 228"/>
                <a:gd name="T36" fmla="*/ 21 w 110"/>
                <a:gd name="T37" fmla="*/ 228 h 228"/>
                <a:gd name="T38" fmla="*/ 89 w 110"/>
                <a:gd name="T39" fmla="*/ 228 h 228"/>
                <a:gd name="T40" fmla="*/ 95 w 110"/>
                <a:gd name="T41" fmla="*/ 222 h 228"/>
                <a:gd name="T42" fmla="*/ 95 w 110"/>
                <a:gd name="T43" fmla="*/ 222 h 228"/>
                <a:gd name="T44" fmla="*/ 95 w 110"/>
                <a:gd name="T45" fmla="*/ 221 h 228"/>
                <a:gd name="T46" fmla="*/ 95 w 110"/>
                <a:gd name="T47" fmla="*/ 221 h 228"/>
                <a:gd name="T48" fmla="*/ 89 w 110"/>
                <a:gd name="T49" fmla="*/ 215 h 228"/>
                <a:gd name="T50" fmla="*/ 16 w 110"/>
                <a:gd name="T51" fmla="*/ 67 h 228"/>
                <a:gd name="T52" fmla="*/ 21 w 110"/>
                <a:gd name="T53" fmla="*/ 13 h 228"/>
                <a:gd name="T54" fmla="*/ 90 w 110"/>
                <a:gd name="T55" fmla="*/ 13 h 228"/>
                <a:gd name="T56" fmla="*/ 95 w 110"/>
                <a:gd name="T57" fmla="*/ 67 h 228"/>
                <a:gd name="T58" fmla="*/ 16 w 110"/>
                <a:gd name="T59" fmla="*/ 67 h 2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10" h="228">
                  <a:moveTo>
                    <a:pt x="89" y="215"/>
                  </a:moveTo>
                  <a:cubicBezTo>
                    <a:pt x="88" y="215"/>
                    <a:pt x="88" y="215"/>
                    <a:pt x="88" y="215"/>
                  </a:cubicBezTo>
                  <a:cubicBezTo>
                    <a:pt x="68" y="215"/>
                    <a:pt x="68" y="215"/>
                    <a:pt x="68" y="215"/>
                  </a:cubicBezTo>
                  <a:cubicBezTo>
                    <a:pt x="65" y="215"/>
                    <a:pt x="61" y="212"/>
                    <a:pt x="61" y="208"/>
                  </a:cubicBezTo>
                  <a:cubicBezTo>
                    <a:pt x="61" y="124"/>
                    <a:pt x="61" y="124"/>
                    <a:pt x="61" y="124"/>
                  </a:cubicBezTo>
                  <a:cubicBezTo>
                    <a:pt x="89" y="121"/>
                    <a:pt x="110" y="97"/>
                    <a:pt x="110" y="69"/>
                  </a:cubicBezTo>
                  <a:cubicBezTo>
                    <a:pt x="110" y="67"/>
                    <a:pt x="110" y="64"/>
                    <a:pt x="110" y="62"/>
                  </a:cubicBezTo>
                  <a:cubicBezTo>
                    <a:pt x="105" y="0"/>
                    <a:pt x="105" y="0"/>
                    <a:pt x="105" y="0"/>
                  </a:cubicBezTo>
                  <a:cubicBezTo>
                    <a:pt x="7" y="0"/>
                    <a:pt x="7" y="0"/>
                    <a:pt x="7" y="0"/>
                  </a:cubicBezTo>
                  <a:cubicBezTo>
                    <a:pt x="1" y="60"/>
                    <a:pt x="1" y="60"/>
                    <a:pt x="1" y="60"/>
                  </a:cubicBezTo>
                  <a:cubicBezTo>
                    <a:pt x="1" y="63"/>
                    <a:pt x="0" y="66"/>
                    <a:pt x="0" y="69"/>
                  </a:cubicBezTo>
                  <a:cubicBezTo>
                    <a:pt x="0" y="97"/>
                    <a:pt x="21" y="120"/>
                    <a:pt x="48" y="123"/>
                  </a:cubicBezTo>
                  <a:cubicBezTo>
                    <a:pt x="48" y="208"/>
                    <a:pt x="48" y="208"/>
                    <a:pt x="48" y="208"/>
                  </a:cubicBezTo>
                  <a:cubicBezTo>
                    <a:pt x="48" y="212"/>
                    <a:pt x="45" y="215"/>
                    <a:pt x="41" y="215"/>
                  </a:cubicBezTo>
                  <a:cubicBezTo>
                    <a:pt x="21" y="215"/>
                    <a:pt x="21" y="215"/>
                    <a:pt x="21" y="215"/>
                  </a:cubicBezTo>
                  <a:cubicBezTo>
                    <a:pt x="21" y="215"/>
                    <a:pt x="21" y="215"/>
                    <a:pt x="21" y="215"/>
                  </a:cubicBezTo>
                  <a:cubicBezTo>
                    <a:pt x="17" y="215"/>
                    <a:pt x="14" y="218"/>
                    <a:pt x="14" y="221"/>
                  </a:cubicBezTo>
                  <a:cubicBezTo>
                    <a:pt x="14" y="222"/>
                    <a:pt x="14" y="222"/>
                    <a:pt x="14" y="222"/>
                  </a:cubicBezTo>
                  <a:cubicBezTo>
                    <a:pt x="14" y="225"/>
                    <a:pt x="17" y="228"/>
                    <a:pt x="21" y="228"/>
                  </a:cubicBezTo>
                  <a:cubicBezTo>
                    <a:pt x="89" y="228"/>
                    <a:pt x="89" y="228"/>
                    <a:pt x="89" y="228"/>
                  </a:cubicBezTo>
                  <a:cubicBezTo>
                    <a:pt x="92" y="228"/>
                    <a:pt x="95" y="225"/>
                    <a:pt x="95" y="222"/>
                  </a:cubicBezTo>
                  <a:cubicBezTo>
                    <a:pt x="95" y="222"/>
                    <a:pt x="95" y="222"/>
                    <a:pt x="95" y="222"/>
                  </a:cubicBezTo>
                  <a:cubicBezTo>
                    <a:pt x="95" y="221"/>
                    <a:pt x="95" y="221"/>
                    <a:pt x="95" y="221"/>
                  </a:cubicBezTo>
                  <a:cubicBezTo>
                    <a:pt x="95" y="221"/>
                    <a:pt x="95" y="221"/>
                    <a:pt x="95" y="221"/>
                  </a:cubicBezTo>
                  <a:cubicBezTo>
                    <a:pt x="95" y="218"/>
                    <a:pt x="92" y="215"/>
                    <a:pt x="89" y="215"/>
                  </a:cubicBezTo>
                  <a:moveTo>
                    <a:pt x="16" y="67"/>
                  </a:moveTo>
                  <a:cubicBezTo>
                    <a:pt x="21" y="13"/>
                    <a:pt x="21" y="13"/>
                    <a:pt x="21" y="13"/>
                  </a:cubicBezTo>
                  <a:cubicBezTo>
                    <a:pt x="90" y="13"/>
                    <a:pt x="90" y="13"/>
                    <a:pt x="90" y="13"/>
                  </a:cubicBezTo>
                  <a:cubicBezTo>
                    <a:pt x="95" y="67"/>
                    <a:pt x="95" y="67"/>
                    <a:pt x="95" y="67"/>
                  </a:cubicBezTo>
                  <a:lnTo>
                    <a:pt x="16" y="6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Tree>
  </p:cSld>
  <p:clrMapOvr>
    <a:masterClrMapping/>
  </p:clrMapOvr>
  <mc:AlternateContent xmlns:mc="http://schemas.openxmlformats.org/markup-compatibility/2006" xmlns:p14="http://schemas.microsoft.com/office/powerpoint/2010/main">
    <mc:Choice Requires="p14">
      <p:transition spd="slow" p14:dur="4000" advTm="0">
        <p14:vortex dir="r"/>
      </p:transition>
    </mc:Choice>
    <mc:Fallback xmlns="">
      <p:transition spd="slow" advTm="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3"/>
                                        </p:tgtEl>
                                        <p:attrNameLst>
                                          <p:attrName>style.visibility</p:attrName>
                                        </p:attrNameLst>
                                      </p:cBhvr>
                                      <p:to>
                                        <p:strVal val="visible"/>
                                      </p:to>
                                    </p:set>
                                    <p:anim calcmode="lin" valueType="num">
                                      <p:cBhvr>
                                        <p:cTn id="7" dur="750" fill="hold"/>
                                        <p:tgtEl>
                                          <p:spTgt spid="3"/>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3"/>
                                        </p:tgtEl>
                                        <p:attrNameLst>
                                          <p:attrName>ppt_y</p:attrName>
                                        </p:attrNameLst>
                                      </p:cBhvr>
                                      <p:tavLst>
                                        <p:tav tm="0">
                                          <p:val>
                                            <p:strVal val="#ppt_y"/>
                                          </p:val>
                                        </p:tav>
                                        <p:tav tm="100000">
                                          <p:val>
                                            <p:strVal val="#ppt_y"/>
                                          </p:val>
                                        </p:tav>
                                      </p:tavLst>
                                    </p:anim>
                                    <p:anim calcmode="lin" valueType="num">
                                      <p:cBhvr>
                                        <p:cTn id="9" dur="750" fill="hold"/>
                                        <p:tgtEl>
                                          <p:spTgt spid="3"/>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 1"/>
          <p:cNvGrpSpPr/>
          <p:nvPr/>
        </p:nvGrpSpPr>
        <p:grpSpPr>
          <a:xfrm>
            <a:off x="-2571750" y="0"/>
            <a:ext cx="5143500" cy="5143500"/>
            <a:chOff x="942673" y="622206"/>
            <a:chExt cx="2065543" cy="2065543"/>
          </a:xfrm>
        </p:grpSpPr>
        <p:sp>
          <p:nvSpPr>
            <p:cNvPr id="3" name="Freeform 5"/>
            <p:cNvSpPr>
              <a:spLocks/>
            </p:cNvSpPr>
            <p:nvPr/>
          </p:nvSpPr>
          <p:spPr bwMode="auto">
            <a:xfrm>
              <a:off x="942673" y="622206"/>
              <a:ext cx="2065543" cy="2065543"/>
            </a:xfrm>
            <a:custGeom>
              <a:avLst/>
              <a:gdLst>
                <a:gd name="T0" fmla="*/ 1580 w 1582"/>
                <a:gd name="T1" fmla="*/ 832 h 1582"/>
                <a:gd name="T2" fmla="*/ 1566 w 1582"/>
                <a:gd name="T3" fmla="*/ 952 h 1582"/>
                <a:gd name="T4" fmla="*/ 1534 w 1582"/>
                <a:gd name="T5" fmla="*/ 1064 h 1582"/>
                <a:gd name="T6" fmla="*/ 1486 w 1582"/>
                <a:gd name="T7" fmla="*/ 1168 h 1582"/>
                <a:gd name="T8" fmla="*/ 1424 w 1582"/>
                <a:gd name="T9" fmla="*/ 1266 h 1582"/>
                <a:gd name="T10" fmla="*/ 1350 w 1582"/>
                <a:gd name="T11" fmla="*/ 1352 h 1582"/>
                <a:gd name="T12" fmla="*/ 1264 w 1582"/>
                <a:gd name="T13" fmla="*/ 1426 h 1582"/>
                <a:gd name="T14" fmla="*/ 1168 w 1582"/>
                <a:gd name="T15" fmla="*/ 1488 h 1582"/>
                <a:gd name="T16" fmla="*/ 1062 w 1582"/>
                <a:gd name="T17" fmla="*/ 1534 h 1582"/>
                <a:gd name="T18" fmla="*/ 950 w 1582"/>
                <a:gd name="T19" fmla="*/ 1566 h 1582"/>
                <a:gd name="T20" fmla="*/ 832 w 1582"/>
                <a:gd name="T21" fmla="*/ 1582 h 1582"/>
                <a:gd name="T22" fmla="*/ 750 w 1582"/>
                <a:gd name="T23" fmla="*/ 1582 h 1582"/>
                <a:gd name="T24" fmla="*/ 632 w 1582"/>
                <a:gd name="T25" fmla="*/ 1566 h 1582"/>
                <a:gd name="T26" fmla="*/ 518 w 1582"/>
                <a:gd name="T27" fmla="*/ 1534 h 1582"/>
                <a:gd name="T28" fmla="*/ 414 w 1582"/>
                <a:gd name="T29" fmla="*/ 1488 h 1582"/>
                <a:gd name="T30" fmla="*/ 318 w 1582"/>
                <a:gd name="T31" fmla="*/ 1426 h 1582"/>
                <a:gd name="T32" fmla="*/ 232 w 1582"/>
                <a:gd name="T33" fmla="*/ 1352 h 1582"/>
                <a:gd name="T34" fmla="*/ 156 w 1582"/>
                <a:gd name="T35" fmla="*/ 1266 h 1582"/>
                <a:gd name="T36" fmla="*/ 96 w 1582"/>
                <a:gd name="T37" fmla="*/ 1168 h 1582"/>
                <a:gd name="T38" fmla="*/ 48 w 1582"/>
                <a:gd name="T39" fmla="*/ 1064 h 1582"/>
                <a:gd name="T40" fmla="*/ 16 w 1582"/>
                <a:gd name="T41" fmla="*/ 952 h 1582"/>
                <a:gd name="T42" fmla="*/ 0 w 1582"/>
                <a:gd name="T43" fmla="*/ 832 h 1582"/>
                <a:gd name="T44" fmla="*/ 0 w 1582"/>
                <a:gd name="T45" fmla="*/ 752 h 1582"/>
                <a:gd name="T46" fmla="*/ 16 w 1582"/>
                <a:gd name="T47" fmla="*/ 632 h 1582"/>
                <a:gd name="T48" fmla="*/ 48 w 1582"/>
                <a:gd name="T49" fmla="*/ 520 h 1582"/>
                <a:gd name="T50" fmla="*/ 96 w 1582"/>
                <a:gd name="T51" fmla="*/ 414 h 1582"/>
                <a:gd name="T52" fmla="*/ 156 w 1582"/>
                <a:gd name="T53" fmla="*/ 318 h 1582"/>
                <a:gd name="T54" fmla="*/ 232 w 1582"/>
                <a:gd name="T55" fmla="*/ 232 h 1582"/>
                <a:gd name="T56" fmla="*/ 318 w 1582"/>
                <a:gd name="T57" fmla="*/ 158 h 1582"/>
                <a:gd name="T58" fmla="*/ 414 w 1582"/>
                <a:gd name="T59" fmla="*/ 96 h 1582"/>
                <a:gd name="T60" fmla="*/ 518 w 1582"/>
                <a:gd name="T61" fmla="*/ 48 h 1582"/>
                <a:gd name="T62" fmla="*/ 632 w 1582"/>
                <a:gd name="T63" fmla="*/ 16 h 1582"/>
                <a:gd name="T64" fmla="*/ 750 w 1582"/>
                <a:gd name="T65" fmla="*/ 2 h 1582"/>
                <a:gd name="T66" fmla="*/ 832 w 1582"/>
                <a:gd name="T67" fmla="*/ 2 h 1582"/>
                <a:gd name="T68" fmla="*/ 950 w 1582"/>
                <a:gd name="T69" fmla="*/ 16 h 1582"/>
                <a:gd name="T70" fmla="*/ 1062 w 1582"/>
                <a:gd name="T71" fmla="*/ 48 h 1582"/>
                <a:gd name="T72" fmla="*/ 1168 w 1582"/>
                <a:gd name="T73" fmla="*/ 96 h 1582"/>
                <a:gd name="T74" fmla="*/ 1264 w 1582"/>
                <a:gd name="T75" fmla="*/ 158 h 1582"/>
                <a:gd name="T76" fmla="*/ 1350 w 1582"/>
                <a:gd name="T77" fmla="*/ 232 h 1582"/>
                <a:gd name="T78" fmla="*/ 1424 w 1582"/>
                <a:gd name="T79" fmla="*/ 318 h 1582"/>
                <a:gd name="T80" fmla="*/ 1486 w 1582"/>
                <a:gd name="T81" fmla="*/ 414 h 1582"/>
                <a:gd name="T82" fmla="*/ 1534 w 1582"/>
                <a:gd name="T83" fmla="*/ 520 h 1582"/>
                <a:gd name="T84" fmla="*/ 1566 w 1582"/>
                <a:gd name="T85" fmla="*/ 632 h 1582"/>
                <a:gd name="T86" fmla="*/ 1580 w 1582"/>
                <a:gd name="T87" fmla="*/ 752 h 1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82" h="1582">
                  <a:moveTo>
                    <a:pt x="1582" y="792"/>
                  </a:moveTo>
                  <a:lnTo>
                    <a:pt x="1582" y="792"/>
                  </a:lnTo>
                  <a:lnTo>
                    <a:pt x="1580" y="832"/>
                  </a:lnTo>
                  <a:lnTo>
                    <a:pt x="1578" y="872"/>
                  </a:lnTo>
                  <a:lnTo>
                    <a:pt x="1572" y="912"/>
                  </a:lnTo>
                  <a:lnTo>
                    <a:pt x="1566" y="952"/>
                  </a:lnTo>
                  <a:lnTo>
                    <a:pt x="1556" y="990"/>
                  </a:lnTo>
                  <a:lnTo>
                    <a:pt x="1546" y="1028"/>
                  </a:lnTo>
                  <a:lnTo>
                    <a:pt x="1534" y="1064"/>
                  </a:lnTo>
                  <a:lnTo>
                    <a:pt x="1520" y="1100"/>
                  </a:lnTo>
                  <a:lnTo>
                    <a:pt x="1504" y="1134"/>
                  </a:lnTo>
                  <a:lnTo>
                    <a:pt x="1486" y="1168"/>
                  </a:lnTo>
                  <a:lnTo>
                    <a:pt x="1468" y="1202"/>
                  </a:lnTo>
                  <a:lnTo>
                    <a:pt x="1446" y="1234"/>
                  </a:lnTo>
                  <a:lnTo>
                    <a:pt x="1424" y="1266"/>
                  </a:lnTo>
                  <a:lnTo>
                    <a:pt x="1402" y="1294"/>
                  </a:lnTo>
                  <a:lnTo>
                    <a:pt x="1376" y="1324"/>
                  </a:lnTo>
                  <a:lnTo>
                    <a:pt x="1350" y="1352"/>
                  </a:lnTo>
                  <a:lnTo>
                    <a:pt x="1322" y="1378"/>
                  </a:lnTo>
                  <a:lnTo>
                    <a:pt x="1294" y="1402"/>
                  </a:lnTo>
                  <a:lnTo>
                    <a:pt x="1264" y="1426"/>
                  </a:lnTo>
                  <a:lnTo>
                    <a:pt x="1234" y="1448"/>
                  </a:lnTo>
                  <a:lnTo>
                    <a:pt x="1200" y="1468"/>
                  </a:lnTo>
                  <a:lnTo>
                    <a:pt x="1168" y="1488"/>
                  </a:lnTo>
                  <a:lnTo>
                    <a:pt x="1134" y="1504"/>
                  </a:lnTo>
                  <a:lnTo>
                    <a:pt x="1098" y="1520"/>
                  </a:lnTo>
                  <a:lnTo>
                    <a:pt x="1062" y="1534"/>
                  </a:lnTo>
                  <a:lnTo>
                    <a:pt x="1026" y="1548"/>
                  </a:lnTo>
                  <a:lnTo>
                    <a:pt x="988" y="1558"/>
                  </a:lnTo>
                  <a:lnTo>
                    <a:pt x="950" y="1566"/>
                  </a:lnTo>
                  <a:lnTo>
                    <a:pt x="912" y="1574"/>
                  </a:lnTo>
                  <a:lnTo>
                    <a:pt x="872" y="1578"/>
                  </a:lnTo>
                  <a:lnTo>
                    <a:pt x="832" y="1582"/>
                  </a:lnTo>
                  <a:lnTo>
                    <a:pt x="790" y="1582"/>
                  </a:lnTo>
                  <a:lnTo>
                    <a:pt x="790" y="1582"/>
                  </a:lnTo>
                  <a:lnTo>
                    <a:pt x="750" y="1582"/>
                  </a:lnTo>
                  <a:lnTo>
                    <a:pt x="710" y="1578"/>
                  </a:lnTo>
                  <a:lnTo>
                    <a:pt x="670" y="1574"/>
                  </a:lnTo>
                  <a:lnTo>
                    <a:pt x="632" y="1566"/>
                  </a:lnTo>
                  <a:lnTo>
                    <a:pt x="594" y="1558"/>
                  </a:lnTo>
                  <a:lnTo>
                    <a:pt x="556" y="1548"/>
                  </a:lnTo>
                  <a:lnTo>
                    <a:pt x="518" y="1534"/>
                  </a:lnTo>
                  <a:lnTo>
                    <a:pt x="482" y="1520"/>
                  </a:lnTo>
                  <a:lnTo>
                    <a:pt x="448" y="1504"/>
                  </a:lnTo>
                  <a:lnTo>
                    <a:pt x="414" y="1488"/>
                  </a:lnTo>
                  <a:lnTo>
                    <a:pt x="380" y="1468"/>
                  </a:lnTo>
                  <a:lnTo>
                    <a:pt x="348" y="1448"/>
                  </a:lnTo>
                  <a:lnTo>
                    <a:pt x="318" y="1426"/>
                  </a:lnTo>
                  <a:lnTo>
                    <a:pt x="288" y="1402"/>
                  </a:lnTo>
                  <a:lnTo>
                    <a:pt x="258" y="1378"/>
                  </a:lnTo>
                  <a:lnTo>
                    <a:pt x="232" y="1352"/>
                  </a:lnTo>
                  <a:lnTo>
                    <a:pt x="206" y="1324"/>
                  </a:lnTo>
                  <a:lnTo>
                    <a:pt x="180" y="1294"/>
                  </a:lnTo>
                  <a:lnTo>
                    <a:pt x="156" y="1266"/>
                  </a:lnTo>
                  <a:lnTo>
                    <a:pt x="134" y="1234"/>
                  </a:lnTo>
                  <a:lnTo>
                    <a:pt x="114" y="1202"/>
                  </a:lnTo>
                  <a:lnTo>
                    <a:pt x="96" y="1168"/>
                  </a:lnTo>
                  <a:lnTo>
                    <a:pt x="78" y="1134"/>
                  </a:lnTo>
                  <a:lnTo>
                    <a:pt x="62" y="1100"/>
                  </a:lnTo>
                  <a:lnTo>
                    <a:pt x="48" y="1064"/>
                  </a:lnTo>
                  <a:lnTo>
                    <a:pt x="36" y="1028"/>
                  </a:lnTo>
                  <a:lnTo>
                    <a:pt x="24" y="990"/>
                  </a:lnTo>
                  <a:lnTo>
                    <a:pt x="16" y="952"/>
                  </a:lnTo>
                  <a:lnTo>
                    <a:pt x="8" y="912"/>
                  </a:lnTo>
                  <a:lnTo>
                    <a:pt x="4" y="872"/>
                  </a:lnTo>
                  <a:lnTo>
                    <a:pt x="0" y="832"/>
                  </a:lnTo>
                  <a:lnTo>
                    <a:pt x="0" y="792"/>
                  </a:lnTo>
                  <a:lnTo>
                    <a:pt x="0" y="792"/>
                  </a:lnTo>
                  <a:lnTo>
                    <a:pt x="0" y="752"/>
                  </a:lnTo>
                  <a:lnTo>
                    <a:pt x="4" y="710"/>
                  </a:lnTo>
                  <a:lnTo>
                    <a:pt x="8" y="672"/>
                  </a:lnTo>
                  <a:lnTo>
                    <a:pt x="16" y="632"/>
                  </a:lnTo>
                  <a:lnTo>
                    <a:pt x="24" y="594"/>
                  </a:lnTo>
                  <a:lnTo>
                    <a:pt x="36" y="556"/>
                  </a:lnTo>
                  <a:lnTo>
                    <a:pt x="48" y="520"/>
                  </a:lnTo>
                  <a:lnTo>
                    <a:pt x="62" y="484"/>
                  </a:lnTo>
                  <a:lnTo>
                    <a:pt x="78" y="448"/>
                  </a:lnTo>
                  <a:lnTo>
                    <a:pt x="96" y="414"/>
                  </a:lnTo>
                  <a:lnTo>
                    <a:pt x="114" y="382"/>
                  </a:lnTo>
                  <a:lnTo>
                    <a:pt x="134" y="350"/>
                  </a:lnTo>
                  <a:lnTo>
                    <a:pt x="156" y="318"/>
                  </a:lnTo>
                  <a:lnTo>
                    <a:pt x="180" y="288"/>
                  </a:lnTo>
                  <a:lnTo>
                    <a:pt x="206" y="260"/>
                  </a:lnTo>
                  <a:lnTo>
                    <a:pt x="232" y="232"/>
                  </a:lnTo>
                  <a:lnTo>
                    <a:pt x="258" y="206"/>
                  </a:lnTo>
                  <a:lnTo>
                    <a:pt x="288" y="182"/>
                  </a:lnTo>
                  <a:lnTo>
                    <a:pt x="318" y="158"/>
                  </a:lnTo>
                  <a:lnTo>
                    <a:pt x="348" y="136"/>
                  </a:lnTo>
                  <a:lnTo>
                    <a:pt x="380" y="116"/>
                  </a:lnTo>
                  <a:lnTo>
                    <a:pt x="414" y="96"/>
                  </a:lnTo>
                  <a:lnTo>
                    <a:pt x="448" y="78"/>
                  </a:lnTo>
                  <a:lnTo>
                    <a:pt x="482" y="62"/>
                  </a:lnTo>
                  <a:lnTo>
                    <a:pt x="518" y="48"/>
                  </a:lnTo>
                  <a:lnTo>
                    <a:pt x="556" y="36"/>
                  </a:lnTo>
                  <a:lnTo>
                    <a:pt x="594" y="26"/>
                  </a:lnTo>
                  <a:lnTo>
                    <a:pt x="632" y="16"/>
                  </a:lnTo>
                  <a:lnTo>
                    <a:pt x="670" y="10"/>
                  </a:lnTo>
                  <a:lnTo>
                    <a:pt x="710" y="4"/>
                  </a:lnTo>
                  <a:lnTo>
                    <a:pt x="750" y="2"/>
                  </a:lnTo>
                  <a:lnTo>
                    <a:pt x="790" y="0"/>
                  </a:lnTo>
                  <a:lnTo>
                    <a:pt x="790" y="0"/>
                  </a:lnTo>
                  <a:lnTo>
                    <a:pt x="832" y="2"/>
                  </a:lnTo>
                  <a:lnTo>
                    <a:pt x="872" y="4"/>
                  </a:lnTo>
                  <a:lnTo>
                    <a:pt x="912" y="10"/>
                  </a:lnTo>
                  <a:lnTo>
                    <a:pt x="950" y="16"/>
                  </a:lnTo>
                  <a:lnTo>
                    <a:pt x="988" y="26"/>
                  </a:lnTo>
                  <a:lnTo>
                    <a:pt x="1026" y="36"/>
                  </a:lnTo>
                  <a:lnTo>
                    <a:pt x="1062" y="48"/>
                  </a:lnTo>
                  <a:lnTo>
                    <a:pt x="1098" y="62"/>
                  </a:lnTo>
                  <a:lnTo>
                    <a:pt x="1134" y="78"/>
                  </a:lnTo>
                  <a:lnTo>
                    <a:pt x="1168" y="96"/>
                  </a:lnTo>
                  <a:lnTo>
                    <a:pt x="1200" y="116"/>
                  </a:lnTo>
                  <a:lnTo>
                    <a:pt x="1234" y="136"/>
                  </a:lnTo>
                  <a:lnTo>
                    <a:pt x="1264" y="158"/>
                  </a:lnTo>
                  <a:lnTo>
                    <a:pt x="1294" y="182"/>
                  </a:lnTo>
                  <a:lnTo>
                    <a:pt x="1322" y="206"/>
                  </a:lnTo>
                  <a:lnTo>
                    <a:pt x="1350" y="232"/>
                  </a:lnTo>
                  <a:lnTo>
                    <a:pt x="1376" y="260"/>
                  </a:lnTo>
                  <a:lnTo>
                    <a:pt x="1402" y="288"/>
                  </a:lnTo>
                  <a:lnTo>
                    <a:pt x="1424" y="318"/>
                  </a:lnTo>
                  <a:lnTo>
                    <a:pt x="1446" y="350"/>
                  </a:lnTo>
                  <a:lnTo>
                    <a:pt x="1468" y="382"/>
                  </a:lnTo>
                  <a:lnTo>
                    <a:pt x="1486" y="414"/>
                  </a:lnTo>
                  <a:lnTo>
                    <a:pt x="1504" y="448"/>
                  </a:lnTo>
                  <a:lnTo>
                    <a:pt x="1520" y="484"/>
                  </a:lnTo>
                  <a:lnTo>
                    <a:pt x="1534" y="520"/>
                  </a:lnTo>
                  <a:lnTo>
                    <a:pt x="1546" y="556"/>
                  </a:lnTo>
                  <a:lnTo>
                    <a:pt x="1556" y="594"/>
                  </a:lnTo>
                  <a:lnTo>
                    <a:pt x="1566" y="632"/>
                  </a:lnTo>
                  <a:lnTo>
                    <a:pt x="1572" y="672"/>
                  </a:lnTo>
                  <a:lnTo>
                    <a:pt x="1578" y="710"/>
                  </a:lnTo>
                  <a:lnTo>
                    <a:pt x="1580" y="752"/>
                  </a:lnTo>
                  <a:lnTo>
                    <a:pt x="1582" y="792"/>
                  </a:lnTo>
                  <a:lnTo>
                    <a:pt x="1582" y="792"/>
                  </a:lnTo>
                  <a:close/>
                </a:path>
              </a:pathLst>
            </a:custGeom>
            <a:solidFill>
              <a:srgbClr val="007EA8"/>
            </a:solidFill>
            <a:ln>
              <a:noFill/>
            </a:ln>
            <a:effectLst>
              <a:outerShdw blurRad="50800" dist="38100" dir="5400000" algn="t" rotWithShape="0">
                <a:prstClr val="black">
                  <a:alpha val="40000"/>
                </a:prstClr>
              </a:outerShdw>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4" name="Freeform 6"/>
            <p:cNvSpPr>
              <a:spLocks/>
            </p:cNvSpPr>
            <p:nvPr/>
          </p:nvSpPr>
          <p:spPr bwMode="auto">
            <a:xfrm>
              <a:off x="1305645" y="776273"/>
              <a:ext cx="1415328" cy="1856638"/>
            </a:xfrm>
            <a:custGeom>
              <a:avLst/>
              <a:gdLst>
                <a:gd name="T0" fmla="*/ 1024 w 1084"/>
                <a:gd name="T1" fmla="*/ 902 h 1422"/>
                <a:gd name="T2" fmla="*/ 868 w 1084"/>
                <a:gd name="T3" fmla="*/ 822 h 1422"/>
                <a:gd name="T4" fmla="*/ 764 w 1084"/>
                <a:gd name="T5" fmla="*/ 854 h 1422"/>
                <a:gd name="T6" fmla="*/ 710 w 1084"/>
                <a:gd name="T7" fmla="*/ 788 h 1422"/>
                <a:gd name="T8" fmla="*/ 664 w 1084"/>
                <a:gd name="T9" fmla="*/ 788 h 1422"/>
                <a:gd name="T10" fmla="*/ 634 w 1084"/>
                <a:gd name="T11" fmla="*/ 712 h 1422"/>
                <a:gd name="T12" fmla="*/ 576 w 1084"/>
                <a:gd name="T13" fmla="*/ 724 h 1422"/>
                <a:gd name="T14" fmla="*/ 576 w 1084"/>
                <a:gd name="T15" fmla="*/ 626 h 1422"/>
                <a:gd name="T16" fmla="*/ 724 w 1084"/>
                <a:gd name="T17" fmla="*/ 682 h 1422"/>
                <a:gd name="T18" fmla="*/ 762 w 1084"/>
                <a:gd name="T19" fmla="*/ 600 h 1422"/>
                <a:gd name="T20" fmla="*/ 806 w 1084"/>
                <a:gd name="T21" fmla="*/ 504 h 1422"/>
                <a:gd name="T22" fmla="*/ 926 w 1084"/>
                <a:gd name="T23" fmla="*/ 238 h 1422"/>
                <a:gd name="T24" fmla="*/ 844 w 1084"/>
                <a:gd name="T25" fmla="*/ 144 h 1422"/>
                <a:gd name="T26" fmla="*/ 800 w 1084"/>
                <a:gd name="T27" fmla="*/ 286 h 1422"/>
                <a:gd name="T28" fmla="*/ 628 w 1084"/>
                <a:gd name="T29" fmla="*/ 182 h 1422"/>
                <a:gd name="T30" fmla="*/ 752 w 1084"/>
                <a:gd name="T31" fmla="*/ 114 h 1422"/>
                <a:gd name="T32" fmla="*/ 714 w 1084"/>
                <a:gd name="T33" fmla="*/ 20 h 1422"/>
                <a:gd name="T34" fmla="*/ 440 w 1084"/>
                <a:gd name="T35" fmla="*/ 42 h 1422"/>
                <a:gd name="T36" fmla="*/ 272 w 1084"/>
                <a:gd name="T37" fmla="*/ 42 h 1422"/>
                <a:gd name="T38" fmla="*/ 48 w 1084"/>
                <a:gd name="T39" fmla="*/ 58 h 1422"/>
                <a:gd name="T40" fmla="*/ 28 w 1084"/>
                <a:gd name="T41" fmla="*/ 92 h 1422"/>
                <a:gd name="T42" fmla="*/ 60 w 1084"/>
                <a:gd name="T43" fmla="*/ 134 h 1422"/>
                <a:gd name="T44" fmla="*/ 22 w 1084"/>
                <a:gd name="T45" fmla="*/ 204 h 1422"/>
                <a:gd name="T46" fmla="*/ 32 w 1084"/>
                <a:gd name="T47" fmla="*/ 290 h 1422"/>
                <a:gd name="T48" fmla="*/ 136 w 1084"/>
                <a:gd name="T49" fmla="*/ 184 h 1422"/>
                <a:gd name="T50" fmla="*/ 308 w 1084"/>
                <a:gd name="T51" fmla="*/ 320 h 1422"/>
                <a:gd name="T52" fmla="*/ 370 w 1084"/>
                <a:gd name="T53" fmla="*/ 604 h 1422"/>
                <a:gd name="T54" fmla="*/ 534 w 1084"/>
                <a:gd name="T55" fmla="*/ 762 h 1422"/>
                <a:gd name="T56" fmla="*/ 698 w 1084"/>
                <a:gd name="T57" fmla="*/ 882 h 1422"/>
                <a:gd name="T58" fmla="*/ 740 w 1084"/>
                <a:gd name="T59" fmla="*/ 890 h 1422"/>
                <a:gd name="T60" fmla="*/ 742 w 1084"/>
                <a:gd name="T61" fmla="*/ 1056 h 1422"/>
                <a:gd name="T62" fmla="*/ 784 w 1084"/>
                <a:gd name="T63" fmla="*/ 1158 h 1422"/>
                <a:gd name="T64" fmla="*/ 694 w 1084"/>
                <a:gd name="T65" fmla="*/ 1422 h 1422"/>
                <a:gd name="T66" fmla="*/ 958 w 1084"/>
                <a:gd name="T67" fmla="*/ 1244 h 1422"/>
                <a:gd name="T68" fmla="*/ 1046 w 1084"/>
                <a:gd name="T69" fmla="*/ 1164 h 1422"/>
                <a:gd name="T70" fmla="*/ 1024 w 1084"/>
                <a:gd name="T71" fmla="*/ 962 h 1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4" h="1422">
                  <a:moveTo>
                    <a:pt x="1024" y="962"/>
                  </a:moveTo>
                  <a:lnTo>
                    <a:pt x="1024" y="902"/>
                  </a:lnTo>
                  <a:lnTo>
                    <a:pt x="968" y="854"/>
                  </a:lnTo>
                  <a:lnTo>
                    <a:pt x="868" y="822"/>
                  </a:lnTo>
                  <a:lnTo>
                    <a:pt x="784" y="822"/>
                  </a:lnTo>
                  <a:lnTo>
                    <a:pt x="764" y="854"/>
                  </a:lnTo>
                  <a:lnTo>
                    <a:pt x="730" y="834"/>
                  </a:lnTo>
                  <a:lnTo>
                    <a:pt x="710" y="788"/>
                  </a:lnTo>
                  <a:lnTo>
                    <a:pt x="664" y="788"/>
                  </a:lnTo>
                  <a:lnTo>
                    <a:pt x="664" y="788"/>
                  </a:lnTo>
                  <a:lnTo>
                    <a:pt x="688" y="712"/>
                  </a:lnTo>
                  <a:lnTo>
                    <a:pt x="634" y="712"/>
                  </a:lnTo>
                  <a:lnTo>
                    <a:pt x="604" y="744"/>
                  </a:lnTo>
                  <a:lnTo>
                    <a:pt x="576" y="724"/>
                  </a:lnTo>
                  <a:lnTo>
                    <a:pt x="576" y="682"/>
                  </a:lnTo>
                  <a:lnTo>
                    <a:pt x="576" y="626"/>
                  </a:lnTo>
                  <a:lnTo>
                    <a:pt x="700" y="596"/>
                  </a:lnTo>
                  <a:lnTo>
                    <a:pt x="724" y="682"/>
                  </a:lnTo>
                  <a:lnTo>
                    <a:pt x="762" y="654"/>
                  </a:lnTo>
                  <a:lnTo>
                    <a:pt x="762" y="600"/>
                  </a:lnTo>
                  <a:lnTo>
                    <a:pt x="784" y="578"/>
                  </a:lnTo>
                  <a:lnTo>
                    <a:pt x="806" y="504"/>
                  </a:lnTo>
                  <a:lnTo>
                    <a:pt x="1014" y="432"/>
                  </a:lnTo>
                  <a:lnTo>
                    <a:pt x="926" y="238"/>
                  </a:lnTo>
                  <a:lnTo>
                    <a:pt x="888" y="228"/>
                  </a:lnTo>
                  <a:lnTo>
                    <a:pt x="844" y="144"/>
                  </a:lnTo>
                  <a:lnTo>
                    <a:pt x="776" y="144"/>
                  </a:lnTo>
                  <a:lnTo>
                    <a:pt x="800" y="286"/>
                  </a:lnTo>
                  <a:lnTo>
                    <a:pt x="752" y="286"/>
                  </a:lnTo>
                  <a:lnTo>
                    <a:pt x="628" y="182"/>
                  </a:lnTo>
                  <a:lnTo>
                    <a:pt x="650" y="134"/>
                  </a:lnTo>
                  <a:lnTo>
                    <a:pt x="752" y="114"/>
                  </a:lnTo>
                  <a:lnTo>
                    <a:pt x="752" y="42"/>
                  </a:lnTo>
                  <a:lnTo>
                    <a:pt x="714" y="20"/>
                  </a:lnTo>
                  <a:lnTo>
                    <a:pt x="542" y="42"/>
                  </a:lnTo>
                  <a:lnTo>
                    <a:pt x="440" y="42"/>
                  </a:lnTo>
                  <a:lnTo>
                    <a:pt x="362" y="20"/>
                  </a:lnTo>
                  <a:lnTo>
                    <a:pt x="272" y="42"/>
                  </a:lnTo>
                  <a:lnTo>
                    <a:pt x="136" y="0"/>
                  </a:lnTo>
                  <a:lnTo>
                    <a:pt x="48" y="58"/>
                  </a:lnTo>
                  <a:lnTo>
                    <a:pt x="72" y="92"/>
                  </a:lnTo>
                  <a:lnTo>
                    <a:pt x="28" y="92"/>
                  </a:lnTo>
                  <a:lnTo>
                    <a:pt x="28" y="134"/>
                  </a:lnTo>
                  <a:lnTo>
                    <a:pt x="60" y="134"/>
                  </a:lnTo>
                  <a:lnTo>
                    <a:pt x="0" y="168"/>
                  </a:lnTo>
                  <a:lnTo>
                    <a:pt x="22" y="204"/>
                  </a:lnTo>
                  <a:lnTo>
                    <a:pt x="54" y="204"/>
                  </a:lnTo>
                  <a:lnTo>
                    <a:pt x="32" y="290"/>
                  </a:lnTo>
                  <a:lnTo>
                    <a:pt x="68" y="258"/>
                  </a:lnTo>
                  <a:lnTo>
                    <a:pt x="136" y="184"/>
                  </a:lnTo>
                  <a:lnTo>
                    <a:pt x="240" y="212"/>
                  </a:lnTo>
                  <a:lnTo>
                    <a:pt x="308" y="320"/>
                  </a:lnTo>
                  <a:lnTo>
                    <a:pt x="294" y="486"/>
                  </a:lnTo>
                  <a:lnTo>
                    <a:pt x="370" y="604"/>
                  </a:lnTo>
                  <a:lnTo>
                    <a:pt x="416" y="724"/>
                  </a:lnTo>
                  <a:lnTo>
                    <a:pt x="534" y="762"/>
                  </a:lnTo>
                  <a:lnTo>
                    <a:pt x="606" y="800"/>
                  </a:lnTo>
                  <a:lnTo>
                    <a:pt x="698" y="882"/>
                  </a:lnTo>
                  <a:lnTo>
                    <a:pt x="730" y="882"/>
                  </a:lnTo>
                  <a:lnTo>
                    <a:pt x="740" y="890"/>
                  </a:lnTo>
                  <a:lnTo>
                    <a:pt x="720" y="948"/>
                  </a:lnTo>
                  <a:lnTo>
                    <a:pt x="742" y="1056"/>
                  </a:lnTo>
                  <a:lnTo>
                    <a:pt x="720" y="1110"/>
                  </a:lnTo>
                  <a:lnTo>
                    <a:pt x="784" y="1158"/>
                  </a:lnTo>
                  <a:lnTo>
                    <a:pt x="808" y="1194"/>
                  </a:lnTo>
                  <a:lnTo>
                    <a:pt x="694" y="1422"/>
                  </a:lnTo>
                  <a:lnTo>
                    <a:pt x="850" y="1370"/>
                  </a:lnTo>
                  <a:lnTo>
                    <a:pt x="958" y="1244"/>
                  </a:lnTo>
                  <a:lnTo>
                    <a:pt x="980" y="1172"/>
                  </a:lnTo>
                  <a:lnTo>
                    <a:pt x="1046" y="1164"/>
                  </a:lnTo>
                  <a:lnTo>
                    <a:pt x="1084" y="996"/>
                  </a:lnTo>
                  <a:lnTo>
                    <a:pt x="1024" y="962"/>
                  </a:lnTo>
                  <a:close/>
                </a:path>
              </a:pathLst>
            </a:custGeom>
            <a:solidFill>
              <a:srgbClr val="91D04F"/>
            </a:solidFill>
            <a:ln>
              <a:noFill/>
            </a:ln>
            <a:effectLst>
              <a:outerShdw blurRad="50800" dist="38100" dir="5400000" algn="t" rotWithShape="0">
                <a:prstClr val="black">
                  <a:alpha val="40000"/>
                </a:prstClr>
              </a:outerShdw>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grpSp>
      <p:sp>
        <p:nvSpPr>
          <p:cNvPr id="5" name="文本框 4"/>
          <p:cNvSpPr txBox="1"/>
          <p:nvPr/>
        </p:nvSpPr>
        <p:spPr>
          <a:xfrm>
            <a:off x="4552043" y="197636"/>
            <a:ext cx="2227894" cy="584776"/>
          </a:xfrm>
          <a:prstGeom prst="rect">
            <a:avLst/>
          </a:prstGeom>
          <a:noFill/>
          <a:effectLst/>
        </p:spPr>
        <p:txBody>
          <a:bodyPr wrap="none" rtlCol="0">
            <a:spAutoFit/>
          </a:bodyPr>
          <a:lstStyle/>
          <a:p>
            <a:r>
              <a:rPr kumimoji="1" lang="en-US" altLang="zh-CN" sz="3200" b="1" dirty="0">
                <a:ea typeface="微软雅黑" panose="020B0503020204020204" pitchFamily="34" charset="-122"/>
              </a:rPr>
              <a:t>CONTENTS</a:t>
            </a:r>
            <a:endParaRPr kumimoji="1" lang="zh-CN" altLang="en-US" sz="3200" b="1" dirty="0">
              <a:ea typeface="微软雅黑" panose="020B0503020204020204" pitchFamily="34" charset="-122"/>
            </a:endParaRPr>
          </a:p>
        </p:txBody>
      </p:sp>
      <p:sp>
        <p:nvSpPr>
          <p:cNvPr id="6" name="文本框 5"/>
          <p:cNvSpPr txBox="1"/>
          <p:nvPr/>
        </p:nvSpPr>
        <p:spPr>
          <a:xfrm>
            <a:off x="3702443" y="1013091"/>
            <a:ext cx="866944" cy="830997"/>
          </a:xfrm>
          <a:prstGeom prst="rect">
            <a:avLst/>
          </a:prstGeom>
          <a:noFill/>
          <a:effectLst/>
        </p:spPr>
        <p:txBody>
          <a:bodyPr wrap="none" rtlCol="0">
            <a:spAutoFit/>
          </a:bodyPr>
          <a:lstStyle/>
          <a:p>
            <a:r>
              <a:rPr kumimoji="1" lang="en-US" altLang="zh-CN" sz="4800" b="1" dirty="0">
                <a:ea typeface="微软雅黑" panose="020B0503020204020204" pitchFamily="34" charset="-122"/>
              </a:rPr>
              <a:t>01</a:t>
            </a:r>
            <a:endParaRPr kumimoji="1" lang="zh-CN" altLang="en-US" sz="4800" b="1" dirty="0">
              <a:ea typeface="微软雅黑" panose="020B0503020204020204" pitchFamily="34" charset="-122"/>
            </a:endParaRPr>
          </a:p>
        </p:txBody>
      </p:sp>
      <p:sp>
        <p:nvSpPr>
          <p:cNvPr id="7" name="文本框 6"/>
          <p:cNvSpPr txBox="1"/>
          <p:nvPr/>
        </p:nvSpPr>
        <p:spPr>
          <a:xfrm>
            <a:off x="4778541" y="1228534"/>
            <a:ext cx="3015380" cy="377155"/>
          </a:xfrm>
          <a:prstGeom prst="rect">
            <a:avLst/>
          </a:prstGeom>
          <a:noFill/>
          <a:effectLst/>
        </p:spPr>
        <p:txBody>
          <a:bodyPr wrap="square" rtlCol="0">
            <a:spAutoFit/>
          </a:bodyPr>
          <a:lstStyle/>
          <a:p>
            <a:pPr>
              <a:lnSpc>
                <a:spcPct val="130000"/>
              </a:lnSpc>
            </a:pPr>
            <a:r>
              <a:rPr lang="en-US" altLang="zh-CN" sz="1600" b="1" dirty="0">
                <a:ea typeface="微软雅黑" panose="020B0503020204020204" pitchFamily="34" charset="-122"/>
              </a:rPr>
              <a:t>PART</a:t>
            </a:r>
            <a:r>
              <a:rPr lang="zh-CN" altLang="en-US" sz="1600" b="1" dirty="0">
                <a:ea typeface="微软雅黑" panose="020B0503020204020204" pitchFamily="34" charset="-122"/>
              </a:rPr>
              <a:t> </a:t>
            </a:r>
            <a:r>
              <a:rPr lang="en-US" altLang="zh-CN" sz="1600" b="1" dirty="0">
                <a:ea typeface="微软雅黑" panose="020B0503020204020204" pitchFamily="34" charset="-122"/>
              </a:rPr>
              <a:t>ONE</a:t>
            </a:r>
            <a:r>
              <a:rPr lang="zh-CN" altLang="en-US" sz="1600" b="1" dirty="0">
                <a:ea typeface="微软雅黑" panose="020B0503020204020204" pitchFamily="34" charset="-122"/>
              </a:rPr>
              <a:t>  </a:t>
            </a:r>
            <a:r>
              <a:rPr lang="en-US" altLang="zh-CN" sz="1600" b="1" dirty="0">
                <a:ea typeface="微软雅黑" panose="020B0503020204020204" pitchFamily="34" charset="-122"/>
              </a:rPr>
              <a:t>Add Your Title</a:t>
            </a:r>
            <a:endParaRPr kumimoji="1" lang="zh-CN" altLang="en-US" sz="1600" b="1" dirty="0">
              <a:ea typeface="微软雅黑" panose="020B0503020204020204" pitchFamily="34" charset="-122"/>
            </a:endParaRPr>
          </a:p>
        </p:txBody>
      </p:sp>
      <p:cxnSp>
        <p:nvCxnSpPr>
          <p:cNvPr id="8" name="直线连接符 7"/>
          <p:cNvCxnSpPr/>
          <p:nvPr/>
        </p:nvCxnSpPr>
        <p:spPr>
          <a:xfrm>
            <a:off x="4587890" y="1228534"/>
            <a:ext cx="0" cy="480882"/>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9" name="文本框 8"/>
          <p:cNvSpPr txBox="1"/>
          <p:nvPr/>
        </p:nvSpPr>
        <p:spPr>
          <a:xfrm>
            <a:off x="4778541" y="2119089"/>
            <a:ext cx="3015380" cy="377155"/>
          </a:xfrm>
          <a:prstGeom prst="rect">
            <a:avLst/>
          </a:prstGeom>
          <a:noFill/>
          <a:effectLst/>
        </p:spPr>
        <p:txBody>
          <a:bodyPr wrap="square" rtlCol="0">
            <a:spAutoFit/>
          </a:bodyPr>
          <a:lstStyle/>
          <a:p>
            <a:pPr>
              <a:lnSpc>
                <a:spcPct val="130000"/>
              </a:lnSpc>
            </a:pPr>
            <a:r>
              <a:rPr lang="en-US" altLang="zh-CN" sz="1600" b="1" dirty="0">
                <a:ea typeface="微软雅黑" panose="020B0503020204020204" pitchFamily="34" charset="-122"/>
              </a:rPr>
              <a:t>PART</a:t>
            </a:r>
            <a:r>
              <a:rPr lang="zh-CN" altLang="en-US" sz="1600" b="1" dirty="0">
                <a:ea typeface="微软雅黑" panose="020B0503020204020204" pitchFamily="34" charset="-122"/>
              </a:rPr>
              <a:t> </a:t>
            </a:r>
            <a:r>
              <a:rPr lang="en-US" altLang="zh-CN" sz="1600" b="1" dirty="0">
                <a:ea typeface="微软雅黑" panose="020B0503020204020204" pitchFamily="34" charset="-122"/>
              </a:rPr>
              <a:t>TWO</a:t>
            </a:r>
            <a:r>
              <a:rPr lang="zh-CN" altLang="en-US" sz="1600" b="1" dirty="0">
                <a:ea typeface="微软雅黑" panose="020B0503020204020204" pitchFamily="34" charset="-122"/>
              </a:rPr>
              <a:t>  </a:t>
            </a:r>
            <a:r>
              <a:rPr lang="en-US" altLang="zh-CN" sz="1600" b="1" dirty="0">
                <a:ea typeface="微软雅黑" panose="020B0503020204020204" pitchFamily="34" charset="-122"/>
              </a:rPr>
              <a:t>Add Your Title</a:t>
            </a:r>
            <a:endParaRPr kumimoji="1" lang="zh-CN" altLang="en-US" sz="1600" b="1" dirty="0">
              <a:ea typeface="微软雅黑" panose="020B0503020204020204" pitchFamily="34" charset="-122"/>
            </a:endParaRPr>
          </a:p>
        </p:txBody>
      </p:sp>
      <p:sp>
        <p:nvSpPr>
          <p:cNvPr id="10" name="文本框 9"/>
          <p:cNvSpPr txBox="1"/>
          <p:nvPr/>
        </p:nvSpPr>
        <p:spPr>
          <a:xfrm>
            <a:off x="3702443" y="1903646"/>
            <a:ext cx="866944" cy="830997"/>
          </a:xfrm>
          <a:prstGeom prst="rect">
            <a:avLst/>
          </a:prstGeom>
          <a:noFill/>
          <a:effectLst/>
        </p:spPr>
        <p:txBody>
          <a:bodyPr wrap="none" rtlCol="0">
            <a:spAutoFit/>
          </a:bodyPr>
          <a:lstStyle/>
          <a:p>
            <a:r>
              <a:rPr kumimoji="1" lang="en-US" altLang="zh-CN" sz="4800" b="1" dirty="0">
                <a:ea typeface="微软雅黑" panose="020B0503020204020204" pitchFamily="34" charset="-122"/>
              </a:rPr>
              <a:t>02</a:t>
            </a:r>
            <a:endParaRPr kumimoji="1" lang="zh-CN" altLang="en-US" sz="4800" b="1" dirty="0">
              <a:ea typeface="微软雅黑" panose="020B0503020204020204" pitchFamily="34" charset="-122"/>
            </a:endParaRPr>
          </a:p>
        </p:txBody>
      </p:sp>
      <p:cxnSp>
        <p:nvCxnSpPr>
          <p:cNvPr id="11" name="直线连接符 10"/>
          <p:cNvCxnSpPr/>
          <p:nvPr/>
        </p:nvCxnSpPr>
        <p:spPr>
          <a:xfrm>
            <a:off x="4587890" y="2078703"/>
            <a:ext cx="0" cy="480882"/>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文本框 11"/>
          <p:cNvSpPr txBox="1"/>
          <p:nvPr/>
        </p:nvSpPr>
        <p:spPr>
          <a:xfrm>
            <a:off x="4778541" y="3009644"/>
            <a:ext cx="3015380" cy="377155"/>
          </a:xfrm>
          <a:prstGeom prst="rect">
            <a:avLst/>
          </a:prstGeom>
          <a:noFill/>
          <a:effectLst/>
        </p:spPr>
        <p:txBody>
          <a:bodyPr wrap="square" rtlCol="0">
            <a:spAutoFit/>
          </a:bodyPr>
          <a:lstStyle/>
          <a:p>
            <a:pPr>
              <a:lnSpc>
                <a:spcPct val="130000"/>
              </a:lnSpc>
            </a:pPr>
            <a:r>
              <a:rPr lang="en-US" altLang="zh-CN" sz="1600" b="1" dirty="0">
                <a:ea typeface="微软雅黑" panose="020B0503020204020204" pitchFamily="34" charset="-122"/>
              </a:rPr>
              <a:t>PART</a:t>
            </a:r>
            <a:r>
              <a:rPr lang="zh-CN" altLang="en-US" sz="1600" b="1" dirty="0">
                <a:ea typeface="微软雅黑" panose="020B0503020204020204" pitchFamily="34" charset="-122"/>
              </a:rPr>
              <a:t> </a:t>
            </a:r>
            <a:r>
              <a:rPr lang="en-US" altLang="zh-CN" sz="1600" b="1" dirty="0">
                <a:ea typeface="微软雅黑" panose="020B0503020204020204" pitchFamily="34" charset="-122"/>
              </a:rPr>
              <a:t>THREE</a:t>
            </a:r>
            <a:r>
              <a:rPr lang="zh-CN" altLang="en-US" sz="1600" b="1" dirty="0">
                <a:ea typeface="微软雅黑" panose="020B0503020204020204" pitchFamily="34" charset="-122"/>
              </a:rPr>
              <a:t>  </a:t>
            </a:r>
            <a:r>
              <a:rPr lang="en-US" altLang="zh-CN" sz="1600" b="1" dirty="0">
                <a:ea typeface="微软雅黑" panose="020B0503020204020204" pitchFamily="34" charset="-122"/>
              </a:rPr>
              <a:t>Add Your Title</a:t>
            </a:r>
            <a:endParaRPr kumimoji="1" lang="zh-CN" altLang="en-US" sz="1600" b="1" dirty="0">
              <a:ea typeface="微软雅黑" panose="020B0503020204020204" pitchFamily="34" charset="-122"/>
            </a:endParaRPr>
          </a:p>
        </p:txBody>
      </p:sp>
      <p:sp>
        <p:nvSpPr>
          <p:cNvPr id="13" name="文本框 12"/>
          <p:cNvSpPr txBox="1"/>
          <p:nvPr/>
        </p:nvSpPr>
        <p:spPr>
          <a:xfrm>
            <a:off x="3702443" y="2794201"/>
            <a:ext cx="866944" cy="830997"/>
          </a:xfrm>
          <a:prstGeom prst="rect">
            <a:avLst/>
          </a:prstGeom>
          <a:noFill/>
          <a:effectLst/>
        </p:spPr>
        <p:txBody>
          <a:bodyPr wrap="none" rtlCol="0">
            <a:spAutoFit/>
          </a:bodyPr>
          <a:lstStyle/>
          <a:p>
            <a:r>
              <a:rPr kumimoji="1" lang="en-US" altLang="zh-CN" sz="4800" b="1" dirty="0">
                <a:ea typeface="微软雅黑" panose="020B0503020204020204" pitchFamily="34" charset="-122"/>
              </a:rPr>
              <a:t>03</a:t>
            </a:r>
            <a:endParaRPr kumimoji="1" lang="zh-CN" altLang="en-US" sz="4800" b="1" dirty="0">
              <a:ea typeface="微软雅黑" panose="020B0503020204020204" pitchFamily="34" charset="-122"/>
            </a:endParaRPr>
          </a:p>
        </p:txBody>
      </p:sp>
      <p:cxnSp>
        <p:nvCxnSpPr>
          <p:cNvPr id="14" name="直线连接符 13"/>
          <p:cNvCxnSpPr/>
          <p:nvPr/>
        </p:nvCxnSpPr>
        <p:spPr>
          <a:xfrm>
            <a:off x="4587890" y="2969258"/>
            <a:ext cx="0" cy="480882"/>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5" name="文本框 14"/>
          <p:cNvSpPr txBox="1"/>
          <p:nvPr/>
        </p:nvSpPr>
        <p:spPr>
          <a:xfrm>
            <a:off x="4778542" y="3900199"/>
            <a:ext cx="3015380" cy="377155"/>
          </a:xfrm>
          <a:prstGeom prst="rect">
            <a:avLst/>
          </a:prstGeom>
          <a:noFill/>
          <a:effectLst/>
        </p:spPr>
        <p:txBody>
          <a:bodyPr wrap="square" rtlCol="0">
            <a:spAutoFit/>
          </a:bodyPr>
          <a:lstStyle/>
          <a:p>
            <a:pPr>
              <a:lnSpc>
                <a:spcPct val="130000"/>
              </a:lnSpc>
            </a:pPr>
            <a:r>
              <a:rPr lang="en-US" altLang="zh-CN" sz="1600" b="1" dirty="0">
                <a:ea typeface="微软雅黑" panose="020B0503020204020204" pitchFamily="34" charset="-122"/>
              </a:rPr>
              <a:t>PART</a:t>
            </a:r>
            <a:r>
              <a:rPr lang="zh-CN" altLang="en-US" sz="1600" b="1" dirty="0">
                <a:ea typeface="微软雅黑" panose="020B0503020204020204" pitchFamily="34" charset="-122"/>
              </a:rPr>
              <a:t> </a:t>
            </a:r>
            <a:r>
              <a:rPr lang="en-US" altLang="zh-CN" sz="1600" b="1" dirty="0">
                <a:ea typeface="微软雅黑" panose="020B0503020204020204" pitchFamily="34" charset="-122"/>
              </a:rPr>
              <a:t>FOUR</a:t>
            </a:r>
            <a:r>
              <a:rPr lang="zh-CN" altLang="en-US" sz="1600" b="1" dirty="0">
                <a:ea typeface="微软雅黑" panose="020B0503020204020204" pitchFamily="34" charset="-122"/>
              </a:rPr>
              <a:t>  </a:t>
            </a:r>
            <a:r>
              <a:rPr lang="en-US" altLang="zh-CN" sz="1600" b="1" dirty="0">
                <a:ea typeface="微软雅黑" panose="020B0503020204020204" pitchFamily="34" charset="-122"/>
              </a:rPr>
              <a:t>Add Your Title</a:t>
            </a:r>
            <a:endParaRPr kumimoji="1" lang="zh-CN" altLang="en-US" sz="1600" b="1" dirty="0">
              <a:ea typeface="微软雅黑" panose="020B0503020204020204" pitchFamily="34" charset="-122"/>
            </a:endParaRPr>
          </a:p>
        </p:txBody>
      </p:sp>
      <p:sp>
        <p:nvSpPr>
          <p:cNvPr id="16" name="文本框 15"/>
          <p:cNvSpPr txBox="1"/>
          <p:nvPr/>
        </p:nvSpPr>
        <p:spPr>
          <a:xfrm>
            <a:off x="3702443" y="3684756"/>
            <a:ext cx="866944" cy="830997"/>
          </a:xfrm>
          <a:prstGeom prst="rect">
            <a:avLst/>
          </a:prstGeom>
          <a:noFill/>
          <a:effectLst/>
        </p:spPr>
        <p:txBody>
          <a:bodyPr wrap="none" rtlCol="0">
            <a:spAutoFit/>
          </a:bodyPr>
          <a:lstStyle/>
          <a:p>
            <a:r>
              <a:rPr kumimoji="1" lang="en-US" altLang="zh-CN" sz="4800" b="1" dirty="0">
                <a:ea typeface="微软雅黑" panose="020B0503020204020204" pitchFamily="34" charset="-122"/>
              </a:rPr>
              <a:t>04</a:t>
            </a:r>
            <a:endParaRPr kumimoji="1" lang="zh-CN" altLang="en-US" sz="4800" b="1" dirty="0">
              <a:ea typeface="微软雅黑" panose="020B0503020204020204" pitchFamily="34" charset="-122"/>
            </a:endParaRPr>
          </a:p>
        </p:txBody>
      </p:sp>
      <p:cxnSp>
        <p:nvCxnSpPr>
          <p:cNvPr id="17" name="直线连接符 16"/>
          <p:cNvCxnSpPr/>
          <p:nvPr/>
        </p:nvCxnSpPr>
        <p:spPr>
          <a:xfrm>
            <a:off x="4587890" y="3859813"/>
            <a:ext cx="0" cy="480882"/>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8" name="文本框 17"/>
          <p:cNvSpPr txBox="1"/>
          <p:nvPr/>
        </p:nvSpPr>
        <p:spPr>
          <a:xfrm>
            <a:off x="7385970" y="4653568"/>
            <a:ext cx="1506208" cy="270780"/>
          </a:xfrm>
          <a:prstGeom prst="rect">
            <a:avLst/>
          </a:prstGeom>
          <a:noFill/>
        </p:spPr>
        <p:txBody>
          <a:bodyPr wrap="square" rtlCol="0">
            <a:spAutoFit/>
          </a:bodyPr>
          <a:lstStyle/>
          <a:p>
            <a:pPr algn="r">
              <a:lnSpc>
                <a:spcPct val="130000"/>
              </a:lnSpc>
            </a:pPr>
            <a:r>
              <a:rPr lang="en-US" altLang="zh-CN" sz="1000" dirty="0">
                <a:solidFill>
                  <a:srgbClr val="103154"/>
                </a:solidFill>
                <a:ea typeface="微软雅黑" panose="020B0503020204020204" pitchFamily="34" charset="-122"/>
              </a:rPr>
              <a:t>COMPANY</a:t>
            </a:r>
            <a:r>
              <a:rPr lang="zh-CN" altLang="en-US" sz="1000" dirty="0">
                <a:solidFill>
                  <a:srgbClr val="103154"/>
                </a:solidFill>
                <a:ea typeface="微软雅黑" panose="020B0503020204020204" pitchFamily="34" charset="-122"/>
              </a:rPr>
              <a:t>  </a:t>
            </a:r>
            <a:r>
              <a:rPr lang="zh-CN" altLang="zh-CN" sz="1000" dirty="0">
                <a:solidFill>
                  <a:srgbClr val="103154"/>
                </a:solidFill>
                <a:ea typeface="微软雅黑" panose="020B0503020204020204" pitchFamily="34" charset="-122"/>
              </a:rPr>
              <a:t>|</a:t>
            </a:r>
            <a:r>
              <a:rPr lang="zh-CN" altLang="en-US" sz="1000" dirty="0">
                <a:solidFill>
                  <a:srgbClr val="103154"/>
                </a:solidFill>
                <a:ea typeface="微软雅黑" panose="020B0503020204020204" pitchFamily="34" charset="-122"/>
              </a:rPr>
              <a:t>  </a:t>
            </a:r>
            <a:r>
              <a:rPr lang="en-US" altLang="zh-CN" sz="1000" dirty="0">
                <a:solidFill>
                  <a:srgbClr val="103154"/>
                </a:solidFill>
                <a:ea typeface="微软雅黑" panose="020B0503020204020204" pitchFamily="34" charset="-122"/>
              </a:rPr>
              <a:t>LOGO</a:t>
            </a:r>
            <a:endParaRPr kumimoji="1" lang="zh-CN" altLang="en-US" sz="1000" dirty="0">
              <a:solidFill>
                <a:srgbClr val="103154"/>
              </a:solidFill>
              <a:ea typeface="微软雅黑" panose="020B0503020204020204" pitchFamily="34" charset="-122"/>
            </a:endParaRPr>
          </a:p>
        </p:txBody>
      </p:sp>
    </p:spTree>
    <p:extLst>
      <p:ext uri="{BB962C8B-B14F-4D97-AF65-F5344CB8AC3E}">
        <p14:creationId xmlns:p14="http://schemas.microsoft.com/office/powerpoint/2010/main" val="187992484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6" name="Freeform 470"/>
          <p:cNvSpPr/>
          <p:nvPr/>
        </p:nvSpPr>
        <p:spPr bwMode="auto">
          <a:xfrm>
            <a:off x="4669009" y="1659346"/>
            <a:ext cx="836317" cy="834895"/>
          </a:xfrm>
          <a:custGeom>
            <a:avLst/>
            <a:gdLst>
              <a:gd name="T0" fmla="*/ 508 w 1016"/>
              <a:gd name="T1" fmla="*/ 0 h 1016"/>
              <a:gd name="T2" fmla="*/ 1016 w 1016"/>
              <a:gd name="T3" fmla="*/ 508 h 1016"/>
              <a:gd name="T4" fmla="*/ 897 w 1016"/>
              <a:gd name="T5" fmla="*/ 835 h 1016"/>
              <a:gd name="T6" fmla="*/ 508 w 1016"/>
              <a:gd name="T7" fmla="*/ 1016 h 1016"/>
              <a:gd name="T8" fmla="*/ 118 w 1016"/>
              <a:gd name="T9" fmla="*/ 835 h 1016"/>
              <a:gd name="T10" fmla="*/ 0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788" y="0"/>
                  <a:pt x="1016" y="228"/>
                  <a:pt x="1016" y="508"/>
                </a:cubicBezTo>
                <a:cubicBezTo>
                  <a:pt x="1016" y="633"/>
                  <a:pt x="971" y="746"/>
                  <a:pt x="897" y="835"/>
                </a:cubicBezTo>
                <a:cubicBezTo>
                  <a:pt x="804" y="946"/>
                  <a:pt x="664" y="1016"/>
                  <a:pt x="508" y="1016"/>
                </a:cubicBezTo>
                <a:cubicBezTo>
                  <a:pt x="351" y="1016"/>
                  <a:pt x="211" y="946"/>
                  <a:pt x="118" y="835"/>
                </a:cubicBezTo>
                <a:cubicBezTo>
                  <a:pt x="44" y="746"/>
                  <a:pt x="0" y="633"/>
                  <a:pt x="0" y="508"/>
                </a:cubicBezTo>
                <a:cubicBezTo>
                  <a:pt x="0" y="228"/>
                  <a:pt x="227" y="0"/>
                  <a:pt x="508" y="0"/>
                </a:cubicBezTo>
                <a:close/>
              </a:path>
            </a:pathLst>
          </a:custGeom>
          <a:solidFill>
            <a:srgbClr val="1AA28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08" name="组合 3807"/>
          <p:cNvGrpSpPr/>
          <p:nvPr/>
        </p:nvGrpSpPr>
        <p:grpSpPr>
          <a:xfrm>
            <a:off x="4909379" y="1818645"/>
            <a:ext cx="463672" cy="463672"/>
            <a:chOff x="6419851" y="503238"/>
            <a:chExt cx="517525" cy="517525"/>
          </a:xfrm>
        </p:grpSpPr>
        <p:sp>
          <p:nvSpPr>
            <p:cNvPr id="3607" name="Freeform 471"/>
            <p:cNvSpPr>
              <a:spLocks noEditPoints="1"/>
            </p:cNvSpPr>
            <p:nvPr/>
          </p:nvSpPr>
          <p:spPr bwMode="auto">
            <a:xfrm>
              <a:off x="6419851" y="503238"/>
              <a:ext cx="517525" cy="517525"/>
            </a:xfrm>
            <a:custGeom>
              <a:avLst/>
              <a:gdLst>
                <a:gd name="T0" fmla="*/ 0 w 326"/>
                <a:gd name="T1" fmla="*/ 0 h 326"/>
                <a:gd name="T2" fmla="*/ 0 w 326"/>
                <a:gd name="T3" fmla="*/ 326 h 326"/>
                <a:gd name="T4" fmla="*/ 326 w 326"/>
                <a:gd name="T5" fmla="*/ 326 h 326"/>
                <a:gd name="T6" fmla="*/ 0 w 326"/>
                <a:gd name="T7" fmla="*/ 0 h 326"/>
                <a:gd name="T8" fmla="*/ 50 w 326"/>
                <a:gd name="T9" fmla="*/ 122 h 326"/>
                <a:gd name="T10" fmla="*/ 204 w 326"/>
                <a:gd name="T11" fmla="*/ 276 h 326"/>
                <a:gd name="T12" fmla="*/ 50 w 326"/>
                <a:gd name="T13" fmla="*/ 276 h 326"/>
                <a:gd name="T14" fmla="*/ 50 w 326"/>
                <a:gd name="T15" fmla="*/ 122 h 32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26" h="326">
                  <a:moveTo>
                    <a:pt x="0" y="0"/>
                  </a:moveTo>
                  <a:lnTo>
                    <a:pt x="0" y="326"/>
                  </a:lnTo>
                  <a:lnTo>
                    <a:pt x="326" y="326"/>
                  </a:lnTo>
                  <a:lnTo>
                    <a:pt x="0" y="0"/>
                  </a:lnTo>
                  <a:close/>
                  <a:moveTo>
                    <a:pt x="50" y="122"/>
                  </a:moveTo>
                  <a:lnTo>
                    <a:pt x="204" y="276"/>
                  </a:lnTo>
                  <a:lnTo>
                    <a:pt x="50" y="276"/>
                  </a:lnTo>
                  <a:lnTo>
                    <a:pt x="50" y="122"/>
                  </a:lnTo>
                  <a:close/>
                </a:path>
              </a:pathLst>
            </a:custGeom>
            <a:solidFill>
              <a:srgbClr val="F6CE5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08" name="Freeform 472"/>
            <p:cNvSpPr/>
            <p:nvPr/>
          </p:nvSpPr>
          <p:spPr bwMode="auto">
            <a:xfrm>
              <a:off x="6435726" y="539750"/>
              <a:ext cx="20638" cy="20638"/>
            </a:xfrm>
            <a:custGeom>
              <a:avLst/>
              <a:gdLst>
                <a:gd name="T0" fmla="*/ 0 w 13"/>
                <a:gd name="T1" fmla="*/ 13 h 13"/>
                <a:gd name="T2" fmla="*/ 0 w 13"/>
                <a:gd name="T3" fmla="*/ 12 h 13"/>
                <a:gd name="T4" fmla="*/ 12 w 13"/>
                <a:gd name="T5" fmla="*/ 0 h 13"/>
                <a:gd name="T6" fmla="*/ 13 w 13"/>
                <a:gd name="T7" fmla="*/ 1 h 13"/>
                <a:gd name="T8" fmla="*/ 0 w 13"/>
                <a:gd name="T9" fmla="*/ 13 h 13"/>
              </a:gdLst>
              <a:ahLst/>
              <a:cxnLst>
                <a:cxn ang="0">
                  <a:pos x="T0" y="T1"/>
                </a:cxn>
                <a:cxn ang="0">
                  <a:pos x="T2" y="T3"/>
                </a:cxn>
                <a:cxn ang="0">
                  <a:pos x="T4" y="T5"/>
                </a:cxn>
                <a:cxn ang="0">
                  <a:pos x="T6" y="T7"/>
                </a:cxn>
                <a:cxn ang="0">
                  <a:pos x="T8" y="T9"/>
                </a:cxn>
              </a:cxnLst>
              <a:rect l="0" t="0" r="r" b="b"/>
              <a:pathLst>
                <a:path w="13" h="13">
                  <a:moveTo>
                    <a:pt x="0" y="13"/>
                  </a:moveTo>
                  <a:lnTo>
                    <a:pt x="0" y="12"/>
                  </a:lnTo>
                  <a:lnTo>
                    <a:pt x="12" y="0"/>
                  </a:lnTo>
                  <a:lnTo>
                    <a:pt x="13" y="1"/>
                  </a:lnTo>
                  <a:lnTo>
                    <a:pt x="0"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09" name="Freeform 473"/>
            <p:cNvSpPr/>
            <p:nvPr/>
          </p:nvSpPr>
          <p:spPr bwMode="auto">
            <a:xfrm>
              <a:off x="6451601" y="547688"/>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0" name="Freeform 474"/>
            <p:cNvSpPr/>
            <p:nvPr/>
          </p:nvSpPr>
          <p:spPr bwMode="auto">
            <a:xfrm>
              <a:off x="6451601" y="555625"/>
              <a:ext cx="20638" cy="22225"/>
            </a:xfrm>
            <a:custGeom>
              <a:avLst/>
              <a:gdLst>
                <a:gd name="T0" fmla="*/ 1 w 13"/>
                <a:gd name="T1" fmla="*/ 14 h 14"/>
                <a:gd name="T2" fmla="*/ 0 w 13"/>
                <a:gd name="T3" fmla="*/ 13 h 14"/>
                <a:gd name="T4" fmla="*/ 12 w 13"/>
                <a:gd name="T5" fmla="*/ 0 h 14"/>
                <a:gd name="T6" fmla="*/ 13 w 13"/>
                <a:gd name="T7" fmla="*/ 1 h 14"/>
                <a:gd name="T8" fmla="*/ 1 w 13"/>
                <a:gd name="T9" fmla="*/ 14 h 14"/>
              </a:gdLst>
              <a:ahLst/>
              <a:cxnLst>
                <a:cxn ang="0">
                  <a:pos x="T0" y="T1"/>
                </a:cxn>
                <a:cxn ang="0">
                  <a:pos x="T2" y="T3"/>
                </a:cxn>
                <a:cxn ang="0">
                  <a:pos x="T4" y="T5"/>
                </a:cxn>
                <a:cxn ang="0">
                  <a:pos x="T6" y="T7"/>
                </a:cxn>
                <a:cxn ang="0">
                  <a:pos x="T8" y="T9"/>
                </a:cxn>
              </a:cxnLst>
              <a:rect l="0" t="0" r="r" b="b"/>
              <a:pathLst>
                <a:path w="13" h="14">
                  <a:moveTo>
                    <a:pt x="1" y="14"/>
                  </a:moveTo>
                  <a:lnTo>
                    <a:pt x="0" y="13"/>
                  </a:lnTo>
                  <a:lnTo>
                    <a:pt x="12" y="0"/>
                  </a:lnTo>
                  <a:lnTo>
                    <a:pt x="13" y="1"/>
                  </a:lnTo>
                  <a:lnTo>
                    <a:pt x="1" y="14"/>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1" name="Freeform 475"/>
            <p:cNvSpPr/>
            <p:nvPr/>
          </p:nvSpPr>
          <p:spPr bwMode="auto">
            <a:xfrm>
              <a:off x="6467476" y="565150"/>
              <a:ext cx="12700" cy="12700"/>
            </a:xfrm>
            <a:custGeom>
              <a:avLst/>
              <a:gdLst>
                <a:gd name="T0" fmla="*/ 1 w 8"/>
                <a:gd name="T1" fmla="*/ 8 h 8"/>
                <a:gd name="T2" fmla="*/ 0 w 8"/>
                <a:gd name="T3" fmla="*/ 7 h 8"/>
                <a:gd name="T4" fmla="*/ 8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8"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2" name="Freeform 476"/>
            <p:cNvSpPr/>
            <p:nvPr/>
          </p:nvSpPr>
          <p:spPr bwMode="auto">
            <a:xfrm>
              <a:off x="6467476" y="571500"/>
              <a:ext cx="20638" cy="22225"/>
            </a:xfrm>
            <a:custGeom>
              <a:avLst/>
              <a:gdLst>
                <a:gd name="T0" fmla="*/ 1 w 13"/>
                <a:gd name="T1" fmla="*/ 14 h 14"/>
                <a:gd name="T2" fmla="*/ 0 w 13"/>
                <a:gd name="T3" fmla="*/ 13 h 14"/>
                <a:gd name="T4" fmla="*/ 12 w 13"/>
                <a:gd name="T5" fmla="*/ 0 h 14"/>
                <a:gd name="T6" fmla="*/ 13 w 13"/>
                <a:gd name="T7" fmla="*/ 1 h 14"/>
                <a:gd name="T8" fmla="*/ 1 w 13"/>
                <a:gd name="T9" fmla="*/ 14 h 14"/>
              </a:gdLst>
              <a:ahLst/>
              <a:cxnLst>
                <a:cxn ang="0">
                  <a:pos x="T0" y="T1"/>
                </a:cxn>
                <a:cxn ang="0">
                  <a:pos x="T2" y="T3"/>
                </a:cxn>
                <a:cxn ang="0">
                  <a:pos x="T4" y="T5"/>
                </a:cxn>
                <a:cxn ang="0">
                  <a:pos x="T6" y="T7"/>
                </a:cxn>
                <a:cxn ang="0">
                  <a:pos x="T8" y="T9"/>
                </a:cxn>
              </a:cxnLst>
              <a:rect l="0" t="0" r="r" b="b"/>
              <a:pathLst>
                <a:path w="13" h="14">
                  <a:moveTo>
                    <a:pt x="1" y="14"/>
                  </a:moveTo>
                  <a:lnTo>
                    <a:pt x="0" y="13"/>
                  </a:lnTo>
                  <a:lnTo>
                    <a:pt x="12" y="0"/>
                  </a:lnTo>
                  <a:lnTo>
                    <a:pt x="13" y="1"/>
                  </a:lnTo>
                  <a:lnTo>
                    <a:pt x="1" y="14"/>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3" name="Freeform 477"/>
            <p:cNvSpPr/>
            <p:nvPr/>
          </p:nvSpPr>
          <p:spPr bwMode="auto">
            <a:xfrm>
              <a:off x="6483351" y="581025"/>
              <a:ext cx="12700" cy="12700"/>
            </a:xfrm>
            <a:custGeom>
              <a:avLst/>
              <a:gdLst>
                <a:gd name="T0" fmla="*/ 1 w 8"/>
                <a:gd name="T1" fmla="*/ 8 h 8"/>
                <a:gd name="T2" fmla="*/ 0 w 8"/>
                <a:gd name="T3" fmla="*/ 7 h 8"/>
                <a:gd name="T4" fmla="*/ 7 w 8"/>
                <a:gd name="T5" fmla="*/ 0 h 8"/>
                <a:gd name="T6" fmla="*/ 8 w 8"/>
                <a:gd name="T7" fmla="*/ 1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7" y="0"/>
                  </a:lnTo>
                  <a:lnTo>
                    <a:pt x="8" y="1"/>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4" name="Freeform 478"/>
            <p:cNvSpPr/>
            <p:nvPr/>
          </p:nvSpPr>
          <p:spPr bwMode="auto">
            <a:xfrm>
              <a:off x="6483351" y="588963"/>
              <a:ext cx="20638" cy="20638"/>
            </a:xfrm>
            <a:custGeom>
              <a:avLst/>
              <a:gdLst>
                <a:gd name="T0" fmla="*/ 1 w 13"/>
                <a:gd name="T1" fmla="*/ 13 h 13"/>
                <a:gd name="T2" fmla="*/ 0 w 13"/>
                <a:gd name="T3" fmla="*/ 12 h 13"/>
                <a:gd name="T4" fmla="*/ 13 w 13"/>
                <a:gd name="T5" fmla="*/ 0 h 13"/>
                <a:gd name="T6" fmla="*/ 13 w 13"/>
                <a:gd name="T7" fmla="*/ 0 h 13"/>
                <a:gd name="T8" fmla="*/ 1 w 13"/>
                <a:gd name="T9" fmla="*/ 13 h 13"/>
              </a:gdLst>
              <a:ahLst/>
              <a:cxnLst>
                <a:cxn ang="0">
                  <a:pos x="T0" y="T1"/>
                </a:cxn>
                <a:cxn ang="0">
                  <a:pos x="T2" y="T3"/>
                </a:cxn>
                <a:cxn ang="0">
                  <a:pos x="T4" y="T5"/>
                </a:cxn>
                <a:cxn ang="0">
                  <a:pos x="T6" y="T7"/>
                </a:cxn>
                <a:cxn ang="0">
                  <a:pos x="T8" y="T9"/>
                </a:cxn>
              </a:cxnLst>
              <a:rect l="0" t="0" r="r" b="b"/>
              <a:pathLst>
                <a:path w="13" h="13">
                  <a:moveTo>
                    <a:pt x="1" y="13"/>
                  </a:moveTo>
                  <a:lnTo>
                    <a:pt x="0" y="12"/>
                  </a:lnTo>
                  <a:lnTo>
                    <a:pt x="13" y="0"/>
                  </a:lnTo>
                  <a:lnTo>
                    <a:pt x="13" y="0"/>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5" name="Freeform 479"/>
            <p:cNvSpPr/>
            <p:nvPr/>
          </p:nvSpPr>
          <p:spPr bwMode="auto">
            <a:xfrm>
              <a:off x="6499226" y="596900"/>
              <a:ext cx="12700" cy="12700"/>
            </a:xfrm>
            <a:custGeom>
              <a:avLst/>
              <a:gdLst>
                <a:gd name="T0" fmla="*/ 1 w 8"/>
                <a:gd name="T1" fmla="*/ 8 h 8"/>
                <a:gd name="T2" fmla="*/ 0 w 8"/>
                <a:gd name="T3" fmla="*/ 7 h 8"/>
                <a:gd name="T4" fmla="*/ 8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8"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6" name="Freeform 480"/>
            <p:cNvSpPr/>
            <p:nvPr/>
          </p:nvSpPr>
          <p:spPr bwMode="auto">
            <a:xfrm>
              <a:off x="6499226" y="604838"/>
              <a:ext cx="22225" cy="20638"/>
            </a:xfrm>
            <a:custGeom>
              <a:avLst/>
              <a:gdLst>
                <a:gd name="T0" fmla="*/ 1 w 14"/>
                <a:gd name="T1" fmla="*/ 13 h 13"/>
                <a:gd name="T2" fmla="*/ 0 w 14"/>
                <a:gd name="T3" fmla="*/ 12 h 13"/>
                <a:gd name="T4" fmla="*/ 13 w 14"/>
                <a:gd name="T5" fmla="*/ 0 h 13"/>
                <a:gd name="T6" fmla="*/ 14 w 14"/>
                <a:gd name="T7" fmla="*/ 1 h 13"/>
                <a:gd name="T8" fmla="*/ 1 w 14"/>
                <a:gd name="T9" fmla="*/ 13 h 13"/>
              </a:gdLst>
              <a:ahLst/>
              <a:cxnLst>
                <a:cxn ang="0">
                  <a:pos x="T0" y="T1"/>
                </a:cxn>
                <a:cxn ang="0">
                  <a:pos x="T2" y="T3"/>
                </a:cxn>
                <a:cxn ang="0">
                  <a:pos x="T4" y="T5"/>
                </a:cxn>
                <a:cxn ang="0">
                  <a:pos x="T6" y="T7"/>
                </a:cxn>
                <a:cxn ang="0">
                  <a:pos x="T8" y="T9"/>
                </a:cxn>
              </a:cxnLst>
              <a:rect l="0" t="0" r="r" b="b"/>
              <a:pathLst>
                <a:path w="14" h="13">
                  <a:moveTo>
                    <a:pt x="1" y="13"/>
                  </a:moveTo>
                  <a:lnTo>
                    <a:pt x="0" y="12"/>
                  </a:lnTo>
                  <a:lnTo>
                    <a:pt x="13" y="0"/>
                  </a:lnTo>
                  <a:lnTo>
                    <a:pt x="14" y="1"/>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7" name="Freeform 481"/>
            <p:cNvSpPr/>
            <p:nvPr/>
          </p:nvSpPr>
          <p:spPr bwMode="auto">
            <a:xfrm>
              <a:off x="6515101" y="612775"/>
              <a:ext cx="14288" cy="12700"/>
            </a:xfrm>
            <a:custGeom>
              <a:avLst/>
              <a:gdLst>
                <a:gd name="T0" fmla="*/ 1 w 9"/>
                <a:gd name="T1" fmla="*/ 8 h 8"/>
                <a:gd name="T2" fmla="*/ 0 w 9"/>
                <a:gd name="T3" fmla="*/ 8 h 8"/>
                <a:gd name="T4" fmla="*/ 8 w 9"/>
                <a:gd name="T5" fmla="*/ 0 h 8"/>
                <a:gd name="T6" fmla="*/ 9 w 9"/>
                <a:gd name="T7" fmla="*/ 1 h 8"/>
                <a:gd name="T8" fmla="*/ 1 w 9"/>
                <a:gd name="T9" fmla="*/ 8 h 8"/>
              </a:gdLst>
              <a:ahLst/>
              <a:cxnLst>
                <a:cxn ang="0">
                  <a:pos x="T0" y="T1"/>
                </a:cxn>
                <a:cxn ang="0">
                  <a:pos x="T2" y="T3"/>
                </a:cxn>
                <a:cxn ang="0">
                  <a:pos x="T4" y="T5"/>
                </a:cxn>
                <a:cxn ang="0">
                  <a:pos x="T6" y="T7"/>
                </a:cxn>
                <a:cxn ang="0">
                  <a:pos x="T8" y="T9"/>
                </a:cxn>
              </a:cxnLst>
              <a:rect l="0" t="0" r="r" b="b"/>
              <a:pathLst>
                <a:path w="9" h="8">
                  <a:moveTo>
                    <a:pt x="1" y="8"/>
                  </a:moveTo>
                  <a:lnTo>
                    <a:pt x="0" y="8"/>
                  </a:lnTo>
                  <a:lnTo>
                    <a:pt x="8" y="0"/>
                  </a:lnTo>
                  <a:lnTo>
                    <a:pt x="9" y="1"/>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8" name="Freeform 482"/>
            <p:cNvSpPr/>
            <p:nvPr/>
          </p:nvSpPr>
          <p:spPr bwMode="auto">
            <a:xfrm>
              <a:off x="6516689" y="620713"/>
              <a:ext cx="20638" cy="20638"/>
            </a:xfrm>
            <a:custGeom>
              <a:avLst/>
              <a:gdLst>
                <a:gd name="T0" fmla="*/ 0 w 13"/>
                <a:gd name="T1" fmla="*/ 13 h 13"/>
                <a:gd name="T2" fmla="*/ 0 w 13"/>
                <a:gd name="T3" fmla="*/ 13 h 13"/>
                <a:gd name="T4" fmla="*/ 12 w 13"/>
                <a:gd name="T5" fmla="*/ 0 h 13"/>
                <a:gd name="T6" fmla="*/ 13 w 13"/>
                <a:gd name="T7" fmla="*/ 1 h 13"/>
                <a:gd name="T8" fmla="*/ 0 w 13"/>
                <a:gd name="T9" fmla="*/ 13 h 13"/>
              </a:gdLst>
              <a:ahLst/>
              <a:cxnLst>
                <a:cxn ang="0">
                  <a:pos x="T0" y="T1"/>
                </a:cxn>
                <a:cxn ang="0">
                  <a:pos x="T2" y="T3"/>
                </a:cxn>
                <a:cxn ang="0">
                  <a:pos x="T4" y="T5"/>
                </a:cxn>
                <a:cxn ang="0">
                  <a:pos x="T6" y="T7"/>
                </a:cxn>
                <a:cxn ang="0">
                  <a:pos x="T8" y="T9"/>
                </a:cxn>
              </a:cxnLst>
              <a:rect l="0" t="0" r="r" b="b"/>
              <a:pathLst>
                <a:path w="13" h="13">
                  <a:moveTo>
                    <a:pt x="0" y="13"/>
                  </a:moveTo>
                  <a:lnTo>
                    <a:pt x="0" y="13"/>
                  </a:lnTo>
                  <a:lnTo>
                    <a:pt x="12" y="0"/>
                  </a:lnTo>
                  <a:lnTo>
                    <a:pt x="13" y="1"/>
                  </a:lnTo>
                  <a:lnTo>
                    <a:pt x="0"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9" name="Freeform 483"/>
            <p:cNvSpPr/>
            <p:nvPr/>
          </p:nvSpPr>
          <p:spPr bwMode="auto">
            <a:xfrm>
              <a:off x="6532564" y="628650"/>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0" name="Freeform 484"/>
            <p:cNvSpPr/>
            <p:nvPr/>
          </p:nvSpPr>
          <p:spPr bwMode="auto">
            <a:xfrm>
              <a:off x="6532564" y="636588"/>
              <a:ext cx="20638" cy="22225"/>
            </a:xfrm>
            <a:custGeom>
              <a:avLst/>
              <a:gdLst>
                <a:gd name="T0" fmla="*/ 1 w 13"/>
                <a:gd name="T1" fmla="*/ 14 h 14"/>
                <a:gd name="T2" fmla="*/ 0 w 13"/>
                <a:gd name="T3" fmla="*/ 12 h 14"/>
                <a:gd name="T4" fmla="*/ 12 w 13"/>
                <a:gd name="T5" fmla="*/ 0 h 14"/>
                <a:gd name="T6" fmla="*/ 13 w 13"/>
                <a:gd name="T7" fmla="*/ 1 h 14"/>
                <a:gd name="T8" fmla="*/ 1 w 13"/>
                <a:gd name="T9" fmla="*/ 14 h 14"/>
              </a:gdLst>
              <a:ahLst/>
              <a:cxnLst>
                <a:cxn ang="0">
                  <a:pos x="T0" y="T1"/>
                </a:cxn>
                <a:cxn ang="0">
                  <a:pos x="T2" y="T3"/>
                </a:cxn>
                <a:cxn ang="0">
                  <a:pos x="T4" y="T5"/>
                </a:cxn>
                <a:cxn ang="0">
                  <a:pos x="T6" y="T7"/>
                </a:cxn>
                <a:cxn ang="0">
                  <a:pos x="T8" y="T9"/>
                </a:cxn>
              </a:cxnLst>
              <a:rect l="0" t="0" r="r" b="b"/>
              <a:pathLst>
                <a:path w="13" h="14">
                  <a:moveTo>
                    <a:pt x="1" y="14"/>
                  </a:moveTo>
                  <a:lnTo>
                    <a:pt x="0" y="12"/>
                  </a:lnTo>
                  <a:lnTo>
                    <a:pt x="12" y="0"/>
                  </a:lnTo>
                  <a:lnTo>
                    <a:pt x="13" y="1"/>
                  </a:lnTo>
                  <a:lnTo>
                    <a:pt x="1" y="14"/>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1" name="Freeform 485"/>
            <p:cNvSpPr/>
            <p:nvPr/>
          </p:nvSpPr>
          <p:spPr bwMode="auto">
            <a:xfrm>
              <a:off x="6548439" y="646113"/>
              <a:ext cx="12700" cy="12700"/>
            </a:xfrm>
            <a:custGeom>
              <a:avLst/>
              <a:gdLst>
                <a:gd name="T0" fmla="*/ 1 w 8"/>
                <a:gd name="T1" fmla="*/ 8 h 8"/>
                <a:gd name="T2" fmla="*/ 0 w 8"/>
                <a:gd name="T3" fmla="*/ 7 h 8"/>
                <a:gd name="T4" fmla="*/ 8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8"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2" name="Freeform 486"/>
            <p:cNvSpPr/>
            <p:nvPr/>
          </p:nvSpPr>
          <p:spPr bwMode="auto">
            <a:xfrm>
              <a:off x="6548439" y="654050"/>
              <a:ext cx="20638" cy="19050"/>
            </a:xfrm>
            <a:custGeom>
              <a:avLst/>
              <a:gdLst>
                <a:gd name="T0" fmla="*/ 1 w 13"/>
                <a:gd name="T1" fmla="*/ 12 h 12"/>
                <a:gd name="T2" fmla="*/ 0 w 13"/>
                <a:gd name="T3" fmla="*/ 12 h 12"/>
                <a:gd name="T4" fmla="*/ 12 w 13"/>
                <a:gd name="T5" fmla="*/ 0 h 12"/>
                <a:gd name="T6" fmla="*/ 13 w 13"/>
                <a:gd name="T7" fmla="*/ 0 h 12"/>
                <a:gd name="T8" fmla="*/ 1 w 13"/>
                <a:gd name="T9" fmla="*/ 12 h 12"/>
              </a:gdLst>
              <a:ahLst/>
              <a:cxnLst>
                <a:cxn ang="0">
                  <a:pos x="T0" y="T1"/>
                </a:cxn>
                <a:cxn ang="0">
                  <a:pos x="T2" y="T3"/>
                </a:cxn>
                <a:cxn ang="0">
                  <a:pos x="T4" y="T5"/>
                </a:cxn>
                <a:cxn ang="0">
                  <a:pos x="T6" y="T7"/>
                </a:cxn>
                <a:cxn ang="0">
                  <a:pos x="T8" y="T9"/>
                </a:cxn>
              </a:cxnLst>
              <a:rect l="0" t="0" r="r" b="b"/>
              <a:pathLst>
                <a:path w="13" h="12">
                  <a:moveTo>
                    <a:pt x="1" y="12"/>
                  </a:moveTo>
                  <a:lnTo>
                    <a:pt x="0" y="12"/>
                  </a:lnTo>
                  <a:lnTo>
                    <a:pt x="12" y="0"/>
                  </a:lnTo>
                  <a:lnTo>
                    <a:pt x="13" y="0"/>
                  </a:lnTo>
                  <a:lnTo>
                    <a:pt x="1" y="1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3" name="Freeform 487"/>
            <p:cNvSpPr/>
            <p:nvPr/>
          </p:nvSpPr>
          <p:spPr bwMode="auto">
            <a:xfrm>
              <a:off x="6564314" y="661988"/>
              <a:ext cx="12700" cy="12700"/>
            </a:xfrm>
            <a:custGeom>
              <a:avLst/>
              <a:gdLst>
                <a:gd name="T0" fmla="*/ 0 w 8"/>
                <a:gd name="T1" fmla="*/ 8 h 8"/>
                <a:gd name="T2" fmla="*/ 0 w 8"/>
                <a:gd name="T3" fmla="*/ 7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7"/>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4" name="Freeform 488"/>
            <p:cNvSpPr/>
            <p:nvPr/>
          </p:nvSpPr>
          <p:spPr bwMode="auto">
            <a:xfrm>
              <a:off x="6564314" y="669925"/>
              <a:ext cx="20638" cy="20638"/>
            </a:xfrm>
            <a:custGeom>
              <a:avLst/>
              <a:gdLst>
                <a:gd name="T0" fmla="*/ 1 w 13"/>
                <a:gd name="T1" fmla="*/ 13 h 13"/>
                <a:gd name="T2" fmla="*/ 0 w 13"/>
                <a:gd name="T3" fmla="*/ 12 h 13"/>
                <a:gd name="T4" fmla="*/ 13 w 13"/>
                <a:gd name="T5" fmla="*/ 0 h 13"/>
                <a:gd name="T6" fmla="*/ 13 w 13"/>
                <a:gd name="T7" fmla="*/ 1 h 13"/>
                <a:gd name="T8" fmla="*/ 1 w 13"/>
                <a:gd name="T9" fmla="*/ 13 h 13"/>
              </a:gdLst>
              <a:ahLst/>
              <a:cxnLst>
                <a:cxn ang="0">
                  <a:pos x="T0" y="T1"/>
                </a:cxn>
                <a:cxn ang="0">
                  <a:pos x="T2" y="T3"/>
                </a:cxn>
                <a:cxn ang="0">
                  <a:pos x="T4" y="T5"/>
                </a:cxn>
                <a:cxn ang="0">
                  <a:pos x="T6" y="T7"/>
                </a:cxn>
                <a:cxn ang="0">
                  <a:pos x="T8" y="T9"/>
                </a:cxn>
              </a:cxnLst>
              <a:rect l="0" t="0" r="r" b="b"/>
              <a:pathLst>
                <a:path w="13" h="13">
                  <a:moveTo>
                    <a:pt x="1" y="13"/>
                  </a:moveTo>
                  <a:lnTo>
                    <a:pt x="0" y="12"/>
                  </a:lnTo>
                  <a:lnTo>
                    <a:pt x="13" y="0"/>
                  </a:lnTo>
                  <a:lnTo>
                    <a:pt x="13" y="1"/>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5" name="Freeform 489"/>
            <p:cNvSpPr/>
            <p:nvPr/>
          </p:nvSpPr>
          <p:spPr bwMode="auto">
            <a:xfrm>
              <a:off x="6580189" y="677863"/>
              <a:ext cx="12700" cy="12700"/>
            </a:xfrm>
            <a:custGeom>
              <a:avLst/>
              <a:gdLst>
                <a:gd name="T0" fmla="*/ 1 w 8"/>
                <a:gd name="T1" fmla="*/ 8 h 8"/>
                <a:gd name="T2" fmla="*/ 0 w 8"/>
                <a:gd name="T3" fmla="*/ 7 h 8"/>
                <a:gd name="T4" fmla="*/ 8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8"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6" name="Freeform 490"/>
            <p:cNvSpPr/>
            <p:nvPr/>
          </p:nvSpPr>
          <p:spPr bwMode="auto">
            <a:xfrm>
              <a:off x="6580189" y="685800"/>
              <a:ext cx="22225" cy="20638"/>
            </a:xfrm>
            <a:custGeom>
              <a:avLst/>
              <a:gdLst>
                <a:gd name="T0" fmla="*/ 1 w 14"/>
                <a:gd name="T1" fmla="*/ 13 h 13"/>
                <a:gd name="T2" fmla="*/ 0 w 14"/>
                <a:gd name="T3" fmla="*/ 12 h 13"/>
                <a:gd name="T4" fmla="*/ 12 w 14"/>
                <a:gd name="T5" fmla="*/ 0 h 13"/>
                <a:gd name="T6" fmla="*/ 14 w 14"/>
                <a:gd name="T7" fmla="*/ 1 h 13"/>
                <a:gd name="T8" fmla="*/ 1 w 14"/>
                <a:gd name="T9" fmla="*/ 13 h 13"/>
              </a:gdLst>
              <a:ahLst/>
              <a:cxnLst>
                <a:cxn ang="0">
                  <a:pos x="T0" y="T1"/>
                </a:cxn>
                <a:cxn ang="0">
                  <a:pos x="T2" y="T3"/>
                </a:cxn>
                <a:cxn ang="0">
                  <a:pos x="T4" y="T5"/>
                </a:cxn>
                <a:cxn ang="0">
                  <a:pos x="T6" y="T7"/>
                </a:cxn>
                <a:cxn ang="0">
                  <a:pos x="T8" y="T9"/>
                </a:cxn>
              </a:cxnLst>
              <a:rect l="0" t="0" r="r" b="b"/>
              <a:pathLst>
                <a:path w="14" h="13">
                  <a:moveTo>
                    <a:pt x="1" y="13"/>
                  </a:moveTo>
                  <a:lnTo>
                    <a:pt x="0" y="12"/>
                  </a:lnTo>
                  <a:lnTo>
                    <a:pt x="12" y="0"/>
                  </a:lnTo>
                  <a:lnTo>
                    <a:pt x="14" y="1"/>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7" name="Freeform 491"/>
            <p:cNvSpPr/>
            <p:nvPr/>
          </p:nvSpPr>
          <p:spPr bwMode="auto">
            <a:xfrm>
              <a:off x="6597651" y="693738"/>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8" name="Freeform 492"/>
            <p:cNvSpPr/>
            <p:nvPr/>
          </p:nvSpPr>
          <p:spPr bwMode="auto">
            <a:xfrm>
              <a:off x="6597651" y="701675"/>
              <a:ext cx="19050" cy="20638"/>
            </a:xfrm>
            <a:custGeom>
              <a:avLst/>
              <a:gdLst>
                <a:gd name="T0" fmla="*/ 0 w 12"/>
                <a:gd name="T1" fmla="*/ 13 h 13"/>
                <a:gd name="T2" fmla="*/ 0 w 12"/>
                <a:gd name="T3" fmla="*/ 13 h 13"/>
                <a:gd name="T4" fmla="*/ 12 w 12"/>
                <a:gd name="T5" fmla="*/ 0 h 13"/>
                <a:gd name="T6" fmla="*/ 12 w 12"/>
                <a:gd name="T7" fmla="*/ 1 h 13"/>
                <a:gd name="T8" fmla="*/ 0 w 12"/>
                <a:gd name="T9" fmla="*/ 13 h 13"/>
              </a:gdLst>
              <a:ahLst/>
              <a:cxnLst>
                <a:cxn ang="0">
                  <a:pos x="T0" y="T1"/>
                </a:cxn>
                <a:cxn ang="0">
                  <a:pos x="T2" y="T3"/>
                </a:cxn>
                <a:cxn ang="0">
                  <a:pos x="T4" y="T5"/>
                </a:cxn>
                <a:cxn ang="0">
                  <a:pos x="T6" y="T7"/>
                </a:cxn>
                <a:cxn ang="0">
                  <a:pos x="T8" y="T9"/>
                </a:cxn>
              </a:cxnLst>
              <a:rect l="0" t="0" r="r" b="b"/>
              <a:pathLst>
                <a:path w="12" h="13">
                  <a:moveTo>
                    <a:pt x="0" y="13"/>
                  </a:moveTo>
                  <a:lnTo>
                    <a:pt x="0" y="13"/>
                  </a:lnTo>
                  <a:lnTo>
                    <a:pt x="12" y="0"/>
                  </a:lnTo>
                  <a:lnTo>
                    <a:pt x="12" y="1"/>
                  </a:lnTo>
                  <a:lnTo>
                    <a:pt x="0"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9" name="Freeform 493"/>
            <p:cNvSpPr/>
            <p:nvPr/>
          </p:nvSpPr>
          <p:spPr bwMode="auto">
            <a:xfrm>
              <a:off x="6613526" y="709613"/>
              <a:ext cx="12700" cy="14288"/>
            </a:xfrm>
            <a:custGeom>
              <a:avLst/>
              <a:gdLst>
                <a:gd name="T0" fmla="*/ 0 w 8"/>
                <a:gd name="T1" fmla="*/ 9 h 9"/>
                <a:gd name="T2" fmla="*/ 0 w 8"/>
                <a:gd name="T3" fmla="*/ 8 h 9"/>
                <a:gd name="T4" fmla="*/ 7 w 8"/>
                <a:gd name="T5" fmla="*/ 0 h 9"/>
                <a:gd name="T6" fmla="*/ 8 w 8"/>
                <a:gd name="T7" fmla="*/ 1 h 9"/>
                <a:gd name="T8" fmla="*/ 0 w 8"/>
                <a:gd name="T9" fmla="*/ 9 h 9"/>
              </a:gdLst>
              <a:ahLst/>
              <a:cxnLst>
                <a:cxn ang="0">
                  <a:pos x="T0" y="T1"/>
                </a:cxn>
                <a:cxn ang="0">
                  <a:pos x="T2" y="T3"/>
                </a:cxn>
                <a:cxn ang="0">
                  <a:pos x="T4" y="T5"/>
                </a:cxn>
                <a:cxn ang="0">
                  <a:pos x="T6" y="T7"/>
                </a:cxn>
                <a:cxn ang="0">
                  <a:pos x="T8" y="T9"/>
                </a:cxn>
              </a:cxnLst>
              <a:rect l="0" t="0" r="r" b="b"/>
              <a:pathLst>
                <a:path w="8" h="9">
                  <a:moveTo>
                    <a:pt x="0" y="9"/>
                  </a:moveTo>
                  <a:lnTo>
                    <a:pt x="0" y="8"/>
                  </a:lnTo>
                  <a:lnTo>
                    <a:pt x="7" y="0"/>
                  </a:lnTo>
                  <a:lnTo>
                    <a:pt x="8" y="1"/>
                  </a:lnTo>
                  <a:lnTo>
                    <a:pt x="0" y="9"/>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0" name="Freeform 494"/>
            <p:cNvSpPr/>
            <p:nvPr/>
          </p:nvSpPr>
          <p:spPr bwMode="auto">
            <a:xfrm>
              <a:off x="6613526" y="717550"/>
              <a:ext cx="20638" cy="22225"/>
            </a:xfrm>
            <a:custGeom>
              <a:avLst/>
              <a:gdLst>
                <a:gd name="T0" fmla="*/ 1 w 13"/>
                <a:gd name="T1" fmla="*/ 14 h 14"/>
                <a:gd name="T2" fmla="*/ 0 w 13"/>
                <a:gd name="T3" fmla="*/ 12 h 14"/>
                <a:gd name="T4" fmla="*/ 12 w 13"/>
                <a:gd name="T5" fmla="*/ 0 h 14"/>
                <a:gd name="T6" fmla="*/ 13 w 13"/>
                <a:gd name="T7" fmla="*/ 1 h 14"/>
                <a:gd name="T8" fmla="*/ 1 w 13"/>
                <a:gd name="T9" fmla="*/ 14 h 14"/>
              </a:gdLst>
              <a:ahLst/>
              <a:cxnLst>
                <a:cxn ang="0">
                  <a:pos x="T0" y="T1"/>
                </a:cxn>
                <a:cxn ang="0">
                  <a:pos x="T2" y="T3"/>
                </a:cxn>
                <a:cxn ang="0">
                  <a:pos x="T4" y="T5"/>
                </a:cxn>
                <a:cxn ang="0">
                  <a:pos x="T6" y="T7"/>
                </a:cxn>
                <a:cxn ang="0">
                  <a:pos x="T8" y="T9"/>
                </a:cxn>
              </a:cxnLst>
              <a:rect l="0" t="0" r="r" b="b"/>
              <a:pathLst>
                <a:path w="13" h="14">
                  <a:moveTo>
                    <a:pt x="1" y="14"/>
                  </a:moveTo>
                  <a:lnTo>
                    <a:pt x="0" y="12"/>
                  </a:lnTo>
                  <a:lnTo>
                    <a:pt x="12" y="0"/>
                  </a:lnTo>
                  <a:lnTo>
                    <a:pt x="13" y="1"/>
                  </a:lnTo>
                  <a:lnTo>
                    <a:pt x="1" y="14"/>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1" name="Freeform 495"/>
            <p:cNvSpPr/>
            <p:nvPr/>
          </p:nvSpPr>
          <p:spPr bwMode="auto">
            <a:xfrm>
              <a:off x="6629401" y="725488"/>
              <a:ext cx="12700" cy="14288"/>
            </a:xfrm>
            <a:custGeom>
              <a:avLst/>
              <a:gdLst>
                <a:gd name="T0" fmla="*/ 1 w 8"/>
                <a:gd name="T1" fmla="*/ 9 h 9"/>
                <a:gd name="T2" fmla="*/ 0 w 8"/>
                <a:gd name="T3" fmla="*/ 8 h 9"/>
                <a:gd name="T4" fmla="*/ 7 w 8"/>
                <a:gd name="T5" fmla="*/ 0 h 9"/>
                <a:gd name="T6" fmla="*/ 8 w 8"/>
                <a:gd name="T7" fmla="*/ 1 h 9"/>
                <a:gd name="T8" fmla="*/ 1 w 8"/>
                <a:gd name="T9" fmla="*/ 9 h 9"/>
              </a:gdLst>
              <a:ahLst/>
              <a:cxnLst>
                <a:cxn ang="0">
                  <a:pos x="T0" y="T1"/>
                </a:cxn>
                <a:cxn ang="0">
                  <a:pos x="T2" y="T3"/>
                </a:cxn>
                <a:cxn ang="0">
                  <a:pos x="T4" y="T5"/>
                </a:cxn>
                <a:cxn ang="0">
                  <a:pos x="T6" y="T7"/>
                </a:cxn>
                <a:cxn ang="0">
                  <a:pos x="T8" y="T9"/>
                </a:cxn>
              </a:cxnLst>
              <a:rect l="0" t="0" r="r" b="b"/>
              <a:pathLst>
                <a:path w="8" h="9">
                  <a:moveTo>
                    <a:pt x="1" y="9"/>
                  </a:moveTo>
                  <a:lnTo>
                    <a:pt x="0" y="8"/>
                  </a:lnTo>
                  <a:lnTo>
                    <a:pt x="7" y="0"/>
                  </a:lnTo>
                  <a:lnTo>
                    <a:pt x="8" y="1"/>
                  </a:lnTo>
                  <a:lnTo>
                    <a:pt x="1" y="9"/>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2" name="Freeform 496"/>
            <p:cNvSpPr/>
            <p:nvPr/>
          </p:nvSpPr>
          <p:spPr bwMode="auto">
            <a:xfrm>
              <a:off x="6629401" y="735013"/>
              <a:ext cx="20638" cy="19050"/>
            </a:xfrm>
            <a:custGeom>
              <a:avLst/>
              <a:gdLst>
                <a:gd name="T0" fmla="*/ 1 w 13"/>
                <a:gd name="T1" fmla="*/ 12 h 12"/>
                <a:gd name="T2" fmla="*/ 0 w 13"/>
                <a:gd name="T3" fmla="*/ 12 h 12"/>
                <a:gd name="T4" fmla="*/ 12 w 13"/>
                <a:gd name="T5" fmla="*/ 0 h 12"/>
                <a:gd name="T6" fmla="*/ 13 w 13"/>
                <a:gd name="T7" fmla="*/ 0 h 12"/>
                <a:gd name="T8" fmla="*/ 1 w 13"/>
                <a:gd name="T9" fmla="*/ 12 h 12"/>
              </a:gdLst>
              <a:ahLst/>
              <a:cxnLst>
                <a:cxn ang="0">
                  <a:pos x="T0" y="T1"/>
                </a:cxn>
                <a:cxn ang="0">
                  <a:pos x="T2" y="T3"/>
                </a:cxn>
                <a:cxn ang="0">
                  <a:pos x="T4" y="T5"/>
                </a:cxn>
                <a:cxn ang="0">
                  <a:pos x="T6" y="T7"/>
                </a:cxn>
                <a:cxn ang="0">
                  <a:pos x="T8" y="T9"/>
                </a:cxn>
              </a:cxnLst>
              <a:rect l="0" t="0" r="r" b="b"/>
              <a:pathLst>
                <a:path w="13" h="12">
                  <a:moveTo>
                    <a:pt x="1" y="12"/>
                  </a:moveTo>
                  <a:lnTo>
                    <a:pt x="0" y="12"/>
                  </a:lnTo>
                  <a:lnTo>
                    <a:pt x="12" y="0"/>
                  </a:lnTo>
                  <a:lnTo>
                    <a:pt x="13" y="0"/>
                  </a:lnTo>
                  <a:lnTo>
                    <a:pt x="1" y="1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3" name="Freeform 497"/>
            <p:cNvSpPr/>
            <p:nvPr/>
          </p:nvSpPr>
          <p:spPr bwMode="auto">
            <a:xfrm>
              <a:off x="6645276" y="742950"/>
              <a:ext cx="12700" cy="12700"/>
            </a:xfrm>
            <a:custGeom>
              <a:avLst/>
              <a:gdLst>
                <a:gd name="T0" fmla="*/ 1 w 8"/>
                <a:gd name="T1" fmla="*/ 8 h 8"/>
                <a:gd name="T2" fmla="*/ 0 w 8"/>
                <a:gd name="T3" fmla="*/ 7 h 8"/>
                <a:gd name="T4" fmla="*/ 7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7"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4" name="Freeform 498"/>
            <p:cNvSpPr/>
            <p:nvPr/>
          </p:nvSpPr>
          <p:spPr bwMode="auto">
            <a:xfrm>
              <a:off x="6645276" y="749300"/>
              <a:ext cx="20638" cy="22225"/>
            </a:xfrm>
            <a:custGeom>
              <a:avLst/>
              <a:gdLst>
                <a:gd name="T0" fmla="*/ 1 w 13"/>
                <a:gd name="T1" fmla="*/ 14 h 14"/>
                <a:gd name="T2" fmla="*/ 0 w 13"/>
                <a:gd name="T3" fmla="*/ 13 h 14"/>
                <a:gd name="T4" fmla="*/ 13 w 13"/>
                <a:gd name="T5" fmla="*/ 0 h 14"/>
                <a:gd name="T6" fmla="*/ 13 w 13"/>
                <a:gd name="T7" fmla="*/ 2 h 14"/>
                <a:gd name="T8" fmla="*/ 1 w 13"/>
                <a:gd name="T9" fmla="*/ 14 h 14"/>
              </a:gdLst>
              <a:ahLst/>
              <a:cxnLst>
                <a:cxn ang="0">
                  <a:pos x="T0" y="T1"/>
                </a:cxn>
                <a:cxn ang="0">
                  <a:pos x="T2" y="T3"/>
                </a:cxn>
                <a:cxn ang="0">
                  <a:pos x="T4" y="T5"/>
                </a:cxn>
                <a:cxn ang="0">
                  <a:pos x="T6" y="T7"/>
                </a:cxn>
                <a:cxn ang="0">
                  <a:pos x="T8" y="T9"/>
                </a:cxn>
              </a:cxnLst>
              <a:rect l="0" t="0" r="r" b="b"/>
              <a:pathLst>
                <a:path w="13" h="14">
                  <a:moveTo>
                    <a:pt x="1" y="14"/>
                  </a:moveTo>
                  <a:lnTo>
                    <a:pt x="0" y="13"/>
                  </a:lnTo>
                  <a:lnTo>
                    <a:pt x="13" y="0"/>
                  </a:lnTo>
                  <a:lnTo>
                    <a:pt x="13" y="2"/>
                  </a:lnTo>
                  <a:lnTo>
                    <a:pt x="1" y="14"/>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5" name="Freeform 499"/>
            <p:cNvSpPr/>
            <p:nvPr/>
          </p:nvSpPr>
          <p:spPr bwMode="auto">
            <a:xfrm>
              <a:off x="6661151" y="758825"/>
              <a:ext cx="12700" cy="12700"/>
            </a:xfrm>
            <a:custGeom>
              <a:avLst/>
              <a:gdLst>
                <a:gd name="T0" fmla="*/ 1 w 8"/>
                <a:gd name="T1" fmla="*/ 8 h 8"/>
                <a:gd name="T2" fmla="*/ 0 w 8"/>
                <a:gd name="T3" fmla="*/ 7 h 8"/>
                <a:gd name="T4" fmla="*/ 8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8"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6" name="Freeform 500"/>
            <p:cNvSpPr/>
            <p:nvPr/>
          </p:nvSpPr>
          <p:spPr bwMode="auto">
            <a:xfrm>
              <a:off x="6661151" y="766763"/>
              <a:ext cx="22225" cy="20638"/>
            </a:xfrm>
            <a:custGeom>
              <a:avLst/>
              <a:gdLst>
                <a:gd name="T0" fmla="*/ 1 w 14"/>
                <a:gd name="T1" fmla="*/ 13 h 13"/>
                <a:gd name="T2" fmla="*/ 0 w 14"/>
                <a:gd name="T3" fmla="*/ 12 h 13"/>
                <a:gd name="T4" fmla="*/ 12 w 14"/>
                <a:gd name="T5" fmla="*/ 0 h 13"/>
                <a:gd name="T6" fmla="*/ 14 w 14"/>
                <a:gd name="T7" fmla="*/ 0 h 13"/>
                <a:gd name="T8" fmla="*/ 1 w 14"/>
                <a:gd name="T9" fmla="*/ 13 h 13"/>
              </a:gdLst>
              <a:ahLst/>
              <a:cxnLst>
                <a:cxn ang="0">
                  <a:pos x="T0" y="T1"/>
                </a:cxn>
                <a:cxn ang="0">
                  <a:pos x="T2" y="T3"/>
                </a:cxn>
                <a:cxn ang="0">
                  <a:pos x="T4" y="T5"/>
                </a:cxn>
                <a:cxn ang="0">
                  <a:pos x="T6" y="T7"/>
                </a:cxn>
                <a:cxn ang="0">
                  <a:pos x="T8" y="T9"/>
                </a:cxn>
              </a:cxnLst>
              <a:rect l="0" t="0" r="r" b="b"/>
              <a:pathLst>
                <a:path w="14" h="13">
                  <a:moveTo>
                    <a:pt x="1" y="13"/>
                  </a:moveTo>
                  <a:lnTo>
                    <a:pt x="0" y="12"/>
                  </a:lnTo>
                  <a:lnTo>
                    <a:pt x="12" y="0"/>
                  </a:lnTo>
                  <a:lnTo>
                    <a:pt x="14" y="0"/>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7" name="Freeform 501"/>
            <p:cNvSpPr/>
            <p:nvPr/>
          </p:nvSpPr>
          <p:spPr bwMode="auto">
            <a:xfrm>
              <a:off x="6678614" y="774700"/>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8" name="Freeform 502"/>
            <p:cNvSpPr/>
            <p:nvPr/>
          </p:nvSpPr>
          <p:spPr bwMode="auto">
            <a:xfrm>
              <a:off x="6678614" y="782638"/>
              <a:ext cx="19050" cy="20638"/>
            </a:xfrm>
            <a:custGeom>
              <a:avLst/>
              <a:gdLst>
                <a:gd name="T0" fmla="*/ 0 w 12"/>
                <a:gd name="T1" fmla="*/ 13 h 13"/>
                <a:gd name="T2" fmla="*/ 0 w 12"/>
                <a:gd name="T3" fmla="*/ 12 h 13"/>
                <a:gd name="T4" fmla="*/ 12 w 12"/>
                <a:gd name="T5" fmla="*/ 0 h 13"/>
                <a:gd name="T6" fmla="*/ 12 w 12"/>
                <a:gd name="T7" fmla="*/ 1 h 13"/>
                <a:gd name="T8" fmla="*/ 0 w 12"/>
                <a:gd name="T9" fmla="*/ 13 h 13"/>
              </a:gdLst>
              <a:ahLst/>
              <a:cxnLst>
                <a:cxn ang="0">
                  <a:pos x="T0" y="T1"/>
                </a:cxn>
                <a:cxn ang="0">
                  <a:pos x="T2" y="T3"/>
                </a:cxn>
                <a:cxn ang="0">
                  <a:pos x="T4" y="T5"/>
                </a:cxn>
                <a:cxn ang="0">
                  <a:pos x="T6" y="T7"/>
                </a:cxn>
                <a:cxn ang="0">
                  <a:pos x="T8" y="T9"/>
                </a:cxn>
              </a:cxnLst>
              <a:rect l="0" t="0" r="r" b="b"/>
              <a:pathLst>
                <a:path w="12" h="13">
                  <a:moveTo>
                    <a:pt x="0" y="13"/>
                  </a:moveTo>
                  <a:lnTo>
                    <a:pt x="0" y="12"/>
                  </a:lnTo>
                  <a:lnTo>
                    <a:pt x="12" y="0"/>
                  </a:lnTo>
                  <a:lnTo>
                    <a:pt x="12" y="1"/>
                  </a:lnTo>
                  <a:lnTo>
                    <a:pt x="0"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9" name="Freeform 503"/>
            <p:cNvSpPr/>
            <p:nvPr/>
          </p:nvSpPr>
          <p:spPr bwMode="auto">
            <a:xfrm>
              <a:off x="6692901" y="790575"/>
              <a:ext cx="14288" cy="14288"/>
            </a:xfrm>
            <a:custGeom>
              <a:avLst/>
              <a:gdLst>
                <a:gd name="T0" fmla="*/ 1 w 9"/>
                <a:gd name="T1" fmla="*/ 9 h 9"/>
                <a:gd name="T2" fmla="*/ 0 w 9"/>
                <a:gd name="T3" fmla="*/ 7 h 9"/>
                <a:gd name="T4" fmla="*/ 8 w 9"/>
                <a:gd name="T5" fmla="*/ 0 h 9"/>
                <a:gd name="T6" fmla="*/ 9 w 9"/>
                <a:gd name="T7" fmla="*/ 1 h 9"/>
                <a:gd name="T8" fmla="*/ 1 w 9"/>
                <a:gd name="T9" fmla="*/ 9 h 9"/>
              </a:gdLst>
              <a:ahLst/>
              <a:cxnLst>
                <a:cxn ang="0">
                  <a:pos x="T0" y="T1"/>
                </a:cxn>
                <a:cxn ang="0">
                  <a:pos x="T2" y="T3"/>
                </a:cxn>
                <a:cxn ang="0">
                  <a:pos x="T4" y="T5"/>
                </a:cxn>
                <a:cxn ang="0">
                  <a:pos x="T6" y="T7"/>
                </a:cxn>
                <a:cxn ang="0">
                  <a:pos x="T8" y="T9"/>
                </a:cxn>
              </a:cxnLst>
              <a:rect l="0" t="0" r="r" b="b"/>
              <a:pathLst>
                <a:path w="9" h="9">
                  <a:moveTo>
                    <a:pt x="1" y="9"/>
                  </a:moveTo>
                  <a:lnTo>
                    <a:pt x="0" y="7"/>
                  </a:lnTo>
                  <a:lnTo>
                    <a:pt x="8" y="0"/>
                  </a:lnTo>
                  <a:lnTo>
                    <a:pt x="9" y="1"/>
                  </a:lnTo>
                  <a:lnTo>
                    <a:pt x="1" y="9"/>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0" name="Freeform 504"/>
            <p:cNvSpPr/>
            <p:nvPr/>
          </p:nvSpPr>
          <p:spPr bwMode="auto">
            <a:xfrm>
              <a:off x="6692901" y="798513"/>
              <a:ext cx="22225" cy="20638"/>
            </a:xfrm>
            <a:custGeom>
              <a:avLst/>
              <a:gdLst>
                <a:gd name="T0" fmla="*/ 2 w 14"/>
                <a:gd name="T1" fmla="*/ 13 h 13"/>
                <a:gd name="T2" fmla="*/ 0 w 14"/>
                <a:gd name="T3" fmla="*/ 12 h 13"/>
                <a:gd name="T4" fmla="*/ 13 w 14"/>
                <a:gd name="T5" fmla="*/ 0 h 13"/>
                <a:gd name="T6" fmla="*/ 14 w 14"/>
                <a:gd name="T7" fmla="*/ 1 h 13"/>
                <a:gd name="T8" fmla="*/ 2 w 14"/>
                <a:gd name="T9" fmla="*/ 13 h 13"/>
              </a:gdLst>
              <a:ahLst/>
              <a:cxnLst>
                <a:cxn ang="0">
                  <a:pos x="T0" y="T1"/>
                </a:cxn>
                <a:cxn ang="0">
                  <a:pos x="T2" y="T3"/>
                </a:cxn>
                <a:cxn ang="0">
                  <a:pos x="T4" y="T5"/>
                </a:cxn>
                <a:cxn ang="0">
                  <a:pos x="T6" y="T7"/>
                </a:cxn>
                <a:cxn ang="0">
                  <a:pos x="T8" y="T9"/>
                </a:cxn>
              </a:cxnLst>
              <a:rect l="0" t="0" r="r" b="b"/>
              <a:pathLst>
                <a:path w="14" h="13">
                  <a:moveTo>
                    <a:pt x="2" y="13"/>
                  </a:moveTo>
                  <a:lnTo>
                    <a:pt x="0" y="12"/>
                  </a:lnTo>
                  <a:lnTo>
                    <a:pt x="13" y="0"/>
                  </a:lnTo>
                  <a:lnTo>
                    <a:pt x="14" y="1"/>
                  </a:lnTo>
                  <a:lnTo>
                    <a:pt x="2"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1" name="Freeform 505"/>
            <p:cNvSpPr/>
            <p:nvPr/>
          </p:nvSpPr>
          <p:spPr bwMode="auto">
            <a:xfrm>
              <a:off x="6710364" y="806450"/>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2" name="Freeform 506"/>
            <p:cNvSpPr/>
            <p:nvPr/>
          </p:nvSpPr>
          <p:spPr bwMode="auto">
            <a:xfrm>
              <a:off x="6710364" y="815975"/>
              <a:ext cx="20638" cy="19050"/>
            </a:xfrm>
            <a:custGeom>
              <a:avLst/>
              <a:gdLst>
                <a:gd name="T0" fmla="*/ 0 w 13"/>
                <a:gd name="T1" fmla="*/ 12 h 12"/>
                <a:gd name="T2" fmla="*/ 0 w 13"/>
                <a:gd name="T3" fmla="*/ 12 h 12"/>
                <a:gd name="T4" fmla="*/ 12 w 13"/>
                <a:gd name="T5" fmla="*/ 0 h 12"/>
                <a:gd name="T6" fmla="*/ 13 w 13"/>
                <a:gd name="T7" fmla="*/ 0 h 12"/>
                <a:gd name="T8" fmla="*/ 0 w 13"/>
                <a:gd name="T9" fmla="*/ 12 h 12"/>
              </a:gdLst>
              <a:ahLst/>
              <a:cxnLst>
                <a:cxn ang="0">
                  <a:pos x="T0" y="T1"/>
                </a:cxn>
                <a:cxn ang="0">
                  <a:pos x="T2" y="T3"/>
                </a:cxn>
                <a:cxn ang="0">
                  <a:pos x="T4" y="T5"/>
                </a:cxn>
                <a:cxn ang="0">
                  <a:pos x="T6" y="T7"/>
                </a:cxn>
                <a:cxn ang="0">
                  <a:pos x="T8" y="T9"/>
                </a:cxn>
              </a:cxnLst>
              <a:rect l="0" t="0" r="r" b="b"/>
              <a:pathLst>
                <a:path w="13" h="12">
                  <a:moveTo>
                    <a:pt x="0" y="12"/>
                  </a:moveTo>
                  <a:lnTo>
                    <a:pt x="0" y="12"/>
                  </a:lnTo>
                  <a:lnTo>
                    <a:pt x="12" y="0"/>
                  </a:lnTo>
                  <a:lnTo>
                    <a:pt x="13" y="0"/>
                  </a:lnTo>
                  <a:lnTo>
                    <a:pt x="0" y="1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3" name="Freeform 507"/>
            <p:cNvSpPr/>
            <p:nvPr/>
          </p:nvSpPr>
          <p:spPr bwMode="auto">
            <a:xfrm>
              <a:off x="6726239" y="823913"/>
              <a:ext cx="12700" cy="12700"/>
            </a:xfrm>
            <a:custGeom>
              <a:avLst/>
              <a:gdLst>
                <a:gd name="T0" fmla="*/ 1 w 8"/>
                <a:gd name="T1" fmla="*/ 8 h 8"/>
                <a:gd name="T2" fmla="*/ 0 w 8"/>
                <a:gd name="T3" fmla="*/ 7 h 8"/>
                <a:gd name="T4" fmla="*/ 7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7"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4" name="Freeform 508"/>
            <p:cNvSpPr/>
            <p:nvPr/>
          </p:nvSpPr>
          <p:spPr bwMode="auto">
            <a:xfrm>
              <a:off x="6726239" y="830263"/>
              <a:ext cx="20638" cy="22225"/>
            </a:xfrm>
            <a:custGeom>
              <a:avLst/>
              <a:gdLst>
                <a:gd name="T0" fmla="*/ 1 w 13"/>
                <a:gd name="T1" fmla="*/ 14 h 14"/>
                <a:gd name="T2" fmla="*/ 0 w 13"/>
                <a:gd name="T3" fmla="*/ 13 h 14"/>
                <a:gd name="T4" fmla="*/ 12 w 13"/>
                <a:gd name="T5" fmla="*/ 0 h 14"/>
                <a:gd name="T6" fmla="*/ 13 w 13"/>
                <a:gd name="T7" fmla="*/ 2 h 14"/>
                <a:gd name="T8" fmla="*/ 1 w 13"/>
                <a:gd name="T9" fmla="*/ 14 h 14"/>
              </a:gdLst>
              <a:ahLst/>
              <a:cxnLst>
                <a:cxn ang="0">
                  <a:pos x="T0" y="T1"/>
                </a:cxn>
                <a:cxn ang="0">
                  <a:pos x="T2" y="T3"/>
                </a:cxn>
                <a:cxn ang="0">
                  <a:pos x="T4" y="T5"/>
                </a:cxn>
                <a:cxn ang="0">
                  <a:pos x="T6" y="T7"/>
                </a:cxn>
                <a:cxn ang="0">
                  <a:pos x="T8" y="T9"/>
                </a:cxn>
              </a:cxnLst>
              <a:rect l="0" t="0" r="r" b="b"/>
              <a:pathLst>
                <a:path w="13" h="14">
                  <a:moveTo>
                    <a:pt x="1" y="14"/>
                  </a:moveTo>
                  <a:lnTo>
                    <a:pt x="0" y="13"/>
                  </a:lnTo>
                  <a:lnTo>
                    <a:pt x="12" y="0"/>
                  </a:lnTo>
                  <a:lnTo>
                    <a:pt x="13" y="2"/>
                  </a:lnTo>
                  <a:lnTo>
                    <a:pt x="1" y="14"/>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5" name="Freeform 509"/>
            <p:cNvSpPr/>
            <p:nvPr/>
          </p:nvSpPr>
          <p:spPr bwMode="auto">
            <a:xfrm>
              <a:off x="6742114" y="839788"/>
              <a:ext cx="12700" cy="12700"/>
            </a:xfrm>
            <a:custGeom>
              <a:avLst/>
              <a:gdLst>
                <a:gd name="T0" fmla="*/ 1 w 8"/>
                <a:gd name="T1" fmla="*/ 8 h 8"/>
                <a:gd name="T2" fmla="*/ 0 w 8"/>
                <a:gd name="T3" fmla="*/ 7 h 8"/>
                <a:gd name="T4" fmla="*/ 8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8"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6" name="Freeform 510"/>
            <p:cNvSpPr/>
            <p:nvPr/>
          </p:nvSpPr>
          <p:spPr bwMode="auto">
            <a:xfrm>
              <a:off x="6742114" y="847725"/>
              <a:ext cx="20638" cy="20638"/>
            </a:xfrm>
            <a:custGeom>
              <a:avLst/>
              <a:gdLst>
                <a:gd name="T0" fmla="*/ 1 w 13"/>
                <a:gd name="T1" fmla="*/ 13 h 13"/>
                <a:gd name="T2" fmla="*/ 0 w 13"/>
                <a:gd name="T3" fmla="*/ 12 h 13"/>
                <a:gd name="T4" fmla="*/ 12 w 13"/>
                <a:gd name="T5" fmla="*/ 0 h 13"/>
                <a:gd name="T6" fmla="*/ 13 w 13"/>
                <a:gd name="T7" fmla="*/ 0 h 13"/>
                <a:gd name="T8" fmla="*/ 1 w 13"/>
                <a:gd name="T9" fmla="*/ 13 h 13"/>
              </a:gdLst>
              <a:ahLst/>
              <a:cxnLst>
                <a:cxn ang="0">
                  <a:pos x="T0" y="T1"/>
                </a:cxn>
                <a:cxn ang="0">
                  <a:pos x="T2" y="T3"/>
                </a:cxn>
                <a:cxn ang="0">
                  <a:pos x="T4" y="T5"/>
                </a:cxn>
                <a:cxn ang="0">
                  <a:pos x="T6" y="T7"/>
                </a:cxn>
                <a:cxn ang="0">
                  <a:pos x="T8" y="T9"/>
                </a:cxn>
              </a:cxnLst>
              <a:rect l="0" t="0" r="r" b="b"/>
              <a:pathLst>
                <a:path w="13" h="13">
                  <a:moveTo>
                    <a:pt x="1" y="13"/>
                  </a:moveTo>
                  <a:lnTo>
                    <a:pt x="0" y="12"/>
                  </a:lnTo>
                  <a:lnTo>
                    <a:pt x="12" y="0"/>
                  </a:lnTo>
                  <a:lnTo>
                    <a:pt x="13" y="0"/>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7" name="Freeform 511"/>
            <p:cNvSpPr/>
            <p:nvPr/>
          </p:nvSpPr>
          <p:spPr bwMode="auto">
            <a:xfrm>
              <a:off x="6759576" y="855663"/>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8" name="Freeform 512"/>
            <p:cNvSpPr/>
            <p:nvPr/>
          </p:nvSpPr>
          <p:spPr bwMode="auto">
            <a:xfrm>
              <a:off x="6759576" y="863600"/>
              <a:ext cx="19050" cy="20638"/>
            </a:xfrm>
            <a:custGeom>
              <a:avLst/>
              <a:gdLst>
                <a:gd name="T0" fmla="*/ 0 w 12"/>
                <a:gd name="T1" fmla="*/ 13 h 13"/>
                <a:gd name="T2" fmla="*/ 0 w 12"/>
                <a:gd name="T3" fmla="*/ 12 h 13"/>
                <a:gd name="T4" fmla="*/ 12 w 12"/>
                <a:gd name="T5" fmla="*/ 0 h 13"/>
                <a:gd name="T6" fmla="*/ 12 w 12"/>
                <a:gd name="T7" fmla="*/ 1 h 13"/>
                <a:gd name="T8" fmla="*/ 0 w 12"/>
                <a:gd name="T9" fmla="*/ 13 h 13"/>
              </a:gdLst>
              <a:ahLst/>
              <a:cxnLst>
                <a:cxn ang="0">
                  <a:pos x="T0" y="T1"/>
                </a:cxn>
                <a:cxn ang="0">
                  <a:pos x="T2" y="T3"/>
                </a:cxn>
                <a:cxn ang="0">
                  <a:pos x="T4" y="T5"/>
                </a:cxn>
                <a:cxn ang="0">
                  <a:pos x="T6" y="T7"/>
                </a:cxn>
                <a:cxn ang="0">
                  <a:pos x="T8" y="T9"/>
                </a:cxn>
              </a:cxnLst>
              <a:rect l="0" t="0" r="r" b="b"/>
              <a:pathLst>
                <a:path w="12" h="13">
                  <a:moveTo>
                    <a:pt x="0" y="13"/>
                  </a:moveTo>
                  <a:lnTo>
                    <a:pt x="0" y="12"/>
                  </a:lnTo>
                  <a:lnTo>
                    <a:pt x="12" y="0"/>
                  </a:lnTo>
                  <a:lnTo>
                    <a:pt x="12" y="1"/>
                  </a:lnTo>
                  <a:lnTo>
                    <a:pt x="0"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9" name="Freeform 513"/>
            <p:cNvSpPr/>
            <p:nvPr/>
          </p:nvSpPr>
          <p:spPr bwMode="auto">
            <a:xfrm>
              <a:off x="6773864" y="871538"/>
              <a:ext cx="12700" cy="14288"/>
            </a:xfrm>
            <a:custGeom>
              <a:avLst/>
              <a:gdLst>
                <a:gd name="T0" fmla="*/ 1 w 8"/>
                <a:gd name="T1" fmla="*/ 9 h 9"/>
                <a:gd name="T2" fmla="*/ 0 w 8"/>
                <a:gd name="T3" fmla="*/ 7 h 9"/>
                <a:gd name="T4" fmla="*/ 8 w 8"/>
                <a:gd name="T5" fmla="*/ 0 h 9"/>
                <a:gd name="T6" fmla="*/ 8 w 8"/>
                <a:gd name="T7" fmla="*/ 1 h 9"/>
                <a:gd name="T8" fmla="*/ 1 w 8"/>
                <a:gd name="T9" fmla="*/ 9 h 9"/>
              </a:gdLst>
              <a:ahLst/>
              <a:cxnLst>
                <a:cxn ang="0">
                  <a:pos x="T0" y="T1"/>
                </a:cxn>
                <a:cxn ang="0">
                  <a:pos x="T2" y="T3"/>
                </a:cxn>
                <a:cxn ang="0">
                  <a:pos x="T4" y="T5"/>
                </a:cxn>
                <a:cxn ang="0">
                  <a:pos x="T6" y="T7"/>
                </a:cxn>
                <a:cxn ang="0">
                  <a:pos x="T8" y="T9"/>
                </a:cxn>
              </a:cxnLst>
              <a:rect l="0" t="0" r="r" b="b"/>
              <a:pathLst>
                <a:path w="8" h="9">
                  <a:moveTo>
                    <a:pt x="1" y="9"/>
                  </a:moveTo>
                  <a:lnTo>
                    <a:pt x="0" y="7"/>
                  </a:lnTo>
                  <a:lnTo>
                    <a:pt x="8" y="0"/>
                  </a:lnTo>
                  <a:lnTo>
                    <a:pt x="8" y="1"/>
                  </a:lnTo>
                  <a:lnTo>
                    <a:pt x="1" y="9"/>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0" name="Freeform 514"/>
            <p:cNvSpPr/>
            <p:nvPr/>
          </p:nvSpPr>
          <p:spPr bwMode="auto">
            <a:xfrm>
              <a:off x="6773864" y="879475"/>
              <a:ext cx="22225" cy="20638"/>
            </a:xfrm>
            <a:custGeom>
              <a:avLst/>
              <a:gdLst>
                <a:gd name="T0" fmla="*/ 2 w 14"/>
                <a:gd name="T1" fmla="*/ 13 h 13"/>
                <a:gd name="T2" fmla="*/ 0 w 14"/>
                <a:gd name="T3" fmla="*/ 12 h 13"/>
                <a:gd name="T4" fmla="*/ 13 w 14"/>
                <a:gd name="T5" fmla="*/ 0 h 13"/>
                <a:gd name="T6" fmla="*/ 14 w 14"/>
                <a:gd name="T7" fmla="*/ 1 h 13"/>
                <a:gd name="T8" fmla="*/ 2 w 14"/>
                <a:gd name="T9" fmla="*/ 13 h 13"/>
              </a:gdLst>
              <a:ahLst/>
              <a:cxnLst>
                <a:cxn ang="0">
                  <a:pos x="T0" y="T1"/>
                </a:cxn>
                <a:cxn ang="0">
                  <a:pos x="T2" y="T3"/>
                </a:cxn>
                <a:cxn ang="0">
                  <a:pos x="T4" y="T5"/>
                </a:cxn>
                <a:cxn ang="0">
                  <a:pos x="T6" y="T7"/>
                </a:cxn>
                <a:cxn ang="0">
                  <a:pos x="T8" y="T9"/>
                </a:cxn>
              </a:cxnLst>
              <a:rect l="0" t="0" r="r" b="b"/>
              <a:pathLst>
                <a:path w="14" h="13">
                  <a:moveTo>
                    <a:pt x="2" y="13"/>
                  </a:moveTo>
                  <a:lnTo>
                    <a:pt x="0" y="12"/>
                  </a:lnTo>
                  <a:lnTo>
                    <a:pt x="13" y="0"/>
                  </a:lnTo>
                  <a:lnTo>
                    <a:pt x="14" y="1"/>
                  </a:lnTo>
                  <a:lnTo>
                    <a:pt x="2"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1" name="Freeform 515"/>
            <p:cNvSpPr/>
            <p:nvPr/>
          </p:nvSpPr>
          <p:spPr bwMode="auto">
            <a:xfrm>
              <a:off x="6791326" y="887413"/>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2" name="Freeform 516"/>
            <p:cNvSpPr/>
            <p:nvPr/>
          </p:nvSpPr>
          <p:spPr bwMode="auto">
            <a:xfrm>
              <a:off x="6791326" y="895350"/>
              <a:ext cx="20638" cy="20638"/>
            </a:xfrm>
            <a:custGeom>
              <a:avLst/>
              <a:gdLst>
                <a:gd name="T0" fmla="*/ 0 w 13"/>
                <a:gd name="T1" fmla="*/ 13 h 13"/>
                <a:gd name="T2" fmla="*/ 0 w 13"/>
                <a:gd name="T3" fmla="*/ 13 h 13"/>
                <a:gd name="T4" fmla="*/ 12 w 13"/>
                <a:gd name="T5" fmla="*/ 0 h 13"/>
                <a:gd name="T6" fmla="*/ 13 w 13"/>
                <a:gd name="T7" fmla="*/ 1 h 13"/>
                <a:gd name="T8" fmla="*/ 0 w 13"/>
                <a:gd name="T9" fmla="*/ 13 h 13"/>
              </a:gdLst>
              <a:ahLst/>
              <a:cxnLst>
                <a:cxn ang="0">
                  <a:pos x="T0" y="T1"/>
                </a:cxn>
                <a:cxn ang="0">
                  <a:pos x="T2" y="T3"/>
                </a:cxn>
                <a:cxn ang="0">
                  <a:pos x="T4" y="T5"/>
                </a:cxn>
                <a:cxn ang="0">
                  <a:pos x="T6" y="T7"/>
                </a:cxn>
                <a:cxn ang="0">
                  <a:pos x="T8" y="T9"/>
                </a:cxn>
              </a:cxnLst>
              <a:rect l="0" t="0" r="r" b="b"/>
              <a:pathLst>
                <a:path w="13" h="13">
                  <a:moveTo>
                    <a:pt x="0" y="13"/>
                  </a:moveTo>
                  <a:lnTo>
                    <a:pt x="0" y="13"/>
                  </a:lnTo>
                  <a:lnTo>
                    <a:pt x="12" y="0"/>
                  </a:lnTo>
                  <a:lnTo>
                    <a:pt x="13" y="1"/>
                  </a:lnTo>
                  <a:lnTo>
                    <a:pt x="0"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3" name="Freeform 517"/>
            <p:cNvSpPr/>
            <p:nvPr/>
          </p:nvSpPr>
          <p:spPr bwMode="auto">
            <a:xfrm>
              <a:off x="6807201" y="904875"/>
              <a:ext cx="12700" cy="12700"/>
            </a:xfrm>
            <a:custGeom>
              <a:avLst/>
              <a:gdLst>
                <a:gd name="T0" fmla="*/ 1 w 8"/>
                <a:gd name="T1" fmla="*/ 8 h 8"/>
                <a:gd name="T2" fmla="*/ 0 w 8"/>
                <a:gd name="T3" fmla="*/ 7 h 8"/>
                <a:gd name="T4" fmla="*/ 7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7"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4" name="Freeform 518"/>
            <p:cNvSpPr/>
            <p:nvPr/>
          </p:nvSpPr>
          <p:spPr bwMode="auto">
            <a:xfrm>
              <a:off x="6807201" y="911225"/>
              <a:ext cx="20638" cy="22225"/>
            </a:xfrm>
            <a:custGeom>
              <a:avLst/>
              <a:gdLst>
                <a:gd name="T0" fmla="*/ 1 w 13"/>
                <a:gd name="T1" fmla="*/ 14 h 14"/>
                <a:gd name="T2" fmla="*/ 0 w 13"/>
                <a:gd name="T3" fmla="*/ 13 h 14"/>
                <a:gd name="T4" fmla="*/ 12 w 13"/>
                <a:gd name="T5" fmla="*/ 0 h 14"/>
                <a:gd name="T6" fmla="*/ 13 w 13"/>
                <a:gd name="T7" fmla="*/ 1 h 14"/>
                <a:gd name="T8" fmla="*/ 1 w 13"/>
                <a:gd name="T9" fmla="*/ 14 h 14"/>
              </a:gdLst>
              <a:ahLst/>
              <a:cxnLst>
                <a:cxn ang="0">
                  <a:pos x="T0" y="T1"/>
                </a:cxn>
                <a:cxn ang="0">
                  <a:pos x="T2" y="T3"/>
                </a:cxn>
                <a:cxn ang="0">
                  <a:pos x="T4" y="T5"/>
                </a:cxn>
                <a:cxn ang="0">
                  <a:pos x="T6" y="T7"/>
                </a:cxn>
                <a:cxn ang="0">
                  <a:pos x="T8" y="T9"/>
                </a:cxn>
              </a:cxnLst>
              <a:rect l="0" t="0" r="r" b="b"/>
              <a:pathLst>
                <a:path w="13" h="14">
                  <a:moveTo>
                    <a:pt x="1" y="14"/>
                  </a:moveTo>
                  <a:lnTo>
                    <a:pt x="0" y="13"/>
                  </a:lnTo>
                  <a:lnTo>
                    <a:pt x="12" y="0"/>
                  </a:lnTo>
                  <a:lnTo>
                    <a:pt x="13" y="1"/>
                  </a:lnTo>
                  <a:lnTo>
                    <a:pt x="1" y="14"/>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5" name="Freeform 519"/>
            <p:cNvSpPr/>
            <p:nvPr/>
          </p:nvSpPr>
          <p:spPr bwMode="auto">
            <a:xfrm>
              <a:off x="6823076" y="919163"/>
              <a:ext cx="12700" cy="14288"/>
            </a:xfrm>
            <a:custGeom>
              <a:avLst/>
              <a:gdLst>
                <a:gd name="T0" fmla="*/ 1 w 8"/>
                <a:gd name="T1" fmla="*/ 9 h 9"/>
                <a:gd name="T2" fmla="*/ 0 w 8"/>
                <a:gd name="T3" fmla="*/ 8 h 9"/>
                <a:gd name="T4" fmla="*/ 8 w 8"/>
                <a:gd name="T5" fmla="*/ 0 h 9"/>
                <a:gd name="T6" fmla="*/ 8 w 8"/>
                <a:gd name="T7" fmla="*/ 2 h 9"/>
                <a:gd name="T8" fmla="*/ 1 w 8"/>
                <a:gd name="T9" fmla="*/ 9 h 9"/>
              </a:gdLst>
              <a:ahLst/>
              <a:cxnLst>
                <a:cxn ang="0">
                  <a:pos x="T0" y="T1"/>
                </a:cxn>
                <a:cxn ang="0">
                  <a:pos x="T2" y="T3"/>
                </a:cxn>
                <a:cxn ang="0">
                  <a:pos x="T4" y="T5"/>
                </a:cxn>
                <a:cxn ang="0">
                  <a:pos x="T6" y="T7"/>
                </a:cxn>
                <a:cxn ang="0">
                  <a:pos x="T8" y="T9"/>
                </a:cxn>
              </a:cxnLst>
              <a:rect l="0" t="0" r="r" b="b"/>
              <a:pathLst>
                <a:path w="8" h="9">
                  <a:moveTo>
                    <a:pt x="1" y="9"/>
                  </a:moveTo>
                  <a:lnTo>
                    <a:pt x="0" y="8"/>
                  </a:lnTo>
                  <a:lnTo>
                    <a:pt x="8" y="0"/>
                  </a:lnTo>
                  <a:lnTo>
                    <a:pt x="8" y="2"/>
                  </a:lnTo>
                  <a:lnTo>
                    <a:pt x="1" y="9"/>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6" name="Freeform 520"/>
            <p:cNvSpPr/>
            <p:nvPr/>
          </p:nvSpPr>
          <p:spPr bwMode="auto">
            <a:xfrm>
              <a:off x="6823076" y="928688"/>
              <a:ext cx="20638" cy="20638"/>
            </a:xfrm>
            <a:custGeom>
              <a:avLst/>
              <a:gdLst>
                <a:gd name="T0" fmla="*/ 1 w 13"/>
                <a:gd name="T1" fmla="*/ 13 h 13"/>
                <a:gd name="T2" fmla="*/ 0 w 13"/>
                <a:gd name="T3" fmla="*/ 12 h 13"/>
                <a:gd name="T4" fmla="*/ 13 w 13"/>
                <a:gd name="T5" fmla="*/ 0 h 13"/>
                <a:gd name="T6" fmla="*/ 13 w 13"/>
                <a:gd name="T7" fmla="*/ 0 h 13"/>
                <a:gd name="T8" fmla="*/ 1 w 13"/>
                <a:gd name="T9" fmla="*/ 13 h 13"/>
              </a:gdLst>
              <a:ahLst/>
              <a:cxnLst>
                <a:cxn ang="0">
                  <a:pos x="T0" y="T1"/>
                </a:cxn>
                <a:cxn ang="0">
                  <a:pos x="T2" y="T3"/>
                </a:cxn>
                <a:cxn ang="0">
                  <a:pos x="T4" y="T5"/>
                </a:cxn>
                <a:cxn ang="0">
                  <a:pos x="T6" y="T7"/>
                </a:cxn>
                <a:cxn ang="0">
                  <a:pos x="T8" y="T9"/>
                </a:cxn>
              </a:cxnLst>
              <a:rect l="0" t="0" r="r" b="b"/>
              <a:pathLst>
                <a:path w="13" h="13">
                  <a:moveTo>
                    <a:pt x="1" y="13"/>
                  </a:moveTo>
                  <a:lnTo>
                    <a:pt x="0" y="12"/>
                  </a:lnTo>
                  <a:lnTo>
                    <a:pt x="13" y="0"/>
                  </a:lnTo>
                  <a:lnTo>
                    <a:pt x="13" y="0"/>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7" name="Freeform 521"/>
            <p:cNvSpPr/>
            <p:nvPr/>
          </p:nvSpPr>
          <p:spPr bwMode="auto">
            <a:xfrm>
              <a:off x="6838951" y="936625"/>
              <a:ext cx="14288" cy="12700"/>
            </a:xfrm>
            <a:custGeom>
              <a:avLst/>
              <a:gdLst>
                <a:gd name="T0" fmla="*/ 1 w 9"/>
                <a:gd name="T1" fmla="*/ 8 h 8"/>
                <a:gd name="T2" fmla="*/ 0 w 9"/>
                <a:gd name="T3" fmla="*/ 7 h 8"/>
                <a:gd name="T4" fmla="*/ 8 w 9"/>
                <a:gd name="T5" fmla="*/ 0 h 8"/>
                <a:gd name="T6" fmla="*/ 9 w 9"/>
                <a:gd name="T7" fmla="*/ 0 h 8"/>
                <a:gd name="T8" fmla="*/ 1 w 9"/>
                <a:gd name="T9" fmla="*/ 8 h 8"/>
              </a:gdLst>
              <a:ahLst/>
              <a:cxnLst>
                <a:cxn ang="0">
                  <a:pos x="T0" y="T1"/>
                </a:cxn>
                <a:cxn ang="0">
                  <a:pos x="T2" y="T3"/>
                </a:cxn>
                <a:cxn ang="0">
                  <a:pos x="T4" y="T5"/>
                </a:cxn>
                <a:cxn ang="0">
                  <a:pos x="T6" y="T7"/>
                </a:cxn>
                <a:cxn ang="0">
                  <a:pos x="T8" y="T9"/>
                </a:cxn>
              </a:cxnLst>
              <a:rect l="0" t="0" r="r" b="b"/>
              <a:pathLst>
                <a:path w="9" h="8">
                  <a:moveTo>
                    <a:pt x="1" y="8"/>
                  </a:moveTo>
                  <a:lnTo>
                    <a:pt x="0" y="7"/>
                  </a:lnTo>
                  <a:lnTo>
                    <a:pt x="8" y="0"/>
                  </a:lnTo>
                  <a:lnTo>
                    <a:pt x="9"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8" name="Freeform 522"/>
            <p:cNvSpPr/>
            <p:nvPr/>
          </p:nvSpPr>
          <p:spPr bwMode="auto">
            <a:xfrm>
              <a:off x="6838951" y="944563"/>
              <a:ext cx="22225" cy="20638"/>
            </a:xfrm>
            <a:custGeom>
              <a:avLst/>
              <a:gdLst>
                <a:gd name="T0" fmla="*/ 1 w 14"/>
                <a:gd name="T1" fmla="*/ 13 h 13"/>
                <a:gd name="T2" fmla="*/ 0 w 14"/>
                <a:gd name="T3" fmla="*/ 12 h 13"/>
                <a:gd name="T4" fmla="*/ 13 w 14"/>
                <a:gd name="T5" fmla="*/ 0 h 13"/>
                <a:gd name="T6" fmla="*/ 14 w 14"/>
                <a:gd name="T7" fmla="*/ 1 h 13"/>
                <a:gd name="T8" fmla="*/ 1 w 14"/>
                <a:gd name="T9" fmla="*/ 13 h 13"/>
              </a:gdLst>
              <a:ahLst/>
              <a:cxnLst>
                <a:cxn ang="0">
                  <a:pos x="T0" y="T1"/>
                </a:cxn>
                <a:cxn ang="0">
                  <a:pos x="T2" y="T3"/>
                </a:cxn>
                <a:cxn ang="0">
                  <a:pos x="T4" y="T5"/>
                </a:cxn>
                <a:cxn ang="0">
                  <a:pos x="T6" y="T7"/>
                </a:cxn>
                <a:cxn ang="0">
                  <a:pos x="T8" y="T9"/>
                </a:cxn>
              </a:cxnLst>
              <a:rect l="0" t="0" r="r" b="b"/>
              <a:pathLst>
                <a:path w="14" h="13">
                  <a:moveTo>
                    <a:pt x="1" y="13"/>
                  </a:moveTo>
                  <a:lnTo>
                    <a:pt x="0" y="12"/>
                  </a:lnTo>
                  <a:lnTo>
                    <a:pt x="13" y="0"/>
                  </a:lnTo>
                  <a:lnTo>
                    <a:pt x="14" y="1"/>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9" name="Freeform 523"/>
            <p:cNvSpPr/>
            <p:nvPr/>
          </p:nvSpPr>
          <p:spPr bwMode="auto">
            <a:xfrm>
              <a:off x="6854826" y="952500"/>
              <a:ext cx="12700" cy="12700"/>
            </a:xfrm>
            <a:custGeom>
              <a:avLst/>
              <a:gdLst>
                <a:gd name="T0" fmla="*/ 1 w 8"/>
                <a:gd name="T1" fmla="*/ 8 h 8"/>
                <a:gd name="T2" fmla="*/ 0 w 8"/>
                <a:gd name="T3" fmla="*/ 8 h 8"/>
                <a:gd name="T4" fmla="*/ 8 w 8"/>
                <a:gd name="T5" fmla="*/ 0 h 8"/>
                <a:gd name="T6" fmla="*/ 8 w 8"/>
                <a:gd name="T7" fmla="*/ 1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8"/>
                  </a:lnTo>
                  <a:lnTo>
                    <a:pt x="8" y="0"/>
                  </a:lnTo>
                  <a:lnTo>
                    <a:pt x="8" y="1"/>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0" name="Freeform 524"/>
            <p:cNvSpPr/>
            <p:nvPr/>
          </p:nvSpPr>
          <p:spPr bwMode="auto">
            <a:xfrm>
              <a:off x="6856414" y="960438"/>
              <a:ext cx="20638" cy="20638"/>
            </a:xfrm>
            <a:custGeom>
              <a:avLst/>
              <a:gdLst>
                <a:gd name="T0" fmla="*/ 0 w 13"/>
                <a:gd name="T1" fmla="*/ 13 h 13"/>
                <a:gd name="T2" fmla="*/ 0 w 13"/>
                <a:gd name="T3" fmla="*/ 12 h 13"/>
                <a:gd name="T4" fmla="*/ 12 w 13"/>
                <a:gd name="T5" fmla="*/ 0 h 13"/>
                <a:gd name="T6" fmla="*/ 13 w 13"/>
                <a:gd name="T7" fmla="*/ 1 h 13"/>
                <a:gd name="T8" fmla="*/ 0 w 13"/>
                <a:gd name="T9" fmla="*/ 13 h 13"/>
              </a:gdLst>
              <a:ahLst/>
              <a:cxnLst>
                <a:cxn ang="0">
                  <a:pos x="T0" y="T1"/>
                </a:cxn>
                <a:cxn ang="0">
                  <a:pos x="T2" y="T3"/>
                </a:cxn>
                <a:cxn ang="0">
                  <a:pos x="T4" y="T5"/>
                </a:cxn>
                <a:cxn ang="0">
                  <a:pos x="T6" y="T7"/>
                </a:cxn>
                <a:cxn ang="0">
                  <a:pos x="T8" y="T9"/>
                </a:cxn>
              </a:cxnLst>
              <a:rect l="0" t="0" r="r" b="b"/>
              <a:pathLst>
                <a:path w="13" h="13">
                  <a:moveTo>
                    <a:pt x="0" y="13"/>
                  </a:moveTo>
                  <a:lnTo>
                    <a:pt x="0" y="12"/>
                  </a:lnTo>
                  <a:lnTo>
                    <a:pt x="12" y="0"/>
                  </a:lnTo>
                  <a:lnTo>
                    <a:pt x="13" y="1"/>
                  </a:lnTo>
                  <a:lnTo>
                    <a:pt x="0"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1" name="Freeform 525"/>
            <p:cNvSpPr/>
            <p:nvPr/>
          </p:nvSpPr>
          <p:spPr bwMode="auto">
            <a:xfrm>
              <a:off x="6872289" y="968375"/>
              <a:ext cx="12700" cy="12700"/>
            </a:xfrm>
            <a:custGeom>
              <a:avLst/>
              <a:gdLst>
                <a:gd name="T0" fmla="*/ 0 w 8"/>
                <a:gd name="T1" fmla="*/ 8 h 8"/>
                <a:gd name="T2" fmla="*/ 0 w 8"/>
                <a:gd name="T3" fmla="*/ 8 h 8"/>
                <a:gd name="T4" fmla="*/ 7 w 8"/>
                <a:gd name="T5" fmla="*/ 0 h 8"/>
                <a:gd name="T6" fmla="*/ 8 w 8"/>
                <a:gd name="T7" fmla="*/ 1 h 8"/>
                <a:gd name="T8" fmla="*/ 0 w 8"/>
                <a:gd name="T9" fmla="*/ 8 h 8"/>
              </a:gdLst>
              <a:ahLst/>
              <a:cxnLst>
                <a:cxn ang="0">
                  <a:pos x="T0" y="T1"/>
                </a:cxn>
                <a:cxn ang="0">
                  <a:pos x="T2" y="T3"/>
                </a:cxn>
                <a:cxn ang="0">
                  <a:pos x="T4" y="T5"/>
                </a:cxn>
                <a:cxn ang="0">
                  <a:pos x="T6" y="T7"/>
                </a:cxn>
                <a:cxn ang="0">
                  <a:pos x="T8" y="T9"/>
                </a:cxn>
              </a:cxnLst>
              <a:rect l="0" t="0" r="r" b="b"/>
              <a:pathLst>
                <a:path w="8" h="8">
                  <a:moveTo>
                    <a:pt x="0" y="8"/>
                  </a:moveTo>
                  <a:lnTo>
                    <a:pt x="0" y="8"/>
                  </a:lnTo>
                  <a:lnTo>
                    <a:pt x="7" y="0"/>
                  </a:lnTo>
                  <a:lnTo>
                    <a:pt x="8" y="1"/>
                  </a:lnTo>
                  <a:lnTo>
                    <a:pt x="0"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2" name="Freeform 526"/>
            <p:cNvSpPr/>
            <p:nvPr/>
          </p:nvSpPr>
          <p:spPr bwMode="auto">
            <a:xfrm>
              <a:off x="6872289" y="976313"/>
              <a:ext cx="20638" cy="20638"/>
            </a:xfrm>
            <a:custGeom>
              <a:avLst/>
              <a:gdLst>
                <a:gd name="T0" fmla="*/ 1 w 13"/>
                <a:gd name="T1" fmla="*/ 13 h 13"/>
                <a:gd name="T2" fmla="*/ 0 w 13"/>
                <a:gd name="T3" fmla="*/ 13 h 13"/>
                <a:gd name="T4" fmla="*/ 12 w 13"/>
                <a:gd name="T5" fmla="*/ 0 h 13"/>
                <a:gd name="T6" fmla="*/ 13 w 13"/>
                <a:gd name="T7" fmla="*/ 1 h 13"/>
                <a:gd name="T8" fmla="*/ 1 w 13"/>
                <a:gd name="T9" fmla="*/ 13 h 13"/>
              </a:gdLst>
              <a:ahLst/>
              <a:cxnLst>
                <a:cxn ang="0">
                  <a:pos x="T0" y="T1"/>
                </a:cxn>
                <a:cxn ang="0">
                  <a:pos x="T2" y="T3"/>
                </a:cxn>
                <a:cxn ang="0">
                  <a:pos x="T4" y="T5"/>
                </a:cxn>
                <a:cxn ang="0">
                  <a:pos x="T6" y="T7"/>
                </a:cxn>
                <a:cxn ang="0">
                  <a:pos x="T8" y="T9"/>
                </a:cxn>
              </a:cxnLst>
              <a:rect l="0" t="0" r="r" b="b"/>
              <a:pathLst>
                <a:path w="13" h="13">
                  <a:moveTo>
                    <a:pt x="1" y="13"/>
                  </a:moveTo>
                  <a:lnTo>
                    <a:pt x="0" y="13"/>
                  </a:lnTo>
                  <a:lnTo>
                    <a:pt x="12" y="0"/>
                  </a:lnTo>
                  <a:lnTo>
                    <a:pt x="13" y="1"/>
                  </a:lnTo>
                  <a:lnTo>
                    <a:pt x="1" y="1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3" name="Freeform 527"/>
            <p:cNvSpPr/>
            <p:nvPr/>
          </p:nvSpPr>
          <p:spPr bwMode="auto">
            <a:xfrm>
              <a:off x="6888164" y="985838"/>
              <a:ext cx="12700" cy="12700"/>
            </a:xfrm>
            <a:custGeom>
              <a:avLst/>
              <a:gdLst>
                <a:gd name="T0" fmla="*/ 1 w 8"/>
                <a:gd name="T1" fmla="*/ 8 h 8"/>
                <a:gd name="T2" fmla="*/ 0 w 8"/>
                <a:gd name="T3" fmla="*/ 7 h 8"/>
                <a:gd name="T4" fmla="*/ 7 w 8"/>
                <a:gd name="T5" fmla="*/ 0 h 8"/>
                <a:gd name="T6" fmla="*/ 8 w 8"/>
                <a:gd name="T7" fmla="*/ 0 h 8"/>
                <a:gd name="T8" fmla="*/ 1 w 8"/>
                <a:gd name="T9" fmla="*/ 8 h 8"/>
              </a:gdLst>
              <a:ahLst/>
              <a:cxnLst>
                <a:cxn ang="0">
                  <a:pos x="T0" y="T1"/>
                </a:cxn>
                <a:cxn ang="0">
                  <a:pos x="T2" y="T3"/>
                </a:cxn>
                <a:cxn ang="0">
                  <a:pos x="T4" y="T5"/>
                </a:cxn>
                <a:cxn ang="0">
                  <a:pos x="T6" y="T7"/>
                </a:cxn>
                <a:cxn ang="0">
                  <a:pos x="T8" y="T9"/>
                </a:cxn>
              </a:cxnLst>
              <a:rect l="0" t="0" r="r" b="b"/>
              <a:pathLst>
                <a:path w="8" h="8">
                  <a:moveTo>
                    <a:pt x="1" y="8"/>
                  </a:moveTo>
                  <a:lnTo>
                    <a:pt x="0" y="7"/>
                  </a:lnTo>
                  <a:lnTo>
                    <a:pt x="7" y="0"/>
                  </a:lnTo>
                  <a:lnTo>
                    <a:pt x="8" y="0"/>
                  </a:lnTo>
                  <a:lnTo>
                    <a:pt x="1" y="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664" name="Freeform 528"/>
          <p:cNvSpPr/>
          <p:nvPr/>
        </p:nvSpPr>
        <p:spPr bwMode="auto">
          <a:xfrm>
            <a:off x="2538374" y="1601031"/>
            <a:ext cx="954368" cy="952946"/>
          </a:xfrm>
          <a:custGeom>
            <a:avLst/>
            <a:gdLst>
              <a:gd name="T0" fmla="*/ 125 w 1159"/>
              <a:gd name="T1" fmla="*/ 353 h 1159"/>
              <a:gd name="T2" fmla="*/ 353 w 1159"/>
              <a:gd name="T3" fmla="*/ 1034 h 1159"/>
              <a:gd name="T4" fmla="*/ 1034 w 1159"/>
              <a:gd name="T5" fmla="*/ 806 h 1159"/>
              <a:gd name="T6" fmla="*/ 806 w 1159"/>
              <a:gd name="T7" fmla="*/ 125 h 1159"/>
              <a:gd name="T8" fmla="*/ 125 w 1159"/>
              <a:gd name="T9" fmla="*/ 353 h 1159"/>
            </a:gdLst>
            <a:ahLst/>
            <a:cxnLst>
              <a:cxn ang="0">
                <a:pos x="T0" y="T1"/>
              </a:cxn>
              <a:cxn ang="0">
                <a:pos x="T2" y="T3"/>
              </a:cxn>
              <a:cxn ang="0">
                <a:pos x="T4" y="T5"/>
              </a:cxn>
              <a:cxn ang="0">
                <a:pos x="T6" y="T7"/>
              </a:cxn>
              <a:cxn ang="0">
                <a:pos x="T8" y="T9"/>
              </a:cxn>
            </a:cxnLst>
            <a:rect l="0" t="0" r="r" b="b"/>
            <a:pathLst>
              <a:path w="1159" h="1159">
                <a:moveTo>
                  <a:pt x="125" y="353"/>
                </a:moveTo>
                <a:cubicBezTo>
                  <a:pt x="0" y="604"/>
                  <a:pt x="102" y="909"/>
                  <a:pt x="353" y="1034"/>
                </a:cubicBezTo>
                <a:cubicBezTo>
                  <a:pt x="604" y="1159"/>
                  <a:pt x="909" y="1057"/>
                  <a:pt x="1034" y="806"/>
                </a:cubicBezTo>
                <a:cubicBezTo>
                  <a:pt x="1159" y="555"/>
                  <a:pt x="1057" y="250"/>
                  <a:pt x="806" y="125"/>
                </a:cubicBezTo>
                <a:cubicBezTo>
                  <a:pt x="555" y="0"/>
                  <a:pt x="250" y="102"/>
                  <a:pt x="125" y="353"/>
                </a:cubicBezTo>
                <a:close/>
              </a:path>
            </a:pathLst>
          </a:custGeom>
          <a:solidFill>
            <a:srgbClr val="F2756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06" name="组合 3805"/>
          <p:cNvGrpSpPr/>
          <p:nvPr/>
        </p:nvGrpSpPr>
        <p:grpSpPr>
          <a:xfrm>
            <a:off x="2797234" y="1821489"/>
            <a:ext cx="466517" cy="482161"/>
            <a:chOff x="4305301" y="506413"/>
            <a:chExt cx="520700" cy="538162"/>
          </a:xfrm>
        </p:grpSpPr>
        <p:sp>
          <p:nvSpPr>
            <p:cNvPr id="3665" name="Freeform 529"/>
            <p:cNvSpPr/>
            <p:nvPr/>
          </p:nvSpPr>
          <p:spPr bwMode="auto">
            <a:xfrm>
              <a:off x="4311651" y="858838"/>
              <a:ext cx="514350" cy="163513"/>
            </a:xfrm>
            <a:custGeom>
              <a:avLst/>
              <a:gdLst>
                <a:gd name="T0" fmla="*/ 558 w 559"/>
                <a:gd name="T1" fmla="*/ 0 h 179"/>
                <a:gd name="T2" fmla="*/ 55 w 559"/>
                <a:gd name="T3" fmla="*/ 3 h 179"/>
                <a:gd name="T4" fmla="*/ 0 w 559"/>
                <a:gd name="T5" fmla="*/ 59 h 179"/>
                <a:gd name="T6" fmla="*/ 0 w 559"/>
                <a:gd name="T7" fmla="*/ 124 h 179"/>
                <a:gd name="T8" fmla="*/ 56 w 559"/>
                <a:gd name="T9" fmla="*/ 179 h 179"/>
                <a:gd name="T10" fmla="*/ 559 w 559"/>
                <a:gd name="T11" fmla="*/ 175 h 179"/>
                <a:gd name="T12" fmla="*/ 558 w 559"/>
                <a:gd name="T13" fmla="*/ 0 h 179"/>
              </a:gdLst>
              <a:ahLst/>
              <a:cxnLst>
                <a:cxn ang="0">
                  <a:pos x="T0" y="T1"/>
                </a:cxn>
                <a:cxn ang="0">
                  <a:pos x="T2" y="T3"/>
                </a:cxn>
                <a:cxn ang="0">
                  <a:pos x="T4" y="T5"/>
                </a:cxn>
                <a:cxn ang="0">
                  <a:pos x="T6" y="T7"/>
                </a:cxn>
                <a:cxn ang="0">
                  <a:pos x="T8" y="T9"/>
                </a:cxn>
                <a:cxn ang="0">
                  <a:pos x="T10" y="T11"/>
                </a:cxn>
                <a:cxn ang="0">
                  <a:pos x="T12" y="T13"/>
                </a:cxn>
              </a:cxnLst>
              <a:rect l="0" t="0" r="r" b="b"/>
              <a:pathLst>
                <a:path w="559" h="179">
                  <a:moveTo>
                    <a:pt x="558" y="0"/>
                  </a:moveTo>
                  <a:cubicBezTo>
                    <a:pt x="55" y="3"/>
                    <a:pt x="55" y="3"/>
                    <a:pt x="55" y="3"/>
                  </a:cubicBezTo>
                  <a:cubicBezTo>
                    <a:pt x="24" y="3"/>
                    <a:pt x="0" y="28"/>
                    <a:pt x="0" y="59"/>
                  </a:cubicBezTo>
                  <a:cubicBezTo>
                    <a:pt x="0" y="124"/>
                    <a:pt x="0" y="124"/>
                    <a:pt x="0" y="124"/>
                  </a:cubicBezTo>
                  <a:cubicBezTo>
                    <a:pt x="1" y="155"/>
                    <a:pt x="26" y="179"/>
                    <a:pt x="56" y="179"/>
                  </a:cubicBezTo>
                  <a:cubicBezTo>
                    <a:pt x="559" y="175"/>
                    <a:pt x="559" y="175"/>
                    <a:pt x="559" y="175"/>
                  </a:cubicBezTo>
                  <a:lnTo>
                    <a:pt x="558" y="0"/>
                  </a:lnTo>
                  <a:close/>
                </a:path>
              </a:pathLst>
            </a:custGeom>
            <a:solidFill>
              <a:srgbClr val="9FA8A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6" name="Freeform 530"/>
            <p:cNvSpPr/>
            <p:nvPr/>
          </p:nvSpPr>
          <p:spPr bwMode="auto">
            <a:xfrm>
              <a:off x="4694239" y="874713"/>
              <a:ext cx="111125" cy="128588"/>
            </a:xfrm>
            <a:custGeom>
              <a:avLst/>
              <a:gdLst>
                <a:gd name="T0" fmla="*/ 0 w 70"/>
                <a:gd name="T1" fmla="*/ 81 h 81"/>
                <a:gd name="T2" fmla="*/ 0 w 70"/>
                <a:gd name="T3" fmla="*/ 1 h 81"/>
                <a:gd name="T4" fmla="*/ 69 w 70"/>
                <a:gd name="T5" fmla="*/ 0 h 81"/>
                <a:gd name="T6" fmla="*/ 70 w 70"/>
                <a:gd name="T7" fmla="*/ 81 h 81"/>
                <a:gd name="T8" fmla="*/ 0 w 70"/>
                <a:gd name="T9" fmla="*/ 81 h 81"/>
              </a:gdLst>
              <a:ahLst/>
              <a:cxnLst>
                <a:cxn ang="0">
                  <a:pos x="T0" y="T1"/>
                </a:cxn>
                <a:cxn ang="0">
                  <a:pos x="T2" y="T3"/>
                </a:cxn>
                <a:cxn ang="0">
                  <a:pos x="T4" y="T5"/>
                </a:cxn>
                <a:cxn ang="0">
                  <a:pos x="T6" y="T7"/>
                </a:cxn>
                <a:cxn ang="0">
                  <a:pos x="T8" y="T9"/>
                </a:cxn>
              </a:cxnLst>
              <a:rect l="0" t="0" r="r" b="b"/>
              <a:pathLst>
                <a:path w="70" h="81">
                  <a:moveTo>
                    <a:pt x="0" y="81"/>
                  </a:moveTo>
                  <a:lnTo>
                    <a:pt x="0" y="1"/>
                  </a:lnTo>
                  <a:lnTo>
                    <a:pt x="69" y="0"/>
                  </a:lnTo>
                  <a:lnTo>
                    <a:pt x="70" y="81"/>
                  </a:lnTo>
                  <a:lnTo>
                    <a:pt x="0" y="81"/>
                  </a:lnTo>
                  <a:close/>
                </a:path>
              </a:pathLst>
            </a:custGeom>
            <a:solidFill>
              <a:srgbClr val="1AA28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7" name="Freeform 531"/>
            <p:cNvSpPr/>
            <p:nvPr/>
          </p:nvSpPr>
          <p:spPr bwMode="auto">
            <a:xfrm>
              <a:off x="4570414" y="876300"/>
              <a:ext cx="111125" cy="128588"/>
            </a:xfrm>
            <a:custGeom>
              <a:avLst/>
              <a:gdLst>
                <a:gd name="T0" fmla="*/ 1 w 70"/>
                <a:gd name="T1" fmla="*/ 81 h 81"/>
                <a:gd name="T2" fmla="*/ 0 w 70"/>
                <a:gd name="T3" fmla="*/ 0 h 81"/>
                <a:gd name="T4" fmla="*/ 70 w 70"/>
                <a:gd name="T5" fmla="*/ 0 h 81"/>
                <a:gd name="T6" fmla="*/ 70 w 70"/>
                <a:gd name="T7" fmla="*/ 80 h 81"/>
                <a:gd name="T8" fmla="*/ 1 w 70"/>
                <a:gd name="T9" fmla="*/ 81 h 81"/>
              </a:gdLst>
              <a:ahLst/>
              <a:cxnLst>
                <a:cxn ang="0">
                  <a:pos x="T0" y="T1"/>
                </a:cxn>
                <a:cxn ang="0">
                  <a:pos x="T2" y="T3"/>
                </a:cxn>
                <a:cxn ang="0">
                  <a:pos x="T4" y="T5"/>
                </a:cxn>
                <a:cxn ang="0">
                  <a:pos x="T6" y="T7"/>
                </a:cxn>
                <a:cxn ang="0">
                  <a:pos x="T8" y="T9"/>
                </a:cxn>
              </a:cxnLst>
              <a:rect l="0" t="0" r="r" b="b"/>
              <a:pathLst>
                <a:path w="70" h="81">
                  <a:moveTo>
                    <a:pt x="1" y="81"/>
                  </a:moveTo>
                  <a:lnTo>
                    <a:pt x="0" y="0"/>
                  </a:lnTo>
                  <a:lnTo>
                    <a:pt x="70" y="0"/>
                  </a:lnTo>
                  <a:lnTo>
                    <a:pt x="70" y="80"/>
                  </a:lnTo>
                  <a:lnTo>
                    <a:pt x="1" y="81"/>
                  </a:lnTo>
                  <a:close/>
                </a:path>
              </a:pathLst>
            </a:custGeom>
            <a:solidFill>
              <a:srgbClr val="39B39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8" name="Freeform 532"/>
            <p:cNvSpPr/>
            <p:nvPr/>
          </p:nvSpPr>
          <p:spPr bwMode="auto">
            <a:xfrm>
              <a:off x="4448176" y="876300"/>
              <a:ext cx="111125" cy="128588"/>
            </a:xfrm>
            <a:custGeom>
              <a:avLst/>
              <a:gdLst>
                <a:gd name="T0" fmla="*/ 0 w 70"/>
                <a:gd name="T1" fmla="*/ 81 h 81"/>
                <a:gd name="T2" fmla="*/ 0 w 70"/>
                <a:gd name="T3" fmla="*/ 1 h 81"/>
                <a:gd name="T4" fmla="*/ 69 w 70"/>
                <a:gd name="T5" fmla="*/ 0 h 81"/>
                <a:gd name="T6" fmla="*/ 70 w 70"/>
                <a:gd name="T7" fmla="*/ 81 h 81"/>
                <a:gd name="T8" fmla="*/ 0 w 70"/>
                <a:gd name="T9" fmla="*/ 81 h 81"/>
              </a:gdLst>
              <a:ahLst/>
              <a:cxnLst>
                <a:cxn ang="0">
                  <a:pos x="T0" y="T1"/>
                </a:cxn>
                <a:cxn ang="0">
                  <a:pos x="T2" y="T3"/>
                </a:cxn>
                <a:cxn ang="0">
                  <a:pos x="T4" y="T5"/>
                </a:cxn>
                <a:cxn ang="0">
                  <a:pos x="T6" y="T7"/>
                </a:cxn>
                <a:cxn ang="0">
                  <a:pos x="T8" y="T9"/>
                </a:cxn>
              </a:cxnLst>
              <a:rect l="0" t="0" r="r" b="b"/>
              <a:pathLst>
                <a:path w="70" h="81">
                  <a:moveTo>
                    <a:pt x="0" y="81"/>
                  </a:moveTo>
                  <a:lnTo>
                    <a:pt x="0" y="1"/>
                  </a:lnTo>
                  <a:lnTo>
                    <a:pt x="69" y="0"/>
                  </a:lnTo>
                  <a:lnTo>
                    <a:pt x="70" y="81"/>
                  </a:lnTo>
                  <a:lnTo>
                    <a:pt x="0" y="81"/>
                  </a:lnTo>
                  <a:close/>
                </a:path>
              </a:pathLst>
            </a:custGeom>
            <a:solidFill>
              <a:srgbClr val="39B39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9" name="Freeform 533"/>
            <p:cNvSpPr/>
            <p:nvPr/>
          </p:nvSpPr>
          <p:spPr bwMode="auto">
            <a:xfrm>
              <a:off x="4311651" y="654050"/>
              <a:ext cx="511175" cy="390525"/>
            </a:xfrm>
            <a:custGeom>
              <a:avLst/>
              <a:gdLst>
                <a:gd name="T0" fmla="*/ 466 w 557"/>
                <a:gd name="T1" fmla="*/ 0 h 425"/>
                <a:gd name="T2" fmla="*/ 35 w 557"/>
                <a:gd name="T3" fmla="*/ 258 h 425"/>
                <a:gd name="T4" fmla="*/ 16 w 557"/>
                <a:gd name="T5" fmla="*/ 334 h 425"/>
                <a:gd name="T6" fmla="*/ 49 w 557"/>
                <a:gd name="T7" fmla="*/ 390 h 425"/>
                <a:gd name="T8" fmla="*/ 125 w 557"/>
                <a:gd name="T9" fmla="*/ 409 h 425"/>
                <a:gd name="T10" fmla="*/ 557 w 557"/>
                <a:gd name="T11" fmla="*/ 151 h 425"/>
                <a:gd name="T12" fmla="*/ 466 w 557"/>
                <a:gd name="T13" fmla="*/ 0 h 425"/>
              </a:gdLst>
              <a:ahLst/>
              <a:cxnLst>
                <a:cxn ang="0">
                  <a:pos x="T0" y="T1"/>
                </a:cxn>
                <a:cxn ang="0">
                  <a:pos x="T2" y="T3"/>
                </a:cxn>
                <a:cxn ang="0">
                  <a:pos x="T4" y="T5"/>
                </a:cxn>
                <a:cxn ang="0">
                  <a:pos x="T6" y="T7"/>
                </a:cxn>
                <a:cxn ang="0">
                  <a:pos x="T8" y="T9"/>
                </a:cxn>
                <a:cxn ang="0">
                  <a:pos x="T10" y="T11"/>
                </a:cxn>
                <a:cxn ang="0">
                  <a:pos x="T12" y="T13"/>
                </a:cxn>
              </a:cxnLst>
              <a:rect l="0" t="0" r="r" b="b"/>
              <a:pathLst>
                <a:path w="557" h="425">
                  <a:moveTo>
                    <a:pt x="466" y="0"/>
                  </a:moveTo>
                  <a:cubicBezTo>
                    <a:pt x="35" y="258"/>
                    <a:pt x="35" y="258"/>
                    <a:pt x="35" y="258"/>
                  </a:cubicBezTo>
                  <a:cubicBezTo>
                    <a:pt x="8" y="274"/>
                    <a:pt x="0" y="308"/>
                    <a:pt x="16" y="334"/>
                  </a:cubicBezTo>
                  <a:cubicBezTo>
                    <a:pt x="49" y="390"/>
                    <a:pt x="49" y="390"/>
                    <a:pt x="49" y="390"/>
                  </a:cubicBezTo>
                  <a:cubicBezTo>
                    <a:pt x="65" y="416"/>
                    <a:pt x="99" y="425"/>
                    <a:pt x="125" y="409"/>
                  </a:cubicBezTo>
                  <a:cubicBezTo>
                    <a:pt x="557" y="151"/>
                    <a:pt x="557" y="151"/>
                    <a:pt x="557" y="151"/>
                  </a:cubicBezTo>
                  <a:lnTo>
                    <a:pt x="466" y="0"/>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0" name="Freeform 534"/>
            <p:cNvSpPr/>
            <p:nvPr/>
          </p:nvSpPr>
          <p:spPr bwMode="auto">
            <a:xfrm>
              <a:off x="4637089" y="677863"/>
              <a:ext cx="160338" cy="166688"/>
            </a:xfrm>
            <a:custGeom>
              <a:avLst/>
              <a:gdLst>
                <a:gd name="T0" fmla="*/ 42 w 101"/>
                <a:gd name="T1" fmla="*/ 105 h 105"/>
                <a:gd name="T2" fmla="*/ 0 w 101"/>
                <a:gd name="T3" fmla="*/ 36 h 105"/>
                <a:gd name="T4" fmla="*/ 59 w 101"/>
                <a:gd name="T5" fmla="*/ 0 h 105"/>
                <a:gd name="T6" fmla="*/ 101 w 101"/>
                <a:gd name="T7" fmla="*/ 69 h 105"/>
                <a:gd name="T8" fmla="*/ 42 w 101"/>
                <a:gd name="T9" fmla="*/ 105 h 105"/>
              </a:gdLst>
              <a:ahLst/>
              <a:cxnLst>
                <a:cxn ang="0">
                  <a:pos x="T0" y="T1"/>
                </a:cxn>
                <a:cxn ang="0">
                  <a:pos x="T2" y="T3"/>
                </a:cxn>
                <a:cxn ang="0">
                  <a:pos x="T4" y="T5"/>
                </a:cxn>
                <a:cxn ang="0">
                  <a:pos x="T6" y="T7"/>
                </a:cxn>
                <a:cxn ang="0">
                  <a:pos x="T8" y="T9"/>
                </a:cxn>
              </a:cxnLst>
              <a:rect l="0" t="0" r="r" b="b"/>
              <a:pathLst>
                <a:path w="101" h="105">
                  <a:moveTo>
                    <a:pt x="42" y="105"/>
                  </a:moveTo>
                  <a:lnTo>
                    <a:pt x="0" y="36"/>
                  </a:lnTo>
                  <a:lnTo>
                    <a:pt x="59" y="0"/>
                  </a:lnTo>
                  <a:lnTo>
                    <a:pt x="101" y="69"/>
                  </a:lnTo>
                  <a:lnTo>
                    <a:pt x="42" y="105"/>
                  </a:lnTo>
                  <a:close/>
                </a:path>
              </a:pathLst>
            </a:custGeom>
            <a:solidFill>
              <a:srgbClr val="FFC90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1" name="Freeform 535"/>
            <p:cNvSpPr/>
            <p:nvPr/>
          </p:nvSpPr>
          <p:spPr bwMode="auto">
            <a:xfrm>
              <a:off x="4530726" y="741363"/>
              <a:ext cx="161925" cy="166688"/>
            </a:xfrm>
            <a:custGeom>
              <a:avLst/>
              <a:gdLst>
                <a:gd name="T0" fmla="*/ 42 w 102"/>
                <a:gd name="T1" fmla="*/ 105 h 105"/>
                <a:gd name="T2" fmla="*/ 0 w 102"/>
                <a:gd name="T3" fmla="*/ 36 h 105"/>
                <a:gd name="T4" fmla="*/ 60 w 102"/>
                <a:gd name="T5" fmla="*/ 0 h 105"/>
                <a:gd name="T6" fmla="*/ 102 w 102"/>
                <a:gd name="T7" fmla="*/ 69 h 105"/>
                <a:gd name="T8" fmla="*/ 42 w 102"/>
                <a:gd name="T9" fmla="*/ 105 h 105"/>
              </a:gdLst>
              <a:ahLst/>
              <a:cxnLst>
                <a:cxn ang="0">
                  <a:pos x="T0" y="T1"/>
                </a:cxn>
                <a:cxn ang="0">
                  <a:pos x="T2" y="T3"/>
                </a:cxn>
                <a:cxn ang="0">
                  <a:pos x="T4" y="T5"/>
                </a:cxn>
                <a:cxn ang="0">
                  <a:pos x="T6" y="T7"/>
                </a:cxn>
                <a:cxn ang="0">
                  <a:pos x="T8" y="T9"/>
                </a:cxn>
              </a:cxnLst>
              <a:rect l="0" t="0" r="r" b="b"/>
              <a:pathLst>
                <a:path w="102" h="105">
                  <a:moveTo>
                    <a:pt x="42" y="105"/>
                  </a:moveTo>
                  <a:lnTo>
                    <a:pt x="0" y="36"/>
                  </a:lnTo>
                  <a:lnTo>
                    <a:pt x="60" y="0"/>
                  </a:lnTo>
                  <a:lnTo>
                    <a:pt x="102" y="69"/>
                  </a:lnTo>
                  <a:lnTo>
                    <a:pt x="42" y="105"/>
                  </a:ln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2" name="Freeform 536"/>
            <p:cNvSpPr/>
            <p:nvPr/>
          </p:nvSpPr>
          <p:spPr bwMode="auto">
            <a:xfrm>
              <a:off x="4425951" y="804863"/>
              <a:ext cx="160338" cy="166688"/>
            </a:xfrm>
            <a:custGeom>
              <a:avLst/>
              <a:gdLst>
                <a:gd name="T0" fmla="*/ 41 w 101"/>
                <a:gd name="T1" fmla="*/ 105 h 105"/>
                <a:gd name="T2" fmla="*/ 0 w 101"/>
                <a:gd name="T3" fmla="*/ 35 h 105"/>
                <a:gd name="T4" fmla="*/ 59 w 101"/>
                <a:gd name="T5" fmla="*/ 0 h 105"/>
                <a:gd name="T6" fmla="*/ 101 w 101"/>
                <a:gd name="T7" fmla="*/ 69 h 105"/>
                <a:gd name="T8" fmla="*/ 41 w 101"/>
                <a:gd name="T9" fmla="*/ 105 h 105"/>
              </a:gdLst>
              <a:ahLst/>
              <a:cxnLst>
                <a:cxn ang="0">
                  <a:pos x="T0" y="T1"/>
                </a:cxn>
                <a:cxn ang="0">
                  <a:pos x="T2" y="T3"/>
                </a:cxn>
                <a:cxn ang="0">
                  <a:pos x="T4" y="T5"/>
                </a:cxn>
                <a:cxn ang="0">
                  <a:pos x="T6" y="T7"/>
                </a:cxn>
                <a:cxn ang="0">
                  <a:pos x="T8" y="T9"/>
                </a:cxn>
              </a:cxnLst>
              <a:rect l="0" t="0" r="r" b="b"/>
              <a:pathLst>
                <a:path w="101" h="105">
                  <a:moveTo>
                    <a:pt x="41" y="105"/>
                  </a:moveTo>
                  <a:lnTo>
                    <a:pt x="0" y="35"/>
                  </a:lnTo>
                  <a:lnTo>
                    <a:pt x="59" y="0"/>
                  </a:lnTo>
                  <a:lnTo>
                    <a:pt x="101" y="69"/>
                  </a:lnTo>
                  <a:lnTo>
                    <a:pt x="41" y="105"/>
                  </a:lnTo>
                  <a:close/>
                </a:path>
              </a:pathLst>
            </a:custGeom>
            <a:solidFill>
              <a:srgbClr val="F2CD5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3" name="Freeform 537"/>
            <p:cNvSpPr/>
            <p:nvPr/>
          </p:nvSpPr>
          <p:spPr bwMode="auto">
            <a:xfrm>
              <a:off x="4305301" y="522288"/>
              <a:ext cx="390525" cy="511175"/>
            </a:xfrm>
            <a:custGeom>
              <a:avLst/>
              <a:gdLst>
                <a:gd name="T0" fmla="*/ 274 w 425"/>
                <a:gd name="T1" fmla="*/ 0 h 557"/>
                <a:gd name="T2" fmla="*/ 16 w 425"/>
                <a:gd name="T3" fmla="*/ 432 h 557"/>
                <a:gd name="T4" fmla="*/ 35 w 425"/>
                <a:gd name="T5" fmla="*/ 508 h 557"/>
                <a:gd name="T6" fmla="*/ 91 w 425"/>
                <a:gd name="T7" fmla="*/ 541 h 557"/>
                <a:gd name="T8" fmla="*/ 167 w 425"/>
                <a:gd name="T9" fmla="*/ 522 h 557"/>
                <a:gd name="T10" fmla="*/ 425 w 425"/>
                <a:gd name="T11" fmla="*/ 90 h 557"/>
                <a:gd name="T12" fmla="*/ 274 w 425"/>
                <a:gd name="T13" fmla="*/ 0 h 557"/>
              </a:gdLst>
              <a:ahLst/>
              <a:cxnLst>
                <a:cxn ang="0">
                  <a:pos x="T0" y="T1"/>
                </a:cxn>
                <a:cxn ang="0">
                  <a:pos x="T2" y="T3"/>
                </a:cxn>
                <a:cxn ang="0">
                  <a:pos x="T4" y="T5"/>
                </a:cxn>
                <a:cxn ang="0">
                  <a:pos x="T6" y="T7"/>
                </a:cxn>
                <a:cxn ang="0">
                  <a:pos x="T8" y="T9"/>
                </a:cxn>
                <a:cxn ang="0">
                  <a:pos x="T10" y="T11"/>
                </a:cxn>
                <a:cxn ang="0">
                  <a:pos x="T12" y="T13"/>
                </a:cxn>
              </a:cxnLst>
              <a:rect l="0" t="0" r="r" b="b"/>
              <a:pathLst>
                <a:path w="425" h="557">
                  <a:moveTo>
                    <a:pt x="274" y="0"/>
                  </a:moveTo>
                  <a:cubicBezTo>
                    <a:pt x="16" y="432"/>
                    <a:pt x="16" y="432"/>
                    <a:pt x="16" y="432"/>
                  </a:cubicBezTo>
                  <a:cubicBezTo>
                    <a:pt x="0" y="458"/>
                    <a:pt x="9" y="492"/>
                    <a:pt x="35" y="508"/>
                  </a:cubicBezTo>
                  <a:cubicBezTo>
                    <a:pt x="91" y="541"/>
                    <a:pt x="91" y="541"/>
                    <a:pt x="91" y="541"/>
                  </a:cubicBezTo>
                  <a:cubicBezTo>
                    <a:pt x="117" y="557"/>
                    <a:pt x="151" y="548"/>
                    <a:pt x="167" y="522"/>
                  </a:cubicBezTo>
                  <a:cubicBezTo>
                    <a:pt x="425" y="90"/>
                    <a:pt x="425" y="90"/>
                    <a:pt x="425" y="90"/>
                  </a:cubicBezTo>
                  <a:lnTo>
                    <a:pt x="274" y="0"/>
                  </a:lnTo>
                  <a:close/>
                </a:path>
              </a:pathLst>
            </a:custGeom>
            <a:solidFill>
              <a:srgbClr val="D1D2D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4" name="Freeform 538"/>
            <p:cNvSpPr/>
            <p:nvPr/>
          </p:nvSpPr>
          <p:spPr bwMode="auto">
            <a:xfrm>
              <a:off x="4503739" y="547688"/>
              <a:ext cx="166688" cy="160338"/>
            </a:xfrm>
            <a:custGeom>
              <a:avLst/>
              <a:gdLst>
                <a:gd name="T0" fmla="*/ 69 w 105"/>
                <a:gd name="T1" fmla="*/ 101 h 101"/>
                <a:gd name="T2" fmla="*/ 0 w 105"/>
                <a:gd name="T3" fmla="*/ 60 h 101"/>
                <a:gd name="T4" fmla="*/ 36 w 105"/>
                <a:gd name="T5" fmla="*/ 0 h 101"/>
                <a:gd name="T6" fmla="*/ 105 w 105"/>
                <a:gd name="T7" fmla="*/ 41 h 101"/>
                <a:gd name="T8" fmla="*/ 69 w 105"/>
                <a:gd name="T9" fmla="*/ 101 h 101"/>
              </a:gdLst>
              <a:ahLst/>
              <a:cxnLst>
                <a:cxn ang="0">
                  <a:pos x="T0" y="T1"/>
                </a:cxn>
                <a:cxn ang="0">
                  <a:pos x="T2" y="T3"/>
                </a:cxn>
                <a:cxn ang="0">
                  <a:pos x="T4" y="T5"/>
                </a:cxn>
                <a:cxn ang="0">
                  <a:pos x="T6" y="T7"/>
                </a:cxn>
                <a:cxn ang="0">
                  <a:pos x="T8" y="T9"/>
                </a:cxn>
              </a:cxnLst>
              <a:rect l="0" t="0" r="r" b="b"/>
              <a:pathLst>
                <a:path w="105" h="101">
                  <a:moveTo>
                    <a:pt x="69" y="101"/>
                  </a:moveTo>
                  <a:lnTo>
                    <a:pt x="0" y="60"/>
                  </a:lnTo>
                  <a:lnTo>
                    <a:pt x="36" y="0"/>
                  </a:lnTo>
                  <a:lnTo>
                    <a:pt x="105" y="41"/>
                  </a:lnTo>
                  <a:lnTo>
                    <a:pt x="69" y="101"/>
                  </a:ln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5" name="Freeform 539"/>
            <p:cNvSpPr/>
            <p:nvPr/>
          </p:nvSpPr>
          <p:spPr bwMode="auto">
            <a:xfrm>
              <a:off x="4441826" y="654050"/>
              <a:ext cx="165100" cy="160338"/>
            </a:xfrm>
            <a:custGeom>
              <a:avLst/>
              <a:gdLst>
                <a:gd name="T0" fmla="*/ 69 w 104"/>
                <a:gd name="T1" fmla="*/ 101 h 101"/>
                <a:gd name="T2" fmla="*/ 0 w 104"/>
                <a:gd name="T3" fmla="*/ 59 h 101"/>
                <a:gd name="T4" fmla="*/ 35 w 104"/>
                <a:gd name="T5" fmla="*/ 0 h 101"/>
                <a:gd name="T6" fmla="*/ 104 w 104"/>
                <a:gd name="T7" fmla="*/ 41 h 101"/>
                <a:gd name="T8" fmla="*/ 69 w 104"/>
                <a:gd name="T9" fmla="*/ 101 h 101"/>
              </a:gdLst>
              <a:ahLst/>
              <a:cxnLst>
                <a:cxn ang="0">
                  <a:pos x="T0" y="T1"/>
                </a:cxn>
                <a:cxn ang="0">
                  <a:pos x="T2" y="T3"/>
                </a:cxn>
                <a:cxn ang="0">
                  <a:pos x="T4" y="T5"/>
                </a:cxn>
                <a:cxn ang="0">
                  <a:pos x="T6" y="T7"/>
                </a:cxn>
                <a:cxn ang="0">
                  <a:pos x="T8" y="T9"/>
                </a:cxn>
              </a:cxnLst>
              <a:rect l="0" t="0" r="r" b="b"/>
              <a:pathLst>
                <a:path w="104" h="101">
                  <a:moveTo>
                    <a:pt x="69" y="101"/>
                  </a:moveTo>
                  <a:lnTo>
                    <a:pt x="0" y="59"/>
                  </a:lnTo>
                  <a:lnTo>
                    <a:pt x="35" y="0"/>
                  </a:lnTo>
                  <a:lnTo>
                    <a:pt x="104" y="41"/>
                  </a:lnTo>
                  <a:lnTo>
                    <a:pt x="69" y="101"/>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6" name="Freeform 540"/>
            <p:cNvSpPr/>
            <p:nvPr/>
          </p:nvSpPr>
          <p:spPr bwMode="auto">
            <a:xfrm>
              <a:off x="4378326" y="758825"/>
              <a:ext cx="165100" cy="160338"/>
            </a:xfrm>
            <a:custGeom>
              <a:avLst/>
              <a:gdLst>
                <a:gd name="T0" fmla="*/ 69 w 104"/>
                <a:gd name="T1" fmla="*/ 101 h 101"/>
                <a:gd name="T2" fmla="*/ 0 w 104"/>
                <a:gd name="T3" fmla="*/ 60 h 101"/>
                <a:gd name="T4" fmla="*/ 36 w 104"/>
                <a:gd name="T5" fmla="*/ 0 h 101"/>
                <a:gd name="T6" fmla="*/ 104 w 104"/>
                <a:gd name="T7" fmla="*/ 42 h 101"/>
                <a:gd name="T8" fmla="*/ 69 w 104"/>
                <a:gd name="T9" fmla="*/ 101 h 101"/>
              </a:gdLst>
              <a:ahLst/>
              <a:cxnLst>
                <a:cxn ang="0">
                  <a:pos x="T0" y="T1"/>
                </a:cxn>
                <a:cxn ang="0">
                  <a:pos x="T2" y="T3"/>
                </a:cxn>
                <a:cxn ang="0">
                  <a:pos x="T4" y="T5"/>
                </a:cxn>
                <a:cxn ang="0">
                  <a:pos x="T6" y="T7"/>
                </a:cxn>
                <a:cxn ang="0">
                  <a:pos x="T8" y="T9"/>
                </a:cxn>
              </a:cxnLst>
              <a:rect l="0" t="0" r="r" b="b"/>
              <a:pathLst>
                <a:path w="104" h="101">
                  <a:moveTo>
                    <a:pt x="69" y="101"/>
                  </a:moveTo>
                  <a:lnTo>
                    <a:pt x="0" y="60"/>
                  </a:lnTo>
                  <a:lnTo>
                    <a:pt x="36" y="0"/>
                  </a:lnTo>
                  <a:lnTo>
                    <a:pt x="104" y="42"/>
                  </a:lnTo>
                  <a:lnTo>
                    <a:pt x="69" y="101"/>
                  </a:lnTo>
                  <a:close/>
                </a:path>
              </a:pathLst>
            </a:custGeom>
            <a:solidFill>
              <a:srgbClr val="E37D3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7" name="Freeform 541"/>
            <p:cNvSpPr/>
            <p:nvPr/>
          </p:nvSpPr>
          <p:spPr bwMode="auto">
            <a:xfrm>
              <a:off x="4311651" y="506413"/>
              <a:ext cx="161925" cy="514350"/>
            </a:xfrm>
            <a:custGeom>
              <a:avLst/>
              <a:gdLst>
                <a:gd name="T0" fmla="*/ 0 w 176"/>
                <a:gd name="T1" fmla="*/ 0 h 559"/>
                <a:gd name="T2" fmla="*/ 0 w 176"/>
                <a:gd name="T3" fmla="*/ 504 h 559"/>
                <a:gd name="T4" fmla="*/ 55 w 176"/>
                <a:gd name="T5" fmla="*/ 559 h 559"/>
                <a:gd name="T6" fmla="*/ 121 w 176"/>
                <a:gd name="T7" fmla="*/ 559 h 559"/>
                <a:gd name="T8" fmla="*/ 176 w 176"/>
                <a:gd name="T9" fmla="*/ 504 h 559"/>
                <a:gd name="T10" fmla="*/ 176 w 176"/>
                <a:gd name="T11" fmla="*/ 0 h 559"/>
                <a:gd name="T12" fmla="*/ 0 w 176"/>
                <a:gd name="T13" fmla="*/ 0 h 559"/>
              </a:gdLst>
              <a:ahLst/>
              <a:cxnLst>
                <a:cxn ang="0">
                  <a:pos x="T0" y="T1"/>
                </a:cxn>
                <a:cxn ang="0">
                  <a:pos x="T2" y="T3"/>
                </a:cxn>
                <a:cxn ang="0">
                  <a:pos x="T4" y="T5"/>
                </a:cxn>
                <a:cxn ang="0">
                  <a:pos x="T6" y="T7"/>
                </a:cxn>
                <a:cxn ang="0">
                  <a:pos x="T8" y="T9"/>
                </a:cxn>
                <a:cxn ang="0">
                  <a:pos x="T10" y="T11"/>
                </a:cxn>
                <a:cxn ang="0">
                  <a:pos x="T12" y="T13"/>
                </a:cxn>
              </a:cxnLst>
              <a:rect l="0" t="0" r="r" b="b"/>
              <a:pathLst>
                <a:path w="176" h="559">
                  <a:moveTo>
                    <a:pt x="0" y="0"/>
                  </a:moveTo>
                  <a:cubicBezTo>
                    <a:pt x="0" y="504"/>
                    <a:pt x="0" y="504"/>
                    <a:pt x="0" y="504"/>
                  </a:cubicBezTo>
                  <a:cubicBezTo>
                    <a:pt x="0" y="534"/>
                    <a:pt x="25" y="559"/>
                    <a:pt x="55" y="559"/>
                  </a:cubicBezTo>
                  <a:cubicBezTo>
                    <a:pt x="121" y="559"/>
                    <a:pt x="121" y="559"/>
                    <a:pt x="121" y="559"/>
                  </a:cubicBezTo>
                  <a:cubicBezTo>
                    <a:pt x="151" y="559"/>
                    <a:pt x="176" y="534"/>
                    <a:pt x="176" y="504"/>
                  </a:cubicBezTo>
                  <a:cubicBezTo>
                    <a:pt x="176" y="0"/>
                    <a:pt x="176" y="0"/>
                    <a:pt x="176" y="0"/>
                  </a:cubicBezTo>
                  <a:lnTo>
                    <a:pt x="0" y="0"/>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8" name="Rectangle 542"/>
            <p:cNvSpPr>
              <a:spLocks noChangeArrowheads="1"/>
            </p:cNvSpPr>
            <p:nvPr/>
          </p:nvSpPr>
          <p:spPr bwMode="auto">
            <a:xfrm>
              <a:off x="4327526" y="527050"/>
              <a:ext cx="128588" cy="109538"/>
            </a:xfrm>
            <a:prstGeom prst="rect">
              <a:avLst/>
            </a:prstGeom>
            <a:solidFill>
              <a:srgbClr val="0A64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79" name="Rectangle 543"/>
            <p:cNvSpPr>
              <a:spLocks noChangeArrowheads="1"/>
            </p:cNvSpPr>
            <p:nvPr/>
          </p:nvSpPr>
          <p:spPr bwMode="auto">
            <a:xfrm>
              <a:off x="4327526" y="649288"/>
              <a:ext cx="128588" cy="111125"/>
            </a:xfrm>
            <a:prstGeom prst="rect">
              <a:avLst/>
            </a:prstGeom>
            <a:solidFill>
              <a:srgbClr val="0A646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0" name="Rectangle 544"/>
            <p:cNvSpPr>
              <a:spLocks noChangeArrowheads="1"/>
            </p:cNvSpPr>
            <p:nvPr/>
          </p:nvSpPr>
          <p:spPr bwMode="auto">
            <a:xfrm>
              <a:off x="4327526" y="773113"/>
              <a:ext cx="128588" cy="109538"/>
            </a:xfrm>
            <a:prstGeom prst="rect">
              <a:avLst/>
            </a:prstGeom>
            <a:solidFill>
              <a:srgbClr val="1F81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1" name="Oval 545"/>
            <p:cNvSpPr>
              <a:spLocks noChangeArrowheads="1"/>
            </p:cNvSpPr>
            <p:nvPr/>
          </p:nvSpPr>
          <p:spPr bwMode="auto">
            <a:xfrm>
              <a:off x="4379914" y="950913"/>
              <a:ext cx="25400" cy="23813"/>
            </a:xfrm>
            <a:prstGeom prst="ellipse">
              <a:avLst/>
            </a:prstGeom>
            <a:solidFill>
              <a:srgbClr val="12171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682" name="Oval 546"/>
          <p:cNvSpPr>
            <a:spLocks noChangeArrowheads="1"/>
          </p:cNvSpPr>
          <p:nvPr/>
        </p:nvSpPr>
        <p:spPr bwMode="auto">
          <a:xfrm>
            <a:off x="5705169" y="1659346"/>
            <a:ext cx="834895" cy="834895"/>
          </a:xfrm>
          <a:prstGeom prst="ellipse">
            <a:avLst/>
          </a:pr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09" name="组合 3808"/>
          <p:cNvGrpSpPr/>
          <p:nvPr/>
        </p:nvGrpSpPr>
        <p:grpSpPr>
          <a:xfrm>
            <a:off x="5824643" y="1854202"/>
            <a:ext cx="594525" cy="398246"/>
            <a:chOff x="7319964" y="542925"/>
            <a:chExt cx="663575" cy="444500"/>
          </a:xfrm>
        </p:grpSpPr>
        <p:sp>
          <p:nvSpPr>
            <p:cNvPr id="3683" name="Freeform 547"/>
            <p:cNvSpPr/>
            <p:nvPr/>
          </p:nvSpPr>
          <p:spPr bwMode="auto">
            <a:xfrm>
              <a:off x="7351714" y="590550"/>
              <a:ext cx="587375" cy="295275"/>
            </a:xfrm>
            <a:custGeom>
              <a:avLst/>
              <a:gdLst>
                <a:gd name="T0" fmla="*/ 640 w 640"/>
                <a:gd name="T1" fmla="*/ 321 h 321"/>
                <a:gd name="T2" fmla="*/ 604 w 640"/>
                <a:gd name="T3" fmla="*/ 321 h 321"/>
                <a:gd name="T4" fmla="*/ 320 w 640"/>
                <a:gd name="T5" fmla="*/ 36 h 321"/>
                <a:gd name="T6" fmla="*/ 36 w 640"/>
                <a:gd name="T7" fmla="*/ 321 h 321"/>
                <a:gd name="T8" fmla="*/ 0 w 640"/>
                <a:gd name="T9" fmla="*/ 321 h 321"/>
                <a:gd name="T10" fmla="*/ 320 w 640"/>
                <a:gd name="T11" fmla="*/ 0 h 321"/>
                <a:gd name="T12" fmla="*/ 640 w 640"/>
                <a:gd name="T13" fmla="*/ 321 h 321"/>
              </a:gdLst>
              <a:ahLst/>
              <a:cxnLst>
                <a:cxn ang="0">
                  <a:pos x="T0" y="T1"/>
                </a:cxn>
                <a:cxn ang="0">
                  <a:pos x="T2" y="T3"/>
                </a:cxn>
                <a:cxn ang="0">
                  <a:pos x="T4" y="T5"/>
                </a:cxn>
                <a:cxn ang="0">
                  <a:pos x="T6" y="T7"/>
                </a:cxn>
                <a:cxn ang="0">
                  <a:pos x="T8" y="T9"/>
                </a:cxn>
                <a:cxn ang="0">
                  <a:pos x="T10" y="T11"/>
                </a:cxn>
                <a:cxn ang="0">
                  <a:pos x="T12" y="T13"/>
                </a:cxn>
              </a:cxnLst>
              <a:rect l="0" t="0" r="r" b="b"/>
              <a:pathLst>
                <a:path w="640" h="321">
                  <a:moveTo>
                    <a:pt x="640" y="321"/>
                  </a:moveTo>
                  <a:cubicBezTo>
                    <a:pt x="604" y="321"/>
                    <a:pt x="604" y="321"/>
                    <a:pt x="604" y="321"/>
                  </a:cubicBezTo>
                  <a:cubicBezTo>
                    <a:pt x="604" y="164"/>
                    <a:pt x="477" y="36"/>
                    <a:pt x="320" y="36"/>
                  </a:cubicBezTo>
                  <a:cubicBezTo>
                    <a:pt x="163" y="36"/>
                    <a:pt x="36" y="164"/>
                    <a:pt x="36" y="321"/>
                  </a:cubicBezTo>
                  <a:cubicBezTo>
                    <a:pt x="0" y="321"/>
                    <a:pt x="0" y="321"/>
                    <a:pt x="0" y="321"/>
                  </a:cubicBezTo>
                  <a:cubicBezTo>
                    <a:pt x="0" y="144"/>
                    <a:pt x="143" y="0"/>
                    <a:pt x="320" y="0"/>
                  </a:cubicBezTo>
                  <a:cubicBezTo>
                    <a:pt x="497" y="0"/>
                    <a:pt x="640" y="144"/>
                    <a:pt x="640" y="321"/>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4" name="Rectangle 548"/>
            <p:cNvSpPr>
              <a:spLocks noChangeArrowheads="1"/>
            </p:cNvSpPr>
            <p:nvPr/>
          </p:nvSpPr>
          <p:spPr bwMode="auto">
            <a:xfrm>
              <a:off x="7319964" y="885825"/>
              <a:ext cx="103188" cy="101600"/>
            </a:xfrm>
            <a:prstGeom prst="rect">
              <a:avLst/>
            </a:prstGeom>
            <a:solidFill>
              <a:srgbClr val="39B3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5" name="Rectangle 549"/>
            <p:cNvSpPr>
              <a:spLocks noChangeArrowheads="1"/>
            </p:cNvSpPr>
            <p:nvPr/>
          </p:nvSpPr>
          <p:spPr bwMode="auto">
            <a:xfrm>
              <a:off x="7881939" y="885825"/>
              <a:ext cx="101600" cy="101600"/>
            </a:xfrm>
            <a:prstGeom prst="rect">
              <a:avLst/>
            </a:prstGeom>
            <a:solidFill>
              <a:srgbClr val="39B3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6" name="Freeform 550"/>
            <p:cNvSpPr/>
            <p:nvPr/>
          </p:nvSpPr>
          <p:spPr bwMode="auto">
            <a:xfrm>
              <a:off x="7367589" y="557213"/>
              <a:ext cx="288925" cy="47625"/>
            </a:xfrm>
            <a:custGeom>
              <a:avLst/>
              <a:gdLst>
                <a:gd name="T0" fmla="*/ 181 w 182"/>
                <a:gd name="T1" fmla="*/ 30 h 30"/>
                <a:gd name="T2" fmla="*/ 0 w 182"/>
                <a:gd name="T3" fmla="*/ 9 h 30"/>
                <a:gd name="T4" fmla="*/ 1 w 182"/>
                <a:gd name="T5" fmla="*/ 0 h 30"/>
                <a:gd name="T6" fmla="*/ 182 w 182"/>
                <a:gd name="T7" fmla="*/ 21 h 30"/>
                <a:gd name="T8" fmla="*/ 181 w 182"/>
                <a:gd name="T9" fmla="*/ 30 h 30"/>
              </a:gdLst>
              <a:ahLst/>
              <a:cxnLst>
                <a:cxn ang="0">
                  <a:pos x="T0" y="T1"/>
                </a:cxn>
                <a:cxn ang="0">
                  <a:pos x="T2" y="T3"/>
                </a:cxn>
                <a:cxn ang="0">
                  <a:pos x="T4" y="T5"/>
                </a:cxn>
                <a:cxn ang="0">
                  <a:pos x="T6" y="T7"/>
                </a:cxn>
                <a:cxn ang="0">
                  <a:pos x="T8" y="T9"/>
                </a:cxn>
              </a:cxnLst>
              <a:rect l="0" t="0" r="r" b="b"/>
              <a:pathLst>
                <a:path w="182" h="30">
                  <a:moveTo>
                    <a:pt x="181" y="30"/>
                  </a:moveTo>
                  <a:lnTo>
                    <a:pt x="0" y="9"/>
                  </a:lnTo>
                  <a:lnTo>
                    <a:pt x="1" y="0"/>
                  </a:lnTo>
                  <a:lnTo>
                    <a:pt x="182" y="21"/>
                  </a:lnTo>
                  <a:lnTo>
                    <a:pt x="181" y="3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7" name="Freeform 551"/>
            <p:cNvSpPr/>
            <p:nvPr/>
          </p:nvSpPr>
          <p:spPr bwMode="auto">
            <a:xfrm>
              <a:off x="7350126" y="542925"/>
              <a:ext cx="42863" cy="42863"/>
            </a:xfrm>
            <a:custGeom>
              <a:avLst/>
              <a:gdLst>
                <a:gd name="T0" fmla="*/ 24 w 27"/>
                <a:gd name="T1" fmla="*/ 27 h 27"/>
                <a:gd name="T2" fmla="*/ 0 w 27"/>
                <a:gd name="T3" fmla="*/ 25 h 27"/>
                <a:gd name="T4" fmla="*/ 2 w 27"/>
                <a:gd name="T5" fmla="*/ 0 h 27"/>
                <a:gd name="T6" fmla="*/ 27 w 27"/>
                <a:gd name="T7" fmla="*/ 3 h 27"/>
                <a:gd name="T8" fmla="*/ 24 w 27"/>
                <a:gd name="T9" fmla="*/ 27 h 27"/>
              </a:gdLst>
              <a:ahLst/>
              <a:cxnLst>
                <a:cxn ang="0">
                  <a:pos x="T0" y="T1"/>
                </a:cxn>
                <a:cxn ang="0">
                  <a:pos x="T2" y="T3"/>
                </a:cxn>
                <a:cxn ang="0">
                  <a:pos x="T4" y="T5"/>
                </a:cxn>
                <a:cxn ang="0">
                  <a:pos x="T6" y="T7"/>
                </a:cxn>
                <a:cxn ang="0">
                  <a:pos x="T8" y="T9"/>
                </a:cxn>
              </a:cxnLst>
              <a:rect l="0" t="0" r="r" b="b"/>
              <a:pathLst>
                <a:path w="27" h="27">
                  <a:moveTo>
                    <a:pt x="24" y="27"/>
                  </a:moveTo>
                  <a:lnTo>
                    <a:pt x="0" y="25"/>
                  </a:lnTo>
                  <a:lnTo>
                    <a:pt x="2" y="0"/>
                  </a:lnTo>
                  <a:lnTo>
                    <a:pt x="27" y="3"/>
                  </a:lnTo>
                  <a:lnTo>
                    <a:pt x="24" y="27"/>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8" name="Freeform 552"/>
            <p:cNvSpPr/>
            <p:nvPr/>
          </p:nvSpPr>
          <p:spPr bwMode="auto">
            <a:xfrm>
              <a:off x="7654926" y="590550"/>
              <a:ext cx="290513" cy="47625"/>
            </a:xfrm>
            <a:custGeom>
              <a:avLst/>
              <a:gdLst>
                <a:gd name="T0" fmla="*/ 1 w 183"/>
                <a:gd name="T1" fmla="*/ 0 h 30"/>
                <a:gd name="T2" fmla="*/ 183 w 183"/>
                <a:gd name="T3" fmla="*/ 21 h 30"/>
                <a:gd name="T4" fmla="*/ 181 w 183"/>
                <a:gd name="T5" fmla="*/ 30 h 30"/>
                <a:gd name="T6" fmla="*/ 0 w 183"/>
                <a:gd name="T7" fmla="*/ 9 h 30"/>
                <a:gd name="T8" fmla="*/ 1 w 183"/>
                <a:gd name="T9" fmla="*/ 0 h 30"/>
              </a:gdLst>
              <a:ahLst/>
              <a:cxnLst>
                <a:cxn ang="0">
                  <a:pos x="T0" y="T1"/>
                </a:cxn>
                <a:cxn ang="0">
                  <a:pos x="T2" y="T3"/>
                </a:cxn>
                <a:cxn ang="0">
                  <a:pos x="T4" y="T5"/>
                </a:cxn>
                <a:cxn ang="0">
                  <a:pos x="T6" y="T7"/>
                </a:cxn>
                <a:cxn ang="0">
                  <a:pos x="T8" y="T9"/>
                </a:cxn>
              </a:cxnLst>
              <a:rect l="0" t="0" r="r" b="b"/>
              <a:pathLst>
                <a:path w="183" h="30">
                  <a:moveTo>
                    <a:pt x="1" y="0"/>
                  </a:moveTo>
                  <a:lnTo>
                    <a:pt x="183" y="21"/>
                  </a:lnTo>
                  <a:lnTo>
                    <a:pt x="181" y="30"/>
                  </a:lnTo>
                  <a:lnTo>
                    <a:pt x="0" y="9"/>
                  </a:lnTo>
                  <a:lnTo>
                    <a:pt x="1"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89" name="Freeform 553"/>
            <p:cNvSpPr/>
            <p:nvPr/>
          </p:nvSpPr>
          <p:spPr bwMode="auto">
            <a:xfrm>
              <a:off x="7918451" y="609600"/>
              <a:ext cx="44450" cy="42863"/>
            </a:xfrm>
            <a:custGeom>
              <a:avLst/>
              <a:gdLst>
                <a:gd name="T0" fmla="*/ 3 w 28"/>
                <a:gd name="T1" fmla="*/ 0 h 27"/>
                <a:gd name="T2" fmla="*/ 28 w 28"/>
                <a:gd name="T3" fmla="*/ 3 h 27"/>
                <a:gd name="T4" fmla="*/ 25 w 28"/>
                <a:gd name="T5" fmla="*/ 27 h 27"/>
                <a:gd name="T6" fmla="*/ 0 w 28"/>
                <a:gd name="T7" fmla="*/ 24 h 27"/>
                <a:gd name="T8" fmla="*/ 3 w 28"/>
                <a:gd name="T9" fmla="*/ 0 h 27"/>
              </a:gdLst>
              <a:ahLst/>
              <a:cxnLst>
                <a:cxn ang="0">
                  <a:pos x="T0" y="T1"/>
                </a:cxn>
                <a:cxn ang="0">
                  <a:pos x="T2" y="T3"/>
                </a:cxn>
                <a:cxn ang="0">
                  <a:pos x="T4" y="T5"/>
                </a:cxn>
                <a:cxn ang="0">
                  <a:pos x="T6" y="T7"/>
                </a:cxn>
                <a:cxn ang="0">
                  <a:pos x="T8" y="T9"/>
                </a:cxn>
              </a:cxnLst>
              <a:rect l="0" t="0" r="r" b="b"/>
              <a:pathLst>
                <a:path w="28" h="27">
                  <a:moveTo>
                    <a:pt x="3" y="0"/>
                  </a:moveTo>
                  <a:lnTo>
                    <a:pt x="28" y="3"/>
                  </a:lnTo>
                  <a:lnTo>
                    <a:pt x="25" y="27"/>
                  </a:lnTo>
                  <a:lnTo>
                    <a:pt x="0" y="24"/>
                  </a:lnTo>
                  <a:lnTo>
                    <a:pt x="3"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0" name="Rectangle 554"/>
            <p:cNvSpPr>
              <a:spLocks noChangeArrowheads="1"/>
            </p:cNvSpPr>
            <p:nvPr/>
          </p:nvSpPr>
          <p:spPr bwMode="auto">
            <a:xfrm>
              <a:off x="7604126" y="555625"/>
              <a:ext cx="103188" cy="103188"/>
            </a:xfrm>
            <a:prstGeom prst="rect">
              <a:avLst/>
            </a:prstGeom>
            <a:solidFill>
              <a:srgbClr val="39B39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691" name="Oval 555"/>
          <p:cNvSpPr>
            <a:spLocks noChangeArrowheads="1"/>
          </p:cNvSpPr>
          <p:nvPr/>
        </p:nvSpPr>
        <p:spPr bwMode="auto">
          <a:xfrm>
            <a:off x="2596689" y="3548169"/>
            <a:ext cx="836317" cy="836317"/>
          </a:xfrm>
          <a:prstGeom prst="ellipse">
            <a:avLst/>
          </a:prstGeom>
          <a:solidFill>
            <a:srgbClr val="1D83A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4" name="组合 3813"/>
          <p:cNvGrpSpPr/>
          <p:nvPr/>
        </p:nvGrpSpPr>
        <p:grpSpPr>
          <a:xfrm>
            <a:off x="2727541" y="3698934"/>
            <a:ext cx="523409" cy="591680"/>
            <a:chOff x="4227514" y="2601913"/>
            <a:chExt cx="584200" cy="660400"/>
          </a:xfrm>
        </p:grpSpPr>
        <p:sp>
          <p:nvSpPr>
            <p:cNvPr id="3692" name="Freeform 556"/>
            <p:cNvSpPr/>
            <p:nvPr/>
          </p:nvSpPr>
          <p:spPr bwMode="auto">
            <a:xfrm>
              <a:off x="4383089" y="2632075"/>
              <a:ext cx="300038" cy="515938"/>
            </a:xfrm>
            <a:custGeom>
              <a:avLst/>
              <a:gdLst>
                <a:gd name="T0" fmla="*/ 158 w 327"/>
                <a:gd name="T1" fmla="*/ 56 h 561"/>
                <a:gd name="T2" fmla="*/ 0 w 327"/>
                <a:gd name="T3" fmla="*/ 332 h 561"/>
                <a:gd name="T4" fmla="*/ 46 w 327"/>
                <a:gd name="T5" fmla="*/ 561 h 561"/>
                <a:gd name="T6" fmla="*/ 164 w 327"/>
                <a:gd name="T7" fmla="*/ 561 h 561"/>
                <a:gd name="T8" fmla="*/ 281 w 327"/>
                <a:gd name="T9" fmla="*/ 561 h 561"/>
                <a:gd name="T10" fmla="*/ 327 w 327"/>
                <a:gd name="T11" fmla="*/ 332 h 561"/>
                <a:gd name="T12" fmla="*/ 169 w 327"/>
                <a:gd name="T13" fmla="*/ 56 h 561"/>
                <a:gd name="T14" fmla="*/ 192 w 327"/>
                <a:gd name="T15" fmla="*/ 28 h 561"/>
                <a:gd name="T16" fmla="*/ 164 w 327"/>
                <a:gd name="T17" fmla="*/ 0 h 561"/>
                <a:gd name="T18" fmla="*/ 135 w 327"/>
                <a:gd name="T19" fmla="*/ 28 h 561"/>
                <a:gd name="T20" fmla="*/ 158 w 327"/>
                <a:gd name="T21" fmla="*/ 56 h 5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27" h="561">
                  <a:moveTo>
                    <a:pt x="158" y="56"/>
                  </a:moveTo>
                  <a:cubicBezTo>
                    <a:pt x="129" y="198"/>
                    <a:pt x="0" y="332"/>
                    <a:pt x="0" y="332"/>
                  </a:cubicBezTo>
                  <a:cubicBezTo>
                    <a:pt x="69" y="424"/>
                    <a:pt x="46" y="561"/>
                    <a:pt x="46" y="561"/>
                  </a:cubicBezTo>
                  <a:cubicBezTo>
                    <a:pt x="164" y="561"/>
                    <a:pt x="164" y="561"/>
                    <a:pt x="164" y="561"/>
                  </a:cubicBezTo>
                  <a:cubicBezTo>
                    <a:pt x="281" y="561"/>
                    <a:pt x="281" y="561"/>
                    <a:pt x="281" y="561"/>
                  </a:cubicBezTo>
                  <a:cubicBezTo>
                    <a:pt x="281" y="561"/>
                    <a:pt x="258" y="424"/>
                    <a:pt x="327" y="332"/>
                  </a:cubicBezTo>
                  <a:cubicBezTo>
                    <a:pt x="327" y="332"/>
                    <a:pt x="198" y="198"/>
                    <a:pt x="169" y="56"/>
                  </a:cubicBezTo>
                  <a:cubicBezTo>
                    <a:pt x="182" y="54"/>
                    <a:pt x="192" y="42"/>
                    <a:pt x="192" y="28"/>
                  </a:cubicBezTo>
                  <a:cubicBezTo>
                    <a:pt x="192" y="13"/>
                    <a:pt x="179" y="0"/>
                    <a:pt x="164" y="0"/>
                  </a:cubicBezTo>
                  <a:cubicBezTo>
                    <a:pt x="148" y="0"/>
                    <a:pt x="135" y="13"/>
                    <a:pt x="135" y="28"/>
                  </a:cubicBezTo>
                  <a:cubicBezTo>
                    <a:pt x="135" y="42"/>
                    <a:pt x="145" y="54"/>
                    <a:pt x="158" y="56"/>
                  </a:cubicBez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3" name="Rectangle 557"/>
            <p:cNvSpPr>
              <a:spLocks noChangeArrowheads="1"/>
            </p:cNvSpPr>
            <p:nvPr/>
          </p:nvSpPr>
          <p:spPr bwMode="auto">
            <a:xfrm>
              <a:off x="4425951" y="3165475"/>
              <a:ext cx="215900" cy="96838"/>
            </a:xfrm>
            <a:prstGeom prst="rect">
              <a:avLst/>
            </a:prstGeom>
            <a:solidFill>
              <a:srgbClr val="F0C9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4" name="Oval 558"/>
            <p:cNvSpPr>
              <a:spLocks noChangeArrowheads="1"/>
            </p:cNvSpPr>
            <p:nvPr/>
          </p:nvSpPr>
          <p:spPr bwMode="auto">
            <a:xfrm>
              <a:off x="4494214" y="2946400"/>
              <a:ext cx="77788" cy="77788"/>
            </a:xfrm>
            <a:prstGeom prst="ellipse">
              <a:avLst/>
            </a:pr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5" name="Freeform 559"/>
            <p:cNvSpPr/>
            <p:nvPr/>
          </p:nvSpPr>
          <p:spPr bwMode="auto">
            <a:xfrm>
              <a:off x="4256089" y="2633663"/>
              <a:ext cx="268288" cy="266700"/>
            </a:xfrm>
            <a:custGeom>
              <a:avLst/>
              <a:gdLst>
                <a:gd name="T0" fmla="*/ 292 w 292"/>
                <a:gd name="T1" fmla="*/ 0 h 291"/>
                <a:gd name="T2" fmla="*/ 292 w 292"/>
                <a:gd name="T3" fmla="*/ 0 h 291"/>
                <a:gd name="T4" fmla="*/ 0 w 292"/>
                <a:gd name="T5" fmla="*/ 291 h 291"/>
                <a:gd name="T6" fmla="*/ 33 w 292"/>
                <a:gd name="T7" fmla="*/ 291 h 291"/>
                <a:gd name="T8" fmla="*/ 292 w 292"/>
                <a:gd name="T9" fmla="*/ 32 h 291"/>
                <a:gd name="T10" fmla="*/ 292 w 292"/>
                <a:gd name="T11" fmla="*/ 32 h 291"/>
                <a:gd name="T12" fmla="*/ 292 w 292"/>
                <a:gd name="T13" fmla="*/ 0 h 291"/>
              </a:gdLst>
              <a:ahLst/>
              <a:cxnLst>
                <a:cxn ang="0">
                  <a:pos x="T0" y="T1"/>
                </a:cxn>
                <a:cxn ang="0">
                  <a:pos x="T2" y="T3"/>
                </a:cxn>
                <a:cxn ang="0">
                  <a:pos x="T4" y="T5"/>
                </a:cxn>
                <a:cxn ang="0">
                  <a:pos x="T6" y="T7"/>
                </a:cxn>
                <a:cxn ang="0">
                  <a:pos x="T8" y="T9"/>
                </a:cxn>
                <a:cxn ang="0">
                  <a:pos x="T10" y="T11"/>
                </a:cxn>
                <a:cxn ang="0">
                  <a:pos x="T12" y="T13"/>
                </a:cxn>
              </a:cxnLst>
              <a:rect l="0" t="0" r="r" b="b"/>
              <a:pathLst>
                <a:path w="292" h="291">
                  <a:moveTo>
                    <a:pt x="292" y="0"/>
                  </a:moveTo>
                  <a:cubicBezTo>
                    <a:pt x="292" y="0"/>
                    <a:pt x="292" y="0"/>
                    <a:pt x="292" y="0"/>
                  </a:cubicBezTo>
                  <a:cubicBezTo>
                    <a:pt x="131" y="0"/>
                    <a:pt x="0" y="130"/>
                    <a:pt x="0" y="291"/>
                  </a:cubicBezTo>
                  <a:cubicBezTo>
                    <a:pt x="33" y="291"/>
                    <a:pt x="33" y="291"/>
                    <a:pt x="33" y="291"/>
                  </a:cubicBezTo>
                  <a:cubicBezTo>
                    <a:pt x="33" y="148"/>
                    <a:pt x="149" y="32"/>
                    <a:pt x="292" y="32"/>
                  </a:cubicBezTo>
                  <a:cubicBezTo>
                    <a:pt x="292" y="32"/>
                    <a:pt x="292" y="32"/>
                    <a:pt x="292" y="32"/>
                  </a:cubicBezTo>
                  <a:lnTo>
                    <a:pt x="292"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6" name="Rectangle 560"/>
            <p:cNvSpPr>
              <a:spLocks noChangeArrowheads="1"/>
            </p:cNvSpPr>
            <p:nvPr/>
          </p:nvSpPr>
          <p:spPr bwMode="auto">
            <a:xfrm>
              <a:off x="4227514" y="2900363"/>
              <a:ext cx="93663" cy="93663"/>
            </a:xfrm>
            <a:prstGeom prst="rect">
              <a:avLst/>
            </a:prstGeom>
            <a:solidFill>
              <a:srgbClr val="E652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7" name="Freeform 561"/>
            <p:cNvSpPr/>
            <p:nvPr/>
          </p:nvSpPr>
          <p:spPr bwMode="auto">
            <a:xfrm>
              <a:off x="4270376" y="2632075"/>
              <a:ext cx="263525" cy="15875"/>
            </a:xfrm>
            <a:custGeom>
              <a:avLst/>
              <a:gdLst>
                <a:gd name="T0" fmla="*/ 166 w 166"/>
                <a:gd name="T1" fmla="*/ 9 h 10"/>
                <a:gd name="T2" fmla="*/ 0 w 166"/>
                <a:gd name="T3" fmla="*/ 10 h 10"/>
                <a:gd name="T4" fmla="*/ 0 w 166"/>
                <a:gd name="T5" fmla="*/ 1 h 10"/>
                <a:gd name="T6" fmla="*/ 166 w 166"/>
                <a:gd name="T7" fmla="*/ 0 h 10"/>
                <a:gd name="T8" fmla="*/ 166 w 166"/>
                <a:gd name="T9" fmla="*/ 9 h 10"/>
              </a:gdLst>
              <a:ahLst/>
              <a:cxnLst>
                <a:cxn ang="0">
                  <a:pos x="T0" y="T1"/>
                </a:cxn>
                <a:cxn ang="0">
                  <a:pos x="T2" y="T3"/>
                </a:cxn>
                <a:cxn ang="0">
                  <a:pos x="T4" y="T5"/>
                </a:cxn>
                <a:cxn ang="0">
                  <a:pos x="T6" y="T7"/>
                </a:cxn>
                <a:cxn ang="0">
                  <a:pos x="T8" y="T9"/>
                </a:cxn>
              </a:cxnLst>
              <a:rect l="0" t="0" r="r" b="b"/>
              <a:pathLst>
                <a:path w="166" h="10">
                  <a:moveTo>
                    <a:pt x="166" y="9"/>
                  </a:moveTo>
                  <a:lnTo>
                    <a:pt x="0" y="10"/>
                  </a:lnTo>
                  <a:lnTo>
                    <a:pt x="0" y="1"/>
                  </a:lnTo>
                  <a:lnTo>
                    <a:pt x="166" y="0"/>
                  </a:lnTo>
                  <a:lnTo>
                    <a:pt x="166" y="9"/>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8" name="Rectangle 562"/>
            <p:cNvSpPr>
              <a:spLocks noChangeArrowheads="1"/>
            </p:cNvSpPr>
            <p:nvPr/>
          </p:nvSpPr>
          <p:spPr bwMode="auto">
            <a:xfrm>
              <a:off x="4254501" y="2622550"/>
              <a:ext cx="36513" cy="36513"/>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9" name="Rectangle 563"/>
            <p:cNvSpPr>
              <a:spLocks noChangeArrowheads="1"/>
            </p:cNvSpPr>
            <p:nvPr/>
          </p:nvSpPr>
          <p:spPr bwMode="auto">
            <a:xfrm>
              <a:off x="4533901" y="2632075"/>
              <a:ext cx="263525" cy="14288"/>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00" name="Rectangle 564"/>
            <p:cNvSpPr>
              <a:spLocks noChangeArrowheads="1"/>
            </p:cNvSpPr>
            <p:nvPr/>
          </p:nvSpPr>
          <p:spPr bwMode="auto">
            <a:xfrm>
              <a:off x="4776789" y="2620963"/>
              <a:ext cx="34925" cy="34925"/>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01" name="Rectangle 565"/>
            <p:cNvSpPr>
              <a:spLocks noChangeArrowheads="1"/>
            </p:cNvSpPr>
            <p:nvPr/>
          </p:nvSpPr>
          <p:spPr bwMode="auto">
            <a:xfrm>
              <a:off x="4487864" y="2601913"/>
              <a:ext cx="92075" cy="93663"/>
            </a:xfrm>
            <a:prstGeom prst="rect">
              <a:avLst/>
            </a:prstGeom>
            <a:solidFill>
              <a:srgbClr val="E652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02" name="Freeform 566"/>
          <p:cNvSpPr/>
          <p:nvPr/>
        </p:nvSpPr>
        <p:spPr bwMode="auto">
          <a:xfrm>
            <a:off x="5767751" y="3243796"/>
            <a:ext cx="709732" cy="197702"/>
          </a:xfrm>
          <a:custGeom>
            <a:avLst/>
            <a:gdLst>
              <a:gd name="T0" fmla="*/ 0 w 863"/>
              <a:gd name="T1" fmla="*/ 0 h 240"/>
              <a:gd name="T2" fmla="*/ 432 w 863"/>
              <a:gd name="T3" fmla="*/ 240 h 240"/>
              <a:gd name="T4" fmla="*/ 863 w 863"/>
              <a:gd name="T5" fmla="*/ 0 h 240"/>
              <a:gd name="T6" fmla="*/ 0 w 863"/>
              <a:gd name="T7" fmla="*/ 0 h 240"/>
            </a:gdLst>
            <a:ahLst/>
            <a:cxnLst>
              <a:cxn ang="0">
                <a:pos x="T0" y="T1"/>
              </a:cxn>
              <a:cxn ang="0">
                <a:pos x="T2" y="T3"/>
              </a:cxn>
              <a:cxn ang="0">
                <a:pos x="T4" y="T5"/>
              </a:cxn>
              <a:cxn ang="0">
                <a:pos x="T6" y="T7"/>
              </a:cxn>
            </a:cxnLst>
            <a:rect l="0" t="0" r="r" b="b"/>
            <a:pathLst>
              <a:path w="863" h="240">
                <a:moveTo>
                  <a:pt x="0" y="0"/>
                </a:moveTo>
                <a:cubicBezTo>
                  <a:pt x="90" y="144"/>
                  <a:pt x="250" y="240"/>
                  <a:pt x="432" y="240"/>
                </a:cubicBezTo>
                <a:cubicBezTo>
                  <a:pt x="614" y="240"/>
                  <a:pt x="773" y="144"/>
                  <a:pt x="863" y="0"/>
                </a:cubicBezTo>
                <a:lnTo>
                  <a:pt x="0" y="0"/>
                </a:lnTo>
                <a:close/>
              </a:path>
            </a:pathLst>
          </a:custGeom>
          <a:solidFill>
            <a:srgbClr val="34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03" name="Freeform 567"/>
          <p:cNvSpPr/>
          <p:nvPr/>
        </p:nvSpPr>
        <p:spPr bwMode="auto">
          <a:xfrm>
            <a:off x="5705169" y="2605180"/>
            <a:ext cx="834895" cy="638616"/>
          </a:xfrm>
          <a:custGeom>
            <a:avLst/>
            <a:gdLst>
              <a:gd name="T0" fmla="*/ 1016 w 1016"/>
              <a:gd name="T1" fmla="*/ 508 h 776"/>
              <a:gd name="T2" fmla="*/ 508 w 1016"/>
              <a:gd name="T3" fmla="*/ 0 h 776"/>
              <a:gd name="T4" fmla="*/ 0 w 1016"/>
              <a:gd name="T5" fmla="*/ 508 h 776"/>
              <a:gd name="T6" fmla="*/ 76 w 1016"/>
              <a:gd name="T7" fmla="*/ 776 h 776"/>
              <a:gd name="T8" fmla="*/ 939 w 1016"/>
              <a:gd name="T9" fmla="*/ 776 h 776"/>
              <a:gd name="T10" fmla="*/ 1016 w 1016"/>
              <a:gd name="T11" fmla="*/ 508 h 776"/>
            </a:gdLst>
            <a:ahLst/>
            <a:cxnLst>
              <a:cxn ang="0">
                <a:pos x="T0" y="T1"/>
              </a:cxn>
              <a:cxn ang="0">
                <a:pos x="T2" y="T3"/>
              </a:cxn>
              <a:cxn ang="0">
                <a:pos x="T4" y="T5"/>
              </a:cxn>
              <a:cxn ang="0">
                <a:pos x="T6" y="T7"/>
              </a:cxn>
              <a:cxn ang="0">
                <a:pos x="T8" y="T9"/>
              </a:cxn>
              <a:cxn ang="0">
                <a:pos x="T10" y="T11"/>
              </a:cxn>
            </a:cxnLst>
            <a:rect l="0" t="0" r="r" b="b"/>
            <a:pathLst>
              <a:path w="1016" h="776">
                <a:moveTo>
                  <a:pt x="1016" y="508"/>
                </a:moveTo>
                <a:cubicBezTo>
                  <a:pt x="1016" y="227"/>
                  <a:pt x="788" y="0"/>
                  <a:pt x="508" y="0"/>
                </a:cubicBezTo>
                <a:cubicBezTo>
                  <a:pt x="227" y="0"/>
                  <a:pt x="0" y="227"/>
                  <a:pt x="0" y="508"/>
                </a:cubicBezTo>
                <a:cubicBezTo>
                  <a:pt x="0" y="606"/>
                  <a:pt x="28" y="698"/>
                  <a:pt x="76" y="776"/>
                </a:cubicBezTo>
                <a:cubicBezTo>
                  <a:pt x="939" y="776"/>
                  <a:pt x="939" y="776"/>
                  <a:pt x="939" y="776"/>
                </a:cubicBezTo>
                <a:cubicBezTo>
                  <a:pt x="987" y="698"/>
                  <a:pt x="1016" y="606"/>
                  <a:pt x="1016" y="508"/>
                </a:cubicBezTo>
                <a:close/>
              </a:path>
            </a:pathLst>
          </a:cu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0" name="组合 3809"/>
          <p:cNvGrpSpPr/>
          <p:nvPr/>
        </p:nvGrpSpPr>
        <p:grpSpPr>
          <a:xfrm>
            <a:off x="5868734" y="2741720"/>
            <a:ext cx="507764" cy="506342"/>
            <a:chOff x="7369176" y="1533525"/>
            <a:chExt cx="566738" cy="565150"/>
          </a:xfrm>
        </p:grpSpPr>
        <p:sp>
          <p:nvSpPr>
            <p:cNvPr id="3704" name="Freeform 568"/>
            <p:cNvSpPr/>
            <p:nvPr/>
          </p:nvSpPr>
          <p:spPr bwMode="auto">
            <a:xfrm>
              <a:off x="7431089" y="1670050"/>
              <a:ext cx="369888" cy="366713"/>
            </a:xfrm>
            <a:custGeom>
              <a:avLst/>
              <a:gdLst>
                <a:gd name="T0" fmla="*/ 195 w 402"/>
                <a:gd name="T1" fmla="*/ 0 h 400"/>
                <a:gd name="T2" fmla="*/ 3 w 402"/>
                <a:gd name="T3" fmla="*/ 191 h 400"/>
                <a:gd name="T4" fmla="*/ 5 w 402"/>
                <a:gd name="T5" fmla="*/ 208 h 400"/>
                <a:gd name="T6" fmla="*/ 192 w 402"/>
                <a:gd name="T7" fmla="*/ 395 h 400"/>
                <a:gd name="T8" fmla="*/ 211 w 402"/>
                <a:gd name="T9" fmla="*/ 395 h 400"/>
                <a:gd name="T10" fmla="*/ 214 w 402"/>
                <a:gd name="T11" fmla="*/ 392 h 400"/>
                <a:gd name="T12" fmla="*/ 402 w 402"/>
                <a:gd name="T13" fmla="*/ 205 h 400"/>
                <a:gd name="T14" fmla="*/ 200 w 402"/>
                <a:gd name="T15" fmla="*/ 3 h 400"/>
                <a:gd name="T16" fmla="*/ 195 w 402"/>
                <a:gd name="T17" fmla="*/ 0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2" h="400">
                  <a:moveTo>
                    <a:pt x="195" y="0"/>
                  </a:moveTo>
                  <a:cubicBezTo>
                    <a:pt x="3" y="191"/>
                    <a:pt x="3" y="191"/>
                    <a:pt x="3" y="191"/>
                  </a:cubicBezTo>
                  <a:cubicBezTo>
                    <a:pt x="0" y="197"/>
                    <a:pt x="1" y="203"/>
                    <a:pt x="5" y="208"/>
                  </a:cubicBezTo>
                  <a:cubicBezTo>
                    <a:pt x="192" y="395"/>
                    <a:pt x="192" y="395"/>
                    <a:pt x="192" y="395"/>
                  </a:cubicBezTo>
                  <a:cubicBezTo>
                    <a:pt x="197" y="400"/>
                    <a:pt x="206" y="400"/>
                    <a:pt x="211" y="395"/>
                  </a:cubicBezTo>
                  <a:cubicBezTo>
                    <a:pt x="214" y="392"/>
                    <a:pt x="214" y="392"/>
                    <a:pt x="214" y="392"/>
                  </a:cubicBezTo>
                  <a:cubicBezTo>
                    <a:pt x="402" y="205"/>
                    <a:pt x="402" y="205"/>
                    <a:pt x="402" y="205"/>
                  </a:cubicBezTo>
                  <a:cubicBezTo>
                    <a:pt x="200" y="3"/>
                    <a:pt x="200" y="3"/>
                    <a:pt x="200" y="3"/>
                  </a:cubicBezTo>
                  <a:cubicBezTo>
                    <a:pt x="198" y="2"/>
                    <a:pt x="196" y="1"/>
                    <a:pt x="195" y="0"/>
                  </a:cubicBez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05" name="Freeform 569"/>
            <p:cNvSpPr/>
            <p:nvPr/>
          </p:nvSpPr>
          <p:spPr bwMode="auto">
            <a:xfrm>
              <a:off x="7610476" y="1533525"/>
              <a:ext cx="325438" cy="323850"/>
            </a:xfrm>
            <a:custGeom>
              <a:avLst/>
              <a:gdLst>
                <a:gd name="T0" fmla="*/ 349 w 354"/>
                <a:gd name="T1" fmla="*/ 192 h 353"/>
                <a:gd name="T2" fmla="*/ 162 w 354"/>
                <a:gd name="T3" fmla="*/ 5 h 353"/>
                <a:gd name="T4" fmla="*/ 142 w 354"/>
                <a:gd name="T5" fmla="*/ 5 h 353"/>
                <a:gd name="T6" fmla="*/ 0 w 354"/>
                <a:gd name="T7" fmla="*/ 148 h 353"/>
                <a:gd name="T8" fmla="*/ 5 w 354"/>
                <a:gd name="T9" fmla="*/ 151 h 353"/>
                <a:gd name="T10" fmla="*/ 207 w 354"/>
                <a:gd name="T11" fmla="*/ 353 h 353"/>
                <a:gd name="T12" fmla="*/ 349 w 354"/>
                <a:gd name="T13" fmla="*/ 211 h 353"/>
                <a:gd name="T14" fmla="*/ 349 w 354"/>
                <a:gd name="T15" fmla="*/ 192 h 35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54" h="353">
                  <a:moveTo>
                    <a:pt x="349" y="192"/>
                  </a:moveTo>
                  <a:cubicBezTo>
                    <a:pt x="162" y="5"/>
                    <a:pt x="162" y="5"/>
                    <a:pt x="162" y="5"/>
                  </a:cubicBezTo>
                  <a:cubicBezTo>
                    <a:pt x="156" y="0"/>
                    <a:pt x="148" y="0"/>
                    <a:pt x="142" y="5"/>
                  </a:cubicBezTo>
                  <a:cubicBezTo>
                    <a:pt x="0" y="148"/>
                    <a:pt x="0" y="148"/>
                    <a:pt x="0" y="148"/>
                  </a:cubicBezTo>
                  <a:cubicBezTo>
                    <a:pt x="1" y="149"/>
                    <a:pt x="3" y="150"/>
                    <a:pt x="5" y="151"/>
                  </a:cubicBezTo>
                  <a:cubicBezTo>
                    <a:pt x="207" y="353"/>
                    <a:pt x="207" y="353"/>
                    <a:pt x="207" y="353"/>
                  </a:cubicBezTo>
                  <a:cubicBezTo>
                    <a:pt x="349" y="211"/>
                    <a:pt x="349" y="211"/>
                    <a:pt x="349" y="211"/>
                  </a:cubicBezTo>
                  <a:cubicBezTo>
                    <a:pt x="354" y="206"/>
                    <a:pt x="354" y="197"/>
                    <a:pt x="349" y="192"/>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06" name="Freeform 570"/>
            <p:cNvSpPr/>
            <p:nvPr/>
          </p:nvSpPr>
          <p:spPr bwMode="auto">
            <a:xfrm>
              <a:off x="7399339" y="1844675"/>
              <a:ext cx="228600" cy="223838"/>
            </a:xfrm>
            <a:custGeom>
              <a:avLst/>
              <a:gdLst>
                <a:gd name="T0" fmla="*/ 4 w 248"/>
                <a:gd name="T1" fmla="*/ 47 h 244"/>
                <a:gd name="T2" fmla="*/ 198 w 248"/>
                <a:gd name="T3" fmla="*/ 240 h 244"/>
                <a:gd name="T4" fmla="*/ 205 w 248"/>
                <a:gd name="T5" fmla="*/ 244 h 244"/>
                <a:gd name="T6" fmla="*/ 248 w 248"/>
                <a:gd name="T7" fmla="*/ 201 h 244"/>
                <a:gd name="T8" fmla="*/ 245 w 248"/>
                <a:gd name="T9" fmla="*/ 204 h 244"/>
                <a:gd name="T10" fmla="*/ 226 w 248"/>
                <a:gd name="T11" fmla="*/ 204 h 244"/>
                <a:gd name="T12" fmla="*/ 39 w 248"/>
                <a:gd name="T13" fmla="*/ 17 h 244"/>
                <a:gd name="T14" fmla="*/ 37 w 248"/>
                <a:gd name="T15" fmla="*/ 0 h 244"/>
                <a:gd name="T16" fmla="*/ 0 w 248"/>
                <a:gd name="T17" fmla="*/ 37 h 244"/>
                <a:gd name="T18" fmla="*/ 4 w 248"/>
                <a:gd name="T19" fmla="*/ 47 h 2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48" h="244">
                  <a:moveTo>
                    <a:pt x="4" y="47"/>
                  </a:moveTo>
                  <a:cubicBezTo>
                    <a:pt x="198" y="240"/>
                    <a:pt x="198" y="240"/>
                    <a:pt x="198" y="240"/>
                  </a:cubicBezTo>
                  <a:cubicBezTo>
                    <a:pt x="200" y="243"/>
                    <a:pt x="203" y="244"/>
                    <a:pt x="205" y="244"/>
                  </a:cubicBezTo>
                  <a:cubicBezTo>
                    <a:pt x="248" y="201"/>
                    <a:pt x="248" y="201"/>
                    <a:pt x="248" y="201"/>
                  </a:cubicBezTo>
                  <a:cubicBezTo>
                    <a:pt x="245" y="204"/>
                    <a:pt x="245" y="204"/>
                    <a:pt x="245" y="204"/>
                  </a:cubicBezTo>
                  <a:cubicBezTo>
                    <a:pt x="240" y="209"/>
                    <a:pt x="231" y="209"/>
                    <a:pt x="226" y="204"/>
                  </a:cubicBezTo>
                  <a:cubicBezTo>
                    <a:pt x="39" y="17"/>
                    <a:pt x="39" y="17"/>
                    <a:pt x="39" y="17"/>
                  </a:cubicBezTo>
                  <a:cubicBezTo>
                    <a:pt x="35" y="12"/>
                    <a:pt x="34" y="6"/>
                    <a:pt x="37" y="0"/>
                  </a:cubicBezTo>
                  <a:cubicBezTo>
                    <a:pt x="0" y="37"/>
                    <a:pt x="0" y="37"/>
                    <a:pt x="0" y="37"/>
                  </a:cubicBezTo>
                  <a:cubicBezTo>
                    <a:pt x="0" y="41"/>
                    <a:pt x="2" y="44"/>
                    <a:pt x="4" y="47"/>
                  </a:cubicBez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07" name="Freeform 571"/>
            <p:cNvSpPr/>
            <p:nvPr/>
          </p:nvSpPr>
          <p:spPr bwMode="auto">
            <a:xfrm>
              <a:off x="7389814" y="1878013"/>
              <a:ext cx="198438" cy="201613"/>
            </a:xfrm>
            <a:custGeom>
              <a:avLst/>
              <a:gdLst>
                <a:gd name="T0" fmla="*/ 209 w 216"/>
                <a:gd name="T1" fmla="*/ 203 h 218"/>
                <a:gd name="T2" fmla="*/ 15 w 216"/>
                <a:gd name="T3" fmla="*/ 10 h 218"/>
                <a:gd name="T4" fmla="*/ 11 w 216"/>
                <a:gd name="T5" fmla="*/ 0 h 218"/>
                <a:gd name="T6" fmla="*/ 0 w 216"/>
                <a:gd name="T7" fmla="*/ 11 h 218"/>
                <a:gd name="T8" fmla="*/ 5 w 216"/>
                <a:gd name="T9" fmla="*/ 21 h 218"/>
                <a:gd name="T10" fmla="*/ 198 w 216"/>
                <a:gd name="T11" fmla="*/ 214 h 218"/>
                <a:gd name="T12" fmla="*/ 205 w 216"/>
                <a:gd name="T13" fmla="*/ 218 h 218"/>
                <a:gd name="T14" fmla="*/ 216 w 216"/>
                <a:gd name="T15" fmla="*/ 207 h 218"/>
                <a:gd name="T16" fmla="*/ 209 w 216"/>
                <a:gd name="T17" fmla="*/ 203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6" h="218">
                  <a:moveTo>
                    <a:pt x="209" y="203"/>
                  </a:moveTo>
                  <a:cubicBezTo>
                    <a:pt x="15" y="10"/>
                    <a:pt x="15" y="10"/>
                    <a:pt x="15" y="10"/>
                  </a:cubicBezTo>
                  <a:cubicBezTo>
                    <a:pt x="13" y="7"/>
                    <a:pt x="11" y="4"/>
                    <a:pt x="11" y="0"/>
                  </a:cubicBezTo>
                  <a:cubicBezTo>
                    <a:pt x="0" y="11"/>
                    <a:pt x="0" y="11"/>
                    <a:pt x="0" y="11"/>
                  </a:cubicBezTo>
                  <a:cubicBezTo>
                    <a:pt x="0" y="15"/>
                    <a:pt x="2" y="18"/>
                    <a:pt x="5" y="21"/>
                  </a:cubicBezTo>
                  <a:cubicBezTo>
                    <a:pt x="198" y="214"/>
                    <a:pt x="198" y="214"/>
                    <a:pt x="198" y="214"/>
                  </a:cubicBezTo>
                  <a:cubicBezTo>
                    <a:pt x="200" y="217"/>
                    <a:pt x="203" y="218"/>
                    <a:pt x="205" y="218"/>
                  </a:cubicBezTo>
                  <a:cubicBezTo>
                    <a:pt x="216" y="207"/>
                    <a:pt x="216" y="207"/>
                    <a:pt x="216" y="207"/>
                  </a:cubicBezTo>
                  <a:cubicBezTo>
                    <a:pt x="214" y="207"/>
                    <a:pt x="211" y="206"/>
                    <a:pt x="209" y="203"/>
                  </a:cubicBez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08" name="Freeform 572"/>
            <p:cNvSpPr/>
            <p:nvPr/>
          </p:nvSpPr>
          <p:spPr bwMode="auto">
            <a:xfrm>
              <a:off x="7369176" y="1889125"/>
              <a:ext cx="209550" cy="209550"/>
            </a:xfrm>
            <a:custGeom>
              <a:avLst/>
              <a:gdLst>
                <a:gd name="T0" fmla="*/ 28 w 228"/>
                <a:gd name="T1" fmla="*/ 10 h 229"/>
                <a:gd name="T2" fmla="*/ 23 w 228"/>
                <a:gd name="T3" fmla="*/ 0 h 229"/>
                <a:gd name="T4" fmla="*/ 5 w 228"/>
                <a:gd name="T5" fmla="*/ 18 h 229"/>
                <a:gd name="T6" fmla="*/ 5 w 228"/>
                <a:gd name="T7" fmla="*/ 37 h 229"/>
                <a:gd name="T8" fmla="*/ 192 w 228"/>
                <a:gd name="T9" fmla="*/ 224 h 229"/>
                <a:gd name="T10" fmla="*/ 212 w 228"/>
                <a:gd name="T11" fmla="*/ 224 h 229"/>
                <a:gd name="T12" fmla="*/ 228 w 228"/>
                <a:gd name="T13" fmla="*/ 207 h 229"/>
                <a:gd name="T14" fmla="*/ 221 w 228"/>
                <a:gd name="T15" fmla="*/ 203 h 229"/>
                <a:gd name="T16" fmla="*/ 28 w 228"/>
                <a:gd name="T17" fmla="*/ 10 h 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28" h="229">
                  <a:moveTo>
                    <a:pt x="28" y="10"/>
                  </a:moveTo>
                  <a:cubicBezTo>
                    <a:pt x="25" y="7"/>
                    <a:pt x="23" y="4"/>
                    <a:pt x="23" y="0"/>
                  </a:cubicBezTo>
                  <a:cubicBezTo>
                    <a:pt x="5" y="18"/>
                    <a:pt x="5" y="18"/>
                    <a:pt x="5" y="18"/>
                  </a:cubicBezTo>
                  <a:cubicBezTo>
                    <a:pt x="0" y="23"/>
                    <a:pt x="0" y="32"/>
                    <a:pt x="5" y="37"/>
                  </a:cubicBezTo>
                  <a:cubicBezTo>
                    <a:pt x="192" y="224"/>
                    <a:pt x="192" y="224"/>
                    <a:pt x="192" y="224"/>
                  </a:cubicBezTo>
                  <a:cubicBezTo>
                    <a:pt x="198" y="229"/>
                    <a:pt x="206" y="229"/>
                    <a:pt x="212" y="224"/>
                  </a:cubicBezTo>
                  <a:cubicBezTo>
                    <a:pt x="228" y="207"/>
                    <a:pt x="228" y="207"/>
                    <a:pt x="228" y="207"/>
                  </a:cubicBezTo>
                  <a:cubicBezTo>
                    <a:pt x="226" y="207"/>
                    <a:pt x="223" y="206"/>
                    <a:pt x="221" y="203"/>
                  </a:cubicBezTo>
                  <a:lnTo>
                    <a:pt x="28" y="10"/>
                  </a:ln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09" name="Oval 573"/>
          <p:cNvSpPr>
            <a:spLocks noChangeArrowheads="1"/>
          </p:cNvSpPr>
          <p:nvPr/>
        </p:nvSpPr>
        <p:spPr bwMode="auto">
          <a:xfrm>
            <a:off x="4667586" y="2605180"/>
            <a:ext cx="836317" cy="836317"/>
          </a:xfrm>
          <a:prstGeom prst="ellipse">
            <a:avLst/>
          </a:prstGeom>
          <a:solidFill>
            <a:srgbClr val="F2756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1" name="组合 3810"/>
          <p:cNvGrpSpPr/>
          <p:nvPr/>
        </p:nvGrpSpPr>
        <p:grpSpPr>
          <a:xfrm>
            <a:off x="4902268" y="2717543"/>
            <a:ext cx="368377" cy="588835"/>
            <a:chOff x="6411914" y="1506538"/>
            <a:chExt cx="411162" cy="657225"/>
          </a:xfrm>
        </p:grpSpPr>
        <p:sp>
          <p:nvSpPr>
            <p:cNvPr id="3710" name="Freeform 574"/>
            <p:cNvSpPr/>
            <p:nvPr/>
          </p:nvSpPr>
          <p:spPr bwMode="auto">
            <a:xfrm>
              <a:off x="6597651" y="1506538"/>
              <a:ext cx="41275" cy="100013"/>
            </a:xfrm>
            <a:custGeom>
              <a:avLst/>
              <a:gdLst>
                <a:gd name="T0" fmla="*/ 22 w 45"/>
                <a:gd name="T1" fmla="*/ 0 h 110"/>
                <a:gd name="T2" fmla="*/ 0 w 45"/>
                <a:gd name="T3" fmla="*/ 22 h 110"/>
                <a:gd name="T4" fmla="*/ 0 w 45"/>
                <a:gd name="T5" fmla="*/ 110 h 110"/>
                <a:gd name="T6" fmla="*/ 45 w 45"/>
                <a:gd name="T7" fmla="*/ 110 h 110"/>
                <a:gd name="T8" fmla="*/ 45 w 45"/>
                <a:gd name="T9" fmla="*/ 22 h 110"/>
                <a:gd name="T10" fmla="*/ 22 w 45"/>
                <a:gd name="T11" fmla="*/ 0 h 110"/>
              </a:gdLst>
              <a:ahLst/>
              <a:cxnLst>
                <a:cxn ang="0">
                  <a:pos x="T0" y="T1"/>
                </a:cxn>
                <a:cxn ang="0">
                  <a:pos x="T2" y="T3"/>
                </a:cxn>
                <a:cxn ang="0">
                  <a:pos x="T4" y="T5"/>
                </a:cxn>
                <a:cxn ang="0">
                  <a:pos x="T6" y="T7"/>
                </a:cxn>
                <a:cxn ang="0">
                  <a:pos x="T8" y="T9"/>
                </a:cxn>
                <a:cxn ang="0">
                  <a:pos x="T10" y="T11"/>
                </a:cxn>
              </a:cxnLst>
              <a:rect l="0" t="0" r="r" b="b"/>
              <a:pathLst>
                <a:path w="45" h="110">
                  <a:moveTo>
                    <a:pt x="22" y="0"/>
                  </a:moveTo>
                  <a:cubicBezTo>
                    <a:pt x="10" y="0"/>
                    <a:pt x="0" y="10"/>
                    <a:pt x="0" y="22"/>
                  </a:cubicBezTo>
                  <a:cubicBezTo>
                    <a:pt x="0" y="110"/>
                    <a:pt x="0" y="110"/>
                    <a:pt x="0" y="110"/>
                  </a:cubicBezTo>
                  <a:cubicBezTo>
                    <a:pt x="45" y="110"/>
                    <a:pt x="45" y="110"/>
                    <a:pt x="45" y="110"/>
                  </a:cubicBezTo>
                  <a:cubicBezTo>
                    <a:pt x="45" y="22"/>
                    <a:pt x="45" y="22"/>
                    <a:pt x="45" y="22"/>
                  </a:cubicBezTo>
                  <a:cubicBezTo>
                    <a:pt x="45" y="10"/>
                    <a:pt x="35" y="0"/>
                    <a:pt x="22" y="0"/>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1" name="Rectangle 575"/>
            <p:cNvSpPr>
              <a:spLocks noChangeArrowheads="1"/>
            </p:cNvSpPr>
            <p:nvPr/>
          </p:nvSpPr>
          <p:spPr bwMode="auto">
            <a:xfrm>
              <a:off x="6608764" y="1606550"/>
              <a:ext cx="17463" cy="19050"/>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2" name="Rectangle 576"/>
            <p:cNvSpPr>
              <a:spLocks noChangeArrowheads="1"/>
            </p:cNvSpPr>
            <p:nvPr/>
          </p:nvSpPr>
          <p:spPr bwMode="auto">
            <a:xfrm>
              <a:off x="6472239" y="1924050"/>
              <a:ext cx="290513" cy="9525"/>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3" name="Freeform 577"/>
            <p:cNvSpPr/>
            <p:nvPr/>
          </p:nvSpPr>
          <p:spPr bwMode="auto">
            <a:xfrm>
              <a:off x="6626226" y="1754188"/>
              <a:ext cx="169863" cy="319088"/>
            </a:xfrm>
            <a:custGeom>
              <a:avLst/>
              <a:gdLst>
                <a:gd name="T0" fmla="*/ 0 w 185"/>
                <a:gd name="T1" fmla="*/ 17 h 348"/>
                <a:gd name="T2" fmla="*/ 145 w 185"/>
                <a:gd name="T3" fmla="*/ 340 h 348"/>
                <a:gd name="T4" fmla="*/ 159 w 185"/>
                <a:gd name="T5" fmla="*/ 346 h 348"/>
                <a:gd name="T6" fmla="*/ 177 w 185"/>
                <a:gd name="T7" fmla="*/ 338 h 348"/>
                <a:gd name="T8" fmla="*/ 182 w 185"/>
                <a:gd name="T9" fmla="*/ 323 h 348"/>
                <a:gd name="T10" fmla="*/ 37 w 185"/>
                <a:gd name="T11" fmla="*/ 0 h 348"/>
                <a:gd name="T12" fmla="*/ 0 w 185"/>
                <a:gd name="T13" fmla="*/ 17 h 348"/>
              </a:gdLst>
              <a:ahLst/>
              <a:cxnLst>
                <a:cxn ang="0">
                  <a:pos x="T0" y="T1"/>
                </a:cxn>
                <a:cxn ang="0">
                  <a:pos x="T2" y="T3"/>
                </a:cxn>
                <a:cxn ang="0">
                  <a:pos x="T4" y="T5"/>
                </a:cxn>
                <a:cxn ang="0">
                  <a:pos x="T6" y="T7"/>
                </a:cxn>
                <a:cxn ang="0">
                  <a:pos x="T8" y="T9"/>
                </a:cxn>
                <a:cxn ang="0">
                  <a:pos x="T10" y="T11"/>
                </a:cxn>
                <a:cxn ang="0">
                  <a:pos x="T12" y="T13"/>
                </a:cxn>
              </a:cxnLst>
              <a:rect l="0" t="0" r="r" b="b"/>
              <a:pathLst>
                <a:path w="185" h="348">
                  <a:moveTo>
                    <a:pt x="0" y="17"/>
                  </a:moveTo>
                  <a:cubicBezTo>
                    <a:pt x="145" y="340"/>
                    <a:pt x="145" y="340"/>
                    <a:pt x="145" y="340"/>
                  </a:cubicBezTo>
                  <a:cubicBezTo>
                    <a:pt x="147" y="346"/>
                    <a:pt x="153" y="348"/>
                    <a:pt x="159" y="346"/>
                  </a:cubicBezTo>
                  <a:cubicBezTo>
                    <a:pt x="177" y="338"/>
                    <a:pt x="177" y="338"/>
                    <a:pt x="177" y="338"/>
                  </a:cubicBezTo>
                  <a:cubicBezTo>
                    <a:pt x="182" y="335"/>
                    <a:pt x="185" y="329"/>
                    <a:pt x="182" y="323"/>
                  </a:cubicBezTo>
                  <a:cubicBezTo>
                    <a:pt x="37" y="0"/>
                    <a:pt x="37" y="0"/>
                    <a:pt x="37" y="0"/>
                  </a:cubicBezTo>
                  <a:lnTo>
                    <a:pt x="0" y="17"/>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4" name="Freeform 578"/>
            <p:cNvSpPr/>
            <p:nvPr/>
          </p:nvSpPr>
          <p:spPr bwMode="auto">
            <a:xfrm>
              <a:off x="6772276" y="2063750"/>
              <a:ext cx="50800" cy="100013"/>
            </a:xfrm>
            <a:custGeom>
              <a:avLst/>
              <a:gdLst>
                <a:gd name="T0" fmla="*/ 10 w 32"/>
                <a:gd name="T1" fmla="*/ 0 h 63"/>
                <a:gd name="T2" fmla="*/ 32 w 32"/>
                <a:gd name="T3" fmla="*/ 63 h 63"/>
                <a:gd name="T4" fmla="*/ 32 w 32"/>
                <a:gd name="T5" fmla="*/ 63 h 63"/>
                <a:gd name="T6" fmla="*/ 0 w 32"/>
                <a:gd name="T7" fmla="*/ 5 h 63"/>
                <a:gd name="T8" fmla="*/ 10 w 32"/>
                <a:gd name="T9" fmla="*/ 0 h 63"/>
              </a:gdLst>
              <a:ahLst/>
              <a:cxnLst>
                <a:cxn ang="0">
                  <a:pos x="T0" y="T1"/>
                </a:cxn>
                <a:cxn ang="0">
                  <a:pos x="T2" y="T3"/>
                </a:cxn>
                <a:cxn ang="0">
                  <a:pos x="T4" y="T5"/>
                </a:cxn>
                <a:cxn ang="0">
                  <a:pos x="T6" y="T7"/>
                </a:cxn>
                <a:cxn ang="0">
                  <a:pos x="T8" y="T9"/>
                </a:cxn>
              </a:cxnLst>
              <a:rect l="0" t="0" r="r" b="b"/>
              <a:pathLst>
                <a:path w="32" h="63">
                  <a:moveTo>
                    <a:pt x="10" y="0"/>
                  </a:moveTo>
                  <a:lnTo>
                    <a:pt x="32" y="63"/>
                  </a:lnTo>
                  <a:lnTo>
                    <a:pt x="32" y="63"/>
                  </a:lnTo>
                  <a:lnTo>
                    <a:pt x="0" y="5"/>
                  </a:lnTo>
                  <a:lnTo>
                    <a:pt x="10" y="0"/>
                  </a:lnTo>
                  <a:close/>
                </a:path>
              </a:pathLst>
            </a:custGeom>
            <a:solidFill>
              <a:srgbClr val="161C1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5" name="Freeform 579"/>
            <p:cNvSpPr/>
            <p:nvPr/>
          </p:nvSpPr>
          <p:spPr bwMode="auto">
            <a:xfrm>
              <a:off x="6440489" y="1754188"/>
              <a:ext cx="169863" cy="319088"/>
            </a:xfrm>
            <a:custGeom>
              <a:avLst/>
              <a:gdLst>
                <a:gd name="T0" fmla="*/ 185 w 185"/>
                <a:gd name="T1" fmla="*/ 17 h 348"/>
                <a:gd name="T2" fmla="*/ 40 w 185"/>
                <a:gd name="T3" fmla="*/ 340 h 348"/>
                <a:gd name="T4" fmla="*/ 26 w 185"/>
                <a:gd name="T5" fmla="*/ 346 h 348"/>
                <a:gd name="T6" fmla="*/ 8 w 185"/>
                <a:gd name="T7" fmla="*/ 338 h 348"/>
                <a:gd name="T8" fmla="*/ 3 w 185"/>
                <a:gd name="T9" fmla="*/ 323 h 348"/>
                <a:gd name="T10" fmla="*/ 148 w 185"/>
                <a:gd name="T11" fmla="*/ 0 h 348"/>
                <a:gd name="T12" fmla="*/ 185 w 185"/>
                <a:gd name="T13" fmla="*/ 17 h 348"/>
              </a:gdLst>
              <a:ahLst/>
              <a:cxnLst>
                <a:cxn ang="0">
                  <a:pos x="T0" y="T1"/>
                </a:cxn>
                <a:cxn ang="0">
                  <a:pos x="T2" y="T3"/>
                </a:cxn>
                <a:cxn ang="0">
                  <a:pos x="T4" y="T5"/>
                </a:cxn>
                <a:cxn ang="0">
                  <a:pos x="T6" y="T7"/>
                </a:cxn>
                <a:cxn ang="0">
                  <a:pos x="T8" y="T9"/>
                </a:cxn>
                <a:cxn ang="0">
                  <a:pos x="T10" y="T11"/>
                </a:cxn>
                <a:cxn ang="0">
                  <a:pos x="T12" y="T13"/>
                </a:cxn>
              </a:cxnLst>
              <a:rect l="0" t="0" r="r" b="b"/>
              <a:pathLst>
                <a:path w="185" h="348">
                  <a:moveTo>
                    <a:pt x="185" y="17"/>
                  </a:moveTo>
                  <a:cubicBezTo>
                    <a:pt x="40" y="340"/>
                    <a:pt x="40" y="340"/>
                    <a:pt x="40" y="340"/>
                  </a:cubicBezTo>
                  <a:cubicBezTo>
                    <a:pt x="38" y="346"/>
                    <a:pt x="32" y="348"/>
                    <a:pt x="26" y="346"/>
                  </a:cubicBezTo>
                  <a:cubicBezTo>
                    <a:pt x="8" y="338"/>
                    <a:pt x="8" y="338"/>
                    <a:pt x="8" y="338"/>
                  </a:cubicBezTo>
                  <a:cubicBezTo>
                    <a:pt x="3" y="335"/>
                    <a:pt x="0" y="329"/>
                    <a:pt x="3" y="323"/>
                  </a:cubicBezTo>
                  <a:cubicBezTo>
                    <a:pt x="148" y="0"/>
                    <a:pt x="148" y="0"/>
                    <a:pt x="148" y="0"/>
                  </a:cubicBezTo>
                  <a:lnTo>
                    <a:pt x="185" y="17"/>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6" name="Freeform 580"/>
            <p:cNvSpPr/>
            <p:nvPr/>
          </p:nvSpPr>
          <p:spPr bwMode="auto">
            <a:xfrm>
              <a:off x="6411914" y="2063750"/>
              <a:ext cx="52388" cy="100013"/>
            </a:xfrm>
            <a:custGeom>
              <a:avLst/>
              <a:gdLst>
                <a:gd name="T0" fmla="*/ 22 w 33"/>
                <a:gd name="T1" fmla="*/ 0 h 63"/>
                <a:gd name="T2" fmla="*/ 0 w 33"/>
                <a:gd name="T3" fmla="*/ 63 h 63"/>
                <a:gd name="T4" fmla="*/ 0 w 33"/>
                <a:gd name="T5" fmla="*/ 63 h 63"/>
                <a:gd name="T6" fmla="*/ 33 w 33"/>
                <a:gd name="T7" fmla="*/ 5 h 63"/>
                <a:gd name="T8" fmla="*/ 22 w 33"/>
                <a:gd name="T9" fmla="*/ 0 h 63"/>
              </a:gdLst>
              <a:ahLst/>
              <a:cxnLst>
                <a:cxn ang="0">
                  <a:pos x="T0" y="T1"/>
                </a:cxn>
                <a:cxn ang="0">
                  <a:pos x="T2" y="T3"/>
                </a:cxn>
                <a:cxn ang="0">
                  <a:pos x="T4" y="T5"/>
                </a:cxn>
                <a:cxn ang="0">
                  <a:pos x="T6" y="T7"/>
                </a:cxn>
                <a:cxn ang="0">
                  <a:pos x="T8" y="T9"/>
                </a:cxn>
              </a:cxnLst>
              <a:rect l="0" t="0" r="r" b="b"/>
              <a:pathLst>
                <a:path w="33" h="63">
                  <a:moveTo>
                    <a:pt x="22" y="0"/>
                  </a:moveTo>
                  <a:lnTo>
                    <a:pt x="0" y="63"/>
                  </a:lnTo>
                  <a:lnTo>
                    <a:pt x="0" y="63"/>
                  </a:lnTo>
                  <a:lnTo>
                    <a:pt x="33" y="5"/>
                  </a:lnTo>
                  <a:lnTo>
                    <a:pt x="22" y="0"/>
                  </a:lnTo>
                  <a:close/>
                </a:path>
              </a:pathLst>
            </a:custGeom>
            <a:solidFill>
              <a:srgbClr val="161C1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7" name="Freeform 581"/>
            <p:cNvSpPr>
              <a:spLocks noEditPoints="1"/>
            </p:cNvSpPr>
            <p:nvPr/>
          </p:nvSpPr>
          <p:spPr bwMode="auto">
            <a:xfrm>
              <a:off x="6538914" y="1617663"/>
              <a:ext cx="158750" cy="158750"/>
            </a:xfrm>
            <a:custGeom>
              <a:avLst/>
              <a:gdLst>
                <a:gd name="T0" fmla="*/ 86 w 173"/>
                <a:gd name="T1" fmla="*/ 0 h 173"/>
                <a:gd name="T2" fmla="*/ 0 w 173"/>
                <a:gd name="T3" fmla="*/ 87 h 173"/>
                <a:gd name="T4" fmla="*/ 86 w 173"/>
                <a:gd name="T5" fmla="*/ 173 h 173"/>
                <a:gd name="T6" fmla="*/ 173 w 173"/>
                <a:gd name="T7" fmla="*/ 87 h 173"/>
                <a:gd name="T8" fmla="*/ 86 w 173"/>
                <a:gd name="T9" fmla="*/ 0 h 173"/>
                <a:gd name="T10" fmla="*/ 86 w 173"/>
                <a:gd name="T11" fmla="*/ 157 h 173"/>
                <a:gd name="T12" fmla="*/ 16 w 173"/>
                <a:gd name="T13" fmla="*/ 87 h 173"/>
                <a:gd name="T14" fmla="*/ 86 w 173"/>
                <a:gd name="T15" fmla="*/ 16 h 173"/>
                <a:gd name="T16" fmla="*/ 157 w 173"/>
                <a:gd name="T17" fmla="*/ 87 h 173"/>
                <a:gd name="T18" fmla="*/ 86 w 173"/>
                <a:gd name="T19" fmla="*/ 15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3" h="173">
                  <a:moveTo>
                    <a:pt x="86" y="0"/>
                  </a:moveTo>
                  <a:cubicBezTo>
                    <a:pt x="39" y="0"/>
                    <a:pt x="0" y="39"/>
                    <a:pt x="0" y="87"/>
                  </a:cubicBezTo>
                  <a:cubicBezTo>
                    <a:pt x="0" y="135"/>
                    <a:pt x="39" y="173"/>
                    <a:pt x="86" y="173"/>
                  </a:cubicBezTo>
                  <a:cubicBezTo>
                    <a:pt x="134" y="173"/>
                    <a:pt x="173" y="135"/>
                    <a:pt x="173" y="87"/>
                  </a:cubicBezTo>
                  <a:cubicBezTo>
                    <a:pt x="173" y="39"/>
                    <a:pt x="134" y="0"/>
                    <a:pt x="86" y="0"/>
                  </a:cubicBezTo>
                  <a:close/>
                  <a:moveTo>
                    <a:pt x="86" y="157"/>
                  </a:moveTo>
                  <a:cubicBezTo>
                    <a:pt x="48" y="157"/>
                    <a:pt x="16" y="126"/>
                    <a:pt x="16" y="87"/>
                  </a:cubicBezTo>
                  <a:cubicBezTo>
                    <a:pt x="16" y="48"/>
                    <a:pt x="48" y="16"/>
                    <a:pt x="86" y="16"/>
                  </a:cubicBezTo>
                  <a:cubicBezTo>
                    <a:pt x="125" y="16"/>
                    <a:pt x="157" y="48"/>
                    <a:pt x="157" y="87"/>
                  </a:cubicBezTo>
                  <a:cubicBezTo>
                    <a:pt x="157" y="126"/>
                    <a:pt x="125" y="157"/>
                    <a:pt x="86" y="157"/>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8" name="Freeform 582"/>
            <p:cNvSpPr/>
            <p:nvPr/>
          </p:nvSpPr>
          <p:spPr bwMode="auto">
            <a:xfrm>
              <a:off x="6610351" y="1874838"/>
              <a:ext cx="15875" cy="107950"/>
            </a:xfrm>
            <a:custGeom>
              <a:avLst/>
              <a:gdLst>
                <a:gd name="T0" fmla="*/ 8 w 17"/>
                <a:gd name="T1" fmla="*/ 0 h 118"/>
                <a:gd name="T2" fmla="*/ 0 w 17"/>
                <a:gd name="T3" fmla="*/ 8 h 118"/>
                <a:gd name="T4" fmla="*/ 0 w 17"/>
                <a:gd name="T5" fmla="*/ 110 h 118"/>
                <a:gd name="T6" fmla="*/ 8 w 17"/>
                <a:gd name="T7" fmla="*/ 118 h 118"/>
                <a:gd name="T8" fmla="*/ 17 w 17"/>
                <a:gd name="T9" fmla="*/ 110 h 118"/>
                <a:gd name="T10" fmla="*/ 17 w 17"/>
                <a:gd name="T11" fmla="*/ 8 h 118"/>
                <a:gd name="T12" fmla="*/ 8 w 17"/>
                <a:gd name="T13" fmla="*/ 0 h 118"/>
              </a:gdLst>
              <a:ahLst/>
              <a:cxnLst>
                <a:cxn ang="0">
                  <a:pos x="T0" y="T1"/>
                </a:cxn>
                <a:cxn ang="0">
                  <a:pos x="T2" y="T3"/>
                </a:cxn>
                <a:cxn ang="0">
                  <a:pos x="T4" y="T5"/>
                </a:cxn>
                <a:cxn ang="0">
                  <a:pos x="T6" y="T7"/>
                </a:cxn>
                <a:cxn ang="0">
                  <a:pos x="T8" y="T9"/>
                </a:cxn>
                <a:cxn ang="0">
                  <a:pos x="T10" y="T11"/>
                </a:cxn>
                <a:cxn ang="0">
                  <a:pos x="T12" y="T13"/>
                </a:cxn>
              </a:cxnLst>
              <a:rect l="0" t="0" r="r" b="b"/>
              <a:pathLst>
                <a:path w="17" h="118">
                  <a:moveTo>
                    <a:pt x="8" y="0"/>
                  </a:moveTo>
                  <a:cubicBezTo>
                    <a:pt x="4" y="0"/>
                    <a:pt x="0" y="3"/>
                    <a:pt x="0" y="8"/>
                  </a:cubicBezTo>
                  <a:cubicBezTo>
                    <a:pt x="0" y="110"/>
                    <a:pt x="0" y="110"/>
                    <a:pt x="0" y="110"/>
                  </a:cubicBezTo>
                  <a:cubicBezTo>
                    <a:pt x="0" y="115"/>
                    <a:pt x="4" y="118"/>
                    <a:pt x="8" y="118"/>
                  </a:cubicBezTo>
                  <a:cubicBezTo>
                    <a:pt x="13" y="118"/>
                    <a:pt x="17" y="115"/>
                    <a:pt x="17" y="110"/>
                  </a:cubicBezTo>
                  <a:cubicBezTo>
                    <a:pt x="17" y="8"/>
                    <a:pt x="17" y="8"/>
                    <a:pt x="17" y="8"/>
                  </a:cubicBezTo>
                  <a:cubicBezTo>
                    <a:pt x="17" y="3"/>
                    <a:pt x="13" y="0"/>
                    <a:pt x="8" y="0"/>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19" name="Rectangle 583"/>
            <p:cNvSpPr>
              <a:spLocks noChangeArrowheads="1"/>
            </p:cNvSpPr>
            <p:nvPr/>
          </p:nvSpPr>
          <p:spPr bwMode="auto">
            <a:xfrm>
              <a:off x="6456364" y="1916113"/>
              <a:ext cx="23813" cy="25400"/>
            </a:xfrm>
            <a:prstGeom prst="rect">
              <a:avLst/>
            </a:prstGeom>
            <a:solidFill>
              <a:srgbClr val="E652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20" name="Rectangle 584"/>
            <p:cNvSpPr>
              <a:spLocks noChangeArrowheads="1"/>
            </p:cNvSpPr>
            <p:nvPr/>
          </p:nvSpPr>
          <p:spPr bwMode="auto">
            <a:xfrm>
              <a:off x="6756401" y="1916113"/>
              <a:ext cx="22225" cy="25400"/>
            </a:xfrm>
            <a:prstGeom prst="rect">
              <a:avLst/>
            </a:prstGeom>
            <a:solidFill>
              <a:srgbClr val="E652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21" name="Freeform 585"/>
          <p:cNvSpPr/>
          <p:nvPr/>
        </p:nvSpPr>
        <p:spPr bwMode="auto">
          <a:xfrm>
            <a:off x="2596689" y="2605180"/>
            <a:ext cx="836317" cy="836317"/>
          </a:xfrm>
          <a:custGeom>
            <a:avLst/>
            <a:gdLst>
              <a:gd name="T0" fmla="*/ 508 w 1016"/>
              <a:gd name="T1" fmla="*/ 0 h 1016"/>
              <a:gd name="T2" fmla="*/ 0 w 1016"/>
              <a:gd name="T3" fmla="*/ 508 h 1016"/>
              <a:gd name="T4" fmla="*/ 0 w 1016"/>
              <a:gd name="T5" fmla="*/ 512 h 1016"/>
              <a:gd name="T6" fmla="*/ 48 w 1016"/>
              <a:gd name="T7" fmla="*/ 723 h 1016"/>
              <a:gd name="T8" fmla="*/ 508 w 1016"/>
              <a:gd name="T9" fmla="*/ 1016 h 1016"/>
              <a:gd name="T10" fmla="*/ 969 w 1016"/>
              <a:gd name="T11" fmla="*/ 723 h 1016"/>
              <a:gd name="T12" fmla="*/ 1016 w 1016"/>
              <a:gd name="T13" fmla="*/ 512 h 1016"/>
              <a:gd name="T14" fmla="*/ 1016 w 1016"/>
              <a:gd name="T15" fmla="*/ 508 h 1016"/>
              <a:gd name="T16" fmla="*/ 508 w 1016"/>
              <a:gd name="T17" fmla="*/ 0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6" h="1016">
                <a:moveTo>
                  <a:pt x="508" y="0"/>
                </a:moveTo>
                <a:cubicBezTo>
                  <a:pt x="228" y="0"/>
                  <a:pt x="0" y="227"/>
                  <a:pt x="0" y="508"/>
                </a:cubicBezTo>
                <a:cubicBezTo>
                  <a:pt x="0" y="509"/>
                  <a:pt x="0" y="511"/>
                  <a:pt x="0" y="512"/>
                </a:cubicBezTo>
                <a:cubicBezTo>
                  <a:pt x="1" y="587"/>
                  <a:pt x="18" y="659"/>
                  <a:pt x="48" y="723"/>
                </a:cubicBezTo>
                <a:cubicBezTo>
                  <a:pt x="129" y="896"/>
                  <a:pt x="305" y="1016"/>
                  <a:pt x="508" y="1016"/>
                </a:cubicBezTo>
                <a:cubicBezTo>
                  <a:pt x="712" y="1016"/>
                  <a:pt x="888" y="896"/>
                  <a:pt x="969" y="723"/>
                </a:cubicBezTo>
                <a:cubicBezTo>
                  <a:pt x="999" y="659"/>
                  <a:pt x="1016" y="587"/>
                  <a:pt x="1016" y="512"/>
                </a:cubicBezTo>
                <a:cubicBezTo>
                  <a:pt x="1016" y="511"/>
                  <a:pt x="1016" y="509"/>
                  <a:pt x="1016" y="508"/>
                </a:cubicBezTo>
                <a:cubicBezTo>
                  <a:pt x="1016" y="227"/>
                  <a:pt x="789" y="0"/>
                  <a:pt x="508" y="0"/>
                </a:cubicBezTo>
                <a:close/>
              </a:path>
            </a:pathLst>
          </a:custGeom>
          <a:solidFill>
            <a:srgbClr val="36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3" name="组合 3812"/>
          <p:cNvGrpSpPr/>
          <p:nvPr/>
        </p:nvGrpSpPr>
        <p:grpSpPr>
          <a:xfrm>
            <a:off x="2757409" y="2765902"/>
            <a:ext cx="509186" cy="520565"/>
            <a:chOff x="4260851" y="1560513"/>
            <a:chExt cx="568325" cy="581025"/>
          </a:xfrm>
        </p:grpSpPr>
        <p:sp>
          <p:nvSpPr>
            <p:cNvPr id="3722" name="Freeform 586"/>
            <p:cNvSpPr/>
            <p:nvPr/>
          </p:nvSpPr>
          <p:spPr bwMode="auto">
            <a:xfrm>
              <a:off x="4260851" y="1560513"/>
              <a:ext cx="568325" cy="581025"/>
            </a:xfrm>
            <a:custGeom>
              <a:avLst/>
              <a:gdLst>
                <a:gd name="T0" fmla="*/ 382 w 620"/>
                <a:gd name="T1" fmla="*/ 604 h 633"/>
                <a:gd name="T2" fmla="*/ 146 w 620"/>
                <a:gd name="T3" fmla="*/ 565 h 633"/>
                <a:gd name="T4" fmla="*/ 21 w 620"/>
                <a:gd name="T5" fmla="*/ 357 h 633"/>
                <a:gd name="T6" fmla="*/ 106 w 620"/>
                <a:gd name="T7" fmla="*/ 68 h 633"/>
                <a:gd name="T8" fmla="*/ 354 w 620"/>
                <a:gd name="T9" fmla="*/ 15 h 633"/>
                <a:gd name="T10" fmla="*/ 438 w 620"/>
                <a:gd name="T11" fmla="*/ 41 h 633"/>
                <a:gd name="T12" fmla="*/ 580 w 620"/>
                <a:gd name="T13" fmla="*/ 184 h 633"/>
                <a:gd name="T14" fmla="*/ 612 w 620"/>
                <a:gd name="T15" fmla="*/ 385 h 633"/>
                <a:gd name="T16" fmla="*/ 561 w 620"/>
                <a:gd name="T17" fmla="*/ 463 h 633"/>
                <a:gd name="T18" fmla="*/ 429 w 620"/>
                <a:gd name="T19" fmla="*/ 398 h 633"/>
                <a:gd name="T20" fmla="*/ 378 w 620"/>
                <a:gd name="T21" fmla="*/ 462 h 633"/>
                <a:gd name="T22" fmla="*/ 431 w 620"/>
                <a:gd name="T23" fmla="*/ 556 h 633"/>
                <a:gd name="T24" fmla="*/ 382 w 620"/>
                <a:gd name="T25" fmla="*/ 604 h 6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20" h="633">
                  <a:moveTo>
                    <a:pt x="382" y="604"/>
                  </a:moveTo>
                  <a:cubicBezTo>
                    <a:pt x="304" y="633"/>
                    <a:pt x="213" y="615"/>
                    <a:pt x="146" y="565"/>
                  </a:cubicBezTo>
                  <a:cubicBezTo>
                    <a:pt x="80" y="516"/>
                    <a:pt x="37" y="438"/>
                    <a:pt x="21" y="357"/>
                  </a:cubicBezTo>
                  <a:cubicBezTo>
                    <a:pt x="0" y="253"/>
                    <a:pt x="25" y="136"/>
                    <a:pt x="106" y="68"/>
                  </a:cubicBezTo>
                  <a:cubicBezTo>
                    <a:pt x="173" y="12"/>
                    <a:pt x="268" y="0"/>
                    <a:pt x="354" y="15"/>
                  </a:cubicBezTo>
                  <a:cubicBezTo>
                    <a:pt x="383" y="21"/>
                    <a:pt x="411" y="29"/>
                    <a:pt x="438" y="41"/>
                  </a:cubicBezTo>
                  <a:cubicBezTo>
                    <a:pt x="500" y="70"/>
                    <a:pt x="550" y="123"/>
                    <a:pt x="580" y="184"/>
                  </a:cubicBezTo>
                  <a:cubicBezTo>
                    <a:pt x="610" y="246"/>
                    <a:pt x="620" y="317"/>
                    <a:pt x="612" y="385"/>
                  </a:cubicBezTo>
                  <a:cubicBezTo>
                    <a:pt x="608" y="418"/>
                    <a:pt x="594" y="457"/>
                    <a:pt x="561" y="463"/>
                  </a:cubicBezTo>
                  <a:cubicBezTo>
                    <a:pt x="511" y="473"/>
                    <a:pt x="479" y="400"/>
                    <a:pt x="429" y="398"/>
                  </a:cubicBezTo>
                  <a:cubicBezTo>
                    <a:pt x="397" y="397"/>
                    <a:pt x="370" y="432"/>
                    <a:pt x="378" y="462"/>
                  </a:cubicBezTo>
                  <a:cubicBezTo>
                    <a:pt x="388" y="497"/>
                    <a:pt x="434" y="520"/>
                    <a:pt x="431" y="556"/>
                  </a:cubicBezTo>
                  <a:cubicBezTo>
                    <a:pt x="428" y="580"/>
                    <a:pt x="404" y="596"/>
                    <a:pt x="382" y="604"/>
                  </a:cubicBezTo>
                  <a:close/>
                </a:path>
              </a:pathLst>
            </a:custGeom>
            <a:solidFill>
              <a:srgbClr val="E5E3D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23" name="Freeform 587"/>
            <p:cNvSpPr/>
            <p:nvPr/>
          </p:nvSpPr>
          <p:spPr bwMode="auto">
            <a:xfrm>
              <a:off x="4384676" y="1893888"/>
              <a:ext cx="115888" cy="98425"/>
            </a:xfrm>
            <a:custGeom>
              <a:avLst/>
              <a:gdLst>
                <a:gd name="T0" fmla="*/ 35 w 125"/>
                <a:gd name="T1" fmla="*/ 18 h 108"/>
                <a:gd name="T2" fmla="*/ 5 w 125"/>
                <a:gd name="T3" fmla="*/ 50 h 108"/>
                <a:gd name="T4" fmla="*/ 2 w 125"/>
                <a:gd name="T5" fmla="*/ 98 h 108"/>
                <a:gd name="T6" fmla="*/ 40 w 125"/>
                <a:gd name="T7" fmla="*/ 103 h 108"/>
                <a:gd name="T8" fmla="*/ 71 w 125"/>
                <a:gd name="T9" fmla="*/ 105 h 108"/>
                <a:gd name="T10" fmla="*/ 89 w 125"/>
                <a:gd name="T11" fmla="*/ 81 h 108"/>
                <a:gd name="T12" fmla="*/ 107 w 125"/>
                <a:gd name="T13" fmla="*/ 75 h 108"/>
                <a:gd name="T14" fmla="*/ 117 w 125"/>
                <a:gd name="T15" fmla="*/ 54 h 108"/>
                <a:gd name="T16" fmla="*/ 122 w 125"/>
                <a:gd name="T17" fmla="*/ 45 h 108"/>
                <a:gd name="T18" fmla="*/ 118 w 125"/>
                <a:gd name="T19" fmla="*/ 28 h 108"/>
                <a:gd name="T20" fmla="*/ 107 w 125"/>
                <a:gd name="T21" fmla="*/ 13 h 108"/>
                <a:gd name="T22" fmla="*/ 103 w 125"/>
                <a:gd name="T23" fmla="*/ 8 h 108"/>
                <a:gd name="T24" fmla="*/ 96 w 125"/>
                <a:gd name="T25" fmla="*/ 6 h 108"/>
                <a:gd name="T26" fmla="*/ 41 w 125"/>
                <a:gd name="T27" fmla="*/ 10 h 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5" h="108">
                  <a:moveTo>
                    <a:pt x="35" y="18"/>
                  </a:moveTo>
                  <a:cubicBezTo>
                    <a:pt x="21" y="21"/>
                    <a:pt x="10" y="35"/>
                    <a:pt x="5" y="50"/>
                  </a:cubicBezTo>
                  <a:cubicBezTo>
                    <a:pt x="0" y="65"/>
                    <a:pt x="0" y="82"/>
                    <a:pt x="2" y="98"/>
                  </a:cubicBezTo>
                  <a:cubicBezTo>
                    <a:pt x="15" y="95"/>
                    <a:pt x="28" y="99"/>
                    <a:pt x="40" y="103"/>
                  </a:cubicBezTo>
                  <a:cubicBezTo>
                    <a:pt x="50" y="106"/>
                    <a:pt x="61" y="108"/>
                    <a:pt x="71" y="105"/>
                  </a:cubicBezTo>
                  <a:cubicBezTo>
                    <a:pt x="81" y="103"/>
                    <a:pt x="90" y="93"/>
                    <a:pt x="89" y="81"/>
                  </a:cubicBezTo>
                  <a:cubicBezTo>
                    <a:pt x="95" y="86"/>
                    <a:pt x="103" y="81"/>
                    <a:pt x="107" y="75"/>
                  </a:cubicBezTo>
                  <a:cubicBezTo>
                    <a:pt x="111" y="69"/>
                    <a:pt x="112" y="61"/>
                    <a:pt x="117" y="54"/>
                  </a:cubicBezTo>
                  <a:cubicBezTo>
                    <a:pt x="119" y="51"/>
                    <a:pt x="121" y="49"/>
                    <a:pt x="122" y="45"/>
                  </a:cubicBezTo>
                  <a:cubicBezTo>
                    <a:pt x="125" y="39"/>
                    <a:pt x="122" y="33"/>
                    <a:pt x="118" y="28"/>
                  </a:cubicBezTo>
                  <a:cubicBezTo>
                    <a:pt x="115" y="22"/>
                    <a:pt x="110" y="19"/>
                    <a:pt x="107" y="13"/>
                  </a:cubicBezTo>
                  <a:cubicBezTo>
                    <a:pt x="105" y="11"/>
                    <a:pt x="104" y="9"/>
                    <a:pt x="103" y="8"/>
                  </a:cubicBezTo>
                  <a:cubicBezTo>
                    <a:pt x="101" y="7"/>
                    <a:pt x="99" y="6"/>
                    <a:pt x="96" y="6"/>
                  </a:cubicBezTo>
                  <a:cubicBezTo>
                    <a:pt x="78" y="3"/>
                    <a:pt x="58" y="0"/>
                    <a:pt x="41" y="10"/>
                  </a:cubicBezTo>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24" name="Freeform 588"/>
            <p:cNvSpPr/>
            <p:nvPr/>
          </p:nvSpPr>
          <p:spPr bwMode="auto">
            <a:xfrm>
              <a:off x="4314826" y="1776413"/>
              <a:ext cx="111125" cy="117475"/>
            </a:xfrm>
            <a:custGeom>
              <a:avLst/>
              <a:gdLst>
                <a:gd name="T0" fmla="*/ 26 w 120"/>
                <a:gd name="T1" fmla="*/ 115 h 129"/>
                <a:gd name="T2" fmla="*/ 13 w 120"/>
                <a:gd name="T3" fmla="*/ 24 h 129"/>
                <a:gd name="T4" fmla="*/ 18 w 120"/>
                <a:gd name="T5" fmla="*/ 15 h 129"/>
                <a:gd name="T6" fmla="*/ 25 w 120"/>
                <a:gd name="T7" fmla="*/ 11 h 129"/>
                <a:gd name="T8" fmla="*/ 92 w 120"/>
                <a:gd name="T9" fmla="*/ 16 h 129"/>
                <a:gd name="T10" fmla="*/ 109 w 120"/>
                <a:gd name="T11" fmla="*/ 46 h 129"/>
                <a:gd name="T12" fmla="*/ 110 w 120"/>
                <a:gd name="T13" fmla="*/ 92 h 129"/>
                <a:gd name="T14" fmla="*/ 97 w 120"/>
                <a:gd name="T15" fmla="*/ 102 h 129"/>
                <a:gd name="T16" fmla="*/ 70 w 120"/>
                <a:gd name="T17" fmla="*/ 117 h 129"/>
                <a:gd name="T18" fmla="*/ 36 w 120"/>
                <a:gd name="T19" fmla="*/ 124 h 129"/>
                <a:gd name="T20" fmla="*/ 26 w 120"/>
                <a:gd name="T21" fmla="*/ 115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20" h="129">
                  <a:moveTo>
                    <a:pt x="26" y="115"/>
                  </a:moveTo>
                  <a:cubicBezTo>
                    <a:pt x="5" y="91"/>
                    <a:pt x="0" y="54"/>
                    <a:pt x="13" y="24"/>
                  </a:cubicBezTo>
                  <a:cubicBezTo>
                    <a:pt x="14" y="21"/>
                    <a:pt x="16" y="18"/>
                    <a:pt x="18" y="15"/>
                  </a:cubicBezTo>
                  <a:cubicBezTo>
                    <a:pt x="20" y="13"/>
                    <a:pt x="23" y="12"/>
                    <a:pt x="25" y="11"/>
                  </a:cubicBezTo>
                  <a:cubicBezTo>
                    <a:pt x="47" y="2"/>
                    <a:pt x="75" y="0"/>
                    <a:pt x="92" y="16"/>
                  </a:cubicBezTo>
                  <a:cubicBezTo>
                    <a:pt x="100" y="24"/>
                    <a:pt x="105" y="35"/>
                    <a:pt x="109" y="46"/>
                  </a:cubicBezTo>
                  <a:cubicBezTo>
                    <a:pt x="115" y="61"/>
                    <a:pt x="120" y="80"/>
                    <a:pt x="110" y="92"/>
                  </a:cubicBezTo>
                  <a:cubicBezTo>
                    <a:pt x="107" y="97"/>
                    <a:pt x="102" y="99"/>
                    <a:pt x="97" y="102"/>
                  </a:cubicBezTo>
                  <a:cubicBezTo>
                    <a:pt x="88" y="107"/>
                    <a:pt x="79" y="112"/>
                    <a:pt x="70" y="117"/>
                  </a:cubicBezTo>
                  <a:cubicBezTo>
                    <a:pt x="60" y="123"/>
                    <a:pt x="47" y="129"/>
                    <a:pt x="36" y="124"/>
                  </a:cubicBezTo>
                  <a:cubicBezTo>
                    <a:pt x="32" y="122"/>
                    <a:pt x="29" y="119"/>
                    <a:pt x="26" y="115"/>
                  </a:cubicBezTo>
                  <a:close/>
                </a:path>
              </a:pathLst>
            </a:custGeom>
            <a:solidFill>
              <a:srgbClr val="39B39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25" name="Freeform 589"/>
            <p:cNvSpPr/>
            <p:nvPr/>
          </p:nvSpPr>
          <p:spPr bwMode="auto">
            <a:xfrm>
              <a:off x="4364039" y="1649413"/>
              <a:ext cx="100013" cy="95250"/>
            </a:xfrm>
            <a:custGeom>
              <a:avLst/>
              <a:gdLst>
                <a:gd name="T0" fmla="*/ 43 w 109"/>
                <a:gd name="T1" fmla="*/ 96 h 104"/>
                <a:gd name="T2" fmla="*/ 13 w 109"/>
                <a:gd name="T3" fmla="*/ 89 h 104"/>
                <a:gd name="T4" fmla="*/ 12 w 109"/>
                <a:gd name="T5" fmla="*/ 40 h 104"/>
                <a:gd name="T6" fmla="*/ 18 w 109"/>
                <a:gd name="T7" fmla="*/ 24 h 104"/>
                <a:gd name="T8" fmla="*/ 23 w 109"/>
                <a:gd name="T9" fmla="*/ 15 h 104"/>
                <a:gd name="T10" fmla="*/ 32 w 109"/>
                <a:gd name="T11" fmla="*/ 10 h 104"/>
                <a:gd name="T12" fmla="*/ 59 w 109"/>
                <a:gd name="T13" fmla="*/ 1 h 104"/>
                <a:gd name="T14" fmla="*/ 100 w 109"/>
                <a:gd name="T15" fmla="*/ 27 h 104"/>
                <a:gd name="T16" fmla="*/ 107 w 109"/>
                <a:gd name="T17" fmla="*/ 77 h 104"/>
                <a:gd name="T18" fmla="*/ 103 w 109"/>
                <a:gd name="T19" fmla="*/ 93 h 104"/>
                <a:gd name="T20" fmla="*/ 90 w 109"/>
                <a:gd name="T21" fmla="*/ 100 h 104"/>
                <a:gd name="T22" fmla="*/ 44 w 109"/>
                <a:gd name="T23" fmla="*/ 99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09" h="104">
                  <a:moveTo>
                    <a:pt x="43" y="96"/>
                  </a:moveTo>
                  <a:cubicBezTo>
                    <a:pt x="33" y="96"/>
                    <a:pt x="21" y="96"/>
                    <a:pt x="13" y="89"/>
                  </a:cubicBezTo>
                  <a:cubicBezTo>
                    <a:pt x="0" y="77"/>
                    <a:pt x="6" y="56"/>
                    <a:pt x="12" y="40"/>
                  </a:cubicBezTo>
                  <a:cubicBezTo>
                    <a:pt x="14" y="35"/>
                    <a:pt x="16" y="30"/>
                    <a:pt x="18" y="24"/>
                  </a:cubicBezTo>
                  <a:cubicBezTo>
                    <a:pt x="20" y="21"/>
                    <a:pt x="21" y="18"/>
                    <a:pt x="23" y="15"/>
                  </a:cubicBezTo>
                  <a:cubicBezTo>
                    <a:pt x="26" y="13"/>
                    <a:pt x="29" y="11"/>
                    <a:pt x="32" y="10"/>
                  </a:cubicBezTo>
                  <a:cubicBezTo>
                    <a:pt x="41" y="6"/>
                    <a:pt x="50" y="1"/>
                    <a:pt x="59" y="1"/>
                  </a:cubicBezTo>
                  <a:cubicBezTo>
                    <a:pt x="76" y="0"/>
                    <a:pt x="92" y="12"/>
                    <a:pt x="100" y="27"/>
                  </a:cubicBezTo>
                  <a:cubicBezTo>
                    <a:pt x="108" y="43"/>
                    <a:pt x="109" y="60"/>
                    <a:pt x="107" y="77"/>
                  </a:cubicBezTo>
                  <a:cubicBezTo>
                    <a:pt x="107" y="83"/>
                    <a:pt x="106" y="89"/>
                    <a:pt x="103" y="93"/>
                  </a:cubicBezTo>
                  <a:cubicBezTo>
                    <a:pt x="99" y="97"/>
                    <a:pt x="94" y="99"/>
                    <a:pt x="90" y="100"/>
                  </a:cubicBezTo>
                  <a:cubicBezTo>
                    <a:pt x="75" y="104"/>
                    <a:pt x="59" y="103"/>
                    <a:pt x="44" y="99"/>
                  </a:cubicBezTo>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26" name="Freeform 590"/>
            <p:cNvSpPr/>
            <p:nvPr/>
          </p:nvSpPr>
          <p:spPr bwMode="auto">
            <a:xfrm>
              <a:off x="4506914" y="1617663"/>
              <a:ext cx="119063" cy="100013"/>
            </a:xfrm>
            <a:custGeom>
              <a:avLst/>
              <a:gdLst>
                <a:gd name="T0" fmla="*/ 27 w 129"/>
                <a:gd name="T1" fmla="*/ 30 h 110"/>
                <a:gd name="T2" fmla="*/ 28 w 129"/>
                <a:gd name="T3" fmla="*/ 23 h 110"/>
                <a:gd name="T4" fmla="*/ 41 w 129"/>
                <a:gd name="T5" fmla="*/ 3 h 110"/>
                <a:gd name="T6" fmla="*/ 68 w 129"/>
                <a:gd name="T7" fmla="*/ 6 h 110"/>
                <a:gd name="T8" fmla="*/ 107 w 129"/>
                <a:gd name="T9" fmla="*/ 31 h 110"/>
                <a:gd name="T10" fmla="*/ 118 w 129"/>
                <a:gd name="T11" fmla="*/ 60 h 110"/>
                <a:gd name="T12" fmla="*/ 125 w 129"/>
                <a:gd name="T13" fmla="*/ 87 h 110"/>
                <a:gd name="T14" fmla="*/ 112 w 129"/>
                <a:gd name="T15" fmla="*/ 98 h 110"/>
                <a:gd name="T16" fmla="*/ 21 w 129"/>
                <a:gd name="T17" fmla="*/ 89 h 110"/>
                <a:gd name="T18" fmla="*/ 3 w 129"/>
                <a:gd name="T19" fmla="*/ 69 h 110"/>
                <a:gd name="T20" fmla="*/ 8 w 129"/>
                <a:gd name="T21" fmla="*/ 43 h 110"/>
                <a:gd name="T22" fmla="*/ 27 w 129"/>
                <a:gd name="T23" fmla="*/ 30 h 1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9" h="110">
                  <a:moveTo>
                    <a:pt x="27" y="30"/>
                  </a:moveTo>
                  <a:cubicBezTo>
                    <a:pt x="28" y="28"/>
                    <a:pt x="28" y="25"/>
                    <a:pt x="28" y="23"/>
                  </a:cubicBezTo>
                  <a:cubicBezTo>
                    <a:pt x="30" y="15"/>
                    <a:pt x="34" y="8"/>
                    <a:pt x="41" y="3"/>
                  </a:cubicBezTo>
                  <a:cubicBezTo>
                    <a:pt x="50" y="0"/>
                    <a:pt x="59" y="3"/>
                    <a:pt x="68" y="6"/>
                  </a:cubicBezTo>
                  <a:cubicBezTo>
                    <a:pt x="83" y="11"/>
                    <a:pt x="99" y="17"/>
                    <a:pt x="107" y="31"/>
                  </a:cubicBezTo>
                  <a:cubicBezTo>
                    <a:pt x="113" y="40"/>
                    <a:pt x="114" y="50"/>
                    <a:pt x="118" y="60"/>
                  </a:cubicBezTo>
                  <a:cubicBezTo>
                    <a:pt x="122" y="69"/>
                    <a:pt x="129" y="78"/>
                    <a:pt x="125" y="87"/>
                  </a:cubicBezTo>
                  <a:cubicBezTo>
                    <a:pt x="122" y="92"/>
                    <a:pt x="117" y="95"/>
                    <a:pt x="112" y="98"/>
                  </a:cubicBezTo>
                  <a:cubicBezTo>
                    <a:pt x="83" y="110"/>
                    <a:pt x="47" y="107"/>
                    <a:pt x="21" y="89"/>
                  </a:cubicBezTo>
                  <a:cubicBezTo>
                    <a:pt x="13" y="84"/>
                    <a:pt x="6" y="77"/>
                    <a:pt x="3" y="69"/>
                  </a:cubicBezTo>
                  <a:cubicBezTo>
                    <a:pt x="0" y="60"/>
                    <a:pt x="1" y="49"/>
                    <a:pt x="8" y="43"/>
                  </a:cubicBezTo>
                  <a:cubicBezTo>
                    <a:pt x="14" y="39"/>
                    <a:pt x="23" y="37"/>
                    <a:pt x="27" y="30"/>
                  </a:cubicBezTo>
                  <a:close/>
                </a:path>
              </a:pathLst>
            </a:custGeom>
            <a:solidFill>
              <a:srgbClr val="3DA9D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27" name="Freeform 591"/>
            <p:cNvSpPr/>
            <p:nvPr/>
          </p:nvSpPr>
          <p:spPr bwMode="auto">
            <a:xfrm>
              <a:off x="4656139" y="1692275"/>
              <a:ext cx="92075" cy="88900"/>
            </a:xfrm>
            <a:custGeom>
              <a:avLst/>
              <a:gdLst>
                <a:gd name="T0" fmla="*/ 0 w 100"/>
                <a:gd name="T1" fmla="*/ 47 h 96"/>
                <a:gd name="T2" fmla="*/ 9 w 100"/>
                <a:gd name="T3" fmla="*/ 33 h 96"/>
                <a:gd name="T4" fmla="*/ 40 w 100"/>
                <a:gd name="T5" fmla="*/ 8 h 96"/>
                <a:gd name="T6" fmla="*/ 79 w 100"/>
                <a:gd name="T7" fmla="*/ 6 h 96"/>
                <a:gd name="T8" fmla="*/ 99 w 100"/>
                <a:gd name="T9" fmla="*/ 40 h 96"/>
                <a:gd name="T10" fmla="*/ 93 w 100"/>
                <a:gd name="T11" fmla="*/ 61 h 96"/>
                <a:gd name="T12" fmla="*/ 92 w 100"/>
                <a:gd name="T13" fmla="*/ 63 h 96"/>
                <a:gd name="T14" fmla="*/ 59 w 100"/>
                <a:gd name="T15" fmla="*/ 96 h 96"/>
                <a:gd name="T16" fmla="*/ 0 w 100"/>
                <a:gd name="T17" fmla="*/ 52 h 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0" h="96">
                  <a:moveTo>
                    <a:pt x="0" y="47"/>
                  </a:moveTo>
                  <a:cubicBezTo>
                    <a:pt x="0" y="42"/>
                    <a:pt x="5" y="37"/>
                    <a:pt x="9" y="33"/>
                  </a:cubicBezTo>
                  <a:cubicBezTo>
                    <a:pt x="18" y="23"/>
                    <a:pt x="28" y="14"/>
                    <a:pt x="40" y="8"/>
                  </a:cubicBezTo>
                  <a:cubicBezTo>
                    <a:pt x="52" y="2"/>
                    <a:pt x="67" y="0"/>
                    <a:pt x="79" y="6"/>
                  </a:cubicBezTo>
                  <a:cubicBezTo>
                    <a:pt x="92" y="12"/>
                    <a:pt x="100" y="26"/>
                    <a:pt x="99" y="40"/>
                  </a:cubicBezTo>
                  <a:cubicBezTo>
                    <a:pt x="98" y="47"/>
                    <a:pt x="95" y="54"/>
                    <a:pt x="93" y="61"/>
                  </a:cubicBezTo>
                  <a:cubicBezTo>
                    <a:pt x="92" y="61"/>
                    <a:pt x="92" y="62"/>
                    <a:pt x="92" y="63"/>
                  </a:cubicBezTo>
                  <a:cubicBezTo>
                    <a:pt x="85" y="78"/>
                    <a:pt x="76" y="95"/>
                    <a:pt x="59" y="96"/>
                  </a:cubicBezTo>
                  <a:cubicBezTo>
                    <a:pt x="34" y="96"/>
                    <a:pt x="25" y="56"/>
                    <a:pt x="0" y="52"/>
                  </a:cubicBezTo>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28" name="Freeform 592"/>
          <p:cNvSpPr/>
          <p:nvPr/>
        </p:nvSpPr>
        <p:spPr bwMode="auto">
          <a:xfrm>
            <a:off x="3632849" y="2605180"/>
            <a:ext cx="836317" cy="836317"/>
          </a:xfrm>
          <a:custGeom>
            <a:avLst/>
            <a:gdLst>
              <a:gd name="T0" fmla="*/ 508 w 1016"/>
              <a:gd name="T1" fmla="*/ 0 h 1016"/>
              <a:gd name="T2" fmla="*/ 0 w 1016"/>
              <a:gd name="T3" fmla="*/ 508 h 1016"/>
              <a:gd name="T4" fmla="*/ 1 w 1016"/>
              <a:gd name="T5" fmla="*/ 512 h 1016"/>
              <a:gd name="T6" fmla="*/ 48 w 1016"/>
              <a:gd name="T7" fmla="*/ 723 h 1016"/>
              <a:gd name="T8" fmla="*/ 508 w 1016"/>
              <a:gd name="T9" fmla="*/ 1016 h 1016"/>
              <a:gd name="T10" fmla="*/ 969 w 1016"/>
              <a:gd name="T11" fmla="*/ 723 h 1016"/>
              <a:gd name="T12" fmla="*/ 1016 w 1016"/>
              <a:gd name="T13" fmla="*/ 512 h 1016"/>
              <a:gd name="T14" fmla="*/ 1016 w 1016"/>
              <a:gd name="T15" fmla="*/ 508 h 1016"/>
              <a:gd name="T16" fmla="*/ 508 w 1016"/>
              <a:gd name="T17" fmla="*/ 0 h 10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16" h="1016">
                <a:moveTo>
                  <a:pt x="508" y="0"/>
                </a:moveTo>
                <a:cubicBezTo>
                  <a:pt x="228" y="0"/>
                  <a:pt x="0" y="227"/>
                  <a:pt x="0" y="508"/>
                </a:cubicBezTo>
                <a:cubicBezTo>
                  <a:pt x="0" y="509"/>
                  <a:pt x="0" y="511"/>
                  <a:pt x="1" y="512"/>
                </a:cubicBezTo>
                <a:cubicBezTo>
                  <a:pt x="1" y="587"/>
                  <a:pt x="18" y="659"/>
                  <a:pt x="48" y="723"/>
                </a:cubicBezTo>
                <a:cubicBezTo>
                  <a:pt x="129" y="896"/>
                  <a:pt x="305" y="1016"/>
                  <a:pt x="508" y="1016"/>
                </a:cubicBezTo>
                <a:cubicBezTo>
                  <a:pt x="712" y="1016"/>
                  <a:pt x="888" y="896"/>
                  <a:pt x="969" y="723"/>
                </a:cubicBezTo>
                <a:cubicBezTo>
                  <a:pt x="999" y="659"/>
                  <a:pt x="1016" y="587"/>
                  <a:pt x="1016" y="512"/>
                </a:cubicBezTo>
                <a:cubicBezTo>
                  <a:pt x="1016" y="511"/>
                  <a:pt x="1016" y="509"/>
                  <a:pt x="1016" y="508"/>
                </a:cubicBezTo>
                <a:cubicBezTo>
                  <a:pt x="1016" y="227"/>
                  <a:pt x="789" y="0"/>
                  <a:pt x="508" y="0"/>
                </a:cubicBezTo>
                <a:close/>
              </a:path>
            </a:pathLst>
          </a:custGeom>
          <a:solidFill>
            <a:srgbClr val="37B1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2" name="组合 3811"/>
          <p:cNvGrpSpPr/>
          <p:nvPr/>
        </p:nvGrpSpPr>
        <p:grpSpPr>
          <a:xfrm>
            <a:off x="3730988" y="2815681"/>
            <a:ext cx="641461" cy="415315"/>
            <a:chOff x="5226051" y="1616075"/>
            <a:chExt cx="715963" cy="463551"/>
          </a:xfrm>
        </p:grpSpPr>
        <p:sp>
          <p:nvSpPr>
            <p:cNvPr id="3729" name="Freeform 593"/>
            <p:cNvSpPr/>
            <p:nvPr/>
          </p:nvSpPr>
          <p:spPr bwMode="auto">
            <a:xfrm>
              <a:off x="5273676" y="1616075"/>
              <a:ext cx="619125" cy="404813"/>
            </a:xfrm>
            <a:custGeom>
              <a:avLst/>
              <a:gdLst>
                <a:gd name="T0" fmla="*/ 650 w 673"/>
                <a:gd name="T1" fmla="*/ 0 h 441"/>
                <a:gd name="T2" fmla="*/ 23 w 673"/>
                <a:gd name="T3" fmla="*/ 0 h 441"/>
                <a:gd name="T4" fmla="*/ 0 w 673"/>
                <a:gd name="T5" fmla="*/ 22 h 441"/>
                <a:gd name="T6" fmla="*/ 0 w 673"/>
                <a:gd name="T7" fmla="*/ 441 h 441"/>
                <a:gd name="T8" fmla="*/ 673 w 673"/>
                <a:gd name="T9" fmla="*/ 441 h 441"/>
                <a:gd name="T10" fmla="*/ 673 w 673"/>
                <a:gd name="T11" fmla="*/ 22 h 441"/>
                <a:gd name="T12" fmla="*/ 650 w 673"/>
                <a:gd name="T13" fmla="*/ 0 h 441"/>
              </a:gdLst>
              <a:ahLst/>
              <a:cxnLst>
                <a:cxn ang="0">
                  <a:pos x="T0" y="T1"/>
                </a:cxn>
                <a:cxn ang="0">
                  <a:pos x="T2" y="T3"/>
                </a:cxn>
                <a:cxn ang="0">
                  <a:pos x="T4" y="T5"/>
                </a:cxn>
                <a:cxn ang="0">
                  <a:pos x="T6" y="T7"/>
                </a:cxn>
                <a:cxn ang="0">
                  <a:pos x="T8" y="T9"/>
                </a:cxn>
                <a:cxn ang="0">
                  <a:pos x="T10" y="T11"/>
                </a:cxn>
                <a:cxn ang="0">
                  <a:pos x="T12" y="T13"/>
                </a:cxn>
              </a:cxnLst>
              <a:rect l="0" t="0" r="r" b="b"/>
              <a:pathLst>
                <a:path w="673" h="441">
                  <a:moveTo>
                    <a:pt x="650" y="0"/>
                  </a:moveTo>
                  <a:cubicBezTo>
                    <a:pt x="23" y="0"/>
                    <a:pt x="23" y="0"/>
                    <a:pt x="23" y="0"/>
                  </a:cubicBezTo>
                  <a:cubicBezTo>
                    <a:pt x="10" y="0"/>
                    <a:pt x="0" y="10"/>
                    <a:pt x="0" y="22"/>
                  </a:cubicBezTo>
                  <a:cubicBezTo>
                    <a:pt x="0" y="441"/>
                    <a:pt x="0" y="441"/>
                    <a:pt x="0" y="441"/>
                  </a:cubicBezTo>
                  <a:cubicBezTo>
                    <a:pt x="673" y="441"/>
                    <a:pt x="673" y="441"/>
                    <a:pt x="673" y="441"/>
                  </a:cubicBezTo>
                  <a:cubicBezTo>
                    <a:pt x="673" y="22"/>
                    <a:pt x="673" y="22"/>
                    <a:pt x="673" y="22"/>
                  </a:cubicBezTo>
                  <a:cubicBezTo>
                    <a:pt x="673" y="10"/>
                    <a:pt x="663" y="0"/>
                    <a:pt x="650" y="0"/>
                  </a:cubicBez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0" name="Rectangle 594"/>
            <p:cNvSpPr>
              <a:spLocks noChangeArrowheads="1"/>
            </p:cNvSpPr>
            <p:nvPr/>
          </p:nvSpPr>
          <p:spPr bwMode="auto">
            <a:xfrm>
              <a:off x="5299076" y="1639888"/>
              <a:ext cx="568325" cy="357188"/>
            </a:xfrm>
            <a:prstGeom prst="rect">
              <a:avLst/>
            </a:prstGeom>
            <a:solidFill>
              <a:srgbClr val="161A1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1" name="Rectangle 595"/>
            <p:cNvSpPr>
              <a:spLocks noChangeArrowheads="1"/>
            </p:cNvSpPr>
            <p:nvPr/>
          </p:nvSpPr>
          <p:spPr bwMode="auto">
            <a:xfrm>
              <a:off x="5226051" y="2014538"/>
              <a:ext cx="715963" cy="33338"/>
            </a:xfrm>
            <a:prstGeom prst="rect">
              <a:avLst/>
            </a:prstGeom>
            <a:solidFill>
              <a:srgbClr val="ECF0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2" name="Freeform 596"/>
            <p:cNvSpPr/>
            <p:nvPr/>
          </p:nvSpPr>
          <p:spPr bwMode="auto">
            <a:xfrm>
              <a:off x="5226051" y="2046288"/>
              <a:ext cx="715963" cy="33338"/>
            </a:xfrm>
            <a:custGeom>
              <a:avLst/>
              <a:gdLst>
                <a:gd name="T0" fmla="*/ 371 w 451"/>
                <a:gd name="T1" fmla="*/ 21 h 21"/>
                <a:gd name="T2" fmla="*/ 79 w 451"/>
                <a:gd name="T3" fmla="*/ 21 h 21"/>
                <a:gd name="T4" fmla="*/ 0 w 451"/>
                <a:gd name="T5" fmla="*/ 0 h 21"/>
                <a:gd name="T6" fmla="*/ 451 w 451"/>
                <a:gd name="T7" fmla="*/ 0 h 21"/>
                <a:gd name="T8" fmla="*/ 371 w 451"/>
                <a:gd name="T9" fmla="*/ 21 h 21"/>
              </a:gdLst>
              <a:ahLst/>
              <a:cxnLst>
                <a:cxn ang="0">
                  <a:pos x="T0" y="T1"/>
                </a:cxn>
                <a:cxn ang="0">
                  <a:pos x="T2" y="T3"/>
                </a:cxn>
                <a:cxn ang="0">
                  <a:pos x="T4" y="T5"/>
                </a:cxn>
                <a:cxn ang="0">
                  <a:pos x="T6" y="T7"/>
                </a:cxn>
                <a:cxn ang="0">
                  <a:pos x="T8" y="T9"/>
                </a:cxn>
              </a:cxnLst>
              <a:rect l="0" t="0" r="r" b="b"/>
              <a:pathLst>
                <a:path w="451" h="21">
                  <a:moveTo>
                    <a:pt x="371" y="21"/>
                  </a:moveTo>
                  <a:lnTo>
                    <a:pt x="79" y="21"/>
                  </a:lnTo>
                  <a:lnTo>
                    <a:pt x="0" y="0"/>
                  </a:lnTo>
                  <a:lnTo>
                    <a:pt x="451" y="0"/>
                  </a:lnTo>
                  <a:lnTo>
                    <a:pt x="371" y="21"/>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3" name="Rectangle 597"/>
            <p:cNvSpPr>
              <a:spLocks noChangeArrowheads="1"/>
            </p:cNvSpPr>
            <p:nvPr/>
          </p:nvSpPr>
          <p:spPr bwMode="auto">
            <a:xfrm>
              <a:off x="5500689" y="2028825"/>
              <a:ext cx="165100" cy="4763"/>
            </a:xfrm>
            <a:prstGeom prst="rect">
              <a:avLst/>
            </a:prstGeom>
            <a:solidFill>
              <a:srgbClr val="517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4" name="Rectangle 598"/>
            <p:cNvSpPr>
              <a:spLocks noChangeArrowheads="1"/>
            </p:cNvSpPr>
            <p:nvPr/>
          </p:nvSpPr>
          <p:spPr bwMode="auto">
            <a:xfrm>
              <a:off x="5337176" y="1681163"/>
              <a:ext cx="414338" cy="276225"/>
            </a:xfrm>
            <a:prstGeom prst="rect">
              <a:avLst/>
            </a:prstGeom>
            <a:solidFill>
              <a:srgbClr val="BBBF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5" name="Rectangle 599"/>
            <p:cNvSpPr>
              <a:spLocks noChangeArrowheads="1"/>
            </p:cNvSpPr>
            <p:nvPr/>
          </p:nvSpPr>
          <p:spPr bwMode="auto">
            <a:xfrm>
              <a:off x="5776914" y="1681163"/>
              <a:ext cx="73025" cy="47625"/>
            </a:xfrm>
            <a:prstGeom prst="rect">
              <a:avLst/>
            </a:prstGeom>
            <a:solidFill>
              <a:srgbClr val="3F42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6" name="Rectangle 600"/>
            <p:cNvSpPr>
              <a:spLocks noChangeArrowheads="1"/>
            </p:cNvSpPr>
            <p:nvPr/>
          </p:nvSpPr>
          <p:spPr bwMode="auto">
            <a:xfrm>
              <a:off x="5776914" y="1736725"/>
              <a:ext cx="73025" cy="47625"/>
            </a:xfrm>
            <a:prstGeom prst="rect">
              <a:avLst/>
            </a:prstGeom>
            <a:solidFill>
              <a:srgbClr val="3F42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7" name="Rectangle 601"/>
            <p:cNvSpPr>
              <a:spLocks noChangeArrowheads="1"/>
            </p:cNvSpPr>
            <p:nvPr/>
          </p:nvSpPr>
          <p:spPr bwMode="auto">
            <a:xfrm>
              <a:off x="5776914" y="1793875"/>
              <a:ext cx="73025" cy="49213"/>
            </a:xfrm>
            <a:prstGeom prst="rect">
              <a:avLst/>
            </a:prstGeom>
            <a:solidFill>
              <a:srgbClr val="3F42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8" name="Rectangle 602"/>
            <p:cNvSpPr>
              <a:spLocks noChangeArrowheads="1"/>
            </p:cNvSpPr>
            <p:nvPr/>
          </p:nvSpPr>
          <p:spPr bwMode="auto">
            <a:xfrm>
              <a:off x="5776914" y="1851025"/>
              <a:ext cx="73025" cy="49213"/>
            </a:xfrm>
            <a:prstGeom prst="rect">
              <a:avLst/>
            </a:prstGeom>
            <a:solidFill>
              <a:srgbClr val="3F42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9" name="Rectangle 603"/>
            <p:cNvSpPr>
              <a:spLocks noChangeArrowheads="1"/>
            </p:cNvSpPr>
            <p:nvPr/>
          </p:nvSpPr>
          <p:spPr bwMode="auto">
            <a:xfrm>
              <a:off x="5776914" y="1908175"/>
              <a:ext cx="73025" cy="49213"/>
            </a:xfrm>
            <a:prstGeom prst="rect">
              <a:avLst/>
            </a:prstGeom>
            <a:solidFill>
              <a:srgbClr val="3F424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0" name="Oval 604"/>
            <p:cNvSpPr>
              <a:spLocks noChangeArrowheads="1"/>
            </p:cNvSpPr>
            <p:nvPr/>
          </p:nvSpPr>
          <p:spPr bwMode="auto">
            <a:xfrm>
              <a:off x="5372101" y="1706563"/>
              <a:ext cx="109538" cy="111125"/>
            </a:xfrm>
            <a:prstGeom prst="ellipse">
              <a:avLst/>
            </a:prstGeom>
            <a:solidFill>
              <a:srgbClr val="39B39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1" name="Freeform 605"/>
            <p:cNvSpPr/>
            <p:nvPr/>
          </p:nvSpPr>
          <p:spPr bwMode="auto">
            <a:xfrm>
              <a:off x="5576889" y="1697038"/>
              <a:ext cx="149225" cy="106363"/>
            </a:xfrm>
            <a:custGeom>
              <a:avLst/>
              <a:gdLst>
                <a:gd name="T0" fmla="*/ 94 w 94"/>
                <a:gd name="T1" fmla="*/ 67 h 67"/>
                <a:gd name="T2" fmla="*/ 47 w 94"/>
                <a:gd name="T3" fmla="*/ 0 h 67"/>
                <a:gd name="T4" fmla="*/ 0 w 94"/>
                <a:gd name="T5" fmla="*/ 67 h 67"/>
                <a:gd name="T6" fmla="*/ 94 w 94"/>
                <a:gd name="T7" fmla="*/ 67 h 67"/>
              </a:gdLst>
              <a:ahLst/>
              <a:cxnLst>
                <a:cxn ang="0">
                  <a:pos x="T0" y="T1"/>
                </a:cxn>
                <a:cxn ang="0">
                  <a:pos x="T2" y="T3"/>
                </a:cxn>
                <a:cxn ang="0">
                  <a:pos x="T4" y="T5"/>
                </a:cxn>
                <a:cxn ang="0">
                  <a:pos x="T6" y="T7"/>
                </a:cxn>
              </a:cxnLst>
              <a:rect l="0" t="0" r="r" b="b"/>
              <a:pathLst>
                <a:path w="94" h="67">
                  <a:moveTo>
                    <a:pt x="94" y="67"/>
                  </a:moveTo>
                  <a:lnTo>
                    <a:pt x="47" y="0"/>
                  </a:lnTo>
                  <a:lnTo>
                    <a:pt x="0" y="67"/>
                  </a:lnTo>
                  <a:lnTo>
                    <a:pt x="94" y="67"/>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2" name="Freeform 606"/>
            <p:cNvSpPr/>
            <p:nvPr/>
          </p:nvSpPr>
          <p:spPr bwMode="auto">
            <a:xfrm>
              <a:off x="5470526" y="1808163"/>
              <a:ext cx="123825" cy="107950"/>
            </a:xfrm>
            <a:custGeom>
              <a:avLst/>
              <a:gdLst>
                <a:gd name="T0" fmla="*/ 19 w 78"/>
                <a:gd name="T1" fmla="*/ 68 h 68"/>
                <a:gd name="T2" fmla="*/ 0 w 78"/>
                <a:gd name="T3" fmla="*/ 33 h 68"/>
                <a:gd name="T4" fmla="*/ 19 w 78"/>
                <a:gd name="T5" fmla="*/ 0 h 68"/>
                <a:gd name="T6" fmla="*/ 59 w 78"/>
                <a:gd name="T7" fmla="*/ 0 h 68"/>
                <a:gd name="T8" fmla="*/ 78 w 78"/>
                <a:gd name="T9" fmla="*/ 33 h 68"/>
                <a:gd name="T10" fmla="*/ 59 w 78"/>
                <a:gd name="T11" fmla="*/ 68 h 68"/>
                <a:gd name="T12" fmla="*/ 19 w 78"/>
                <a:gd name="T13" fmla="*/ 68 h 68"/>
              </a:gdLst>
              <a:ahLst/>
              <a:cxnLst>
                <a:cxn ang="0">
                  <a:pos x="T0" y="T1"/>
                </a:cxn>
                <a:cxn ang="0">
                  <a:pos x="T2" y="T3"/>
                </a:cxn>
                <a:cxn ang="0">
                  <a:pos x="T4" y="T5"/>
                </a:cxn>
                <a:cxn ang="0">
                  <a:pos x="T6" y="T7"/>
                </a:cxn>
                <a:cxn ang="0">
                  <a:pos x="T8" y="T9"/>
                </a:cxn>
                <a:cxn ang="0">
                  <a:pos x="T10" y="T11"/>
                </a:cxn>
                <a:cxn ang="0">
                  <a:pos x="T12" y="T13"/>
                </a:cxn>
              </a:cxnLst>
              <a:rect l="0" t="0" r="r" b="b"/>
              <a:pathLst>
                <a:path w="78" h="68">
                  <a:moveTo>
                    <a:pt x="19" y="68"/>
                  </a:moveTo>
                  <a:lnTo>
                    <a:pt x="0" y="33"/>
                  </a:lnTo>
                  <a:lnTo>
                    <a:pt x="19" y="0"/>
                  </a:lnTo>
                  <a:lnTo>
                    <a:pt x="59" y="0"/>
                  </a:lnTo>
                  <a:lnTo>
                    <a:pt x="78" y="33"/>
                  </a:lnTo>
                  <a:lnTo>
                    <a:pt x="59" y="68"/>
                  </a:lnTo>
                  <a:lnTo>
                    <a:pt x="19" y="68"/>
                  </a:ln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3" name="Freeform 607"/>
            <p:cNvSpPr/>
            <p:nvPr/>
          </p:nvSpPr>
          <p:spPr bwMode="auto">
            <a:xfrm>
              <a:off x="5357814" y="1817688"/>
              <a:ext cx="131763" cy="130175"/>
            </a:xfrm>
            <a:custGeom>
              <a:avLst/>
              <a:gdLst>
                <a:gd name="T0" fmla="*/ 140 w 144"/>
                <a:gd name="T1" fmla="*/ 142 h 142"/>
                <a:gd name="T2" fmla="*/ 112 w 144"/>
                <a:gd name="T3" fmla="*/ 122 h 142"/>
                <a:gd name="T4" fmla="*/ 108 w 144"/>
                <a:gd name="T5" fmla="*/ 109 h 142"/>
                <a:gd name="T6" fmla="*/ 105 w 144"/>
                <a:gd name="T7" fmla="*/ 98 h 142"/>
                <a:gd name="T8" fmla="*/ 80 w 144"/>
                <a:gd name="T9" fmla="*/ 82 h 142"/>
                <a:gd name="T10" fmla="*/ 71 w 144"/>
                <a:gd name="T11" fmla="*/ 82 h 142"/>
                <a:gd name="T12" fmla="*/ 56 w 144"/>
                <a:gd name="T13" fmla="*/ 80 h 142"/>
                <a:gd name="T14" fmla="*/ 26 w 144"/>
                <a:gd name="T15" fmla="*/ 55 h 142"/>
                <a:gd name="T16" fmla="*/ 22 w 144"/>
                <a:gd name="T17" fmla="*/ 42 h 142"/>
                <a:gd name="T18" fmla="*/ 19 w 144"/>
                <a:gd name="T19" fmla="*/ 31 h 142"/>
                <a:gd name="T20" fmla="*/ 0 w 144"/>
                <a:gd name="T21" fmla="*/ 18 h 142"/>
                <a:gd name="T22" fmla="*/ 0 w 144"/>
                <a:gd name="T23" fmla="*/ 0 h 142"/>
                <a:gd name="T24" fmla="*/ 35 w 144"/>
                <a:gd name="T25" fmla="*/ 23 h 142"/>
                <a:gd name="T26" fmla="*/ 40 w 144"/>
                <a:gd name="T27" fmla="*/ 38 h 142"/>
                <a:gd name="T28" fmla="*/ 43 w 144"/>
                <a:gd name="T29" fmla="*/ 49 h 142"/>
                <a:gd name="T30" fmla="*/ 60 w 144"/>
                <a:gd name="T31" fmla="*/ 63 h 142"/>
                <a:gd name="T32" fmla="*/ 72 w 144"/>
                <a:gd name="T33" fmla="*/ 64 h 142"/>
                <a:gd name="T34" fmla="*/ 82 w 144"/>
                <a:gd name="T35" fmla="*/ 65 h 142"/>
                <a:gd name="T36" fmla="*/ 120 w 144"/>
                <a:gd name="T37" fmla="*/ 91 h 142"/>
                <a:gd name="T38" fmla="*/ 125 w 144"/>
                <a:gd name="T39" fmla="*/ 105 h 142"/>
                <a:gd name="T40" fmla="*/ 129 w 144"/>
                <a:gd name="T41" fmla="*/ 115 h 142"/>
                <a:gd name="T42" fmla="*/ 144 w 144"/>
                <a:gd name="T43" fmla="*/ 125 h 142"/>
                <a:gd name="T44" fmla="*/ 140 w 144"/>
                <a:gd name="T45" fmla="*/ 142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44" h="142">
                  <a:moveTo>
                    <a:pt x="140" y="142"/>
                  </a:moveTo>
                  <a:cubicBezTo>
                    <a:pt x="126" y="139"/>
                    <a:pt x="117" y="132"/>
                    <a:pt x="112" y="122"/>
                  </a:cubicBezTo>
                  <a:cubicBezTo>
                    <a:pt x="111" y="118"/>
                    <a:pt x="109" y="113"/>
                    <a:pt x="108" y="109"/>
                  </a:cubicBezTo>
                  <a:cubicBezTo>
                    <a:pt x="107" y="105"/>
                    <a:pt x="106" y="102"/>
                    <a:pt x="105" y="98"/>
                  </a:cubicBezTo>
                  <a:cubicBezTo>
                    <a:pt x="100" y="90"/>
                    <a:pt x="91" y="83"/>
                    <a:pt x="80" y="82"/>
                  </a:cubicBezTo>
                  <a:cubicBezTo>
                    <a:pt x="77" y="82"/>
                    <a:pt x="74" y="82"/>
                    <a:pt x="71" y="82"/>
                  </a:cubicBezTo>
                  <a:cubicBezTo>
                    <a:pt x="66" y="82"/>
                    <a:pt x="61" y="81"/>
                    <a:pt x="56" y="80"/>
                  </a:cubicBezTo>
                  <a:cubicBezTo>
                    <a:pt x="43" y="77"/>
                    <a:pt x="32" y="68"/>
                    <a:pt x="26" y="55"/>
                  </a:cubicBezTo>
                  <a:cubicBezTo>
                    <a:pt x="24" y="51"/>
                    <a:pt x="23" y="46"/>
                    <a:pt x="22" y="42"/>
                  </a:cubicBezTo>
                  <a:cubicBezTo>
                    <a:pt x="21" y="38"/>
                    <a:pt x="21" y="34"/>
                    <a:pt x="19" y="31"/>
                  </a:cubicBezTo>
                  <a:cubicBezTo>
                    <a:pt x="17" y="27"/>
                    <a:pt x="12" y="18"/>
                    <a:pt x="0" y="18"/>
                  </a:cubicBezTo>
                  <a:cubicBezTo>
                    <a:pt x="0" y="0"/>
                    <a:pt x="0" y="0"/>
                    <a:pt x="0" y="0"/>
                  </a:cubicBezTo>
                  <a:cubicBezTo>
                    <a:pt x="15" y="0"/>
                    <a:pt x="28" y="9"/>
                    <a:pt x="35" y="23"/>
                  </a:cubicBezTo>
                  <a:cubicBezTo>
                    <a:pt x="37" y="28"/>
                    <a:pt x="39" y="33"/>
                    <a:pt x="40" y="38"/>
                  </a:cubicBezTo>
                  <a:cubicBezTo>
                    <a:pt x="40" y="42"/>
                    <a:pt x="41" y="45"/>
                    <a:pt x="43" y="49"/>
                  </a:cubicBezTo>
                  <a:cubicBezTo>
                    <a:pt x="46" y="56"/>
                    <a:pt x="52" y="61"/>
                    <a:pt x="60" y="63"/>
                  </a:cubicBezTo>
                  <a:cubicBezTo>
                    <a:pt x="63" y="64"/>
                    <a:pt x="67" y="64"/>
                    <a:pt x="72" y="64"/>
                  </a:cubicBezTo>
                  <a:cubicBezTo>
                    <a:pt x="75" y="64"/>
                    <a:pt x="78" y="64"/>
                    <a:pt x="82" y="65"/>
                  </a:cubicBezTo>
                  <a:cubicBezTo>
                    <a:pt x="99" y="67"/>
                    <a:pt x="114" y="77"/>
                    <a:pt x="120" y="91"/>
                  </a:cubicBezTo>
                  <a:cubicBezTo>
                    <a:pt x="123" y="95"/>
                    <a:pt x="124" y="100"/>
                    <a:pt x="125" y="105"/>
                  </a:cubicBezTo>
                  <a:cubicBezTo>
                    <a:pt x="126" y="108"/>
                    <a:pt x="127" y="112"/>
                    <a:pt x="129" y="115"/>
                  </a:cubicBezTo>
                  <a:cubicBezTo>
                    <a:pt x="131" y="120"/>
                    <a:pt x="136" y="123"/>
                    <a:pt x="144" y="125"/>
                  </a:cubicBezTo>
                  <a:lnTo>
                    <a:pt x="140" y="142"/>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44" name="Freeform 608"/>
          <p:cNvSpPr/>
          <p:nvPr/>
        </p:nvSpPr>
        <p:spPr bwMode="auto">
          <a:xfrm>
            <a:off x="3632849" y="3548169"/>
            <a:ext cx="836317" cy="836317"/>
          </a:xfrm>
          <a:custGeom>
            <a:avLst/>
            <a:gdLst>
              <a:gd name="T0" fmla="*/ 508 w 1016"/>
              <a:gd name="T1" fmla="*/ 0 h 1016"/>
              <a:gd name="T2" fmla="*/ 0 w 1016"/>
              <a:gd name="T3" fmla="*/ 508 h 1016"/>
              <a:gd name="T4" fmla="*/ 176 w 1016"/>
              <a:gd name="T5" fmla="*/ 891 h 1016"/>
              <a:gd name="T6" fmla="*/ 508 w 1016"/>
              <a:gd name="T7" fmla="*/ 1016 h 1016"/>
              <a:gd name="T8" fmla="*/ 841 w 1016"/>
              <a:gd name="T9" fmla="*/ 891 h 1016"/>
              <a:gd name="T10" fmla="*/ 1016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228" y="0"/>
                  <a:pt x="0" y="227"/>
                  <a:pt x="0" y="508"/>
                </a:cubicBezTo>
                <a:cubicBezTo>
                  <a:pt x="0" y="661"/>
                  <a:pt x="68" y="798"/>
                  <a:pt x="176" y="891"/>
                </a:cubicBezTo>
                <a:cubicBezTo>
                  <a:pt x="265" y="969"/>
                  <a:pt x="381" y="1016"/>
                  <a:pt x="508" y="1016"/>
                </a:cubicBezTo>
                <a:cubicBezTo>
                  <a:pt x="636" y="1016"/>
                  <a:pt x="752" y="969"/>
                  <a:pt x="841" y="891"/>
                </a:cubicBezTo>
                <a:cubicBezTo>
                  <a:pt x="949" y="798"/>
                  <a:pt x="1016" y="661"/>
                  <a:pt x="1016" y="508"/>
                </a:cubicBezTo>
                <a:cubicBezTo>
                  <a:pt x="1016" y="227"/>
                  <a:pt x="789" y="0"/>
                  <a:pt x="508" y="0"/>
                </a:cubicBezTo>
                <a:close/>
              </a:path>
            </a:pathLst>
          </a:custGeom>
          <a:solidFill>
            <a:srgbClr val="A5BAB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5" name="组合 3814"/>
          <p:cNvGrpSpPr/>
          <p:nvPr/>
        </p:nvGrpSpPr>
        <p:grpSpPr>
          <a:xfrm>
            <a:off x="3820593" y="3738759"/>
            <a:ext cx="460828" cy="453716"/>
            <a:chOff x="5326064" y="2646363"/>
            <a:chExt cx="514350" cy="506412"/>
          </a:xfrm>
        </p:grpSpPr>
        <p:sp>
          <p:nvSpPr>
            <p:cNvPr id="3745" name="Freeform 609"/>
            <p:cNvSpPr>
              <a:spLocks noEditPoints="1"/>
            </p:cNvSpPr>
            <p:nvPr/>
          </p:nvSpPr>
          <p:spPr bwMode="auto">
            <a:xfrm>
              <a:off x="5503864" y="2816225"/>
              <a:ext cx="336550" cy="336550"/>
            </a:xfrm>
            <a:custGeom>
              <a:avLst/>
              <a:gdLst>
                <a:gd name="T0" fmla="*/ 0 w 212"/>
                <a:gd name="T1" fmla="*/ 0 h 212"/>
                <a:gd name="T2" fmla="*/ 0 w 212"/>
                <a:gd name="T3" fmla="*/ 212 h 212"/>
                <a:gd name="T4" fmla="*/ 212 w 212"/>
                <a:gd name="T5" fmla="*/ 212 h 212"/>
                <a:gd name="T6" fmla="*/ 212 w 212"/>
                <a:gd name="T7" fmla="*/ 0 h 212"/>
                <a:gd name="T8" fmla="*/ 0 w 212"/>
                <a:gd name="T9" fmla="*/ 0 h 212"/>
                <a:gd name="T10" fmla="*/ 173 w 212"/>
                <a:gd name="T11" fmla="*/ 172 h 212"/>
                <a:gd name="T12" fmla="*/ 39 w 212"/>
                <a:gd name="T13" fmla="*/ 172 h 212"/>
                <a:gd name="T14" fmla="*/ 39 w 212"/>
                <a:gd name="T15" fmla="*/ 39 h 212"/>
                <a:gd name="T16" fmla="*/ 173 w 212"/>
                <a:gd name="T17" fmla="*/ 39 h 212"/>
                <a:gd name="T18" fmla="*/ 173 w 212"/>
                <a:gd name="T19" fmla="*/ 172 h 2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2" h="212">
                  <a:moveTo>
                    <a:pt x="0" y="0"/>
                  </a:moveTo>
                  <a:lnTo>
                    <a:pt x="0" y="212"/>
                  </a:lnTo>
                  <a:lnTo>
                    <a:pt x="212" y="212"/>
                  </a:lnTo>
                  <a:lnTo>
                    <a:pt x="212" y="0"/>
                  </a:lnTo>
                  <a:lnTo>
                    <a:pt x="0" y="0"/>
                  </a:lnTo>
                  <a:close/>
                  <a:moveTo>
                    <a:pt x="173" y="172"/>
                  </a:moveTo>
                  <a:lnTo>
                    <a:pt x="39" y="172"/>
                  </a:lnTo>
                  <a:lnTo>
                    <a:pt x="39" y="39"/>
                  </a:lnTo>
                  <a:lnTo>
                    <a:pt x="173" y="39"/>
                  </a:lnTo>
                  <a:lnTo>
                    <a:pt x="173" y="17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6" name="Rectangle 610"/>
            <p:cNvSpPr>
              <a:spLocks noChangeArrowheads="1"/>
            </p:cNvSpPr>
            <p:nvPr/>
          </p:nvSpPr>
          <p:spPr bwMode="auto">
            <a:xfrm>
              <a:off x="5326064" y="2646363"/>
              <a:ext cx="336550" cy="336550"/>
            </a:xfrm>
            <a:prstGeom prst="rect">
              <a:avLst/>
            </a:prstGeom>
            <a:solidFill>
              <a:srgbClr val="E6523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7" name="Freeform 611"/>
            <p:cNvSpPr/>
            <p:nvPr/>
          </p:nvSpPr>
          <p:spPr bwMode="auto">
            <a:xfrm>
              <a:off x="5711826" y="2673350"/>
              <a:ext cx="93663" cy="92075"/>
            </a:xfrm>
            <a:custGeom>
              <a:avLst/>
              <a:gdLst>
                <a:gd name="T0" fmla="*/ 102 w 102"/>
                <a:gd name="T1" fmla="*/ 101 h 101"/>
                <a:gd name="T2" fmla="*/ 87 w 102"/>
                <a:gd name="T3" fmla="*/ 101 h 101"/>
                <a:gd name="T4" fmla="*/ 0 w 102"/>
                <a:gd name="T5" fmla="*/ 15 h 101"/>
                <a:gd name="T6" fmla="*/ 0 w 102"/>
                <a:gd name="T7" fmla="*/ 0 h 101"/>
                <a:gd name="T8" fmla="*/ 102 w 102"/>
                <a:gd name="T9" fmla="*/ 101 h 101"/>
              </a:gdLst>
              <a:ahLst/>
              <a:cxnLst>
                <a:cxn ang="0">
                  <a:pos x="T0" y="T1"/>
                </a:cxn>
                <a:cxn ang="0">
                  <a:pos x="T2" y="T3"/>
                </a:cxn>
                <a:cxn ang="0">
                  <a:pos x="T4" y="T5"/>
                </a:cxn>
                <a:cxn ang="0">
                  <a:pos x="T6" y="T7"/>
                </a:cxn>
                <a:cxn ang="0">
                  <a:pos x="T8" y="T9"/>
                </a:cxn>
              </a:cxnLst>
              <a:rect l="0" t="0" r="r" b="b"/>
              <a:pathLst>
                <a:path w="102" h="101">
                  <a:moveTo>
                    <a:pt x="102" y="101"/>
                  </a:moveTo>
                  <a:cubicBezTo>
                    <a:pt x="87" y="101"/>
                    <a:pt x="87" y="101"/>
                    <a:pt x="87" y="101"/>
                  </a:cubicBezTo>
                  <a:cubicBezTo>
                    <a:pt x="87" y="54"/>
                    <a:pt x="48" y="15"/>
                    <a:pt x="0" y="15"/>
                  </a:cubicBezTo>
                  <a:cubicBezTo>
                    <a:pt x="0" y="0"/>
                    <a:pt x="0" y="0"/>
                    <a:pt x="0" y="0"/>
                  </a:cubicBezTo>
                  <a:cubicBezTo>
                    <a:pt x="56" y="0"/>
                    <a:pt x="102" y="45"/>
                    <a:pt x="102" y="101"/>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8" name="Freeform 612"/>
            <p:cNvSpPr/>
            <p:nvPr/>
          </p:nvSpPr>
          <p:spPr bwMode="auto">
            <a:xfrm>
              <a:off x="5683251" y="2646363"/>
              <a:ext cx="33338" cy="66675"/>
            </a:xfrm>
            <a:custGeom>
              <a:avLst/>
              <a:gdLst>
                <a:gd name="T0" fmla="*/ 21 w 21"/>
                <a:gd name="T1" fmla="*/ 0 h 42"/>
                <a:gd name="T2" fmla="*/ 21 w 21"/>
                <a:gd name="T3" fmla="*/ 42 h 42"/>
                <a:gd name="T4" fmla="*/ 0 w 21"/>
                <a:gd name="T5" fmla="*/ 21 h 42"/>
                <a:gd name="T6" fmla="*/ 21 w 21"/>
                <a:gd name="T7" fmla="*/ 0 h 42"/>
              </a:gdLst>
              <a:ahLst/>
              <a:cxnLst>
                <a:cxn ang="0">
                  <a:pos x="T0" y="T1"/>
                </a:cxn>
                <a:cxn ang="0">
                  <a:pos x="T2" y="T3"/>
                </a:cxn>
                <a:cxn ang="0">
                  <a:pos x="T4" y="T5"/>
                </a:cxn>
                <a:cxn ang="0">
                  <a:pos x="T6" y="T7"/>
                </a:cxn>
              </a:cxnLst>
              <a:rect l="0" t="0" r="r" b="b"/>
              <a:pathLst>
                <a:path w="21" h="42">
                  <a:moveTo>
                    <a:pt x="21" y="0"/>
                  </a:moveTo>
                  <a:lnTo>
                    <a:pt x="21" y="42"/>
                  </a:lnTo>
                  <a:lnTo>
                    <a:pt x="0" y="21"/>
                  </a:lnTo>
                  <a:lnTo>
                    <a:pt x="2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9" name="Freeform 613"/>
            <p:cNvSpPr/>
            <p:nvPr/>
          </p:nvSpPr>
          <p:spPr bwMode="auto">
            <a:xfrm>
              <a:off x="5764214" y="2762250"/>
              <a:ext cx="66675" cy="33338"/>
            </a:xfrm>
            <a:custGeom>
              <a:avLst/>
              <a:gdLst>
                <a:gd name="T0" fmla="*/ 42 w 42"/>
                <a:gd name="T1" fmla="*/ 0 h 21"/>
                <a:gd name="T2" fmla="*/ 0 w 42"/>
                <a:gd name="T3" fmla="*/ 0 h 21"/>
                <a:gd name="T4" fmla="*/ 21 w 42"/>
                <a:gd name="T5" fmla="*/ 21 h 21"/>
                <a:gd name="T6" fmla="*/ 42 w 42"/>
                <a:gd name="T7" fmla="*/ 0 h 21"/>
              </a:gdLst>
              <a:ahLst/>
              <a:cxnLst>
                <a:cxn ang="0">
                  <a:pos x="T0" y="T1"/>
                </a:cxn>
                <a:cxn ang="0">
                  <a:pos x="T2" y="T3"/>
                </a:cxn>
                <a:cxn ang="0">
                  <a:pos x="T4" y="T5"/>
                </a:cxn>
                <a:cxn ang="0">
                  <a:pos x="T6" y="T7"/>
                </a:cxn>
              </a:cxnLst>
              <a:rect l="0" t="0" r="r" b="b"/>
              <a:pathLst>
                <a:path w="42" h="21">
                  <a:moveTo>
                    <a:pt x="42" y="0"/>
                  </a:moveTo>
                  <a:lnTo>
                    <a:pt x="0" y="0"/>
                  </a:lnTo>
                  <a:lnTo>
                    <a:pt x="21" y="21"/>
                  </a:lnTo>
                  <a:lnTo>
                    <a:pt x="42"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50" name="Oval 614"/>
          <p:cNvSpPr>
            <a:spLocks noChangeArrowheads="1"/>
          </p:cNvSpPr>
          <p:nvPr/>
        </p:nvSpPr>
        <p:spPr bwMode="auto">
          <a:xfrm>
            <a:off x="4667586" y="3548169"/>
            <a:ext cx="836317" cy="836317"/>
          </a:xfrm>
          <a:prstGeom prst="ellipse">
            <a:avLst/>
          </a:prstGeom>
          <a:solidFill>
            <a:srgbClr val="37B1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6" name="组合 3815"/>
          <p:cNvGrpSpPr/>
          <p:nvPr/>
        </p:nvGrpSpPr>
        <p:grpSpPr>
          <a:xfrm>
            <a:off x="4815507" y="3708891"/>
            <a:ext cx="541900" cy="512030"/>
            <a:chOff x="6315076" y="2613025"/>
            <a:chExt cx="604838" cy="571500"/>
          </a:xfrm>
        </p:grpSpPr>
        <p:sp>
          <p:nvSpPr>
            <p:cNvPr id="3751" name="Freeform 615"/>
            <p:cNvSpPr/>
            <p:nvPr/>
          </p:nvSpPr>
          <p:spPr bwMode="auto">
            <a:xfrm>
              <a:off x="6315076" y="2647950"/>
              <a:ext cx="604838" cy="536575"/>
            </a:xfrm>
            <a:custGeom>
              <a:avLst/>
              <a:gdLst>
                <a:gd name="T0" fmla="*/ 482 w 659"/>
                <a:gd name="T1" fmla="*/ 4 h 585"/>
                <a:gd name="T2" fmla="*/ 12 w 659"/>
                <a:gd name="T3" fmla="*/ 217 h 585"/>
                <a:gd name="T4" fmla="*/ 4 w 659"/>
                <a:gd name="T5" fmla="*/ 239 h 585"/>
                <a:gd name="T6" fmla="*/ 155 w 659"/>
                <a:gd name="T7" fmla="*/ 573 h 585"/>
                <a:gd name="T8" fmla="*/ 177 w 659"/>
                <a:gd name="T9" fmla="*/ 582 h 585"/>
                <a:gd name="T10" fmla="*/ 647 w 659"/>
                <a:gd name="T11" fmla="*/ 369 h 585"/>
                <a:gd name="T12" fmla="*/ 655 w 659"/>
                <a:gd name="T13" fmla="*/ 347 h 585"/>
                <a:gd name="T14" fmla="*/ 504 w 659"/>
                <a:gd name="T15" fmla="*/ 12 h 585"/>
                <a:gd name="T16" fmla="*/ 482 w 659"/>
                <a:gd name="T17" fmla="*/ 4 h 5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9" h="585">
                  <a:moveTo>
                    <a:pt x="482" y="4"/>
                  </a:moveTo>
                  <a:cubicBezTo>
                    <a:pt x="12" y="217"/>
                    <a:pt x="12" y="217"/>
                    <a:pt x="12" y="217"/>
                  </a:cubicBezTo>
                  <a:cubicBezTo>
                    <a:pt x="4" y="221"/>
                    <a:pt x="0" y="230"/>
                    <a:pt x="4" y="239"/>
                  </a:cubicBezTo>
                  <a:cubicBezTo>
                    <a:pt x="155" y="573"/>
                    <a:pt x="155" y="573"/>
                    <a:pt x="155" y="573"/>
                  </a:cubicBezTo>
                  <a:cubicBezTo>
                    <a:pt x="159" y="582"/>
                    <a:pt x="168" y="585"/>
                    <a:pt x="177" y="582"/>
                  </a:cubicBezTo>
                  <a:cubicBezTo>
                    <a:pt x="647" y="369"/>
                    <a:pt x="647" y="369"/>
                    <a:pt x="647" y="369"/>
                  </a:cubicBezTo>
                  <a:cubicBezTo>
                    <a:pt x="655" y="365"/>
                    <a:pt x="659" y="355"/>
                    <a:pt x="655" y="347"/>
                  </a:cubicBezTo>
                  <a:cubicBezTo>
                    <a:pt x="504" y="12"/>
                    <a:pt x="504" y="12"/>
                    <a:pt x="504" y="12"/>
                  </a:cubicBezTo>
                  <a:cubicBezTo>
                    <a:pt x="500" y="4"/>
                    <a:pt x="491" y="0"/>
                    <a:pt x="482" y="4"/>
                  </a:cubicBez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52" name="Freeform 616"/>
            <p:cNvSpPr/>
            <p:nvPr/>
          </p:nvSpPr>
          <p:spPr bwMode="auto">
            <a:xfrm>
              <a:off x="6407151" y="2692400"/>
              <a:ext cx="469900" cy="425450"/>
            </a:xfrm>
            <a:custGeom>
              <a:avLst/>
              <a:gdLst>
                <a:gd name="T0" fmla="*/ 296 w 296"/>
                <a:gd name="T1" fmla="*/ 170 h 268"/>
                <a:gd name="T2" fmla="*/ 77 w 296"/>
                <a:gd name="T3" fmla="*/ 268 h 268"/>
                <a:gd name="T4" fmla="*/ 0 w 296"/>
                <a:gd name="T5" fmla="*/ 99 h 268"/>
                <a:gd name="T6" fmla="*/ 219 w 296"/>
                <a:gd name="T7" fmla="*/ 0 h 268"/>
                <a:gd name="T8" fmla="*/ 296 w 296"/>
                <a:gd name="T9" fmla="*/ 170 h 268"/>
              </a:gdLst>
              <a:ahLst/>
              <a:cxnLst>
                <a:cxn ang="0">
                  <a:pos x="T0" y="T1"/>
                </a:cxn>
                <a:cxn ang="0">
                  <a:pos x="T2" y="T3"/>
                </a:cxn>
                <a:cxn ang="0">
                  <a:pos x="T4" y="T5"/>
                </a:cxn>
                <a:cxn ang="0">
                  <a:pos x="T6" y="T7"/>
                </a:cxn>
                <a:cxn ang="0">
                  <a:pos x="T8" y="T9"/>
                </a:cxn>
              </a:cxnLst>
              <a:rect l="0" t="0" r="r" b="b"/>
              <a:pathLst>
                <a:path w="296" h="268">
                  <a:moveTo>
                    <a:pt x="296" y="170"/>
                  </a:moveTo>
                  <a:lnTo>
                    <a:pt x="77" y="268"/>
                  </a:lnTo>
                  <a:lnTo>
                    <a:pt x="0" y="99"/>
                  </a:lnTo>
                  <a:lnTo>
                    <a:pt x="219" y="0"/>
                  </a:lnTo>
                  <a:lnTo>
                    <a:pt x="296" y="17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53" name="Freeform 617"/>
            <p:cNvSpPr/>
            <p:nvPr/>
          </p:nvSpPr>
          <p:spPr bwMode="auto">
            <a:xfrm>
              <a:off x="6403976" y="2979738"/>
              <a:ext cx="47625" cy="46038"/>
            </a:xfrm>
            <a:custGeom>
              <a:avLst/>
              <a:gdLst>
                <a:gd name="T0" fmla="*/ 46 w 51"/>
                <a:gd name="T1" fmla="*/ 16 h 51"/>
                <a:gd name="T2" fmla="*/ 35 w 51"/>
                <a:gd name="T3" fmla="*/ 46 h 51"/>
                <a:gd name="T4" fmla="*/ 6 w 51"/>
                <a:gd name="T5" fmla="*/ 35 h 51"/>
                <a:gd name="T6" fmla="*/ 17 w 51"/>
                <a:gd name="T7" fmla="*/ 5 h 51"/>
                <a:gd name="T8" fmla="*/ 46 w 51"/>
                <a:gd name="T9" fmla="*/ 16 h 51"/>
              </a:gdLst>
              <a:ahLst/>
              <a:cxnLst>
                <a:cxn ang="0">
                  <a:pos x="T0" y="T1"/>
                </a:cxn>
                <a:cxn ang="0">
                  <a:pos x="T2" y="T3"/>
                </a:cxn>
                <a:cxn ang="0">
                  <a:pos x="T4" y="T5"/>
                </a:cxn>
                <a:cxn ang="0">
                  <a:pos x="T6" y="T7"/>
                </a:cxn>
                <a:cxn ang="0">
                  <a:pos x="T8" y="T9"/>
                </a:cxn>
              </a:cxnLst>
              <a:rect l="0" t="0" r="r" b="b"/>
              <a:pathLst>
                <a:path w="51" h="51">
                  <a:moveTo>
                    <a:pt x="46" y="16"/>
                  </a:moveTo>
                  <a:cubicBezTo>
                    <a:pt x="51" y="27"/>
                    <a:pt x="46" y="41"/>
                    <a:pt x="35" y="46"/>
                  </a:cubicBezTo>
                  <a:cubicBezTo>
                    <a:pt x="24" y="51"/>
                    <a:pt x="11" y="46"/>
                    <a:pt x="6" y="35"/>
                  </a:cubicBezTo>
                  <a:cubicBezTo>
                    <a:pt x="0" y="23"/>
                    <a:pt x="5" y="10"/>
                    <a:pt x="17" y="5"/>
                  </a:cubicBezTo>
                  <a:cubicBezTo>
                    <a:pt x="28" y="0"/>
                    <a:pt x="41" y="5"/>
                    <a:pt x="46" y="16"/>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54" name="Freeform 618"/>
            <p:cNvSpPr/>
            <p:nvPr/>
          </p:nvSpPr>
          <p:spPr bwMode="auto">
            <a:xfrm>
              <a:off x="6721476" y="2613025"/>
              <a:ext cx="133350" cy="307975"/>
            </a:xfrm>
            <a:custGeom>
              <a:avLst/>
              <a:gdLst>
                <a:gd name="T0" fmla="*/ 142 w 146"/>
                <a:gd name="T1" fmla="*/ 37 h 334"/>
                <a:gd name="T2" fmla="*/ 57 w 146"/>
                <a:gd name="T3" fmla="*/ 314 h 334"/>
                <a:gd name="T4" fmla="*/ 26 w 146"/>
                <a:gd name="T5" fmla="*/ 330 h 334"/>
                <a:gd name="T6" fmla="*/ 21 w 146"/>
                <a:gd name="T7" fmla="*/ 328 h 334"/>
                <a:gd name="T8" fmla="*/ 5 w 146"/>
                <a:gd name="T9" fmla="*/ 297 h 334"/>
                <a:gd name="T10" fmla="*/ 90 w 146"/>
                <a:gd name="T11" fmla="*/ 21 h 334"/>
                <a:gd name="T12" fmla="*/ 121 w 146"/>
                <a:gd name="T13" fmla="*/ 4 h 334"/>
                <a:gd name="T14" fmla="*/ 126 w 146"/>
                <a:gd name="T15" fmla="*/ 6 h 334"/>
                <a:gd name="T16" fmla="*/ 142 w 146"/>
                <a:gd name="T17" fmla="*/ 37 h 3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6" h="334">
                  <a:moveTo>
                    <a:pt x="142" y="37"/>
                  </a:moveTo>
                  <a:cubicBezTo>
                    <a:pt x="57" y="314"/>
                    <a:pt x="57" y="314"/>
                    <a:pt x="57" y="314"/>
                  </a:cubicBezTo>
                  <a:cubicBezTo>
                    <a:pt x="53" y="327"/>
                    <a:pt x="39" y="334"/>
                    <a:pt x="26" y="330"/>
                  </a:cubicBezTo>
                  <a:cubicBezTo>
                    <a:pt x="21" y="328"/>
                    <a:pt x="21" y="328"/>
                    <a:pt x="21" y="328"/>
                  </a:cubicBezTo>
                  <a:cubicBezTo>
                    <a:pt x="8" y="324"/>
                    <a:pt x="0" y="311"/>
                    <a:pt x="5" y="297"/>
                  </a:cubicBezTo>
                  <a:cubicBezTo>
                    <a:pt x="90" y="21"/>
                    <a:pt x="90" y="21"/>
                    <a:pt x="90" y="21"/>
                  </a:cubicBezTo>
                  <a:cubicBezTo>
                    <a:pt x="94" y="8"/>
                    <a:pt x="108" y="0"/>
                    <a:pt x="121" y="4"/>
                  </a:cubicBezTo>
                  <a:cubicBezTo>
                    <a:pt x="126" y="6"/>
                    <a:pt x="126" y="6"/>
                    <a:pt x="126" y="6"/>
                  </a:cubicBezTo>
                  <a:cubicBezTo>
                    <a:pt x="139" y="10"/>
                    <a:pt x="146" y="24"/>
                    <a:pt x="142" y="37"/>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55" name="Freeform 619"/>
            <p:cNvSpPr/>
            <p:nvPr/>
          </p:nvSpPr>
          <p:spPr bwMode="auto">
            <a:xfrm>
              <a:off x="6473826" y="2781300"/>
              <a:ext cx="271463" cy="265113"/>
            </a:xfrm>
            <a:custGeom>
              <a:avLst/>
              <a:gdLst>
                <a:gd name="T0" fmla="*/ 202 w 297"/>
                <a:gd name="T1" fmla="*/ 275 h 288"/>
                <a:gd name="T2" fmla="*/ 137 w 297"/>
                <a:gd name="T3" fmla="*/ 269 h 288"/>
                <a:gd name="T4" fmla="*/ 128 w 297"/>
                <a:gd name="T5" fmla="*/ 224 h 288"/>
                <a:gd name="T6" fmla="*/ 143 w 297"/>
                <a:gd name="T7" fmla="*/ 193 h 288"/>
                <a:gd name="T8" fmla="*/ 145 w 297"/>
                <a:gd name="T9" fmla="*/ 190 h 288"/>
                <a:gd name="T10" fmla="*/ 184 w 297"/>
                <a:gd name="T11" fmla="*/ 103 h 288"/>
                <a:gd name="T12" fmla="*/ 187 w 297"/>
                <a:gd name="T13" fmla="*/ 62 h 288"/>
                <a:gd name="T14" fmla="*/ 166 w 297"/>
                <a:gd name="T15" fmla="*/ 35 h 288"/>
                <a:gd name="T16" fmla="*/ 117 w 297"/>
                <a:gd name="T17" fmla="*/ 48 h 288"/>
                <a:gd name="T18" fmla="*/ 28 w 297"/>
                <a:gd name="T19" fmla="*/ 133 h 288"/>
                <a:gd name="T20" fmla="*/ 10 w 297"/>
                <a:gd name="T21" fmla="*/ 140 h 288"/>
                <a:gd name="T22" fmla="*/ 4 w 297"/>
                <a:gd name="T23" fmla="*/ 122 h 288"/>
                <a:gd name="T24" fmla="*/ 103 w 297"/>
                <a:gd name="T25" fmla="*/ 25 h 288"/>
                <a:gd name="T26" fmla="*/ 176 w 297"/>
                <a:gd name="T27" fmla="*/ 10 h 288"/>
                <a:gd name="T28" fmla="*/ 213 w 297"/>
                <a:gd name="T29" fmla="*/ 56 h 288"/>
                <a:gd name="T30" fmla="*/ 210 w 297"/>
                <a:gd name="T31" fmla="*/ 110 h 288"/>
                <a:gd name="T32" fmla="*/ 168 w 297"/>
                <a:gd name="T33" fmla="*/ 204 h 288"/>
                <a:gd name="T34" fmla="*/ 166 w 297"/>
                <a:gd name="T35" fmla="*/ 207 h 288"/>
                <a:gd name="T36" fmla="*/ 154 w 297"/>
                <a:gd name="T37" fmla="*/ 231 h 288"/>
                <a:gd name="T38" fmla="*/ 157 w 297"/>
                <a:gd name="T39" fmla="*/ 251 h 288"/>
                <a:gd name="T40" fmla="*/ 194 w 297"/>
                <a:gd name="T41" fmla="*/ 249 h 288"/>
                <a:gd name="T42" fmla="*/ 270 w 297"/>
                <a:gd name="T43" fmla="*/ 166 h 288"/>
                <a:gd name="T44" fmla="*/ 287 w 297"/>
                <a:gd name="T45" fmla="*/ 158 h 288"/>
                <a:gd name="T46" fmla="*/ 295 w 297"/>
                <a:gd name="T47" fmla="*/ 175 h 288"/>
                <a:gd name="T48" fmla="*/ 207 w 297"/>
                <a:gd name="T49" fmla="*/ 273 h 288"/>
                <a:gd name="T50" fmla="*/ 202 w 297"/>
                <a:gd name="T51" fmla="*/ 275 h 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97" h="288">
                  <a:moveTo>
                    <a:pt x="202" y="275"/>
                  </a:moveTo>
                  <a:cubicBezTo>
                    <a:pt x="181" y="284"/>
                    <a:pt x="154" y="288"/>
                    <a:pt x="137" y="269"/>
                  </a:cubicBezTo>
                  <a:cubicBezTo>
                    <a:pt x="127" y="258"/>
                    <a:pt x="124" y="241"/>
                    <a:pt x="128" y="224"/>
                  </a:cubicBezTo>
                  <a:cubicBezTo>
                    <a:pt x="131" y="212"/>
                    <a:pt x="137" y="202"/>
                    <a:pt x="143" y="193"/>
                  </a:cubicBezTo>
                  <a:cubicBezTo>
                    <a:pt x="145" y="190"/>
                    <a:pt x="145" y="190"/>
                    <a:pt x="145" y="190"/>
                  </a:cubicBezTo>
                  <a:cubicBezTo>
                    <a:pt x="164" y="159"/>
                    <a:pt x="177" y="130"/>
                    <a:pt x="184" y="103"/>
                  </a:cubicBezTo>
                  <a:cubicBezTo>
                    <a:pt x="188" y="86"/>
                    <a:pt x="189" y="73"/>
                    <a:pt x="187" y="62"/>
                  </a:cubicBezTo>
                  <a:cubicBezTo>
                    <a:pt x="184" y="49"/>
                    <a:pt x="176" y="38"/>
                    <a:pt x="166" y="35"/>
                  </a:cubicBezTo>
                  <a:cubicBezTo>
                    <a:pt x="151" y="29"/>
                    <a:pt x="132" y="39"/>
                    <a:pt x="117" y="48"/>
                  </a:cubicBezTo>
                  <a:cubicBezTo>
                    <a:pt x="71" y="75"/>
                    <a:pt x="42" y="102"/>
                    <a:pt x="28" y="133"/>
                  </a:cubicBezTo>
                  <a:cubicBezTo>
                    <a:pt x="24" y="140"/>
                    <a:pt x="16" y="143"/>
                    <a:pt x="10" y="140"/>
                  </a:cubicBezTo>
                  <a:cubicBezTo>
                    <a:pt x="3" y="136"/>
                    <a:pt x="0" y="128"/>
                    <a:pt x="4" y="122"/>
                  </a:cubicBezTo>
                  <a:cubicBezTo>
                    <a:pt x="26" y="74"/>
                    <a:pt x="71" y="44"/>
                    <a:pt x="103" y="25"/>
                  </a:cubicBezTo>
                  <a:cubicBezTo>
                    <a:pt x="123" y="13"/>
                    <a:pt x="150" y="0"/>
                    <a:pt x="176" y="10"/>
                  </a:cubicBezTo>
                  <a:cubicBezTo>
                    <a:pt x="194" y="17"/>
                    <a:pt x="208" y="34"/>
                    <a:pt x="213" y="56"/>
                  </a:cubicBezTo>
                  <a:cubicBezTo>
                    <a:pt x="217" y="76"/>
                    <a:pt x="213" y="96"/>
                    <a:pt x="210" y="110"/>
                  </a:cubicBezTo>
                  <a:cubicBezTo>
                    <a:pt x="202" y="140"/>
                    <a:pt x="188" y="171"/>
                    <a:pt x="168" y="204"/>
                  </a:cubicBezTo>
                  <a:cubicBezTo>
                    <a:pt x="166" y="207"/>
                    <a:pt x="166" y="207"/>
                    <a:pt x="166" y="207"/>
                  </a:cubicBezTo>
                  <a:cubicBezTo>
                    <a:pt x="161" y="215"/>
                    <a:pt x="156" y="223"/>
                    <a:pt x="154" y="231"/>
                  </a:cubicBezTo>
                  <a:cubicBezTo>
                    <a:pt x="152" y="239"/>
                    <a:pt x="153" y="247"/>
                    <a:pt x="157" y="251"/>
                  </a:cubicBezTo>
                  <a:cubicBezTo>
                    <a:pt x="164" y="259"/>
                    <a:pt x="181" y="256"/>
                    <a:pt x="194" y="249"/>
                  </a:cubicBezTo>
                  <a:cubicBezTo>
                    <a:pt x="228" y="232"/>
                    <a:pt x="256" y="201"/>
                    <a:pt x="270" y="166"/>
                  </a:cubicBezTo>
                  <a:cubicBezTo>
                    <a:pt x="273" y="159"/>
                    <a:pt x="280" y="156"/>
                    <a:pt x="287" y="158"/>
                  </a:cubicBezTo>
                  <a:cubicBezTo>
                    <a:pt x="294" y="161"/>
                    <a:pt x="297" y="169"/>
                    <a:pt x="295" y="175"/>
                  </a:cubicBezTo>
                  <a:cubicBezTo>
                    <a:pt x="278" y="217"/>
                    <a:pt x="246" y="252"/>
                    <a:pt x="207" y="273"/>
                  </a:cubicBezTo>
                  <a:cubicBezTo>
                    <a:pt x="205" y="273"/>
                    <a:pt x="204" y="274"/>
                    <a:pt x="202" y="275"/>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56" name="Freeform 620"/>
          <p:cNvSpPr/>
          <p:nvPr/>
        </p:nvSpPr>
        <p:spPr bwMode="auto">
          <a:xfrm>
            <a:off x="5703746" y="3546746"/>
            <a:ext cx="836317" cy="837740"/>
          </a:xfrm>
          <a:custGeom>
            <a:avLst/>
            <a:gdLst>
              <a:gd name="T0" fmla="*/ 508 w 1017"/>
              <a:gd name="T1" fmla="*/ 1 h 1017"/>
              <a:gd name="T2" fmla="*/ 1 w 1017"/>
              <a:gd name="T3" fmla="*/ 510 h 1017"/>
              <a:gd name="T4" fmla="*/ 202 w 1017"/>
              <a:gd name="T5" fmla="*/ 913 h 1017"/>
              <a:gd name="T6" fmla="*/ 510 w 1017"/>
              <a:gd name="T7" fmla="*/ 1017 h 1017"/>
              <a:gd name="T8" fmla="*/ 816 w 1017"/>
              <a:gd name="T9" fmla="*/ 913 h 1017"/>
              <a:gd name="T10" fmla="*/ 1017 w 1017"/>
              <a:gd name="T11" fmla="*/ 508 h 1017"/>
              <a:gd name="T12" fmla="*/ 508 w 1017"/>
              <a:gd name="T13" fmla="*/ 1 h 1017"/>
            </a:gdLst>
            <a:ahLst/>
            <a:cxnLst>
              <a:cxn ang="0">
                <a:pos x="T0" y="T1"/>
              </a:cxn>
              <a:cxn ang="0">
                <a:pos x="T2" y="T3"/>
              </a:cxn>
              <a:cxn ang="0">
                <a:pos x="T4" y="T5"/>
              </a:cxn>
              <a:cxn ang="0">
                <a:pos x="T6" y="T7"/>
              </a:cxn>
              <a:cxn ang="0">
                <a:pos x="T8" y="T9"/>
              </a:cxn>
              <a:cxn ang="0">
                <a:pos x="T10" y="T11"/>
              </a:cxn>
              <a:cxn ang="0">
                <a:pos x="T12" y="T13"/>
              </a:cxn>
            </a:cxnLst>
            <a:rect l="0" t="0" r="r" b="b"/>
            <a:pathLst>
              <a:path w="1017" h="1017">
                <a:moveTo>
                  <a:pt x="508" y="1"/>
                </a:moveTo>
                <a:cubicBezTo>
                  <a:pt x="227" y="1"/>
                  <a:pt x="0" y="229"/>
                  <a:pt x="1" y="510"/>
                </a:cubicBezTo>
                <a:cubicBezTo>
                  <a:pt x="1" y="674"/>
                  <a:pt x="80" y="821"/>
                  <a:pt x="202" y="913"/>
                </a:cubicBezTo>
                <a:cubicBezTo>
                  <a:pt x="287" y="978"/>
                  <a:pt x="394" y="1017"/>
                  <a:pt x="510" y="1017"/>
                </a:cubicBezTo>
                <a:cubicBezTo>
                  <a:pt x="625" y="1016"/>
                  <a:pt x="731" y="978"/>
                  <a:pt x="816" y="913"/>
                </a:cubicBezTo>
                <a:cubicBezTo>
                  <a:pt x="938" y="820"/>
                  <a:pt x="1017" y="673"/>
                  <a:pt x="1017" y="508"/>
                </a:cubicBezTo>
                <a:cubicBezTo>
                  <a:pt x="1016" y="227"/>
                  <a:pt x="788" y="0"/>
                  <a:pt x="508" y="1"/>
                </a:cubicBezTo>
                <a:close/>
              </a:path>
            </a:pathLst>
          </a:custGeom>
          <a:solidFill>
            <a:srgbClr val="F2756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7" name="组合 3816"/>
          <p:cNvGrpSpPr/>
          <p:nvPr/>
        </p:nvGrpSpPr>
        <p:grpSpPr>
          <a:xfrm>
            <a:off x="5863045" y="3690400"/>
            <a:ext cx="534788" cy="533365"/>
            <a:chOff x="7362826" y="2592388"/>
            <a:chExt cx="596901" cy="595313"/>
          </a:xfrm>
        </p:grpSpPr>
        <p:sp>
          <p:nvSpPr>
            <p:cNvPr id="3757" name="Freeform 621"/>
            <p:cNvSpPr/>
            <p:nvPr/>
          </p:nvSpPr>
          <p:spPr bwMode="auto">
            <a:xfrm>
              <a:off x="7505701" y="2941638"/>
              <a:ext cx="104775" cy="104775"/>
            </a:xfrm>
            <a:custGeom>
              <a:avLst/>
              <a:gdLst>
                <a:gd name="T0" fmla="*/ 21 w 66"/>
                <a:gd name="T1" fmla="*/ 66 h 66"/>
                <a:gd name="T2" fmla="*/ 0 w 66"/>
                <a:gd name="T3" fmla="*/ 44 h 66"/>
                <a:gd name="T4" fmla="*/ 44 w 66"/>
                <a:gd name="T5" fmla="*/ 0 h 66"/>
                <a:gd name="T6" fmla="*/ 66 w 66"/>
                <a:gd name="T7" fmla="*/ 22 h 66"/>
                <a:gd name="T8" fmla="*/ 21 w 66"/>
                <a:gd name="T9" fmla="*/ 66 h 66"/>
              </a:gdLst>
              <a:ahLst/>
              <a:cxnLst>
                <a:cxn ang="0">
                  <a:pos x="T0" y="T1"/>
                </a:cxn>
                <a:cxn ang="0">
                  <a:pos x="T2" y="T3"/>
                </a:cxn>
                <a:cxn ang="0">
                  <a:pos x="T4" y="T5"/>
                </a:cxn>
                <a:cxn ang="0">
                  <a:pos x="T6" y="T7"/>
                </a:cxn>
                <a:cxn ang="0">
                  <a:pos x="T8" y="T9"/>
                </a:cxn>
              </a:cxnLst>
              <a:rect l="0" t="0" r="r" b="b"/>
              <a:pathLst>
                <a:path w="66" h="66">
                  <a:moveTo>
                    <a:pt x="21" y="66"/>
                  </a:moveTo>
                  <a:lnTo>
                    <a:pt x="0" y="44"/>
                  </a:lnTo>
                  <a:lnTo>
                    <a:pt x="44" y="0"/>
                  </a:lnTo>
                  <a:lnTo>
                    <a:pt x="66" y="22"/>
                  </a:lnTo>
                  <a:lnTo>
                    <a:pt x="21" y="66"/>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58" name="Freeform 622"/>
            <p:cNvSpPr/>
            <p:nvPr/>
          </p:nvSpPr>
          <p:spPr bwMode="auto">
            <a:xfrm>
              <a:off x="7559676" y="2652713"/>
              <a:ext cx="339725" cy="339725"/>
            </a:xfrm>
            <a:custGeom>
              <a:avLst/>
              <a:gdLst>
                <a:gd name="T0" fmla="*/ 305 w 370"/>
                <a:gd name="T1" fmla="*/ 304 h 370"/>
                <a:gd name="T2" fmla="*/ 66 w 370"/>
                <a:gd name="T3" fmla="*/ 304 h 370"/>
                <a:gd name="T4" fmla="*/ 66 w 370"/>
                <a:gd name="T5" fmla="*/ 65 h 370"/>
                <a:gd name="T6" fmla="*/ 305 w 370"/>
                <a:gd name="T7" fmla="*/ 65 h 370"/>
                <a:gd name="T8" fmla="*/ 305 w 370"/>
                <a:gd name="T9" fmla="*/ 304 h 370"/>
              </a:gdLst>
              <a:ahLst/>
              <a:cxnLst>
                <a:cxn ang="0">
                  <a:pos x="T0" y="T1"/>
                </a:cxn>
                <a:cxn ang="0">
                  <a:pos x="T2" y="T3"/>
                </a:cxn>
                <a:cxn ang="0">
                  <a:pos x="T4" y="T5"/>
                </a:cxn>
                <a:cxn ang="0">
                  <a:pos x="T6" y="T7"/>
                </a:cxn>
                <a:cxn ang="0">
                  <a:pos x="T8" y="T9"/>
                </a:cxn>
              </a:cxnLst>
              <a:rect l="0" t="0" r="r" b="b"/>
              <a:pathLst>
                <a:path w="370" h="370">
                  <a:moveTo>
                    <a:pt x="305" y="304"/>
                  </a:moveTo>
                  <a:cubicBezTo>
                    <a:pt x="239" y="370"/>
                    <a:pt x="132" y="370"/>
                    <a:pt x="66" y="304"/>
                  </a:cubicBezTo>
                  <a:cubicBezTo>
                    <a:pt x="0" y="238"/>
                    <a:pt x="0" y="131"/>
                    <a:pt x="66" y="65"/>
                  </a:cubicBezTo>
                  <a:cubicBezTo>
                    <a:pt x="132" y="0"/>
                    <a:pt x="239" y="0"/>
                    <a:pt x="305" y="65"/>
                  </a:cubicBezTo>
                  <a:cubicBezTo>
                    <a:pt x="370" y="131"/>
                    <a:pt x="370" y="238"/>
                    <a:pt x="305" y="304"/>
                  </a:cubicBez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59" name="Freeform 623"/>
            <p:cNvSpPr>
              <a:spLocks noEditPoints="1"/>
            </p:cNvSpPr>
            <p:nvPr/>
          </p:nvSpPr>
          <p:spPr bwMode="auto">
            <a:xfrm>
              <a:off x="7497764" y="2592388"/>
              <a:ext cx="461963" cy="460375"/>
            </a:xfrm>
            <a:custGeom>
              <a:avLst/>
              <a:gdLst>
                <a:gd name="T0" fmla="*/ 413 w 503"/>
                <a:gd name="T1" fmla="*/ 89 h 502"/>
                <a:gd name="T2" fmla="*/ 90 w 503"/>
                <a:gd name="T3" fmla="*/ 89 h 502"/>
                <a:gd name="T4" fmla="*/ 90 w 503"/>
                <a:gd name="T5" fmla="*/ 412 h 502"/>
                <a:gd name="T6" fmla="*/ 413 w 503"/>
                <a:gd name="T7" fmla="*/ 412 h 502"/>
                <a:gd name="T8" fmla="*/ 413 w 503"/>
                <a:gd name="T9" fmla="*/ 89 h 502"/>
                <a:gd name="T10" fmla="*/ 132 w 503"/>
                <a:gd name="T11" fmla="*/ 370 h 502"/>
                <a:gd name="T12" fmla="*/ 132 w 503"/>
                <a:gd name="T13" fmla="*/ 131 h 502"/>
                <a:gd name="T14" fmla="*/ 371 w 503"/>
                <a:gd name="T15" fmla="*/ 131 h 502"/>
                <a:gd name="T16" fmla="*/ 371 w 503"/>
                <a:gd name="T17" fmla="*/ 370 h 502"/>
                <a:gd name="T18" fmla="*/ 132 w 503"/>
                <a:gd name="T19" fmla="*/ 370 h 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503" h="502">
                  <a:moveTo>
                    <a:pt x="413" y="89"/>
                  </a:moveTo>
                  <a:cubicBezTo>
                    <a:pt x="324" y="0"/>
                    <a:pt x="179" y="0"/>
                    <a:pt x="90" y="89"/>
                  </a:cubicBezTo>
                  <a:cubicBezTo>
                    <a:pt x="0" y="178"/>
                    <a:pt x="0" y="323"/>
                    <a:pt x="90" y="412"/>
                  </a:cubicBezTo>
                  <a:cubicBezTo>
                    <a:pt x="179" y="502"/>
                    <a:pt x="324" y="502"/>
                    <a:pt x="413" y="412"/>
                  </a:cubicBezTo>
                  <a:cubicBezTo>
                    <a:pt x="503" y="323"/>
                    <a:pt x="503" y="178"/>
                    <a:pt x="413" y="89"/>
                  </a:cubicBezTo>
                  <a:close/>
                  <a:moveTo>
                    <a:pt x="132" y="370"/>
                  </a:moveTo>
                  <a:cubicBezTo>
                    <a:pt x="66" y="304"/>
                    <a:pt x="66" y="197"/>
                    <a:pt x="132" y="131"/>
                  </a:cubicBezTo>
                  <a:cubicBezTo>
                    <a:pt x="198" y="66"/>
                    <a:pt x="305" y="66"/>
                    <a:pt x="371" y="131"/>
                  </a:cubicBezTo>
                  <a:cubicBezTo>
                    <a:pt x="436" y="197"/>
                    <a:pt x="436" y="304"/>
                    <a:pt x="371" y="370"/>
                  </a:cubicBezTo>
                  <a:cubicBezTo>
                    <a:pt x="305" y="436"/>
                    <a:pt x="198" y="436"/>
                    <a:pt x="132" y="370"/>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60" name="Freeform 624"/>
            <p:cNvSpPr/>
            <p:nvPr/>
          </p:nvSpPr>
          <p:spPr bwMode="auto">
            <a:xfrm>
              <a:off x="7362826" y="2976563"/>
              <a:ext cx="214313" cy="211138"/>
            </a:xfrm>
            <a:custGeom>
              <a:avLst/>
              <a:gdLst>
                <a:gd name="T0" fmla="*/ 223 w 232"/>
                <a:gd name="T1" fmla="*/ 56 h 231"/>
                <a:gd name="T2" fmla="*/ 175 w 232"/>
                <a:gd name="T3" fmla="*/ 8 h 231"/>
                <a:gd name="T4" fmla="*/ 143 w 232"/>
                <a:gd name="T5" fmla="*/ 8 h 231"/>
                <a:gd name="T6" fmla="*/ 9 w 232"/>
                <a:gd name="T7" fmla="*/ 143 h 231"/>
                <a:gd name="T8" fmla="*/ 9 w 232"/>
                <a:gd name="T9" fmla="*/ 175 h 231"/>
                <a:gd name="T10" fmla="*/ 57 w 232"/>
                <a:gd name="T11" fmla="*/ 223 h 231"/>
                <a:gd name="T12" fmla="*/ 88 w 232"/>
                <a:gd name="T13" fmla="*/ 223 h 231"/>
                <a:gd name="T14" fmla="*/ 223 w 232"/>
                <a:gd name="T15" fmla="*/ 88 h 231"/>
                <a:gd name="T16" fmla="*/ 223 w 232"/>
                <a:gd name="T17" fmla="*/ 56 h 2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2" h="231">
                  <a:moveTo>
                    <a:pt x="223" y="56"/>
                  </a:moveTo>
                  <a:cubicBezTo>
                    <a:pt x="175" y="8"/>
                    <a:pt x="175" y="8"/>
                    <a:pt x="175" y="8"/>
                  </a:cubicBezTo>
                  <a:cubicBezTo>
                    <a:pt x="166" y="0"/>
                    <a:pt x="152" y="0"/>
                    <a:pt x="143" y="8"/>
                  </a:cubicBezTo>
                  <a:cubicBezTo>
                    <a:pt x="9" y="143"/>
                    <a:pt x="9" y="143"/>
                    <a:pt x="9" y="143"/>
                  </a:cubicBezTo>
                  <a:cubicBezTo>
                    <a:pt x="0" y="151"/>
                    <a:pt x="0" y="166"/>
                    <a:pt x="9" y="175"/>
                  </a:cubicBezTo>
                  <a:cubicBezTo>
                    <a:pt x="57" y="223"/>
                    <a:pt x="57" y="223"/>
                    <a:pt x="57" y="223"/>
                  </a:cubicBezTo>
                  <a:cubicBezTo>
                    <a:pt x="65" y="231"/>
                    <a:pt x="80" y="231"/>
                    <a:pt x="88" y="223"/>
                  </a:cubicBezTo>
                  <a:cubicBezTo>
                    <a:pt x="223" y="88"/>
                    <a:pt x="223" y="88"/>
                    <a:pt x="223" y="88"/>
                  </a:cubicBezTo>
                  <a:cubicBezTo>
                    <a:pt x="232" y="79"/>
                    <a:pt x="232" y="65"/>
                    <a:pt x="223" y="56"/>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61" name="Freeform 625"/>
            <p:cNvSpPr/>
            <p:nvPr/>
          </p:nvSpPr>
          <p:spPr bwMode="auto">
            <a:xfrm>
              <a:off x="7640639" y="2730500"/>
              <a:ext cx="177800" cy="182563"/>
            </a:xfrm>
            <a:custGeom>
              <a:avLst/>
              <a:gdLst>
                <a:gd name="T0" fmla="*/ 67 w 112"/>
                <a:gd name="T1" fmla="*/ 0 h 115"/>
                <a:gd name="T2" fmla="*/ 67 w 112"/>
                <a:gd name="T3" fmla="*/ 48 h 115"/>
                <a:gd name="T4" fmla="*/ 112 w 112"/>
                <a:gd name="T5" fmla="*/ 48 h 115"/>
                <a:gd name="T6" fmla="*/ 112 w 112"/>
                <a:gd name="T7" fmla="*/ 68 h 115"/>
                <a:gd name="T8" fmla="*/ 67 w 112"/>
                <a:gd name="T9" fmla="*/ 68 h 115"/>
                <a:gd name="T10" fmla="*/ 67 w 112"/>
                <a:gd name="T11" fmla="*/ 115 h 115"/>
                <a:gd name="T12" fmla="*/ 45 w 112"/>
                <a:gd name="T13" fmla="*/ 115 h 115"/>
                <a:gd name="T14" fmla="*/ 45 w 112"/>
                <a:gd name="T15" fmla="*/ 68 h 115"/>
                <a:gd name="T16" fmla="*/ 0 w 112"/>
                <a:gd name="T17" fmla="*/ 68 h 115"/>
                <a:gd name="T18" fmla="*/ 0 w 112"/>
                <a:gd name="T19" fmla="*/ 48 h 115"/>
                <a:gd name="T20" fmla="*/ 45 w 112"/>
                <a:gd name="T21" fmla="*/ 48 h 115"/>
                <a:gd name="T22" fmla="*/ 45 w 112"/>
                <a:gd name="T23" fmla="*/ 0 h 115"/>
                <a:gd name="T24" fmla="*/ 67 w 112"/>
                <a:gd name="T2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2" h="115">
                  <a:moveTo>
                    <a:pt x="67" y="0"/>
                  </a:moveTo>
                  <a:lnTo>
                    <a:pt x="67" y="48"/>
                  </a:lnTo>
                  <a:lnTo>
                    <a:pt x="112" y="48"/>
                  </a:lnTo>
                  <a:lnTo>
                    <a:pt x="112" y="68"/>
                  </a:lnTo>
                  <a:lnTo>
                    <a:pt x="67" y="68"/>
                  </a:lnTo>
                  <a:lnTo>
                    <a:pt x="67" y="115"/>
                  </a:lnTo>
                  <a:lnTo>
                    <a:pt x="45" y="115"/>
                  </a:lnTo>
                  <a:lnTo>
                    <a:pt x="45" y="68"/>
                  </a:lnTo>
                  <a:lnTo>
                    <a:pt x="0" y="68"/>
                  </a:lnTo>
                  <a:lnTo>
                    <a:pt x="0" y="48"/>
                  </a:lnTo>
                  <a:lnTo>
                    <a:pt x="45" y="48"/>
                  </a:lnTo>
                  <a:lnTo>
                    <a:pt x="45" y="0"/>
                  </a:lnTo>
                  <a:lnTo>
                    <a:pt x="67" y="0"/>
                  </a:lnTo>
                  <a:close/>
                </a:path>
              </a:pathLst>
            </a:custGeom>
            <a:solidFill>
              <a:srgbClr val="1AA28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62" name="Oval 626"/>
          <p:cNvSpPr>
            <a:spLocks noChangeArrowheads="1"/>
          </p:cNvSpPr>
          <p:nvPr/>
        </p:nvSpPr>
        <p:spPr bwMode="auto">
          <a:xfrm>
            <a:off x="1544174" y="1653657"/>
            <a:ext cx="836317" cy="836317"/>
          </a:xfrm>
          <a:prstGeom prst="ellipse">
            <a:avLst/>
          </a:prstGeom>
          <a:solidFill>
            <a:srgbClr val="36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0" name="组合 3819"/>
          <p:cNvGrpSpPr/>
          <p:nvPr/>
        </p:nvGrpSpPr>
        <p:grpSpPr>
          <a:xfrm>
            <a:off x="1723385" y="1878381"/>
            <a:ext cx="530521" cy="386868"/>
            <a:chOff x="5318126" y="3748088"/>
            <a:chExt cx="592138" cy="431800"/>
          </a:xfrm>
        </p:grpSpPr>
        <p:sp>
          <p:nvSpPr>
            <p:cNvPr id="3763" name="Freeform 627"/>
            <p:cNvSpPr/>
            <p:nvPr/>
          </p:nvSpPr>
          <p:spPr bwMode="auto">
            <a:xfrm>
              <a:off x="5318126" y="3748088"/>
              <a:ext cx="490538" cy="431800"/>
            </a:xfrm>
            <a:custGeom>
              <a:avLst/>
              <a:gdLst>
                <a:gd name="T0" fmla="*/ 496 w 533"/>
                <a:gd name="T1" fmla="*/ 67 h 471"/>
                <a:gd name="T2" fmla="*/ 258 w 533"/>
                <a:gd name="T3" fmla="*/ 67 h 471"/>
                <a:gd name="T4" fmla="*/ 222 w 533"/>
                <a:gd name="T5" fmla="*/ 34 h 471"/>
                <a:gd name="T6" fmla="*/ 222 w 533"/>
                <a:gd name="T7" fmla="*/ 34 h 471"/>
                <a:gd name="T8" fmla="*/ 185 w 533"/>
                <a:gd name="T9" fmla="*/ 0 h 471"/>
                <a:gd name="T10" fmla="*/ 36 w 533"/>
                <a:gd name="T11" fmla="*/ 0 h 471"/>
                <a:gd name="T12" fmla="*/ 0 w 533"/>
                <a:gd name="T13" fmla="*/ 34 h 471"/>
                <a:gd name="T14" fmla="*/ 0 w 533"/>
                <a:gd name="T15" fmla="*/ 67 h 471"/>
                <a:gd name="T16" fmla="*/ 0 w 533"/>
                <a:gd name="T17" fmla="*/ 110 h 471"/>
                <a:gd name="T18" fmla="*/ 0 w 533"/>
                <a:gd name="T19" fmla="*/ 471 h 471"/>
                <a:gd name="T20" fmla="*/ 533 w 533"/>
                <a:gd name="T21" fmla="*/ 471 h 471"/>
                <a:gd name="T22" fmla="*/ 533 w 533"/>
                <a:gd name="T23" fmla="*/ 101 h 471"/>
                <a:gd name="T24" fmla="*/ 496 w 533"/>
                <a:gd name="T25" fmla="*/ 67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33" h="471">
                  <a:moveTo>
                    <a:pt x="496" y="67"/>
                  </a:moveTo>
                  <a:cubicBezTo>
                    <a:pt x="258" y="67"/>
                    <a:pt x="258" y="67"/>
                    <a:pt x="258" y="67"/>
                  </a:cubicBezTo>
                  <a:cubicBezTo>
                    <a:pt x="238" y="67"/>
                    <a:pt x="222" y="52"/>
                    <a:pt x="222" y="34"/>
                  </a:cubicBezTo>
                  <a:cubicBezTo>
                    <a:pt x="222" y="34"/>
                    <a:pt x="222" y="34"/>
                    <a:pt x="222" y="34"/>
                  </a:cubicBezTo>
                  <a:cubicBezTo>
                    <a:pt x="222" y="15"/>
                    <a:pt x="205" y="0"/>
                    <a:pt x="185" y="0"/>
                  </a:cubicBezTo>
                  <a:cubicBezTo>
                    <a:pt x="36" y="0"/>
                    <a:pt x="36" y="0"/>
                    <a:pt x="36" y="0"/>
                  </a:cubicBezTo>
                  <a:cubicBezTo>
                    <a:pt x="16" y="0"/>
                    <a:pt x="0" y="15"/>
                    <a:pt x="0" y="34"/>
                  </a:cubicBezTo>
                  <a:cubicBezTo>
                    <a:pt x="0" y="67"/>
                    <a:pt x="0" y="67"/>
                    <a:pt x="0" y="67"/>
                  </a:cubicBezTo>
                  <a:cubicBezTo>
                    <a:pt x="0" y="110"/>
                    <a:pt x="0" y="110"/>
                    <a:pt x="0" y="110"/>
                  </a:cubicBezTo>
                  <a:cubicBezTo>
                    <a:pt x="0" y="471"/>
                    <a:pt x="0" y="471"/>
                    <a:pt x="0" y="471"/>
                  </a:cubicBezTo>
                  <a:cubicBezTo>
                    <a:pt x="533" y="471"/>
                    <a:pt x="533" y="471"/>
                    <a:pt x="533" y="471"/>
                  </a:cubicBezTo>
                  <a:cubicBezTo>
                    <a:pt x="533" y="101"/>
                    <a:pt x="533" y="101"/>
                    <a:pt x="533" y="101"/>
                  </a:cubicBezTo>
                  <a:cubicBezTo>
                    <a:pt x="533" y="83"/>
                    <a:pt x="516" y="67"/>
                    <a:pt x="496" y="67"/>
                  </a:cubicBezTo>
                  <a:close/>
                </a:path>
              </a:pathLst>
            </a:custGeom>
            <a:solidFill>
              <a:srgbClr val="BC962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64" name="Rectangle 628"/>
            <p:cNvSpPr>
              <a:spLocks noChangeArrowheads="1"/>
            </p:cNvSpPr>
            <p:nvPr/>
          </p:nvSpPr>
          <p:spPr bwMode="auto">
            <a:xfrm>
              <a:off x="5345114" y="3843338"/>
              <a:ext cx="434975" cy="336550"/>
            </a:xfrm>
            <a:prstGeom prst="rect">
              <a:avLst/>
            </a:prstGeom>
            <a:solidFill>
              <a:srgbClr val="ECF0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65" name="Freeform 629"/>
            <p:cNvSpPr/>
            <p:nvPr/>
          </p:nvSpPr>
          <p:spPr bwMode="auto">
            <a:xfrm>
              <a:off x="5318126" y="3883025"/>
              <a:ext cx="592138" cy="296863"/>
            </a:xfrm>
            <a:custGeom>
              <a:avLst/>
              <a:gdLst>
                <a:gd name="T0" fmla="*/ 610 w 644"/>
                <a:gd name="T1" fmla="*/ 0 h 324"/>
                <a:gd name="T2" fmla="*/ 137 w 644"/>
                <a:gd name="T3" fmla="*/ 0 h 324"/>
                <a:gd name="T4" fmla="*/ 111 w 644"/>
                <a:gd name="T5" fmla="*/ 19 h 324"/>
                <a:gd name="T6" fmla="*/ 0 w 644"/>
                <a:gd name="T7" fmla="*/ 324 h 324"/>
                <a:gd name="T8" fmla="*/ 533 w 644"/>
                <a:gd name="T9" fmla="*/ 324 h 324"/>
                <a:gd name="T10" fmla="*/ 637 w 644"/>
                <a:gd name="T11" fmla="*/ 38 h 324"/>
                <a:gd name="T12" fmla="*/ 610 w 644"/>
                <a:gd name="T13" fmla="*/ 0 h 324"/>
              </a:gdLst>
              <a:ahLst/>
              <a:cxnLst>
                <a:cxn ang="0">
                  <a:pos x="T0" y="T1"/>
                </a:cxn>
                <a:cxn ang="0">
                  <a:pos x="T2" y="T3"/>
                </a:cxn>
                <a:cxn ang="0">
                  <a:pos x="T4" y="T5"/>
                </a:cxn>
                <a:cxn ang="0">
                  <a:pos x="T6" y="T7"/>
                </a:cxn>
                <a:cxn ang="0">
                  <a:pos x="T8" y="T9"/>
                </a:cxn>
                <a:cxn ang="0">
                  <a:pos x="T10" y="T11"/>
                </a:cxn>
                <a:cxn ang="0">
                  <a:pos x="T12" y="T13"/>
                </a:cxn>
              </a:cxnLst>
              <a:rect l="0" t="0" r="r" b="b"/>
              <a:pathLst>
                <a:path w="644" h="324">
                  <a:moveTo>
                    <a:pt x="610" y="0"/>
                  </a:moveTo>
                  <a:cubicBezTo>
                    <a:pt x="137" y="0"/>
                    <a:pt x="137" y="0"/>
                    <a:pt x="137" y="0"/>
                  </a:cubicBezTo>
                  <a:cubicBezTo>
                    <a:pt x="125" y="0"/>
                    <a:pt x="115" y="7"/>
                    <a:pt x="111" y="19"/>
                  </a:cubicBezTo>
                  <a:cubicBezTo>
                    <a:pt x="0" y="324"/>
                    <a:pt x="0" y="324"/>
                    <a:pt x="0" y="324"/>
                  </a:cubicBezTo>
                  <a:cubicBezTo>
                    <a:pt x="533" y="324"/>
                    <a:pt x="533" y="324"/>
                    <a:pt x="533" y="324"/>
                  </a:cubicBezTo>
                  <a:cubicBezTo>
                    <a:pt x="637" y="38"/>
                    <a:pt x="637" y="38"/>
                    <a:pt x="637" y="38"/>
                  </a:cubicBezTo>
                  <a:cubicBezTo>
                    <a:pt x="644" y="20"/>
                    <a:pt x="630" y="0"/>
                    <a:pt x="610" y="0"/>
                  </a:cubicBez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66" name="Freeform 630"/>
          <p:cNvSpPr/>
          <p:nvPr/>
        </p:nvSpPr>
        <p:spPr bwMode="auto">
          <a:xfrm>
            <a:off x="547837" y="2248180"/>
            <a:ext cx="758090" cy="241792"/>
          </a:xfrm>
          <a:custGeom>
            <a:avLst/>
            <a:gdLst>
              <a:gd name="T0" fmla="*/ 0 w 921"/>
              <a:gd name="T1" fmla="*/ 0 h 293"/>
              <a:gd name="T2" fmla="*/ 461 w 921"/>
              <a:gd name="T3" fmla="*/ 293 h 293"/>
              <a:gd name="T4" fmla="*/ 921 w 921"/>
              <a:gd name="T5" fmla="*/ 0 h 293"/>
              <a:gd name="T6" fmla="*/ 0 w 921"/>
              <a:gd name="T7" fmla="*/ 0 h 293"/>
            </a:gdLst>
            <a:ahLst/>
            <a:cxnLst>
              <a:cxn ang="0">
                <a:pos x="T0" y="T1"/>
              </a:cxn>
              <a:cxn ang="0">
                <a:pos x="T2" y="T3"/>
              </a:cxn>
              <a:cxn ang="0">
                <a:pos x="T4" y="T5"/>
              </a:cxn>
              <a:cxn ang="0">
                <a:pos x="T6" y="T7"/>
              </a:cxn>
            </a:cxnLst>
            <a:rect l="0" t="0" r="r" b="b"/>
            <a:pathLst>
              <a:path w="921" h="293">
                <a:moveTo>
                  <a:pt x="0" y="0"/>
                </a:moveTo>
                <a:cubicBezTo>
                  <a:pt x="81" y="173"/>
                  <a:pt x="257" y="293"/>
                  <a:pt x="461" y="293"/>
                </a:cubicBezTo>
                <a:cubicBezTo>
                  <a:pt x="664" y="293"/>
                  <a:pt x="840" y="173"/>
                  <a:pt x="921" y="0"/>
                </a:cubicBezTo>
                <a:lnTo>
                  <a:pt x="0" y="0"/>
                </a:lnTo>
                <a:close/>
              </a:path>
            </a:pathLst>
          </a:custGeom>
          <a:solidFill>
            <a:srgbClr val="F2756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67" name="Freeform 631"/>
          <p:cNvSpPr/>
          <p:nvPr/>
        </p:nvSpPr>
        <p:spPr bwMode="auto">
          <a:xfrm>
            <a:off x="509437" y="1653656"/>
            <a:ext cx="834895" cy="594525"/>
          </a:xfrm>
          <a:custGeom>
            <a:avLst/>
            <a:gdLst>
              <a:gd name="T0" fmla="*/ 1016 w 1016"/>
              <a:gd name="T1" fmla="*/ 508 h 723"/>
              <a:gd name="T2" fmla="*/ 508 w 1016"/>
              <a:gd name="T3" fmla="*/ 0 h 723"/>
              <a:gd name="T4" fmla="*/ 0 w 1016"/>
              <a:gd name="T5" fmla="*/ 508 h 723"/>
              <a:gd name="T6" fmla="*/ 47 w 1016"/>
              <a:gd name="T7" fmla="*/ 723 h 723"/>
              <a:gd name="T8" fmla="*/ 968 w 1016"/>
              <a:gd name="T9" fmla="*/ 723 h 723"/>
              <a:gd name="T10" fmla="*/ 1016 w 1016"/>
              <a:gd name="T11" fmla="*/ 508 h 723"/>
            </a:gdLst>
            <a:ahLst/>
            <a:cxnLst>
              <a:cxn ang="0">
                <a:pos x="T0" y="T1"/>
              </a:cxn>
              <a:cxn ang="0">
                <a:pos x="T2" y="T3"/>
              </a:cxn>
              <a:cxn ang="0">
                <a:pos x="T4" y="T5"/>
              </a:cxn>
              <a:cxn ang="0">
                <a:pos x="T6" y="T7"/>
              </a:cxn>
              <a:cxn ang="0">
                <a:pos x="T8" y="T9"/>
              </a:cxn>
              <a:cxn ang="0">
                <a:pos x="T10" y="T11"/>
              </a:cxn>
            </a:cxnLst>
            <a:rect l="0" t="0" r="r" b="b"/>
            <a:pathLst>
              <a:path w="1016" h="723">
                <a:moveTo>
                  <a:pt x="1016" y="508"/>
                </a:moveTo>
                <a:cubicBezTo>
                  <a:pt x="1016" y="228"/>
                  <a:pt x="788" y="0"/>
                  <a:pt x="508" y="0"/>
                </a:cubicBezTo>
                <a:cubicBezTo>
                  <a:pt x="227" y="0"/>
                  <a:pt x="0" y="228"/>
                  <a:pt x="0" y="508"/>
                </a:cubicBezTo>
                <a:cubicBezTo>
                  <a:pt x="0" y="585"/>
                  <a:pt x="17" y="658"/>
                  <a:pt x="47" y="723"/>
                </a:cubicBezTo>
                <a:cubicBezTo>
                  <a:pt x="968" y="723"/>
                  <a:pt x="968" y="723"/>
                  <a:pt x="968" y="723"/>
                </a:cubicBezTo>
                <a:cubicBezTo>
                  <a:pt x="999" y="658"/>
                  <a:pt x="1016" y="585"/>
                  <a:pt x="1016" y="508"/>
                </a:cubicBezTo>
                <a:close/>
              </a:path>
            </a:pathLst>
          </a:custGeom>
          <a:solidFill>
            <a:srgbClr val="FFB08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1" name="组合 3820"/>
          <p:cNvGrpSpPr/>
          <p:nvPr/>
        </p:nvGrpSpPr>
        <p:grpSpPr>
          <a:xfrm>
            <a:off x="714249" y="1821490"/>
            <a:ext cx="423848" cy="500651"/>
            <a:chOff x="4313239" y="3684588"/>
            <a:chExt cx="473075" cy="558800"/>
          </a:xfrm>
        </p:grpSpPr>
        <p:sp>
          <p:nvSpPr>
            <p:cNvPr id="3768" name="Rectangle 632"/>
            <p:cNvSpPr>
              <a:spLocks noChangeArrowheads="1"/>
            </p:cNvSpPr>
            <p:nvPr/>
          </p:nvSpPr>
          <p:spPr bwMode="auto">
            <a:xfrm>
              <a:off x="4343401" y="3743325"/>
              <a:ext cx="412750" cy="312738"/>
            </a:xfrm>
            <a:prstGeom prst="rect">
              <a:avLst/>
            </a:prstGeom>
            <a:solidFill>
              <a:srgbClr val="1C84AB"/>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69" name="Rectangle 633"/>
            <p:cNvSpPr>
              <a:spLocks noChangeArrowheads="1"/>
            </p:cNvSpPr>
            <p:nvPr/>
          </p:nvSpPr>
          <p:spPr bwMode="auto">
            <a:xfrm>
              <a:off x="4313239" y="4070350"/>
              <a:ext cx="473075" cy="34925"/>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0" name="Freeform 634"/>
            <p:cNvSpPr/>
            <p:nvPr/>
          </p:nvSpPr>
          <p:spPr bwMode="auto">
            <a:xfrm>
              <a:off x="4351339" y="4079875"/>
              <a:ext cx="103188" cy="163513"/>
            </a:xfrm>
            <a:custGeom>
              <a:avLst/>
              <a:gdLst>
                <a:gd name="T0" fmla="*/ 25 w 65"/>
                <a:gd name="T1" fmla="*/ 103 h 103"/>
                <a:gd name="T2" fmla="*/ 65 w 65"/>
                <a:gd name="T3" fmla="*/ 9 h 103"/>
                <a:gd name="T4" fmla="*/ 44 w 65"/>
                <a:gd name="T5" fmla="*/ 0 h 103"/>
                <a:gd name="T6" fmla="*/ 0 w 65"/>
                <a:gd name="T7" fmla="*/ 103 h 103"/>
                <a:gd name="T8" fmla="*/ 25 w 65"/>
                <a:gd name="T9" fmla="*/ 103 h 103"/>
              </a:gdLst>
              <a:ahLst/>
              <a:cxnLst>
                <a:cxn ang="0">
                  <a:pos x="T0" y="T1"/>
                </a:cxn>
                <a:cxn ang="0">
                  <a:pos x="T2" y="T3"/>
                </a:cxn>
                <a:cxn ang="0">
                  <a:pos x="T4" y="T5"/>
                </a:cxn>
                <a:cxn ang="0">
                  <a:pos x="T6" y="T7"/>
                </a:cxn>
                <a:cxn ang="0">
                  <a:pos x="T8" y="T9"/>
                </a:cxn>
              </a:cxnLst>
              <a:rect l="0" t="0" r="r" b="b"/>
              <a:pathLst>
                <a:path w="65" h="103">
                  <a:moveTo>
                    <a:pt x="25" y="103"/>
                  </a:moveTo>
                  <a:lnTo>
                    <a:pt x="65" y="9"/>
                  </a:lnTo>
                  <a:lnTo>
                    <a:pt x="44" y="0"/>
                  </a:lnTo>
                  <a:lnTo>
                    <a:pt x="0" y="103"/>
                  </a:lnTo>
                  <a:lnTo>
                    <a:pt x="25" y="103"/>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1" name="Freeform 635"/>
            <p:cNvSpPr/>
            <p:nvPr/>
          </p:nvSpPr>
          <p:spPr bwMode="auto">
            <a:xfrm>
              <a:off x="4645026" y="4079875"/>
              <a:ext cx="103188" cy="163513"/>
            </a:xfrm>
            <a:custGeom>
              <a:avLst/>
              <a:gdLst>
                <a:gd name="T0" fmla="*/ 65 w 65"/>
                <a:gd name="T1" fmla="*/ 103 h 103"/>
                <a:gd name="T2" fmla="*/ 22 w 65"/>
                <a:gd name="T3" fmla="*/ 0 h 103"/>
                <a:gd name="T4" fmla="*/ 0 w 65"/>
                <a:gd name="T5" fmla="*/ 9 h 103"/>
                <a:gd name="T6" fmla="*/ 41 w 65"/>
                <a:gd name="T7" fmla="*/ 103 h 103"/>
                <a:gd name="T8" fmla="*/ 65 w 65"/>
                <a:gd name="T9" fmla="*/ 103 h 103"/>
              </a:gdLst>
              <a:ahLst/>
              <a:cxnLst>
                <a:cxn ang="0">
                  <a:pos x="T0" y="T1"/>
                </a:cxn>
                <a:cxn ang="0">
                  <a:pos x="T2" y="T3"/>
                </a:cxn>
                <a:cxn ang="0">
                  <a:pos x="T4" y="T5"/>
                </a:cxn>
                <a:cxn ang="0">
                  <a:pos x="T6" y="T7"/>
                </a:cxn>
                <a:cxn ang="0">
                  <a:pos x="T8" y="T9"/>
                </a:cxn>
              </a:cxnLst>
              <a:rect l="0" t="0" r="r" b="b"/>
              <a:pathLst>
                <a:path w="65" h="103">
                  <a:moveTo>
                    <a:pt x="65" y="103"/>
                  </a:moveTo>
                  <a:lnTo>
                    <a:pt x="22" y="0"/>
                  </a:lnTo>
                  <a:lnTo>
                    <a:pt x="0" y="9"/>
                  </a:lnTo>
                  <a:lnTo>
                    <a:pt x="41" y="103"/>
                  </a:lnTo>
                  <a:lnTo>
                    <a:pt x="65" y="103"/>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2" name="Freeform 636"/>
            <p:cNvSpPr/>
            <p:nvPr/>
          </p:nvSpPr>
          <p:spPr bwMode="auto">
            <a:xfrm>
              <a:off x="4530726" y="3684588"/>
              <a:ext cx="38100" cy="49213"/>
            </a:xfrm>
            <a:custGeom>
              <a:avLst/>
              <a:gdLst>
                <a:gd name="T0" fmla="*/ 41 w 41"/>
                <a:gd name="T1" fmla="*/ 53 h 53"/>
                <a:gd name="T2" fmla="*/ 0 w 41"/>
                <a:gd name="T3" fmla="*/ 53 h 53"/>
                <a:gd name="T4" fmla="*/ 0 w 41"/>
                <a:gd name="T5" fmla="*/ 15 h 53"/>
                <a:gd name="T6" fmla="*/ 16 w 41"/>
                <a:gd name="T7" fmla="*/ 0 h 53"/>
                <a:gd name="T8" fmla="*/ 26 w 41"/>
                <a:gd name="T9" fmla="*/ 0 h 53"/>
                <a:gd name="T10" fmla="*/ 41 w 41"/>
                <a:gd name="T11" fmla="*/ 15 h 53"/>
                <a:gd name="T12" fmla="*/ 41 w 41"/>
                <a:gd name="T13" fmla="*/ 53 h 53"/>
              </a:gdLst>
              <a:ahLst/>
              <a:cxnLst>
                <a:cxn ang="0">
                  <a:pos x="T0" y="T1"/>
                </a:cxn>
                <a:cxn ang="0">
                  <a:pos x="T2" y="T3"/>
                </a:cxn>
                <a:cxn ang="0">
                  <a:pos x="T4" y="T5"/>
                </a:cxn>
                <a:cxn ang="0">
                  <a:pos x="T6" y="T7"/>
                </a:cxn>
                <a:cxn ang="0">
                  <a:pos x="T8" y="T9"/>
                </a:cxn>
                <a:cxn ang="0">
                  <a:pos x="T10" y="T11"/>
                </a:cxn>
                <a:cxn ang="0">
                  <a:pos x="T12" y="T13"/>
                </a:cxn>
              </a:cxnLst>
              <a:rect l="0" t="0" r="r" b="b"/>
              <a:pathLst>
                <a:path w="41" h="53">
                  <a:moveTo>
                    <a:pt x="41" y="53"/>
                  </a:moveTo>
                  <a:cubicBezTo>
                    <a:pt x="0" y="53"/>
                    <a:pt x="0" y="53"/>
                    <a:pt x="0" y="53"/>
                  </a:cubicBezTo>
                  <a:cubicBezTo>
                    <a:pt x="0" y="15"/>
                    <a:pt x="0" y="15"/>
                    <a:pt x="0" y="15"/>
                  </a:cubicBezTo>
                  <a:cubicBezTo>
                    <a:pt x="0" y="7"/>
                    <a:pt x="7" y="0"/>
                    <a:pt x="16" y="0"/>
                  </a:cubicBezTo>
                  <a:cubicBezTo>
                    <a:pt x="26" y="0"/>
                    <a:pt x="26" y="0"/>
                    <a:pt x="26" y="0"/>
                  </a:cubicBezTo>
                  <a:cubicBezTo>
                    <a:pt x="34" y="0"/>
                    <a:pt x="41" y="7"/>
                    <a:pt x="41" y="15"/>
                  </a:cubicBezTo>
                  <a:lnTo>
                    <a:pt x="41" y="53"/>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73" name="Freeform 637"/>
          <p:cNvSpPr/>
          <p:nvPr/>
        </p:nvSpPr>
        <p:spPr bwMode="auto">
          <a:xfrm>
            <a:off x="1539907" y="2619403"/>
            <a:ext cx="829206" cy="829205"/>
          </a:xfrm>
          <a:custGeom>
            <a:avLst/>
            <a:gdLst>
              <a:gd name="T0" fmla="*/ 504 w 1008"/>
              <a:gd name="T1" fmla="*/ 0 h 1008"/>
              <a:gd name="T2" fmla="*/ 1008 w 1008"/>
              <a:gd name="T3" fmla="*/ 504 h 1008"/>
              <a:gd name="T4" fmla="*/ 969 w 1008"/>
              <a:gd name="T5" fmla="*/ 700 h 1008"/>
              <a:gd name="T6" fmla="*/ 504 w 1008"/>
              <a:gd name="T7" fmla="*/ 1008 h 1008"/>
              <a:gd name="T8" fmla="*/ 40 w 1008"/>
              <a:gd name="T9" fmla="*/ 700 h 1008"/>
              <a:gd name="T10" fmla="*/ 0 w 1008"/>
              <a:gd name="T11" fmla="*/ 504 h 1008"/>
              <a:gd name="T12" fmla="*/ 504 w 1008"/>
              <a:gd name="T13" fmla="*/ 0 h 1008"/>
            </a:gdLst>
            <a:ahLst/>
            <a:cxnLst>
              <a:cxn ang="0">
                <a:pos x="T0" y="T1"/>
              </a:cxn>
              <a:cxn ang="0">
                <a:pos x="T2" y="T3"/>
              </a:cxn>
              <a:cxn ang="0">
                <a:pos x="T4" y="T5"/>
              </a:cxn>
              <a:cxn ang="0">
                <a:pos x="T6" y="T7"/>
              </a:cxn>
              <a:cxn ang="0">
                <a:pos x="T8" y="T9"/>
              </a:cxn>
              <a:cxn ang="0">
                <a:pos x="T10" y="T11"/>
              </a:cxn>
              <a:cxn ang="0">
                <a:pos x="T12" y="T13"/>
              </a:cxn>
            </a:cxnLst>
            <a:rect l="0" t="0" r="r" b="b"/>
            <a:pathLst>
              <a:path w="1008" h="1008">
                <a:moveTo>
                  <a:pt x="504" y="0"/>
                </a:moveTo>
                <a:cubicBezTo>
                  <a:pt x="783" y="0"/>
                  <a:pt x="1008" y="225"/>
                  <a:pt x="1008" y="504"/>
                </a:cubicBezTo>
                <a:cubicBezTo>
                  <a:pt x="1008" y="573"/>
                  <a:pt x="994" y="640"/>
                  <a:pt x="969" y="700"/>
                </a:cubicBezTo>
                <a:cubicBezTo>
                  <a:pt x="892" y="881"/>
                  <a:pt x="713" y="1008"/>
                  <a:pt x="504" y="1008"/>
                </a:cubicBezTo>
                <a:cubicBezTo>
                  <a:pt x="296" y="1008"/>
                  <a:pt x="117" y="881"/>
                  <a:pt x="40" y="700"/>
                </a:cubicBezTo>
                <a:cubicBezTo>
                  <a:pt x="15" y="640"/>
                  <a:pt x="0" y="573"/>
                  <a:pt x="0" y="504"/>
                </a:cubicBezTo>
                <a:cubicBezTo>
                  <a:pt x="0" y="225"/>
                  <a:pt x="226" y="0"/>
                  <a:pt x="504" y="0"/>
                </a:cubicBezTo>
                <a:close/>
              </a:path>
            </a:pathLst>
          </a:custGeom>
          <a:solidFill>
            <a:srgbClr val="F2756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4" name="组合 3823"/>
          <p:cNvGrpSpPr/>
          <p:nvPr/>
        </p:nvGrpSpPr>
        <p:grpSpPr>
          <a:xfrm>
            <a:off x="1703471" y="2781545"/>
            <a:ext cx="503498" cy="504920"/>
            <a:chOff x="5295901" y="4756150"/>
            <a:chExt cx="561975" cy="563563"/>
          </a:xfrm>
        </p:grpSpPr>
        <p:sp>
          <p:nvSpPr>
            <p:cNvPr id="3774" name="Freeform 638"/>
            <p:cNvSpPr/>
            <p:nvPr/>
          </p:nvSpPr>
          <p:spPr bwMode="auto">
            <a:xfrm>
              <a:off x="5295901" y="4756150"/>
              <a:ext cx="504825" cy="506413"/>
            </a:xfrm>
            <a:custGeom>
              <a:avLst/>
              <a:gdLst>
                <a:gd name="T0" fmla="*/ 493 w 550"/>
                <a:gd name="T1" fmla="*/ 6 h 551"/>
                <a:gd name="T2" fmla="*/ 550 w 550"/>
                <a:gd name="T3" fmla="*/ 63 h 551"/>
                <a:gd name="T4" fmla="*/ 62 w 550"/>
                <a:gd name="T5" fmla="*/ 551 h 551"/>
                <a:gd name="T6" fmla="*/ 5 w 550"/>
                <a:gd name="T7" fmla="*/ 493 h 551"/>
                <a:gd name="T8" fmla="*/ 5 w 550"/>
                <a:gd name="T9" fmla="*/ 475 h 551"/>
                <a:gd name="T10" fmla="*/ 475 w 550"/>
                <a:gd name="T11" fmla="*/ 6 h 551"/>
                <a:gd name="T12" fmla="*/ 493 w 550"/>
                <a:gd name="T13" fmla="*/ 6 h 551"/>
              </a:gdLst>
              <a:ahLst/>
              <a:cxnLst>
                <a:cxn ang="0">
                  <a:pos x="T0" y="T1"/>
                </a:cxn>
                <a:cxn ang="0">
                  <a:pos x="T2" y="T3"/>
                </a:cxn>
                <a:cxn ang="0">
                  <a:pos x="T4" y="T5"/>
                </a:cxn>
                <a:cxn ang="0">
                  <a:pos x="T6" y="T7"/>
                </a:cxn>
                <a:cxn ang="0">
                  <a:pos x="T8" y="T9"/>
                </a:cxn>
                <a:cxn ang="0">
                  <a:pos x="T10" y="T11"/>
                </a:cxn>
                <a:cxn ang="0">
                  <a:pos x="T12" y="T13"/>
                </a:cxn>
              </a:cxnLst>
              <a:rect l="0" t="0" r="r" b="b"/>
              <a:pathLst>
                <a:path w="550" h="551">
                  <a:moveTo>
                    <a:pt x="493" y="6"/>
                  </a:moveTo>
                  <a:cubicBezTo>
                    <a:pt x="550" y="63"/>
                    <a:pt x="550" y="63"/>
                    <a:pt x="550" y="63"/>
                  </a:cubicBezTo>
                  <a:cubicBezTo>
                    <a:pt x="62" y="551"/>
                    <a:pt x="62" y="551"/>
                    <a:pt x="62" y="551"/>
                  </a:cubicBezTo>
                  <a:cubicBezTo>
                    <a:pt x="5" y="493"/>
                    <a:pt x="5" y="493"/>
                    <a:pt x="5" y="493"/>
                  </a:cubicBezTo>
                  <a:cubicBezTo>
                    <a:pt x="0" y="488"/>
                    <a:pt x="0" y="480"/>
                    <a:pt x="5" y="475"/>
                  </a:cubicBezTo>
                  <a:cubicBezTo>
                    <a:pt x="475" y="6"/>
                    <a:pt x="475" y="6"/>
                    <a:pt x="475" y="6"/>
                  </a:cubicBezTo>
                  <a:cubicBezTo>
                    <a:pt x="480" y="0"/>
                    <a:pt x="488" y="0"/>
                    <a:pt x="493" y="6"/>
                  </a:cubicBezTo>
                  <a:close/>
                </a:path>
              </a:pathLst>
            </a:custGeom>
            <a:solidFill>
              <a:srgbClr val="DDB13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5" name="Freeform 639"/>
            <p:cNvSpPr/>
            <p:nvPr/>
          </p:nvSpPr>
          <p:spPr bwMode="auto">
            <a:xfrm>
              <a:off x="5353051" y="4813300"/>
              <a:ext cx="504825" cy="506413"/>
            </a:xfrm>
            <a:custGeom>
              <a:avLst/>
              <a:gdLst>
                <a:gd name="T0" fmla="*/ 545 w 551"/>
                <a:gd name="T1" fmla="*/ 57 h 550"/>
                <a:gd name="T2" fmla="*/ 545 w 551"/>
                <a:gd name="T3" fmla="*/ 75 h 550"/>
                <a:gd name="T4" fmla="*/ 76 w 551"/>
                <a:gd name="T5" fmla="*/ 545 h 550"/>
                <a:gd name="T6" fmla="*/ 58 w 551"/>
                <a:gd name="T7" fmla="*/ 545 h 550"/>
                <a:gd name="T8" fmla="*/ 0 w 551"/>
                <a:gd name="T9" fmla="*/ 488 h 550"/>
                <a:gd name="T10" fmla="*/ 488 w 551"/>
                <a:gd name="T11" fmla="*/ 0 h 550"/>
                <a:gd name="T12" fmla="*/ 545 w 551"/>
                <a:gd name="T13" fmla="*/ 57 h 550"/>
              </a:gdLst>
              <a:ahLst/>
              <a:cxnLst>
                <a:cxn ang="0">
                  <a:pos x="T0" y="T1"/>
                </a:cxn>
                <a:cxn ang="0">
                  <a:pos x="T2" y="T3"/>
                </a:cxn>
                <a:cxn ang="0">
                  <a:pos x="T4" y="T5"/>
                </a:cxn>
                <a:cxn ang="0">
                  <a:pos x="T6" y="T7"/>
                </a:cxn>
                <a:cxn ang="0">
                  <a:pos x="T8" y="T9"/>
                </a:cxn>
                <a:cxn ang="0">
                  <a:pos x="T10" y="T11"/>
                </a:cxn>
                <a:cxn ang="0">
                  <a:pos x="T12" y="T13"/>
                </a:cxn>
              </a:cxnLst>
              <a:rect l="0" t="0" r="r" b="b"/>
              <a:pathLst>
                <a:path w="551" h="550">
                  <a:moveTo>
                    <a:pt x="545" y="57"/>
                  </a:moveTo>
                  <a:cubicBezTo>
                    <a:pt x="551" y="62"/>
                    <a:pt x="551" y="70"/>
                    <a:pt x="545" y="75"/>
                  </a:cubicBezTo>
                  <a:cubicBezTo>
                    <a:pt x="76" y="545"/>
                    <a:pt x="76" y="545"/>
                    <a:pt x="76" y="545"/>
                  </a:cubicBezTo>
                  <a:cubicBezTo>
                    <a:pt x="71" y="550"/>
                    <a:pt x="63" y="550"/>
                    <a:pt x="58" y="545"/>
                  </a:cubicBezTo>
                  <a:cubicBezTo>
                    <a:pt x="0" y="488"/>
                    <a:pt x="0" y="488"/>
                    <a:pt x="0" y="488"/>
                  </a:cubicBezTo>
                  <a:cubicBezTo>
                    <a:pt x="488" y="0"/>
                    <a:pt x="488" y="0"/>
                    <a:pt x="488" y="0"/>
                  </a:cubicBezTo>
                  <a:lnTo>
                    <a:pt x="545" y="57"/>
                  </a:ln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6" name="Freeform 640"/>
            <p:cNvSpPr/>
            <p:nvPr/>
          </p:nvSpPr>
          <p:spPr bwMode="auto">
            <a:xfrm>
              <a:off x="5726114" y="4770438"/>
              <a:ext cx="28575" cy="28575"/>
            </a:xfrm>
            <a:custGeom>
              <a:avLst/>
              <a:gdLst>
                <a:gd name="T0" fmla="*/ 0 w 18"/>
                <a:gd name="T1" fmla="*/ 2 h 18"/>
                <a:gd name="T2" fmla="*/ 16 w 18"/>
                <a:gd name="T3" fmla="*/ 18 h 18"/>
                <a:gd name="T4" fmla="*/ 18 w 18"/>
                <a:gd name="T5" fmla="*/ 16 h 18"/>
                <a:gd name="T6" fmla="*/ 2 w 18"/>
                <a:gd name="T7" fmla="*/ 0 h 18"/>
                <a:gd name="T8" fmla="*/ 0 w 18"/>
                <a:gd name="T9" fmla="*/ 2 h 18"/>
              </a:gdLst>
              <a:ahLst/>
              <a:cxnLst>
                <a:cxn ang="0">
                  <a:pos x="T0" y="T1"/>
                </a:cxn>
                <a:cxn ang="0">
                  <a:pos x="T2" y="T3"/>
                </a:cxn>
                <a:cxn ang="0">
                  <a:pos x="T4" y="T5"/>
                </a:cxn>
                <a:cxn ang="0">
                  <a:pos x="T6" y="T7"/>
                </a:cxn>
                <a:cxn ang="0">
                  <a:pos x="T8" y="T9"/>
                </a:cxn>
              </a:cxnLst>
              <a:rect l="0" t="0" r="r" b="b"/>
              <a:pathLst>
                <a:path w="18" h="18">
                  <a:moveTo>
                    <a:pt x="0" y="2"/>
                  </a:moveTo>
                  <a:lnTo>
                    <a:pt x="16" y="18"/>
                  </a:lnTo>
                  <a:lnTo>
                    <a:pt x="18" y="16"/>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7" name="Freeform 641"/>
            <p:cNvSpPr/>
            <p:nvPr/>
          </p:nvSpPr>
          <p:spPr bwMode="auto">
            <a:xfrm>
              <a:off x="5708651" y="4786313"/>
              <a:ext cx="19050" cy="19050"/>
            </a:xfrm>
            <a:custGeom>
              <a:avLst/>
              <a:gdLst>
                <a:gd name="T0" fmla="*/ 0 w 12"/>
                <a:gd name="T1" fmla="*/ 2 h 12"/>
                <a:gd name="T2" fmla="*/ 9 w 12"/>
                <a:gd name="T3" fmla="*/ 12 h 12"/>
                <a:gd name="T4" fmla="*/ 12 w 12"/>
                <a:gd name="T5" fmla="*/ 10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9" y="12"/>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8" name="Freeform 642"/>
            <p:cNvSpPr/>
            <p:nvPr/>
          </p:nvSpPr>
          <p:spPr bwMode="auto">
            <a:xfrm>
              <a:off x="5692776" y="4802188"/>
              <a:ext cx="28575" cy="30163"/>
            </a:xfrm>
            <a:custGeom>
              <a:avLst/>
              <a:gdLst>
                <a:gd name="T0" fmla="*/ 0 w 18"/>
                <a:gd name="T1" fmla="*/ 3 h 19"/>
                <a:gd name="T2" fmla="*/ 16 w 18"/>
                <a:gd name="T3" fmla="*/ 19 h 19"/>
                <a:gd name="T4" fmla="*/ 18 w 18"/>
                <a:gd name="T5" fmla="*/ 17 h 19"/>
                <a:gd name="T6" fmla="*/ 1 w 18"/>
                <a:gd name="T7" fmla="*/ 0 h 19"/>
                <a:gd name="T8" fmla="*/ 0 w 18"/>
                <a:gd name="T9" fmla="*/ 3 h 19"/>
              </a:gdLst>
              <a:ahLst/>
              <a:cxnLst>
                <a:cxn ang="0">
                  <a:pos x="T0" y="T1"/>
                </a:cxn>
                <a:cxn ang="0">
                  <a:pos x="T2" y="T3"/>
                </a:cxn>
                <a:cxn ang="0">
                  <a:pos x="T4" y="T5"/>
                </a:cxn>
                <a:cxn ang="0">
                  <a:pos x="T6" y="T7"/>
                </a:cxn>
                <a:cxn ang="0">
                  <a:pos x="T8" y="T9"/>
                </a:cxn>
              </a:cxnLst>
              <a:rect l="0" t="0" r="r" b="b"/>
              <a:pathLst>
                <a:path w="18" h="19">
                  <a:moveTo>
                    <a:pt x="0" y="3"/>
                  </a:moveTo>
                  <a:lnTo>
                    <a:pt x="16" y="19"/>
                  </a:lnTo>
                  <a:lnTo>
                    <a:pt x="18" y="17"/>
                  </a:lnTo>
                  <a:lnTo>
                    <a:pt x="1" y="0"/>
                  </a:lnTo>
                  <a:lnTo>
                    <a:pt x="0" y="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9" name="Freeform 643"/>
            <p:cNvSpPr/>
            <p:nvPr/>
          </p:nvSpPr>
          <p:spPr bwMode="auto">
            <a:xfrm>
              <a:off x="5675314" y="4819650"/>
              <a:ext cx="19050" cy="19050"/>
            </a:xfrm>
            <a:custGeom>
              <a:avLst/>
              <a:gdLst>
                <a:gd name="T0" fmla="*/ 0 w 12"/>
                <a:gd name="T1" fmla="*/ 2 h 12"/>
                <a:gd name="T2" fmla="*/ 10 w 12"/>
                <a:gd name="T3" fmla="*/ 12 h 12"/>
                <a:gd name="T4" fmla="*/ 12 w 12"/>
                <a:gd name="T5" fmla="*/ 10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10" y="12"/>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0" name="Freeform 644"/>
            <p:cNvSpPr/>
            <p:nvPr/>
          </p:nvSpPr>
          <p:spPr bwMode="auto">
            <a:xfrm>
              <a:off x="5657851" y="4835525"/>
              <a:ext cx="30163" cy="30163"/>
            </a:xfrm>
            <a:custGeom>
              <a:avLst/>
              <a:gdLst>
                <a:gd name="T0" fmla="*/ 0 w 19"/>
                <a:gd name="T1" fmla="*/ 3 h 19"/>
                <a:gd name="T2" fmla="*/ 17 w 19"/>
                <a:gd name="T3" fmla="*/ 19 h 19"/>
                <a:gd name="T4" fmla="*/ 19 w 19"/>
                <a:gd name="T5" fmla="*/ 17 h 19"/>
                <a:gd name="T6" fmla="*/ 3 w 19"/>
                <a:gd name="T7" fmla="*/ 0 h 19"/>
                <a:gd name="T8" fmla="*/ 0 w 19"/>
                <a:gd name="T9" fmla="*/ 3 h 19"/>
              </a:gdLst>
              <a:ahLst/>
              <a:cxnLst>
                <a:cxn ang="0">
                  <a:pos x="T0" y="T1"/>
                </a:cxn>
                <a:cxn ang="0">
                  <a:pos x="T2" y="T3"/>
                </a:cxn>
                <a:cxn ang="0">
                  <a:pos x="T4" y="T5"/>
                </a:cxn>
                <a:cxn ang="0">
                  <a:pos x="T6" y="T7"/>
                </a:cxn>
                <a:cxn ang="0">
                  <a:pos x="T8" y="T9"/>
                </a:cxn>
              </a:cxnLst>
              <a:rect l="0" t="0" r="r" b="b"/>
              <a:pathLst>
                <a:path w="19" h="19">
                  <a:moveTo>
                    <a:pt x="0" y="3"/>
                  </a:moveTo>
                  <a:lnTo>
                    <a:pt x="17" y="19"/>
                  </a:lnTo>
                  <a:lnTo>
                    <a:pt x="19" y="17"/>
                  </a:lnTo>
                  <a:lnTo>
                    <a:pt x="3" y="0"/>
                  </a:lnTo>
                  <a:lnTo>
                    <a:pt x="0" y="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1" name="Freeform 645"/>
            <p:cNvSpPr/>
            <p:nvPr/>
          </p:nvSpPr>
          <p:spPr bwMode="auto">
            <a:xfrm>
              <a:off x="5641976" y="4852988"/>
              <a:ext cx="17463" cy="19050"/>
            </a:xfrm>
            <a:custGeom>
              <a:avLst/>
              <a:gdLst>
                <a:gd name="T0" fmla="*/ 0 w 11"/>
                <a:gd name="T1" fmla="*/ 2 h 12"/>
                <a:gd name="T2" fmla="*/ 10 w 11"/>
                <a:gd name="T3" fmla="*/ 12 h 12"/>
                <a:gd name="T4" fmla="*/ 11 w 11"/>
                <a:gd name="T5" fmla="*/ 10 h 12"/>
                <a:gd name="T6" fmla="*/ 2 w 11"/>
                <a:gd name="T7" fmla="*/ 0 h 12"/>
                <a:gd name="T8" fmla="*/ 0 w 11"/>
                <a:gd name="T9" fmla="*/ 2 h 12"/>
              </a:gdLst>
              <a:ahLst/>
              <a:cxnLst>
                <a:cxn ang="0">
                  <a:pos x="T0" y="T1"/>
                </a:cxn>
                <a:cxn ang="0">
                  <a:pos x="T2" y="T3"/>
                </a:cxn>
                <a:cxn ang="0">
                  <a:pos x="T4" y="T5"/>
                </a:cxn>
                <a:cxn ang="0">
                  <a:pos x="T6" y="T7"/>
                </a:cxn>
                <a:cxn ang="0">
                  <a:pos x="T8" y="T9"/>
                </a:cxn>
              </a:cxnLst>
              <a:rect l="0" t="0" r="r" b="b"/>
              <a:pathLst>
                <a:path w="11" h="12">
                  <a:moveTo>
                    <a:pt x="0" y="2"/>
                  </a:moveTo>
                  <a:lnTo>
                    <a:pt x="10" y="12"/>
                  </a:lnTo>
                  <a:lnTo>
                    <a:pt x="11"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2" name="Freeform 646"/>
            <p:cNvSpPr/>
            <p:nvPr/>
          </p:nvSpPr>
          <p:spPr bwMode="auto">
            <a:xfrm>
              <a:off x="5626101" y="4870450"/>
              <a:ext cx="28575" cy="28575"/>
            </a:xfrm>
            <a:custGeom>
              <a:avLst/>
              <a:gdLst>
                <a:gd name="T0" fmla="*/ 0 w 18"/>
                <a:gd name="T1" fmla="*/ 1 h 18"/>
                <a:gd name="T2" fmla="*/ 16 w 18"/>
                <a:gd name="T3" fmla="*/ 18 h 18"/>
                <a:gd name="T4" fmla="*/ 18 w 18"/>
                <a:gd name="T5" fmla="*/ 16 h 18"/>
                <a:gd name="T6" fmla="*/ 2 w 18"/>
                <a:gd name="T7" fmla="*/ 0 h 18"/>
                <a:gd name="T8" fmla="*/ 0 w 18"/>
                <a:gd name="T9" fmla="*/ 1 h 18"/>
              </a:gdLst>
              <a:ahLst/>
              <a:cxnLst>
                <a:cxn ang="0">
                  <a:pos x="T0" y="T1"/>
                </a:cxn>
                <a:cxn ang="0">
                  <a:pos x="T2" y="T3"/>
                </a:cxn>
                <a:cxn ang="0">
                  <a:pos x="T4" y="T5"/>
                </a:cxn>
                <a:cxn ang="0">
                  <a:pos x="T6" y="T7"/>
                </a:cxn>
                <a:cxn ang="0">
                  <a:pos x="T8" y="T9"/>
                </a:cxn>
              </a:cxnLst>
              <a:rect l="0" t="0" r="r" b="b"/>
              <a:pathLst>
                <a:path w="18" h="18">
                  <a:moveTo>
                    <a:pt x="0" y="1"/>
                  </a:moveTo>
                  <a:lnTo>
                    <a:pt x="16" y="18"/>
                  </a:lnTo>
                  <a:lnTo>
                    <a:pt x="18" y="16"/>
                  </a:lnTo>
                  <a:lnTo>
                    <a:pt x="2" y="0"/>
                  </a:lnTo>
                  <a:lnTo>
                    <a:pt x="0" y="1"/>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3" name="Freeform 647"/>
            <p:cNvSpPr/>
            <p:nvPr/>
          </p:nvSpPr>
          <p:spPr bwMode="auto">
            <a:xfrm>
              <a:off x="5608639" y="4886325"/>
              <a:ext cx="19050" cy="19050"/>
            </a:xfrm>
            <a:custGeom>
              <a:avLst/>
              <a:gdLst>
                <a:gd name="T0" fmla="*/ 0 w 12"/>
                <a:gd name="T1" fmla="*/ 2 h 12"/>
                <a:gd name="T2" fmla="*/ 9 w 12"/>
                <a:gd name="T3" fmla="*/ 12 h 12"/>
                <a:gd name="T4" fmla="*/ 12 w 12"/>
                <a:gd name="T5" fmla="*/ 10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9" y="12"/>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4" name="Freeform 648"/>
            <p:cNvSpPr/>
            <p:nvPr/>
          </p:nvSpPr>
          <p:spPr bwMode="auto">
            <a:xfrm>
              <a:off x="5592764" y="4903788"/>
              <a:ext cx="28575" cy="28575"/>
            </a:xfrm>
            <a:custGeom>
              <a:avLst/>
              <a:gdLst>
                <a:gd name="T0" fmla="*/ 0 w 18"/>
                <a:gd name="T1" fmla="*/ 2 h 18"/>
                <a:gd name="T2" fmla="*/ 16 w 18"/>
                <a:gd name="T3" fmla="*/ 18 h 18"/>
                <a:gd name="T4" fmla="*/ 18 w 18"/>
                <a:gd name="T5" fmla="*/ 16 h 18"/>
                <a:gd name="T6" fmla="*/ 2 w 18"/>
                <a:gd name="T7" fmla="*/ 0 h 18"/>
                <a:gd name="T8" fmla="*/ 0 w 18"/>
                <a:gd name="T9" fmla="*/ 2 h 18"/>
              </a:gdLst>
              <a:ahLst/>
              <a:cxnLst>
                <a:cxn ang="0">
                  <a:pos x="T0" y="T1"/>
                </a:cxn>
                <a:cxn ang="0">
                  <a:pos x="T2" y="T3"/>
                </a:cxn>
                <a:cxn ang="0">
                  <a:pos x="T4" y="T5"/>
                </a:cxn>
                <a:cxn ang="0">
                  <a:pos x="T6" y="T7"/>
                </a:cxn>
                <a:cxn ang="0">
                  <a:pos x="T8" y="T9"/>
                </a:cxn>
              </a:cxnLst>
              <a:rect l="0" t="0" r="r" b="b"/>
              <a:pathLst>
                <a:path w="18" h="18">
                  <a:moveTo>
                    <a:pt x="0" y="2"/>
                  </a:moveTo>
                  <a:lnTo>
                    <a:pt x="16" y="18"/>
                  </a:lnTo>
                  <a:lnTo>
                    <a:pt x="18" y="16"/>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5" name="Freeform 649"/>
            <p:cNvSpPr/>
            <p:nvPr/>
          </p:nvSpPr>
          <p:spPr bwMode="auto">
            <a:xfrm>
              <a:off x="5575301" y="4919663"/>
              <a:ext cx="19050" cy="19050"/>
            </a:xfrm>
            <a:custGeom>
              <a:avLst/>
              <a:gdLst>
                <a:gd name="T0" fmla="*/ 0 w 12"/>
                <a:gd name="T1" fmla="*/ 2 h 12"/>
                <a:gd name="T2" fmla="*/ 10 w 12"/>
                <a:gd name="T3" fmla="*/ 12 h 12"/>
                <a:gd name="T4" fmla="*/ 12 w 12"/>
                <a:gd name="T5" fmla="*/ 10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10" y="12"/>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6" name="Freeform 650"/>
            <p:cNvSpPr/>
            <p:nvPr/>
          </p:nvSpPr>
          <p:spPr bwMode="auto">
            <a:xfrm>
              <a:off x="5559426" y="4935538"/>
              <a:ext cx="28575" cy="30163"/>
            </a:xfrm>
            <a:custGeom>
              <a:avLst/>
              <a:gdLst>
                <a:gd name="T0" fmla="*/ 0 w 18"/>
                <a:gd name="T1" fmla="*/ 3 h 19"/>
                <a:gd name="T2" fmla="*/ 16 w 18"/>
                <a:gd name="T3" fmla="*/ 19 h 19"/>
                <a:gd name="T4" fmla="*/ 18 w 18"/>
                <a:gd name="T5" fmla="*/ 17 h 19"/>
                <a:gd name="T6" fmla="*/ 2 w 18"/>
                <a:gd name="T7" fmla="*/ 0 h 19"/>
                <a:gd name="T8" fmla="*/ 0 w 18"/>
                <a:gd name="T9" fmla="*/ 3 h 19"/>
              </a:gdLst>
              <a:ahLst/>
              <a:cxnLst>
                <a:cxn ang="0">
                  <a:pos x="T0" y="T1"/>
                </a:cxn>
                <a:cxn ang="0">
                  <a:pos x="T2" y="T3"/>
                </a:cxn>
                <a:cxn ang="0">
                  <a:pos x="T4" y="T5"/>
                </a:cxn>
                <a:cxn ang="0">
                  <a:pos x="T6" y="T7"/>
                </a:cxn>
                <a:cxn ang="0">
                  <a:pos x="T8" y="T9"/>
                </a:cxn>
              </a:cxnLst>
              <a:rect l="0" t="0" r="r" b="b"/>
              <a:pathLst>
                <a:path w="18" h="19">
                  <a:moveTo>
                    <a:pt x="0" y="3"/>
                  </a:moveTo>
                  <a:lnTo>
                    <a:pt x="16" y="19"/>
                  </a:lnTo>
                  <a:lnTo>
                    <a:pt x="18" y="17"/>
                  </a:lnTo>
                  <a:lnTo>
                    <a:pt x="2" y="0"/>
                  </a:lnTo>
                  <a:lnTo>
                    <a:pt x="0" y="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7" name="Freeform 651"/>
            <p:cNvSpPr/>
            <p:nvPr/>
          </p:nvSpPr>
          <p:spPr bwMode="auto">
            <a:xfrm>
              <a:off x="5541964" y="4953000"/>
              <a:ext cx="19050" cy="19050"/>
            </a:xfrm>
            <a:custGeom>
              <a:avLst/>
              <a:gdLst>
                <a:gd name="T0" fmla="*/ 0 w 12"/>
                <a:gd name="T1" fmla="*/ 2 h 12"/>
                <a:gd name="T2" fmla="*/ 10 w 12"/>
                <a:gd name="T3" fmla="*/ 12 h 12"/>
                <a:gd name="T4" fmla="*/ 12 w 12"/>
                <a:gd name="T5" fmla="*/ 10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10" y="12"/>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8" name="Freeform 652"/>
            <p:cNvSpPr/>
            <p:nvPr/>
          </p:nvSpPr>
          <p:spPr bwMode="auto">
            <a:xfrm>
              <a:off x="5524501" y="4968875"/>
              <a:ext cx="30163" cy="30163"/>
            </a:xfrm>
            <a:custGeom>
              <a:avLst/>
              <a:gdLst>
                <a:gd name="T0" fmla="*/ 0 w 19"/>
                <a:gd name="T1" fmla="*/ 3 h 19"/>
                <a:gd name="T2" fmla="*/ 17 w 19"/>
                <a:gd name="T3" fmla="*/ 19 h 19"/>
                <a:gd name="T4" fmla="*/ 19 w 19"/>
                <a:gd name="T5" fmla="*/ 17 h 19"/>
                <a:gd name="T6" fmla="*/ 3 w 19"/>
                <a:gd name="T7" fmla="*/ 0 h 19"/>
                <a:gd name="T8" fmla="*/ 0 w 19"/>
                <a:gd name="T9" fmla="*/ 3 h 19"/>
              </a:gdLst>
              <a:ahLst/>
              <a:cxnLst>
                <a:cxn ang="0">
                  <a:pos x="T0" y="T1"/>
                </a:cxn>
                <a:cxn ang="0">
                  <a:pos x="T2" y="T3"/>
                </a:cxn>
                <a:cxn ang="0">
                  <a:pos x="T4" y="T5"/>
                </a:cxn>
                <a:cxn ang="0">
                  <a:pos x="T6" y="T7"/>
                </a:cxn>
                <a:cxn ang="0">
                  <a:pos x="T8" y="T9"/>
                </a:cxn>
              </a:cxnLst>
              <a:rect l="0" t="0" r="r" b="b"/>
              <a:pathLst>
                <a:path w="19" h="19">
                  <a:moveTo>
                    <a:pt x="0" y="3"/>
                  </a:moveTo>
                  <a:lnTo>
                    <a:pt x="17" y="19"/>
                  </a:lnTo>
                  <a:lnTo>
                    <a:pt x="19" y="17"/>
                  </a:lnTo>
                  <a:lnTo>
                    <a:pt x="3" y="0"/>
                  </a:lnTo>
                  <a:lnTo>
                    <a:pt x="0" y="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9" name="Freeform 653"/>
            <p:cNvSpPr/>
            <p:nvPr/>
          </p:nvSpPr>
          <p:spPr bwMode="auto">
            <a:xfrm>
              <a:off x="5508626" y="4986338"/>
              <a:ext cx="19050" cy="19050"/>
            </a:xfrm>
            <a:custGeom>
              <a:avLst/>
              <a:gdLst>
                <a:gd name="T0" fmla="*/ 0 w 12"/>
                <a:gd name="T1" fmla="*/ 2 h 12"/>
                <a:gd name="T2" fmla="*/ 10 w 12"/>
                <a:gd name="T3" fmla="*/ 12 h 12"/>
                <a:gd name="T4" fmla="*/ 12 w 12"/>
                <a:gd name="T5" fmla="*/ 9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10" y="12"/>
                  </a:lnTo>
                  <a:lnTo>
                    <a:pt x="12" y="9"/>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0" name="Freeform 654"/>
            <p:cNvSpPr/>
            <p:nvPr/>
          </p:nvSpPr>
          <p:spPr bwMode="auto">
            <a:xfrm>
              <a:off x="5492751" y="5003800"/>
              <a:ext cx="28575" cy="28575"/>
            </a:xfrm>
            <a:custGeom>
              <a:avLst/>
              <a:gdLst>
                <a:gd name="T0" fmla="*/ 0 w 18"/>
                <a:gd name="T1" fmla="*/ 1 h 18"/>
                <a:gd name="T2" fmla="*/ 16 w 18"/>
                <a:gd name="T3" fmla="*/ 18 h 18"/>
                <a:gd name="T4" fmla="*/ 18 w 18"/>
                <a:gd name="T5" fmla="*/ 16 h 18"/>
                <a:gd name="T6" fmla="*/ 2 w 18"/>
                <a:gd name="T7" fmla="*/ 0 h 18"/>
                <a:gd name="T8" fmla="*/ 0 w 18"/>
                <a:gd name="T9" fmla="*/ 1 h 18"/>
              </a:gdLst>
              <a:ahLst/>
              <a:cxnLst>
                <a:cxn ang="0">
                  <a:pos x="T0" y="T1"/>
                </a:cxn>
                <a:cxn ang="0">
                  <a:pos x="T2" y="T3"/>
                </a:cxn>
                <a:cxn ang="0">
                  <a:pos x="T4" y="T5"/>
                </a:cxn>
                <a:cxn ang="0">
                  <a:pos x="T6" y="T7"/>
                </a:cxn>
                <a:cxn ang="0">
                  <a:pos x="T8" y="T9"/>
                </a:cxn>
              </a:cxnLst>
              <a:rect l="0" t="0" r="r" b="b"/>
              <a:pathLst>
                <a:path w="18" h="18">
                  <a:moveTo>
                    <a:pt x="0" y="1"/>
                  </a:moveTo>
                  <a:lnTo>
                    <a:pt x="16" y="18"/>
                  </a:lnTo>
                  <a:lnTo>
                    <a:pt x="18" y="16"/>
                  </a:lnTo>
                  <a:lnTo>
                    <a:pt x="2" y="0"/>
                  </a:lnTo>
                  <a:lnTo>
                    <a:pt x="0" y="1"/>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1" name="Freeform 655"/>
            <p:cNvSpPr/>
            <p:nvPr/>
          </p:nvSpPr>
          <p:spPr bwMode="auto">
            <a:xfrm>
              <a:off x="5475289" y="5019675"/>
              <a:ext cx="19050" cy="19050"/>
            </a:xfrm>
            <a:custGeom>
              <a:avLst/>
              <a:gdLst>
                <a:gd name="T0" fmla="*/ 0 w 12"/>
                <a:gd name="T1" fmla="*/ 2 h 12"/>
                <a:gd name="T2" fmla="*/ 9 w 12"/>
                <a:gd name="T3" fmla="*/ 12 h 12"/>
                <a:gd name="T4" fmla="*/ 12 w 12"/>
                <a:gd name="T5" fmla="*/ 9 h 12"/>
                <a:gd name="T6" fmla="*/ 3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9" y="12"/>
                  </a:lnTo>
                  <a:lnTo>
                    <a:pt x="12" y="9"/>
                  </a:lnTo>
                  <a:lnTo>
                    <a:pt x="3"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2" name="Freeform 656"/>
            <p:cNvSpPr/>
            <p:nvPr/>
          </p:nvSpPr>
          <p:spPr bwMode="auto">
            <a:xfrm>
              <a:off x="5459414" y="5035550"/>
              <a:ext cx="28575" cy="30163"/>
            </a:xfrm>
            <a:custGeom>
              <a:avLst/>
              <a:gdLst>
                <a:gd name="T0" fmla="*/ 0 w 18"/>
                <a:gd name="T1" fmla="*/ 3 h 19"/>
                <a:gd name="T2" fmla="*/ 16 w 18"/>
                <a:gd name="T3" fmla="*/ 19 h 19"/>
                <a:gd name="T4" fmla="*/ 18 w 18"/>
                <a:gd name="T5" fmla="*/ 17 h 19"/>
                <a:gd name="T6" fmla="*/ 2 w 18"/>
                <a:gd name="T7" fmla="*/ 0 h 19"/>
                <a:gd name="T8" fmla="*/ 0 w 18"/>
                <a:gd name="T9" fmla="*/ 3 h 19"/>
              </a:gdLst>
              <a:ahLst/>
              <a:cxnLst>
                <a:cxn ang="0">
                  <a:pos x="T0" y="T1"/>
                </a:cxn>
                <a:cxn ang="0">
                  <a:pos x="T2" y="T3"/>
                </a:cxn>
                <a:cxn ang="0">
                  <a:pos x="T4" y="T5"/>
                </a:cxn>
                <a:cxn ang="0">
                  <a:pos x="T6" y="T7"/>
                </a:cxn>
                <a:cxn ang="0">
                  <a:pos x="T8" y="T9"/>
                </a:cxn>
              </a:cxnLst>
              <a:rect l="0" t="0" r="r" b="b"/>
              <a:pathLst>
                <a:path w="18" h="19">
                  <a:moveTo>
                    <a:pt x="0" y="3"/>
                  </a:moveTo>
                  <a:lnTo>
                    <a:pt x="16" y="19"/>
                  </a:lnTo>
                  <a:lnTo>
                    <a:pt x="18" y="17"/>
                  </a:lnTo>
                  <a:lnTo>
                    <a:pt x="2" y="0"/>
                  </a:lnTo>
                  <a:lnTo>
                    <a:pt x="0" y="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3" name="Freeform 657"/>
            <p:cNvSpPr/>
            <p:nvPr/>
          </p:nvSpPr>
          <p:spPr bwMode="auto">
            <a:xfrm>
              <a:off x="5441951" y="5053013"/>
              <a:ext cx="19050" cy="17463"/>
            </a:xfrm>
            <a:custGeom>
              <a:avLst/>
              <a:gdLst>
                <a:gd name="T0" fmla="*/ 0 w 12"/>
                <a:gd name="T1" fmla="*/ 2 h 11"/>
                <a:gd name="T2" fmla="*/ 10 w 12"/>
                <a:gd name="T3" fmla="*/ 11 h 11"/>
                <a:gd name="T4" fmla="*/ 12 w 12"/>
                <a:gd name="T5" fmla="*/ 10 h 11"/>
                <a:gd name="T6" fmla="*/ 2 w 12"/>
                <a:gd name="T7" fmla="*/ 0 h 11"/>
                <a:gd name="T8" fmla="*/ 0 w 12"/>
                <a:gd name="T9" fmla="*/ 2 h 11"/>
              </a:gdLst>
              <a:ahLst/>
              <a:cxnLst>
                <a:cxn ang="0">
                  <a:pos x="T0" y="T1"/>
                </a:cxn>
                <a:cxn ang="0">
                  <a:pos x="T2" y="T3"/>
                </a:cxn>
                <a:cxn ang="0">
                  <a:pos x="T4" y="T5"/>
                </a:cxn>
                <a:cxn ang="0">
                  <a:pos x="T6" y="T7"/>
                </a:cxn>
                <a:cxn ang="0">
                  <a:pos x="T8" y="T9"/>
                </a:cxn>
              </a:cxnLst>
              <a:rect l="0" t="0" r="r" b="b"/>
              <a:pathLst>
                <a:path w="12" h="11">
                  <a:moveTo>
                    <a:pt x="0" y="2"/>
                  </a:moveTo>
                  <a:lnTo>
                    <a:pt x="10" y="11"/>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4" name="Freeform 658"/>
            <p:cNvSpPr/>
            <p:nvPr/>
          </p:nvSpPr>
          <p:spPr bwMode="auto">
            <a:xfrm>
              <a:off x="5426076" y="5068888"/>
              <a:ext cx="28575" cy="30163"/>
            </a:xfrm>
            <a:custGeom>
              <a:avLst/>
              <a:gdLst>
                <a:gd name="T0" fmla="*/ 0 w 18"/>
                <a:gd name="T1" fmla="*/ 3 h 19"/>
                <a:gd name="T2" fmla="*/ 16 w 18"/>
                <a:gd name="T3" fmla="*/ 19 h 19"/>
                <a:gd name="T4" fmla="*/ 18 w 18"/>
                <a:gd name="T5" fmla="*/ 16 h 19"/>
                <a:gd name="T6" fmla="*/ 2 w 18"/>
                <a:gd name="T7" fmla="*/ 0 h 19"/>
                <a:gd name="T8" fmla="*/ 0 w 18"/>
                <a:gd name="T9" fmla="*/ 3 h 19"/>
              </a:gdLst>
              <a:ahLst/>
              <a:cxnLst>
                <a:cxn ang="0">
                  <a:pos x="T0" y="T1"/>
                </a:cxn>
                <a:cxn ang="0">
                  <a:pos x="T2" y="T3"/>
                </a:cxn>
                <a:cxn ang="0">
                  <a:pos x="T4" y="T5"/>
                </a:cxn>
                <a:cxn ang="0">
                  <a:pos x="T6" y="T7"/>
                </a:cxn>
                <a:cxn ang="0">
                  <a:pos x="T8" y="T9"/>
                </a:cxn>
              </a:cxnLst>
              <a:rect l="0" t="0" r="r" b="b"/>
              <a:pathLst>
                <a:path w="18" h="19">
                  <a:moveTo>
                    <a:pt x="0" y="3"/>
                  </a:moveTo>
                  <a:lnTo>
                    <a:pt x="16" y="19"/>
                  </a:lnTo>
                  <a:lnTo>
                    <a:pt x="18" y="16"/>
                  </a:lnTo>
                  <a:lnTo>
                    <a:pt x="2" y="0"/>
                  </a:lnTo>
                  <a:lnTo>
                    <a:pt x="0" y="3"/>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5" name="Freeform 659"/>
            <p:cNvSpPr/>
            <p:nvPr/>
          </p:nvSpPr>
          <p:spPr bwMode="auto">
            <a:xfrm>
              <a:off x="5408614" y="5086350"/>
              <a:ext cx="19050" cy="19050"/>
            </a:xfrm>
            <a:custGeom>
              <a:avLst/>
              <a:gdLst>
                <a:gd name="T0" fmla="*/ 0 w 12"/>
                <a:gd name="T1" fmla="*/ 2 h 12"/>
                <a:gd name="T2" fmla="*/ 10 w 12"/>
                <a:gd name="T3" fmla="*/ 12 h 12"/>
                <a:gd name="T4" fmla="*/ 12 w 12"/>
                <a:gd name="T5" fmla="*/ 10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10" y="12"/>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6" name="Freeform 660"/>
            <p:cNvSpPr/>
            <p:nvPr/>
          </p:nvSpPr>
          <p:spPr bwMode="auto">
            <a:xfrm>
              <a:off x="5392739" y="5102225"/>
              <a:ext cx="28575" cy="30163"/>
            </a:xfrm>
            <a:custGeom>
              <a:avLst/>
              <a:gdLst>
                <a:gd name="T0" fmla="*/ 0 w 18"/>
                <a:gd name="T1" fmla="*/ 2 h 19"/>
                <a:gd name="T2" fmla="*/ 16 w 18"/>
                <a:gd name="T3" fmla="*/ 19 h 19"/>
                <a:gd name="T4" fmla="*/ 18 w 18"/>
                <a:gd name="T5" fmla="*/ 17 h 19"/>
                <a:gd name="T6" fmla="*/ 2 w 18"/>
                <a:gd name="T7" fmla="*/ 0 h 19"/>
                <a:gd name="T8" fmla="*/ 0 w 18"/>
                <a:gd name="T9" fmla="*/ 2 h 19"/>
              </a:gdLst>
              <a:ahLst/>
              <a:cxnLst>
                <a:cxn ang="0">
                  <a:pos x="T0" y="T1"/>
                </a:cxn>
                <a:cxn ang="0">
                  <a:pos x="T2" y="T3"/>
                </a:cxn>
                <a:cxn ang="0">
                  <a:pos x="T4" y="T5"/>
                </a:cxn>
                <a:cxn ang="0">
                  <a:pos x="T6" y="T7"/>
                </a:cxn>
                <a:cxn ang="0">
                  <a:pos x="T8" y="T9"/>
                </a:cxn>
              </a:cxnLst>
              <a:rect l="0" t="0" r="r" b="b"/>
              <a:pathLst>
                <a:path w="18" h="19">
                  <a:moveTo>
                    <a:pt x="0" y="2"/>
                  </a:moveTo>
                  <a:lnTo>
                    <a:pt x="16" y="19"/>
                  </a:lnTo>
                  <a:lnTo>
                    <a:pt x="18" y="17"/>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7" name="Freeform 661"/>
            <p:cNvSpPr/>
            <p:nvPr/>
          </p:nvSpPr>
          <p:spPr bwMode="auto">
            <a:xfrm>
              <a:off x="5375276" y="5119688"/>
              <a:ext cx="19050" cy="19050"/>
            </a:xfrm>
            <a:custGeom>
              <a:avLst/>
              <a:gdLst>
                <a:gd name="T0" fmla="*/ 0 w 12"/>
                <a:gd name="T1" fmla="*/ 2 h 12"/>
                <a:gd name="T2" fmla="*/ 10 w 12"/>
                <a:gd name="T3" fmla="*/ 12 h 12"/>
                <a:gd name="T4" fmla="*/ 12 w 12"/>
                <a:gd name="T5" fmla="*/ 9 h 12"/>
                <a:gd name="T6" fmla="*/ 2 w 12"/>
                <a:gd name="T7" fmla="*/ 0 h 12"/>
                <a:gd name="T8" fmla="*/ 0 w 12"/>
                <a:gd name="T9" fmla="*/ 2 h 12"/>
              </a:gdLst>
              <a:ahLst/>
              <a:cxnLst>
                <a:cxn ang="0">
                  <a:pos x="T0" y="T1"/>
                </a:cxn>
                <a:cxn ang="0">
                  <a:pos x="T2" y="T3"/>
                </a:cxn>
                <a:cxn ang="0">
                  <a:pos x="T4" y="T5"/>
                </a:cxn>
                <a:cxn ang="0">
                  <a:pos x="T6" y="T7"/>
                </a:cxn>
                <a:cxn ang="0">
                  <a:pos x="T8" y="T9"/>
                </a:cxn>
              </a:cxnLst>
              <a:rect l="0" t="0" r="r" b="b"/>
              <a:pathLst>
                <a:path w="12" h="12">
                  <a:moveTo>
                    <a:pt x="0" y="2"/>
                  </a:moveTo>
                  <a:lnTo>
                    <a:pt x="10" y="12"/>
                  </a:lnTo>
                  <a:lnTo>
                    <a:pt x="12" y="9"/>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8" name="Freeform 662"/>
            <p:cNvSpPr/>
            <p:nvPr/>
          </p:nvSpPr>
          <p:spPr bwMode="auto">
            <a:xfrm>
              <a:off x="5359401" y="5135563"/>
              <a:ext cx="28575" cy="30163"/>
            </a:xfrm>
            <a:custGeom>
              <a:avLst/>
              <a:gdLst>
                <a:gd name="T0" fmla="*/ 0 w 18"/>
                <a:gd name="T1" fmla="*/ 2 h 19"/>
                <a:gd name="T2" fmla="*/ 16 w 18"/>
                <a:gd name="T3" fmla="*/ 19 h 19"/>
                <a:gd name="T4" fmla="*/ 18 w 18"/>
                <a:gd name="T5" fmla="*/ 17 h 19"/>
                <a:gd name="T6" fmla="*/ 2 w 18"/>
                <a:gd name="T7" fmla="*/ 0 h 19"/>
                <a:gd name="T8" fmla="*/ 0 w 18"/>
                <a:gd name="T9" fmla="*/ 2 h 19"/>
              </a:gdLst>
              <a:ahLst/>
              <a:cxnLst>
                <a:cxn ang="0">
                  <a:pos x="T0" y="T1"/>
                </a:cxn>
                <a:cxn ang="0">
                  <a:pos x="T2" y="T3"/>
                </a:cxn>
                <a:cxn ang="0">
                  <a:pos x="T4" y="T5"/>
                </a:cxn>
                <a:cxn ang="0">
                  <a:pos x="T6" y="T7"/>
                </a:cxn>
                <a:cxn ang="0">
                  <a:pos x="T8" y="T9"/>
                </a:cxn>
              </a:cxnLst>
              <a:rect l="0" t="0" r="r" b="b"/>
              <a:pathLst>
                <a:path w="18" h="19">
                  <a:moveTo>
                    <a:pt x="0" y="2"/>
                  </a:moveTo>
                  <a:lnTo>
                    <a:pt x="16" y="19"/>
                  </a:lnTo>
                  <a:lnTo>
                    <a:pt x="18" y="17"/>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9" name="Freeform 663"/>
            <p:cNvSpPr/>
            <p:nvPr/>
          </p:nvSpPr>
          <p:spPr bwMode="auto">
            <a:xfrm>
              <a:off x="5341939" y="5153025"/>
              <a:ext cx="19050" cy="17463"/>
            </a:xfrm>
            <a:custGeom>
              <a:avLst/>
              <a:gdLst>
                <a:gd name="T0" fmla="*/ 0 w 12"/>
                <a:gd name="T1" fmla="*/ 2 h 11"/>
                <a:gd name="T2" fmla="*/ 10 w 12"/>
                <a:gd name="T3" fmla="*/ 11 h 11"/>
                <a:gd name="T4" fmla="*/ 12 w 12"/>
                <a:gd name="T5" fmla="*/ 9 h 11"/>
                <a:gd name="T6" fmla="*/ 3 w 12"/>
                <a:gd name="T7" fmla="*/ 0 h 11"/>
                <a:gd name="T8" fmla="*/ 0 w 12"/>
                <a:gd name="T9" fmla="*/ 2 h 11"/>
              </a:gdLst>
              <a:ahLst/>
              <a:cxnLst>
                <a:cxn ang="0">
                  <a:pos x="T0" y="T1"/>
                </a:cxn>
                <a:cxn ang="0">
                  <a:pos x="T2" y="T3"/>
                </a:cxn>
                <a:cxn ang="0">
                  <a:pos x="T4" y="T5"/>
                </a:cxn>
                <a:cxn ang="0">
                  <a:pos x="T6" y="T7"/>
                </a:cxn>
                <a:cxn ang="0">
                  <a:pos x="T8" y="T9"/>
                </a:cxn>
              </a:cxnLst>
              <a:rect l="0" t="0" r="r" b="b"/>
              <a:pathLst>
                <a:path w="12" h="11">
                  <a:moveTo>
                    <a:pt x="0" y="2"/>
                  </a:moveTo>
                  <a:lnTo>
                    <a:pt x="10" y="11"/>
                  </a:lnTo>
                  <a:lnTo>
                    <a:pt x="12" y="9"/>
                  </a:lnTo>
                  <a:lnTo>
                    <a:pt x="3"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00" name="Freeform 664"/>
            <p:cNvSpPr/>
            <p:nvPr/>
          </p:nvSpPr>
          <p:spPr bwMode="auto">
            <a:xfrm>
              <a:off x="5326064" y="5168900"/>
              <a:ext cx="28575" cy="30163"/>
            </a:xfrm>
            <a:custGeom>
              <a:avLst/>
              <a:gdLst>
                <a:gd name="T0" fmla="*/ 0 w 18"/>
                <a:gd name="T1" fmla="*/ 2 h 19"/>
                <a:gd name="T2" fmla="*/ 16 w 18"/>
                <a:gd name="T3" fmla="*/ 19 h 19"/>
                <a:gd name="T4" fmla="*/ 18 w 18"/>
                <a:gd name="T5" fmla="*/ 17 h 19"/>
                <a:gd name="T6" fmla="*/ 2 w 18"/>
                <a:gd name="T7" fmla="*/ 0 h 19"/>
                <a:gd name="T8" fmla="*/ 0 w 18"/>
                <a:gd name="T9" fmla="*/ 2 h 19"/>
              </a:gdLst>
              <a:ahLst/>
              <a:cxnLst>
                <a:cxn ang="0">
                  <a:pos x="T0" y="T1"/>
                </a:cxn>
                <a:cxn ang="0">
                  <a:pos x="T2" y="T3"/>
                </a:cxn>
                <a:cxn ang="0">
                  <a:pos x="T4" y="T5"/>
                </a:cxn>
                <a:cxn ang="0">
                  <a:pos x="T6" y="T7"/>
                </a:cxn>
                <a:cxn ang="0">
                  <a:pos x="T8" y="T9"/>
                </a:cxn>
              </a:cxnLst>
              <a:rect l="0" t="0" r="r" b="b"/>
              <a:pathLst>
                <a:path w="18" h="19">
                  <a:moveTo>
                    <a:pt x="0" y="2"/>
                  </a:moveTo>
                  <a:lnTo>
                    <a:pt x="16" y="19"/>
                  </a:lnTo>
                  <a:lnTo>
                    <a:pt x="18" y="17"/>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01" name="Freeform 665"/>
            <p:cNvSpPr/>
            <p:nvPr/>
          </p:nvSpPr>
          <p:spPr bwMode="auto">
            <a:xfrm>
              <a:off x="5308601" y="5186363"/>
              <a:ext cx="19050" cy="17463"/>
            </a:xfrm>
            <a:custGeom>
              <a:avLst/>
              <a:gdLst>
                <a:gd name="T0" fmla="*/ 0 w 12"/>
                <a:gd name="T1" fmla="*/ 2 h 11"/>
                <a:gd name="T2" fmla="*/ 10 w 12"/>
                <a:gd name="T3" fmla="*/ 11 h 11"/>
                <a:gd name="T4" fmla="*/ 12 w 12"/>
                <a:gd name="T5" fmla="*/ 10 h 11"/>
                <a:gd name="T6" fmla="*/ 2 w 12"/>
                <a:gd name="T7" fmla="*/ 0 h 11"/>
                <a:gd name="T8" fmla="*/ 0 w 12"/>
                <a:gd name="T9" fmla="*/ 2 h 11"/>
              </a:gdLst>
              <a:ahLst/>
              <a:cxnLst>
                <a:cxn ang="0">
                  <a:pos x="T0" y="T1"/>
                </a:cxn>
                <a:cxn ang="0">
                  <a:pos x="T2" y="T3"/>
                </a:cxn>
                <a:cxn ang="0">
                  <a:pos x="T4" y="T5"/>
                </a:cxn>
                <a:cxn ang="0">
                  <a:pos x="T6" y="T7"/>
                </a:cxn>
                <a:cxn ang="0">
                  <a:pos x="T8" y="T9"/>
                </a:cxn>
              </a:cxnLst>
              <a:rect l="0" t="0" r="r" b="b"/>
              <a:pathLst>
                <a:path w="12" h="11">
                  <a:moveTo>
                    <a:pt x="0" y="2"/>
                  </a:moveTo>
                  <a:lnTo>
                    <a:pt x="10" y="11"/>
                  </a:lnTo>
                  <a:lnTo>
                    <a:pt x="12" y="10"/>
                  </a:lnTo>
                  <a:lnTo>
                    <a:pt x="2" y="0"/>
                  </a:lnTo>
                  <a:lnTo>
                    <a:pt x="0" y="2"/>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802" name="Oval 666"/>
          <p:cNvSpPr>
            <a:spLocks noChangeArrowheads="1"/>
          </p:cNvSpPr>
          <p:nvPr/>
        </p:nvSpPr>
        <p:spPr bwMode="auto">
          <a:xfrm>
            <a:off x="7772817" y="1665035"/>
            <a:ext cx="836317" cy="836317"/>
          </a:xfrm>
          <a:prstGeom prst="ellipse">
            <a:avLst/>
          </a:pr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8" name="组合 3817"/>
          <p:cNvGrpSpPr/>
          <p:nvPr/>
        </p:nvGrpSpPr>
        <p:grpSpPr>
          <a:xfrm>
            <a:off x="7940649" y="1862735"/>
            <a:ext cx="500651" cy="489275"/>
            <a:chOff x="7362826" y="3717925"/>
            <a:chExt cx="558800" cy="546101"/>
          </a:xfrm>
        </p:grpSpPr>
        <p:sp>
          <p:nvSpPr>
            <p:cNvPr id="3803" name="Freeform 667"/>
            <p:cNvSpPr/>
            <p:nvPr/>
          </p:nvSpPr>
          <p:spPr bwMode="auto">
            <a:xfrm>
              <a:off x="7362826" y="3717925"/>
              <a:ext cx="558800" cy="428625"/>
            </a:xfrm>
            <a:custGeom>
              <a:avLst/>
              <a:gdLst>
                <a:gd name="T0" fmla="*/ 588 w 608"/>
                <a:gd name="T1" fmla="*/ 0 h 467"/>
                <a:gd name="T2" fmla="*/ 19 w 608"/>
                <a:gd name="T3" fmla="*/ 0 h 467"/>
                <a:gd name="T4" fmla="*/ 0 w 608"/>
                <a:gd name="T5" fmla="*/ 20 h 467"/>
                <a:gd name="T6" fmla="*/ 0 w 608"/>
                <a:gd name="T7" fmla="*/ 446 h 467"/>
                <a:gd name="T8" fmla="*/ 19 w 608"/>
                <a:gd name="T9" fmla="*/ 467 h 467"/>
                <a:gd name="T10" fmla="*/ 588 w 608"/>
                <a:gd name="T11" fmla="*/ 467 h 467"/>
                <a:gd name="T12" fmla="*/ 608 w 608"/>
                <a:gd name="T13" fmla="*/ 446 h 467"/>
                <a:gd name="T14" fmla="*/ 608 w 608"/>
                <a:gd name="T15" fmla="*/ 20 h 467"/>
                <a:gd name="T16" fmla="*/ 588 w 608"/>
                <a:gd name="T17" fmla="*/ 0 h 4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8" h="467">
                  <a:moveTo>
                    <a:pt x="588" y="0"/>
                  </a:moveTo>
                  <a:cubicBezTo>
                    <a:pt x="19" y="0"/>
                    <a:pt x="19" y="0"/>
                    <a:pt x="19" y="0"/>
                  </a:cubicBezTo>
                  <a:cubicBezTo>
                    <a:pt x="8" y="0"/>
                    <a:pt x="0" y="9"/>
                    <a:pt x="0" y="20"/>
                  </a:cubicBezTo>
                  <a:cubicBezTo>
                    <a:pt x="0" y="446"/>
                    <a:pt x="0" y="446"/>
                    <a:pt x="0" y="446"/>
                  </a:cubicBezTo>
                  <a:cubicBezTo>
                    <a:pt x="0" y="458"/>
                    <a:pt x="8" y="467"/>
                    <a:pt x="19" y="467"/>
                  </a:cubicBezTo>
                  <a:cubicBezTo>
                    <a:pt x="588" y="467"/>
                    <a:pt x="588" y="467"/>
                    <a:pt x="588" y="467"/>
                  </a:cubicBezTo>
                  <a:cubicBezTo>
                    <a:pt x="599" y="467"/>
                    <a:pt x="608" y="458"/>
                    <a:pt x="608" y="446"/>
                  </a:cubicBezTo>
                  <a:cubicBezTo>
                    <a:pt x="608" y="20"/>
                    <a:pt x="608" y="20"/>
                    <a:pt x="608" y="20"/>
                  </a:cubicBezTo>
                  <a:cubicBezTo>
                    <a:pt x="608" y="9"/>
                    <a:pt x="599" y="0"/>
                    <a:pt x="588" y="0"/>
                  </a:cubicBez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04" name="Rectangle 668"/>
            <p:cNvSpPr>
              <a:spLocks noChangeArrowheads="1"/>
            </p:cNvSpPr>
            <p:nvPr/>
          </p:nvSpPr>
          <p:spPr bwMode="auto">
            <a:xfrm>
              <a:off x="7572376" y="4146550"/>
              <a:ext cx="139700" cy="74613"/>
            </a:xfrm>
            <a:prstGeom prst="rect">
              <a:avLst/>
            </a:prstGeom>
            <a:solidFill>
              <a:srgbClr val="BBBFC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05" name="Rectangle 669"/>
            <p:cNvSpPr>
              <a:spLocks noChangeArrowheads="1"/>
            </p:cNvSpPr>
            <p:nvPr/>
          </p:nvSpPr>
          <p:spPr bwMode="auto">
            <a:xfrm>
              <a:off x="7508876" y="4221163"/>
              <a:ext cx="265113" cy="42863"/>
            </a:xfrm>
            <a:prstGeom prst="rect">
              <a:avLst/>
            </a:prstGeom>
            <a:solidFill>
              <a:srgbClr val="517F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16" name="Freeform 671"/>
            <p:cNvSpPr/>
            <p:nvPr/>
          </p:nvSpPr>
          <p:spPr bwMode="auto">
            <a:xfrm>
              <a:off x="7386638" y="3746500"/>
              <a:ext cx="504825" cy="280988"/>
            </a:xfrm>
            <a:custGeom>
              <a:avLst/>
              <a:gdLst>
                <a:gd name="T0" fmla="*/ 318 w 318"/>
                <a:gd name="T1" fmla="*/ 155 h 177"/>
                <a:gd name="T2" fmla="*/ 318 w 318"/>
                <a:gd name="T3" fmla="*/ 0 h 177"/>
                <a:gd name="T4" fmla="*/ 0 w 318"/>
                <a:gd name="T5" fmla="*/ 0 h 177"/>
                <a:gd name="T6" fmla="*/ 0 w 318"/>
                <a:gd name="T7" fmla="*/ 177 h 177"/>
                <a:gd name="T8" fmla="*/ 85 w 318"/>
                <a:gd name="T9" fmla="*/ 78 h 177"/>
                <a:gd name="T10" fmla="*/ 146 w 318"/>
                <a:gd name="T11" fmla="*/ 140 h 177"/>
                <a:gd name="T12" fmla="*/ 220 w 318"/>
                <a:gd name="T13" fmla="*/ 86 h 177"/>
                <a:gd name="T14" fmla="*/ 318 w 318"/>
                <a:gd name="T15" fmla="*/ 155 h 1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18" h="177">
                  <a:moveTo>
                    <a:pt x="318" y="155"/>
                  </a:moveTo>
                  <a:lnTo>
                    <a:pt x="318" y="0"/>
                  </a:lnTo>
                  <a:lnTo>
                    <a:pt x="0" y="0"/>
                  </a:lnTo>
                  <a:lnTo>
                    <a:pt x="0" y="177"/>
                  </a:lnTo>
                  <a:lnTo>
                    <a:pt x="85" y="78"/>
                  </a:lnTo>
                  <a:lnTo>
                    <a:pt x="146" y="140"/>
                  </a:lnTo>
                  <a:lnTo>
                    <a:pt x="220" y="86"/>
                  </a:lnTo>
                  <a:lnTo>
                    <a:pt x="318" y="155"/>
                  </a:lnTo>
                  <a:close/>
                </a:path>
              </a:pathLst>
            </a:custGeom>
            <a:solidFill>
              <a:srgbClr val="393D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17" name="Oval 672"/>
            <p:cNvSpPr>
              <a:spLocks noChangeArrowheads="1"/>
            </p:cNvSpPr>
            <p:nvPr/>
          </p:nvSpPr>
          <p:spPr bwMode="auto">
            <a:xfrm>
              <a:off x="7591426" y="3792538"/>
              <a:ext cx="63500" cy="63500"/>
            </a:xfrm>
            <a:prstGeom prst="ellipse">
              <a:avLst/>
            </a:pr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18" name="Freeform 673"/>
            <p:cNvSpPr/>
            <p:nvPr/>
          </p:nvSpPr>
          <p:spPr bwMode="auto">
            <a:xfrm>
              <a:off x="7434263" y="3870325"/>
              <a:ext cx="190500" cy="141288"/>
            </a:xfrm>
            <a:custGeom>
              <a:avLst/>
              <a:gdLst>
                <a:gd name="T0" fmla="*/ 37 w 207"/>
                <a:gd name="T1" fmla="*/ 89 h 154"/>
                <a:gd name="T2" fmla="*/ 42 w 207"/>
                <a:gd name="T3" fmla="*/ 109 h 154"/>
                <a:gd name="T4" fmla="*/ 49 w 207"/>
                <a:gd name="T5" fmla="*/ 111 h 154"/>
                <a:gd name="T6" fmla="*/ 65 w 207"/>
                <a:gd name="T7" fmla="*/ 131 h 154"/>
                <a:gd name="T8" fmla="*/ 74 w 207"/>
                <a:gd name="T9" fmla="*/ 96 h 154"/>
                <a:gd name="T10" fmla="*/ 84 w 207"/>
                <a:gd name="T11" fmla="*/ 109 h 154"/>
                <a:gd name="T12" fmla="*/ 108 w 207"/>
                <a:gd name="T13" fmla="*/ 131 h 154"/>
                <a:gd name="T14" fmla="*/ 103 w 207"/>
                <a:gd name="T15" fmla="*/ 108 h 154"/>
                <a:gd name="T16" fmla="*/ 134 w 207"/>
                <a:gd name="T17" fmla="*/ 126 h 154"/>
                <a:gd name="T18" fmla="*/ 133 w 207"/>
                <a:gd name="T19" fmla="*/ 96 h 154"/>
                <a:gd name="T20" fmla="*/ 144 w 207"/>
                <a:gd name="T21" fmla="*/ 99 h 154"/>
                <a:gd name="T22" fmla="*/ 207 w 207"/>
                <a:gd name="T23" fmla="*/ 154 h 154"/>
                <a:gd name="T24" fmla="*/ 202 w 207"/>
                <a:gd name="T25" fmla="*/ 110 h 154"/>
                <a:gd name="T26" fmla="*/ 96 w 207"/>
                <a:gd name="T27" fmla="*/ 0 h 154"/>
                <a:gd name="T28" fmla="*/ 10 w 207"/>
                <a:gd name="T29" fmla="*/ 101 h 154"/>
                <a:gd name="T30" fmla="*/ 0 w 207"/>
                <a:gd name="T31" fmla="*/ 136 h 154"/>
                <a:gd name="T32" fmla="*/ 37 w 207"/>
                <a:gd name="T33" fmla="*/ 89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7" h="154">
                  <a:moveTo>
                    <a:pt x="37" y="89"/>
                  </a:moveTo>
                  <a:cubicBezTo>
                    <a:pt x="36" y="96"/>
                    <a:pt x="38" y="103"/>
                    <a:pt x="42" y="109"/>
                  </a:cubicBezTo>
                  <a:cubicBezTo>
                    <a:pt x="44" y="111"/>
                    <a:pt x="47" y="113"/>
                    <a:pt x="49" y="111"/>
                  </a:cubicBezTo>
                  <a:cubicBezTo>
                    <a:pt x="54" y="118"/>
                    <a:pt x="59" y="125"/>
                    <a:pt x="65" y="131"/>
                  </a:cubicBezTo>
                  <a:cubicBezTo>
                    <a:pt x="65" y="119"/>
                    <a:pt x="68" y="107"/>
                    <a:pt x="74" y="96"/>
                  </a:cubicBezTo>
                  <a:cubicBezTo>
                    <a:pt x="77" y="100"/>
                    <a:pt x="81" y="105"/>
                    <a:pt x="84" y="109"/>
                  </a:cubicBezTo>
                  <a:cubicBezTo>
                    <a:pt x="91" y="118"/>
                    <a:pt x="97" y="127"/>
                    <a:pt x="108" y="131"/>
                  </a:cubicBezTo>
                  <a:cubicBezTo>
                    <a:pt x="106" y="123"/>
                    <a:pt x="105" y="115"/>
                    <a:pt x="103" y="108"/>
                  </a:cubicBezTo>
                  <a:cubicBezTo>
                    <a:pt x="113" y="115"/>
                    <a:pt x="123" y="121"/>
                    <a:pt x="134" y="126"/>
                  </a:cubicBezTo>
                  <a:cubicBezTo>
                    <a:pt x="134" y="116"/>
                    <a:pt x="133" y="106"/>
                    <a:pt x="133" y="96"/>
                  </a:cubicBezTo>
                  <a:cubicBezTo>
                    <a:pt x="137" y="94"/>
                    <a:pt x="141" y="97"/>
                    <a:pt x="144" y="99"/>
                  </a:cubicBezTo>
                  <a:cubicBezTo>
                    <a:pt x="165" y="117"/>
                    <a:pt x="187" y="135"/>
                    <a:pt x="207" y="154"/>
                  </a:cubicBezTo>
                  <a:cubicBezTo>
                    <a:pt x="205" y="139"/>
                    <a:pt x="204" y="125"/>
                    <a:pt x="202" y="110"/>
                  </a:cubicBezTo>
                  <a:cubicBezTo>
                    <a:pt x="96" y="0"/>
                    <a:pt x="96" y="0"/>
                    <a:pt x="96" y="0"/>
                  </a:cubicBezTo>
                  <a:cubicBezTo>
                    <a:pt x="10" y="101"/>
                    <a:pt x="10" y="101"/>
                    <a:pt x="10" y="101"/>
                  </a:cubicBezTo>
                  <a:cubicBezTo>
                    <a:pt x="6" y="113"/>
                    <a:pt x="3" y="124"/>
                    <a:pt x="0" y="136"/>
                  </a:cubicBezTo>
                  <a:cubicBezTo>
                    <a:pt x="13" y="122"/>
                    <a:pt x="26" y="106"/>
                    <a:pt x="37" y="89"/>
                  </a:cubicBez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19" name="Freeform 674"/>
            <p:cNvSpPr/>
            <p:nvPr/>
          </p:nvSpPr>
          <p:spPr bwMode="auto">
            <a:xfrm>
              <a:off x="7386638" y="3951288"/>
              <a:ext cx="349250" cy="139700"/>
            </a:xfrm>
            <a:custGeom>
              <a:avLst/>
              <a:gdLst>
                <a:gd name="T0" fmla="*/ 253 w 380"/>
                <a:gd name="T1" fmla="*/ 21 h 152"/>
                <a:gd name="T2" fmla="*/ 258 w 380"/>
                <a:gd name="T3" fmla="*/ 65 h 152"/>
                <a:gd name="T4" fmla="*/ 195 w 380"/>
                <a:gd name="T5" fmla="*/ 10 h 152"/>
                <a:gd name="T6" fmla="*/ 184 w 380"/>
                <a:gd name="T7" fmla="*/ 7 h 152"/>
                <a:gd name="T8" fmla="*/ 185 w 380"/>
                <a:gd name="T9" fmla="*/ 37 h 152"/>
                <a:gd name="T10" fmla="*/ 154 w 380"/>
                <a:gd name="T11" fmla="*/ 19 h 152"/>
                <a:gd name="T12" fmla="*/ 159 w 380"/>
                <a:gd name="T13" fmla="*/ 42 h 152"/>
                <a:gd name="T14" fmla="*/ 135 w 380"/>
                <a:gd name="T15" fmla="*/ 20 h 152"/>
                <a:gd name="T16" fmla="*/ 125 w 380"/>
                <a:gd name="T17" fmla="*/ 7 h 152"/>
                <a:gd name="T18" fmla="*/ 116 w 380"/>
                <a:gd name="T19" fmla="*/ 42 h 152"/>
                <a:gd name="T20" fmla="*/ 100 w 380"/>
                <a:gd name="T21" fmla="*/ 22 h 152"/>
                <a:gd name="T22" fmla="*/ 93 w 380"/>
                <a:gd name="T23" fmla="*/ 20 h 152"/>
                <a:gd name="T24" fmla="*/ 88 w 380"/>
                <a:gd name="T25" fmla="*/ 0 h 152"/>
                <a:gd name="T26" fmla="*/ 51 w 380"/>
                <a:gd name="T27" fmla="*/ 47 h 152"/>
                <a:gd name="T28" fmla="*/ 61 w 380"/>
                <a:gd name="T29" fmla="*/ 12 h 152"/>
                <a:gd name="T30" fmla="*/ 0 w 380"/>
                <a:gd name="T31" fmla="*/ 83 h 152"/>
                <a:gd name="T32" fmla="*/ 0 w 380"/>
                <a:gd name="T33" fmla="*/ 152 h 152"/>
                <a:gd name="T34" fmla="*/ 380 w 380"/>
                <a:gd name="T35" fmla="*/ 152 h 152"/>
                <a:gd name="T36" fmla="*/ 253 w 380"/>
                <a:gd name="T37" fmla="*/ 21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80" h="152">
                  <a:moveTo>
                    <a:pt x="253" y="21"/>
                  </a:moveTo>
                  <a:cubicBezTo>
                    <a:pt x="255" y="36"/>
                    <a:pt x="256" y="50"/>
                    <a:pt x="258" y="65"/>
                  </a:cubicBezTo>
                  <a:cubicBezTo>
                    <a:pt x="238" y="46"/>
                    <a:pt x="216" y="28"/>
                    <a:pt x="195" y="10"/>
                  </a:cubicBezTo>
                  <a:cubicBezTo>
                    <a:pt x="192" y="8"/>
                    <a:pt x="188" y="5"/>
                    <a:pt x="184" y="7"/>
                  </a:cubicBezTo>
                  <a:cubicBezTo>
                    <a:pt x="184" y="17"/>
                    <a:pt x="185" y="27"/>
                    <a:pt x="185" y="37"/>
                  </a:cubicBezTo>
                  <a:cubicBezTo>
                    <a:pt x="174" y="32"/>
                    <a:pt x="164" y="26"/>
                    <a:pt x="154" y="19"/>
                  </a:cubicBezTo>
                  <a:cubicBezTo>
                    <a:pt x="156" y="26"/>
                    <a:pt x="157" y="34"/>
                    <a:pt x="159" y="42"/>
                  </a:cubicBezTo>
                  <a:cubicBezTo>
                    <a:pt x="148" y="38"/>
                    <a:pt x="142" y="29"/>
                    <a:pt x="135" y="20"/>
                  </a:cubicBezTo>
                  <a:cubicBezTo>
                    <a:pt x="132" y="16"/>
                    <a:pt x="128" y="11"/>
                    <a:pt x="125" y="7"/>
                  </a:cubicBezTo>
                  <a:cubicBezTo>
                    <a:pt x="119" y="18"/>
                    <a:pt x="116" y="30"/>
                    <a:pt x="116" y="42"/>
                  </a:cubicBezTo>
                  <a:cubicBezTo>
                    <a:pt x="110" y="36"/>
                    <a:pt x="105" y="29"/>
                    <a:pt x="100" y="22"/>
                  </a:cubicBezTo>
                  <a:cubicBezTo>
                    <a:pt x="98" y="24"/>
                    <a:pt x="95" y="22"/>
                    <a:pt x="93" y="20"/>
                  </a:cubicBezTo>
                  <a:cubicBezTo>
                    <a:pt x="89" y="14"/>
                    <a:pt x="87" y="7"/>
                    <a:pt x="88" y="0"/>
                  </a:cubicBezTo>
                  <a:cubicBezTo>
                    <a:pt x="77" y="17"/>
                    <a:pt x="64" y="33"/>
                    <a:pt x="51" y="47"/>
                  </a:cubicBezTo>
                  <a:cubicBezTo>
                    <a:pt x="54" y="35"/>
                    <a:pt x="57" y="24"/>
                    <a:pt x="61" y="12"/>
                  </a:cubicBezTo>
                  <a:cubicBezTo>
                    <a:pt x="0" y="83"/>
                    <a:pt x="0" y="83"/>
                    <a:pt x="0" y="83"/>
                  </a:cubicBezTo>
                  <a:cubicBezTo>
                    <a:pt x="0" y="152"/>
                    <a:pt x="0" y="152"/>
                    <a:pt x="0" y="152"/>
                  </a:cubicBezTo>
                  <a:cubicBezTo>
                    <a:pt x="380" y="152"/>
                    <a:pt x="380" y="152"/>
                    <a:pt x="380" y="152"/>
                  </a:cubicBezTo>
                  <a:lnTo>
                    <a:pt x="253" y="21"/>
                  </a:lnTo>
                  <a:close/>
                </a:path>
              </a:pathLst>
            </a:custGeom>
            <a:solidFill>
              <a:srgbClr val="E0917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0" name="Freeform 675"/>
            <p:cNvSpPr/>
            <p:nvPr/>
          </p:nvSpPr>
          <p:spPr bwMode="auto">
            <a:xfrm>
              <a:off x="7639051" y="3883025"/>
              <a:ext cx="239713" cy="100013"/>
            </a:xfrm>
            <a:custGeom>
              <a:avLst/>
              <a:gdLst>
                <a:gd name="T0" fmla="*/ 40 w 262"/>
                <a:gd name="T1" fmla="*/ 58 h 109"/>
                <a:gd name="T2" fmla="*/ 42 w 262"/>
                <a:gd name="T3" fmla="*/ 66 h 109"/>
                <a:gd name="T4" fmla="*/ 49 w 262"/>
                <a:gd name="T5" fmla="*/ 71 h 109"/>
                <a:gd name="T6" fmla="*/ 57 w 262"/>
                <a:gd name="T7" fmla="*/ 81 h 109"/>
                <a:gd name="T8" fmla="*/ 61 w 262"/>
                <a:gd name="T9" fmla="*/ 75 h 109"/>
                <a:gd name="T10" fmla="*/ 70 w 262"/>
                <a:gd name="T11" fmla="*/ 78 h 109"/>
                <a:gd name="T12" fmla="*/ 100 w 262"/>
                <a:gd name="T13" fmla="*/ 103 h 109"/>
                <a:gd name="T14" fmla="*/ 100 w 262"/>
                <a:gd name="T15" fmla="*/ 84 h 109"/>
                <a:gd name="T16" fmla="*/ 100 w 262"/>
                <a:gd name="T17" fmla="*/ 80 h 109"/>
                <a:gd name="T18" fmla="*/ 109 w 262"/>
                <a:gd name="T19" fmla="*/ 81 h 109"/>
                <a:gd name="T20" fmla="*/ 132 w 262"/>
                <a:gd name="T21" fmla="*/ 96 h 109"/>
                <a:gd name="T22" fmla="*/ 132 w 262"/>
                <a:gd name="T23" fmla="*/ 89 h 109"/>
                <a:gd name="T24" fmla="*/ 163 w 262"/>
                <a:gd name="T25" fmla="*/ 99 h 109"/>
                <a:gd name="T26" fmla="*/ 160 w 262"/>
                <a:gd name="T27" fmla="*/ 83 h 109"/>
                <a:gd name="T28" fmla="*/ 176 w 262"/>
                <a:gd name="T29" fmla="*/ 77 h 109"/>
                <a:gd name="T30" fmla="*/ 262 w 262"/>
                <a:gd name="T31" fmla="*/ 109 h 109"/>
                <a:gd name="T32" fmla="*/ 106 w 262"/>
                <a:gd name="T33" fmla="*/ 0 h 109"/>
                <a:gd name="T34" fmla="*/ 0 w 262"/>
                <a:gd name="T35" fmla="*/ 77 h 109"/>
                <a:gd name="T36" fmla="*/ 17 w 262"/>
                <a:gd name="T37" fmla="*/ 71 h 109"/>
                <a:gd name="T38" fmla="*/ 40 w 262"/>
                <a:gd name="T39" fmla="*/ 58 h 1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262" h="109">
                  <a:moveTo>
                    <a:pt x="40" y="58"/>
                  </a:moveTo>
                  <a:cubicBezTo>
                    <a:pt x="38" y="60"/>
                    <a:pt x="40" y="64"/>
                    <a:pt x="42" y="66"/>
                  </a:cubicBezTo>
                  <a:cubicBezTo>
                    <a:pt x="44" y="68"/>
                    <a:pt x="46" y="69"/>
                    <a:pt x="49" y="71"/>
                  </a:cubicBezTo>
                  <a:cubicBezTo>
                    <a:pt x="52" y="73"/>
                    <a:pt x="55" y="77"/>
                    <a:pt x="57" y="81"/>
                  </a:cubicBezTo>
                  <a:cubicBezTo>
                    <a:pt x="59" y="80"/>
                    <a:pt x="61" y="77"/>
                    <a:pt x="61" y="75"/>
                  </a:cubicBezTo>
                  <a:cubicBezTo>
                    <a:pt x="64" y="73"/>
                    <a:pt x="68" y="75"/>
                    <a:pt x="70" y="78"/>
                  </a:cubicBezTo>
                  <a:cubicBezTo>
                    <a:pt x="80" y="86"/>
                    <a:pt x="90" y="94"/>
                    <a:pt x="100" y="103"/>
                  </a:cubicBezTo>
                  <a:cubicBezTo>
                    <a:pt x="100" y="97"/>
                    <a:pt x="100" y="90"/>
                    <a:pt x="100" y="84"/>
                  </a:cubicBezTo>
                  <a:cubicBezTo>
                    <a:pt x="100" y="83"/>
                    <a:pt x="100" y="81"/>
                    <a:pt x="100" y="80"/>
                  </a:cubicBezTo>
                  <a:cubicBezTo>
                    <a:pt x="102" y="78"/>
                    <a:pt x="106" y="79"/>
                    <a:pt x="109" y="81"/>
                  </a:cubicBezTo>
                  <a:cubicBezTo>
                    <a:pt x="116" y="86"/>
                    <a:pt x="124" y="91"/>
                    <a:pt x="132" y="96"/>
                  </a:cubicBezTo>
                  <a:cubicBezTo>
                    <a:pt x="132" y="94"/>
                    <a:pt x="132" y="91"/>
                    <a:pt x="132" y="89"/>
                  </a:cubicBezTo>
                  <a:cubicBezTo>
                    <a:pt x="143" y="91"/>
                    <a:pt x="153" y="95"/>
                    <a:pt x="163" y="99"/>
                  </a:cubicBezTo>
                  <a:cubicBezTo>
                    <a:pt x="164" y="94"/>
                    <a:pt x="159" y="89"/>
                    <a:pt x="160" y="83"/>
                  </a:cubicBezTo>
                  <a:cubicBezTo>
                    <a:pt x="162" y="77"/>
                    <a:pt x="170" y="76"/>
                    <a:pt x="176" y="77"/>
                  </a:cubicBezTo>
                  <a:cubicBezTo>
                    <a:pt x="207" y="82"/>
                    <a:pt x="232" y="104"/>
                    <a:pt x="262" y="109"/>
                  </a:cubicBezTo>
                  <a:cubicBezTo>
                    <a:pt x="106" y="0"/>
                    <a:pt x="106" y="0"/>
                    <a:pt x="106" y="0"/>
                  </a:cubicBezTo>
                  <a:cubicBezTo>
                    <a:pt x="0" y="77"/>
                    <a:pt x="0" y="77"/>
                    <a:pt x="0" y="77"/>
                  </a:cubicBezTo>
                  <a:cubicBezTo>
                    <a:pt x="6" y="77"/>
                    <a:pt x="12" y="74"/>
                    <a:pt x="17" y="71"/>
                  </a:cubicBezTo>
                  <a:cubicBezTo>
                    <a:pt x="25" y="67"/>
                    <a:pt x="32" y="62"/>
                    <a:pt x="40" y="58"/>
                  </a:cubicBez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1" name="Freeform 676"/>
            <p:cNvSpPr/>
            <p:nvPr/>
          </p:nvSpPr>
          <p:spPr bwMode="auto">
            <a:xfrm>
              <a:off x="7618413" y="3937000"/>
              <a:ext cx="273050" cy="153988"/>
            </a:xfrm>
            <a:custGeom>
              <a:avLst/>
              <a:gdLst>
                <a:gd name="T0" fmla="*/ 284 w 297"/>
                <a:gd name="T1" fmla="*/ 51 h 168"/>
                <a:gd name="T2" fmla="*/ 198 w 297"/>
                <a:gd name="T3" fmla="*/ 19 h 168"/>
                <a:gd name="T4" fmla="*/ 182 w 297"/>
                <a:gd name="T5" fmla="*/ 25 h 168"/>
                <a:gd name="T6" fmla="*/ 185 w 297"/>
                <a:gd name="T7" fmla="*/ 41 h 168"/>
                <a:gd name="T8" fmla="*/ 154 w 297"/>
                <a:gd name="T9" fmla="*/ 31 h 168"/>
                <a:gd name="T10" fmla="*/ 154 w 297"/>
                <a:gd name="T11" fmla="*/ 38 h 168"/>
                <a:gd name="T12" fmla="*/ 131 w 297"/>
                <a:gd name="T13" fmla="*/ 23 h 168"/>
                <a:gd name="T14" fmla="*/ 122 w 297"/>
                <a:gd name="T15" fmla="*/ 22 h 168"/>
                <a:gd name="T16" fmla="*/ 122 w 297"/>
                <a:gd name="T17" fmla="*/ 26 h 168"/>
                <a:gd name="T18" fmla="*/ 122 w 297"/>
                <a:gd name="T19" fmla="*/ 45 h 168"/>
                <a:gd name="T20" fmla="*/ 92 w 297"/>
                <a:gd name="T21" fmla="*/ 20 h 168"/>
                <a:gd name="T22" fmla="*/ 83 w 297"/>
                <a:gd name="T23" fmla="*/ 17 h 168"/>
                <a:gd name="T24" fmla="*/ 79 w 297"/>
                <a:gd name="T25" fmla="*/ 23 h 168"/>
                <a:gd name="T26" fmla="*/ 71 w 297"/>
                <a:gd name="T27" fmla="*/ 13 h 168"/>
                <a:gd name="T28" fmla="*/ 64 w 297"/>
                <a:gd name="T29" fmla="*/ 8 h 168"/>
                <a:gd name="T30" fmla="*/ 62 w 297"/>
                <a:gd name="T31" fmla="*/ 0 h 168"/>
                <a:gd name="T32" fmla="*/ 39 w 297"/>
                <a:gd name="T33" fmla="*/ 13 h 168"/>
                <a:gd name="T34" fmla="*/ 22 w 297"/>
                <a:gd name="T35" fmla="*/ 19 h 168"/>
                <a:gd name="T36" fmla="*/ 0 w 297"/>
                <a:gd name="T37" fmla="*/ 35 h 168"/>
                <a:gd name="T38" fmla="*/ 128 w 297"/>
                <a:gd name="T39" fmla="*/ 168 h 168"/>
                <a:gd name="T40" fmla="*/ 297 w 297"/>
                <a:gd name="T41" fmla="*/ 168 h 168"/>
                <a:gd name="T42" fmla="*/ 297 w 297"/>
                <a:gd name="T43" fmla="*/ 60 h 168"/>
                <a:gd name="T44" fmla="*/ 284 w 297"/>
                <a:gd name="T45" fmla="*/ 51 h 1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97" h="168">
                  <a:moveTo>
                    <a:pt x="284" y="51"/>
                  </a:moveTo>
                  <a:cubicBezTo>
                    <a:pt x="254" y="46"/>
                    <a:pt x="229" y="24"/>
                    <a:pt x="198" y="19"/>
                  </a:cubicBezTo>
                  <a:cubicBezTo>
                    <a:pt x="192" y="18"/>
                    <a:pt x="184" y="19"/>
                    <a:pt x="182" y="25"/>
                  </a:cubicBezTo>
                  <a:cubicBezTo>
                    <a:pt x="181" y="31"/>
                    <a:pt x="186" y="36"/>
                    <a:pt x="185" y="41"/>
                  </a:cubicBezTo>
                  <a:cubicBezTo>
                    <a:pt x="175" y="37"/>
                    <a:pt x="165" y="33"/>
                    <a:pt x="154" y="31"/>
                  </a:cubicBezTo>
                  <a:cubicBezTo>
                    <a:pt x="154" y="33"/>
                    <a:pt x="154" y="36"/>
                    <a:pt x="154" y="38"/>
                  </a:cubicBezTo>
                  <a:cubicBezTo>
                    <a:pt x="146" y="33"/>
                    <a:pt x="138" y="28"/>
                    <a:pt x="131" y="23"/>
                  </a:cubicBezTo>
                  <a:cubicBezTo>
                    <a:pt x="128" y="21"/>
                    <a:pt x="124" y="20"/>
                    <a:pt x="122" y="22"/>
                  </a:cubicBezTo>
                  <a:cubicBezTo>
                    <a:pt x="122" y="23"/>
                    <a:pt x="122" y="25"/>
                    <a:pt x="122" y="26"/>
                  </a:cubicBezTo>
                  <a:cubicBezTo>
                    <a:pt x="122" y="32"/>
                    <a:pt x="122" y="39"/>
                    <a:pt x="122" y="45"/>
                  </a:cubicBezTo>
                  <a:cubicBezTo>
                    <a:pt x="112" y="36"/>
                    <a:pt x="102" y="28"/>
                    <a:pt x="92" y="20"/>
                  </a:cubicBezTo>
                  <a:cubicBezTo>
                    <a:pt x="90" y="17"/>
                    <a:pt x="86" y="15"/>
                    <a:pt x="83" y="17"/>
                  </a:cubicBezTo>
                  <a:cubicBezTo>
                    <a:pt x="83" y="19"/>
                    <a:pt x="81" y="22"/>
                    <a:pt x="79" y="23"/>
                  </a:cubicBezTo>
                  <a:cubicBezTo>
                    <a:pt x="77" y="19"/>
                    <a:pt x="74" y="15"/>
                    <a:pt x="71" y="13"/>
                  </a:cubicBezTo>
                  <a:cubicBezTo>
                    <a:pt x="68" y="11"/>
                    <a:pt x="66" y="10"/>
                    <a:pt x="64" y="8"/>
                  </a:cubicBezTo>
                  <a:cubicBezTo>
                    <a:pt x="62" y="6"/>
                    <a:pt x="60" y="2"/>
                    <a:pt x="62" y="0"/>
                  </a:cubicBezTo>
                  <a:cubicBezTo>
                    <a:pt x="54" y="4"/>
                    <a:pt x="47" y="9"/>
                    <a:pt x="39" y="13"/>
                  </a:cubicBezTo>
                  <a:cubicBezTo>
                    <a:pt x="34" y="16"/>
                    <a:pt x="28" y="19"/>
                    <a:pt x="22" y="19"/>
                  </a:cubicBezTo>
                  <a:cubicBezTo>
                    <a:pt x="0" y="35"/>
                    <a:pt x="0" y="35"/>
                    <a:pt x="0" y="35"/>
                  </a:cubicBezTo>
                  <a:cubicBezTo>
                    <a:pt x="128" y="168"/>
                    <a:pt x="128" y="168"/>
                    <a:pt x="128" y="168"/>
                  </a:cubicBezTo>
                  <a:cubicBezTo>
                    <a:pt x="297" y="168"/>
                    <a:pt x="297" y="168"/>
                    <a:pt x="297" y="168"/>
                  </a:cubicBezTo>
                  <a:cubicBezTo>
                    <a:pt x="297" y="60"/>
                    <a:pt x="297" y="60"/>
                    <a:pt x="297" y="60"/>
                  </a:cubicBezTo>
                  <a:lnTo>
                    <a:pt x="284" y="51"/>
                  </a:lnTo>
                  <a:close/>
                </a:path>
              </a:pathLst>
            </a:custGeom>
            <a:solidFill>
              <a:srgbClr val="E15C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22" name="Oval 677"/>
          <p:cNvSpPr>
            <a:spLocks noChangeArrowheads="1"/>
          </p:cNvSpPr>
          <p:nvPr/>
        </p:nvSpPr>
        <p:spPr bwMode="auto">
          <a:xfrm>
            <a:off x="6745190" y="1665035"/>
            <a:ext cx="836317" cy="836317"/>
          </a:xfrm>
          <a:prstGeom prst="ellipse">
            <a:avLst/>
          </a:prstGeom>
          <a:solidFill>
            <a:srgbClr val="F2756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19" name="组合 3818"/>
          <p:cNvGrpSpPr/>
          <p:nvPr/>
        </p:nvGrpSpPr>
        <p:grpSpPr>
          <a:xfrm>
            <a:off x="6922977" y="1810111"/>
            <a:ext cx="486431" cy="556121"/>
            <a:chOff x="6348413" y="3659188"/>
            <a:chExt cx="542926" cy="620712"/>
          </a:xfrm>
        </p:grpSpPr>
        <p:sp>
          <p:nvSpPr>
            <p:cNvPr id="3523" name="Oval 678"/>
            <p:cNvSpPr>
              <a:spLocks noChangeArrowheads="1"/>
            </p:cNvSpPr>
            <p:nvPr/>
          </p:nvSpPr>
          <p:spPr bwMode="auto">
            <a:xfrm>
              <a:off x="6348413" y="4210050"/>
              <a:ext cx="349250" cy="69850"/>
            </a:xfrm>
            <a:prstGeom prst="ellipse">
              <a:avLst/>
            </a:prstGeom>
            <a:solidFill>
              <a:srgbClr val="D14E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4" name="Freeform 679"/>
            <p:cNvSpPr/>
            <p:nvPr/>
          </p:nvSpPr>
          <p:spPr bwMode="auto">
            <a:xfrm>
              <a:off x="6507163" y="3659188"/>
              <a:ext cx="384175" cy="495300"/>
            </a:xfrm>
            <a:custGeom>
              <a:avLst/>
              <a:gdLst>
                <a:gd name="T0" fmla="*/ 274 w 418"/>
                <a:gd name="T1" fmla="*/ 18 h 539"/>
                <a:gd name="T2" fmla="*/ 0 w 418"/>
                <a:gd name="T3" fmla="*/ 432 h 539"/>
                <a:gd name="T4" fmla="*/ 182 w 418"/>
                <a:gd name="T5" fmla="*/ 539 h 539"/>
                <a:gd name="T6" fmla="*/ 410 w 418"/>
                <a:gd name="T7" fmla="*/ 98 h 539"/>
                <a:gd name="T8" fmla="*/ 398 w 418"/>
                <a:gd name="T9" fmla="*/ 57 h 539"/>
                <a:gd name="T10" fmla="*/ 315 w 418"/>
                <a:gd name="T11" fmla="*/ 9 h 539"/>
                <a:gd name="T12" fmla="*/ 274 w 418"/>
                <a:gd name="T13" fmla="*/ 18 h 539"/>
              </a:gdLst>
              <a:ahLst/>
              <a:cxnLst>
                <a:cxn ang="0">
                  <a:pos x="T0" y="T1"/>
                </a:cxn>
                <a:cxn ang="0">
                  <a:pos x="T2" y="T3"/>
                </a:cxn>
                <a:cxn ang="0">
                  <a:pos x="T4" y="T5"/>
                </a:cxn>
                <a:cxn ang="0">
                  <a:pos x="T6" y="T7"/>
                </a:cxn>
                <a:cxn ang="0">
                  <a:pos x="T8" y="T9"/>
                </a:cxn>
                <a:cxn ang="0">
                  <a:pos x="T10" y="T11"/>
                </a:cxn>
                <a:cxn ang="0">
                  <a:pos x="T12" y="T13"/>
                </a:cxn>
              </a:cxnLst>
              <a:rect l="0" t="0" r="r" b="b"/>
              <a:pathLst>
                <a:path w="418" h="539">
                  <a:moveTo>
                    <a:pt x="274" y="18"/>
                  </a:moveTo>
                  <a:cubicBezTo>
                    <a:pt x="0" y="432"/>
                    <a:pt x="0" y="432"/>
                    <a:pt x="0" y="432"/>
                  </a:cubicBezTo>
                  <a:cubicBezTo>
                    <a:pt x="182" y="539"/>
                    <a:pt x="182" y="539"/>
                    <a:pt x="182" y="539"/>
                  </a:cubicBezTo>
                  <a:cubicBezTo>
                    <a:pt x="410" y="98"/>
                    <a:pt x="410" y="98"/>
                    <a:pt x="410" y="98"/>
                  </a:cubicBezTo>
                  <a:cubicBezTo>
                    <a:pt x="418" y="84"/>
                    <a:pt x="412" y="66"/>
                    <a:pt x="398" y="57"/>
                  </a:cubicBezTo>
                  <a:cubicBezTo>
                    <a:pt x="315" y="9"/>
                    <a:pt x="315" y="9"/>
                    <a:pt x="315" y="9"/>
                  </a:cubicBezTo>
                  <a:cubicBezTo>
                    <a:pt x="301" y="0"/>
                    <a:pt x="283" y="5"/>
                    <a:pt x="274" y="18"/>
                  </a:cubicBezTo>
                  <a:close/>
                </a:path>
              </a:pathLst>
            </a:custGeom>
            <a:solidFill>
              <a:srgbClr val="4CA3A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5" name="Freeform 680"/>
            <p:cNvSpPr/>
            <p:nvPr/>
          </p:nvSpPr>
          <p:spPr bwMode="auto">
            <a:xfrm>
              <a:off x="6591301" y="3689350"/>
              <a:ext cx="300038" cy="465138"/>
            </a:xfrm>
            <a:custGeom>
              <a:avLst/>
              <a:gdLst>
                <a:gd name="T0" fmla="*/ 0 w 327"/>
                <a:gd name="T1" fmla="*/ 453 h 506"/>
                <a:gd name="T2" fmla="*/ 91 w 327"/>
                <a:gd name="T3" fmla="*/ 506 h 506"/>
                <a:gd name="T4" fmla="*/ 319 w 327"/>
                <a:gd name="T5" fmla="*/ 65 h 506"/>
                <a:gd name="T6" fmla="*/ 307 w 327"/>
                <a:gd name="T7" fmla="*/ 24 h 506"/>
                <a:gd name="T8" fmla="*/ 266 w 327"/>
                <a:gd name="T9" fmla="*/ 0 h 506"/>
                <a:gd name="T10" fmla="*/ 0 w 327"/>
                <a:gd name="T11" fmla="*/ 453 h 506"/>
              </a:gdLst>
              <a:ahLst/>
              <a:cxnLst>
                <a:cxn ang="0">
                  <a:pos x="T0" y="T1"/>
                </a:cxn>
                <a:cxn ang="0">
                  <a:pos x="T2" y="T3"/>
                </a:cxn>
                <a:cxn ang="0">
                  <a:pos x="T4" y="T5"/>
                </a:cxn>
                <a:cxn ang="0">
                  <a:pos x="T6" y="T7"/>
                </a:cxn>
                <a:cxn ang="0">
                  <a:pos x="T8" y="T9"/>
                </a:cxn>
                <a:cxn ang="0">
                  <a:pos x="T10" y="T11"/>
                </a:cxn>
              </a:cxnLst>
              <a:rect l="0" t="0" r="r" b="b"/>
              <a:pathLst>
                <a:path w="327" h="506">
                  <a:moveTo>
                    <a:pt x="0" y="453"/>
                  </a:moveTo>
                  <a:cubicBezTo>
                    <a:pt x="91" y="506"/>
                    <a:pt x="91" y="506"/>
                    <a:pt x="91" y="506"/>
                  </a:cubicBezTo>
                  <a:cubicBezTo>
                    <a:pt x="319" y="65"/>
                    <a:pt x="319" y="65"/>
                    <a:pt x="319" y="65"/>
                  </a:cubicBezTo>
                  <a:cubicBezTo>
                    <a:pt x="327" y="51"/>
                    <a:pt x="321" y="33"/>
                    <a:pt x="307" y="24"/>
                  </a:cubicBezTo>
                  <a:cubicBezTo>
                    <a:pt x="266" y="0"/>
                    <a:pt x="266" y="0"/>
                    <a:pt x="266" y="0"/>
                  </a:cubicBezTo>
                  <a:lnTo>
                    <a:pt x="0" y="453"/>
                  </a:lnTo>
                  <a:close/>
                </a:path>
              </a:pathLst>
            </a:custGeom>
            <a:solidFill>
              <a:srgbClr val="18688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6" name="Freeform 681"/>
            <p:cNvSpPr/>
            <p:nvPr/>
          </p:nvSpPr>
          <p:spPr bwMode="auto">
            <a:xfrm>
              <a:off x="6742113" y="3659188"/>
              <a:ext cx="149225" cy="119063"/>
            </a:xfrm>
            <a:custGeom>
              <a:avLst/>
              <a:gdLst>
                <a:gd name="T0" fmla="*/ 19 w 163"/>
                <a:gd name="T1" fmla="*/ 18 h 129"/>
                <a:gd name="T2" fmla="*/ 0 w 163"/>
                <a:gd name="T3" fmla="*/ 47 h 129"/>
                <a:gd name="T4" fmla="*/ 139 w 163"/>
                <a:gd name="T5" fmla="*/ 129 h 129"/>
                <a:gd name="T6" fmla="*/ 155 w 163"/>
                <a:gd name="T7" fmla="*/ 98 h 129"/>
                <a:gd name="T8" fmla="*/ 143 w 163"/>
                <a:gd name="T9" fmla="*/ 57 h 129"/>
                <a:gd name="T10" fmla="*/ 60 w 163"/>
                <a:gd name="T11" fmla="*/ 9 h 129"/>
                <a:gd name="T12" fmla="*/ 19 w 163"/>
                <a:gd name="T13" fmla="*/ 18 h 129"/>
              </a:gdLst>
              <a:ahLst/>
              <a:cxnLst>
                <a:cxn ang="0">
                  <a:pos x="T0" y="T1"/>
                </a:cxn>
                <a:cxn ang="0">
                  <a:pos x="T2" y="T3"/>
                </a:cxn>
                <a:cxn ang="0">
                  <a:pos x="T4" y="T5"/>
                </a:cxn>
                <a:cxn ang="0">
                  <a:pos x="T6" y="T7"/>
                </a:cxn>
                <a:cxn ang="0">
                  <a:pos x="T8" y="T9"/>
                </a:cxn>
                <a:cxn ang="0">
                  <a:pos x="T10" y="T11"/>
                </a:cxn>
                <a:cxn ang="0">
                  <a:pos x="T12" y="T13"/>
                </a:cxn>
              </a:cxnLst>
              <a:rect l="0" t="0" r="r" b="b"/>
              <a:pathLst>
                <a:path w="163" h="129">
                  <a:moveTo>
                    <a:pt x="19" y="18"/>
                  </a:moveTo>
                  <a:cubicBezTo>
                    <a:pt x="0" y="47"/>
                    <a:pt x="0" y="47"/>
                    <a:pt x="0" y="47"/>
                  </a:cubicBezTo>
                  <a:cubicBezTo>
                    <a:pt x="139" y="129"/>
                    <a:pt x="139" y="129"/>
                    <a:pt x="139" y="129"/>
                  </a:cubicBezTo>
                  <a:cubicBezTo>
                    <a:pt x="155" y="98"/>
                    <a:pt x="155" y="98"/>
                    <a:pt x="155" y="98"/>
                  </a:cubicBezTo>
                  <a:cubicBezTo>
                    <a:pt x="163" y="84"/>
                    <a:pt x="157" y="66"/>
                    <a:pt x="143" y="57"/>
                  </a:cubicBezTo>
                  <a:cubicBezTo>
                    <a:pt x="60" y="9"/>
                    <a:pt x="60" y="9"/>
                    <a:pt x="60" y="9"/>
                  </a:cubicBezTo>
                  <a:cubicBezTo>
                    <a:pt x="46" y="0"/>
                    <a:pt x="28" y="5"/>
                    <a:pt x="19" y="18"/>
                  </a:cubicBez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7" name="Freeform 682"/>
            <p:cNvSpPr/>
            <p:nvPr/>
          </p:nvSpPr>
          <p:spPr bwMode="auto">
            <a:xfrm>
              <a:off x="6802438" y="3687763"/>
              <a:ext cx="88900" cy="90488"/>
            </a:xfrm>
            <a:custGeom>
              <a:avLst/>
              <a:gdLst>
                <a:gd name="T0" fmla="*/ 0 w 96"/>
                <a:gd name="T1" fmla="*/ 55 h 98"/>
                <a:gd name="T2" fmla="*/ 72 w 96"/>
                <a:gd name="T3" fmla="*/ 98 h 98"/>
                <a:gd name="T4" fmla="*/ 88 w 96"/>
                <a:gd name="T5" fmla="*/ 67 h 98"/>
                <a:gd name="T6" fmla="*/ 76 w 96"/>
                <a:gd name="T7" fmla="*/ 26 h 98"/>
                <a:gd name="T8" fmla="*/ 32 w 96"/>
                <a:gd name="T9" fmla="*/ 0 h 98"/>
                <a:gd name="T10" fmla="*/ 0 w 96"/>
                <a:gd name="T11" fmla="*/ 55 h 98"/>
              </a:gdLst>
              <a:ahLst/>
              <a:cxnLst>
                <a:cxn ang="0">
                  <a:pos x="T0" y="T1"/>
                </a:cxn>
                <a:cxn ang="0">
                  <a:pos x="T2" y="T3"/>
                </a:cxn>
                <a:cxn ang="0">
                  <a:pos x="T4" y="T5"/>
                </a:cxn>
                <a:cxn ang="0">
                  <a:pos x="T6" y="T7"/>
                </a:cxn>
                <a:cxn ang="0">
                  <a:pos x="T8" y="T9"/>
                </a:cxn>
                <a:cxn ang="0">
                  <a:pos x="T10" y="T11"/>
                </a:cxn>
              </a:cxnLst>
              <a:rect l="0" t="0" r="r" b="b"/>
              <a:pathLst>
                <a:path w="96" h="98">
                  <a:moveTo>
                    <a:pt x="0" y="55"/>
                  </a:moveTo>
                  <a:cubicBezTo>
                    <a:pt x="72" y="98"/>
                    <a:pt x="72" y="98"/>
                    <a:pt x="72" y="98"/>
                  </a:cubicBezTo>
                  <a:cubicBezTo>
                    <a:pt x="88" y="67"/>
                    <a:pt x="88" y="67"/>
                    <a:pt x="88" y="67"/>
                  </a:cubicBezTo>
                  <a:cubicBezTo>
                    <a:pt x="96" y="53"/>
                    <a:pt x="90" y="35"/>
                    <a:pt x="76" y="26"/>
                  </a:cubicBezTo>
                  <a:cubicBezTo>
                    <a:pt x="32" y="0"/>
                    <a:pt x="32" y="0"/>
                    <a:pt x="32" y="0"/>
                  </a:cubicBezTo>
                  <a:lnTo>
                    <a:pt x="0" y="55"/>
                  </a:lnTo>
                  <a:close/>
                </a:path>
              </a:pathLst>
            </a:custGeom>
            <a:solidFill>
              <a:srgbClr val="D1A52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8" name="Freeform 683"/>
            <p:cNvSpPr/>
            <p:nvPr/>
          </p:nvSpPr>
          <p:spPr bwMode="auto">
            <a:xfrm>
              <a:off x="6483351" y="4056063"/>
              <a:ext cx="190500" cy="169863"/>
            </a:xfrm>
            <a:custGeom>
              <a:avLst/>
              <a:gdLst>
                <a:gd name="T0" fmla="*/ 21 w 208"/>
                <a:gd name="T1" fmla="*/ 52 h 184"/>
                <a:gd name="T2" fmla="*/ 31 w 208"/>
                <a:gd name="T3" fmla="*/ 166 h 184"/>
                <a:gd name="T4" fmla="*/ 41 w 208"/>
                <a:gd name="T5" fmla="*/ 172 h 184"/>
                <a:gd name="T6" fmla="*/ 51 w 208"/>
                <a:gd name="T7" fmla="*/ 178 h 184"/>
                <a:gd name="T8" fmla="*/ 61 w 208"/>
                <a:gd name="T9" fmla="*/ 184 h 184"/>
                <a:gd name="T10" fmla="*/ 166 w 208"/>
                <a:gd name="T11" fmla="*/ 137 h 184"/>
                <a:gd name="T12" fmla="*/ 208 w 208"/>
                <a:gd name="T13" fmla="*/ 106 h 184"/>
                <a:gd name="T14" fmla="*/ 123 w 208"/>
                <a:gd name="T15" fmla="*/ 56 h 184"/>
                <a:gd name="T16" fmla="*/ 113 w 208"/>
                <a:gd name="T17" fmla="*/ 50 h 184"/>
                <a:gd name="T18" fmla="*/ 27 w 208"/>
                <a:gd name="T19" fmla="*/ 0 h 184"/>
                <a:gd name="T20" fmla="*/ 21 w 208"/>
                <a:gd name="T21" fmla="*/ 52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08" h="184">
                  <a:moveTo>
                    <a:pt x="21" y="52"/>
                  </a:moveTo>
                  <a:cubicBezTo>
                    <a:pt x="43" y="69"/>
                    <a:pt x="50" y="122"/>
                    <a:pt x="31" y="166"/>
                  </a:cubicBezTo>
                  <a:cubicBezTo>
                    <a:pt x="41" y="172"/>
                    <a:pt x="41" y="172"/>
                    <a:pt x="41" y="172"/>
                  </a:cubicBezTo>
                  <a:cubicBezTo>
                    <a:pt x="51" y="178"/>
                    <a:pt x="51" y="178"/>
                    <a:pt x="51" y="178"/>
                  </a:cubicBezTo>
                  <a:cubicBezTo>
                    <a:pt x="61" y="184"/>
                    <a:pt x="61" y="184"/>
                    <a:pt x="61" y="184"/>
                  </a:cubicBezTo>
                  <a:cubicBezTo>
                    <a:pt x="90" y="146"/>
                    <a:pt x="140" y="127"/>
                    <a:pt x="166" y="137"/>
                  </a:cubicBezTo>
                  <a:cubicBezTo>
                    <a:pt x="191" y="147"/>
                    <a:pt x="208" y="106"/>
                    <a:pt x="208" y="106"/>
                  </a:cubicBezTo>
                  <a:cubicBezTo>
                    <a:pt x="123" y="56"/>
                    <a:pt x="123" y="56"/>
                    <a:pt x="123" y="56"/>
                  </a:cubicBezTo>
                  <a:cubicBezTo>
                    <a:pt x="113" y="50"/>
                    <a:pt x="113" y="50"/>
                    <a:pt x="113" y="50"/>
                  </a:cubicBezTo>
                  <a:cubicBezTo>
                    <a:pt x="27" y="0"/>
                    <a:pt x="27" y="0"/>
                    <a:pt x="27" y="0"/>
                  </a:cubicBezTo>
                  <a:cubicBezTo>
                    <a:pt x="27" y="0"/>
                    <a:pt x="0" y="35"/>
                    <a:pt x="21" y="52"/>
                  </a:cubicBezTo>
                  <a:close/>
                </a:path>
              </a:pathLst>
            </a:custGeom>
            <a:solidFill>
              <a:srgbClr val="ECC97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9" name="Freeform 684"/>
            <p:cNvSpPr/>
            <p:nvPr/>
          </p:nvSpPr>
          <p:spPr bwMode="auto">
            <a:xfrm>
              <a:off x="6497638" y="4208463"/>
              <a:ext cx="41275" cy="31750"/>
            </a:xfrm>
            <a:custGeom>
              <a:avLst/>
              <a:gdLst>
                <a:gd name="T0" fmla="*/ 20 w 26"/>
                <a:gd name="T1" fmla="*/ 20 h 20"/>
                <a:gd name="T2" fmla="*/ 26 w 26"/>
                <a:gd name="T3" fmla="*/ 11 h 20"/>
                <a:gd name="T4" fmla="*/ 9 w 26"/>
                <a:gd name="T5" fmla="*/ 0 h 20"/>
                <a:gd name="T6" fmla="*/ 0 w 26"/>
                <a:gd name="T7" fmla="*/ 15 h 20"/>
                <a:gd name="T8" fmla="*/ 20 w 26"/>
                <a:gd name="T9" fmla="*/ 20 h 20"/>
              </a:gdLst>
              <a:ahLst/>
              <a:cxnLst>
                <a:cxn ang="0">
                  <a:pos x="T0" y="T1"/>
                </a:cxn>
                <a:cxn ang="0">
                  <a:pos x="T2" y="T3"/>
                </a:cxn>
                <a:cxn ang="0">
                  <a:pos x="T4" y="T5"/>
                </a:cxn>
                <a:cxn ang="0">
                  <a:pos x="T6" y="T7"/>
                </a:cxn>
                <a:cxn ang="0">
                  <a:pos x="T8" y="T9"/>
                </a:cxn>
              </a:cxnLst>
              <a:rect l="0" t="0" r="r" b="b"/>
              <a:pathLst>
                <a:path w="26" h="20">
                  <a:moveTo>
                    <a:pt x="20" y="20"/>
                  </a:moveTo>
                  <a:lnTo>
                    <a:pt x="26" y="11"/>
                  </a:lnTo>
                  <a:lnTo>
                    <a:pt x="9" y="0"/>
                  </a:lnTo>
                  <a:lnTo>
                    <a:pt x="0" y="15"/>
                  </a:lnTo>
                  <a:lnTo>
                    <a:pt x="20" y="20"/>
                  </a:lnTo>
                  <a:close/>
                </a:path>
              </a:pathLst>
            </a:custGeom>
            <a:solidFill>
              <a:srgbClr val="23387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0" name="Freeform 685"/>
            <p:cNvSpPr/>
            <p:nvPr/>
          </p:nvSpPr>
          <p:spPr bwMode="auto">
            <a:xfrm>
              <a:off x="6515101" y="4216400"/>
              <a:ext cx="23813" cy="23813"/>
            </a:xfrm>
            <a:custGeom>
              <a:avLst/>
              <a:gdLst>
                <a:gd name="T0" fmla="*/ 0 w 15"/>
                <a:gd name="T1" fmla="*/ 13 h 15"/>
                <a:gd name="T2" fmla="*/ 9 w 15"/>
                <a:gd name="T3" fmla="*/ 15 h 15"/>
                <a:gd name="T4" fmla="*/ 15 w 15"/>
                <a:gd name="T5" fmla="*/ 6 h 15"/>
                <a:gd name="T6" fmla="*/ 7 w 15"/>
                <a:gd name="T7" fmla="*/ 0 h 15"/>
                <a:gd name="T8" fmla="*/ 0 w 15"/>
                <a:gd name="T9" fmla="*/ 13 h 15"/>
              </a:gdLst>
              <a:ahLst/>
              <a:cxnLst>
                <a:cxn ang="0">
                  <a:pos x="T0" y="T1"/>
                </a:cxn>
                <a:cxn ang="0">
                  <a:pos x="T2" y="T3"/>
                </a:cxn>
                <a:cxn ang="0">
                  <a:pos x="T4" y="T5"/>
                </a:cxn>
                <a:cxn ang="0">
                  <a:pos x="T6" y="T7"/>
                </a:cxn>
                <a:cxn ang="0">
                  <a:pos x="T8" y="T9"/>
                </a:cxn>
              </a:cxnLst>
              <a:rect l="0" t="0" r="r" b="b"/>
              <a:pathLst>
                <a:path w="15" h="15">
                  <a:moveTo>
                    <a:pt x="0" y="13"/>
                  </a:moveTo>
                  <a:lnTo>
                    <a:pt x="9" y="15"/>
                  </a:lnTo>
                  <a:lnTo>
                    <a:pt x="15" y="6"/>
                  </a:lnTo>
                  <a:lnTo>
                    <a:pt x="7" y="0"/>
                  </a:lnTo>
                  <a:lnTo>
                    <a:pt x="0" y="13"/>
                  </a:lnTo>
                  <a:close/>
                </a:path>
              </a:pathLst>
            </a:custGeom>
            <a:solidFill>
              <a:srgbClr val="111E44"/>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31" name="Freeform 686"/>
          <p:cNvSpPr/>
          <p:nvPr/>
        </p:nvSpPr>
        <p:spPr bwMode="auto">
          <a:xfrm>
            <a:off x="500901" y="2616558"/>
            <a:ext cx="836317" cy="834895"/>
          </a:xfrm>
          <a:custGeom>
            <a:avLst/>
            <a:gdLst>
              <a:gd name="T0" fmla="*/ 508 w 1016"/>
              <a:gd name="T1" fmla="*/ 0 h 1016"/>
              <a:gd name="T2" fmla="*/ 0 w 1016"/>
              <a:gd name="T3" fmla="*/ 508 h 1016"/>
              <a:gd name="T4" fmla="*/ 81 w 1016"/>
              <a:gd name="T5" fmla="*/ 783 h 1016"/>
              <a:gd name="T6" fmla="*/ 508 w 1016"/>
              <a:gd name="T7" fmla="*/ 1016 h 1016"/>
              <a:gd name="T8" fmla="*/ 935 w 1016"/>
              <a:gd name="T9" fmla="*/ 783 h 1016"/>
              <a:gd name="T10" fmla="*/ 1016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228" y="0"/>
                  <a:pt x="0" y="227"/>
                  <a:pt x="0" y="508"/>
                </a:cubicBezTo>
                <a:cubicBezTo>
                  <a:pt x="0" y="609"/>
                  <a:pt x="30" y="704"/>
                  <a:pt x="81" y="783"/>
                </a:cubicBezTo>
                <a:cubicBezTo>
                  <a:pt x="172" y="923"/>
                  <a:pt x="329" y="1016"/>
                  <a:pt x="508" y="1016"/>
                </a:cubicBezTo>
                <a:cubicBezTo>
                  <a:pt x="687" y="1016"/>
                  <a:pt x="845" y="923"/>
                  <a:pt x="935" y="783"/>
                </a:cubicBezTo>
                <a:cubicBezTo>
                  <a:pt x="986" y="704"/>
                  <a:pt x="1016" y="609"/>
                  <a:pt x="1016" y="508"/>
                </a:cubicBezTo>
                <a:cubicBezTo>
                  <a:pt x="1016" y="227"/>
                  <a:pt x="789" y="0"/>
                  <a:pt x="508" y="0"/>
                </a:cubicBezTo>
                <a:close/>
              </a:path>
            </a:pathLst>
          </a:custGeom>
          <a:solidFill>
            <a:srgbClr val="3CA8D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5" name="组合 3824"/>
          <p:cNvGrpSpPr/>
          <p:nvPr/>
        </p:nvGrpSpPr>
        <p:grpSpPr>
          <a:xfrm>
            <a:off x="715669" y="2780123"/>
            <a:ext cx="409625" cy="513453"/>
            <a:chOff x="4314826" y="4754563"/>
            <a:chExt cx="457200" cy="573087"/>
          </a:xfrm>
        </p:grpSpPr>
        <p:sp>
          <p:nvSpPr>
            <p:cNvPr id="3532" name="Freeform 687"/>
            <p:cNvSpPr/>
            <p:nvPr/>
          </p:nvSpPr>
          <p:spPr bwMode="auto">
            <a:xfrm>
              <a:off x="4343401" y="4754563"/>
              <a:ext cx="428625" cy="541338"/>
            </a:xfrm>
            <a:custGeom>
              <a:avLst/>
              <a:gdLst>
                <a:gd name="T0" fmla="*/ 454 w 467"/>
                <a:gd name="T1" fmla="*/ 4 h 589"/>
                <a:gd name="T2" fmla="*/ 20 w 467"/>
                <a:gd name="T3" fmla="*/ 0 h 589"/>
                <a:gd name="T4" fmla="*/ 6 w 467"/>
                <a:gd name="T5" fmla="*/ 13 h 589"/>
                <a:gd name="T6" fmla="*/ 1 w 467"/>
                <a:gd name="T7" fmla="*/ 571 h 589"/>
                <a:gd name="T8" fmla="*/ 14 w 467"/>
                <a:gd name="T9" fmla="*/ 585 h 589"/>
                <a:gd name="T10" fmla="*/ 448 w 467"/>
                <a:gd name="T11" fmla="*/ 589 h 589"/>
                <a:gd name="T12" fmla="*/ 461 w 467"/>
                <a:gd name="T13" fmla="*/ 576 h 589"/>
                <a:gd name="T14" fmla="*/ 467 w 467"/>
                <a:gd name="T15" fmla="*/ 18 h 589"/>
                <a:gd name="T16" fmla="*/ 454 w 467"/>
                <a:gd name="T17" fmla="*/ 4 h 5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7" h="589">
                  <a:moveTo>
                    <a:pt x="454" y="4"/>
                  </a:moveTo>
                  <a:cubicBezTo>
                    <a:pt x="20" y="0"/>
                    <a:pt x="20" y="0"/>
                    <a:pt x="20" y="0"/>
                  </a:cubicBezTo>
                  <a:cubicBezTo>
                    <a:pt x="12" y="0"/>
                    <a:pt x="6" y="6"/>
                    <a:pt x="6" y="13"/>
                  </a:cubicBezTo>
                  <a:cubicBezTo>
                    <a:pt x="1" y="571"/>
                    <a:pt x="1" y="571"/>
                    <a:pt x="1" y="571"/>
                  </a:cubicBezTo>
                  <a:cubicBezTo>
                    <a:pt x="0" y="578"/>
                    <a:pt x="6" y="585"/>
                    <a:pt x="14" y="585"/>
                  </a:cubicBezTo>
                  <a:cubicBezTo>
                    <a:pt x="448" y="589"/>
                    <a:pt x="448" y="589"/>
                    <a:pt x="448" y="589"/>
                  </a:cubicBezTo>
                  <a:cubicBezTo>
                    <a:pt x="455" y="589"/>
                    <a:pt x="461" y="583"/>
                    <a:pt x="461" y="576"/>
                  </a:cubicBezTo>
                  <a:cubicBezTo>
                    <a:pt x="467" y="18"/>
                    <a:pt x="467" y="18"/>
                    <a:pt x="467" y="18"/>
                  </a:cubicBezTo>
                  <a:cubicBezTo>
                    <a:pt x="467" y="10"/>
                    <a:pt x="461" y="4"/>
                    <a:pt x="454" y="4"/>
                  </a:cubicBez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3" name="Freeform 688"/>
            <p:cNvSpPr/>
            <p:nvPr/>
          </p:nvSpPr>
          <p:spPr bwMode="auto">
            <a:xfrm>
              <a:off x="4314826" y="4810125"/>
              <a:ext cx="390525" cy="517525"/>
            </a:xfrm>
            <a:custGeom>
              <a:avLst/>
              <a:gdLst>
                <a:gd name="T0" fmla="*/ 304 w 425"/>
                <a:gd name="T1" fmla="*/ 3 h 565"/>
                <a:gd name="T2" fmla="*/ 17 w 425"/>
                <a:gd name="T3" fmla="*/ 0 h 565"/>
                <a:gd name="T4" fmla="*/ 5 w 425"/>
                <a:gd name="T5" fmla="*/ 12 h 565"/>
                <a:gd name="T6" fmla="*/ 0 w 425"/>
                <a:gd name="T7" fmla="*/ 548 h 565"/>
                <a:gd name="T8" fmla="*/ 12 w 425"/>
                <a:gd name="T9" fmla="*/ 561 h 565"/>
                <a:gd name="T10" fmla="*/ 409 w 425"/>
                <a:gd name="T11" fmla="*/ 565 h 565"/>
                <a:gd name="T12" fmla="*/ 421 w 425"/>
                <a:gd name="T13" fmla="*/ 553 h 565"/>
                <a:gd name="T14" fmla="*/ 425 w 425"/>
                <a:gd name="T15" fmla="*/ 127 h 565"/>
                <a:gd name="T16" fmla="*/ 304 w 425"/>
                <a:gd name="T17" fmla="*/ 3 h 5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5" h="565">
                  <a:moveTo>
                    <a:pt x="304" y="3"/>
                  </a:moveTo>
                  <a:cubicBezTo>
                    <a:pt x="17" y="0"/>
                    <a:pt x="17" y="0"/>
                    <a:pt x="17" y="0"/>
                  </a:cubicBezTo>
                  <a:cubicBezTo>
                    <a:pt x="11" y="0"/>
                    <a:pt x="5" y="5"/>
                    <a:pt x="5" y="12"/>
                  </a:cubicBezTo>
                  <a:cubicBezTo>
                    <a:pt x="0" y="548"/>
                    <a:pt x="0" y="548"/>
                    <a:pt x="0" y="548"/>
                  </a:cubicBezTo>
                  <a:cubicBezTo>
                    <a:pt x="0" y="555"/>
                    <a:pt x="5" y="560"/>
                    <a:pt x="12" y="561"/>
                  </a:cubicBezTo>
                  <a:cubicBezTo>
                    <a:pt x="409" y="565"/>
                    <a:pt x="409" y="565"/>
                    <a:pt x="409" y="565"/>
                  </a:cubicBezTo>
                  <a:cubicBezTo>
                    <a:pt x="416" y="565"/>
                    <a:pt x="421" y="559"/>
                    <a:pt x="421" y="553"/>
                  </a:cubicBezTo>
                  <a:cubicBezTo>
                    <a:pt x="425" y="127"/>
                    <a:pt x="425" y="127"/>
                    <a:pt x="425" y="127"/>
                  </a:cubicBezTo>
                  <a:lnTo>
                    <a:pt x="304" y="3"/>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4" name="Freeform 689"/>
            <p:cNvSpPr/>
            <p:nvPr/>
          </p:nvSpPr>
          <p:spPr bwMode="auto">
            <a:xfrm>
              <a:off x="4319588" y="4881563"/>
              <a:ext cx="330200" cy="7938"/>
            </a:xfrm>
            <a:custGeom>
              <a:avLst/>
              <a:gdLst>
                <a:gd name="T0" fmla="*/ 208 w 208"/>
                <a:gd name="T1" fmla="*/ 5 h 5"/>
                <a:gd name="T2" fmla="*/ 0 w 208"/>
                <a:gd name="T3" fmla="*/ 3 h 5"/>
                <a:gd name="T4" fmla="*/ 0 w 208"/>
                <a:gd name="T5" fmla="*/ 0 h 5"/>
                <a:gd name="T6" fmla="*/ 208 w 208"/>
                <a:gd name="T7" fmla="*/ 3 h 5"/>
                <a:gd name="T8" fmla="*/ 208 w 208"/>
                <a:gd name="T9" fmla="*/ 5 h 5"/>
              </a:gdLst>
              <a:ahLst/>
              <a:cxnLst>
                <a:cxn ang="0">
                  <a:pos x="T0" y="T1"/>
                </a:cxn>
                <a:cxn ang="0">
                  <a:pos x="T2" y="T3"/>
                </a:cxn>
                <a:cxn ang="0">
                  <a:pos x="T4" y="T5"/>
                </a:cxn>
                <a:cxn ang="0">
                  <a:pos x="T6" y="T7"/>
                </a:cxn>
                <a:cxn ang="0">
                  <a:pos x="T8" y="T9"/>
                </a:cxn>
              </a:cxnLst>
              <a:rect l="0" t="0" r="r" b="b"/>
              <a:pathLst>
                <a:path w="208" h="5">
                  <a:moveTo>
                    <a:pt x="208" y="5"/>
                  </a:moveTo>
                  <a:lnTo>
                    <a:pt x="0" y="3"/>
                  </a:lnTo>
                  <a:lnTo>
                    <a:pt x="0" y="0"/>
                  </a:lnTo>
                  <a:lnTo>
                    <a:pt x="208" y="3"/>
                  </a:lnTo>
                  <a:lnTo>
                    <a:pt x="208"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5" name="Freeform 690"/>
            <p:cNvSpPr/>
            <p:nvPr/>
          </p:nvSpPr>
          <p:spPr bwMode="auto">
            <a:xfrm>
              <a:off x="4319588" y="4927600"/>
              <a:ext cx="385763" cy="7938"/>
            </a:xfrm>
            <a:custGeom>
              <a:avLst/>
              <a:gdLst>
                <a:gd name="T0" fmla="*/ 243 w 243"/>
                <a:gd name="T1" fmla="*/ 5 h 5"/>
                <a:gd name="T2" fmla="*/ 0 w 243"/>
                <a:gd name="T3" fmla="*/ 2 h 5"/>
                <a:gd name="T4" fmla="*/ 0 w 243"/>
                <a:gd name="T5" fmla="*/ 0 h 5"/>
                <a:gd name="T6" fmla="*/ 243 w 243"/>
                <a:gd name="T7" fmla="*/ 2 h 5"/>
                <a:gd name="T8" fmla="*/ 243 w 243"/>
                <a:gd name="T9" fmla="*/ 5 h 5"/>
              </a:gdLst>
              <a:ahLst/>
              <a:cxnLst>
                <a:cxn ang="0">
                  <a:pos x="T0" y="T1"/>
                </a:cxn>
                <a:cxn ang="0">
                  <a:pos x="T2" y="T3"/>
                </a:cxn>
                <a:cxn ang="0">
                  <a:pos x="T4" y="T5"/>
                </a:cxn>
                <a:cxn ang="0">
                  <a:pos x="T6" y="T7"/>
                </a:cxn>
                <a:cxn ang="0">
                  <a:pos x="T8" y="T9"/>
                </a:cxn>
              </a:cxnLst>
              <a:rect l="0" t="0" r="r" b="b"/>
              <a:pathLst>
                <a:path w="243" h="5">
                  <a:moveTo>
                    <a:pt x="243" y="5"/>
                  </a:moveTo>
                  <a:lnTo>
                    <a:pt x="0" y="2"/>
                  </a:lnTo>
                  <a:lnTo>
                    <a:pt x="0" y="0"/>
                  </a:lnTo>
                  <a:lnTo>
                    <a:pt x="243" y="2"/>
                  </a:lnTo>
                  <a:lnTo>
                    <a:pt x="243"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6" name="Freeform 691"/>
            <p:cNvSpPr/>
            <p:nvPr/>
          </p:nvSpPr>
          <p:spPr bwMode="auto">
            <a:xfrm>
              <a:off x="4318001" y="4973638"/>
              <a:ext cx="387350" cy="7938"/>
            </a:xfrm>
            <a:custGeom>
              <a:avLst/>
              <a:gdLst>
                <a:gd name="T0" fmla="*/ 244 w 244"/>
                <a:gd name="T1" fmla="*/ 5 h 5"/>
                <a:gd name="T2" fmla="*/ 0 w 244"/>
                <a:gd name="T3" fmla="*/ 2 h 5"/>
                <a:gd name="T4" fmla="*/ 0 w 244"/>
                <a:gd name="T5" fmla="*/ 0 h 5"/>
                <a:gd name="T6" fmla="*/ 244 w 244"/>
                <a:gd name="T7" fmla="*/ 2 h 5"/>
                <a:gd name="T8" fmla="*/ 244 w 244"/>
                <a:gd name="T9" fmla="*/ 5 h 5"/>
              </a:gdLst>
              <a:ahLst/>
              <a:cxnLst>
                <a:cxn ang="0">
                  <a:pos x="T0" y="T1"/>
                </a:cxn>
                <a:cxn ang="0">
                  <a:pos x="T2" y="T3"/>
                </a:cxn>
                <a:cxn ang="0">
                  <a:pos x="T4" y="T5"/>
                </a:cxn>
                <a:cxn ang="0">
                  <a:pos x="T6" y="T7"/>
                </a:cxn>
                <a:cxn ang="0">
                  <a:pos x="T8" y="T9"/>
                </a:cxn>
              </a:cxnLst>
              <a:rect l="0" t="0" r="r" b="b"/>
              <a:pathLst>
                <a:path w="244" h="5">
                  <a:moveTo>
                    <a:pt x="244" y="5"/>
                  </a:moveTo>
                  <a:lnTo>
                    <a:pt x="0" y="2"/>
                  </a:lnTo>
                  <a:lnTo>
                    <a:pt x="0" y="0"/>
                  </a:lnTo>
                  <a:lnTo>
                    <a:pt x="244" y="2"/>
                  </a:lnTo>
                  <a:lnTo>
                    <a:pt x="244"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7" name="Freeform 692"/>
            <p:cNvSpPr/>
            <p:nvPr/>
          </p:nvSpPr>
          <p:spPr bwMode="auto">
            <a:xfrm>
              <a:off x="4318001" y="5018088"/>
              <a:ext cx="387350" cy="7938"/>
            </a:xfrm>
            <a:custGeom>
              <a:avLst/>
              <a:gdLst>
                <a:gd name="T0" fmla="*/ 244 w 244"/>
                <a:gd name="T1" fmla="*/ 5 h 5"/>
                <a:gd name="T2" fmla="*/ 0 w 244"/>
                <a:gd name="T3" fmla="*/ 3 h 5"/>
                <a:gd name="T4" fmla="*/ 0 w 244"/>
                <a:gd name="T5" fmla="*/ 0 h 5"/>
                <a:gd name="T6" fmla="*/ 244 w 244"/>
                <a:gd name="T7" fmla="*/ 3 h 5"/>
                <a:gd name="T8" fmla="*/ 244 w 244"/>
                <a:gd name="T9" fmla="*/ 5 h 5"/>
              </a:gdLst>
              <a:ahLst/>
              <a:cxnLst>
                <a:cxn ang="0">
                  <a:pos x="T0" y="T1"/>
                </a:cxn>
                <a:cxn ang="0">
                  <a:pos x="T2" y="T3"/>
                </a:cxn>
                <a:cxn ang="0">
                  <a:pos x="T4" y="T5"/>
                </a:cxn>
                <a:cxn ang="0">
                  <a:pos x="T6" y="T7"/>
                </a:cxn>
                <a:cxn ang="0">
                  <a:pos x="T8" y="T9"/>
                </a:cxn>
              </a:cxnLst>
              <a:rect l="0" t="0" r="r" b="b"/>
              <a:pathLst>
                <a:path w="244" h="5">
                  <a:moveTo>
                    <a:pt x="244" y="5"/>
                  </a:moveTo>
                  <a:lnTo>
                    <a:pt x="0" y="3"/>
                  </a:lnTo>
                  <a:lnTo>
                    <a:pt x="0" y="0"/>
                  </a:lnTo>
                  <a:lnTo>
                    <a:pt x="244" y="3"/>
                  </a:lnTo>
                  <a:lnTo>
                    <a:pt x="244"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8" name="Freeform 693"/>
            <p:cNvSpPr/>
            <p:nvPr/>
          </p:nvSpPr>
          <p:spPr bwMode="auto">
            <a:xfrm>
              <a:off x="4318001" y="5064125"/>
              <a:ext cx="387350" cy="7938"/>
            </a:xfrm>
            <a:custGeom>
              <a:avLst/>
              <a:gdLst>
                <a:gd name="T0" fmla="*/ 244 w 244"/>
                <a:gd name="T1" fmla="*/ 5 h 5"/>
                <a:gd name="T2" fmla="*/ 0 w 244"/>
                <a:gd name="T3" fmla="*/ 2 h 5"/>
                <a:gd name="T4" fmla="*/ 0 w 244"/>
                <a:gd name="T5" fmla="*/ 0 h 5"/>
                <a:gd name="T6" fmla="*/ 244 w 244"/>
                <a:gd name="T7" fmla="*/ 2 h 5"/>
                <a:gd name="T8" fmla="*/ 244 w 244"/>
                <a:gd name="T9" fmla="*/ 5 h 5"/>
              </a:gdLst>
              <a:ahLst/>
              <a:cxnLst>
                <a:cxn ang="0">
                  <a:pos x="T0" y="T1"/>
                </a:cxn>
                <a:cxn ang="0">
                  <a:pos x="T2" y="T3"/>
                </a:cxn>
                <a:cxn ang="0">
                  <a:pos x="T4" y="T5"/>
                </a:cxn>
                <a:cxn ang="0">
                  <a:pos x="T6" y="T7"/>
                </a:cxn>
                <a:cxn ang="0">
                  <a:pos x="T8" y="T9"/>
                </a:cxn>
              </a:cxnLst>
              <a:rect l="0" t="0" r="r" b="b"/>
              <a:pathLst>
                <a:path w="244" h="5">
                  <a:moveTo>
                    <a:pt x="244" y="5"/>
                  </a:moveTo>
                  <a:lnTo>
                    <a:pt x="0" y="2"/>
                  </a:lnTo>
                  <a:lnTo>
                    <a:pt x="0" y="0"/>
                  </a:lnTo>
                  <a:lnTo>
                    <a:pt x="244" y="2"/>
                  </a:lnTo>
                  <a:lnTo>
                    <a:pt x="244"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9" name="Freeform 694"/>
            <p:cNvSpPr/>
            <p:nvPr/>
          </p:nvSpPr>
          <p:spPr bwMode="auto">
            <a:xfrm>
              <a:off x="4318001" y="5108575"/>
              <a:ext cx="385763" cy="7938"/>
            </a:xfrm>
            <a:custGeom>
              <a:avLst/>
              <a:gdLst>
                <a:gd name="T0" fmla="*/ 243 w 243"/>
                <a:gd name="T1" fmla="*/ 5 h 5"/>
                <a:gd name="T2" fmla="*/ 0 w 243"/>
                <a:gd name="T3" fmla="*/ 3 h 5"/>
                <a:gd name="T4" fmla="*/ 0 w 243"/>
                <a:gd name="T5" fmla="*/ 0 h 5"/>
                <a:gd name="T6" fmla="*/ 243 w 243"/>
                <a:gd name="T7" fmla="*/ 2 h 5"/>
                <a:gd name="T8" fmla="*/ 243 w 243"/>
                <a:gd name="T9" fmla="*/ 5 h 5"/>
              </a:gdLst>
              <a:ahLst/>
              <a:cxnLst>
                <a:cxn ang="0">
                  <a:pos x="T0" y="T1"/>
                </a:cxn>
                <a:cxn ang="0">
                  <a:pos x="T2" y="T3"/>
                </a:cxn>
                <a:cxn ang="0">
                  <a:pos x="T4" y="T5"/>
                </a:cxn>
                <a:cxn ang="0">
                  <a:pos x="T6" y="T7"/>
                </a:cxn>
                <a:cxn ang="0">
                  <a:pos x="T8" y="T9"/>
                </a:cxn>
              </a:cxnLst>
              <a:rect l="0" t="0" r="r" b="b"/>
              <a:pathLst>
                <a:path w="243" h="5">
                  <a:moveTo>
                    <a:pt x="243" y="5"/>
                  </a:moveTo>
                  <a:lnTo>
                    <a:pt x="0" y="3"/>
                  </a:lnTo>
                  <a:lnTo>
                    <a:pt x="0" y="0"/>
                  </a:lnTo>
                  <a:lnTo>
                    <a:pt x="243" y="2"/>
                  </a:lnTo>
                  <a:lnTo>
                    <a:pt x="243"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0" name="Freeform 695"/>
            <p:cNvSpPr/>
            <p:nvPr/>
          </p:nvSpPr>
          <p:spPr bwMode="auto">
            <a:xfrm>
              <a:off x="4316413" y="5153025"/>
              <a:ext cx="387350" cy="9525"/>
            </a:xfrm>
            <a:custGeom>
              <a:avLst/>
              <a:gdLst>
                <a:gd name="T0" fmla="*/ 244 w 244"/>
                <a:gd name="T1" fmla="*/ 6 h 6"/>
                <a:gd name="T2" fmla="*/ 0 w 244"/>
                <a:gd name="T3" fmla="*/ 3 h 6"/>
                <a:gd name="T4" fmla="*/ 0 w 244"/>
                <a:gd name="T5" fmla="*/ 0 h 6"/>
                <a:gd name="T6" fmla="*/ 244 w 244"/>
                <a:gd name="T7" fmla="*/ 3 h 6"/>
                <a:gd name="T8" fmla="*/ 244 w 244"/>
                <a:gd name="T9" fmla="*/ 6 h 6"/>
              </a:gdLst>
              <a:ahLst/>
              <a:cxnLst>
                <a:cxn ang="0">
                  <a:pos x="T0" y="T1"/>
                </a:cxn>
                <a:cxn ang="0">
                  <a:pos x="T2" y="T3"/>
                </a:cxn>
                <a:cxn ang="0">
                  <a:pos x="T4" y="T5"/>
                </a:cxn>
                <a:cxn ang="0">
                  <a:pos x="T6" y="T7"/>
                </a:cxn>
                <a:cxn ang="0">
                  <a:pos x="T8" y="T9"/>
                </a:cxn>
              </a:cxnLst>
              <a:rect l="0" t="0" r="r" b="b"/>
              <a:pathLst>
                <a:path w="244" h="6">
                  <a:moveTo>
                    <a:pt x="244" y="6"/>
                  </a:moveTo>
                  <a:lnTo>
                    <a:pt x="0" y="3"/>
                  </a:lnTo>
                  <a:lnTo>
                    <a:pt x="0" y="0"/>
                  </a:lnTo>
                  <a:lnTo>
                    <a:pt x="244" y="3"/>
                  </a:lnTo>
                  <a:lnTo>
                    <a:pt x="244" y="6"/>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1" name="Freeform 696"/>
            <p:cNvSpPr/>
            <p:nvPr/>
          </p:nvSpPr>
          <p:spPr bwMode="auto">
            <a:xfrm>
              <a:off x="4316413" y="5199063"/>
              <a:ext cx="387350" cy="9525"/>
            </a:xfrm>
            <a:custGeom>
              <a:avLst/>
              <a:gdLst>
                <a:gd name="T0" fmla="*/ 244 w 244"/>
                <a:gd name="T1" fmla="*/ 6 h 6"/>
                <a:gd name="T2" fmla="*/ 0 w 244"/>
                <a:gd name="T3" fmla="*/ 3 h 6"/>
                <a:gd name="T4" fmla="*/ 0 w 244"/>
                <a:gd name="T5" fmla="*/ 0 h 6"/>
                <a:gd name="T6" fmla="*/ 244 w 244"/>
                <a:gd name="T7" fmla="*/ 3 h 6"/>
                <a:gd name="T8" fmla="*/ 244 w 244"/>
                <a:gd name="T9" fmla="*/ 6 h 6"/>
              </a:gdLst>
              <a:ahLst/>
              <a:cxnLst>
                <a:cxn ang="0">
                  <a:pos x="T0" y="T1"/>
                </a:cxn>
                <a:cxn ang="0">
                  <a:pos x="T2" y="T3"/>
                </a:cxn>
                <a:cxn ang="0">
                  <a:pos x="T4" y="T5"/>
                </a:cxn>
                <a:cxn ang="0">
                  <a:pos x="T6" y="T7"/>
                </a:cxn>
                <a:cxn ang="0">
                  <a:pos x="T8" y="T9"/>
                </a:cxn>
              </a:cxnLst>
              <a:rect l="0" t="0" r="r" b="b"/>
              <a:pathLst>
                <a:path w="244" h="6">
                  <a:moveTo>
                    <a:pt x="244" y="6"/>
                  </a:moveTo>
                  <a:lnTo>
                    <a:pt x="0" y="3"/>
                  </a:lnTo>
                  <a:lnTo>
                    <a:pt x="0" y="0"/>
                  </a:lnTo>
                  <a:lnTo>
                    <a:pt x="244" y="3"/>
                  </a:lnTo>
                  <a:lnTo>
                    <a:pt x="244" y="6"/>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2" name="Freeform 697"/>
            <p:cNvSpPr/>
            <p:nvPr/>
          </p:nvSpPr>
          <p:spPr bwMode="auto">
            <a:xfrm>
              <a:off x="4314826" y="5245100"/>
              <a:ext cx="388938" cy="7938"/>
            </a:xfrm>
            <a:custGeom>
              <a:avLst/>
              <a:gdLst>
                <a:gd name="T0" fmla="*/ 245 w 245"/>
                <a:gd name="T1" fmla="*/ 5 h 5"/>
                <a:gd name="T2" fmla="*/ 0 w 245"/>
                <a:gd name="T3" fmla="*/ 3 h 5"/>
                <a:gd name="T4" fmla="*/ 0 w 245"/>
                <a:gd name="T5" fmla="*/ 0 h 5"/>
                <a:gd name="T6" fmla="*/ 245 w 245"/>
                <a:gd name="T7" fmla="*/ 2 h 5"/>
                <a:gd name="T8" fmla="*/ 245 w 245"/>
                <a:gd name="T9" fmla="*/ 5 h 5"/>
              </a:gdLst>
              <a:ahLst/>
              <a:cxnLst>
                <a:cxn ang="0">
                  <a:pos x="T0" y="T1"/>
                </a:cxn>
                <a:cxn ang="0">
                  <a:pos x="T2" y="T3"/>
                </a:cxn>
                <a:cxn ang="0">
                  <a:pos x="T4" y="T5"/>
                </a:cxn>
                <a:cxn ang="0">
                  <a:pos x="T6" y="T7"/>
                </a:cxn>
                <a:cxn ang="0">
                  <a:pos x="T8" y="T9"/>
                </a:cxn>
              </a:cxnLst>
              <a:rect l="0" t="0" r="r" b="b"/>
              <a:pathLst>
                <a:path w="245" h="5">
                  <a:moveTo>
                    <a:pt x="245" y="5"/>
                  </a:moveTo>
                  <a:lnTo>
                    <a:pt x="0" y="3"/>
                  </a:lnTo>
                  <a:lnTo>
                    <a:pt x="0" y="0"/>
                  </a:lnTo>
                  <a:lnTo>
                    <a:pt x="245" y="2"/>
                  </a:lnTo>
                  <a:lnTo>
                    <a:pt x="245"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3" name="Freeform 698"/>
            <p:cNvSpPr/>
            <p:nvPr/>
          </p:nvSpPr>
          <p:spPr bwMode="auto">
            <a:xfrm>
              <a:off x="4314826" y="5289550"/>
              <a:ext cx="387350" cy="7938"/>
            </a:xfrm>
            <a:custGeom>
              <a:avLst/>
              <a:gdLst>
                <a:gd name="T0" fmla="*/ 244 w 244"/>
                <a:gd name="T1" fmla="*/ 5 h 5"/>
                <a:gd name="T2" fmla="*/ 0 w 244"/>
                <a:gd name="T3" fmla="*/ 3 h 5"/>
                <a:gd name="T4" fmla="*/ 0 w 244"/>
                <a:gd name="T5" fmla="*/ 0 h 5"/>
                <a:gd name="T6" fmla="*/ 244 w 244"/>
                <a:gd name="T7" fmla="*/ 3 h 5"/>
                <a:gd name="T8" fmla="*/ 244 w 244"/>
                <a:gd name="T9" fmla="*/ 5 h 5"/>
              </a:gdLst>
              <a:ahLst/>
              <a:cxnLst>
                <a:cxn ang="0">
                  <a:pos x="T0" y="T1"/>
                </a:cxn>
                <a:cxn ang="0">
                  <a:pos x="T2" y="T3"/>
                </a:cxn>
                <a:cxn ang="0">
                  <a:pos x="T4" y="T5"/>
                </a:cxn>
                <a:cxn ang="0">
                  <a:pos x="T6" y="T7"/>
                </a:cxn>
                <a:cxn ang="0">
                  <a:pos x="T8" y="T9"/>
                </a:cxn>
              </a:cxnLst>
              <a:rect l="0" t="0" r="r" b="b"/>
              <a:pathLst>
                <a:path w="244" h="5">
                  <a:moveTo>
                    <a:pt x="244" y="5"/>
                  </a:moveTo>
                  <a:lnTo>
                    <a:pt x="0" y="3"/>
                  </a:lnTo>
                  <a:lnTo>
                    <a:pt x="0" y="0"/>
                  </a:lnTo>
                  <a:lnTo>
                    <a:pt x="244" y="3"/>
                  </a:lnTo>
                  <a:lnTo>
                    <a:pt x="244" y="5"/>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4" name="Freeform 699"/>
            <p:cNvSpPr/>
            <p:nvPr/>
          </p:nvSpPr>
          <p:spPr bwMode="auto">
            <a:xfrm>
              <a:off x="4592638" y="4811713"/>
              <a:ext cx="112713" cy="114300"/>
            </a:xfrm>
            <a:custGeom>
              <a:avLst/>
              <a:gdLst>
                <a:gd name="T0" fmla="*/ 0 w 123"/>
                <a:gd name="T1" fmla="*/ 111 h 124"/>
                <a:gd name="T2" fmla="*/ 12 w 123"/>
                <a:gd name="T3" fmla="*/ 123 h 124"/>
                <a:gd name="T4" fmla="*/ 123 w 123"/>
                <a:gd name="T5" fmla="*/ 124 h 124"/>
                <a:gd name="T6" fmla="*/ 2 w 123"/>
                <a:gd name="T7" fmla="*/ 0 h 124"/>
                <a:gd name="T8" fmla="*/ 0 w 123"/>
                <a:gd name="T9" fmla="*/ 111 h 124"/>
              </a:gdLst>
              <a:ahLst/>
              <a:cxnLst>
                <a:cxn ang="0">
                  <a:pos x="T0" y="T1"/>
                </a:cxn>
                <a:cxn ang="0">
                  <a:pos x="T2" y="T3"/>
                </a:cxn>
                <a:cxn ang="0">
                  <a:pos x="T4" y="T5"/>
                </a:cxn>
                <a:cxn ang="0">
                  <a:pos x="T6" y="T7"/>
                </a:cxn>
                <a:cxn ang="0">
                  <a:pos x="T8" y="T9"/>
                </a:cxn>
              </a:cxnLst>
              <a:rect l="0" t="0" r="r" b="b"/>
              <a:pathLst>
                <a:path w="123" h="124">
                  <a:moveTo>
                    <a:pt x="0" y="111"/>
                  </a:moveTo>
                  <a:cubicBezTo>
                    <a:pt x="0" y="118"/>
                    <a:pt x="6" y="123"/>
                    <a:pt x="12" y="123"/>
                  </a:cubicBezTo>
                  <a:cubicBezTo>
                    <a:pt x="123" y="124"/>
                    <a:pt x="123" y="124"/>
                    <a:pt x="123" y="124"/>
                  </a:cubicBezTo>
                  <a:cubicBezTo>
                    <a:pt x="2" y="0"/>
                    <a:pt x="2" y="0"/>
                    <a:pt x="2" y="0"/>
                  </a:cubicBezTo>
                  <a:lnTo>
                    <a:pt x="0" y="111"/>
                  </a:ln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5" name="Freeform 700"/>
            <p:cNvSpPr/>
            <p:nvPr/>
          </p:nvSpPr>
          <p:spPr bwMode="auto">
            <a:xfrm>
              <a:off x="4370388" y="4810125"/>
              <a:ext cx="6350" cy="514350"/>
            </a:xfrm>
            <a:custGeom>
              <a:avLst/>
              <a:gdLst>
                <a:gd name="T0" fmla="*/ 0 w 4"/>
                <a:gd name="T1" fmla="*/ 324 h 324"/>
                <a:gd name="T2" fmla="*/ 3 w 4"/>
                <a:gd name="T3" fmla="*/ 0 h 324"/>
                <a:gd name="T4" fmla="*/ 4 w 4"/>
                <a:gd name="T5" fmla="*/ 0 h 324"/>
                <a:gd name="T6" fmla="*/ 1 w 4"/>
                <a:gd name="T7" fmla="*/ 324 h 324"/>
                <a:gd name="T8" fmla="*/ 0 w 4"/>
                <a:gd name="T9" fmla="*/ 324 h 324"/>
              </a:gdLst>
              <a:ahLst/>
              <a:cxnLst>
                <a:cxn ang="0">
                  <a:pos x="T0" y="T1"/>
                </a:cxn>
                <a:cxn ang="0">
                  <a:pos x="T2" y="T3"/>
                </a:cxn>
                <a:cxn ang="0">
                  <a:pos x="T4" y="T5"/>
                </a:cxn>
                <a:cxn ang="0">
                  <a:pos x="T6" y="T7"/>
                </a:cxn>
                <a:cxn ang="0">
                  <a:pos x="T8" y="T9"/>
                </a:cxn>
              </a:cxnLst>
              <a:rect l="0" t="0" r="r" b="b"/>
              <a:pathLst>
                <a:path w="4" h="324">
                  <a:moveTo>
                    <a:pt x="0" y="324"/>
                  </a:moveTo>
                  <a:lnTo>
                    <a:pt x="3" y="0"/>
                  </a:lnTo>
                  <a:lnTo>
                    <a:pt x="4" y="0"/>
                  </a:lnTo>
                  <a:lnTo>
                    <a:pt x="1" y="324"/>
                  </a:lnTo>
                  <a:lnTo>
                    <a:pt x="0" y="324"/>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46" name="Freeform 701"/>
          <p:cNvSpPr/>
          <p:nvPr/>
        </p:nvSpPr>
        <p:spPr bwMode="auto">
          <a:xfrm>
            <a:off x="6736656" y="2627937"/>
            <a:ext cx="836317" cy="834895"/>
          </a:xfrm>
          <a:custGeom>
            <a:avLst/>
            <a:gdLst>
              <a:gd name="T0" fmla="*/ 508 w 1016"/>
              <a:gd name="T1" fmla="*/ 0 h 1016"/>
              <a:gd name="T2" fmla="*/ 0 w 1016"/>
              <a:gd name="T3" fmla="*/ 508 h 1016"/>
              <a:gd name="T4" fmla="*/ 65 w 1016"/>
              <a:gd name="T5" fmla="*/ 756 h 1016"/>
              <a:gd name="T6" fmla="*/ 508 w 1016"/>
              <a:gd name="T7" fmla="*/ 1016 h 1016"/>
              <a:gd name="T8" fmla="*/ 952 w 1016"/>
              <a:gd name="T9" fmla="*/ 756 h 1016"/>
              <a:gd name="T10" fmla="*/ 1016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228" y="0"/>
                  <a:pt x="0" y="227"/>
                  <a:pt x="0" y="508"/>
                </a:cubicBezTo>
                <a:cubicBezTo>
                  <a:pt x="0" y="598"/>
                  <a:pt x="24" y="683"/>
                  <a:pt x="65" y="756"/>
                </a:cubicBezTo>
                <a:cubicBezTo>
                  <a:pt x="152" y="911"/>
                  <a:pt x="318" y="1016"/>
                  <a:pt x="508" y="1016"/>
                </a:cubicBezTo>
                <a:cubicBezTo>
                  <a:pt x="699" y="1016"/>
                  <a:pt x="864" y="911"/>
                  <a:pt x="952" y="756"/>
                </a:cubicBezTo>
                <a:cubicBezTo>
                  <a:pt x="993" y="683"/>
                  <a:pt x="1016" y="598"/>
                  <a:pt x="1016" y="508"/>
                </a:cubicBezTo>
                <a:cubicBezTo>
                  <a:pt x="1016" y="227"/>
                  <a:pt x="789" y="0"/>
                  <a:pt x="508" y="0"/>
                </a:cubicBezTo>
                <a:close/>
              </a:path>
            </a:pathLst>
          </a:custGeom>
          <a:solidFill>
            <a:srgbClr val="A5BAB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3" name="组合 3822"/>
          <p:cNvGrpSpPr/>
          <p:nvPr/>
        </p:nvGrpSpPr>
        <p:grpSpPr>
          <a:xfrm>
            <a:off x="6938626" y="2807148"/>
            <a:ext cx="429536" cy="654262"/>
            <a:chOff x="6365876" y="4772025"/>
            <a:chExt cx="479425" cy="730251"/>
          </a:xfrm>
        </p:grpSpPr>
        <p:sp>
          <p:nvSpPr>
            <p:cNvPr id="3547" name="Freeform 702"/>
            <p:cNvSpPr/>
            <p:nvPr/>
          </p:nvSpPr>
          <p:spPr bwMode="auto">
            <a:xfrm>
              <a:off x="6719888" y="4953000"/>
              <a:ext cx="44450" cy="538163"/>
            </a:xfrm>
            <a:custGeom>
              <a:avLst/>
              <a:gdLst>
                <a:gd name="T0" fmla="*/ 48 w 49"/>
                <a:gd name="T1" fmla="*/ 24 h 586"/>
                <a:gd name="T2" fmla="*/ 24 w 49"/>
                <a:gd name="T3" fmla="*/ 0 h 586"/>
                <a:gd name="T4" fmla="*/ 1 w 49"/>
                <a:gd name="T5" fmla="*/ 24 h 586"/>
                <a:gd name="T6" fmla="*/ 2 w 49"/>
                <a:gd name="T7" fmla="*/ 586 h 586"/>
                <a:gd name="T8" fmla="*/ 49 w 49"/>
                <a:gd name="T9" fmla="*/ 571 h 586"/>
                <a:gd name="T10" fmla="*/ 48 w 49"/>
                <a:gd name="T11" fmla="*/ 24 h 586"/>
              </a:gdLst>
              <a:ahLst/>
              <a:cxnLst>
                <a:cxn ang="0">
                  <a:pos x="T0" y="T1"/>
                </a:cxn>
                <a:cxn ang="0">
                  <a:pos x="T2" y="T3"/>
                </a:cxn>
                <a:cxn ang="0">
                  <a:pos x="T4" y="T5"/>
                </a:cxn>
                <a:cxn ang="0">
                  <a:pos x="T6" y="T7"/>
                </a:cxn>
                <a:cxn ang="0">
                  <a:pos x="T8" y="T9"/>
                </a:cxn>
                <a:cxn ang="0">
                  <a:pos x="T10" y="T11"/>
                </a:cxn>
              </a:cxnLst>
              <a:rect l="0" t="0" r="r" b="b"/>
              <a:pathLst>
                <a:path w="49" h="586">
                  <a:moveTo>
                    <a:pt x="48" y="24"/>
                  </a:moveTo>
                  <a:cubicBezTo>
                    <a:pt x="48" y="11"/>
                    <a:pt x="37" y="0"/>
                    <a:pt x="24" y="0"/>
                  </a:cubicBezTo>
                  <a:cubicBezTo>
                    <a:pt x="11" y="0"/>
                    <a:pt x="0" y="11"/>
                    <a:pt x="1" y="24"/>
                  </a:cubicBezTo>
                  <a:cubicBezTo>
                    <a:pt x="2" y="586"/>
                    <a:pt x="2" y="586"/>
                    <a:pt x="2" y="586"/>
                  </a:cubicBezTo>
                  <a:cubicBezTo>
                    <a:pt x="18" y="582"/>
                    <a:pt x="34" y="577"/>
                    <a:pt x="49" y="571"/>
                  </a:cubicBezTo>
                  <a:lnTo>
                    <a:pt x="48" y="24"/>
                  </a:lnTo>
                  <a:close/>
                </a:path>
              </a:pathLst>
            </a:custGeom>
            <a:solidFill>
              <a:srgbClr val="F7981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8" name="Freeform 703"/>
            <p:cNvSpPr/>
            <p:nvPr/>
          </p:nvSpPr>
          <p:spPr bwMode="auto">
            <a:xfrm>
              <a:off x="6805613" y="4953000"/>
              <a:ext cx="39688" cy="506413"/>
            </a:xfrm>
            <a:custGeom>
              <a:avLst/>
              <a:gdLst>
                <a:gd name="T0" fmla="*/ 21 w 43"/>
                <a:gd name="T1" fmla="*/ 0 h 552"/>
                <a:gd name="T2" fmla="*/ 21 w 43"/>
                <a:gd name="T3" fmla="*/ 0 h 552"/>
                <a:gd name="T4" fmla="*/ 0 w 43"/>
                <a:gd name="T5" fmla="*/ 21 h 552"/>
                <a:gd name="T6" fmla="*/ 1 w 43"/>
                <a:gd name="T7" fmla="*/ 552 h 552"/>
                <a:gd name="T8" fmla="*/ 43 w 43"/>
                <a:gd name="T9" fmla="*/ 530 h 552"/>
                <a:gd name="T10" fmla="*/ 42 w 43"/>
                <a:gd name="T11" fmla="*/ 21 h 552"/>
                <a:gd name="T12" fmla="*/ 21 w 43"/>
                <a:gd name="T13" fmla="*/ 0 h 552"/>
              </a:gdLst>
              <a:ahLst/>
              <a:cxnLst>
                <a:cxn ang="0">
                  <a:pos x="T0" y="T1"/>
                </a:cxn>
                <a:cxn ang="0">
                  <a:pos x="T2" y="T3"/>
                </a:cxn>
                <a:cxn ang="0">
                  <a:pos x="T4" y="T5"/>
                </a:cxn>
                <a:cxn ang="0">
                  <a:pos x="T6" y="T7"/>
                </a:cxn>
                <a:cxn ang="0">
                  <a:pos x="T8" y="T9"/>
                </a:cxn>
                <a:cxn ang="0">
                  <a:pos x="T10" y="T11"/>
                </a:cxn>
                <a:cxn ang="0">
                  <a:pos x="T12" y="T13"/>
                </a:cxn>
              </a:cxnLst>
              <a:rect l="0" t="0" r="r" b="b"/>
              <a:pathLst>
                <a:path w="43" h="552">
                  <a:moveTo>
                    <a:pt x="21" y="0"/>
                  </a:moveTo>
                  <a:cubicBezTo>
                    <a:pt x="21" y="0"/>
                    <a:pt x="21" y="0"/>
                    <a:pt x="21" y="0"/>
                  </a:cubicBezTo>
                  <a:cubicBezTo>
                    <a:pt x="9" y="0"/>
                    <a:pt x="0" y="9"/>
                    <a:pt x="0" y="21"/>
                  </a:cubicBezTo>
                  <a:cubicBezTo>
                    <a:pt x="1" y="552"/>
                    <a:pt x="1" y="552"/>
                    <a:pt x="1" y="552"/>
                  </a:cubicBezTo>
                  <a:cubicBezTo>
                    <a:pt x="15" y="546"/>
                    <a:pt x="29" y="538"/>
                    <a:pt x="43" y="530"/>
                  </a:cubicBezTo>
                  <a:cubicBezTo>
                    <a:pt x="42" y="21"/>
                    <a:pt x="42" y="21"/>
                    <a:pt x="42" y="21"/>
                  </a:cubicBezTo>
                  <a:cubicBezTo>
                    <a:pt x="42" y="9"/>
                    <a:pt x="32" y="0"/>
                    <a:pt x="21" y="0"/>
                  </a:cubicBezTo>
                  <a:close/>
                </a:path>
              </a:pathLst>
            </a:custGeom>
            <a:solidFill>
              <a:srgbClr val="FDE53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9" name="Freeform 704"/>
            <p:cNvSpPr/>
            <p:nvPr/>
          </p:nvSpPr>
          <p:spPr bwMode="auto">
            <a:xfrm>
              <a:off x="6762751" y="4953000"/>
              <a:ext cx="44450" cy="523875"/>
            </a:xfrm>
            <a:custGeom>
              <a:avLst/>
              <a:gdLst>
                <a:gd name="T0" fmla="*/ 1 w 47"/>
                <a:gd name="T1" fmla="*/ 571 h 571"/>
                <a:gd name="T2" fmla="*/ 47 w 47"/>
                <a:gd name="T3" fmla="*/ 552 h 571"/>
                <a:gd name="T4" fmla="*/ 46 w 47"/>
                <a:gd name="T5" fmla="*/ 23 h 571"/>
                <a:gd name="T6" fmla="*/ 23 w 47"/>
                <a:gd name="T7" fmla="*/ 0 h 571"/>
                <a:gd name="T8" fmla="*/ 0 w 47"/>
                <a:gd name="T9" fmla="*/ 23 h 571"/>
                <a:gd name="T10" fmla="*/ 0 w 47"/>
                <a:gd name="T11" fmla="*/ 24 h 571"/>
                <a:gd name="T12" fmla="*/ 0 w 47"/>
                <a:gd name="T13" fmla="*/ 24 h 571"/>
                <a:gd name="T14" fmla="*/ 1 w 47"/>
                <a:gd name="T15" fmla="*/ 571 h 5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7" h="571">
                  <a:moveTo>
                    <a:pt x="1" y="571"/>
                  </a:moveTo>
                  <a:cubicBezTo>
                    <a:pt x="17" y="566"/>
                    <a:pt x="32" y="559"/>
                    <a:pt x="47" y="552"/>
                  </a:cubicBezTo>
                  <a:cubicBezTo>
                    <a:pt x="46" y="23"/>
                    <a:pt x="46" y="23"/>
                    <a:pt x="46" y="23"/>
                  </a:cubicBezTo>
                  <a:cubicBezTo>
                    <a:pt x="46" y="10"/>
                    <a:pt x="35" y="0"/>
                    <a:pt x="23" y="0"/>
                  </a:cubicBezTo>
                  <a:cubicBezTo>
                    <a:pt x="10" y="0"/>
                    <a:pt x="0" y="10"/>
                    <a:pt x="0" y="23"/>
                  </a:cubicBezTo>
                  <a:cubicBezTo>
                    <a:pt x="0" y="24"/>
                    <a:pt x="0" y="24"/>
                    <a:pt x="0" y="24"/>
                  </a:cubicBezTo>
                  <a:cubicBezTo>
                    <a:pt x="0" y="24"/>
                    <a:pt x="0" y="24"/>
                    <a:pt x="0" y="24"/>
                  </a:cubicBezTo>
                  <a:lnTo>
                    <a:pt x="1" y="571"/>
                  </a:lnTo>
                  <a:close/>
                </a:path>
              </a:pathLst>
            </a:custGeom>
            <a:solidFill>
              <a:srgbClr val="F8CC0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0" name="Freeform 705"/>
            <p:cNvSpPr/>
            <p:nvPr/>
          </p:nvSpPr>
          <p:spPr bwMode="auto">
            <a:xfrm>
              <a:off x="6762751" y="4975225"/>
              <a:ext cx="1588" cy="501650"/>
            </a:xfrm>
            <a:custGeom>
              <a:avLst/>
              <a:gdLst>
                <a:gd name="T0" fmla="*/ 1 w 1"/>
                <a:gd name="T1" fmla="*/ 547 h 547"/>
                <a:gd name="T2" fmla="*/ 0 w 1"/>
                <a:gd name="T3" fmla="*/ 0 h 547"/>
                <a:gd name="T4" fmla="*/ 0 w 1"/>
                <a:gd name="T5" fmla="*/ 0 h 547"/>
                <a:gd name="T6" fmla="*/ 1 w 1"/>
                <a:gd name="T7" fmla="*/ 547 h 547"/>
                <a:gd name="T8" fmla="*/ 1 w 1"/>
                <a:gd name="T9" fmla="*/ 547 h 547"/>
              </a:gdLst>
              <a:ahLst/>
              <a:cxnLst>
                <a:cxn ang="0">
                  <a:pos x="T0" y="T1"/>
                </a:cxn>
                <a:cxn ang="0">
                  <a:pos x="T2" y="T3"/>
                </a:cxn>
                <a:cxn ang="0">
                  <a:pos x="T4" y="T5"/>
                </a:cxn>
                <a:cxn ang="0">
                  <a:pos x="T6" y="T7"/>
                </a:cxn>
                <a:cxn ang="0">
                  <a:pos x="T8" y="T9"/>
                </a:cxn>
              </a:cxnLst>
              <a:rect l="0" t="0" r="r" b="b"/>
              <a:pathLst>
                <a:path w="1" h="547">
                  <a:moveTo>
                    <a:pt x="1" y="547"/>
                  </a:moveTo>
                  <a:cubicBezTo>
                    <a:pt x="0" y="0"/>
                    <a:pt x="0" y="0"/>
                    <a:pt x="0" y="0"/>
                  </a:cubicBezTo>
                  <a:cubicBezTo>
                    <a:pt x="0" y="0"/>
                    <a:pt x="0" y="0"/>
                    <a:pt x="0" y="0"/>
                  </a:cubicBezTo>
                  <a:cubicBezTo>
                    <a:pt x="1" y="547"/>
                    <a:pt x="1" y="547"/>
                    <a:pt x="1" y="547"/>
                  </a:cubicBezTo>
                  <a:cubicBezTo>
                    <a:pt x="1" y="547"/>
                    <a:pt x="1" y="547"/>
                    <a:pt x="1" y="547"/>
                  </a:cubicBezTo>
                  <a:close/>
                </a:path>
              </a:pathLst>
            </a:custGeom>
            <a:solidFill>
              <a:srgbClr val="F8CC0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1" name="Freeform 706"/>
            <p:cNvSpPr/>
            <p:nvPr/>
          </p:nvSpPr>
          <p:spPr bwMode="auto">
            <a:xfrm>
              <a:off x="6365876" y="5014913"/>
              <a:ext cx="260350" cy="487363"/>
            </a:xfrm>
            <a:custGeom>
              <a:avLst/>
              <a:gdLst>
                <a:gd name="T0" fmla="*/ 195 w 282"/>
                <a:gd name="T1" fmla="*/ 171 h 532"/>
                <a:gd name="T2" fmla="*/ 276 w 282"/>
                <a:gd name="T3" fmla="*/ 77 h 532"/>
                <a:gd name="T4" fmla="*/ 276 w 282"/>
                <a:gd name="T5" fmla="*/ 29 h 532"/>
                <a:gd name="T6" fmla="*/ 141 w 282"/>
                <a:gd name="T7" fmla="*/ 0 h 532"/>
                <a:gd name="T8" fmla="*/ 7 w 282"/>
                <a:gd name="T9" fmla="*/ 29 h 532"/>
                <a:gd name="T10" fmla="*/ 7 w 282"/>
                <a:gd name="T11" fmla="*/ 77 h 532"/>
                <a:gd name="T12" fmla="*/ 88 w 282"/>
                <a:gd name="T13" fmla="*/ 171 h 532"/>
                <a:gd name="T14" fmla="*/ 80 w 282"/>
                <a:gd name="T15" fmla="*/ 395 h 532"/>
                <a:gd name="T16" fmla="*/ 64 w 282"/>
                <a:gd name="T17" fmla="*/ 493 h 532"/>
                <a:gd name="T18" fmla="*/ 223 w 282"/>
                <a:gd name="T19" fmla="*/ 532 h 532"/>
                <a:gd name="T20" fmla="*/ 203 w 282"/>
                <a:gd name="T21" fmla="*/ 395 h 532"/>
                <a:gd name="T22" fmla="*/ 195 w 282"/>
                <a:gd name="T23" fmla="*/ 171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82" h="532">
                  <a:moveTo>
                    <a:pt x="195" y="171"/>
                  </a:moveTo>
                  <a:cubicBezTo>
                    <a:pt x="211" y="133"/>
                    <a:pt x="270" y="95"/>
                    <a:pt x="276" y="77"/>
                  </a:cubicBezTo>
                  <a:cubicBezTo>
                    <a:pt x="282" y="60"/>
                    <a:pt x="276" y="29"/>
                    <a:pt x="276" y="29"/>
                  </a:cubicBezTo>
                  <a:cubicBezTo>
                    <a:pt x="141" y="0"/>
                    <a:pt x="141" y="0"/>
                    <a:pt x="141" y="0"/>
                  </a:cubicBezTo>
                  <a:cubicBezTo>
                    <a:pt x="7" y="29"/>
                    <a:pt x="7" y="29"/>
                    <a:pt x="7" y="29"/>
                  </a:cubicBezTo>
                  <a:cubicBezTo>
                    <a:pt x="7" y="29"/>
                    <a:pt x="0" y="60"/>
                    <a:pt x="7" y="77"/>
                  </a:cubicBezTo>
                  <a:cubicBezTo>
                    <a:pt x="13" y="95"/>
                    <a:pt x="72" y="133"/>
                    <a:pt x="88" y="171"/>
                  </a:cubicBezTo>
                  <a:cubicBezTo>
                    <a:pt x="104" y="209"/>
                    <a:pt x="89" y="353"/>
                    <a:pt x="80" y="395"/>
                  </a:cubicBezTo>
                  <a:cubicBezTo>
                    <a:pt x="73" y="431"/>
                    <a:pt x="68" y="463"/>
                    <a:pt x="64" y="493"/>
                  </a:cubicBezTo>
                  <a:cubicBezTo>
                    <a:pt x="113" y="514"/>
                    <a:pt x="167" y="528"/>
                    <a:pt x="223" y="532"/>
                  </a:cubicBezTo>
                  <a:cubicBezTo>
                    <a:pt x="219" y="493"/>
                    <a:pt x="213" y="447"/>
                    <a:pt x="203" y="395"/>
                  </a:cubicBezTo>
                  <a:cubicBezTo>
                    <a:pt x="194" y="353"/>
                    <a:pt x="178" y="209"/>
                    <a:pt x="195" y="171"/>
                  </a:cubicBezTo>
                  <a:close/>
                </a:path>
              </a:pathLst>
            </a:custGeom>
            <a:solidFill>
              <a:srgbClr val="B64654"/>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2" name="Freeform 707"/>
            <p:cNvSpPr/>
            <p:nvPr/>
          </p:nvSpPr>
          <p:spPr bwMode="auto">
            <a:xfrm>
              <a:off x="6719888" y="4792663"/>
              <a:ext cx="123825" cy="180975"/>
            </a:xfrm>
            <a:custGeom>
              <a:avLst/>
              <a:gdLst>
                <a:gd name="T0" fmla="*/ 48 w 78"/>
                <a:gd name="T1" fmla="*/ 0 h 114"/>
                <a:gd name="T2" fmla="*/ 32 w 78"/>
                <a:gd name="T3" fmla="*/ 0 h 114"/>
                <a:gd name="T4" fmla="*/ 0 w 78"/>
                <a:gd name="T5" fmla="*/ 114 h 114"/>
                <a:gd name="T6" fmla="*/ 78 w 78"/>
                <a:gd name="T7" fmla="*/ 114 h 114"/>
                <a:gd name="T8" fmla="*/ 48 w 78"/>
                <a:gd name="T9" fmla="*/ 0 h 114"/>
              </a:gdLst>
              <a:ahLst/>
              <a:cxnLst>
                <a:cxn ang="0">
                  <a:pos x="T0" y="T1"/>
                </a:cxn>
                <a:cxn ang="0">
                  <a:pos x="T2" y="T3"/>
                </a:cxn>
                <a:cxn ang="0">
                  <a:pos x="T4" y="T5"/>
                </a:cxn>
                <a:cxn ang="0">
                  <a:pos x="T6" y="T7"/>
                </a:cxn>
                <a:cxn ang="0">
                  <a:pos x="T8" y="T9"/>
                </a:cxn>
              </a:cxnLst>
              <a:rect l="0" t="0" r="r" b="b"/>
              <a:pathLst>
                <a:path w="78" h="114">
                  <a:moveTo>
                    <a:pt x="48" y="0"/>
                  </a:moveTo>
                  <a:lnTo>
                    <a:pt x="32" y="0"/>
                  </a:lnTo>
                  <a:lnTo>
                    <a:pt x="0" y="114"/>
                  </a:lnTo>
                  <a:lnTo>
                    <a:pt x="78" y="114"/>
                  </a:lnTo>
                  <a:lnTo>
                    <a:pt x="48" y="0"/>
                  </a:lnTo>
                  <a:close/>
                </a:path>
              </a:pathLst>
            </a:custGeom>
            <a:solidFill>
              <a:srgbClr val="DEBEA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3" name="Freeform 708"/>
            <p:cNvSpPr/>
            <p:nvPr/>
          </p:nvSpPr>
          <p:spPr bwMode="auto">
            <a:xfrm>
              <a:off x="6762751" y="4792663"/>
              <a:ext cx="80963" cy="180975"/>
            </a:xfrm>
            <a:custGeom>
              <a:avLst/>
              <a:gdLst>
                <a:gd name="T0" fmla="*/ 21 w 51"/>
                <a:gd name="T1" fmla="*/ 0 h 114"/>
                <a:gd name="T2" fmla="*/ 10 w 51"/>
                <a:gd name="T3" fmla="*/ 0 h 114"/>
                <a:gd name="T4" fmla="*/ 0 w 51"/>
                <a:gd name="T5" fmla="*/ 114 h 114"/>
                <a:gd name="T6" fmla="*/ 51 w 51"/>
                <a:gd name="T7" fmla="*/ 114 h 114"/>
                <a:gd name="T8" fmla="*/ 21 w 51"/>
                <a:gd name="T9" fmla="*/ 0 h 114"/>
              </a:gdLst>
              <a:ahLst/>
              <a:cxnLst>
                <a:cxn ang="0">
                  <a:pos x="T0" y="T1"/>
                </a:cxn>
                <a:cxn ang="0">
                  <a:pos x="T2" y="T3"/>
                </a:cxn>
                <a:cxn ang="0">
                  <a:pos x="T4" y="T5"/>
                </a:cxn>
                <a:cxn ang="0">
                  <a:pos x="T6" y="T7"/>
                </a:cxn>
                <a:cxn ang="0">
                  <a:pos x="T8" y="T9"/>
                </a:cxn>
              </a:cxnLst>
              <a:rect l="0" t="0" r="r" b="b"/>
              <a:pathLst>
                <a:path w="51" h="114">
                  <a:moveTo>
                    <a:pt x="21" y="0"/>
                  </a:moveTo>
                  <a:lnTo>
                    <a:pt x="10" y="0"/>
                  </a:lnTo>
                  <a:lnTo>
                    <a:pt x="0" y="114"/>
                  </a:lnTo>
                  <a:lnTo>
                    <a:pt x="51" y="114"/>
                  </a:lnTo>
                  <a:lnTo>
                    <a:pt x="21" y="0"/>
                  </a:lnTo>
                  <a:close/>
                </a:path>
              </a:pathLst>
            </a:custGeom>
            <a:solidFill>
              <a:srgbClr val="F1D7B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4" name="Freeform 709"/>
            <p:cNvSpPr/>
            <p:nvPr/>
          </p:nvSpPr>
          <p:spPr bwMode="auto">
            <a:xfrm>
              <a:off x="6786563" y="4792663"/>
              <a:ext cx="57150" cy="180975"/>
            </a:xfrm>
            <a:custGeom>
              <a:avLst/>
              <a:gdLst>
                <a:gd name="T0" fmla="*/ 6 w 36"/>
                <a:gd name="T1" fmla="*/ 0 h 114"/>
                <a:gd name="T2" fmla="*/ 0 w 36"/>
                <a:gd name="T3" fmla="*/ 0 h 114"/>
                <a:gd name="T4" fmla="*/ 11 w 36"/>
                <a:gd name="T5" fmla="*/ 114 h 114"/>
                <a:gd name="T6" fmla="*/ 36 w 36"/>
                <a:gd name="T7" fmla="*/ 114 h 114"/>
                <a:gd name="T8" fmla="*/ 6 w 36"/>
                <a:gd name="T9" fmla="*/ 0 h 114"/>
              </a:gdLst>
              <a:ahLst/>
              <a:cxnLst>
                <a:cxn ang="0">
                  <a:pos x="T0" y="T1"/>
                </a:cxn>
                <a:cxn ang="0">
                  <a:pos x="T2" y="T3"/>
                </a:cxn>
                <a:cxn ang="0">
                  <a:pos x="T4" y="T5"/>
                </a:cxn>
                <a:cxn ang="0">
                  <a:pos x="T6" y="T7"/>
                </a:cxn>
                <a:cxn ang="0">
                  <a:pos x="T8" y="T9"/>
                </a:cxn>
              </a:cxnLst>
              <a:rect l="0" t="0" r="r" b="b"/>
              <a:pathLst>
                <a:path w="36" h="114">
                  <a:moveTo>
                    <a:pt x="6" y="0"/>
                  </a:moveTo>
                  <a:lnTo>
                    <a:pt x="0" y="0"/>
                  </a:lnTo>
                  <a:lnTo>
                    <a:pt x="11" y="114"/>
                  </a:lnTo>
                  <a:lnTo>
                    <a:pt x="36" y="114"/>
                  </a:lnTo>
                  <a:lnTo>
                    <a:pt x="6" y="0"/>
                  </a:lnTo>
                  <a:close/>
                </a:path>
              </a:pathLst>
            </a:custGeom>
            <a:solidFill>
              <a:srgbClr val="FAF6C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5" name="Freeform 710"/>
            <p:cNvSpPr/>
            <p:nvPr/>
          </p:nvSpPr>
          <p:spPr bwMode="auto">
            <a:xfrm>
              <a:off x="6762751" y="4772025"/>
              <a:ext cx="39688" cy="47625"/>
            </a:xfrm>
            <a:custGeom>
              <a:avLst/>
              <a:gdLst>
                <a:gd name="T0" fmla="*/ 32 w 44"/>
                <a:gd name="T1" fmla="*/ 9 h 51"/>
                <a:gd name="T2" fmla="*/ 13 w 44"/>
                <a:gd name="T3" fmla="*/ 9 h 51"/>
                <a:gd name="T4" fmla="*/ 0 w 44"/>
                <a:gd name="T5" fmla="*/ 51 h 51"/>
                <a:gd name="T6" fmla="*/ 44 w 44"/>
                <a:gd name="T7" fmla="*/ 51 h 51"/>
                <a:gd name="T8" fmla="*/ 32 w 44"/>
                <a:gd name="T9" fmla="*/ 9 h 51"/>
              </a:gdLst>
              <a:ahLst/>
              <a:cxnLst>
                <a:cxn ang="0">
                  <a:pos x="T0" y="T1"/>
                </a:cxn>
                <a:cxn ang="0">
                  <a:pos x="T2" y="T3"/>
                </a:cxn>
                <a:cxn ang="0">
                  <a:pos x="T4" y="T5"/>
                </a:cxn>
                <a:cxn ang="0">
                  <a:pos x="T6" y="T7"/>
                </a:cxn>
                <a:cxn ang="0">
                  <a:pos x="T8" y="T9"/>
                </a:cxn>
              </a:cxnLst>
              <a:rect l="0" t="0" r="r" b="b"/>
              <a:pathLst>
                <a:path w="44" h="51">
                  <a:moveTo>
                    <a:pt x="32" y="9"/>
                  </a:moveTo>
                  <a:cubicBezTo>
                    <a:pt x="29" y="0"/>
                    <a:pt x="16" y="0"/>
                    <a:pt x="13" y="9"/>
                  </a:cubicBezTo>
                  <a:cubicBezTo>
                    <a:pt x="0" y="51"/>
                    <a:pt x="0" y="51"/>
                    <a:pt x="0" y="51"/>
                  </a:cubicBezTo>
                  <a:cubicBezTo>
                    <a:pt x="44" y="51"/>
                    <a:pt x="44" y="51"/>
                    <a:pt x="44" y="51"/>
                  </a:cubicBezTo>
                  <a:lnTo>
                    <a:pt x="32" y="9"/>
                  </a:lnTo>
                  <a:close/>
                </a:path>
              </a:pathLst>
            </a:custGeom>
            <a:solidFill>
              <a:srgbClr val="3945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6" name="Freeform 711"/>
            <p:cNvSpPr/>
            <p:nvPr/>
          </p:nvSpPr>
          <p:spPr bwMode="auto">
            <a:xfrm>
              <a:off x="6373813" y="4775200"/>
              <a:ext cx="246063" cy="130175"/>
            </a:xfrm>
            <a:custGeom>
              <a:avLst/>
              <a:gdLst>
                <a:gd name="T0" fmla="*/ 16 w 267"/>
                <a:gd name="T1" fmla="*/ 64 h 142"/>
                <a:gd name="T2" fmla="*/ 38 w 267"/>
                <a:gd name="T3" fmla="*/ 53 h 142"/>
                <a:gd name="T4" fmla="*/ 61 w 267"/>
                <a:gd name="T5" fmla="*/ 53 h 142"/>
                <a:gd name="T6" fmla="*/ 70 w 267"/>
                <a:gd name="T7" fmla="*/ 82 h 142"/>
                <a:gd name="T8" fmla="*/ 69 w 267"/>
                <a:gd name="T9" fmla="*/ 115 h 142"/>
                <a:gd name="T10" fmla="*/ 71 w 267"/>
                <a:gd name="T11" fmla="*/ 131 h 142"/>
                <a:gd name="T12" fmla="*/ 93 w 267"/>
                <a:gd name="T13" fmla="*/ 141 h 142"/>
                <a:gd name="T14" fmla="*/ 115 w 267"/>
                <a:gd name="T15" fmla="*/ 127 h 142"/>
                <a:gd name="T16" fmla="*/ 131 w 267"/>
                <a:gd name="T17" fmla="*/ 106 h 142"/>
                <a:gd name="T18" fmla="*/ 140 w 267"/>
                <a:gd name="T19" fmla="*/ 99 h 142"/>
                <a:gd name="T20" fmla="*/ 150 w 267"/>
                <a:gd name="T21" fmla="*/ 101 h 142"/>
                <a:gd name="T22" fmla="*/ 159 w 267"/>
                <a:gd name="T23" fmla="*/ 75 h 142"/>
                <a:gd name="T24" fmla="*/ 169 w 267"/>
                <a:gd name="T25" fmla="*/ 68 h 142"/>
                <a:gd name="T26" fmla="*/ 175 w 267"/>
                <a:gd name="T27" fmla="*/ 73 h 142"/>
                <a:gd name="T28" fmla="*/ 178 w 267"/>
                <a:gd name="T29" fmla="*/ 95 h 142"/>
                <a:gd name="T30" fmla="*/ 189 w 267"/>
                <a:gd name="T31" fmla="*/ 113 h 142"/>
                <a:gd name="T32" fmla="*/ 207 w 267"/>
                <a:gd name="T33" fmla="*/ 101 h 142"/>
                <a:gd name="T34" fmla="*/ 215 w 267"/>
                <a:gd name="T35" fmla="*/ 80 h 142"/>
                <a:gd name="T36" fmla="*/ 226 w 267"/>
                <a:gd name="T37" fmla="*/ 73 h 142"/>
                <a:gd name="T38" fmla="*/ 239 w 267"/>
                <a:gd name="T39" fmla="*/ 77 h 142"/>
                <a:gd name="T40" fmla="*/ 267 w 267"/>
                <a:gd name="T41" fmla="*/ 110 h 142"/>
                <a:gd name="T42" fmla="*/ 267 w 267"/>
                <a:gd name="T43" fmla="*/ 16 h 142"/>
                <a:gd name="T44" fmla="*/ 262 w 267"/>
                <a:gd name="T45" fmla="*/ 3 h 142"/>
                <a:gd name="T46" fmla="*/ 255 w 267"/>
                <a:gd name="T47" fmla="*/ 2 h 142"/>
                <a:gd name="T48" fmla="*/ 207 w 267"/>
                <a:gd name="T49" fmla="*/ 4 h 142"/>
                <a:gd name="T50" fmla="*/ 201 w 267"/>
                <a:gd name="T51" fmla="*/ 7 h 142"/>
                <a:gd name="T52" fmla="*/ 197 w 267"/>
                <a:gd name="T53" fmla="*/ 17 h 142"/>
                <a:gd name="T54" fmla="*/ 195 w 267"/>
                <a:gd name="T55" fmla="*/ 62 h 142"/>
                <a:gd name="T56" fmla="*/ 189 w 267"/>
                <a:gd name="T57" fmla="*/ 23 h 142"/>
                <a:gd name="T58" fmla="*/ 182 w 267"/>
                <a:gd name="T59" fmla="*/ 6 h 142"/>
                <a:gd name="T60" fmla="*/ 157 w 267"/>
                <a:gd name="T61" fmla="*/ 1 h 142"/>
                <a:gd name="T62" fmla="*/ 37 w 267"/>
                <a:gd name="T63" fmla="*/ 1 h 142"/>
                <a:gd name="T64" fmla="*/ 18 w 267"/>
                <a:gd name="T65" fmla="*/ 2 h 142"/>
                <a:gd name="T66" fmla="*/ 3 w 267"/>
                <a:gd name="T67" fmla="*/ 12 h 142"/>
                <a:gd name="T68" fmla="*/ 3 w 267"/>
                <a:gd name="T69" fmla="*/ 35 h 142"/>
                <a:gd name="T70" fmla="*/ 0 w 267"/>
                <a:gd name="T71" fmla="*/ 65 h 142"/>
                <a:gd name="T72" fmla="*/ 16 w 267"/>
                <a:gd name="T73" fmla="*/ 64 h 1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67" h="142">
                  <a:moveTo>
                    <a:pt x="16" y="64"/>
                  </a:moveTo>
                  <a:cubicBezTo>
                    <a:pt x="23" y="61"/>
                    <a:pt x="30" y="56"/>
                    <a:pt x="38" y="53"/>
                  </a:cubicBezTo>
                  <a:cubicBezTo>
                    <a:pt x="45" y="50"/>
                    <a:pt x="54" y="48"/>
                    <a:pt x="61" y="53"/>
                  </a:cubicBezTo>
                  <a:cubicBezTo>
                    <a:pt x="70" y="59"/>
                    <a:pt x="70" y="71"/>
                    <a:pt x="70" y="82"/>
                  </a:cubicBezTo>
                  <a:cubicBezTo>
                    <a:pt x="69" y="93"/>
                    <a:pt x="69" y="104"/>
                    <a:pt x="69" y="115"/>
                  </a:cubicBezTo>
                  <a:cubicBezTo>
                    <a:pt x="68" y="120"/>
                    <a:pt x="68" y="126"/>
                    <a:pt x="71" y="131"/>
                  </a:cubicBezTo>
                  <a:cubicBezTo>
                    <a:pt x="75" y="139"/>
                    <a:pt x="85" y="142"/>
                    <a:pt x="93" y="141"/>
                  </a:cubicBezTo>
                  <a:cubicBezTo>
                    <a:pt x="102" y="139"/>
                    <a:pt x="109" y="134"/>
                    <a:pt x="115" y="127"/>
                  </a:cubicBezTo>
                  <a:cubicBezTo>
                    <a:pt x="121" y="121"/>
                    <a:pt x="126" y="113"/>
                    <a:pt x="131" y="106"/>
                  </a:cubicBezTo>
                  <a:cubicBezTo>
                    <a:pt x="133" y="103"/>
                    <a:pt x="136" y="100"/>
                    <a:pt x="140" y="99"/>
                  </a:cubicBezTo>
                  <a:cubicBezTo>
                    <a:pt x="143" y="97"/>
                    <a:pt x="148" y="98"/>
                    <a:pt x="150" y="101"/>
                  </a:cubicBezTo>
                  <a:cubicBezTo>
                    <a:pt x="150" y="92"/>
                    <a:pt x="153" y="83"/>
                    <a:pt x="159" y="75"/>
                  </a:cubicBezTo>
                  <a:cubicBezTo>
                    <a:pt x="161" y="71"/>
                    <a:pt x="165" y="68"/>
                    <a:pt x="169" y="68"/>
                  </a:cubicBezTo>
                  <a:cubicBezTo>
                    <a:pt x="171" y="69"/>
                    <a:pt x="173" y="71"/>
                    <a:pt x="175" y="73"/>
                  </a:cubicBezTo>
                  <a:cubicBezTo>
                    <a:pt x="179" y="79"/>
                    <a:pt x="178" y="87"/>
                    <a:pt x="178" y="95"/>
                  </a:cubicBezTo>
                  <a:cubicBezTo>
                    <a:pt x="179" y="102"/>
                    <a:pt x="182" y="111"/>
                    <a:pt x="189" y="113"/>
                  </a:cubicBezTo>
                  <a:cubicBezTo>
                    <a:pt x="197" y="115"/>
                    <a:pt x="204" y="108"/>
                    <a:pt x="207" y="101"/>
                  </a:cubicBezTo>
                  <a:cubicBezTo>
                    <a:pt x="210" y="94"/>
                    <a:pt x="211" y="86"/>
                    <a:pt x="215" y="80"/>
                  </a:cubicBezTo>
                  <a:cubicBezTo>
                    <a:pt x="218" y="76"/>
                    <a:pt x="222" y="74"/>
                    <a:pt x="226" y="73"/>
                  </a:cubicBezTo>
                  <a:cubicBezTo>
                    <a:pt x="231" y="73"/>
                    <a:pt x="235" y="75"/>
                    <a:pt x="239" y="77"/>
                  </a:cubicBezTo>
                  <a:cubicBezTo>
                    <a:pt x="250" y="86"/>
                    <a:pt x="257" y="101"/>
                    <a:pt x="267" y="110"/>
                  </a:cubicBezTo>
                  <a:cubicBezTo>
                    <a:pt x="267" y="79"/>
                    <a:pt x="267" y="47"/>
                    <a:pt x="267" y="16"/>
                  </a:cubicBezTo>
                  <a:cubicBezTo>
                    <a:pt x="267" y="11"/>
                    <a:pt x="266" y="6"/>
                    <a:pt x="262" y="3"/>
                  </a:cubicBezTo>
                  <a:cubicBezTo>
                    <a:pt x="260" y="2"/>
                    <a:pt x="258" y="2"/>
                    <a:pt x="255" y="2"/>
                  </a:cubicBezTo>
                  <a:cubicBezTo>
                    <a:pt x="239" y="1"/>
                    <a:pt x="223" y="2"/>
                    <a:pt x="207" y="4"/>
                  </a:cubicBezTo>
                  <a:cubicBezTo>
                    <a:pt x="205" y="5"/>
                    <a:pt x="202" y="5"/>
                    <a:pt x="201" y="7"/>
                  </a:cubicBezTo>
                  <a:cubicBezTo>
                    <a:pt x="198" y="9"/>
                    <a:pt x="197" y="13"/>
                    <a:pt x="197" y="17"/>
                  </a:cubicBezTo>
                  <a:cubicBezTo>
                    <a:pt x="196" y="32"/>
                    <a:pt x="195" y="47"/>
                    <a:pt x="195" y="62"/>
                  </a:cubicBezTo>
                  <a:cubicBezTo>
                    <a:pt x="193" y="49"/>
                    <a:pt x="191" y="36"/>
                    <a:pt x="189" y="23"/>
                  </a:cubicBezTo>
                  <a:cubicBezTo>
                    <a:pt x="188" y="17"/>
                    <a:pt x="187" y="11"/>
                    <a:pt x="182" y="6"/>
                  </a:cubicBezTo>
                  <a:cubicBezTo>
                    <a:pt x="176" y="0"/>
                    <a:pt x="166" y="0"/>
                    <a:pt x="157" y="1"/>
                  </a:cubicBezTo>
                  <a:cubicBezTo>
                    <a:pt x="117" y="4"/>
                    <a:pt x="77" y="4"/>
                    <a:pt x="37" y="1"/>
                  </a:cubicBezTo>
                  <a:cubicBezTo>
                    <a:pt x="31" y="1"/>
                    <a:pt x="25" y="0"/>
                    <a:pt x="18" y="2"/>
                  </a:cubicBezTo>
                  <a:cubicBezTo>
                    <a:pt x="12" y="3"/>
                    <a:pt x="6" y="7"/>
                    <a:pt x="3" y="12"/>
                  </a:cubicBezTo>
                  <a:cubicBezTo>
                    <a:pt x="0" y="19"/>
                    <a:pt x="2" y="27"/>
                    <a:pt x="3" y="35"/>
                  </a:cubicBezTo>
                  <a:cubicBezTo>
                    <a:pt x="4" y="45"/>
                    <a:pt x="2" y="55"/>
                    <a:pt x="0" y="65"/>
                  </a:cubicBezTo>
                  <a:cubicBezTo>
                    <a:pt x="5" y="66"/>
                    <a:pt x="11" y="65"/>
                    <a:pt x="16" y="64"/>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7" name="Freeform 712"/>
            <p:cNvSpPr/>
            <p:nvPr/>
          </p:nvSpPr>
          <p:spPr bwMode="auto">
            <a:xfrm>
              <a:off x="6369051" y="4818063"/>
              <a:ext cx="250825" cy="134938"/>
            </a:xfrm>
            <a:custGeom>
              <a:avLst/>
              <a:gdLst>
                <a:gd name="T0" fmla="*/ 244 w 273"/>
                <a:gd name="T1" fmla="*/ 29 h 147"/>
                <a:gd name="T2" fmla="*/ 231 w 273"/>
                <a:gd name="T3" fmla="*/ 25 h 147"/>
                <a:gd name="T4" fmla="*/ 220 w 273"/>
                <a:gd name="T5" fmla="*/ 32 h 147"/>
                <a:gd name="T6" fmla="*/ 212 w 273"/>
                <a:gd name="T7" fmla="*/ 53 h 147"/>
                <a:gd name="T8" fmla="*/ 194 w 273"/>
                <a:gd name="T9" fmla="*/ 65 h 147"/>
                <a:gd name="T10" fmla="*/ 183 w 273"/>
                <a:gd name="T11" fmla="*/ 47 h 147"/>
                <a:gd name="T12" fmla="*/ 180 w 273"/>
                <a:gd name="T13" fmla="*/ 25 h 147"/>
                <a:gd name="T14" fmla="*/ 174 w 273"/>
                <a:gd name="T15" fmla="*/ 20 h 147"/>
                <a:gd name="T16" fmla="*/ 164 w 273"/>
                <a:gd name="T17" fmla="*/ 27 h 147"/>
                <a:gd name="T18" fmla="*/ 155 w 273"/>
                <a:gd name="T19" fmla="*/ 53 h 147"/>
                <a:gd name="T20" fmla="*/ 145 w 273"/>
                <a:gd name="T21" fmla="*/ 51 h 147"/>
                <a:gd name="T22" fmla="*/ 136 w 273"/>
                <a:gd name="T23" fmla="*/ 58 h 147"/>
                <a:gd name="T24" fmla="*/ 120 w 273"/>
                <a:gd name="T25" fmla="*/ 79 h 147"/>
                <a:gd name="T26" fmla="*/ 98 w 273"/>
                <a:gd name="T27" fmla="*/ 93 h 147"/>
                <a:gd name="T28" fmla="*/ 76 w 273"/>
                <a:gd name="T29" fmla="*/ 83 h 147"/>
                <a:gd name="T30" fmla="*/ 74 w 273"/>
                <a:gd name="T31" fmla="*/ 67 h 147"/>
                <a:gd name="T32" fmla="*/ 75 w 273"/>
                <a:gd name="T33" fmla="*/ 34 h 147"/>
                <a:gd name="T34" fmla="*/ 66 w 273"/>
                <a:gd name="T35" fmla="*/ 5 h 147"/>
                <a:gd name="T36" fmla="*/ 43 w 273"/>
                <a:gd name="T37" fmla="*/ 5 h 147"/>
                <a:gd name="T38" fmla="*/ 21 w 273"/>
                <a:gd name="T39" fmla="*/ 16 h 147"/>
                <a:gd name="T40" fmla="*/ 5 w 273"/>
                <a:gd name="T41" fmla="*/ 17 h 147"/>
                <a:gd name="T42" fmla="*/ 5 w 273"/>
                <a:gd name="T43" fmla="*/ 23 h 147"/>
                <a:gd name="T44" fmla="*/ 4 w 273"/>
                <a:gd name="T45" fmla="*/ 113 h 147"/>
                <a:gd name="T46" fmla="*/ 9 w 273"/>
                <a:gd name="T47" fmla="*/ 134 h 147"/>
                <a:gd name="T48" fmla="*/ 38 w 273"/>
                <a:gd name="T49" fmla="*/ 145 h 147"/>
                <a:gd name="T50" fmla="*/ 168 w 273"/>
                <a:gd name="T51" fmla="*/ 140 h 147"/>
                <a:gd name="T52" fmla="*/ 273 w 273"/>
                <a:gd name="T53" fmla="*/ 137 h 147"/>
                <a:gd name="T54" fmla="*/ 272 w 273"/>
                <a:gd name="T55" fmla="*/ 62 h 147"/>
                <a:gd name="T56" fmla="*/ 244 w 273"/>
                <a:gd name="T57" fmla="*/ 29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3" h="147">
                  <a:moveTo>
                    <a:pt x="244" y="29"/>
                  </a:moveTo>
                  <a:cubicBezTo>
                    <a:pt x="240" y="27"/>
                    <a:pt x="236" y="25"/>
                    <a:pt x="231" y="25"/>
                  </a:cubicBezTo>
                  <a:cubicBezTo>
                    <a:pt x="227" y="26"/>
                    <a:pt x="223" y="28"/>
                    <a:pt x="220" y="32"/>
                  </a:cubicBezTo>
                  <a:cubicBezTo>
                    <a:pt x="216" y="38"/>
                    <a:pt x="215" y="46"/>
                    <a:pt x="212" y="53"/>
                  </a:cubicBezTo>
                  <a:cubicBezTo>
                    <a:pt x="209" y="60"/>
                    <a:pt x="202" y="67"/>
                    <a:pt x="194" y="65"/>
                  </a:cubicBezTo>
                  <a:cubicBezTo>
                    <a:pt x="187" y="63"/>
                    <a:pt x="184" y="54"/>
                    <a:pt x="183" y="47"/>
                  </a:cubicBezTo>
                  <a:cubicBezTo>
                    <a:pt x="183" y="39"/>
                    <a:pt x="184" y="31"/>
                    <a:pt x="180" y="25"/>
                  </a:cubicBezTo>
                  <a:cubicBezTo>
                    <a:pt x="178" y="23"/>
                    <a:pt x="176" y="21"/>
                    <a:pt x="174" y="20"/>
                  </a:cubicBezTo>
                  <a:cubicBezTo>
                    <a:pt x="170" y="20"/>
                    <a:pt x="166" y="23"/>
                    <a:pt x="164" y="27"/>
                  </a:cubicBezTo>
                  <a:cubicBezTo>
                    <a:pt x="158" y="35"/>
                    <a:pt x="155" y="44"/>
                    <a:pt x="155" y="53"/>
                  </a:cubicBezTo>
                  <a:cubicBezTo>
                    <a:pt x="153" y="50"/>
                    <a:pt x="148" y="49"/>
                    <a:pt x="145" y="51"/>
                  </a:cubicBezTo>
                  <a:cubicBezTo>
                    <a:pt x="141" y="52"/>
                    <a:pt x="138" y="55"/>
                    <a:pt x="136" y="58"/>
                  </a:cubicBezTo>
                  <a:cubicBezTo>
                    <a:pt x="131" y="65"/>
                    <a:pt x="126" y="73"/>
                    <a:pt x="120" y="79"/>
                  </a:cubicBezTo>
                  <a:cubicBezTo>
                    <a:pt x="114" y="86"/>
                    <a:pt x="107" y="91"/>
                    <a:pt x="98" y="93"/>
                  </a:cubicBezTo>
                  <a:cubicBezTo>
                    <a:pt x="90" y="94"/>
                    <a:pt x="80" y="91"/>
                    <a:pt x="76" y="83"/>
                  </a:cubicBezTo>
                  <a:cubicBezTo>
                    <a:pt x="73" y="78"/>
                    <a:pt x="73" y="72"/>
                    <a:pt x="74" y="67"/>
                  </a:cubicBezTo>
                  <a:cubicBezTo>
                    <a:pt x="74" y="56"/>
                    <a:pt x="74" y="45"/>
                    <a:pt x="75" y="34"/>
                  </a:cubicBezTo>
                  <a:cubicBezTo>
                    <a:pt x="75" y="23"/>
                    <a:pt x="75" y="11"/>
                    <a:pt x="66" y="5"/>
                  </a:cubicBezTo>
                  <a:cubicBezTo>
                    <a:pt x="59" y="0"/>
                    <a:pt x="50" y="2"/>
                    <a:pt x="43" y="5"/>
                  </a:cubicBezTo>
                  <a:cubicBezTo>
                    <a:pt x="35" y="8"/>
                    <a:pt x="28" y="13"/>
                    <a:pt x="21" y="16"/>
                  </a:cubicBezTo>
                  <a:cubicBezTo>
                    <a:pt x="16" y="17"/>
                    <a:pt x="10" y="18"/>
                    <a:pt x="5" y="17"/>
                  </a:cubicBezTo>
                  <a:cubicBezTo>
                    <a:pt x="5" y="19"/>
                    <a:pt x="5" y="21"/>
                    <a:pt x="5" y="23"/>
                  </a:cubicBezTo>
                  <a:cubicBezTo>
                    <a:pt x="0" y="53"/>
                    <a:pt x="2" y="83"/>
                    <a:pt x="4" y="113"/>
                  </a:cubicBezTo>
                  <a:cubicBezTo>
                    <a:pt x="4" y="121"/>
                    <a:pt x="5" y="128"/>
                    <a:pt x="9" y="134"/>
                  </a:cubicBezTo>
                  <a:cubicBezTo>
                    <a:pt x="15" y="143"/>
                    <a:pt x="27" y="144"/>
                    <a:pt x="38" y="145"/>
                  </a:cubicBezTo>
                  <a:cubicBezTo>
                    <a:pt x="81" y="147"/>
                    <a:pt x="124" y="142"/>
                    <a:pt x="168" y="140"/>
                  </a:cubicBezTo>
                  <a:cubicBezTo>
                    <a:pt x="203" y="137"/>
                    <a:pt x="238" y="137"/>
                    <a:pt x="273" y="137"/>
                  </a:cubicBezTo>
                  <a:cubicBezTo>
                    <a:pt x="273" y="112"/>
                    <a:pt x="273" y="87"/>
                    <a:pt x="272" y="62"/>
                  </a:cubicBezTo>
                  <a:cubicBezTo>
                    <a:pt x="262" y="53"/>
                    <a:pt x="255" y="38"/>
                    <a:pt x="244" y="29"/>
                  </a:cubicBez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8" name="Rectangle 713"/>
            <p:cNvSpPr>
              <a:spLocks noChangeArrowheads="1"/>
            </p:cNvSpPr>
            <p:nvPr/>
          </p:nvSpPr>
          <p:spPr bwMode="auto">
            <a:xfrm>
              <a:off x="6373813" y="4922838"/>
              <a:ext cx="246063" cy="122238"/>
            </a:xfrm>
            <a:prstGeom prst="rect">
              <a:avLst/>
            </a:prstGeom>
            <a:solidFill>
              <a:srgbClr val="DFB67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59" name="Freeform 714"/>
          <p:cNvSpPr/>
          <p:nvPr/>
        </p:nvSpPr>
        <p:spPr bwMode="auto">
          <a:xfrm>
            <a:off x="7772817" y="2627937"/>
            <a:ext cx="836317" cy="834895"/>
          </a:xfrm>
          <a:custGeom>
            <a:avLst/>
            <a:gdLst>
              <a:gd name="T0" fmla="*/ 508 w 1016"/>
              <a:gd name="T1" fmla="*/ 0 h 1016"/>
              <a:gd name="T2" fmla="*/ 0 w 1016"/>
              <a:gd name="T3" fmla="*/ 508 h 1016"/>
              <a:gd name="T4" fmla="*/ 23 w 1016"/>
              <a:gd name="T5" fmla="*/ 658 h 1016"/>
              <a:gd name="T6" fmla="*/ 508 w 1016"/>
              <a:gd name="T7" fmla="*/ 1016 h 1016"/>
              <a:gd name="T8" fmla="*/ 994 w 1016"/>
              <a:gd name="T9" fmla="*/ 658 h 1016"/>
              <a:gd name="T10" fmla="*/ 1016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228" y="0"/>
                  <a:pt x="0" y="227"/>
                  <a:pt x="0" y="508"/>
                </a:cubicBezTo>
                <a:cubicBezTo>
                  <a:pt x="0" y="560"/>
                  <a:pt x="8" y="610"/>
                  <a:pt x="23" y="658"/>
                </a:cubicBezTo>
                <a:cubicBezTo>
                  <a:pt x="87" y="865"/>
                  <a:pt x="280" y="1016"/>
                  <a:pt x="508" y="1016"/>
                </a:cubicBezTo>
                <a:cubicBezTo>
                  <a:pt x="737" y="1016"/>
                  <a:pt x="930" y="865"/>
                  <a:pt x="994" y="658"/>
                </a:cubicBezTo>
                <a:cubicBezTo>
                  <a:pt x="1009" y="610"/>
                  <a:pt x="1016" y="560"/>
                  <a:pt x="1016" y="508"/>
                </a:cubicBezTo>
                <a:cubicBezTo>
                  <a:pt x="1016" y="227"/>
                  <a:pt x="789" y="0"/>
                  <a:pt x="508" y="0"/>
                </a:cubicBezTo>
                <a:close/>
              </a:path>
            </a:pathLst>
          </a:custGeom>
          <a:solidFill>
            <a:srgbClr val="5CC6B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2" name="组合 3821"/>
          <p:cNvGrpSpPr/>
          <p:nvPr/>
        </p:nvGrpSpPr>
        <p:grpSpPr>
          <a:xfrm>
            <a:off x="7996117" y="2773012"/>
            <a:ext cx="391135" cy="688398"/>
            <a:chOff x="7424738" y="4733925"/>
            <a:chExt cx="436563" cy="768351"/>
          </a:xfrm>
        </p:grpSpPr>
        <p:sp>
          <p:nvSpPr>
            <p:cNvPr id="3560" name="Freeform 715"/>
            <p:cNvSpPr/>
            <p:nvPr/>
          </p:nvSpPr>
          <p:spPr bwMode="auto">
            <a:xfrm>
              <a:off x="7450138" y="4733925"/>
              <a:ext cx="122238" cy="231775"/>
            </a:xfrm>
            <a:custGeom>
              <a:avLst/>
              <a:gdLst>
                <a:gd name="T0" fmla="*/ 64 w 132"/>
                <a:gd name="T1" fmla="*/ 22 h 252"/>
                <a:gd name="T2" fmla="*/ 0 w 132"/>
                <a:gd name="T3" fmla="*/ 133 h 252"/>
                <a:gd name="T4" fmla="*/ 19 w 132"/>
                <a:gd name="T5" fmla="*/ 252 h 252"/>
                <a:gd name="T6" fmla="*/ 66 w 132"/>
                <a:gd name="T7" fmla="*/ 252 h 252"/>
                <a:gd name="T8" fmla="*/ 113 w 132"/>
                <a:gd name="T9" fmla="*/ 252 h 252"/>
                <a:gd name="T10" fmla="*/ 132 w 132"/>
                <a:gd name="T11" fmla="*/ 133 h 252"/>
                <a:gd name="T12" fmla="*/ 68 w 132"/>
                <a:gd name="T13" fmla="*/ 22 h 252"/>
                <a:gd name="T14" fmla="*/ 78 w 132"/>
                <a:gd name="T15" fmla="*/ 11 h 252"/>
                <a:gd name="T16" fmla="*/ 66 w 132"/>
                <a:gd name="T17" fmla="*/ 0 h 252"/>
                <a:gd name="T18" fmla="*/ 55 w 132"/>
                <a:gd name="T19" fmla="*/ 11 h 252"/>
                <a:gd name="T20" fmla="*/ 64 w 132"/>
                <a:gd name="T21" fmla="*/ 22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32" h="252">
                  <a:moveTo>
                    <a:pt x="64" y="22"/>
                  </a:moveTo>
                  <a:cubicBezTo>
                    <a:pt x="52" y="79"/>
                    <a:pt x="0" y="133"/>
                    <a:pt x="0" y="133"/>
                  </a:cubicBezTo>
                  <a:cubicBezTo>
                    <a:pt x="28" y="170"/>
                    <a:pt x="19" y="252"/>
                    <a:pt x="19" y="252"/>
                  </a:cubicBezTo>
                  <a:cubicBezTo>
                    <a:pt x="66" y="252"/>
                    <a:pt x="66" y="252"/>
                    <a:pt x="66" y="252"/>
                  </a:cubicBezTo>
                  <a:cubicBezTo>
                    <a:pt x="113" y="252"/>
                    <a:pt x="113" y="252"/>
                    <a:pt x="113" y="252"/>
                  </a:cubicBezTo>
                  <a:cubicBezTo>
                    <a:pt x="113" y="252"/>
                    <a:pt x="104" y="170"/>
                    <a:pt x="132" y="133"/>
                  </a:cubicBezTo>
                  <a:cubicBezTo>
                    <a:pt x="132" y="133"/>
                    <a:pt x="80" y="79"/>
                    <a:pt x="68" y="22"/>
                  </a:cubicBezTo>
                  <a:cubicBezTo>
                    <a:pt x="74" y="21"/>
                    <a:pt x="78" y="16"/>
                    <a:pt x="78" y="11"/>
                  </a:cubicBezTo>
                  <a:cubicBezTo>
                    <a:pt x="78" y="5"/>
                    <a:pt x="72" y="0"/>
                    <a:pt x="66" y="0"/>
                  </a:cubicBezTo>
                  <a:cubicBezTo>
                    <a:pt x="60" y="0"/>
                    <a:pt x="55" y="5"/>
                    <a:pt x="55" y="11"/>
                  </a:cubicBezTo>
                  <a:cubicBezTo>
                    <a:pt x="55" y="16"/>
                    <a:pt x="59" y="21"/>
                    <a:pt x="64" y="22"/>
                  </a:cubicBez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1" name="Freeform 716"/>
            <p:cNvSpPr/>
            <p:nvPr/>
          </p:nvSpPr>
          <p:spPr bwMode="auto">
            <a:xfrm>
              <a:off x="7451726" y="4965700"/>
              <a:ext cx="117475" cy="49213"/>
            </a:xfrm>
            <a:custGeom>
              <a:avLst/>
              <a:gdLst>
                <a:gd name="T0" fmla="*/ 113 w 128"/>
                <a:gd name="T1" fmla="*/ 0 h 53"/>
                <a:gd name="T2" fmla="*/ 15 w 128"/>
                <a:gd name="T3" fmla="*/ 0 h 53"/>
                <a:gd name="T4" fmla="*/ 0 w 128"/>
                <a:gd name="T5" fmla="*/ 15 h 53"/>
                <a:gd name="T6" fmla="*/ 0 w 128"/>
                <a:gd name="T7" fmla="*/ 53 h 53"/>
                <a:gd name="T8" fmla="*/ 128 w 128"/>
                <a:gd name="T9" fmla="*/ 53 h 53"/>
                <a:gd name="T10" fmla="*/ 128 w 128"/>
                <a:gd name="T11" fmla="*/ 15 h 53"/>
                <a:gd name="T12" fmla="*/ 113 w 128"/>
                <a:gd name="T13" fmla="*/ 0 h 53"/>
              </a:gdLst>
              <a:ahLst/>
              <a:cxnLst>
                <a:cxn ang="0">
                  <a:pos x="T0" y="T1"/>
                </a:cxn>
                <a:cxn ang="0">
                  <a:pos x="T2" y="T3"/>
                </a:cxn>
                <a:cxn ang="0">
                  <a:pos x="T4" y="T5"/>
                </a:cxn>
                <a:cxn ang="0">
                  <a:pos x="T6" y="T7"/>
                </a:cxn>
                <a:cxn ang="0">
                  <a:pos x="T8" y="T9"/>
                </a:cxn>
                <a:cxn ang="0">
                  <a:pos x="T10" y="T11"/>
                </a:cxn>
                <a:cxn ang="0">
                  <a:pos x="T12" y="T13"/>
                </a:cxn>
              </a:cxnLst>
              <a:rect l="0" t="0" r="r" b="b"/>
              <a:pathLst>
                <a:path w="128" h="53">
                  <a:moveTo>
                    <a:pt x="113" y="0"/>
                  </a:moveTo>
                  <a:cubicBezTo>
                    <a:pt x="15" y="0"/>
                    <a:pt x="15" y="0"/>
                    <a:pt x="15" y="0"/>
                  </a:cubicBezTo>
                  <a:cubicBezTo>
                    <a:pt x="7" y="0"/>
                    <a:pt x="0" y="7"/>
                    <a:pt x="0" y="15"/>
                  </a:cubicBezTo>
                  <a:cubicBezTo>
                    <a:pt x="0" y="53"/>
                    <a:pt x="0" y="53"/>
                    <a:pt x="0" y="53"/>
                  </a:cubicBezTo>
                  <a:cubicBezTo>
                    <a:pt x="128" y="53"/>
                    <a:pt x="128" y="53"/>
                    <a:pt x="128" y="53"/>
                  </a:cubicBezTo>
                  <a:cubicBezTo>
                    <a:pt x="128" y="15"/>
                    <a:pt x="128" y="15"/>
                    <a:pt x="128" y="15"/>
                  </a:cubicBezTo>
                  <a:cubicBezTo>
                    <a:pt x="128" y="7"/>
                    <a:pt x="122" y="0"/>
                    <a:pt x="113" y="0"/>
                  </a:cubicBezTo>
                  <a:close/>
                </a:path>
              </a:pathLst>
            </a:custGeom>
            <a:solidFill>
              <a:srgbClr val="B3435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2" name="Oval 717"/>
            <p:cNvSpPr>
              <a:spLocks noChangeArrowheads="1"/>
            </p:cNvSpPr>
            <p:nvPr/>
          </p:nvSpPr>
          <p:spPr bwMode="auto">
            <a:xfrm>
              <a:off x="7496176" y="4859338"/>
              <a:ext cx="30163" cy="31750"/>
            </a:xfrm>
            <a:prstGeom prst="ellipse">
              <a:avLst/>
            </a:pr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3" name="Freeform 718"/>
            <p:cNvSpPr/>
            <p:nvPr/>
          </p:nvSpPr>
          <p:spPr bwMode="auto">
            <a:xfrm>
              <a:off x="7726363" y="4938713"/>
              <a:ext cx="104775" cy="238125"/>
            </a:xfrm>
            <a:custGeom>
              <a:avLst/>
              <a:gdLst>
                <a:gd name="T0" fmla="*/ 89 w 114"/>
                <a:gd name="T1" fmla="*/ 0 h 260"/>
                <a:gd name="T2" fmla="*/ 26 w 114"/>
                <a:gd name="T3" fmla="*/ 0 h 260"/>
                <a:gd name="T4" fmla="*/ 0 w 114"/>
                <a:gd name="T5" fmla="*/ 260 h 260"/>
                <a:gd name="T6" fmla="*/ 114 w 114"/>
                <a:gd name="T7" fmla="*/ 260 h 260"/>
                <a:gd name="T8" fmla="*/ 89 w 114"/>
                <a:gd name="T9" fmla="*/ 0 h 260"/>
              </a:gdLst>
              <a:ahLst/>
              <a:cxnLst>
                <a:cxn ang="0">
                  <a:pos x="T0" y="T1"/>
                </a:cxn>
                <a:cxn ang="0">
                  <a:pos x="T2" y="T3"/>
                </a:cxn>
                <a:cxn ang="0">
                  <a:pos x="T4" y="T5"/>
                </a:cxn>
                <a:cxn ang="0">
                  <a:pos x="T6" y="T7"/>
                </a:cxn>
                <a:cxn ang="0">
                  <a:pos x="T8" y="T9"/>
                </a:cxn>
              </a:cxnLst>
              <a:rect l="0" t="0" r="r" b="b"/>
              <a:pathLst>
                <a:path w="114" h="260">
                  <a:moveTo>
                    <a:pt x="89" y="0"/>
                  </a:moveTo>
                  <a:cubicBezTo>
                    <a:pt x="26" y="0"/>
                    <a:pt x="26" y="0"/>
                    <a:pt x="26" y="0"/>
                  </a:cubicBezTo>
                  <a:cubicBezTo>
                    <a:pt x="16" y="62"/>
                    <a:pt x="7" y="151"/>
                    <a:pt x="0" y="260"/>
                  </a:cubicBezTo>
                  <a:cubicBezTo>
                    <a:pt x="114" y="260"/>
                    <a:pt x="114" y="260"/>
                    <a:pt x="114" y="260"/>
                  </a:cubicBezTo>
                  <a:cubicBezTo>
                    <a:pt x="108" y="151"/>
                    <a:pt x="99" y="62"/>
                    <a:pt x="89" y="0"/>
                  </a:cubicBezTo>
                  <a:close/>
                </a:path>
              </a:pathLst>
            </a:custGeom>
            <a:solidFill>
              <a:srgbClr val="EBCC9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4" name="Freeform 719"/>
            <p:cNvSpPr/>
            <p:nvPr/>
          </p:nvSpPr>
          <p:spPr bwMode="auto">
            <a:xfrm>
              <a:off x="7696201" y="4833938"/>
              <a:ext cx="165100" cy="141288"/>
            </a:xfrm>
            <a:custGeom>
              <a:avLst/>
              <a:gdLst>
                <a:gd name="T0" fmla="*/ 155 w 179"/>
                <a:gd name="T1" fmla="*/ 18 h 154"/>
                <a:gd name="T2" fmla="*/ 149 w 179"/>
                <a:gd name="T3" fmla="*/ 5 h 154"/>
                <a:gd name="T4" fmla="*/ 136 w 179"/>
                <a:gd name="T5" fmla="*/ 5 h 154"/>
                <a:gd name="T6" fmla="*/ 135 w 179"/>
                <a:gd name="T7" fmla="*/ 10 h 154"/>
                <a:gd name="T8" fmla="*/ 136 w 179"/>
                <a:gd name="T9" fmla="*/ 24 h 154"/>
                <a:gd name="T10" fmla="*/ 135 w 179"/>
                <a:gd name="T11" fmla="*/ 31 h 154"/>
                <a:gd name="T12" fmla="*/ 120 w 179"/>
                <a:gd name="T13" fmla="*/ 38 h 154"/>
                <a:gd name="T14" fmla="*/ 115 w 179"/>
                <a:gd name="T15" fmla="*/ 51 h 154"/>
                <a:gd name="T16" fmla="*/ 108 w 179"/>
                <a:gd name="T17" fmla="*/ 63 h 154"/>
                <a:gd name="T18" fmla="*/ 81 w 179"/>
                <a:gd name="T19" fmla="*/ 64 h 154"/>
                <a:gd name="T20" fmla="*/ 61 w 179"/>
                <a:gd name="T21" fmla="*/ 41 h 154"/>
                <a:gd name="T22" fmla="*/ 43 w 179"/>
                <a:gd name="T23" fmla="*/ 19 h 154"/>
                <a:gd name="T24" fmla="*/ 16 w 179"/>
                <a:gd name="T25" fmla="*/ 12 h 154"/>
                <a:gd name="T26" fmla="*/ 0 w 179"/>
                <a:gd name="T27" fmla="*/ 64 h 154"/>
                <a:gd name="T28" fmla="*/ 89 w 179"/>
                <a:gd name="T29" fmla="*/ 154 h 154"/>
                <a:gd name="T30" fmla="*/ 179 w 179"/>
                <a:gd name="T31" fmla="*/ 64 h 154"/>
                <a:gd name="T32" fmla="*/ 172 w 179"/>
                <a:gd name="T33" fmla="*/ 35 h 154"/>
                <a:gd name="T34" fmla="*/ 155 w 179"/>
                <a:gd name="T35" fmla="*/ 18 h 1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79" h="154">
                  <a:moveTo>
                    <a:pt x="155" y="18"/>
                  </a:moveTo>
                  <a:cubicBezTo>
                    <a:pt x="153" y="14"/>
                    <a:pt x="152" y="8"/>
                    <a:pt x="149" y="5"/>
                  </a:cubicBezTo>
                  <a:cubicBezTo>
                    <a:pt x="145" y="1"/>
                    <a:pt x="138" y="0"/>
                    <a:pt x="136" y="5"/>
                  </a:cubicBezTo>
                  <a:cubicBezTo>
                    <a:pt x="135" y="7"/>
                    <a:pt x="135" y="9"/>
                    <a:pt x="135" y="10"/>
                  </a:cubicBezTo>
                  <a:cubicBezTo>
                    <a:pt x="135" y="15"/>
                    <a:pt x="136" y="19"/>
                    <a:pt x="136" y="24"/>
                  </a:cubicBezTo>
                  <a:cubicBezTo>
                    <a:pt x="136" y="26"/>
                    <a:pt x="136" y="29"/>
                    <a:pt x="135" y="31"/>
                  </a:cubicBezTo>
                  <a:cubicBezTo>
                    <a:pt x="132" y="36"/>
                    <a:pt x="125" y="35"/>
                    <a:pt x="120" y="38"/>
                  </a:cubicBezTo>
                  <a:cubicBezTo>
                    <a:pt x="117" y="41"/>
                    <a:pt x="116" y="47"/>
                    <a:pt x="115" y="51"/>
                  </a:cubicBezTo>
                  <a:cubicBezTo>
                    <a:pt x="114" y="56"/>
                    <a:pt x="112" y="60"/>
                    <a:pt x="108" y="63"/>
                  </a:cubicBezTo>
                  <a:cubicBezTo>
                    <a:pt x="101" y="70"/>
                    <a:pt x="89" y="69"/>
                    <a:pt x="81" y="64"/>
                  </a:cubicBezTo>
                  <a:cubicBezTo>
                    <a:pt x="72" y="58"/>
                    <a:pt x="67" y="50"/>
                    <a:pt x="61" y="41"/>
                  </a:cubicBezTo>
                  <a:cubicBezTo>
                    <a:pt x="56" y="33"/>
                    <a:pt x="51" y="24"/>
                    <a:pt x="43" y="19"/>
                  </a:cubicBezTo>
                  <a:cubicBezTo>
                    <a:pt x="35" y="13"/>
                    <a:pt x="25" y="11"/>
                    <a:pt x="16" y="12"/>
                  </a:cubicBezTo>
                  <a:cubicBezTo>
                    <a:pt x="6" y="33"/>
                    <a:pt x="0" y="51"/>
                    <a:pt x="0" y="64"/>
                  </a:cubicBezTo>
                  <a:cubicBezTo>
                    <a:pt x="0" y="114"/>
                    <a:pt x="40" y="154"/>
                    <a:pt x="89" y="154"/>
                  </a:cubicBezTo>
                  <a:cubicBezTo>
                    <a:pt x="139" y="154"/>
                    <a:pt x="179" y="114"/>
                    <a:pt x="179" y="64"/>
                  </a:cubicBezTo>
                  <a:cubicBezTo>
                    <a:pt x="179" y="56"/>
                    <a:pt x="176" y="46"/>
                    <a:pt x="172" y="35"/>
                  </a:cubicBezTo>
                  <a:cubicBezTo>
                    <a:pt x="165" y="31"/>
                    <a:pt x="159" y="26"/>
                    <a:pt x="155" y="18"/>
                  </a:cubicBezTo>
                  <a:close/>
                </a:path>
              </a:pathLst>
            </a:custGeom>
            <a:solidFill>
              <a:srgbClr val="9B2E1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5" name="Freeform 720"/>
            <p:cNvSpPr/>
            <p:nvPr/>
          </p:nvSpPr>
          <p:spPr bwMode="auto">
            <a:xfrm>
              <a:off x="7712076" y="4733925"/>
              <a:ext cx="142875" cy="165100"/>
            </a:xfrm>
            <a:custGeom>
              <a:avLst/>
              <a:gdLst>
                <a:gd name="T0" fmla="*/ 0 w 156"/>
                <a:gd name="T1" fmla="*/ 121 h 179"/>
                <a:gd name="T2" fmla="*/ 27 w 156"/>
                <a:gd name="T3" fmla="*/ 128 h 179"/>
                <a:gd name="T4" fmla="*/ 45 w 156"/>
                <a:gd name="T5" fmla="*/ 150 h 179"/>
                <a:gd name="T6" fmla="*/ 65 w 156"/>
                <a:gd name="T7" fmla="*/ 173 h 179"/>
                <a:gd name="T8" fmla="*/ 92 w 156"/>
                <a:gd name="T9" fmla="*/ 172 h 179"/>
                <a:gd name="T10" fmla="*/ 99 w 156"/>
                <a:gd name="T11" fmla="*/ 160 h 179"/>
                <a:gd name="T12" fmla="*/ 104 w 156"/>
                <a:gd name="T13" fmla="*/ 147 h 179"/>
                <a:gd name="T14" fmla="*/ 119 w 156"/>
                <a:gd name="T15" fmla="*/ 140 h 179"/>
                <a:gd name="T16" fmla="*/ 120 w 156"/>
                <a:gd name="T17" fmla="*/ 133 h 179"/>
                <a:gd name="T18" fmla="*/ 119 w 156"/>
                <a:gd name="T19" fmla="*/ 119 h 179"/>
                <a:gd name="T20" fmla="*/ 120 w 156"/>
                <a:gd name="T21" fmla="*/ 114 h 179"/>
                <a:gd name="T22" fmla="*/ 133 w 156"/>
                <a:gd name="T23" fmla="*/ 114 h 179"/>
                <a:gd name="T24" fmla="*/ 139 w 156"/>
                <a:gd name="T25" fmla="*/ 127 h 179"/>
                <a:gd name="T26" fmla="*/ 156 w 156"/>
                <a:gd name="T27" fmla="*/ 144 h 179"/>
                <a:gd name="T28" fmla="*/ 73 w 156"/>
                <a:gd name="T29" fmla="*/ 0 h 179"/>
                <a:gd name="T30" fmla="*/ 0 w 156"/>
                <a:gd name="T31" fmla="*/ 121 h 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56" h="179">
                  <a:moveTo>
                    <a:pt x="0" y="121"/>
                  </a:moveTo>
                  <a:cubicBezTo>
                    <a:pt x="9" y="120"/>
                    <a:pt x="19" y="122"/>
                    <a:pt x="27" y="128"/>
                  </a:cubicBezTo>
                  <a:cubicBezTo>
                    <a:pt x="35" y="133"/>
                    <a:pt x="40" y="142"/>
                    <a:pt x="45" y="150"/>
                  </a:cubicBezTo>
                  <a:cubicBezTo>
                    <a:pt x="51" y="159"/>
                    <a:pt x="56" y="167"/>
                    <a:pt x="65" y="173"/>
                  </a:cubicBezTo>
                  <a:cubicBezTo>
                    <a:pt x="73" y="178"/>
                    <a:pt x="85" y="179"/>
                    <a:pt x="92" y="172"/>
                  </a:cubicBezTo>
                  <a:cubicBezTo>
                    <a:pt x="96" y="169"/>
                    <a:pt x="98" y="165"/>
                    <a:pt x="99" y="160"/>
                  </a:cubicBezTo>
                  <a:cubicBezTo>
                    <a:pt x="100" y="156"/>
                    <a:pt x="101" y="150"/>
                    <a:pt x="104" y="147"/>
                  </a:cubicBezTo>
                  <a:cubicBezTo>
                    <a:pt x="109" y="144"/>
                    <a:pt x="116" y="145"/>
                    <a:pt x="119" y="140"/>
                  </a:cubicBezTo>
                  <a:cubicBezTo>
                    <a:pt x="120" y="138"/>
                    <a:pt x="120" y="135"/>
                    <a:pt x="120" y="133"/>
                  </a:cubicBezTo>
                  <a:cubicBezTo>
                    <a:pt x="120" y="128"/>
                    <a:pt x="119" y="124"/>
                    <a:pt x="119" y="119"/>
                  </a:cubicBezTo>
                  <a:cubicBezTo>
                    <a:pt x="119" y="118"/>
                    <a:pt x="119" y="116"/>
                    <a:pt x="120" y="114"/>
                  </a:cubicBezTo>
                  <a:cubicBezTo>
                    <a:pt x="122" y="109"/>
                    <a:pt x="129" y="110"/>
                    <a:pt x="133" y="114"/>
                  </a:cubicBezTo>
                  <a:cubicBezTo>
                    <a:pt x="136" y="117"/>
                    <a:pt x="137" y="123"/>
                    <a:pt x="139" y="127"/>
                  </a:cubicBezTo>
                  <a:cubicBezTo>
                    <a:pt x="143" y="135"/>
                    <a:pt x="149" y="140"/>
                    <a:pt x="156" y="144"/>
                  </a:cubicBezTo>
                  <a:cubicBezTo>
                    <a:pt x="136" y="86"/>
                    <a:pt x="73" y="0"/>
                    <a:pt x="73" y="0"/>
                  </a:cubicBezTo>
                  <a:cubicBezTo>
                    <a:pt x="73" y="0"/>
                    <a:pt x="25" y="66"/>
                    <a:pt x="0" y="121"/>
                  </a:cubicBez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6" name="Freeform 721"/>
            <p:cNvSpPr/>
            <p:nvPr/>
          </p:nvSpPr>
          <p:spPr bwMode="auto">
            <a:xfrm>
              <a:off x="7424738" y="4983163"/>
              <a:ext cx="176213" cy="519113"/>
            </a:xfrm>
            <a:custGeom>
              <a:avLst/>
              <a:gdLst>
                <a:gd name="T0" fmla="*/ 170 w 191"/>
                <a:gd name="T1" fmla="*/ 13 h 565"/>
                <a:gd name="T2" fmla="*/ 159 w 191"/>
                <a:gd name="T3" fmla="*/ 0 h 565"/>
                <a:gd name="T4" fmla="*/ 29 w 191"/>
                <a:gd name="T5" fmla="*/ 0 h 565"/>
                <a:gd name="T6" fmla="*/ 19 w 191"/>
                <a:gd name="T7" fmla="*/ 13 h 565"/>
                <a:gd name="T8" fmla="*/ 0 w 191"/>
                <a:gd name="T9" fmla="*/ 509 h 565"/>
                <a:gd name="T10" fmla="*/ 190 w 191"/>
                <a:gd name="T11" fmla="*/ 565 h 565"/>
                <a:gd name="T12" fmla="*/ 170 w 191"/>
                <a:gd name="T13" fmla="*/ 13 h 565"/>
              </a:gdLst>
              <a:ahLst/>
              <a:cxnLst>
                <a:cxn ang="0">
                  <a:pos x="T0" y="T1"/>
                </a:cxn>
                <a:cxn ang="0">
                  <a:pos x="T2" y="T3"/>
                </a:cxn>
                <a:cxn ang="0">
                  <a:pos x="T4" y="T5"/>
                </a:cxn>
                <a:cxn ang="0">
                  <a:pos x="T6" y="T7"/>
                </a:cxn>
                <a:cxn ang="0">
                  <a:pos x="T8" y="T9"/>
                </a:cxn>
                <a:cxn ang="0">
                  <a:pos x="T10" y="T11"/>
                </a:cxn>
                <a:cxn ang="0">
                  <a:pos x="T12" y="T13"/>
                </a:cxn>
              </a:cxnLst>
              <a:rect l="0" t="0" r="r" b="b"/>
              <a:pathLst>
                <a:path w="191" h="565">
                  <a:moveTo>
                    <a:pt x="170" y="13"/>
                  </a:moveTo>
                  <a:cubicBezTo>
                    <a:pt x="171" y="6"/>
                    <a:pt x="166" y="0"/>
                    <a:pt x="159" y="0"/>
                  </a:cubicBezTo>
                  <a:cubicBezTo>
                    <a:pt x="116" y="0"/>
                    <a:pt x="72" y="0"/>
                    <a:pt x="29" y="0"/>
                  </a:cubicBezTo>
                  <a:cubicBezTo>
                    <a:pt x="22" y="0"/>
                    <a:pt x="17" y="6"/>
                    <a:pt x="19" y="13"/>
                  </a:cubicBezTo>
                  <a:cubicBezTo>
                    <a:pt x="56" y="178"/>
                    <a:pt x="9" y="344"/>
                    <a:pt x="0" y="509"/>
                  </a:cubicBezTo>
                  <a:cubicBezTo>
                    <a:pt x="57" y="540"/>
                    <a:pt x="122" y="559"/>
                    <a:pt x="190" y="565"/>
                  </a:cubicBezTo>
                  <a:cubicBezTo>
                    <a:pt x="191" y="381"/>
                    <a:pt x="128" y="197"/>
                    <a:pt x="170" y="13"/>
                  </a:cubicBezTo>
                  <a:close/>
                </a:path>
              </a:pathLst>
            </a:custGeom>
            <a:solidFill>
              <a:srgbClr val="7224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7" name="Freeform 722"/>
            <p:cNvSpPr/>
            <p:nvPr/>
          </p:nvSpPr>
          <p:spPr bwMode="auto">
            <a:xfrm>
              <a:off x="7713663" y="5176838"/>
              <a:ext cx="128588" cy="320675"/>
            </a:xfrm>
            <a:custGeom>
              <a:avLst/>
              <a:gdLst>
                <a:gd name="T0" fmla="*/ 13 w 140"/>
                <a:gd name="T1" fmla="*/ 0 h 350"/>
                <a:gd name="T2" fmla="*/ 0 w 140"/>
                <a:gd name="T3" fmla="*/ 350 h 350"/>
                <a:gd name="T4" fmla="*/ 140 w 140"/>
                <a:gd name="T5" fmla="*/ 308 h 350"/>
                <a:gd name="T6" fmla="*/ 127 w 140"/>
                <a:gd name="T7" fmla="*/ 0 h 350"/>
                <a:gd name="T8" fmla="*/ 13 w 140"/>
                <a:gd name="T9" fmla="*/ 0 h 350"/>
              </a:gdLst>
              <a:ahLst/>
              <a:cxnLst>
                <a:cxn ang="0">
                  <a:pos x="T0" y="T1"/>
                </a:cxn>
                <a:cxn ang="0">
                  <a:pos x="T2" y="T3"/>
                </a:cxn>
                <a:cxn ang="0">
                  <a:pos x="T4" y="T5"/>
                </a:cxn>
                <a:cxn ang="0">
                  <a:pos x="T6" y="T7"/>
                </a:cxn>
                <a:cxn ang="0">
                  <a:pos x="T8" y="T9"/>
                </a:cxn>
              </a:cxnLst>
              <a:rect l="0" t="0" r="r" b="b"/>
              <a:pathLst>
                <a:path w="140" h="350">
                  <a:moveTo>
                    <a:pt x="13" y="0"/>
                  </a:moveTo>
                  <a:cubicBezTo>
                    <a:pt x="7" y="102"/>
                    <a:pt x="3" y="221"/>
                    <a:pt x="0" y="350"/>
                  </a:cubicBezTo>
                  <a:cubicBezTo>
                    <a:pt x="49" y="343"/>
                    <a:pt x="96" y="328"/>
                    <a:pt x="140" y="308"/>
                  </a:cubicBezTo>
                  <a:cubicBezTo>
                    <a:pt x="137" y="195"/>
                    <a:pt x="133" y="90"/>
                    <a:pt x="127" y="0"/>
                  </a:cubicBezTo>
                  <a:lnTo>
                    <a:pt x="13"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68" name="Freeform 723"/>
          <p:cNvSpPr/>
          <p:nvPr/>
        </p:nvSpPr>
        <p:spPr bwMode="auto">
          <a:xfrm>
            <a:off x="6759413" y="4104291"/>
            <a:ext cx="790803" cy="283040"/>
          </a:xfrm>
          <a:custGeom>
            <a:avLst/>
            <a:gdLst>
              <a:gd name="T0" fmla="*/ 0 w 962"/>
              <a:gd name="T1" fmla="*/ 0 h 344"/>
              <a:gd name="T2" fmla="*/ 481 w 962"/>
              <a:gd name="T3" fmla="*/ 344 h 344"/>
              <a:gd name="T4" fmla="*/ 962 w 962"/>
              <a:gd name="T5" fmla="*/ 0 h 344"/>
              <a:gd name="T6" fmla="*/ 0 w 962"/>
              <a:gd name="T7" fmla="*/ 0 h 344"/>
            </a:gdLst>
            <a:ahLst/>
            <a:cxnLst>
              <a:cxn ang="0">
                <a:pos x="T0" y="T1"/>
              </a:cxn>
              <a:cxn ang="0">
                <a:pos x="T2" y="T3"/>
              </a:cxn>
              <a:cxn ang="0">
                <a:pos x="T4" y="T5"/>
              </a:cxn>
              <a:cxn ang="0">
                <a:pos x="T6" y="T7"/>
              </a:cxn>
            </a:cxnLst>
            <a:rect l="0" t="0" r="r" b="b"/>
            <a:pathLst>
              <a:path w="962" h="344">
                <a:moveTo>
                  <a:pt x="0" y="0"/>
                </a:moveTo>
                <a:cubicBezTo>
                  <a:pt x="69" y="200"/>
                  <a:pt x="258" y="344"/>
                  <a:pt x="481" y="344"/>
                </a:cubicBezTo>
                <a:cubicBezTo>
                  <a:pt x="705" y="344"/>
                  <a:pt x="894" y="200"/>
                  <a:pt x="962" y="0"/>
                </a:cubicBezTo>
                <a:lnTo>
                  <a:pt x="0" y="0"/>
                </a:lnTo>
                <a:close/>
              </a:path>
            </a:pathLst>
          </a:custGeom>
          <a:solidFill>
            <a:srgbClr val="40A39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9" name="Freeform 724"/>
          <p:cNvSpPr/>
          <p:nvPr/>
        </p:nvSpPr>
        <p:spPr bwMode="auto">
          <a:xfrm>
            <a:off x="6736656" y="3551014"/>
            <a:ext cx="836317" cy="553278"/>
          </a:xfrm>
          <a:custGeom>
            <a:avLst/>
            <a:gdLst>
              <a:gd name="T0" fmla="*/ 1016 w 1016"/>
              <a:gd name="T1" fmla="*/ 508 h 672"/>
              <a:gd name="T2" fmla="*/ 508 w 1016"/>
              <a:gd name="T3" fmla="*/ 0 h 672"/>
              <a:gd name="T4" fmla="*/ 0 w 1016"/>
              <a:gd name="T5" fmla="*/ 508 h 672"/>
              <a:gd name="T6" fmla="*/ 27 w 1016"/>
              <a:gd name="T7" fmla="*/ 672 h 672"/>
              <a:gd name="T8" fmla="*/ 989 w 1016"/>
              <a:gd name="T9" fmla="*/ 672 h 672"/>
              <a:gd name="T10" fmla="*/ 1016 w 1016"/>
              <a:gd name="T11" fmla="*/ 508 h 672"/>
            </a:gdLst>
            <a:ahLst/>
            <a:cxnLst>
              <a:cxn ang="0">
                <a:pos x="T0" y="T1"/>
              </a:cxn>
              <a:cxn ang="0">
                <a:pos x="T2" y="T3"/>
              </a:cxn>
              <a:cxn ang="0">
                <a:pos x="T4" y="T5"/>
              </a:cxn>
              <a:cxn ang="0">
                <a:pos x="T6" y="T7"/>
              </a:cxn>
              <a:cxn ang="0">
                <a:pos x="T8" y="T9"/>
              </a:cxn>
              <a:cxn ang="0">
                <a:pos x="T10" y="T11"/>
              </a:cxn>
            </a:cxnLst>
            <a:rect l="0" t="0" r="r" b="b"/>
            <a:pathLst>
              <a:path w="1016" h="672">
                <a:moveTo>
                  <a:pt x="1016" y="508"/>
                </a:moveTo>
                <a:cubicBezTo>
                  <a:pt x="1016" y="228"/>
                  <a:pt x="789" y="0"/>
                  <a:pt x="508" y="0"/>
                </a:cubicBezTo>
                <a:cubicBezTo>
                  <a:pt x="228" y="0"/>
                  <a:pt x="0" y="228"/>
                  <a:pt x="0" y="508"/>
                </a:cubicBezTo>
                <a:cubicBezTo>
                  <a:pt x="0" y="566"/>
                  <a:pt x="10" y="621"/>
                  <a:pt x="27" y="672"/>
                </a:cubicBezTo>
                <a:cubicBezTo>
                  <a:pt x="989" y="672"/>
                  <a:pt x="989" y="672"/>
                  <a:pt x="989" y="672"/>
                </a:cubicBezTo>
                <a:cubicBezTo>
                  <a:pt x="1007" y="621"/>
                  <a:pt x="1016" y="566"/>
                  <a:pt x="1016" y="508"/>
                </a:cubicBezTo>
                <a:close/>
              </a:path>
            </a:pathLst>
          </a:custGeom>
          <a:solidFill>
            <a:srgbClr val="61C6B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8" name="组合 3827"/>
          <p:cNvGrpSpPr/>
          <p:nvPr/>
        </p:nvGrpSpPr>
        <p:grpSpPr>
          <a:xfrm>
            <a:off x="6863241" y="3733069"/>
            <a:ext cx="543323" cy="472206"/>
            <a:chOff x="6281738" y="5805488"/>
            <a:chExt cx="606426" cy="527050"/>
          </a:xfrm>
        </p:grpSpPr>
        <p:sp>
          <p:nvSpPr>
            <p:cNvPr id="3570" name="Freeform 725"/>
            <p:cNvSpPr/>
            <p:nvPr/>
          </p:nvSpPr>
          <p:spPr bwMode="auto">
            <a:xfrm>
              <a:off x="6629401" y="6275388"/>
              <a:ext cx="236538" cy="57150"/>
            </a:xfrm>
            <a:custGeom>
              <a:avLst/>
              <a:gdLst>
                <a:gd name="T0" fmla="*/ 92 w 257"/>
                <a:gd name="T1" fmla="*/ 63 h 63"/>
                <a:gd name="T2" fmla="*/ 198 w 257"/>
                <a:gd name="T3" fmla="*/ 60 h 63"/>
                <a:gd name="T4" fmla="*/ 205 w 257"/>
                <a:gd name="T5" fmla="*/ 59 h 63"/>
                <a:gd name="T6" fmla="*/ 210 w 257"/>
                <a:gd name="T7" fmla="*/ 54 h 63"/>
                <a:gd name="T8" fmla="*/ 251 w 257"/>
                <a:gd name="T9" fmla="*/ 35 h 63"/>
                <a:gd name="T10" fmla="*/ 236 w 257"/>
                <a:gd name="T11" fmla="*/ 7 h 63"/>
                <a:gd name="T12" fmla="*/ 200 w 257"/>
                <a:gd name="T13" fmla="*/ 7 h 63"/>
                <a:gd name="T14" fmla="*/ 161 w 257"/>
                <a:gd name="T15" fmla="*/ 0 h 63"/>
                <a:gd name="T16" fmla="*/ 190 w 257"/>
                <a:gd name="T17" fmla="*/ 12 h 63"/>
                <a:gd name="T18" fmla="*/ 190 w 257"/>
                <a:gd name="T19" fmla="*/ 23 h 63"/>
                <a:gd name="T20" fmla="*/ 17 w 257"/>
                <a:gd name="T21" fmla="*/ 35 h 63"/>
                <a:gd name="T22" fmla="*/ 6 w 257"/>
                <a:gd name="T23" fmla="*/ 38 h 63"/>
                <a:gd name="T24" fmla="*/ 2 w 257"/>
                <a:gd name="T25" fmla="*/ 48 h 63"/>
                <a:gd name="T26" fmla="*/ 15 w 257"/>
                <a:gd name="T27" fmla="*/ 52 h 63"/>
                <a:gd name="T28" fmla="*/ 78 w 257"/>
                <a:gd name="T29" fmla="*/ 63 h 63"/>
                <a:gd name="T30" fmla="*/ 92 w 257"/>
                <a:gd name="T31" fmla="*/ 63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7" h="63">
                  <a:moveTo>
                    <a:pt x="92" y="63"/>
                  </a:moveTo>
                  <a:cubicBezTo>
                    <a:pt x="128" y="62"/>
                    <a:pt x="163" y="61"/>
                    <a:pt x="198" y="60"/>
                  </a:cubicBezTo>
                  <a:cubicBezTo>
                    <a:pt x="200" y="60"/>
                    <a:pt x="202" y="60"/>
                    <a:pt x="205" y="59"/>
                  </a:cubicBezTo>
                  <a:cubicBezTo>
                    <a:pt x="207" y="58"/>
                    <a:pt x="208" y="55"/>
                    <a:pt x="210" y="54"/>
                  </a:cubicBezTo>
                  <a:cubicBezTo>
                    <a:pt x="221" y="43"/>
                    <a:pt x="244" y="48"/>
                    <a:pt x="251" y="35"/>
                  </a:cubicBezTo>
                  <a:cubicBezTo>
                    <a:pt x="257" y="24"/>
                    <a:pt x="247" y="11"/>
                    <a:pt x="236" y="7"/>
                  </a:cubicBezTo>
                  <a:cubicBezTo>
                    <a:pt x="224" y="4"/>
                    <a:pt x="212" y="6"/>
                    <a:pt x="200" y="7"/>
                  </a:cubicBezTo>
                  <a:cubicBezTo>
                    <a:pt x="186" y="7"/>
                    <a:pt x="173" y="5"/>
                    <a:pt x="161" y="0"/>
                  </a:cubicBezTo>
                  <a:cubicBezTo>
                    <a:pt x="171" y="3"/>
                    <a:pt x="181" y="7"/>
                    <a:pt x="190" y="12"/>
                  </a:cubicBezTo>
                  <a:cubicBezTo>
                    <a:pt x="190" y="16"/>
                    <a:pt x="190" y="20"/>
                    <a:pt x="190" y="23"/>
                  </a:cubicBezTo>
                  <a:cubicBezTo>
                    <a:pt x="133" y="27"/>
                    <a:pt x="75" y="31"/>
                    <a:pt x="17" y="35"/>
                  </a:cubicBezTo>
                  <a:cubicBezTo>
                    <a:pt x="13" y="35"/>
                    <a:pt x="9" y="35"/>
                    <a:pt x="6" y="38"/>
                  </a:cubicBezTo>
                  <a:cubicBezTo>
                    <a:pt x="2" y="40"/>
                    <a:pt x="0" y="45"/>
                    <a:pt x="2" y="48"/>
                  </a:cubicBezTo>
                  <a:cubicBezTo>
                    <a:pt x="5" y="52"/>
                    <a:pt x="11" y="52"/>
                    <a:pt x="15" y="52"/>
                  </a:cubicBezTo>
                  <a:cubicBezTo>
                    <a:pt x="37" y="50"/>
                    <a:pt x="57" y="61"/>
                    <a:pt x="78" y="63"/>
                  </a:cubicBezTo>
                  <a:cubicBezTo>
                    <a:pt x="83" y="63"/>
                    <a:pt x="88" y="63"/>
                    <a:pt x="92" y="63"/>
                  </a:cubicBez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1" name="Freeform 726"/>
            <p:cNvSpPr/>
            <p:nvPr/>
          </p:nvSpPr>
          <p:spPr bwMode="auto">
            <a:xfrm>
              <a:off x="6429376" y="5818188"/>
              <a:ext cx="431800" cy="477838"/>
            </a:xfrm>
            <a:custGeom>
              <a:avLst/>
              <a:gdLst>
                <a:gd name="T0" fmla="*/ 460 w 470"/>
                <a:gd name="T1" fmla="*/ 0 h 521"/>
                <a:gd name="T2" fmla="*/ 452 w 470"/>
                <a:gd name="T3" fmla="*/ 58 h 521"/>
                <a:gd name="T4" fmla="*/ 440 w 470"/>
                <a:gd name="T5" fmla="*/ 94 h 521"/>
                <a:gd name="T6" fmla="*/ 431 w 470"/>
                <a:gd name="T7" fmla="*/ 106 h 521"/>
                <a:gd name="T8" fmla="*/ 431 w 470"/>
                <a:gd name="T9" fmla="*/ 119 h 521"/>
                <a:gd name="T10" fmla="*/ 421 w 470"/>
                <a:gd name="T11" fmla="*/ 170 h 521"/>
                <a:gd name="T12" fmla="*/ 415 w 470"/>
                <a:gd name="T13" fmla="*/ 175 h 521"/>
                <a:gd name="T14" fmla="*/ 385 w 470"/>
                <a:gd name="T15" fmla="*/ 169 h 521"/>
                <a:gd name="T16" fmla="*/ 383 w 470"/>
                <a:gd name="T17" fmla="*/ 174 h 521"/>
                <a:gd name="T18" fmla="*/ 388 w 470"/>
                <a:gd name="T19" fmla="*/ 222 h 521"/>
                <a:gd name="T20" fmla="*/ 398 w 470"/>
                <a:gd name="T21" fmla="*/ 257 h 521"/>
                <a:gd name="T22" fmla="*/ 377 w 470"/>
                <a:gd name="T23" fmla="*/ 281 h 521"/>
                <a:gd name="T24" fmla="*/ 359 w 470"/>
                <a:gd name="T25" fmla="*/ 272 h 521"/>
                <a:gd name="T26" fmla="*/ 331 w 470"/>
                <a:gd name="T27" fmla="*/ 298 h 521"/>
                <a:gd name="T28" fmla="*/ 343 w 470"/>
                <a:gd name="T29" fmla="*/ 342 h 521"/>
                <a:gd name="T30" fmla="*/ 344 w 470"/>
                <a:gd name="T31" fmla="*/ 413 h 521"/>
                <a:gd name="T32" fmla="*/ 331 w 470"/>
                <a:gd name="T33" fmla="*/ 433 h 521"/>
                <a:gd name="T34" fmla="*/ 296 w 470"/>
                <a:gd name="T35" fmla="*/ 426 h 521"/>
                <a:gd name="T36" fmla="*/ 285 w 470"/>
                <a:gd name="T37" fmla="*/ 387 h 521"/>
                <a:gd name="T38" fmla="*/ 285 w 470"/>
                <a:gd name="T39" fmla="*/ 345 h 521"/>
                <a:gd name="T40" fmla="*/ 265 w 470"/>
                <a:gd name="T41" fmla="*/ 255 h 521"/>
                <a:gd name="T42" fmla="*/ 262 w 470"/>
                <a:gd name="T43" fmla="*/ 227 h 521"/>
                <a:gd name="T44" fmla="*/ 249 w 470"/>
                <a:gd name="T45" fmla="*/ 223 h 521"/>
                <a:gd name="T46" fmla="*/ 227 w 470"/>
                <a:gd name="T47" fmla="*/ 186 h 521"/>
                <a:gd name="T48" fmla="*/ 228 w 470"/>
                <a:gd name="T49" fmla="*/ 139 h 521"/>
                <a:gd name="T50" fmla="*/ 213 w 470"/>
                <a:gd name="T51" fmla="*/ 118 h 521"/>
                <a:gd name="T52" fmla="*/ 180 w 470"/>
                <a:gd name="T53" fmla="*/ 150 h 521"/>
                <a:gd name="T54" fmla="*/ 145 w 470"/>
                <a:gd name="T55" fmla="*/ 138 h 521"/>
                <a:gd name="T56" fmla="*/ 137 w 470"/>
                <a:gd name="T57" fmla="*/ 96 h 521"/>
                <a:gd name="T58" fmla="*/ 132 w 470"/>
                <a:gd name="T59" fmla="*/ 23 h 521"/>
                <a:gd name="T60" fmla="*/ 117 w 470"/>
                <a:gd name="T61" fmla="*/ 0 h 521"/>
                <a:gd name="T62" fmla="*/ 0 w 470"/>
                <a:gd name="T63" fmla="*/ 0 h 521"/>
                <a:gd name="T64" fmla="*/ 0 w 470"/>
                <a:gd name="T65" fmla="*/ 296 h 521"/>
                <a:gd name="T66" fmla="*/ 177 w 470"/>
                <a:gd name="T67" fmla="*/ 205 h 521"/>
                <a:gd name="T68" fmla="*/ 47 w 470"/>
                <a:gd name="T69" fmla="*/ 515 h 521"/>
                <a:gd name="T70" fmla="*/ 235 w 470"/>
                <a:gd name="T71" fmla="*/ 521 h 521"/>
                <a:gd name="T72" fmla="*/ 458 w 470"/>
                <a:gd name="T73" fmla="*/ 509 h 521"/>
                <a:gd name="T74" fmla="*/ 470 w 470"/>
                <a:gd name="T75" fmla="*/ 489 h 521"/>
                <a:gd name="T76" fmla="*/ 470 w 470"/>
                <a:gd name="T77" fmla="*/ 0 h 521"/>
                <a:gd name="T78" fmla="*/ 460 w 470"/>
                <a:gd name="T79" fmla="*/ 0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70" h="521">
                  <a:moveTo>
                    <a:pt x="460" y="0"/>
                  </a:moveTo>
                  <a:cubicBezTo>
                    <a:pt x="457" y="19"/>
                    <a:pt x="455" y="38"/>
                    <a:pt x="452" y="58"/>
                  </a:cubicBezTo>
                  <a:cubicBezTo>
                    <a:pt x="450" y="71"/>
                    <a:pt x="448" y="85"/>
                    <a:pt x="440" y="94"/>
                  </a:cubicBezTo>
                  <a:cubicBezTo>
                    <a:pt x="437" y="98"/>
                    <a:pt x="432" y="101"/>
                    <a:pt x="431" y="106"/>
                  </a:cubicBezTo>
                  <a:cubicBezTo>
                    <a:pt x="429" y="110"/>
                    <a:pt x="430" y="115"/>
                    <a:pt x="431" y="119"/>
                  </a:cubicBezTo>
                  <a:cubicBezTo>
                    <a:pt x="434" y="136"/>
                    <a:pt x="430" y="155"/>
                    <a:pt x="421" y="170"/>
                  </a:cubicBezTo>
                  <a:cubicBezTo>
                    <a:pt x="420" y="172"/>
                    <a:pt x="418" y="174"/>
                    <a:pt x="415" y="175"/>
                  </a:cubicBezTo>
                  <a:cubicBezTo>
                    <a:pt x="405" y="180"/>
                    <a:pt x="392" y="159"/>
                    <a:pt x="385" y="169"/>
                  </a:cubicBezTo>
                  <a:cubicBezTo>
                    <a:pt x="384" y="170"/>
                    <a:pt x="383" y="172"/>
                    <a:pt x="383" y="174"/>
                  </a:cubicBezTo>
                  <a:cubicBezTo>
                    <a:pt x="381" y="190"/>
                    <a:pt x="382" y="207"/>
                    <a:pt x="388" y="222"/>
                  </a:cubicBezTo>
                  <a:cubicBezTo>
                    <a:pt x="392" y="234"/>
                    <a:pt x="398" y="245"/>
                    <a:pt x="398" y="257"/>
                  </a:cubicBezTo>
                  <a:cubicBezTo>
                    <a:pt x="398" y="270"/>
                    <a:pt x="389" y="284"/>
                    <a:pt x="377" y="281"/>
                  </a:cubicBezTo>
                  <a:cubicBezTo>
                    <a:pt x="370" y="280"/>
                    <a:pt x="365" y="274"/>
                    <a:pt x="359" y="272"/>
                  </a:cubicBezTo>
                  <a:cubicBezTo>
                    <a:pt x="345" y="267"/>
                    <a:pt x="332" y="283"/>
                    <a:pt x="331" y="298"/>
                  </a:cubicBezTo>
                  <a:cubicBezTo>
                    <a:pt x="331" y="313"/>
                    <a:pt x="338" y="327"/>
                    <a:pt x="343" y="342"/>
                  </a:cubicBezTo>
                  <a:cubicBezTo>
                    <a:pt x="350" y="364"/>
                    <a:pt x="350" y="390"/>
                    <a:pt x="344" y="413"/>
                  </a:cubicBezTo>
                  <a:cubicBezTo>
                    <a:pt x="341" y="421"/>
                    <a:pt x="338" y="429"/>
                    <a:pt x="331" y="433"/>
                  </a:cubicBezTo>
                  <a:cubicBezTo>
                    <a:pt x="320" y="441"/>
                    <a:pt x="304" y="436"/>
                    <a:pt x="296" y="426"/>
                  </a:cubicBezTo>
                  <a:cubicBezTo>
                    <a:pt x="287" y="415"/>
                    <a:pt x="285" y="400"/>
                    <a:pt x="285" y="387"/>
                  </a:cubicBezTo>
                  <a:cubicBezTo>
                    <a:pt x="285" y="373"/>
                    <a:pt x="286" y="359"/>
                    <a:pt x="285" y="345"/>
                  </a:cubicBezTo>
                  <a:cubicBezTo>
                    <a:pt x="281" y="314"/>
                    <a:pt x="259" y="286"/>
                    <a:pt x="265" y="255"/>
                  </a:cubicBezTo>
                  <a:cubicBezTo>
                    <a:pt x="266" y="246"/>
                    <a:pt x="270" y="233"/>
                    <a:pt x="262" y="227"/>
                  </a:cubicBezTo>
                  <a:cubicBezTo>
                    <a:pt x="258" y="224"/>
                    <a:pt x="253" y="224"/>
                    <a:pt x="249" y="223"/>
                  </a:cubicBezTo>
                  <a:cubicBezTo>
                    <a:pt x="234" y="219"/>
                    <a:pt x="227" y="201"/>
                    <a:pt x="227" y="186"/>
                  </a:cubicBezTo>
                  <a:cubicBezTo>
                    <a:pt x="226" y="170"/>
                    <a:pt x="230" y="154"/>
                    <a:pt x="228" y="139"/>
                  </a:cubicBezTo>
                  <a:cubicBezTo>
                    <a:pt x="226" y="130"/>
                    <a:pt x="221" y="119"/>
                    <a:pt x="213" y="118"/>
                  </a:cubicBezTo>
                  <a:cubicBezTo>
                    <a:pt x="197" y="116"/>
                    <a:pt x="193" y="141"/>
                    <a:pt x="180" y="150"/>
                  </a:cubicBezTo>
                  <a:cubicBezTo>
                    <a:pt x="168" y="157"/>
                    <a:pt x="152" y="150"/>
                    <a:pt x="145" y="138"/>
                  </a:cubicBezTo>
                  <a:cubicBezTo>
                    <a:pt x="137" y="126"/>
                    <a:pt x="137" y="111"/>
                    <a:pt x="137" y="96"/>
                  </a:cubicBezTo>
                  <a:cubicBezTo>
                    <a:pt x="138" y="72"/>
                    <a:pt x="140" y="46"/>
                    <a:pt x="132" y="23"/>
                  </a:cubicBezTo>
                  <a:cubicBezTo>
                    <a:pt x="129" y="15"/>
                    <a:pt x="124" y="6"/>
                    <a:pt x="117" y="0"/>
                  </a:cubicBezTo>
                  <a:cubicBezTo>
                    <a:pt x="0" y="0"/>
                    <a:pt x="0" y="0"/>
                    <a:pt x="0" y="0"/>
                  </a:cubicBezTo>
                  <a:cubicBezTo>
                    <a:pt x="0" y="296"/>
                    <a:pt x="0" y="296"/>
                    <a:pt x="0" y="296"/>
                  </a:cubicBezTo>
                  <a:cubicBezTo>
                    <a:pt x="177" y="205"/>
                    <a:pt x="177" y="205"/>
                    <a:pt x="177" y="205"/>
                  </a:cubicBezTo>
                  <a:cubicBezTo>
                    <a:pt x="177" y="205"/>
                    <a:pt x="224" y="336"/>
                    <a:pt x="47" y="515"/>
                  </a:cubicBezTo>
                  <a:cubicBezTo>
                    <a:pt x="86" y="519"/>
                    <a:pt x="156" y="521"/>
                    <a:pt x="235" y="521"/>
                  </a:cubicBezTo>
                  <a:cubicBezTo>
                    <a:pt x="352" y="521"/>
                    <a:pt x="449" y="516"/>
                    <a:pt x="458" y="509"/>
                  </a:cubicBezTo>
                  <a:cubicBezTo>
                    <a:pt x="465" y="505"/>
                    <a:pt x="470" y="498"/>
                    <a:pt x="470" y="489"/>
                  </a:cubicBezTo>
                  <a:cubicBezTo>
                    <a:pt x="470" y="0"/>
                    <a:pt x="470" y="0"/>
                    <a:pt x="470" y="0"/>
                  </a:cubicBezTo>
                  <a:lnTo>
                    <a:pt x="460" y="0"/>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2" name="Freeform 727"/>
            <p:cNvSpPr/>
            <p:nvPr/>
          </p:nvSpPr>
          <p:spPr bwMode="auto">
            <a:xfrm>
              <a:off x="6429376" y="6005513"/>
              <a:ext cx="206375" cy="285750"/>
            </a:xfrm>
            <a:custGeom>
              <a:avLst/>
              <a:gdLst>
                <a:gd name="T0" fmla="*/ 177 w 224"/>
                <a:gd name="T1" fmla="*/ 0 h 310"/>
                <a:gd name="T2" fmla="*/ 0 w 224"/>
                <a:gd name="T3" fmla="*/ 91 h 310"/>
                <a:gd name="T4" fmla="*/ 0 w 224"/>
                <a:gd name="T5" fmla="*/ 284 h 310"/>
                <a:gd name="T6" fmla="*/ 13 w 224"/>
                <a:gd name="T7" fmla="*/ 304 h 310"/>
                <a:gd name="T8" fmla="*/ 47 w 224"/>
                <a:gd name="T9" fmla="*/ 310 h 310"/>
                <a:gd name="T10" fmla="*/ 177 w 224"/>
                <a:gd name="T11" fmla="*/ 0 h 310"/>
              </a:gdLst>
              <a:ahLst/>
              <a:cxnLst>
                <a:cxn ang="0">
                  <a:pos x="T0" y="T1"/>
                </a:cxn>
                <a:cxn ang="0">
                  <a:pos x="T2" y="T3"/>
                </a:cxn>
                <a:cxn ang="0">
                  <a:pos x="T4" y="T5"/>
                </a:cxn>
                <a:cxn ang="0">
                  <a:pos x="T6" y="T7"/>
                </a:cxn>
                <a:cxn ang="0">
                  <a:pos x="T8" y="T9"/>
                </a:cxn>
                <a:cxn ang="0">
                  <a:pos x="T10" y="T11"/>
                </a:cxn>
              </a:cxnLst>
              <a:rect l="0" t="0" r="r" b="b"/>
              <a:pathLst>
                <a:path w="224" h="310">
                  <a:moveTo>
                    <a:pt x="177" y="0"/>
                  </a:moveTo>
                  <a:cubicBezTo>
                    <a:pt x="0" y="91"/>
                    <a:pt x="0" y="91"/>
                    <a:pt x="0" y="91"/>
                  </a:cubicBezTo>
                  <a:cubicBezTo>
                    <a:pt x="0" y="284"/>
                    <a:pt x="0" y="284"/>
                    <a:pt x="0" y="284"/>
                  </a:cubicBezTo>
                  <a:cubicBezTo>
                    <a:pt x="0" y="293"/>
                    <a:pt x="6" y="300"/>
                    <a:pt x="13" y="304"/>
                  </a:cubicBezTo>
                  <a:cubicBezTo>
                    <a:pt x="16" y="306"/>
                    <a:pt x="28" y="308"/>
                    <a:pt x="47" y="310"/>
                  </a:cubicBezTo>
                  <a:cubicBezTo>
                    <a:pt x="224" y="131"/>
                    <a:pt x="177" y="0"/>
                    <a:pt x="177" y="0"/>
                  </a:cubicBezTo>
                  <a:close/>
                </a:path>
              </a:pathLst>
            </a:cu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3" name="Freeform 728"/>
            <p:cNvSpPr/>
            <p:nvPr/>
          </p:nvSpPr>
          <p:spPr bwMode="auto">
            <a:xfrm>
              <a:off x="6403976" y="5872163"/>
              <a:ext cx="25400" cy="17463"/>
            </a:xfrm>
            <a:custGeom>
              <a:avLst/>
              <a:gdLst>
                <a:gd name="T0" fmla="*/ 7 w 28"/>
                <a:gd name="T1" fmla="*/ 0 h 19"/>
                <a:gd name="T2" fmla="*/ 0 w 28"/>
                <a:gd name="T3" fmla="*/ 7 h 19"/>
                <a:gd name="T4" fmla="*/ 0 w 28"/>
                <a:gd name="T5" fmla="*/ 13 h 19"/>
                <a:gd name="T6" fmla="*/ 7 w 28"/>
                <a:gd name="T7" fmla="*/ 19 h 19"/>
                <a:gd name="T8" fmla="*/ 28 w 28"/>
                <a:gd name="T9" fmla="*/ 19 h 19"/>
                <a:gd name="T10" fmla="*/ 28 w 28"/>
                <a:gd name="T11" fmla="*/ 0 h 19"/>
                <a:gd name="T12" fmla="*/ 7 w 28"/>
                <a:gd name="T13" fmla="*/ 0 h 19"/>
              </a:gdLst>
              <a:ahLst/>
              <a:cxnLst>
                <a:cxn ang="0">
                  <a:pos x="T0" y="T1"/>
                </a:cxn>
                <a:cxn ang="0">
                  <a:pos x="T2" y="T3"/>
                </a:cxn>
                <a:cxn ang="0">
                  <a:pos x="T4" y="T5"/>
                </a:cxn>
                <a:cxn ang="0">
                  <a:pos x="T6" y="T7"/>
                </a:cxn>
                <a:cxn ang="0">
                  <a:pos x="T8" y="T9"/>
                </a:cxn>
                <a:cxn ang="0">
                  <a:pos x="T10" y="T11"/>
                </a:cxn>
                <a:cxn ang="0">
                  <a:pos x="T12" y="T13"/>
                </a:cxn>
              </a:cxnLst>
              <a:rect l="0" t="0" r="r" b="b"/>
              <a:pathLst>
                <a:path w="28" h="19">
                  <a:moveTo>
                    <a:pt x="7" y="0"/>
                  </a:moveTo>
                  <a:cubicBezTo>
                    <a:pt x="3" y="0"/>
                    <a:pt x="0" y="3"/>
                    <a:pt x="0" y="7"/>
                  </a:cubicBezTo>
                  <a:cubicBezTo>
                    <a:pt x="0" y="13"/>
                    <a:pt x="0" y="13"/>
                    <a:pt x="0" y="13"/>
                  </a:cubicBezTo>
                  <a:cubicBezTo>
                    <a:pt x="0" y="16"/>
                    <a:pt x="3" y="19"/>
                    <a:pt x="7" y="19"/>
                  </a:cubicBezTo>
                  <a:cubicBezTo>
                    <a:pt x="28" y="19"/>
                    <a:pt x="28" y="19"/>
                    <a:pt x="28" y="19"/>
                  </a:cubicBezTo>
                  <a:cubicBezTo>
                    <a:pt x="28" y="0"/>
                    <a:pt x="28" y="0"/>
                    <a:pt x="28" y="0"/>
                  </a:cubicBezTo>
                  <a:lnTo>
                    <a:pt x="7" y="0"/>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4" name="Freeform 729"/>
            <p:cNvSpPr/>
            <p:nvPr/>
          </p:nvSpPr>
          <p:spPr bwMode="auto">
            <a:xfrm>
              <a:off x="6861176" y="5872163"/>
              <a:ext cx="26988" cy="17463"/>
            </a:xfrm>
            <a:custGeom>
              <a:avLst/>
              <a:gdLst>
                <a:gd name="T0" fmla="*/ 22 w 28"/>
                <a:gd name="T1" fmla="*/ 19 h 19"/>
                <a:gd name="T2" fmla="*/ 28 w 28"/>
                <a:gd name="T3" fmla="*/ 13 h 19"/>
                <a:gd name="T4" fmla="*/ 28 w 28"/>
                <a:gd name="T5" fmla="*/ 7 h 19"/>
                <a:gd name="T6" fmla="*/ 22 w 28"/>
                <a:gd name="T7" fmla="*/ 0 h 19"/>
                <a:gd name="T8" fmla="*/ 0 w 28"/>
                <a:gd name="T9" fmla="*/ 0 h 19"/>
                <a:gd name="T10" fmla="*/ 0 w 28"/>
                <a:gd name="T11" fmla="*/ 19 h 19"/>
                <a:gd name="T12" fmla="*/ 22 w 28"/>
                <a:gd name="T13" fmla="*/ 19 h 19"/>
              </a:gdLst>
              <a:ahLst/>
              <a:cxnLst>
                <a:cxn ang="0">
                  <a:pos x="T0" y="T1"/>
                </a:cxn>
                <a:cxn ang="0">
                  <a:pos x="T2" y="T3"/>
                </a:cxn>
                <a:cxn ang="0">
                  <a:pos x="T4" y="T5"/>
                </a:cxn>
                <a:cxn ang="0">
                  <a:pos x="T6" y="T7"/>
                </a:cxn>
                <a:cxn ang="0">
                  <a:pos x="T8" y="T9"/>
                </a:cxn>
                <a:cxn ang="0">
                  <a:pos x="T10" y="T11"/>
                </a:cxn>
                <a:cxn ang="0">
                  <a:pos x="T12" y="T13"/>
                </a:cxn>
              </a:cxnLst>
              <a:rect l="0" t="0" r="r" b="b"/>
              <a:pathLst>
                <a:path w="28" h="19">
                  <a:moveTo>
                    <a:pt x="22" y="19"/>
                  </a:moveTo>
                  <a:cubicBezTo>
                    <a:pt x="25" y="19"/>
                    <a:pt x="28" y="16"/>
                    <a:pt x="28" y="13"/>
                  </a:cubicBezTo>
                  <a:cubicBezTo>
                    <a:pt x="28" y="7"/>
                    <a:pt x="28" y="7"/>
                    <a:pt x="28" y="7"/>
                  </a:cubicBezTo>
                  <a:cubicBezTo>
                    <a:pt x="28" y="3"/>
                    <a:pt x="25" y="0"/>
                    <a:pt x="22" y="0"/>
                  </a:cubicBezTo>
                  <a:cubicBezTo>
                    <a:pt x="0" y="0"/>
                    <a:pt x="0" y="0"/>
                    <a:pt x="0" y="0"/>
                  </a:cubicBezTo>
                  <a:cubicBezTo>
                    <a:pt x="0" y="19"/>
                    <a:pt x="0" y="19"/>
                    <a:pt x="0" y="19"/>
                  </a:cubicBezTo>
                  <a:lnTo>
                    <a:pt x="22" y="19"/>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5" name="Freeform 730"/>
            <p:cNvSpPr/>
            <p:nvPr/>
          </p:nvSpPr>
          <p:spPr bwMode="auto">
            <a:xfrm>
              <a:off x="6537326" y="5818188"/>
              <a:ext cx="315913" cy="404813"/>
            </a:xfrm>
            <a:custGeom>
              <a:avLst/>
              <a:gdLst>
                <a:gd name="T0" fmla="*/ 15 w 343"/>
                <a:gd name="T1" fmla="*/ 23 h 441"/>
                <a:gd name="T2" fmla="*/ 20 w 343"/>
                <a:gd name="T3" fmla="*/ 96 h 441"/>
                <a:gd name="T4" fmla="*/ 28 w 343"/>
                <a:gd name="T5" fmla="*/ 138 h 441"/>
                <a:gd name="T6" fmla="*/ 63 w 343"/>
                <a:gd name="T7" fmla="*/ 150 h 441"/>
                <a:gd name="T8" fmla="*/ 96 w 343"/>
                <a:gd name="T9" fmla="*/ 118 h 441"/>
                <a:gd name="T10" fmla="*/ 111 w 343"/>
                <a:gd name="T11" fmla="*/ 139 h 441"/>
                <a:gd name="T12" fmla="*/ 110 w 343"/>
                <a:gd name="T13" fmla="*/ 186 h 441"/>
                <a:gd name="T14" fmla="*/ 132 w 343"/>
                <a:gd name="T15" fmla="*/ 223 h 441"/>
                <a:gd name="T16" fmla="*/ 145 w 343"/>
                <a:gd name="T17" fmla="*/ 227 h 441"/>
                <a:gd name="T18" fmla="*/ 148 w 343"/>
                <a:gd name="T19" fmla="*/ 255 h 441"/>
                <a:gd name="T20" fmla="*/ 168 w 343"/>
                <a:gd name="T21" fmla="*/ 345 h 441"/>
                <a:gd name="T22" fmla="*/ 168 w 343"/>
                <a:gd name="T23" fmla="*/ 387 h 441"/>
                <a:gd name="T24" fmla="*/ 179 w 343"/>
                <a:gd name="T25" fmla="*/ 426 h 441"/>
                <a:gd name="T26" fmla="*/ 214 w 343"/>
                <a:gd name="T27" fmla="*/ 433 h 441"/>
                <a:gd name="T28" fmla="*/ 227 w 343"/>
                <a:gd name="T29" fmla="*/ 413 h 441"/>
                <a:gd name="T30" fmla="*/ 226 w 343"/>
                <a:gd name="T31" fmla="*/ 342 h 441"/>
                <a:gd name="T32" fmla="*/ 214 w 343"/>
                <a:gd name="T33" fmla="*/ 298 h 441"/>
                <a:gd name="T34" fmla="*/ 242 w 343"/>
                <a:gd name="T35" fmla="*/ 272 h 441"/>
                <a:gd name="T36" fmla="*/ 260 w 343"/>
                <a:gd name="T37" fmla="*/ 281 h 441"/>
                <a:gd name="T38" fmla="*/ 281 w 343"/>
                <a:gd name="T39" fmla="*/ 257 h 441"/>
                <a:gd name="T40" fmla="*/ 271 w 343"/>
                <a:gd name="T41" fmla="*/ 222 h 441"/>
                <a:gd name="T42" fmla="*/ 266 w 343"/>
                <a:gd name="T43" fmla="*/ 174 h 441"/>
                <a:gd name="T44" fmla="*/ 268 w 343"/>
                <a:gd name="T45" fmla="*/ 169 h 441"/>
                <a:gd name="T46" fmla="*/ 298 w 343"/>
                <a:gd name="T47" fmla="*/ 175 h 441"/>
                <a:gd name="T48" fmla="*/ 304 w 343"/>
                <a:gd name="T49" fmla="*/ 170 h 441"/>
                <a:gd name="T50" fmla="*/ 314 w 343"/>
                <a:gd name="T51" fmla="*/ 119 h 441"/>
                <a:gd name="T52" fmla="*/ 314 w 343"/>
                <a:gd name="T53" fmla="*/ 106 h 441"/>
                <a:gd name="T54" fmla="*/ 323 w 343"/>
                <a:gd name="T55" fmla="*/ 94 h 441"/>
                <a:gd name="T56" fmla="*/ 335 w 343"/>
                <a:gd name="T57" fmla="*/ 58 h 441"/>
                <a:gd name="T58" fmla="*/ 343 w 343"/>
                <a:gd name="T59" fmla="*/ 0 h 441"/>
                <a:gd name="T60" fmla="*/ 0 w 343"/>
                <a:gd name="T61" fmla="*/ 0 h 441"/>
                <a:gd name="T62" fmla="*/ 15 w 343"/>
                <a:gd name="T63" fmla="*/ 23 h 4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343" h="441">
                  <a:moveTo>
                    <a:pt x="15" y="23"/>
                  </a:moveTo>
                  <a:cubicBezTo>
                    <a:pt x="23" y="46"/>
                    <a:pt x="21" y="72"/>
                    <a:pt x="20" y="96"/>
                  </a:cubicBezTo>
                  <a:cubicBezTo>
                    <a:pt x="20" y="111"/>
                    <a:pt x="20" y="126"/>
                    <a:pt x="28" y="138"/>
                  </a:cubicBezTo>
                  <a:cubicBezTo>
                    <a:pt x="35" y="150"/>
                    <a:pt x="51" y="157"/>
                    <a:pt x="63" y="150"/>
                  </a:cubicBezTo>
                  <a:cubicBezTo>
                    <a:pt x="76" y="141"/>
                    <a:pt x="80" y="116"/>
                    <a:pt x="96" y="118"/>
                  </a:cubicBezTo>
                  <a:cubicBezTo>
                    <a:pt x="104" y="119"/>
                    <a:pt x="109" y="130"/>
                    <a:pt x="111" y="139"/>
                  </a:cubicBezTo>
                  <a:cubicBezTo>
                    <a:pt x="113" y="154"/>
                    <a:pt x="109" y="170"/>
                    <a:pt x="110" y="186"/>
                  </a:cubicBezTo>
                  <a:cubicBezTo>
                    <a:pt x="110" y="201"/>
                    <a:pt x="117" y="219"/>
                    <a:pt x="132" y="223"/>
                  </a:cubicBezTo>
                  <a:cubicBezTo>
                    <a:pt x="136" y="224"/>
                    <a:pt x="141" y="224"/>
                    <a:pt x="145" y="227"/>
                  </a:cubicBezTo>
                  <a:cubicBezTo>
                    <a:pt x="153" y="233"/>
                    <a:pt x="149" y="246"/>
                    <a:pt x="148" y="255"/>
                  </a:cubicBezTo>
                  <a:cubicBezTo>
                    <a:pt x="142" y="286"/>
                    <a:pt x="164" y="314"/>
                    <a:pt x="168" y="345"/>
                  </a:cubicBezTo>
                  <a:cubicBezTo>
                    <a:pt x="169" y="359"/>
                    <a:pt x="168" y="373"/>
                    <a:pt x="168" y="387"/>
                  </a:cubicBezTo>
                  <a:cubicBezTo>
                    <a:pt x="168" y="400"/>
                    <a:pt x="170" y="415"/>
                    <a:pt x="179" y="426"/>
                  </a:cubicBezTo>
                  <a:cubicBezTo>
                    <a:pt x="187" y="436"/>
                    <a:pt x="203" y="441"/>
                    <a:pt x="214" y="433"/>
                  </a:cubicBezTo>
                  <a:cubicBezTo>
                    <a:pt x="221" y="429"/>
                    <a:pt x="224" y="421"/>
                    <a:pt x="227" y="413"/>
                  </a:cubicBezTo>
                  <a:cubicBezTo>
                    <a:pt x="233" y="390"/>
                    <a:pt x="233" y="364"/>
                    <a:pt x="226" y="342"/>
                  </a:cubicBezTo>
                  <a:cubicBezTo>
                    <a:pt x="221" y="327"/>
                    <a:pt x="214" y="313"/>
                    <a:pt x="214" y="298"/>
                  </a:cubicBezTo>
                  <a:cubicBezTo>
                    <a:pt x="215" y="283"/>
                    <a:pt x="228" y="267"/>
                    <a:pt x="242" y="272"/>
                  </a:cubicBezTo>
                  <a:cubicBezTo>
                    <a:pt x="248" y="274"/>
                    <a:pt x="253" y="280"/>
                    <a:pt x="260" y="281"/>
                  </a:cubicBezTo>
                  <a:cubicBezTo>
                    <a:pt x="272" y="284"/>
                    <a:pt x="281" y="270"/>
                    <a:pt x="281" y="257"/>
                  </a:cubicBezTo>
                  <a:cubicBezTo>
                    <a:pt x="281" y="245"/>
                    <a:pt x="275" y="234"/>
                    <a:pt x="271" y="222"/>
                  </a:cubicBezTo>
                  <a:cubicBezTo>
                    <a:pt x="265" y="207"/>
                    <a:pt x="264" y="190"/>
                    <a:pt x="266" y="174"/>
                  </a:cubicBezTo>
                  <a:cubicBezTo>
                    <a:pt x="266" y="172"/>
                    <a:pt x="267" y="170"/>
                    <a:pt x="268" y="169"/>
                  </a:cubicBezTo>
                  <a:cubicBezTo>
                    <a:pt x="275" y="159"/>
                    <a:pt x="288" y="180"/>
                    <a:pt x="298" y="175"/>
                  </a:cubicBezTo>
                  <a:cubicBezTo>
                    <a:pt x="301" y="174"/>
                    <a:pt x="303" y="172"/>
                    <a:pt x="304" y="170"/>
                  </a:cubicBezTo>
                  <a:cubicBezTo>
                    <a:pt x="313" y="155"/>
                    <a:pt x="317" y="136"/>
                    <a:pt x="314" y="119"/>
                  </a:cubicBezTo>
                  <a:cubicBezTo>
                    <a:pt x="313" y="115"/>
                    <a:pt x="312" y="110"/>
                    <a:pt x="314" y="106"/>
                  </a:cubicBezTo>
                  <a:cubicBezTo>
                    <a:pt x="315" y="101"/>
                    <a:pt x="320" y="98"/>
                    <a:pt x="323" y="94"/>
                  </a:cubicBezTo>
                  <a:cubicBezTo>
                    <a:pt x="331" y="85"/>
                    <a:pt x="333" y="71"/>
                    <a:pt x="335" y="58"/>
                  </a:cubicBezTo>
                  <a:cubicBezTo>
                    <a:pt x="338" y="38"/>
                    <a:pt x="340" y="19"/>
                    <a:pt x="343" y="0"/>
                  </a:cubicBezTo>
                  <a:cubicBezTo>
                    <a:pt x="0" y="0"/>
                    <a:pt x="0" y="0"/>
                    <a:pt x="0" y="0"/>
                  </a:cubicBezTo>
                  <a:cubicBezTo>
                    <a:pt x="7" y="6"/>
                    <a:pt x="12" y="15"/>
                    <a:pt x="15" y="23"/>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6" name="Oval 731"/>
            <p:cNvSpPr>
              <a:spLocks noChangeArrowheads="1"/>
            </p:cNvSpPr>
            <p:nvPr/>
          </p:nvSpPr>
          <p:spPr bwMode="auto">
            <a:xfrm>
              <a:off x="6429376" y="5805488"/>
              <a:ext cx="431800" cy="25400"/>
            </a:xfrm>
            <a:prstGeom prst="ellipse">
              <a:avLst/>
            </a:pr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7" name="Freeform 732"/>
            <p:cNvSpPr/>
            <p:nvPr/>
          </p:nvSpPr>
          <p:spPr bwMode="auto">
            <a:xfrm>
              <a:off x="6307138" y="5981700"/>
              <a:ext cx="306388" cy="341313"/>
            </a:xfrm>
            <a:custGeom>
              <a:avLst/>
              <a:gdLst>
                <a:gd name="T0" fmla="*/ 277 w 333"/>
                <a:gd name="T1" fmla="*/ 6 h 372"/>
                <a:gd name="T2" fmla="*/ 97 w 333"/>
                <a:gd name="T3" fmla="*/ 125 h 372"/>
                <a:gd name="T4" fmla="*/ 12 w 333"/>
                <a:gd name="T5" fmla="*/ 323 h 372"/>
                <a:gd name="T6" fmla="*/ 7 w 333"/>
                <a:gd name="T7" fmla="*/ 329 h 372"/>
                <a:gd name="T8" fmla="*/ 23 w 333"/>
                <a:gd name="T9" fmla="*/ 343 h 372"/>
                <a:gd name="T10" fmla="*/ 224 w 333"/>
                <a:gd name="T11" fmla="*/ 231 h 372"/>
                <a:gd name="T12" fmla="*/ 298 w 333"/>
                <a:gd name="T13" fmla="*/ 14 h 372"/>
                <a:gd name="T14" fmla="*/ 281 w 333"/>
                <a:gd name="T15" fmla="*/ 0 h 372"/>
                <a:gd name="T16" fmla="*/ 277 w 333"/>
                <a:gd name="T17" fmla="*/ 6 h 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3" h="372">
                  <a:moveTo>
                    <a:pt x="277" y="6"/>
                  </a:moveTo>
                  <a:cubicBezTo>
                    <a:pt x="234" y="2"/>
                    <a:pt x="161" y="49"/>
                    <a:pt x="97" y="125"/>
                  </a:cubicBezTo>
                  <a:cubicBezTo>
                    <a:pt x="34" y="201"/>
                    <a:pt x="0" y="282"/>
                    <a:pt x="12" y="323"/>
                  </a:cubicBezTo>
                  <a:cubicBezTo>
                    <a:pt x="7" y="329"/>
                    <a:pt x="7" y="329"/>
                    <a:pt x="7" y="329"/>
                  </a:cubicBezTo>
                  <a:cubicBezTo>
                    <a:pt x="23" y="343"/>
                    <a:pt x="23" y="343"/>
                    <a:pt x="23" y="343"/>
                  </a:cubicBezTo>
                  <a:cubicBezTo>
                    <a:pt x="58" y="372"/>
                    <a:pt x="148" y="322"/>
                    <a:pt x="224" y="231"/>
                  </a:cubicBezTo>
                  <a:cubicBezTo>
                    <a:pt x="300" y="140"/>
                    <a:pt x="333" y="43"/>
                    <a:pt x="298" y="14"/>
                  </a:cubicBezTo>
                  <a:cubicBezTo>
                    <a:pt x="281" y="0"/>
                    <a:pt x="281" y="0"/>
                    <a:pt x="281" y="0"/>
                  </a:cubicBezTo>
                  <a:lnTo>
                    <a:pt x="277" y="6"/>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8" name="Freeform 733"/>
            <p:cNvSpPr/>
            <p:nvPr/>
          </p:nvSpPr>
          <p:spPr bwMode="auto">
            <a:xfrm>
              <a:off x="6281738" y="5954713"/>
              <a:ext cx="317500" cy="355600"/>
            </a:xfrm>
            <a:custGeom>
              <a:avLst/>
              <a:gdLst>
                <a:gd name="T0" fmla="*/ 309 w 345"/>
                <a:gd name="T1" fmla="*/ 29 h 387"/>
                <a:gd name="T2" fmla="*/ 236 w 345"/>
                <a:gd name="T3" fmla="*/ 246 h 387"/>
                <a:gd name="T4" fmla="*/ 35 w 345"/>
                <a:gd name="T5" fmla="*/ 358 h 387"/>
                <a:gd name="T6" fmla="*/ 109 w 345"/>
                <a:gd name="T7" fmla="*/ 141 h 387"/>
                <a:gd name="T8" fmla="*/ 309 w 345"/>
                <a:gd name="T9" fmla="*/ 29 h 387"/>
              </a:gdLst>
              <a:ahLst/>
              <a:cxnLst>
                <a:cxn ang="0">
                  <a:pos x="T0" y="T1"/>
                </a:cxn>
                <a:cxn ang="0">
                  <a:pos x="T2" y="T3"/>
                </a:cxn>
                <a:cxn ang="0">
                  <a:pos x="T4" y="T5"/>
                </a:cxn>
                <a:cxn ang="0">
                  <a:pos x="T6" y="T7"/>
                </a:cxn>
                <a:cxn ang="0">
                  <a:pos x="T8" y="T9"/>
                </a:cxn>
              </a:cxnLst>
              <a:rect l="0" t="0" r="r" b="b"/>
              <a:pathLst>
                <a:path w="345" h="387">
                  <a:moveTo>
                    <a:pt x="309" y="29"/>
                  </a:moveTo>
                  <a:cubicBezTo>
                    <a:pt x="345" y="58"/>
                    <a:pt x="311" y="155"/>
                    <a:pt x="236" y="246"/>
                  </a:cubicBezTo>
                  <a:cubicBezTo>
                    <a:pt x="160" y="337"/>
                    <a:pt x="70" y="387"/>
                    <a:pt x="35" y="358"/>
                  </a:cubicBezTo>
                  <a:cubicBezTo>
                    <a:pt x="0" y="329"/>
                    <a:pt x="33" y="231"/>
                    <a:pt x="109" y="141"/>
                  </a:cubicBezTo>
                  <a:cubicBezTo>
                    <a:pt x="184" y="50"/>
                    <a:pt x="274" y="0"/>
                    <a:pt x="309" y="29"/>
                  </a:cubicBezTo>
                  <a:close/>
                </a:path>
              </a:pathLst>
            </a:custGeom>
            <a:solidFill>
              <a:srgbClr val="D0DAD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9" name="Freeform 734"/>
            <p:cNvSpPr/>
            <p:nvPr/>
          </p:nvSpPr>
          <p:spPr bwMode="auto">
            <a:xfrm>
              <a:off x="6408738" y="5857875"/>
              <a:ext cx="474663" cy="392113"/>
            </a:xfrm>
            <a:custGeom>
              <a:avLst/>
              <a:gdLst>
                <a:gd name="T0" fmla="*/ 258 w 516"/>
                <a:gd name="T1" fmla="*/ 426 h 426"/>
                <a:gd name="T2" fmla="*/ 0 w 516"/>
                <a:gd name="T3" fmla="*/ 168 h 426"/>
                <a:gd name="T4" fmla="*/ 0 w 516"/>
                <a:gd name="T5" fmla="*/ 9 h 426"/>
                <a:gd name="T6" fmla="*/ 9 w 516"/>
                <a:gd name="T7" fmla="*/ 0 h 426"/>
                <a:gd name="T8" fmla="*/ 18 w 516"/>
                <a:gd name="T9" fmla="*/ 9 h 426"/>
                <a:gd name="T10" fmla="*/ 18 w 516"/>
                <a:gd name="T11" fmla="*/ 168 h 426"/>
                <a:gd name="T12" fmla="*/ 258 w 516"/>
                <a:gd name="T13" fmla="*/ 408 h 426"/>
                <a:gd name="T14" fmla="*/ 499 w 516"/>
                <a:gd name="T15" fmla="*/ 168 h 426"/>
                <a:gd name="T16" fmla="*/ 499 w 516"/>
                <a:gd name="T17" fmla="*/ 9 h 426"/>
                <a:gd name="T18" fmla="*/ 508 w 516"/>
                <a:gd name="T19" fmla="*/ 0 h 426"/>
                <a:gd name="T20" fmla="*/ 516 w 516"/>
                <a:gd name="T21" fmla="*/ 9 h 426"/>
                <a:gd name="T22" fmla="*/ 516 w 516"/>
                <a:gd name="T23" fmla="*/ 168 h 426"/>
                <a:gd name="T24" fmla="*/ 258 w 516"/>
                <a:gd name="T25" fmla="*/ 426 h 4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16" h="426">
                  <a:moveTo>
                    <a:pt x="258" y="426"/>
                  </a:moveTo>
                  <a:cubicBezTo>
                    <a:pt x="116" y="426"/>
                    <a:pt x="0" y="310"/>
                    <a:pt x="0" y="168"/>
                  </a:cubicBezTo>
                  <a:cubicBezTo>
                    <a:pt x="0" y="9"/>
                    <a:pt x="0" y="9"/>
                    <a:pt x="0" y="9"/>
                  </a:cubicBezTo>
                  <a:cubicBezTo>
                    <a:pt x="0" y="4"/>
                    <a:pt x="4" y="0"/>
                    <a:pt x="9" y="0"/>
                  </a:cubicBezTo>
                  <a:cubicBezTo>
                    <a:pt x="14" y="0"/>
                    <a:pt x="18" y="4"/>
                    <a:pt x="18" y="9"/>
                  </a:cubicBezTo>
                  <a:cubicBezTo>
                    <a:pt x="18" y="168"/>
                    <a:pt x="18" y="168"/>
                    <a:pt x="18" y="168"/>
                  </a:cubicBezTo>
                  <a:cubicBezTo>
                    <a:pt x="18" y="300"/>
                    <a:pt x="125" y="408"/>
                    <a:pt x="258" y="408"/>
                  </a:cubicBezTo>
                  <a:cubicBezTo>
                    <a:pt x="391" y="408"/>
                    <a:pt x="499" y="300"/>
                    <a:pt x="499" y="168"/>
                  </a:cubicBezTo>
                  <a:cubicBezTo>
                    <a:pt x="499" y="9"/>
                    <a:pt x="499" y="9"/>
                    <a:pt x="499" y="9"/>
                  </a:cubicBezTo>
                  <a:cubicBezTo>
                    <a:pt x="499" y="4"/>
                    <a:pt x="503" y="0"/>
                    <a:pt x="508" y="0"/>
                  </a:cubicBezTo>
                  <a:cubicBezTo>
                    <a:pt x="512" y="0"/>
                    <a:pt x="516" y="4"/>
                    <a:pt x="516" y="9"/>
                  </a:cubicBezTo>
                  <a:cubicBezTo>
                    <a:pt x="516" y="168"/>
                    <a:pt x="516" y="168"/>
                    <a:pt x="516" y="168"/>
                  </a:cubicBezTo>
                  <a:cubicBezTo>
                    <a:pt x="516" y="310"/>
                    <a:pt x="401" y="426"/>
                    <a:pt x="258" y="426"/>
                  </a:cubicBez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80" name="Oval 735"/>
          <p:cNvSpPr>
            <a:spLocks noChangeArrowheads="1"/>
          </p:cNvSpPr>
          <p:nvPr/>
        </p:nvSpPr>
        <p:spPr bwMode="auto">
          <a:xfrm>
            <a:off x="1534217" y="3539636"/>
            <a:ext cx="834895" cy="836317"/>
          </a:xfrm>
          <a:prstGeom prst="ellipse">
            <a:avLst/>
          </a:pr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7" name="组合 3826"/>
          <p:cNvGrpSpPr/>
          <p:nvPr/>
        </p:nvGrpSpPr>
        <p:grpSpPr>
          <a:xfrm>
            <a:off x="1750408" y="3642041"/>
            <a:ext cx="402514" cy="618704"/>
            <a:chOff x="5348288" y="5716588"/>
            <a:chExt cx="449263" cy="690562"/>
          </a:xfrm>
        </p:grpSpPr>
        <p:sp>
          <p:nvSpPr>
            <p:cNvPr id="3581" name="Freeform 736"/>
            <p:cNvSpPr/>
            <p:nvPr/>
          </p:nvSpPr>
          <p:spPr bwMode="auto">
            <a:xfrm>
              <a:off x="5348288" y="5716588"/>
              <a:ext cx="388938" cy="312738"/>
            </a:xfrm>
            <a:custGeom>
              <a:avLst/>
              <a:gdLst>
                <a:gd name="T0" fmla="*/ 419 w 422"/>
                <a:gd name="T1" fmla="*/ 214 h 341"/>
                <a:gd name="T2" fmla="*/ 421 w 422"/>
                <a:gd name="T3" fmla="*/ 314 h 341"/>
                <a:gd name="T4" fmla="*/ 420 w 422"/>
                <a:gd name="T5" fmla="*/ 320 h 341"/>
                <a:gd name="T6" fmla="*/ 412 w 422"/>
                <a:gd name="T7" fmla="*/ 323 h 341"/>
                <a:gd name="T8" fmla="*/ 201 w 422"/>
                <a:gd name="T9" fmla="*/ 338 h 341"/>
                <a:gd name="T10" fmla="*/ 154 w 422"/>
                <a:gd name="T11" fmla="*/ 335 h 341"/>
                <a:gd name="T12" fmla="*/ 76 w 422"/>
                <a:gd name="T13" fmla="*/ 327 h 341"/>
                <a:gd name="T14" fmla="*/ 71 w 422"/>
                <a:gd name="T15" fmla="*/ 330 h 341"/>
                <a:gd name="T16" fmla="*/ 69 w 422"/>
                <a:gd name="T17" fmla="*/ 336 h 341"/>
                <a:gd name="T18" fmla="*/ 52 w 422"/>
                <a:gd name="T19" fmla="*/ 340 h 341"/>
                <a:gd name="T20" fmla="*/ 22 w 422"/>
                <a:gd name="T21" fmla="*/ 327 h 341"/>
                <a:gd name="T22" fmla="*/ 0 w 422"/>
                <a:gd name="T23" fmla="*/ 256 h 341"/>
                <a:gd name="T24" fmla="*/ 1 w 422"/>
                <a:gd name="T25" fmla="*/ 140 h 341"/>
                <a:gd name="T26" fmla="*/ 11 w 422"/>
                <a:gd name="T27" fmla="*/ 91 h 341"/>
                <a:gd name="T28" fmla="*/ 60 w 422"/>
                <a:gd name="T29" fmla="*/ 71 h 341"/>
                <a:gd name="T30" fmla="*/ 88 w 422"/>
                <a:gd name="T31" fmla="*/ 99 h 341"/>
                <a:gd name="T32" fmla="*/ 110 w 422"/>
                <a:gd name="T33" fmla="*/ 130 h 341"/>
                <a:gd name="T34" fmla="*/ 149 w 422"/>
                <a:gd name="T35" fmla="*/ 129 h 341"/>
                <a:gd name="T36" fmla="*/ 164 w 422"/>
                <a:gd name="T37" fmla="*/ 104 h 341"/>
                <a:gd name="T38" fmla="*/ 179 w 422"/>
                <a:gd name="T39" fmla="*/ 101 h 341"/>
                <a:gd name="T40" fmla="*/ 185 w 422"/>
                <a:gd name="T41" fmla="*/ 94 h 341"/>
                <a:gd name="T42" fmla="*/ 198 w 422"/>
                <a:gd name="T43" fmla="*/ 43 h 341"/>
                <a:gd name="T44" fmla="*/ 232 w 422"/>
                <a:gd name="T45" fmla="*/ 3 h 341"/>
                <a:gd name="T46" fmla="*/ 272 w 422"/>
                <a:gd name="T47" fmla="*/ 17 h 341"/>
                <a:gd name="T48" fmla="*/ 289 w 422"/>
                <a:gd name="T49" fmla="*/ 52 h 341"/>
                <a:gd name="T50" fmla="*/ 294 w 422"/>
                <a:gd name="T51" fmla="*/ 109 h 341"/>
                <a:gd name="T52" fmla="*/ 300 w 422"/>
                <a:gd name="T53" fmla="*/ 162 h 341"/>
                <a:gd name="T54" fmla="*/ 334 w 422"/>
                <a:gd name="T55" fmla="*/ 175 h 341"/>
                <a:gd name="T56" fmla="*/ 350 w 422"/>
                <a:gd name="T57" fmla="*/ 157 h 341"/>
                <a:gd name="T58" fmla="*/ 361 w 422"/>
                <a:gd name="T59" fmla="*/ 155 h 341"/>
                <a:gd name="T60" fmla="*/ 415 w 422"/>
                <a:gd name="T61" fmla="*/ 189 h 341"/>
                <a:gd name="T62" fmla="*/ 419 w 422"/>
                <a:gd name="T63" fmla="*/ 214 h 3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422" h="341">
                  <a:moveTo>
                    <a:pt x="419" y="214"/>
                  </a:moveTo>
                  <a:cubicBezTo>
                    <a:pt x="421" y="247"/>
                    <a:pt x="422" y="281"/>
                    <a:pt x="421" y="314"/>
                  </a:cubicBezTo>
                  <a:cubicBezTo>
                    <a:pt x="421" y="316"/>
                    <a:pt x="421" y="318"/>
                    <a:pt x="420" y="320"/>
                  </a:cubicBezTo>
                  <a:cubicBezTo>
                    <a:pt x="418" y="322"/>
                    <a:pt x="415" y="322"/>
                    <a:pt x="412" y="323"/>
                  </a:cubicBezTo>
                  <a:cubicBezTo>
                    <a:pt x="342" y="333"/>
                    <a:pt x="272" y="338"/>
                    <a:pt x="201" y="338"/>
                  </a:cubicBezTo>
                  <a:cubicBezTo>
                    <a:pt x="186" y="338"/>
                    <a:pt x="170" y="338"/>
                    <a:pt x="154" y="335"/>
                  </a:cubicBezTo>
                  <a:cubicBezTo>
                    <a:pt x="128" y="331"/>
                    <a:pt x="102" y="321"/>
                    <a:pt x="76" y="327"/>
                  </a:cubicBezTo>
                  <a:cubicBezTo>
                    <a:pt x="74" y="328"/>
                    <a:pt x="72" y="328"/>
                    <a:pt x="71" y="330"/>
                  </a:cubicBezTo>
                  <a:cubicBezTo>
                    <a:pt x="70" y="331"/>
                    <a:pt x="70" y="334"/>
                    <a:pt x="69" y="336"/>
                  </a:cubicBezTo>
                  <a:cubicBezTo>
                    <a:pt x="66" y="341"/>
                    <a:pt x="58" y="341"/>
                    <a:pt x="52" y="340"/>
                  </a:cubicBezTo>
                  <a:cubicBezTo>
                    <a:pt x="40" y="339"/>
                    <a:pt x="30" y="334"/>
                    <a:pt x="22" y="327"/>
                  </a:cubicBezTo>
                  <a:cubicBezTo>
                    <a:pt x="1" y="309"/>
                    <a:pt x="0" y="281"/>
                    <a:pt x="0" y="256"/>
                  </a:cubicBezTo>
                  <a:cubicBezTo>
                    <a:pt x="0" y="217"/>
                    <a:pt x="1" y="179"/>
                    <a:pt x="1" y="140"/>
                  </a:cubicBezTo>
                  <a:cubicBezTo>
                    <a:pt x="1" y="124"/>
                    <a:pt x="1" y="106"/>
                    <a:pt x="11" y="91"/>
                  </a:cubicBezTo>
                  <a:cubicBezTo>
                    <a:pt x="20" y="76"/>
                    <a:pt x="41" y="65"/>
                    <a:pt x="60" y="71"/>
                  </a:cubicBezTo>
                  <a:cubicBezTo>
                    <a:pt x="74" y="75"/>
                    <a:pt x="82" y="87"/>
                    <a:pt x="88" y="99"/>
                  </a:cubicBezTo>
                  <a:cubicBezTo>
                    <a:pt x="94" y="110"/>
                    <a:pt x="99" y="122"/>
                    <a:pt x="110" y="130"/>
                  </a:cubicBezTo>
                  <a:cubicBezTo>
                    <a:pt x="121" y="139"/>
                    <a:pt x="141" y="140"/>
                    <a:pt x="149" y="129"/>
                  </a:cubicBezTo>
                  <a:cubicBezTo>
                    <a:pt x="156" y="121"/>
                    <a:pt x="154" y="108"/>
                    <a:pt x="164" y="104"/>
                  </a:cubicBezTo>
                  <a:cubicBezTo>
                    <a:pt x="169" y="102"/>
                    <a:pt x="174" y="103"/>
                    <a:pt x="179" y="101"/>
                  </a:cubicBezTo>
                  <a:cubicBezTo>
                    <a:pt x="182" y="99"/>
                    <a:pt x="184" y="97"/>
                    <a:pt x="185" y="94"/>
                  </a:cubicBezTo>
                  <a:cubicBezTo>
                    <a:pt x="195" y="79"/>
                    <a:pt x="194" y="61"/>
                    <a:pt x="198" y="43"/>
                  </a:cubicBezTo>
                  <a:cubicBezTo>
                    <a:pt x="201" y="26"/>
                    <a:pt x="211" y="7"/>
                    <a:pt x="232" y="3"/>
                  </a:cubicBezTo>
                  <a:cubicBezTo>
                    <a:pt x="246" y="0"/>
                    <a:pt x="262" y="7"/>
                    <a:pt x="272" y="17"/>
                  </a:cubicBezTo>
                  <a:cubicBezTo>
                    <a:pt x="281" y="27"/>
                    <a:pt x="286" y="40"/>
                    <a:pt x="289" y="52"/>
                  </a:cubicBezTo>
                  <a:cubicBezTo>
                    <a:pt x="293" y="71"/>
                    <a:pt x="295" y="90"/>
                    <a:pt x="294" y="109"/>
                  </a:cubicBezTo>
                  <a:cubicBezTo>
                    <a:pt x="294" y="127"/>
                    <a:pt x="291" y="146"/>
                    <a:pt x="300" y="162"/>
                  </a:cubicBezTo>
                  <a:cubicBezTo>
                    <a:pt x="306" y="173"/>
                    <a:pt x="323" y="182"/>
                    <a:pt x="334" y="175"/>
                  </a:cubicBezTo>
                  <a:cubicBezTo>
                    <a:pt x="341" y="170"/>
                    <a:pt x="343" y="161"/>
                    <a:pt x="350" y="157"/>
                  </a:cubicBezTo>
                  <a:cubicBezTo>
                    <a:pt x="354" y="156"/>
                    <a:pt x="358" y="155"/>
                    <a:pt x="361" y="155"/>
                  </a:cubicBezTo>
                  <a:cubicBezTo>
                    <a:pt x="385" y="156"/>
                    <a:pt x="407" y="170"/>
                    <a:pt x="415" y="189"/>
                  </a:cubicBezTo>
                  <a:cubicBezTo>
                    <a:pt x="418" y="197"/>
                    <a:pt x="419" y="206"/>
                    <a:pt x="419" y="214"/>
                  </a:cubicBezTo>
                  <a:close/>
                </a:path>
              </a:pathLst>
            </a:custGeom>
            <a:solidFill>
              <a:srgbClr val="39B39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82" name="Freeform 737"/>
            <p:cNvSpPr/>
            <p:nvPr/>
          </p:nvSpPr>
          <p:spPr bwMode="auto">
            <a:xfrm>
              <a:off x="5530851" y="6013450"/>
              <a:ext cx="266700" cy="254000"/>
            </a:xfrm>
            <a:custGeom>
              <a:avLst/>
              <a:gdLst>
                <a:gd name="T0" fmla="*/ 24 w 290"/>
                <a:gd name="T1" fmla="*/ 276 h 276"/>
                <a:gd name="T2" fmla="*/ 0 w 290"/>
                <a:gd name="T3" fmla="*/ 276 h 276"/>
                <a:gd name="T4" fmla="*/ 0 w 290"/>
                <a:gd name="T5" fmla="*/ 216 h 276"/>
                <a:gd name="T6" fmla="*/ 33 w 290"/>
                <a:gd name="T7" fmla="*/ 173 h 276"/>
                <a:gd name="T8" fmla="*/ 250 w 290"/>
                <a:gd name="T9" fmla="*/ 105 h 276"/>
                <a:gd name="T10" fmla="*/ 266 w 290"/>
                <a:gd name="T11" fmla="*/ 85 h 276"/>
                <a:gd name="T12" fmla="*/ 266 w 290"/>
                <a:gd name="T13" fmla="*/ 45 h 276"/>
                <a:gd name="T14" fmla="*/ 245 w 290"/>
                <a:gd name="T15" fmla="*/ 24 h 276"/>
                <a:gd name="T16" fmla="*/ 212 w 290"/>
                <a:gd name="T17" fmla="*/ 24 h 276"/>
                <a:gd name="T18" fmla="*/ 212 w 290"/>
                <a:gd name="T19" fmla="*/ 0 h 276"/>
                <a:gd name="T20" fmla="*/ 245 w 290"/>
                <a:gd name="T21" fmla="*/ 0 h 276"/>
                <a:gd name="T22" fmla="*/ 290 w 290"/>
                <a:gd name="T23" fmla="*/ 45 h 276"/>
                <a:gd name="T24" fmla="*/ 290 w 290"/>
                <a:gd name="T25" fmla="*/ 85 h 276"/>
                <a:gd name="T26" fmla="*/ 256 w 290"/>
                <a:gd name="T27" fmla="*/ 129 h 276"/>
                <a:gd name="T28" fmla="*/ 39 w 290"/>
                <a:gd name="T29" fmla="*/ 196 h 276"/>
                <a:gd name="T30" fmla="*/ 24 w 290"/>
                <a:gd name="T31" fmla="*/ 216 h 276"/>
                <a:gd name="T32" fmla="*/ 24 w 290"/>
                <a:gd name="T33" fmla="*/ 276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90" h="276">
                  <a:moveTo>
                    <a:pt x="24" y="276"/>
                  </a:moveTo>
                  <a:cubicBezTo>
                    <a:pt x="0" y="276"/>
                    <a:pt x="0" y="276"/>
                    <a:pt x="0" y="276"/>
                  </a:cubicBezTo>
                  <a:cubicBezTo>
                    <a:pt x="0" y="216"/>
                    <a:pt x="0" y="216"/>
                    <a:pt x="0" y="216"/>
                  </a:cubicBezTo>
                  <a:cubicBezTo>
                    <a:pt x="0" y="196"/>
                    <a:pt x="13" y="178"/>
                    <a:pt x="33" y="173"/>
                  </a:cubicBezTo>
                  <a:cubicBezTo>
                    <a:pt x="250" y="105"/>
                    <a:pt x="250" y="105"/>
                    <a:pt x="250" y="105"/>
                  </a:cubicBezTo>
                  <a:cubicBezTo>
                    <a:pt x="259" y="103"/>
                    <a:pt x="266" y="95"/>
                    <a:pt x="266" y="85"/>
                  </a:cubicBezTo>
                  <a:cubicBezTo>
                    <a:pt x="266" y="45"/>
                    <a:pt x="266" y="45"/>
                    <a:pt x="266" y="45"/>
                  </a:cubicBezTo>
                  <a:cubicBezTo>
                    <a:pt x="266" y="34"/>
                    <a:pt x="256" y="24"/>
                    <a:pt x="245" y="24"/>
                  </a:cubicBezTo>
                  <a:cubicBezTo>
                    <a:pt x="212" y="24"/>
                    <a:pt x="212" y="24"/>
                    <a:pt x="212" y="24"/>
                  </a:cubicBezTo>
                  <a:cubicBezTo>
                    <a:pt x="212" y="0"/>
                    <a:pt x="212" y="0"/>
                    <a:pt x="212" y="0"/>
                  </a:cubicBezTo>
                  <a:cubicBezTo>
                    <a:pt x="245" y="0"/>
                    <a:pt x="245" y="0"/>
                    <a:pt x="245" y="0"/>
                  </a:cubicBezTo>
                  <a:cubicBezTo>
                    <a:pt x="270" y="0"/>
                    <a:pt x="290" y="20"/>
                    <a:pt x="290" y="45"/>
                  </a:cubicBezTo>
                  <a:cubicBezTo>
                    <a:pt x="290" y="85"/>
                    <a:pt x="290" y="85"/>
                    <a:pt x="290" y="85"/>
                  </a:cubicBezTo>
                  <a:cubicBezTo>
                    <a:pt x="290" y="106"/>
                    <a:pt x="276" y="124"/>
                    <a:pt x="256" y="129"/>
                  </a:cubicBezTo>
                  <a:cubicBezTo>
                    <a:pt x="39" y="196"/>
                    <a:pt x="39" y="196"/>
                    <a:pt x="39" y="196"/>
                  </a:cubicBezTo>
                  <a:cubicBezTo>
                    <a:pt x="30" y="198"/>
                    <a:pt x="24" y="207"/>
                    <a:pt x="24" y="216"/>
                  </a:cubicBezTo>
                  <a:lnTo>
                    <a:pt x="24" y="276"/>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83" name="Freeform 738"/>
            <p:cNvSpPr/>
            <p:nvPr/>
          </p:nvSpPr>
          <p:spPr bwMode="auto">
            <a:xfrm>
              <a:off x="5499101" y="6245225"/>
              <a:ext cx="87313" cy="161925"/>
            </a:xfrm>
            <a:custGeom>
              <a:avLst/>
              <a:gdLst>
                <a:gd name="T0" fmla="*/ 75 w 94"/>
                <a:gd name="T1" fmla="*/ 0 h 175"/>
                <a:gd name="T2" fmla="*/ 18 w 94"/>
                <a:gd name="T3" fmla="*/ 0 h 175"/>
                <a:gd name="T4" fmla="*/ 0 w 94"/>
                <a:gd name="T5" fmla="*/ 15 h 175"/>
                <a:gd name="T6" fmla="*/ 0 w 94"/>
                <a:gd name="T7" fmla="*/ 161 h 175"/>
                <a:gd name="T8" fmla="*/ 18 w 94"/>
                <a:gd name="T9" fmla="*/ 175 h 175"/>
                <a:gd name="T10" fmla="*/ 75 w 94"/>
                <a:gd name="T11" fmla="*/ 175 h 175"/>
                <a:gd name="T12" fmla="*/ 94 w 94"/>
                <a:gd name="T13" fmla="*/ 161 h 175"/>
                <a:gd name="T14" fmla="*/ 94 w 94"/>
                <a:gd name="T15" fmla="*/ 15 h 175"/>
                <a:gd name="T16" fmla="*/ 75 w 94"/>
                <a:gd name="T17" fmla="*/ 0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 h="175">
                  <a:moveTo>
                    <a:pt x="75" y="0"/>
                  </a:moveTo>
                  <a:cubicBezTo>
                    <a:pt x="18" y="0"/>
                    <a:pt x="18" y="0"/>
                    <a:pt x="18" y="0"/>
                  </a:cubicBezTo>
                  <a:cubicBezTo>
                    <a:pt x="8" y="0"/>
                    <a:pt x="0" y="7"/>
                    <a:pt x="0" y="15"/>
                  </a:cubicBezTo>
                  <a:cubicBezTo>
                    <a:pt x="0" y="161"/>
                    <a:pt x="0" y="161"/>
                    <a:pt x="0" y="161"/>
                  </a:cubicBezTo>
                  <a:cubicBezTo>
                    <a:pt x="0" y="169"/>
                    <a:pt x="8" y="175"/>
                    <a:pt x="18" y="175"/>
                  </a:cubicBezTo>
                  <a:cubicBezTo>
                    <a:pt x="75" y="175"/>
                    <a:pt x="75" y="175"/>
                    <a:pt x="75" y="175"/>
                  </a:cubicBezTo>
                  <a:cubicBezTo>
                    <a:pt x="86" y="175"/>
                    <a:pt x="94" y="169"/>
                    <a:pt x="94" y="161"/>
                  </a:cubicBezTo>
                  <a:cubicBezTo>
                    <a:pt x="94" y="15"/>
                    <a:pt x="94" y="15"/>
                    <a:pt x="94" y="15"/>
                  </a:cubicBezTo>
                  <a:cubicBezTo>
                    <a:pt x="94" y="7"/>
                    <a:pt x="86" y="0"/>
                    <a:pt x="75" y="0"/>
                  </a:cubicBezTo>
                  <a:close/>
                </a:path>
              </a:pathLst>
            </a:custGeom>
            <a:solidFill>
              <a:srgbClr val="34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84" name="Freeform 739"/>
            <p:cNvSpPr/>
            <p:nvPr/>
          </p:nvSpPr>
          <p:spPr bwMode="auto">
            <a:xfrm>
              <a:off x="5348288" y="5970588"/>
              <a:ext cx="388938" cy="107950"/>
            </a:xfrm>
            <a:custGeom>
              <a:avLst/>
              <a:gdLst>
                <a:gd name="T0" fmla="*/ 403 w 422"/>
                <a:gd name="T1" fmla="*/ 0 h 117"/>
                <a:gd name="T2" fmla="*/ 18 w 422"/>
                <a:gd name="T3" fmla="*/ 0 h 117"/>
                <a:gd name="T4" fmla="*/ 0 w 422"/>
                <a:gd name="T5" fmla="*/ 21 h 117"/>
                <a:gd name="T6" fmla="*/ 0 w 422"/>
                <a:gd name="T7" fmla="*/ 95 h 117"/>
                <a:gd name="T8" fmla="*/ 18 w 422"/>
                <a:gd name="T9" fmla="*/ 117 h 117"/>
                <a:gd name="T10" fmla="*/ 403 w 422"/>
                <a:gd name="T11" fmla="*/ 117 h 117"/>
                <a:gd name="T12" fmla="*/ 422 w 422"/>
                <a:gd name="T13" fmla="*/ 95 h 117"/>
                <a:gd name="T14" fmla="*/ 422 w 422"/>
                <a:gd name="T15" fmla="*/ 21 h 117"/>
                <a:gd name="T16" fmla="*/ 403 w 422"/>
                <a:gd name="T17" fmla="*/ 0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2" h="117">
                  <a:moveTo>
                    <a:pt x="403" y="0"/>
                  </a:moveTo>
                  <a:cubicBezTo>
                    <a:pt x="18" y="0"/>
                    <a:pt x="18" y="0"/>
                    <a:pt x="18" y="0"/>
                  </a:cubicBezTo>
                  <a:cubicBezTo>
                    <a:pt x="8" y="0"/>
                    <a:pt x="0" y="9"/>
                    <a:pt x="0" y="21"/>
                  </a:cubicBezTo>
                  <a:cubicBezTo>
                    <a:pt x="0" y="95"/>
                    <a:pt x="0" y="95"/>
                    <a:pt x="0" y="95"/>
                  </a:cubicBezTo>
                  <a:cubicBezTo>
                    <a:pt x="0" y="107"/>
                    <a:pt x="8" y="117"/>
                    <a:pt x="18" y="117"/>
                  </a:cubicBezTo>
                  <a:cubicBezTo>
                    <a:pt x="403" y="117"/>
                    <a:pt x="403" y="117"/>
                    <a:pt x="403" y="117"/>
                  </a:cubicBezTo>
                  <a:cubicBezTo>
                    <a:pt x="413" y="117"/>
                    <a:pt x="422" y="107"/>
                    <a:pt x="422" y="95"/>
                  </a:cubicBezTo>
                  <a:cubicBezTo>
                    <a:pt x="422" y="21"/>
                    <a:pt x="422" y="21"/>
                    <a:pt x="422" y="21"/>
                  </a:cubicBezTo>
                  <a:cubicBezTo>
                    <a:pt x="422" y="9"/>
                    <a:pt x="413" y="0"/>
                    <a:pt x="403" y="0"/>
                  </a:cubicBez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85" name="Oval 740"/>
          <p:cNvSpPr>
            <a:spLocks noChangeArrowheads="1"/>
          </p:cNvSpPr>
          <p:nvPr/>
        </p:nvSpPr>
        <p:spPr bwMode="auto">
          <a:xfrm>
            <a:off x="498057" y="3539636"/>
            <a:ext cx="836317" cy="836317"/>
          </a:xfrm>
          <a:prstGeom prst="ellipse">
            <a:avLst/>
          </a:prstGeom>
          <a:solidFill>
            <a:srgbClr val="FFB08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6" name="组合 3825"/>
          <p:cNvGrpSpPr/>
          <p:nvPr/>
        </p:nvGrpSpPr>
        <p:grpSpPr>
          <a:xfrm>
            <a:off x="647398" y="3688979"/>
            <a:ext cx="539054" cy="540477"/>
            <a:chOff x="4238626" y="5768975"/>
            <a:chExt cx="601662" cy="603251"/>
          </a:xfrm>
        </p:grpSpPr>
        <p:sp>
          <p:nvSpPr>
            <p:cNvPr id="3586" name="Freeform 741"/>
            <p:cNvSpPr/>
            <p:nvPr/>
          </p:nvSpPr>
          <p:spPr bwMode="auto">
            <a:xfrm>
              <a:off x="4640263" y="6176963"/>
              <a:ext cx="200025" cy="195263"/>
            </a:xfrm>
            <a:custGeom>
              <a:avLst/>
              <a:gdLst>
                <a:gd name="T0" fmla="*/ 130 w 218"/>
                <a:gd name="T1" fmla="*/ 205 h 213"/>
                <a:gd name="T2" fmla="*/ 76 w 218"/>
                <a:gd name="T3" fmla="*/ 197 h 213"/>
                <a:gd name="T4" fmla="*/ 66 w 218"/>
                <a:gd name="T5" fmla="*/ 179 h 213"/>
                <a:gd name="T6" fmla="*/ 29 w 218"/>
                <a:gd name="T7" fmla="*/ 159 h 213"/>
                <a:gd name="T8" fmla="*/ 3 w 218"/>
                <a:gd name="T9" fmla="*/ 129 h 213"/>
                <a:gd name="T10" fmla="*/ 17 w 218"/>
                <a:gd name="T11" fmla="*/ 111 h 213"/>
                <a:gd name="T12" fmla="*/ 56 w 218"/>
                <a:gd name="T13" fmla="*/ 94 h 213"/>
                <a:gd name="T14" fmla="*/ 91 w 218"/>
                <a:gd name="T15" fmla="*/ 70 h 213"/>
                <a:gd name="T16" fmla="*/ 91 w 218"/>
                <a:gd name="T17" fmla="*/ 30 h 213"/>
                <a:gd name="T18" fmla="*/ 78 w 218"/>
                <a:gd name="T19" fmla="*/ 14 h 213"/>
                <a:gd name="T20" fmla="*/ 93 w 218"/>
                <a:gd name="T21" fmla="*/ 1 h 213"/>
                <a:gd name="T22" fmla="*/ 114 w 218"/>
                <a:gd name="T23" fmla="*/ 10 h 213"/>
                <a:gd name="T24" fmla="*/ 179 w 218"/>
                <a:gd name="T25" fmla="*/ 64 h 213"/>
                <a:gd name="T26" fmla="*/ 215 w 218"/>
                <a:gd name="T27" fmla="*/ 111 h 213"/>
                <a:gd name="T28" fmla="*/ 213 w 218"/>
                <a:gd name="T29" fmla="*/ 137 h 213"/>
                <a:gd name="T30" fmla="*/ 166 w 218"/>
                <a:gd name="T31" fmla="*/ 168 h 213"/>
                <a:gd name="T32" fmla="*/ 163 w 218"/>
                <a:gd name="T33" fmla="*/ 182 h 213"/>
                <a:gd name="T34" fmla="*/ 130 w 218"/>
                <a:gd name="T35" fmla="*/ 205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18" h="213">
                  <a:moveTo>
                    <a:pt x="130" y="205"/>
                  </a:moveTo>
                  <a:cubicBezTo>
                    <a:pt x="111" y="210"/>
                    <a:pt x="87" y="213"/>
                    <a:pt x="76" y="197"/>
                  </a:cubicBezTo>
                  <a:cubicBezTo>
                    <a:pt x="72" y="192"/>
                    <a:pt x="70" y="185"/>
                    <a:pt x="66" y="179"/>
                  </a:cubicBezTo>
                  <a:cubicBezTo>
                    <a:pt x="58" y="167"/>
                    <a:pt x="42" y="164"/>
                    <a:pt x="29" y="159"/>
                  </a:cubicBezTo>
                  <a:cubicBezTo>
                    <a:pt x="15" y="155"/>
                    <a:pt x="0" y="143"/>
                    <a:pt x="3" y="129"/>
                  </a:cubicBezTo>
                  <a:cubicBezTo>
                    <a:pt x="4" y="121"/>
                    <a:pt x="10" y="115"/>
                    <a:pt x="17" y="111"/>
                  </a:cubicBezTo>
                  <a:cubicBezTo>
                    <a:pt x="29" y="103"/>
                    <a:pt x="43" y="99"/>
                    <a:pt x="56" y="94"/>
                  </a:cubicBezTo>
                  <a:cubicBezTo>
                    <a:pt x="69" y="89"/>
                    <a:pt x="82" y="82"/>
                    <a:pt x="91" y="70"/>
                  </a:cubicBezTo>
                  <a:cubicBezTo>
                    <a:pt x="99" y="58"/>
                    <a:pt x="100" y="41"/>
                    <a:pt x="91" y="30"/>
                  </a:cubicBezTo>
                  <a:cubicBezTo>
                    <a:pt x="86" y="25"/>
                    <a:pt x="79" y="21"/>
                    <a:pt x="78" y="14"/>
                  </a:cubicBezTo>
                  <a:cubicBezTo>
                    <a:pt x="77" y="7"/>
                    <a:pt x="85" y="0"/>
                    <a:pt x="93" y="1"/>
                  </a:cubicBezTo>
                  <a:cubicBezTo>
                    <a:pt x="101" y="1"/>
                    <a:pt x="108" y="6"/>
                    <a:pt x="114" y="10"/>
                  </a:cubicBezTo>
                  <a:cubicBezTo>
                    <a:pt x="136" y="27"/>
                    <a:pt x="158" y="45"/>
                    <a:pt x="179" y="64"/>
                  </a:cubicBezTo>
                  <a:cubicBezTo>
                    <a:pt x="194" y="77"/>
                    <a:pt x="209" y="92"/>
                    <a:pt x="215" y="111"/>
                  </a:cubicBezTo>
                  <a:cubicBezTo>
                    <a:pt x="217" y="120"/>
                    <a:pt x="218" y="130"/>
                    <a:pt x="213" y="137"/>
                  </a:cubicBezTo>
                  <a:cubicBezTo>
                    <a:pt x="202" y="153"/>
                    <a:pt x="173" y="150"/>
                    <a:pt x="166" y="168"/>
                  </a:cubicBezTo>
                  <a:cubicBezTo>
                    <a:pt x="164" y="172"/>
                    <a:pt x="164" y="177"/>
                    <a:pt x="163" y="182"/>
                  </a:cubicBezTo>
                  <a:cubicBezTo>
                    <a:pt x="159" y="195"/>
                    <a:pt x="143" y="201"/>
                    <a:pt x="130" y="205"/>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87" name="Freeform 742"/>
            <p:cNvSpPr/>
            <p:nvPr/>
          </p:nvSpPr>
          <p:spPr bwMode="auto">
            <a:xfrm>
              <a:off x="4238626" y="5768975"/>
              <a:ext cx="169863" cy="201613"/>
            </a:xfrm>
            <a:custGeom>
              <a:avLst/>
              <a:gdLst>
                <a:gd name="T0" fmla="*/ 0 w 107"/>
                <a:gd name="T1" fmla="*/ 116 h 127"/>
                <a:gd name="T2" fmla="*/ 93 w 107"/>
                <a:gd name="T3" fmla="*/ 0 h 127"/>
                <a:gd name="T4" fmla="*/ 107 w 107"/>
                <a:gd name="T5" fmla="*/ 11 h 127"/>
                <a:gd name="T6" fmla="*/ 14 w 107"/>
                <a:gd name="T7" fmla="*/ 127 h 127"/>
                <a:gd name="T8" fmla="*/ 0 w 107"/>
                <a:gd name="T9" fmla="*/ 116 h 127"/>
              </a:gdLst>
              <a:ahLst/>
              <a:cxnLst>
                <a:cxn ang="0">
                  <a:pos x="T0" y="T1"/>
                </a:cxn>
                <a:cxn ang="0">
                  <a:pos x="T2" y="T3"/>
                </a:cxn>
                <a:cxn ang="0">
                  <a:pos x="T4" y="T5"/>
                </a:cxn>
                <a:cxn ang="0">
                  <a:pos x="T6" y="T7"/>
                </a:cxn>
                <a:cxn ang="0">
                  <a:pos x="T8" y="T9"/>
                </a:cxn>
              </a:cxnLst>
              <a:rect l="0" t="0" r="r" b="b"/>
              <a:pathLst>
                <a:path w="107" h="127">
                  <a:moveTo>
                    <a:pt x="0" y="116"/>
                  </a:moveTo>
                  <a:lnTo>
                    <a:pt x="93" y="0"/>
                  </a:lnTo>
                  <a:lnTo>
                    <a:pt x="107" y="11"/>
                  </a:lnTo>
                  <a:lnTo>
                    <a:pt x="14" y="127"/>
                  </a:lnTo>
                  <a:lnTo>
                    <a:pt x="0" y="116"/>
                  </a:ln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88" name="Freeform 743"/>
            <p:cNvSpPr/>
            <p:nvPr/>
          </p:nvSpPr>
          <p:spPr bwMode="auto">
            <a:xfrm>
              <a:off x="4659313" y="6130925"/>
              <a:ext cx="77788" cy="74613"/>
            </a:xfrm>
            <a:custGeom>
              <a:avLst/>
              <a:gdLst>
                <a:gd name="T0" fmla="*/ 0 w 49"/>
                <a:gd name="T1" fmla="*/ 25 h 47"/>
                <a:gd name="T2" fmla="*/ 21 w 49"/>
                <a:gd name="T3" fmla="*/ 0 h 47"/>
                <a:gd name="T4" fmla="*/ 49 w 49"/>
                <a:gd name="T5" fmla="*/ 27 h 47"/>
                <a:gd name="T6" fmla="*/ 33 w 49"/>
                <a:gd name="T7" fmla="*/ 47 h 47"/>
                <a:gd name="T8" fmla="*/ 0 w 49"/>
                <a:gd name="T9" fmla="*/ 25 h 47"/>
              </a:gdLst>
              <a:ahLst/>
              <a:cxnLst>
                <a:cxn ang="0">
                  <a:pos x="T0" y="T1"/>
                </a:cxn>
                <a:cxn ang="0">
                  <a:pos x="T2" y="T3"/>
                </a:cxn>
                <a:cxn ang="0">
                  <a:pos x="T4" y="T5"/>
                </a:cxn>
                <a:cxn ang="0">
                  <a:pos x="T6" y="T7"/>
                </a:cxn>
                <a:cxn ang="0">
                  <a:pos x="T8" y="T9"/>
                </a:cxn>
              </a:cxnLst>
              <a:rect l="0" t="0" r="r" b="b"/>
              <a:pathLst>
                <a:path w="49" h="47">
                  <a:moveTo>
                    <a:pt x="0" y="25"/>
                  </a:moveTo>
                  <a:lnTo>
                    <a:pt x="21" y="0"/>
                  </a:lnTo>
                  <a:lnTo>
                    <a:pt x="49" y="27"/>
                  </a:lnTo>
                  <a:lnTo>
                    <a:pt x="33" y="47"/>
                  </a:lnTo>
                  <a:lnTo>
                    <a:pt x="0" y="25"/>
                  </a:ln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89" name="Freeform 744"/>
            <p:cNvSpPr/>
            <p:nvPr/>
          </p:nvSpPr>
          <p:spPr bwMode="auto">
            <a:xfrm>
              <a:off x="4260851" y="5786438"/>
              <a:ext cx="463550" cy="423863"/>
            </a:xfrm>
            <a:custGeom>
              <a:avLst/>
              <a:gdLst>
                <a:gd name="T0" fmla="*/ 248 w 505"/>
                <a:gd name="T1" fmla="*/ 234 h 462"/>
                <a:gd name="T2" fmla="*/ 1 w 505"/>
                <a:gd name="T3" fmla="*/ 201 h 462"/>
                <a:gd name="T4" fmla="*/ 0 w 505"/>
                <a:gd name="T5" fmla="*/ 201 h 462"/>
                <a:gd name="T6" fmla="*/ 400 w 505"/>
                <a:gd name="T7" fmla="*/ 462 h 462"/>
                <a:gd name="T8" fmla="*/ 505 w 505"/>
                <a:gd name="T9" fmla="*/ 331 h 462"/>
                <a:gd name="T10" fmla="*/ 161 w 505"/>
                <a:gd name="T11" fmla="*/ 0 h 462"/>
                <a:gd name="T12" fmla="*/ 161 w 505"/>
                <a:gd name="T13" fmla="*/ 0 h 462"/>
                <a:gd name="T14" fmla="*/ 248 w 505"/>
                <a:gd name="T15" fmla="*/ 234 h 4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5" h="462">
                  <a:moveTo>
                    <a:pt x="248" y="234"/>
                  </a:moveTo>
                  <a:cubicBezTo>
                    <a:pt x="211" y="280"/>
                    <a:pt x="110" y="264"/>
                    <a:pt x="1" y="201"/>
                  </a:cubicBezTo>
                  <a:cubicBezTo>
                    <a:pt x="0" y="201"/>
                    <a:pt x="0" y="201"/>
                    <a:pt x="0" y="201"/>
                  </a:cubicBezTo>
                  <a:cubicBezTo>
                    <a:pt x="400" y="462"/>
                    <a:pt x="400" y="462"/>
                    <a:pt x="400" y="462"/>
                  </a:cubicBezTo>
                  <a:cubicBezTo>
                    <a:pt x="505" y="331"/>
                    <a:pt x="505" y="331"/>
                    <a:pt x="505" y="331"/>
                  </a:cubicBezTo>
                  <a:cubicBezTo>
                    <a:pt x="161" y="0"/>
                    <a:pt x="161" y="0"/>
                    <a:pt x="161" y="0"/>
                  </a:cubicBezTo>
                  <a:cubicBezTo>
                    <a:pt x="161" y="0"/>
                    <a:pt x="161" y="0"/>
                    <a:pt x="161" y="0"/>
                  </a:cubicBezTo>
                  <a:cubicBezTo>
                    <a:pt x="246" y="92"/>
                    <a:pt x="285" y="187"/>
                    <a:pt x="248" y="234"/>
                  </a:cubicBezTo>
                  <a:close/>
                </a:path>
              </a:pathLst>
            </a:custGeom>
            <a:solidFill>
              <a:srgbClr val="1C84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0" name="Freeform 745"/>
            <p:cNvSpPr/>
            <p:nvPr/>
          </p:nvSpPr>
          <p:spPr bwMode="auto">
            <a:xfrm>
              <a:off x="4260851" y="5786438"/>
              <a:ext cx="261938" cy="257175"/>
            </a:xfrm>
            <a:custGeom>
              <a:avLst/>
              <a:gdLst>
                <a:gd name="T0" fmla="*/ 247 w 284"/>
                <a:gd name="T1" fmla="*/ 234 h 280"/>
                <a:gd name="T2" fmla="*/ 160 w 284"/>
                <a:gd name="T3" fmla="*/ 0 h 280"/>
                <a:gd name="T4" fmla="*/ 0 w 284"/>
                <a:gd name="T5" fmla="*/ 201 h 280"/>
                <a:gd name="T6" fmla="*/ 247 w 284"/>
                <a:gd name="T7" fmla="*/ 234 h 280"/>
              </a:gdLst>
              <a:ahLst/>
              <a:cxnLst>
                <a:cxn ang="0">
                  <a:pos x="T0" y="T1"/>
                </a:cxn>
                <a:cxn ang="0">
                  <a:pos x="T2" y="T3"/>
                </a:cxn>
                <a:cxn ang="0">
                  <a:pos x="T4" y="T5"/>
                </a:cxn>
                <a:cxn ang="0">
                  <a:pos x="T6" y="T7"/>
                </a:cxn>
              </a:cxnLst>
              <a:rect l="0" t="0" r="r" b="b"/>
              <a:pathLst>
                <a:path w="284" h="280">
                  <a:moveTo>
                    <a:pt x="247" y="234"/>
                  </a:moveTo>
                  <a:cubicBezTo>
                    <a:pt x="284" y="187"/>
                    <a:pt x="245" y="92"/>
                    <a:pt x="160" y="0"/>
                  </a:cubicBezTo>
                  <a:cubicBezTo>
                    <a:pt x="0" y="201"/>
                    <a:pt x="0" y="201"/>
                    <a:pt x="0" y="201"/>
                  </a:cubicBezTo>
                  <a:cubicBezTo>
                    <a:pt x="109" y="264"/>
                    <a:pt x="210" y="280"/>
                    <a:pt x="247" y="234"/>
                  </a:cubicBezTo>
                  <a:close/>
                </a:path>
              </a:pathLst>
            </a:custGeom>
            <a:solidFill>
              <a:srgbClr val="6BB8E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1" name="Freeform 746"/>
            <p:cNvSpPr/>
            <p:nvPr/>
          </p:nvSpPr>
          <p:spPr bwMode="auto">
            <a:xfrm>
              <a:off x="4652963" y="6291263"/>
              <a:ext cx="44450" cy="33338"/>
            </a:xfrm>
            <a:custGeom>
              <a:avLst/>
              <a:gdLst>
                <a:gd name="T0" fmla="*/ 4 w 48"/>
                <a:gd name="T1" fmla="*/ 1 h 36"/>
                <a:gd name="T2" fmla="*/ 4 w 48"/>
                <a:gd name="T3" fmla="*/ 3 h 36"/>
                <a:gd name="T4" fmla="*/ 6 w 48"/>
                <a:gd name="T5" fmla="*/ 9 h 36"/>
                <a:gd name="T6" fmla="*/ 9 w 48"/>
                <a:gd name="T7" fmla="*/ 11 h 36"/>
                <a:gd name="T8" fmla="*/ 10 w 48"/>
                <a:gd name="T9" fmla="*/ 12 h 36"/>
                <a:gd name="T10" fmla="*/ 13 w 48"/>
                <a:gd name="T11" fmla="*/ 13 h 36"/>
                <a:gd name="T12" fmla="*/ 23 w 48"/>
                <a:gd name="T13" fmla="*/ 18 h 36"/>
                <a:gd name="T14" fmla="*/ 28 w 48"/>
                <a:gd name="T15" fmla="*/ 20 h 36"/>
                <a:gd name="T16" fmla="*/ 32 w 48"/>
                <a:gd name="T17" fmla="*/ 23 h 36"/>
                <a:gd name="T18" fmla="*/ 37 w 48"/>
                <a:gd name="T19" fmla="*/ 26 h 36"/>
                <a:gd name="T20" fmla="*/ 41 w 48"/>
                <a:gd name="T21" fmla="*/ 29 h 36"/>
                <a:gd name="T22" fmla="*/ 48 w 48"/>
                <a:gd name="T23" fmla="*/ 36 h 36"/>
                <a:gd name="T24" fmla="*/ 48 w 48"/>
                <a:gd name="T25" fmla="*/ 36 h 36"/>
                <a:gd name="T26" fmla="*/ 39 w 48"/>
                <a:gd name="T27" fmla="*/ 33 h 36"/>
                <a:gd name="T28" fmla="*/ 34 w 48"/>
                <a:gd name="T29" fmla="*/ 31 h 36"/>
                <a:gd name="T30" fmla="*/ 30 w 48"/>
                <a:gd name="T31" fmla="*/ 29 h 36"/>
                <a:gd name="T32" fmla="*/ 24 w 48"/>
                <a:gd name="T33" fmla="*/ 28 h 36"/>
                <a:gd name="T34" fmla="*/ 19 w 48"/>
                <a:gd name="T35" fmla="*/ 26 h 36"/>
                <a:gd name="T36" fmla="*/ 9 w 48"/>
                <a:gd name="T37" fmla="*/ 20 h 36"/>
                <a:gd name="T38" fmla="*/ 6 w 48"/>
                <a:gd name="T39" fmla="*/ 19 h 36"/>
                <a:gd name="T40" fmla="*/ 4 w 48"/>
                <a:gd name="T41" fmla="*/ 17 h 36"/>
                <a:gd name="T42" fmla="*/ 1 w 48"/>
                <a:gd name="T43" fmla="*/ 11 h 36"/>
                <a:gd name="T44" fmla="*/ 2 w 48"/>
                <a:gd name="T45" fmla="*/ 3 h 36"/>
                <a:gd name="T46" fmla="*/ 3 w 48"/>
                <a:gd name="T47" fmla="*/ 0 h 36"/>
                <a:gd name="T48" fmla="*/ 4 w 48"/>
                <a:gd name="T49" fmla="*/ 1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48" h="36">
                  <a:moveTo>
                    <a:pt x="4" y="1"/>
                  </a:moveTo>
                  <a:cubicBezTo>
                    <a:pt x="4" y="1"/>
                    <a:pt x="4" y="2"/>
                    <a:pt x="4" y="3"/>
                  </a:cubicBezTo>
                  <a:cubicBezTo>
                    <a:pt x="4" y="5"/>
                    <a:pt x="5" y="7"/>
                    <a:pt x="6" y="9"/>
                  </a:cubicBezTo>
                  <a:cubicBezTo>
                    <a:pt x="7" y="10"/>
                    <a:pt x="8" y="10"/>
                    <a:pt x="9" y="11"/>
                  </a:cubicBezTo>
                  <a:cubicBezTo>
                    <a:pt x="9" y="11"/>
                    <a:pt x="10" y="11"/>
                    <a:pt x="10" y="12"/>
                  </a:cubicBezTo>
                  <a:cubicBezTo>
                    <a:pt x="11" y="12"/>
                    <a:pt x="12" y="12"/>
                    <a:pt x="13" y="13"/>
                  </a:cubicBezTo>
                  <a:cubicBezTo>
                    <a:pt x="16" y="14"/>
                    <a:pt x="19" y="16"/>
                    <a:pt x="23" y="18"/>
                  </a:cubicBezTo>
                  <a:cubicBezTo>
                    <a:pt x="24" y="18"/>
                    <a:pt x="26" y="19"/>
                    <a:pt x="28" y="20"/>
                  </a:cubicBezTo>
                  <a:cubicBezTo>
                    <a:pt x="29" y="21"/>
                    <a:pt x="31" y="22"/>
                    <a:pt x="32" y="23"/>
                  </a:cubicBezTo>
                  <a:cubicBezTo>
                    <a:pt x="34" y="24"/>
                    <a:pt x="36" y="25"/>
                    <a:pt x="37" y="26"/>
                  </a:cubicBezTo>
                  <a:cubicBezTo>
                    <a:pt x="38" y="27"/>
                    <a:pt x="40" y="28"/>
                    <a:pt x="41" y="29"/>
                  </a:cubicBezTo>
                  <a:cubicBezTo>
                    <a:pt x="45" y="33"/>
                    <a:pt x="48" y="36"/>
                    <a:pt x="48" y="36"/>
                  </a:cubicBezTo>
                  <a:cubicBezTo>
                    <a:pt x="48" y="36"/>
                    <a:pt x="48" y="36"/>
                    <a:pt x="48" y="36"/>
                  </a:cubicBezTo>
                  <a:cubicBezTo>
                    <a:pt x="48" y="36"/>
                    <a:pt x="44" y="35"/>
                    <a:pt x="39" y="33"/>
                  </a:cubicBezTo>
                  <a:cubicBezTo>
                    <a:pt x="37" y="32"/>
                    <a:pt x="36" y="32"/>
                    <a:pt x="34" y="31"/>
                  </a:cubicBezTo>
                  <a:cubicBezTo>
                    <a:pt x="33" y="30"/>
                    <a:pt x="31" y="30"/>
                    <a:pt x="30" y="29"/>
                  </a:cubicBezTo>
                  <a:cubicBezTo>
                    <a:pt x="28" y="29"/>
                    <a:pt x="26" y="28"/>
                    <a:pt x="24" y="28"/>
                  </a:cubicBezTo>
                  <a:cubicBezTo>
                    <a:pt x="22" y="27"/>
                    <a:pt x="21" y="26"/>
                    <a:pt x="19" y="26"/>
                  </a:cubicBezTo>
                  <a:cubicBezTo>
                    <a:pt x="15" y="24"/>
                    <a:pt x="12" y="22"/>
                    <a:pt x="9" y="20"/>
                  </a:cubicBezTo>
                  <a:cubicBezTo>
                    <a:pt x="8" y="20"/>
                    <a:pt x="7" y="19"/>
                    <a:pt x="6" y="19"/>
                  </a:cubicBezTo>
                  <a:cubicBezTo>
                    <a:pt x="5" y="18"/>
                    <a:pt x="4" y="17"/>
                    <a:pt x="4" y="17"/>
                  </a:cubicBezTo>
                  <a:cubicBezTo>
                    <a:pt x="2" y="15"/>
                    <a:pt x="1" y="13"/>
                    <a:pt x="1" y="11"/>
                  </a:cubicBezTo>
                  <a:cubicBezTo>
                    <a:pt x="0" y="7"/>
                    <a:pt x="1" y="4"/>
                    <a:pt x="2" y="3"/>
                  </a:cubicBezTo>
                  <a:cubicBezTo>
                    <a:pt x="3" y="1"/>
                    <a:pt x="3" y="1"/>
                    <a:pt x="3" y="0"/>
                  </a:cubicBezTo>
                  <a:lnTo>
                    <a:pt x="4" y="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2" name="Freeform 747"/>
            <p:cNvSpPr/>
            <p:nvPr/>
          </p:nvSpPr>
          <p:spPr bwMode="auto">
            <a:xfrm>
              <a:off x="4711701" y="6342063"/>
              <a:ext cx="63500" cy="19050"/>
            </a:xfrm>
            <a:custGeom>
              <a:avLst/>
              <a:gdLst>
                <a:gd name="T0" fmla="*/ 1 w 68"/>
                <a:gd name="T1" fmla="*/ 0 h 21"/>
                <a:gd name="T2" fmla="*/ 3 w 68"/>
                <a:gd name="T3" fmla="*/ 3 h 21"/>
                <a:gd name="T4" fmla="*/ 8 w 68"/>
                <a:gd name="T5" fmla="*/ 8 h 21"/>
                <a:gd name="T6" fmla="*/ 32 w 68"/>
                <a:gd name="T7" fmla="*/ 12 h 21"/>
                <a:gd name="T8" fmla="*/ 45 w 68"/>
                <a:gd name="T9" fmla="*/ 10 h 21"/>
                <a:gd name="T10" fmla="*/ 57 w 68"/>
                <a:gd name="T11" fmla="*/ 8 h 21"/>
                <a:gd name="T12" fmla="*/ 65 w 68"/>
                <a:gd name="T13" fmla="*/ 4 h 21"/>
                <a:gd name="T14" fmla="*/ 68 w 68"/>
                <a:gd name="T15" fmla="*/ 2 h 21"/>
                <a:gd name="T16" fmla="*/ 68 w 68"/>
                <a:gd name="T17" fmla="*/ 3 h 21"/>
                <a:gd name="T18" fmla="*/ 68 w 68"/>
                <a:gd name="T19" fmla="*/ 3 h 21"/>
                <a:gd name="T20" fmla="*/ 66 w 68"/>
                <a:gd name="T21" fmla="*/ 6 h 21"/>
                <a:gd name="T22" fmla="*/ 63 w 68"/>
                <a:gd name="T23" fmla="*/ 8 h 21"/>
                <a:gd name="T24" fmla="*/ 59 w 68"/>
                <a:gd name="T25" fmla="*/ 11 h 21"/>
                <a:gd name="T26" fmla="*/ 47 w 68"/>
                <a:gd name="T27" fmla="*/ 17 h 21"/>
                <a:gd name="T28" fmla="*/ 32 w 68"/>
                <a:gd name="T29" fmla="*/ 20 h 21"/>
                <a:gd name="T30" fmla="*/ 17 w 68"/>
                <a:gd name="T31" fmla="*/ 20 h 21"/>
                <a:gd name="T32" fmla="*/ 4 w 68"/>
                <a:gd name="T33" fmla="*/ 13 h 21"/>
                <a:gd name="T34" fmla="*/ 0 w 68"/>
                <a:gd name="T35" fmla="*/ 4 h 21"/>
                <a:gd name="T36" fmla="*/ 0 w 68"/>
                <a:gd name="T37" fmla="*/ 0 h 21"/>
                <a:gd name="T38" fmla="*/ 1 w 68"/>
                <a:gd name="T39" fmla="*/ 0 h 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68" h="21">
                  <a:moveTo>
                    <a:pt x="1" y="0"/>
                  </a:moveTo>
                  <a:cubicBezTo>
                    <a:pt x="1" y="0"/>
                    <a:pt x="1" y="1"/>
                    <a:pt x="3" y="3"/>
                  </a:cubicBezTo>
                  <a:cubicBezTo>
                    <a:pt x="4" y="5"/>
                    <a:pt x="5" y="7"/>
                    <a:pt x="8" y="8"/>
                  </a:cubicBezTo>
                  <a:cubicBezTo>
                    <a:pt x="14" y="11"/>
                    <a:pt x="23" y="13"/>
                    <a:pt x="32" y="12"/>
                  </a:cubicBezTo>
                  <a:cubicBezTo>
                    <a:pt x="36" y="12"/>
                    <a:pt x="41" y="11"/>
                    <a:pt x="45" y="10"/>
                  </a:cubicBezTo>
                  <a:cubicBezTo>
                    <a:pt x="50" y="10"/>
                    <a:pt x="54" y="9"/>
                    <a:pt x="57" y="8"/>
                  </a:cubicBezTo>
                  <a:cubicBezTo>
                    <a:pt x="61" y="7"/>
                    <a:pt x="63" y="5"/>
                    <a:pt x="65" y="4"/>
                  </a:cubicBezTo>
                  <a:cubicBezTo>
                    <a:pt x="67" y="3"/>
                    <a:pt x="68" y="2"/>
                    <a:pt x="68" y="2"/>
                  </a:cubicBezTo>
                  <a:cubicBezTo>
                    <a:pt x="68" y="3"/>
                    <a:pt x="68" y="3"/>
                    <a:pt x="68" y="3"/>
                  </a:cubicBezTo>
                  <a:cubicBezTo>
                    <a:pt x="68" y="3"/>
                    <a:pt x="68" y="3"/>
                    <a:pt x="68" y="3"/>
                  </a:cubicBezTo>
                  <a:cubicBezTo>
                    <a:pt x="67" y="4"/>
                    <a:pt x="67" y="5"/>
                    <a:pt x="66" y="6"/>
                  </a:cubicBezTo>
                  <a:cubicBezTo>
                    <a:pt x="65" y="6"/>
                    <a:pt x="64" y="7"/>
                    <a:pt x="63" y="8"/>
                  </a:cubicBezTo>
                  <a:cubicBezTo>
                    <a:pt x="62" y="9"/>
                    <a:pt x="60" y="10"/>
                    <a:pt x="59" y="11"/>
                  </a:cubicBezTo>
                  <a:cubicBezTo>
                    <a:pt x="55" y="13"/>
                    <a:pt x="51" y="15"/>
                    <a:pt x="47" y="17"/>
                  </a:cubicBezTo>
                  <a:cubicBezTo>
                    <a:pt x="43" y="18"/>
                    <a:pt x="38" y="20"/>
                    <a:pt x="32" y="20"/>
                  </a:cubicBezTo>
                  <a:cubicBezTo>
                    <a:pt x="27" y="21"/>
                    <a:pt x="22" y="21"/>
                    <a:pt x="17" y="20"/>
                  </a:cubicBezTo>
                  <a:cubicBezTo>
                    <a:pt x="12" y="18"/>
                    <a:pt x="8" y="16"/>
                    <a:pt x="4" y="13"/>
                  </a:cubicBezTo>
                  <a:cubicBezTo>
                    <a:pt x="1" y="10"/>
                    <a:pt x="0" y="6"/>
                    <a:pt x="0" y="4"/>
                  </a:cubicBezTo>
                  <a:cubicBezTo>
                    <a:pt x="0" y="1"/>
                    <a:pt x="0" y="0"/>
                    <a:pt x="0" y="0"/>
                  </a:cubicBezTo>
                  <a:lnTo>
                    <a:pt x="1"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593" name="Oval 748"/>
          <p:cNvSpPr>
            <a:spLocks noChangeArrowheads="1"/>
          </p:cNvSpPr>
          <p:nvPr/>
        </p:nvSpPr>
        <p:spPr bwMode="auto">
          <a:xfrm>
            <a:off x="7772817" y="3551014"/>
            <a:ext cx="836317" cy="836317"/>
          </a:xfrm>
          <a:prstGeom prst="ellipse">
            <a:avLst/>
          </a:prstGeom>
          <a:solidFill>
            <a:srgbClr val="57B2C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29" name="组合 3828"/>
          <p:cNvGrpSpPr/>
          <p:nvPr/>
        </p:nvGrpSpPr>
        <p:grpSpPr>
          <a:xfrm>
            <a:off x="8011764" y="3664798"/>
            <a:ext cx="358421" cy="608747"/>
            <a:chOff x="7442201" y="5729288"/>
            <a:chExt cx="400050" cy="679450"/>
          </a:xfrm>
        </p:grpSpPr>
        <p:sp>
          <p:nvSpPr>
            <p:cNvPr id="3594" name="Freeform 749"/>
            <p:cNvSpPr/>
            <p:nvPr/>
          </p:nvSpPr>
          <p:spPr bwMode="auto">
            <a:xfrm>
              <a:off x="7442201" y="5781675"/>
              <a:ext cx="400050" cy="450850"/>
            </a:xfrm>
            <a:custGeom>
              <a:avLst/>
              <a:gdLst>
                <a:gd name="T0" fmla="*/ 429 w 435"/>
                <a:gd name="T1" fmla="*/ 0 h 492"/>
                <a:gd name="T2" fmla="*/ 6 w 435"/>
                <a:gd name="T3" fmla="*/ 0 h 492"/>
                <a:gd name="T4" fmla="*/ 0 w 435"/>
                <a:gd name="T5" fmla="*/ 7 h 492"/>
                <a:gd name="T6" fmla="*/ 0 w 435"/>
                <a:gd name="T7" fmla="*/ 485 h 492"/>
                <a:gd name="T8" fmla="*/ 6 w 435"/>
                <a:gd name="T9" fmla="*/ 492 h 492"/>
                <a:gd name="T10" fmla="*/ 429 w 435"/>
                <a:gd name="T11" fmla="*/ 492 h 492"/>
                <a:gd name="T12" fmla="*/ 435 w 435"/>
                <a:gd name="T13" fmla="*/ 485 h 492"/>
                <a:gd name="T14" fmla="*/ 435 w 435"/>
                <a:gd name="T15" fmla="*/ 7 h 492"/>
                <a:gd name="T16" fmla="*/ 429 w 435"/>
                <a:gd name="T17" fmla="*/ 0 h 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35" h="492">
                  <a:moveTo>
                    <a:pt x="429" y="0"/>
                  </a:moveTo>
                  <a:cubicBezTo>
                    <a:pt x="6" y="0"/>
                    <a:pt x="6" y="0"/>
                    <a:pt x="6" y="0"/>
                  </a:cubicBezTo>
                  <a:cubicBezTo>
                    <a:pt x="3" y="0"/>
                    <a:pt x="0" y="3"/>
                    <a:pt x="0" y="7"/>
                  </a:cubicBezTo>
                  <a:cubicBezTo>
                    <a:pt x="0" y="485"/>
                    <a:pt x="0" y="485"/>
                    <a:pt x="0" y="485"/>
                  </a:cubicBezTo>
                  <a:cubicBezTo>
                    <a:pt x="0" y="489"/>
                    <a:pt x="3" y="492"/>
                    <a:pt x="6" y="492"/>
                  </a:cubicBezTo>
                  <a:cubicBezTo>
                    <a:pt x="429" y="492"/>
                    <a:pt x="429" y="492"/>
                    <a:pt x="429" y="492"/>
                  </a:cubicBezTo>
                  <a:cubicBezTo>
                    <a:pt x="432" y="492"/>
                    <a:pt x="435" y="489"/>
                    <a:pt x="435" y="485"/>
                  </a:cubicBezTo>
                  <a:cubicBezTo>
                    <a:pt x="435" y="7"/>
                    <a:pt x="435" y="7"/>
                    <a:pt x="435" y="7"/>
                  </a:cubicBezTo>
                  <a:cubicBezTo>
                    <a:pt x="435" y="3"/>
                    <a:pt x="432" y="0"/>
                    <a:pt x="429" y="0"/>
                  </a:cubicBezTo>
                  <a:close/>
                </a:path>
              </a:pathLst>
            </a:custGeom>
            <a:solidFill>
              <a:srgbClr val="34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5" name="Rectangle 750"/>
            <p:cNvSpPr>
              <a:spLocks noChangeArrowheads="1"/>
            </p:cNvSpPr>
            <p:nvPr/>
          </p:nvSpPr>
          <p:spPr bwMode="auto">
            <a:xfrm>
              <a:off x="7478713" y="5815013"/>
              <a:ext cx="327025" cy="384175"/>
            </a:xfrm>
            <a:prstGeom prst="rect">
              <a:avLst/>
            </a:prstGeom>
            <a:solidFill>
              <a:srgbClr val="FFE5A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6" name="Freeform 751"/>
            <p:cNvSpPr/>
            <p:nvPr/>
          </p:nvSpPr>
          <p:spPr bwMode="auto">
            <a:xfrm>
              <a:off x="7456488" y="6232525"/>
              <a:ext cx="107950" cy="176213"/>
            </a:xfrm>
            <a:custGeom>
              <a:avLst/>
              <a:gdLst>
                <a:gd name="T0" fmla="*/ 44 w 68"/>
                <a:gd name="T1" fmla="*/ 0 h 111"/>
                <a:gd name="T2" fmla="*/ 0 w 68"/>
                <a:gd name="T3" fmla="*/ 111 h 111"/>
                <a:gd name="T4" fmla="*/ 25 w 68"/>
                <a:gd name="T5" fmla="*/ 111 h 111"/>
                <a:gd name="T6" fmla="*/ 68 w 68"/>
                <a:gd name="T7" fmla="*/ 0 h 111"/>
                <a:gd name="T8" fmla="*/ 44 w 68"/>
                <a:gd name="T9" fmla="*/ 0 h 111"/>
              </a:gdLst>
              <a:ahLst/>
              <a:cxnLst>
                <a:cxn ang="0">
                  <a:pos x="T0" y="T1"/>
                </a:cxn>
                <a:cxn ang="0">
                  <a:pos x="T2" y="T3"/>
                </a:cxn>
                <a:cxn ang="0">
                  <a:pos x="T4" y="T5"/>
                </a:cxn>
                <a:cxn ang="0">
                  <a:pos x="T6" y="T7"/>
                </a:cxn>
                <a:cxn ang="0">
                  <a:pos x="T8" y="T9"/>
                </a:cxn>
              </a:cxnLst>
              <a:rect l="0" t="0" r="r" b="b"/>
              <a:pathLst>
                <a:path w="68" h="111">
                  <a:moveTo>
                    <a:pt x="44" y="0"/>
                  </a:moveTo>
                  <a:lnTo>
                    <a:pt x="0" y="111"/>
                  </a:lnTo>
                  <a:lnTo>
                    <a:pt x="25" y="111"/>
                  </a:lnTo>
                  <a:lnTo>
                    <a:pt x="68" y="0"/>
                  </a:lnTo>
                  <a:lnTo>
                    <a:pt x="44"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7" name="Freeform 752"/>
            <p:cNvSpPr/>
            <p:nvPr/>
          </p:nvSpPr>
          <p:spPr bwMode="auto">
            <a:xfrm>
              <a:off x="7720013" y="6232525"/>
              <a:ext cx="107950" cy="176213"/>
            </a:xfrm>
            <a:custGeom>
              <a:avLst/>
              <a:gdLst>
                <a:gd name="T0" fmla="*/ 0 w 68"/>
                <a:gd name="T1" fmla="*/ 0 h 111"/>
                <a:gd name="T2" fmla="*/ 43 w 68"/>
                <a:gd name="T3" fmla="*/ 111 h 111"/>
                <a:gd name="T4" fmla="*/ 68 w 68"/>
                <a:gd name="T5" fmla="*/ 111 h 111"/>
                <a:gd name="T6" fmla="*/ 24 w 68"/>
                <a:gd name="T7" fmla="*/ 0 h 111"/>
                <a:gd name="T8" fmla="*/ 0 w 68"/>
                <a:gd name="T9" fmla="*/ 0 h 111"/>
              </a:gdLst>
              <a:ahLst/>
              <a:cxnLst>
                <a:cxn ang="0">
                  <a:pos x="T0" y="T1"/>
                </a:cxn>
                <a:cxn ang="0">
                  <a:pos x="T2" y="T3"/>
                </a:cxn>
                <a:cxn ang="0">
                  <a:pos x="T4" y="T5"/>
                </a:cxn>
                <a:cxn ang="0">
                  <a:pos x="T6" y="T7"/>
                </a:cxn>
                <a:cxn ang="0">
                  <a:pos x="T8" y="T9"/>
                </a:cxn>
              </a:cxnLst>
              <a:rect l="0" t="0" r="r" b="b"/>
              <a:pathLst>
                <a:path w="68" h="111">
                  <a:moveTo>
                    <a:pt x="0" y="0"/>
                  </a:moveTo>
                  <a:lnTo>
                    <a:pt x="43" y="111"/>
                  </a:lnTo>
                  <a:lnTo>
                    <a:pt x="68" y="111"/>
                  </a:lnTo>
                  <a:lnTo>
                    <a:pt x="24" y="0"/>
                  </a:lnTo>
                  <a:lnTo>
                    <a:pt x="0"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8" name="Rectangle 753"/>
            <p:cNvSpPr>
              <a:spLocks noChangeArrowheads="1"/>
            </p:cNvSpPr>
            <p:nvPr/>
          </p:nvSpPr>
          <p:spPr bwMode="auto">
            <a:xfrm>
              <a:off x="7510463" y="6299200"/>
              <a:ext cx="263525" cy="36513"/>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9" name="Rectangle 754"/>
            <p:cNvSpPr>
              <a:spLocks noChangeArrowheads="1"/>
            </p:cNvSpPr>
            <p:nvPr/>
          </p:nvSpPr>
          <p:spPr bwMode="auto">
            <a:xfrm>
              <a:off x="7621588" y="5729288"/>
              <a:ext cx="39688" cy="52388"/>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00" name="Freeform 755"/>
            <p:cNvSpPr/>
            <p:nvPr/>
          </p:nvSpPr>
          <p:spPr bwMode="auto">
            <a:xfrm>
              <a:off x="7510463" y="5894388"/>
              <a:ext cx="266700" cy="225425"/>
            </a:xfrm>
            <a:custGeom>
              <a:avLst/>
              <a:gdLst>
                <a:gd name="T0" fmla="*/ 16 w 290"/>
                <a:gd name="T1" fmla="*/ 55 h 245"/>
                <a:gd name="T2" fmla="*/ 6 w 290"/>
                <a:gd name="T3" fmla="*/ 72 h 245"/>
                <a:gd name="T4" fmla="*/ 6 w 290"/>
                <a:gd name="T5" fmla="*/ 72 h 245"/>
                <a:gd name="T6" fmla="*/ 7 w 290"/>
                <a:gd name="T7" fmla="*/ 73 h 245"/>
                <a:gd name="T8" fmla="*/ 62 w 290"/>
                <a:gd name="T9" fmla="*/ 53 h 245"/>
                <a:gd name="T10" fmla="*/ 144 w 290"/>
                <a:gd name="T11" fmla="*/ 17 h 245"/>
                <a:gd name="T12" fmla="*/ 167 w 290"/>
                <a:gd name="T13" fmla="*/ 14 h 245"/>
                <a:gd name="T14" fmla="*/ 174 w 290"/>
                <a:gd name="T15" fmla="*/ 21 h 245"/>
                <a:gd name="T16" fmla="*/ 168 w 290"/>
                <a:gd name="T17" fmla="*/ 55 h 245"/>
                <a:gd name="T18" fmla="*/ 131 w 290"/>
                <a:gd name="T19" fmla="*/ 107 h 245"/>
                <a:gd name="T20" fmla="*/ 69 w 290"/>
                <a:gd name="T21" fmla="*/ 191 h 245"/>
                <a:gd name="T22" fmla="*/ 68 w 290"/>
                <a:gd name="T23" fmla="*/ 194 h 245"/>
                <a:gd name="T24" fmla="*/ 68 w 290"/>
                <a:gd name="T25" fmla="*/ 194 h 245"/>
                <a:gd name="T26" fmla="*/ 66 w 290"/>
                <a:gd name="T27" fmla="*/ 201 h 245"/>
                <a:gd name="T28" fmla="*/ 67 w 290"/>
                <a:gd name="T29" fmla="*/ 197 h 245"/>
                <a:gd name="T30" fmla="*/ 65 w 290"/>
                <a:gd name="T31" fmla="*/ 190 h 245"/>
                <a:gd name="T32" fmla="*/ 63 w 290"/>
                <a:gd name="T33" fmla="*/ 189 h 245"/>
                <a:gd name="T34" fmla="*/ 62 w 290"/>
                <a:gd name="T35" fmla="*/ 189 h 245"/>
                <a:gd name="T36" fmla="*/ 70 w 290"/>
                <a:gd name="T37" fmla="*/ 186 h 245"/>
                <a:gd name="T38" fmla="*/ 127 w 290"/>
                <a:gd name="T39" fmla="*/ 156 h 245"/>
                <a:gd name="T40" fmla="*/ 236 w 290"/>
                <a:gd name="T41" fmla="*/ 100 h 245"/>
                <a:gd name="T42" fmla="*/ 281 w 290"/>
                <a:gd name="T43" fmla="*/ 121 h 245"/>
                <a:gd name="T44" fmla="*/ 240 w 290"/>
                <a:gd name="T45" fmla="*/ 178 h 245"/>
                <a:gd name="T46" fmla="*/ 128 w 290"/>
                <a:gd name="T47" fmla="*/ 228 h 245"/>
                <a:gd name="T48" fmla="*/ 76 w 290"/>
                <a:gd name="T49" fmla="*/ 243 h 245"/>
                <a:gd name="T50" fmla="*/ 47 w 290"/>
                <a:gd name="T51" fmla="*/ 241 h 245"/>
                <a:gd name="T52" fmla="*/ 45 w 290"/>
                <a:gd name="T53" fmla="*/ 240 h 245"/>
                <a:gd name="T54" fmla="*/ 22 w 290"/>
                <a:gd name="T55" fmla="*/ 220 h 245"/>
                <a:gd name="T56" fmla="*/ 17 w 290"/>
                <a:gd name="T57" fmla="*/ 203 h 245"/>
                <a:gd name="T58" fmla="*/ 20 w 290"/>
                <a:gd name="T59" fmla="*/ 184 h 245"/>
                <a:gd name="T60" fmla="*/ 28 w 290"/>
                <a:gd name="T61" fmla="*/ 168 h 245"/>
                <a:gd name="T62" fmla="*/ 29 w 290"/>
                <a:gd name="T63" fmla="*/ 167 h 245"/>
                <a:gd name="T64" fmla="*/ 42 w 290"/>
                <a:gd name="T65" fmla="*/ 152 h 245"/>
                <a:gd name="T66" fmla="*/ 110 w 290"/>
                <a:gd name="T67" fmla="*/ 87 h 245"/>
                <a:gd name="T68" fmla="*/ 150 w 290"/>
                <a:gd name="T69" fmla="*/ 45 h 245"/>
                <a:gd name="T70" fmla="*/ 158 w 290"/>
                <a:gd name="T71" fmla="*/ 28 h 245"/>
                <a:gd name="T72" fmla="*/ 160 w 290"/>
                <a:gd name="T73" fmla="*/ 30 h 245"/>
                <a:gd name="T74" fmla="*/ 132 w 290"/>
                <a:gd name="T75" fmla="*/ 36 h 245"/>
                <a:gd name="T76" fmla="*/ 33 w 290"/>
                <a:gd name="T77" fmla="*/ 74 h 245"/>
                <a:gd name="T78" fmla="*/ 3 w 290"/>
                <a:gd name="T79" fmla="*/ 77 h 245"/>
                <a:gd name="T80" fmla="*/ 2 w 290"/>
                <a:gd name="T81" fmla="*/ 76 h 245"/>
                <a:gd name="T82" fmla="*/ 1 w 290"/>
                <a:gd name="T83" fmla="*/ 67 h 245"/>
                <a:gd name="T84" fmla="*/ 85 w 290"/>
                <a:gd name="T85" fmla="*/ 0 h 2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290" h="245">
                  <a:moveTo>
                    <a:pt x="85" y="0"/>
                  </a:moveTo>
                  <a:cubicBezTo>
                    <a:pt x="29" y="44"/>
                    <a:pt x="29" y="44"/>
                    <a:pt x="29" y="44"/>
                  </a:cubicBezTo>
                  <a:cubicBezTo>
                    <a:pt x="25" y="47"/>
                    <a:pt x="20" y="51"/>
                    <a:pt x="16" y="55"/>
                  </a:cubicBezTo>
                  <a:cubicBezTo>
                    <a:pt x="12" y="59"/>
                    <a:pt x="8" y="64"/>
                    <a:pt x="7" y="69"/>
                  </a:cubicBezTo>
                  <a:cubicBezTo>
                    <a:pt x="6" y="70"/>
                    <a:pt x="6" y="71"/>
                    <a:pt x="6" y="71"/>
                  </a:cubicBezTo>
                  <a:cubicBezTo>
                    <a:pt x="6" y="72"/>
                    <a:pt x="6" y="72"/>
                    <a:pt x="6" y="72"/>
                  </a:cubicBezTo>
                  <a:cubicBezTo>
                    <a:pt x="6" y="72"/>
                    <a:pt x="6" y="72"/>
                    <a:pt x="6" y="72"/>
                  </a:cubicBezTo>
                  <a:cubicBezTo>
                    <a:pt x="6" y="72"/>
                    <a:pt x="6" y="72"/>
                    <a:pt x="6" y="72"/>
                  </a:cubicBezTo>
                  <a:cubicBezTo>
                    <a:pt x="6" y="72"/>
                    <a:pt x="6" y="72"/>
                    <a:pt x="6" y="72"/>
                  </a:cubicBezTo>
                  <a:cubicBezTo>
                    <a:pt x="6" y="72"/>
                    <a:pt x="6" y="72"/>
                    <a:pt x="6" y="72"/>
                  </a:cubicBezTo>
                  <a:cubicBezTo>
                    <a:pt x="7" y="73"/>
                    <a:pt x="7" y="73"/>
                    <a:pt x="7" y="73"/>
                  </a:cubicBezTo>
                  <a:cubicBezTo>
                    <a:pt x="7" y="73"/>
                    <a:pt x="7" y="72"/>
                    <a:pt x="7" y="73"/>
                  </a:cubicBezTo>
                  <a:cubicBezTo>
                    <a:pt x="8" y="73"/>
                    <a:pt x="11" y="73"/>
                    <a:pt x="14" y="72"/>
                  </a:cubicBezTo>
                  <a:cubicBezTo>
                    <a:pt x="19" y="71"/>
                    <a:pt x="25" y="69"/>
                    <a:pt x="30" y="67"/>
                  </a:cubicBezTo>
                  <a:cubicBezTo>
                    <a:pt x="41" y="63"/>
                    <a:pt x="52" y="58"/>
                    <a:pt x="62" y="53"/>
                  </a:cubicBezTo>
                  <a:cubicBezTo>
                    <a:pt x="73" y="47"/>
                    <a:pt x="84" y="42"/>
                    <a:pt x="94" y="37"/>
                  </a:cubicBezTo>
                  <a:cubicBezTo>
                    <a:pt x="105" y="32"/>
                    <a:pt x="116" y="28"/>
                    <a:pt x="127" y="23"/>
                  </a:cubicBezTo>
                  <a:cubicBezTo>
                    <a:pt x="133" y="21"/>
                    <a:pt x="138" y="19"/>
                    <a:pt x="144" y="17"/>
                  </a:cubicBezTo>
                  <a:cubicBezTo>
                    <a:pt x="147" y="16"/>
                    <a:pt x="150" y="15"/>
                    <a:pt x="154" y="14"/>
                  </a:cubicBezTo>
                  <a:cubicBezTo>
                    <a:pt x="155" y="14"/>
                    <a:pt x="157" y="13"/>
                    <a:pt x="159" y="13"/>
                  </a:cubicBezTo>
                  <a:cubicBezTo>
                    <a:pt x="161" y="13"/>
                    <a:pt x="163" y="12"/>
                    <a:pt x="167" y="14"/>
                  </a:cubicBezTo>
                  <a:cubicBezTo>
                    <a:pt x="168" y="14"/>
                    <a:pt x="168" y="14"/>
                    <a:pt x="168" y="14"/>
                  </a:cubicBezTo>
                  <a:cubicBezTo>
                    <a:pt x="168" y="14"/>
                    <a:pt x="168" y="14"/>
                    <a:pt x="168" y="14"/>
                  </a:cubicBezTo>
                  <a:cubicBezTo>
                    <a:pt x="171" y="16"/>
                    <a:pt x="173" y="19"/>
                    <a:pt x="174" y="21"/>
                  </a:cubicBezTo>
                  <a:cubicBezTo>
                    <a:pt x="175" y="24"/>
                    <a:pt x="176" y="26"/>
                    <a:pt x="176" y="28"/>
                  </a:cubicBezTo>
                  <a:cubicBezTo>
                    <a:pt x="176" y="33"/>
                    <a:pt x="175" y="36"/>
                    <a:pt x="174" y="39"/>
                  </a:cubicBezTo>
                  <a:cubicBezTo>
                    <a:pt x="173" y="45"/>
                    <a:pt x="170" y="50"/>
                    <a:pt x="168" y="55"/>
                  </a:cubicBezTo>
                  <a:cubicBezTo>
                    <a:pt x="165" y="60"/>
                    <a:pt x="163" y="65"/>
                    <a:pt x="160" y="69"/>
                  </a:cubicBezTo>
                  <a:cubicBezTo>
                    <a:pt x="157" y="74"/>
                    <a:pt x="153" y="78"/>
                    <a:pt x="150" y="82"/>
                  </a:cubicBezTo>
                  <a:cubicBezTo>
                    <a:pt x="144" y="91"/>
                    <a:pt x="137" y="99"/>
                    <a:pt x="131" y="107"/>
                  </a:cubicBezTo>
                  <a:cubicBezTo>
                    <a:pt x="112" y="131"/>
                    <a:pt x="112" y="131"/>
                    <a:pt x="112" y="131"/>
                  </a:cubicBezTo>
                  <a:cubicBezTo>
                    <a:pt x="99" y="147"/>
                    <a:pt x="87" y="163"/>
                    <a:pt x="76" y="179"/>
                  </a:cubicBezTo>
                  <a:cubicBezTo>
                    <a:pt x="74" y="183"/>
                    <a:pt x="71" y="187"/>
                    <a:pt x="69" y="191"/>
                  </a:cubicBezTo>
                  <a:cubicBezTo>
                    <a:pt x="68" y="193"/>
                    <a:pt x="68" y="193"/>
                    <a:pt x="68" y="193"/>
                  </a:cubicBezTo>
                  <a:cubicBezTo>
                    <a:pt x="68" y="194"/>
                    <a:pt x="68" y="194"/>
                    <a:pt x="68" y="194"/>
                  </a:cubicBezTo>
                  <a:cubicBezTo>
                    <a:pt x="68" y="194"/>
                    <a:pt x="68" y="194"/>
                    <a:pt x="68" y="194"/>
                  </a:cubicBezTo>
                  <a:cubicBezTo>
                    <a:pt x="67" y="194"/>
                    <a:pt x="68" y="193"/>
                    <a:pt x="68" y="193"/>
                  </a:cubicBezTo>
                  <a:cubicBezTo>
                    <a:pt x="68" y="194"/>
                    <a:pt x="68" y="194"/>
                    <a:pt x="68" y="194"/>
                  </a:cubicBezTo>
                  <a:cubicBezTo>
                    <a:pt x="68" y="194"/>
                    <a:pt x="68" y="194"/>
                    <a:pt x="68" y="194"/>
                  </a:cubicBezTo>
                  <a:cubicBezTo>
                    <a:pt x="68" y="193"/>
                    <a:pt x="68" y="194"/>
                    <a:pt x="68" y="195"/>
                  </a:cubicBezTo>
                  <a:cubicBezTo>
                    <a:pt x="67" y="196"/>
                    <a:pt x="67" y="198"/>
                    <a:pt x="67" y="199"/>
                  </a:cubicBezTo>
                  <a:cubicBezTo>
                    <a:pt x="66" y="200"/>
                    <a:pt x="66" y="201"/>
                    <a:pt x="66" y="201"/>
                  </a:cubicBezTo>
                  <a:cubicBezTo>
                    <a:pt x="67" y="201"/>
                    <a:pt x="67" y="199"/>
                    <a:pt x="67" y="199"/>
                  </a:cubicBezTo>
                  <a:cubicBezTo>
                    <a:pt x="67" y="199"/>
                    <a:pt x="67" y="198"/>
                    <a:pt x="67" y="198"/>
                  </a:cubicBezTo>
                  <a:cubicBezTo>
                    <a:pt x="67" y="197"/>
                    <a:pt x="67" y="197"/>
                    <a:pt x="67" y="197"/>
                  </a:cubicBezTo>
                  <a:cubicBezTo>
                    <a:pt x="67" y="196"/>
                    <a:pt x="67" y="195"/>
                    <a:pt x="67" y="195"/>
                  </a:cubicBezTo>
                  <a:cubicBezTo>
                    <a:pt x="67" y="194"/>
                    <a:pt x="66" y="193"/>
                    <a:pt x="66" y="193"/>
                  </a:cubicBezTo>
                  <a:cubicBezTo>
                    <a:pt x="66" y="192"/>
                    <a:pt x="65" y="191"/>
                    <a:pt x="65" y="190"/>
                  </a:cubicBezTo>
                  <a:cubicBezTo>
                    <a:pt x="65" y="190"/>
                    <a:pt x="64" y="190"/>
                    <a:pt x="64" y="190"/>
                  </a:cubicBezTo>
                  <a:cubicBezTo>
                    <a:pt x="64" y="189"/>
                    <a:pt x="64" y="189"/>
                    <a:pt x="64" y="189"/>
                  </a:cubicBezTo>
                  <a:cubicBezTo>
                    <a:pt x="63" y="189"/>
                    <a:pt x="63" y="189"/>
                    <a:pt x="63" y="189"/>
                  </a:cubicBezTo>
                  <a:cubicBezTo>
                    <a:pt x="63" y="189"/>
                    <a:pt x="63" y="189"/>
                    <a:pt x="63" y="189"/>
                  </a:cubicBezTo>
                  <a:cubicBezTo>
                    <a:pt x="63" y="189"/>
                    <a:pt x="63" y="189"/>
                    <a:pt x="63" y="189"/>
                  </a:cubicBezTo>
                  <a:cubicBezTo>
                    <a:pt x="62" y="189"/>
                    <a:pt x="62" y="189"/>
                    <a:pt x="62" y="189"/>
                  </a:cubicBezTo>
                  <a:cubicBezTo>
                    <a:pt x="63" y="189"/>
                    <a:pt x="63" y="189"/>
                    <a:pt x="63" y="189"/>
                  </a:cubicBezTo>
                  <a:cubicBezTo>
                    <a:pt x="63" y="188"/>
                    <a:pt x="64" y="188"/>
                    <a:pt x="66" y="187"/>
                  </a:cubicBezTo>
                  <a:cubicBezTo>
                    <a:pt x="67" y="187"/>
                    <a:pt x="69" y="186"/>
                    <a:pt x="70" y="186"/>
                  </a:cubicBezTo>
                  <a:cubicBezTo>
                    <a:pt x="73" y="185"/>
                    <a:pt x="74" y="184"/>
                    <a:pt x="76" y="183"/>
                  </a:cubicBezTo>
                  <a:cubicBezTo>
                    <a:pt x="84" y="180"/>
                    <a:pt x="92" y="175"/>
                    <a:pt x="100" y="171"/>
                  </a:cubicBezTo>
                  <a:cubicBezTo>
                    <a:pt x="109" y="166"/>
                    <a:pt x="118" y="161"/>
                    <a:pt x="127" y="156"/>
                  </a:cubicBezTo>
                  <a:cubicBezTo>
                    <a:pt x="136" y="151"/>
                    <a:pt x="145" y="146"/>
                    <a:pt x="154" y="141"/>
                  </a:cubicBezTo>
                  <a:cubicBezTo>
                    <a:pt x="172" y="131"/>
                    <a:pt x="190" y="122"/>
                    <a:pt x="209" y="113"/>
                  </a:cubicBezTo>
                  <a:cubicBezTo>
                    <a:pt x="218" y="108"/>
                    <a:pt x="227" y="104"/>
                    <a:pt x="236" y="100"/>
                  </a:cubicBezTo>
                  <a:cubicBezTo>
                    <a:pt x="250" y="93"/>
                    <a:pt x="250" y="93"/>
                    <a:pt x="250" y="93"/>
                  </a:cubicBezTo>
                  <a:cubicBezTo>
                    <a:pt x="254" y="90"/>
                    <a:pt x="260" y="90"/>
                    <a:pt x="278" y="116"/>
                  </a:cubicBezTo>
                  <a:cubicBezTo>
                    <a:pt x="281" y="121"/>
                    <a:pt x="281" y="121"/>
                    <a:pt x="281" y="121"/>
                  </a:cubicBezTo>
                  <a:cubicBezTo>
                    <a:pt x="290" y="152"/>
                    <a:pt x="287" y="157"/>
                    <a:pt x="282" y="158"/>
                  </a:cubicBezTo>
                  <a:cubicBezTo>
                    <a:pt x="268" y="165"/>
                    <a:pt x="268" y="165"/>
                    <a:pt x="268" y="165"/>
                  </a:cubicBezTo>
                  <a:cubicBezTo>
                    <a:pt x="259" y="169"/>
                    <a:pt x="250" y="174"/>
                    <a:pt x="240" y="178"/>
                  </a:cubicBezTo>
                  <a:cubicBezTo>
                    <a:pt x="222" y="187"/>
                    <a:pt x="203" y="195"/>
                    <a:pt x="185" y="204"/>
                  </a:cubicBezTo>
                  <a:cubicBezTo>
                    <a:pt x="175" y="208"/>
                    <a:pt x="166" y="212"/>
                    <a:pt x="156" y="216"/>
                  </a:cubicBezTo>
                  <a:cubicBezTo>
                    <a:pt x="147" y="220"/>
                    <a:pt x="138" y="224"/>
                    <a:pt x="128" y="228"/>
                  </a:cubicBezTo>
                  <a:cubicBezTo>
                    <a:pt x="118" y="232"/>
                    <a:pt x="108" y="236"/>
                    <a:pt x="96" y="239"/>
                  </a:cubicBezTo>
                  <a:cubicBezTo>
                    <a:pt x="93" y="240"/>
                    <a:pt x="89" y="241"/>
                    <a:pt x="87" y="241"/>
                  </a:cubicBezTo>
                  <a:cubicBezTo>
                    <a:pt x="83" y="242"/>
                    <a:pt x="80" y="243"/>
                    <a:pt x="76" y="243"/>
                  </a:cubicBezTo>
                  <a:cubicBezTo>
                    <a:pt x="69" y="244"/>
                    <a:pt x="60" y="245"/>
                    <a:pt x="49" y="241"/>
                  </a:cubicBezTo>
                  <a:cubicBezTo>
                    <a:pt x="48" y="241"/>
                    <a:pt x="48" y="241"/>
                    <a:pt x="48" y="241"/>
                  </a:cubicBezTo>
                  <a:cubicBezTo>
                    <a:pt x="46" y="241"/>
                    <a:pt x="47" y="241"/>
                    <a:pt x="47" y="241"/>
                  </a:cubicBezTo>
                  <a:cubicBezTo>
                    <a:pt x="47" y="241"/>
                    <a:pt x="47" y="241"/>
                    <a:pt x="47" y="241"/>
                  </a:cubicBezTo>
                  <a:cubicBezTo>
                    <a:pt x="46" y="240"/>
                    <a:pt x="46" y="240"/>
                    <a:pt x="46" y="240"/>
                  </a:cubicBezTo>
                  <a:cubicBezTo>
                    <a:pt x="45" y="240"/>
                    <a:pt x="45" y="240"/>
                    <a:pt x="45" y="240"/>
                  </a:cubicBezTo>
                  <a:cubicBezTo>
                    <a:pt x="44" y="240"/>
                    <a:pt x="42" y="239"/>
                    <a:pt x="41" y="238"/>
                  </a:cubicBezTo>
                  <a:cubicBezTo>
                    <a:pt x="38" y="237"/>
                    <a:pt x="36" y="235"/>
                    <a:pt x="34" y="233"/>
                  </a:cubicBezTo>
                  <a:cubicBezTo>
                    <a:pt x="29" y="230"/>
                    <a:pt x="25" y="226"/>
                    <a:pt x="22" y="220"/>
                  </a:cubicBezTo>
                  <a:cubicBezTo>
                    <a:pt x="20" y="217"/>
                    <a:pt x="19" y="214"/>
                    <a:pt x="18" y="211"/>
                  </a:cubicBezTo>
                  <a:cubicBezTo>
                    <a:pt x="18" y="209"/>
                    <a:pt x="17" y="207"/>
                    <a:pt x="17" y="206"/>
                  </a:cubicBezTo>
                  <a:cubicBezTo>
                    <a:pt x="17" y="205"/>
                    <a:pt x="17" y="204"/>
                    <a:pt x="17" y="203"/>
                  </a:cubicBezTo>
                  <a:cubicBezTo>
                    <a:pt x="16" y="201"/>
                    <a:pt x="16" y="200"/>
                    <a:pt x="16" y="199"/>
                  </a:cubicBezTo>
                  <a:cubicBezTo>
                    <a:pt x="16" y="197"/>
                    <a:pt x="17" y="192"/>
                    <a:pt x="18" y="190"/>
                  </a:cubicBezTo>
                  <a:cubicBezTo>
                    <a:pt x="18" y="187"/>
                    <a:pt x="19" y="186"/>
                    <a:pt x="20" y="184"/>
                  </a:cubicBezTo>
                  <a:cubicBezTo>
                    <a:pt x="21" y="180"/>
                    <a:pt x="23" y="177"/>
                    <a:pt x="24" y="174"/>
                  </a:cubicBezTo>
                  <a:cubicBezTo>
                    <a:pt x="25" y="172"/>
                    <a:pt x="26" y="171"/>
                    <a:pt x="28" y="168"/>
                  </a:cubicBezTo>
                  <a:cubicBezTo>
                    <a:pt x="28" y="168"/>
                    <a:pt x="28" y="168"/>
                    <a:pt x="28" y="168"/>
                  </a:cubicBezTo>
                  <a:cubicBezTo>
                    <a:pt x="28" y="168"/>
                    <a:pt x="28" y="168"/>
                    <a:pt x="28" y="168"/>
                  </a:cubicBezTo>
                  <a:cubicBezTo>
                    <a:pt x="29" y="167"/>
                    <a:pt x="29" y="167"/>
                    <a:pt x="29" y="167"/>
                  </a:cubicBezTo>
                  <a:cubicBezTo>
                    <a:pt x="29" y="167"/>
                    <a:pt x="29" y="167"/>
                    <a:pt x="29" y="167"/>
                  </a:cubicBezTo>
                  <a:cubicBezTo>
                    <a:pt x="30" y="166"/>
                    <a:pt x="30" y="166"/>
                    <a:pt x="30" y="166"/>
                  </a:cubicBezTo>
                  <a:cubicBezTo>
                    <a:pt x="31" y="165"/>
                    <a:pt x="31" y="165"/>
                    <a:pt x="31" y="165"/>
                  </a:cubicBezTo>
                  <a:cubicBezTo>
                    <a:pt x="34" y="160"/>
                    <a:pt x="38" y="156"/>
                    <a:pt x="42" y="152"/>
                  </a:cubicBezTo>
                  <a:cubicBezTo>
                    <a:pt x="49" y="144"/>
                    <a:pt x="56" y="137"/>
                    <a:pt x="64" y="129"/>
                  </a:cubicBezTo>
                  <a:cubicBezTo>
                    <a:pt x="72" y="122"/>
                    <a:pt x="80" y="115"/>
                    <a:pt x="87" y="108"/>
                  </a:cubicBezTo>
                  <a:cubicBezTo>
                    <a:pt x="110" y="87"/>
                    <a:pt x="110" y="87"/>
                    <a:pt x="110" y="87"/>
                  </a:cubicBezTo>
                  <a:cubicBezTo>
                    <a:pt x="117" y="80"/>
                    <a:pt x="125" y="74"/>
                    <a:pt x="132" y="67"/>
                  </a:cubicBezTo>
                  <a:cubicBezTo>
                    <a:pt x="135" y="63"/>
                    <a:pt x="139" y="60"/>
                    <a:pt x="142" y="56"/>
                  </a:cubicBezTo>
                  <a:cubicBezTo>
                    <a:pt x="145" y="52"/>
                    <a:pt x="148" y="49"/>
                    <a:pt x="150" y="45"/>
                  </a:cubicBezTo>
                  <a:cubicBezTo>
                    <a:pt x="153" y="41"/>
                    <a:pt x="155" y="37"/>
                    <a:pt x="157" y="33"/>
                  </a:cubicBezTo>
                  <a:cubicBezTo>
                    <a:pt x="157" y="31"/>
                    <a:pt x="158" y="29"/>
                    <a:pt x="158" y="28"/>
                  </a:cubicBezTo>
                  <a:cubicBezTo>
                    <a:pt x="158" y="28"/>
                    <a:pt x="158" y="28"/>
                    <a:pt x="158" y="28"/>
                  </a:cubicBezTo>
                  <a:cubicBezTo>
                    <a:pt x="158" y="28"/>
                    <a:pt x="159" y="29"/>
                    <a:pt x="159" y="29"/>
                  </a:cubicBezTo>
                  <a:cubicBezTo>
                    <a:pt x="160" y="29"/>
                    <a:pt x="160" y="29"/>
                    <a:pt x="160" y="29"/>
                  </a:cubicBezTo>
                  <a:cubicBezTo>
                    <a:pt x="162" y="30"/>
                    <a:pt x="161" y="30"/>
                    <a:pt x="160" y="30"/>
                  </a:cubicBezTo>
                  <a:cubicBezTo>
                    <a:pt x="159" y="30"/>
                    <a:pt x="158" y="30"/>
                    <a:pt x="156" y="30"/>
                  </a:cubicBezTo>
                  <a:cubicBezTo>
                    <a:pt x="154" y="30"/>
                    <a:pt x="151" y="31"/>
                    <a:pt x="149" y="31"/>
                  </a:cubicBezTo>
                  <a:cubicBezTo>
                    <a:pt x="143" y="33"/>
                    <a:pt x="137" y="34"/>
                    <a:pt x="132" y="36"/>
                  </a:cubicBezTo>
                  <a:cubicBezTo>
                    <a:pt x="121" y="39"/>
                    <a:pt x="110" y="44"/>
                    <a:pt x="99" y="48"/>
                  </a:cubicBezTo>
                  <a:cubicBezTo>
                    <a:pt x="88" y="52"/>
                    <a:pt x="77" y="56"/>
                    <a:pt x="66" y="61"/>
                  </a:cubicBezTo>
                  <a:cubicBezTo>
                    <a:pt x="55" y="66"/>
                    <a:pt x="44" y="70"/>
                    <a:pt x="33" y="74"/>
                  </a:cubicBezTo>
                  <a:cubicBezTo>
                    <a:pt x="27" y="76"/>
                    <a:pt x="21" y="78"/>
                    <a:pt x="15" y="79"/>
                  </a:cubicBezTo>
                  <a:cubicBezTo>
                    <a:pt x="12" y="79"/>
                    <a:pt x="9" y="80"/>
                    <a:pt x="4" y="78"/>
                  </a:cubicBezTo>
                  <a:cubicBezTo>
                    <a:pt x="4" y="78"/>
                    <a:pt x="3" y="77"/>
                    <a:pt x="3" y="77"/>
                  </a:cubicBezTo>
                  <a:cubicBezTo>
                    <a:pt x="2" y="76"/>
                    <a:pt x="2" y="76"/>
                    <a:pt x="2" y="76"/>
                  </a:cubicBezTo>
                  <a:cubicBezTo>
                    <a:pt x="2" y="76"/>
                    <a:pt x="2" y="76"/>
                    <a:pt x="2" y="76"/>
                  </a:cubicBezTo>
                  <a:cubicBezTo>
                    <a:pt x="2" y="76"/>
                    <a:pt x="2" y="76"/>
                    <a:pt x="2" y="76"/>
                  </a:cubicBezTo>
                  <a:cubicBezTo>
                    <a:pt x="2" y="76"/>
                    <a:pt x="2" y="76"/>
                    <a:pt x="2" y="76"/>
                  </a:cubicBezTo>
                  <a:cubicBezTo>
                    <a:pt x="1" y="75"/>
                    <a:pt x="0" y="73"/>
                    <a:pt x="0" y="72"/>
                  </a:cubicBezTo>
                  <a:cubicBezTo>
                    <a:pt x="0" y="70"/>
                    <a:pt x="1" y="68"/>
                    <a:pt x="1" y="67"/>
                  </a:cubicBezTo>
                  <a:cubicBezTo>
                    <a:pt x="4" y="60"/>
                    <a:pt x="9" y="56"/>
                    <a:pt x="13" y="52"/>
                  </a:cubicBezTo>
                  <a:cubicBezTo>
                    <a:pt x="17" y="48"/>
                    <a:pt x="22" y="44"/>
                    <a:pt x="27" y="41"/>
                  </a:cubicBezTo>
                  <a:lnTo>
                    <a:pt x="85" y="0"/>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601" name="Oval 756"/>
          <p:cNvSpPr>
            <a:spLocks noChangeArrowheads="1"/>
          </p:cNvSpPr>
          <p:nvPr/>
        </p:nvSpPr>
        <p:spPr bwMode="auto">
          <a:xfrm>
            <a:off x="3634271" y="1659346"/>
            <a:ext cx="834895" cy="834895"/>
          </a:xfrm>
          <a:prstGeom prst="ellipse">
            <a:avLst/>
          </a:prstGeom>
          <a:solidFill>
            <a:srgbClr val="1D83A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3807" name="组合 3806"/>
          <p:cNvGrpSpPr/>
          <p:nvPr/>
        </p:nvGrpSpPr>
        <p:grpSpPr>
          <a:xfrm>
            <a:off x="3800680" y="1811533"/>
            <a:ext cx="519143" cy="517720"/>
            <a:chOff x="5303838" y="495300"/>
            <a:chExt cx="579438" cy="577851"/>
          </a:xfrm>
        </p:grpSpPr>
        <p:sp>
          <p:nvSpPr>
            <p:cNvPr id="3602" name="Freeform 757"/>
            <p:cNvSpPr/>
            <p:nvPr/>
          </p:nvSpPr>
          <p:spPr bwMode="auto">
            <a:xfrm>
              <a:off x="5589588" y="495300"/>
              <a:ext cx="293688" cy="280988"/>
            </a:xfrm>
            <a:custGeom>
              <a:avLst/>
              <a:gdLst>
                <a:gd name="T0" fmla="*/ 185 w 185"/>
                <a:gd name="T1" fmla="*/ 92 h 177"/>
                <a:gd name="T2" fmla="*/ 83 w 185"/>
                <a:gd name="T3" fmla="*/ 0 h 177"/>
                <a:gd name="T4" fmla="*/ 0 w 185"/>
                <a:gd name="T5" fmla="*/ 85 h 177"/>
                <a:gd name="T6" fmla="*/ 102 w 185"/>
                <a:gd name="T7" fmla="*/ 177 h 177"/>
                <a:gd name="T8" fmla="*/ 185 w 185"/>
                <a:gd name="T9" fmla="*/ 92 h 177"/>
              </a:gdLst>
              <a:ahLst/>
              <a:cxnLst>
                <a:cxn ang="0">
                  <a:pos x="T0" y="T1"/>
                </a:cxn>
                <a:cxn ang="0">
                  <a:pos x="T2" y="T3"/>
                </a:cxn>
                <a:cxn ang="0">
                  <a:pos x="T4" y="T5"/>
                </a:cxn>
                <a:cxn ang="0">
                  <a:pos x="T6" y="T7"/>
                </a:cxn>
                <a:cxn ang="0">
                  <a:pos x="T8" y="T9"/>
                </a:cxn>
              </a:cxnLst>
              <a:rect l="0" t="0" r="r" b="b"/>
              <a:pathLst>
                <a:path w="185" h="177">
                  <a:moveTo>
                    <a:pt x="185" y="92"/>
                  </a:moveTo>
                  <a:lnTo>
                    <a:pt x="83" y="0"/>
                  </a:lnTo>
                  <a:lnTo>
                    <a:pt x="0" y="85"/>
                  </a:lnTo>
                  <a:lnTo>
                    <a:pt x="102" y="177"/>
                  </a:lnTo>
                  <a:lnTo>
                    <a:pt x="185" y="92"/>
                  </a:lnTo>
                  <a:close/>
                </a:path>
              </a:pathLst>
            </a:custGeom>
            <a:solidFill>
              <a:srgbClr val="97532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03" name="Freeform 758"/>
            <p:cNvSpPr/>
            <p:nvPr/>
          </p:nvSpPr>
          <p:spPr bwMode="auto">
            <a:xfrm>
              <a:off x="5667376" y="619125"/>
              <a:ext cx="215900" cy="157163"/>
            </a:xfrm>
            <a:custGeom>
              <a:avLst/>
              <a:gdLst>
                <a:gd name="T0" fmla="*/ 0 w 235"/>
                <a:gd name="T1" fmla="*/ 87 h 170"/>
                <a:gd name="T2" fmla="*/ 92 w 235"/>
                <a:gd name="T3" fmla="*/ 170 h 170"/>
                <a:gd name="T4" fmla="*/ 235 w 235"/>
                <a:gd name="T5" fmla="*/ 24 h 170"/>
                <a:gd name="T6" fmla="*/ 208 w 235"/>
                <a:gd name="T7" fmla="*/ 0 h 170"/>
                <a:gd name="T8" fmla="*/ 0 w 235"/>
                <a:gd name="T9" fmla="*/ 87 h 170"/>
              </a:gdLst>
              <a:ahLst/>
              <a:cxnLst>
                <a:cxn ang="0">
                  <a:pos x="T0" y="T1"/>
                </a:cxn>
                <a:cxn ang="0">
                  <a:pos x="T2" y="T3"/>
                </a:cxn>
                <a:cxn ang="0">
                  <a:pos x="T4" y="T5"/>
                </a:cxn>
                <a:cxn ang="0">
                  <a:pos x="T6" y="T7"/>
                </a:cxn>
                <a:cxn ang="0">
                  <a:pos x="T8" y="T9"/>
                </a:cxn>
              </a:cxnLst>
              <a:rect l="0" t="0" r="r" b="b"/>
              <a:pathLst>
                <a:path w="235" h="170">
                  <a:moveTo>
                    <a:pt x="0" y="87"/>
                  </a:moveTo>
                  <a:cubicBezTo>
                    <a:pt x="92" y="170"/>
                    <a:pt x="92" y="170"/>
                    <a:pt x="92" y="170"/>
                  </a:cubicBezTo>
                  <a:cubicBezTo>
                    <a:pt x="235" y="24"/>
                    <a:pt x="235" y="24"/>
                    <a:pt x="235" y="24"/>
                  </a:cubicBezTo>
                  <a:cubicBezTo>
                    <a:pt x="208" y="0"/>
                    <a:pt x="208" y="0"/>
                    <a:pt x="208" y="0"/>
                  </a:cubicBezTo>
                  <a:cubicBezTo>
                    <a:pt x="150" y="51"/>
                    <a:pt x="77" y="90"/>
                    <a:pt x="0" y="87"/>
                  </a:cubicBezTo>
                  <a:close/>
                </a:path>
              </a:pathLst>
            </a:custGeom>
            <a:solidFill>
              <a:srgbClr val="90482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04" name="Freeform 759"/>
            <p:cNvSpPr>
              <a:spLocks noEditPoints="1"/>
            </p:cNvSpPr>
            <p:nvPr/>
          </p:nvSpPr>
          <p:spPr bwMode="auto">
            <a:xfrm>
              <a:off x="5303838" y="647700"/>
              <a:ext cx="425450" cy="425450"/>
            </a:xfrm>
            <a:custGeom>
              <a:avLst/>
              <a:gdLst>
                <a:gd name="T0" fmla="*/ 433 w 464"/>
                <a:gd name="T1" fmla="*/ 94 h 463"/>
                <a:gd name="T2" fmla="*/ 402 w 464"/>
                <a:gd name="T3" fmla="*/ 66 h 463"/>
                <a:gd name="T4" fmla="*/ 390 w 464"/>
                <a:gd name="T5" fmla="*/ 56 h 463"/>
                <a:gd name="T6" fmla="*/ 351 w 464"/>
                <a:gd name="T7" fmla="*/ 20 h 463"/>
                <a:gd name="T8" fmla="*/ 329 w 464"/>
                <a:gd name="T9" fmla="*/ 0 h 463"/>
                <a:gd name="T10" fmla="*/ 99 w 464"/>
                <a:gd name="T11" fmla="*/ 129 h 463"/>
                <a:gd name="T12" fmla="*/ 73 w 464"/>
                <a:gd name="T13" fmla="*/ 370 h 463"/>
                <a:gd name="T14" fmla="*/ 17 w 464"/>
                <a:gd name="T15" fmla="*/ 376 h 463"/>
                <a:gd name="T16" fmla="*/ 18 w 464"/>
                <a:gd name="T17" fmla="*/ 436 h 463"/>
                <a:gd name="T18" fmla="*/ 31 w 464"/>
                <a:gd name="T19" fmla="*/ 447 h 463"/>
                <a:gd name="T20" fmla="*/ 93 w 464"/>
                <a:gd name="T21" fmla="*/ 445 h 463"/>
                <a:gd name="T22" fmla="*/ 96 w 464"/>
                <a:gd name="T23" fmla="*/ 391 h 463"/>
                <a:gd name="T24" fmla="*/ 345 w 464"/>
                <a:gd name="T25" fmla="*/ 351 h 463"/>
                <a:gd name="T26" fmla="*/ 464 w 464"/>
                <a:gd name="T27" fmla="*/ 122 h 463"/>
                <a:gd name="T28" fmla="*/ 433 w 464"/>
                <a:gd name="T29" fmla="*/ 94 h 463"/>
                <a:gd name="T30" fmla="*/ 251 w 464"/>
                <a:gd name="T31" fmla="*/ 253 h 463"/>
                <a:gd name="T32" fmla="*/ 199 w 464"/>
                <a:gd name="T33" fmla="*/ 202 h 463"/>
                <a:gd name="T34" fmla="*/ 251 w 464"/>
                <a:gd name="T35" fmla="*/ 152 h 463"/>
                <a:gd name="T36" fmla="*/ 304 w 464"/>
                <a:gd name="T37" fmla="*/ 202 h 463"/>
                <a:gd name="T38" fmla="*/ 251 w 464"/>
                <a:gd name="T39" fmla="*/ 253 h 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64" h="463">
                  <a:moveTo>
                    <a:pt x="433" y="94"/>
                  </a:moveTo>
                  <a:cubicBezTo>
                    <a:pt x="402" y="66"/>
                    <a:pt x="402" y="66"/>
                    <a:pt x="402" y="66"/>
                  </a:cubicBezTo>
                  <a:cubicBezTo>
                    <a:pt x="390" y="56"/>
                    <a:pt x="390" y="56"/>
                    <a:pt x="390" y="56"/>
                  </a:cubicBezTo>
                  <a:cubicBezTo>
                    <a:pt x="351" y="20"/>
                    <a:pt x="351" y="20"/>
                    <a:pt x="351" y="20"/>
                  </a:cubicBezTo>
                  <a:cubicBezTo>
                    <a:pt x="329" y="0"/>
                    <a:pt x="329" y="0"/>
                    <a:pt x="329" y="0"/>
                  </a:cubicBezTo>
                  <a:cubicBezTo>
                    <a:pt x="268" y="32"/>
                    <a:pt x="99" y="129"/>
                    <a:pt x="99" y="129"/>
                  </a:cubicBezTo>
                  <a:cubicBezTo>
                    <a:pt x="122" y="243"/>
                    <a:pt x="92" y="329"/>
                    <a:pt x="73" y="370"/>
                  </a:cubicBezTo>
                  <a:cubicBezTo>
                    <a:pt x="55" y="359"/>
                    <a:pt x="31" y="361"/>
                    <a:pt x="17" y="376"/>
                  </a:cubicBezTo>
                  <a:cubicBezTo>
                    <a:pt x="0" y="393"/>
                    <a:pt x="1" y="420"/>
                    <a:pt x="18" y="436"/>
                  </a:cubicBezTo>
                  <a:cubicBezTo>
                    <a:pt x="31" y="447"/>
                    <a:pt x="31" y="447"/>
                    <a:pt x="31" y="447"/>
                  </a:cubicBezTo>
                  <a:cubicBezTo>
                    <a:pt x="49" y="463"/>
                    <a:pt x="77" y="463"/>
                    <a:pt x="93" y="445"/>
                  </a:cubicBezTo>
                  <a:cubicBezTo>
                    <a:pt x="108" y="430"/>
                    <a:pt x="109" y="407"/>
                    <a:pt x="96" y="391"/>
                  </a:cubicBezTo>
                  <a:cubicBezTo>
                    <a:pt x="137" y="370"/>
                    <a:pt x="225" y="336"/>
                    <a:pt x="345" y="351"/>
                  </a:cubicBezTo>
                  <a:cubicBezTo>
                    <a:pt x="345" y="351"/>
                    <a:pt x="435" y="182"/>
                    <a:pt x="464" y="122"/>
                  </a:cubicBezTo>
                  <a:lnTo>
                    <a:pt x="433" y="94"/>
                  </a:lnTo>
                  <a:close/>
                  <a:moveTo>
                    <a:pt x="251" y="253"/>
                  </a:moveTo>
                  <a:cubicBezTo>
                    <a:pt x="223" y="253"/>
                    <a:pt x="199" y="230"/>
                    <a:pt x="199" y="202"/>
                  </a:cubicBezTo>
                  <a:cubicBezTo>
                    <a:pt x="199" y="175"/>
                    <a:pt x="223" y="152"/>
                    <a:pt x="251" y="152"/>
                  </a:cubicBezTo>
                  <a:cubicBezTo>
                    <a:pt x="280" y="152"/>
                    <a:pt x="304" y="175"/>
                    <a:pt x="304" y="202"/>
                  </a:cubicBezTo>
                  <a:cubicBezTo>
                    <a:pt x="304" y="230"/>
                    <a:pt x="280" y="253"/>
                    <a:pt x="251" y="253"/>
                  </a:cubicBezTo>
                  <a:close/>
                </a:path>
              </a:pathLst>
            </a:custGeom>
            <a:solidFill>
              <a:srgbClr val="EDC55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05" name="Freeform 760"/>
            <p:cNvSpPr/>
            <p:nvPr/>
          </p:nvSpPr>
          <p:spPr bwMode="auto">
            <a:xfrm>
              <a:off x="5303838" y="725488"/>
              <a:ext cx="425450" cy="347663"/>
            </a:xfrm>
            <a:custGeom>
              <a:avLst/>
              <a:gdLst>
                <a:gd name="T0" fmla="*/ 433 w 464"/>
                <a:gd name="T1" fmla="*/ 9 h 378"/>
                <a:gd name="T2" fmla="*/ 423 w 464"/>
                <a:gd name="T3" fmla="*/ 0 h 378"/>
                <a:gd name="T4" fmla="*/ 255 w 464"/>
                <a:gd name="T5" fmla="*/ 217 h 378"/>
                <a:gd name="T6" fmla="*/ 73 w 464"/>
                <a:gd name="T7" fmla="*/ 283 h 378"/>
                <a:gd name="T8" fmla="*/ 73 w 464"/>
                <a:gd name="T9" fmla="*/ 285 h 378"/>
                <a:gd name="T10" fmla="*/ 71 w 464"/>
                <a:gd name="T11" fmla="*/ 284 h 378"/>
                <a:gd name="T12" fmla="*/ 26 w 464"/>
                <a:gd name="T13" fmla="*/ 284 h 378"/>
                <a:gd name="T14" fmla="*/ 17 w 464"/>
                <a:gd name="T15" fmla="*/ 291 h 378"/>
                <a:gd name="T16" fmla="*/ 18 w 464"/>
                <a:gd name="T17" fmla="*/ 351 h 378"/>
                <a:gd name="T18" fmla="*/ 31 w 464"/>
                <a:gd name="T19" fmla="*/ 362 h 378"/>
                <a:gd name="T20" fmla="*/ 93 w 464"/>
                <a:gd name="T21" fmla="*/ 360 h 378"/>
                <a:gd name="T22" fmla="*/ 96 w 464"/>
                <a:gd name="T23" fmla="*/ 306 h 378"/>
                <a:gd name="T24" fmla="*/ 345 w 464"/>
                <a:gd name="T25" fmla="*/ 266 h 378"/>
                <a:gd name="T26" fmla="*/ 464 w 464"/>
                <a:gd name="T27" fmla="*/ 37 h 378"/>
                <a:gd name="T28" fmla="*/ 433 w 464"/>
                <a:gd name="T29" fmla="*/ 9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464" h="378">
                  <a:moveTo>
                    <a:pt x="433" y="9"/>
                  </a:moveTo>
                  <a:cubicBezTo>
                    <a:pt x="423" y="0"/>
                    <a:pt x="423" y="0"/>
                    <a:pt x="423" y="0"/>
                  </a:cubicBezTo>
                  <a:cubicBezTo>
                    <a:pt x="372" y="76"/>
                    <a:pt x="334" y="165"/>
                    <a:pt x="255" y="217"/>
                  </a:cubicBezTo>
                  <a:cubicBezTo>
                    <a:pt x="201" y="252"/>
                    <a:pt x="138" y="278"/>
                    <a:pt x="73" y="283"/>
                  </a:cubicBezTo>
                  <a:cubicBezTo>
                    <a:pt x="73" y="284"/>
                    <a:pt x="73" y="284"/>
                    <a:pt x="73" y="285"/>
                  </a:cubicBezTo>
                  <a:cubicBezTo>
                    <a:pt x="72" y="284"/>
                    <a:pt x="72" y="284"/>
                    <a:pt x="71" y="284"/>
                  </a:cubicBezTo>
                  <a:cubicBezTo>
                    <a:pt x="56" y="285"/>
                    <a:pt x="41" y="285"/>
                    <a:pt x="26" y="284"/>
                  </a:cubicBezTo>
                  <a:cubicBezTo>
                    <a:pt x="23" y="286"/>
                    <a:pt x="19" y="288"/>
                    <a:pt x="17" y="291"/>
                  </a:cubicBezTo>
                  <a:cubicBezTo>
                    <a:pt x="0" y="308"/>
                    <a:pt x="1" y="335"/>
                    <a:pt x="18" y="351"/>
                  </a:cubicBezTo>
                  <a:cubicBezTo>
                    <a:pt x="31" y="362"/>
                    <a:pt x="31" y="362"/>
                    <a:pt x="31" y="362"/>
                  </a:cubicBezTo>
                  <a:cubicBezTo>
                    <a:pt x="49" y="378"/>
                    <a:pt x="77" y="378"/>
                    <a:pt x="93" y="360"/>
                  </a:cubicBezTo>
                  <a:cubicBezTo>
                    <a:pt x="108" y="345"/>
                    <a:pt x="109" y="322"/>
                    <a:pt x="96" y="306"/>
                  </a:cubicBezTo>
                  <a:cubicBezTo>
                    <a:pt x="137" y="285"/>
                    <a:pt x="225" y="251"/>
                    <a:pt x="345" y="266"/>
                  </a:cubicBezTo>
                  <a:cubicBezTo>
                    <a:pt x="345" y="266"/>
                    <a:pt x="435" y="97"/>
                    <a:pt x="464" y="37"/>
                  </a:cubicBezTo>
                  <a:lnTo>
                    <a:pt x="433" y="9"/>
                  </a:lnTo>
                  <a:close/>
                </a:path>
              </a:pathLst>
            </a:custGeom>
            <a:solidFill>
              <a:srgbClr val="EDB0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823" name="矩形 822"/>
          <p:cNvSpPr/>
          <p:nvPr/>
        </p:nvSpPr>
        <p:spPr>
          <a:xfrm>
            <a:off x="4304478" y="1386895"/>
            <a:ext cx="516800" cy="52735"/>
          </a:xfrm>
          <a:prstGeom prst="rect">
            <a:avLst/>
          </a:prstGeom>
          <a:solidFill>
            <a:srgbClr val="FC6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824" name="Text Box 3"/>
          <p:cNvSpPr txBox="1">
            <a:spLocks noChangeArrowheads="1"/>
          </p:cNvSpPr>
          <p:nvPr/>
        </p:nvSpPr>
        <p:spPr bwMode="auto">
          <a:xfrm>
            <a:off x="3424396" y="732070"/>
            <a:ext cx="1810760"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1500">
                <a:solidFill>
                  <a:schemeClr val="tx1"/>
                </a:solidFill>
                <a:latin typeface="Arial" panose="020B0604020202020204" pitchFamily="34" charset="0"/>
                <a:ea typeface="宋体" panose="02010600030101010101" pitchFamily="2" charset="-122"/>
              </a:defRPr>
            </a:lvl1pPr>
            <a:lvl2pPr marL="742950" indent="-285750">
              <a:defRPr sz="1500">
                <a:solidFill>
                  <a:schemeClr val="tx1"/>
                </a:solidFill>
                <a:latin typeface="Arial" panose="020B0604020202020204" pitchFamily="34" charset="0"/>
                <a:ea typeface="宋体" panose="02010600030101010101" pitchFamily="2" charset="-122"/>
              </a:defRPr>
            </a:lvl2pPr>
            <a:lvl3pPr marL="1143000" indent="-228600">
              <a:defRPr sz="1500">
                <a:solidFill>
                  <a:schemeClr val="tx1"/>
                </a:solidFill>
                <a:latin typeface="Arial" panose="020B0604020202020204" pitchFamily="34" charset="0"/>
                <a:ea typeface="宋体" panose="02010600030101010101" pitchFamily="2" charset="-122"/>
              </a:defRPr>
            </a:lvl3pPr>
            <a:lvl4pPr marL="1600200" indent="-228600">
              <a:defRPr sz="1500">
                <a:solidFill>
                  <a:schemeClr val="tx1"/>
                </a:solidFill>
                <a:latin typeface="Arial" panose="020B0604020202020204" pitchFamily="34" charset="0"/>
                <a:ea typeface="宋体" panose="02010600030101010101" pitchFamily="2" charset="-122"/>
              </a:defRPr>
            </a:lvl4pPr>
            <a:lvl5pPr marL="2057400" indent="-22860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9pPr>
          </a:lstStyle>
          <a:p>
            <a:pPr algn="ctr">
              <a:lnSpc>
                <a:spcPct val="90000"/>
              </a:lnSpc>
              <a:buFont typeface="Arial" panose="020B0604020202020204" pitchFamily="34" charset="0"/>
              <a:buNone/>
            </a:pPr>
            <a:r>
              <a:rPr lang="zh-CN" altLang="en-US" sz="1800" dirty="0">
                <a:solidFill>
                  <a:srgbClr val="FC621E"/>
                </a:solidFill>
                <a:latin typeface="方正兰亭粗黑简体" panose="02000000000000000000" pitchFamily="2" charset="-122"/>
                <a:ea typeface="方正兰亭粗黑简体" panose="02000000000000000000" pitchFamily="2" charset="-122"/>
              </a:rPr>
              <a:t>Gift icons</a:t>
            </a:r>
            <a:r>
              <a:rPr lang="en-US" altLang="zh-CN" sz="1800" dirty="0">
                <a:solidFill>
                  <a:srgbClr val="FC621E"/>
                </a:solidFill>
                <a:latin typeface="方正兰亭粗黑简体" panose="02000000000000000000" pitchFamily="2" charset="-122"/>
                <a:ea typeface="方正兰亭粗黑简体" panose="02000000000000000000" pitchFamily="2" charset="-122"/>
              </a:rPr>
              <a:t>4</a:t>
            </a:r>
            <a:endParaRPr lang="zh-CN" altLang="en-US" sz="1800" dirty="0">
              <a:solidFill>
                <a:srgbClr val="FC621E"/>
              </a:solidFill>
              <a:latin typeface="方正兰亭粗黑简体" panose="02000000000000000000" pitchFamily="2" charset="-122"/>
              <a:ea typeface="方正兰亭粗黑简体" panose="02000000000000000000" pitchFamily="2" charset="-122"/>
            </a:endParaRPr>
          </a:p>
        </p:txBody>
      </p:sp>
      <p:sp>
        <p:nvSpPr>
          <p:cNvPr id="825" name="矩形 824"/>
          <p:cNvSpPr/>
          <p:nvPr/>
        </p:nvSpPr>
        <p:spPr>
          <a:xfrm>
            <a:off x="3424395" y="1020430"/>
            <a:ext cx="3397725" cy="300082"/>
          </a:xfrm>
          <a:prstGeom prst="rect">
            <a:avLst/>
          </a:prstGeom>
        </p:spPr>
        <p:txBody>
          <a:bodyPr wrap="none">
            <a:spAutoFit/>
          </a:bodyPr>
          <a:lstStyle/>
          <a:p>
            <a:pPr fontAlgn="base"/>
            <a:r>
              <a:rPr lang="en-US" altLang="zh-CN" sz="1350" b="1" dirty="0">
                <a:solidFill>
                  <a:srgbClr val="888888"/>
                </a:solidFill>
                <a:latin typeface="微软雅黑" panose="020B0503020204020204" pitchFamily="34" charset="-122"/>
                <a:ea typeface="微软雅黑" panose="020B0503020204020204" pitchFamily="34" charset="-122"/>
              </a:rPr>
              <a:t>Ui</a:t>
            </a:r>
            <a:r>
              <a:rPr lang="zh-CN" altLang="en-US" sz="1350" b="1" dirty="0">
                <a:solidFill>
                  <a:srgbClr val="888888"/>
                </a:solidFill>
                <a:latin typeface="微软雅黑" panose="020B0503020204020204" pitchFamily="34" charset="-122"/>
                <a:ea typeface="微软雅黑" panose="020B0503020204020204" pitchFamily="34" charset="-122"/>
              </a:rPr>
              <a:t>Interface</a:t>
            </a:r>
            <a:r>
              <a:rPr lang="zh-CN" altLang="en-US" sz="1350" dirty="0">
                <a:solidFill>
                  <a:srgbClr val="888888"/>
                </a:solidFill>
                <a:latin typeface="微软雅黑" panose="020B0503020204020204" pitchFamily="34" charset="-122"/>
                <a:ea typeface="微软雅黑" panose="020B0503020204020204" pitchFamily="34" charset="-122"/>
              </a:rPr>
              <a:t>Color Flat Chart Summary</a:t>
            </a:r>
            <a:r>
              <a:rPr lang="en-US" altLang="zh-CN" sz="1350" dirty="0">
                <a:solidFill>
                  <a:srgbClr val="888888"/>
                </a:solidFill>
                <a:latin typeface="微软雅黑" panose="020B0503020204020204" pitchFamily="34" charset="-122"/>
                <a:ea typeface="微软雅黑" panose="020B0503020204020204" pitchFamily="34" charset="-122"/>
              </a:rPr>
              <a:t>1</a:t>
            </a:r>
            <a:endParaRPr lang="zh-CN" altLang="en-US" sz="1350" dirty="0">
              <a:solidFill>
                <a:srgbClr val="888888"/>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5000">
        <p14:reveal/>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824"/>
                                        </p:tgtEl>
                                        <p:attrNameLst>
                                          <p:attrName>style.visibility</p:attrName>
                                        </p:attrNameLst>
                                      </p:cBhvr>
                                      <p:to>
                                        <p:strVal val="visible"/>
                                      </p:to>
                                    </p:set>
                                    <p:anim calcmode="lin" valueType="num">
                                      <p:cBhvr>
                                        <p:cTn id="7" dur="750" fill="hold"/>
                                        <p:tgtEl>
                                          <p:spTgt spid="824"/>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824"/>
                                        </p:tgtEl>
                                        <p:attrNameLst>
                                          <p:attrName>ppt_y</p:attrName>
                                        </p:attrNameLst>
                                      </p:cBhvr>
                                      <p:tavLst>
                                        <p:tav tm="0">
                                          <p:val>
                                            <p:strVal val="#ppt_y"/>
                                          </p:val>
                                        </p:tav>
                                        <p:tav tm="100000">
                                          <p:val>
                                            <p:strVal val="#ppt_y"/>
                                          </p:val>
                                        </p:tav>
                                      </p:tavLst>
                                    </p:anim>
                                    <p:anim calcmode="lin" valueType="num">
                                      <p:cBhvr>
                                        <p:cTn id="9" dur="750" fill="hold"/>
                                        <p:tgtEl>
                                          <p:spTgt spid="824"/>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824"/>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8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 name="Oval 9"/>
          <p:cNvSpPr>
            <a:spLocks noChangeArrowheads="1"/>
          </p:cNvSpPr>
          <p:nvPr/>
        </p:nvSpPr>
        <p:spPr bwMode="auto">
          <a:xfrm>
            <a:off x="5687721" y="1672279"/>
            <a:ext cx="838373" cy="838373"/>
          </a:xfrm>
          <a:prstGeom prst="ellipse">
            <a:avLst/>
          </a:prstGeom>
          <a:solidFill>
            <a:srgbClr val="36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39" name="组合 438"/>
          <p:cNvGrpSpPr/>
          <p:nvPr/>
        </p:nvGrpSpPr>
        <p:grpSpPr>
          <a:xfrm>
            <a:off x="5787769" y="1898970"/>
            <a:ext cx="639545" cy="384993"/>
            <a:chOff x="7442201" y="284163"/>
            <a:chExt cx="801688" cy="482600"/>
          </a:xfrm>
        </p:grpSpPr>
        <p:sp>
          <p:nvSpPr>
            <p:cNvPr id="242" name="Rectangle 10"/>
            <p:cNvSpPr>
              <a:spLocks noChangeArrowheads="1"/>
            </p:cNvSpPr>
            <p:nvPr/>
          </p:nvSpPr>
          <p:spPr bwMode="auto">
            <a:xfrm>
              <a:off x="7510463" y="284163"/>
              <a:ext cx="666750" cy="482600"/>
            </a:xfrm>
            <a:prstGeom prst="rect">
              <a:avLst/>
            </a:prstGeom>
            <a:solidFill>
              <a:srgbClr val="BE3F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3" name="Rectangle 11"/>
            <p:cNvSpPr>
              <a:spLocks noChangeArrowheads="1"/>
            </p:cNvSpPr>
            <p:nvPr/>
          </p:nvSpPr>
          <p:spPr bwMode="auto">
            <a:xfrm>
              <a:off x="7442201" y="284163"/>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4" name="Rectangle 12"/>
            <p:cNvSpPr>
              <a:spLocks noChangeArrowheads="1"/>
            </p:cNvSpPr>
            <p:nvPr/>
          </p:nvSpPr>
          <p:spPr bwMode="auto">
            <a:xfrm>
              <a:off x="7577138" y="28416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5" name="Rectangle 13"/>
            <p:cNvSpPr>
              <a:spLocks noChangeArrowheads="1"/>
            </p:cNvSpPr>
            <p:nvPr/>
          </p:nvSpPr>
          <p:spPr bwMode="auto">
            <a:xfrm>
              <a:off x="7712076" y="28416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6" name="Rectangle 14"/>
            <p:cNvSpPr>
              <a:spLocks noChangeArrowheads="1"/>
            </p:cNvSpPr>
            <p:nvPr/>
          </p:nvSpPr>
          <p:spPr bwMode="auto">
            <a:xfrm>
              <a:off x="7845426" y="284163"/>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7" name="Rectangle 15"/>
            <p:cNvSpPr>
              <a:spLocks noChangeArrowheads="1"/>
            </p:cNvSpPr>
            <p:nvPr/>
          </p:nvSpPr>
          <p:spPr bwMode="auto">
            <a:xfrm>
              <a:off x="7980363" y="28416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8" name="Rectangle 16"/>
            <p:cNvSpPr>
              <a:spLocks noChangeArrowheads="1"/>
            </p:cNvSpPr>
            <p:nvPr/>
          </p:nvSpPr>
          <p:spPr bwMode="auto">
            <a:xfrm>
              <a:off x="8115301" y="28416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9" name="Rectangle 17"/>
            <p:cNvSpPr>
              <a:spLocks noChangeArrowheads="1"/>
            </p:cNvSpPr>
            <p:nvPr/>
          </p:nvSpPr>
          <p:spPr bwMode="auto">
            <a:xfrm>
              <a:off x="7510463" y="331788"/>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0" name="Rectangle 18"/>
            <p:cNvSpPr>
              <a:spLocks noChangeArrowheads="1"/>
            </p:cNvSpPr>
            <p:nvPr/>
          </p:nvSpPr>
          <p:spPr bwMode="auto">
            <a:xfrm>
              <a:off x="7643813" y="331788"/>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1" name="Rectangle 19"/>
            <p:cNvSpPr>
              <a:spLocks noChangeArrowheads="1"/>
            </p:cNvSpPr>
            <p:nvPr/>
          </p:nvSpPr>
          <p:spPr bwMode="auto">
            <a:xfrm>
              <a:off x="7778751" y="331788"/>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2" name="Rectangle 20"/>
            <p:cNvSpPr>
              <a:spLocks noChangeArrowheads="1"/>
            </p:cNvSpPr>
            <p:nvPr/>
          </p:nvSpPr>
          <p:spPr bwMode="auto">
            <a:xfrm>
              <a:off x="7913688" y="331788"/>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3" name="Rectangle 21"/>
            <p:cNvSpPr>
              <a:spLocks noChangeArrowheads="1"/>
            </p:cNvSpPr>
            <p:nvPr/>
          </p:nvSpPr>
          <p:spPr bwMode="auto">
            <a:xfrm>
              <a:off x="8047038" y="331788"/>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4" name="Rectangle 22"/>
            <p:cNvSpPr>
              <a:spLocks noChangeArrowheads="1"/>
            </p:cNvSpPr>
            <p:nvPr/>
          </p:nvSpPr>
          <p:spPr bwMode="auto">
            <a:xfrm>
              <a:off x="7442201" y="381000"/>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5" name="Rectangle 23"/>
            <p:cNvSpPr>
              <a:spLocks noChangeArrowheads="1"/>
            </p:cNvSpPr>
            <p:nvPr/>
          </p:nvSpPr>
          <p:spPr bwMode="auto">
            <a:xfrm>
              <a:off x="7577138" y="38100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6" name="Rectangle 24"/>
            <p:cNvSpPr>
              <a:spLocks noChangeArrowheads="1"/>
            </p:cNvSpPr>
            <p:nvPr/>
          </p:nvSpPr>
          <p:spPr bwMode="auto">
            <a:xfrm>
              <a:off x="7712076" y="38100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7" name="Rectangle 25"/>
            <p:cNvSpPr>
              <a:spLocks noChangeArrowheads="1"/>
            </p:cNvSpPr>
            <p:nvPr/>
          </p:nvSpPr>
          <p:spPr bwMode="auto">
            <a:xfrm>
              <a:off x="7845426" y="381000"/>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8" name="Rectangle 26"/>
            <p:cNvSpPr>
              <a:spLocks noChangeArrowheads="1"/>
            </p:cNvSpPr>
            <p:nvPr/>
          </p:nvSpPr>
          <p:spPr bwMode="auto">
            <a:xfrm>
              <a:off x="7980363" y="38100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9" name="Rectangle 27"/>
            <p:cNvSpPr>
              <a:spLocks noChangeArrowheads="1"/>
            </p:cNvSpPr>
            <p:nvPr/>
          </p:nvSpPr>
          <p:spPr bwMode="auto">
            <a:xfrm>
              <a:off x="8115301" y="38100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0" name="Rectangle 28"/>
            <p:cNvSpPr>
              <a:spLocks noChangeArrowheads="1"/>
            </p:cNvSpPr>
            <p:nvPr/>
          </p:nvSpPr>
          <p:spPr bwMode="auto">
            <a:xfrm>
              <a:off x="7510463" y="43021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1" name="Rectangle 29"/>
            <p:cNvSpPr>
              <a:spLocks noChangeArrowheads="1"/>
            </p:cNvSpPr>
            <p:nvPr/>
          </p:nvSpPr>
          <p:spPr bwMode="auto">
            <a:xfrm>
              <a:off x="7643813" y="430213"/>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2" name="Rectangle 30"/>
            <p:cNvSpPr>
              <a:spLocks noChangeArrowheads="1"/>
            </p:cNvSpPr>
            <p:nvPr/>
          </p:nvSpPr>
          <p:spPr bwMode="auto">
            <a:xfrm>
              <a:off x="7778751" y="43021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3" name="Rectangle 31"/>
            <p:cNvSpPr>
              <a:spLocks noChangeArrowheads="1"/>
            </p:cNvSpPr>
            <p:nvPr/>
          </p:nvSpPr>
          <p:spPr bwMode="auto">
            <a:xfrm>
              <a:off x="7913688" y="43021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4" name="Rectangle 32"/>
            <p:cNvSpPr>
              <a:spLocks noChangeArrowheads="1"/>
            </p:cNvSpPr>
            <p:nvPr/>
          </p:nvSpPr>
          <p:spPr bwMode="auto">
            <a:xfrm>
              <a:off x="8047038" y="430213"/>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5" name="Rectangle 33"/>
            <p:cNvSpPr>
              <a:spLocks noChangeArrowheads="1"/>
            </p:cNvSpPr>
            <p:nvPr/>
          </p:nvSpPr>
          <p:spPr bwMode="auto">
            <a:xfrm>
              <a:off x="7442201" y="479425"/>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6" name="Rectangle 34"/>
            <p:cNvSpPr>
              <a:spLocks noChangeArrowheads="1"/>
            </p:cNvSpPr>
            <p:nvPr/>
          </p:nvSpPr>
          <p:spPr bwMode="auto">
            <a:xfrm>
              <a:off x="7577138" y="479425"/>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7" name="Rectangle 35"/>
            <p:cNvSpPr>
              <a:spLocks noChangeArrowheads="1"/>
            </p:cNvSpPr>
            <p:nvPr/>
          </p:nvSpPr>
          <p:spPr bwMode="auto">
            <a:xfrm>
              <a:off x="7712076" y="479425"/>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8" name="Rectangle 36"/>
            <p:cNvSpPr>
              <a:spLocks noChangeArrowheads="1"/>
            </p:cNvSpPr>
            <p:nvPr/>
          </p:nvSpPr>
          <p:spPr bwMode="auto">
            <a:xfrm>
              <a:off x="7845426" y="479425"/>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9" name="Rectangle 37"/>
            <p:cNvSpPr>
              <a:spLocks noChangeArrowheads="1"/>
            </p:cNvSpPr>
            <p:nvPr/>
          </p:nvSpPr>
          <p:spPr bwMode="auto">
            <a:xfrm>
              <a:off x="7980363" y="479425"/>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0" name="Rectangle 38"/>
            <p:cNvSpPr>
              <a:spLocks noChangeArrowheads="1"/>
            </p:cNvSpPr>
            <p:nvPr/>
          </p:nvSpPr>
          <p:spPr bwMode="auto">
            <a:xfrm>
              <a:off x="8115301" y="479425"/>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1" name="Rectangle 39"/>
            <p:cNvSpPr>
              <a:spLocks noChangeArrowheads="1"/>
            </p:cNvSpPr>
            <p:nvPr/>
          </p:nvSpPr>
          <p:spPr bwMode="auto">
            <a:xfrm>
              <a:off x="7510463" y="52705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2" name="Rectangle 40"/>
            <p:cNvSpPr>
              <a:spLocks noChangeArrowheads="1"/>
            </p:cNvSpPr>
            <p:nvPr/>
          </p:nvSpPr>
          <p:spPr bwMode="auto">
            <a:xfrm>
              <a:off x="7643813" y="527050"/>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3" name="Rectangle 41"/>
            <p:cNvSpPr>
              <a:spLocks noChangeArrowheads="1"/>
            </p:cNvSpPr>
            <p:nvPr/>
          </p:nvSpPr>
          <p:spPr bwMode="auto">
            <a:xfrm>
              <a:off x="7778751" y="52705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4" name="Rectangle 42"/>
            <p:cNvSpPr>
              <a:spLocks noChangeArrowheads="1"/>
            </p:cNvSpPr>
            <p:nvPr/>
          </p:nvSpPr>
          <p:spPr bwMode="auto">
            <a:xfrm>
              <a:off x="7913688" y="52705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5" name="Rectangle 43"/>
            <p:cNvSpPr>
              <a:spLocks noChangeArrowheads="1"/>
            </p:cNvSpPr>
            <p:nvPr/>
          </p:nvSpPr>
          <p:spPr bwMode="auto">
            <a:xfrm>
              <a:off x="8047038" y="527050"/>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6" name="Rectangle 44"/>
            <p:cNvSpPr>
              <a:spLocks noChangeArrowheads="1"/>
            </p:cNvSpPr>
            <p:nvPr/>
          </p:nvSpPr>
          <p:spPr bwMode="auto">
            <a:xfrm>
              <a:off x="7442201" y="577850"/>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7" name="Rectangle 45"/>
            <p:cNvSpPr>
              <a:spLocks noChangeArrowheads="1"/>
            </p:cNvSpPr>
            <p:nvPr/>
          </p:nvSpPr>
          <p:spPr bwMode="auto">
            <a:xfrm>
              <a:off x="7577138" y="57785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8" name="Rectangle 46"/>
            <p:cNvSpPr>
              <a:spLocks noChangeArrowheads="1"/>
            </p:cNvSpPr>
            <p:nvPr/>
          </p:nvSpPr>
          <p:spPr bwMode="auto">
            <a:xfrm>
              <a:off x="7712076" y="57785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9" name="Rectangle 47"/>
            <p:cNvSpPr>
              <a:spLocks noChangeArrowheads="1"/>
            </p:cNvSpPr>
            <p:nvPr/>
          </p:nvSpPr>
          <p:spPr bwMode="auto">
            <a:xfrm>
              <a:off x="7845426" y="577850"/>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0" name="Rectangle 48"/>
            <p:cNvSpPr>
              <a:spLocks noChangeArrowheads="1"/>
            </p:cNvSpPr>
            <p:nvPr/>
          </p:nvSpPr>
          <p:spPr bwMode="auto">
            <a:xfrm>
              <a:off x="7980363" y="57785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1" name="Rectangle 49"/>
            <p:cNvSpPr>
              <a:spLocks noChangeArrowheads="1"/>
            </p:cNvSpPr>
            <p:nvPr/>
          </p:nvSpPr>
          <p:spPr bwMode="auto">
            <a:xfrm>
              <a:off x="8115301" y="577850"/>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2" name="Rectangle 50"/>
            <p:cNvSpPr>
              <a:spLocks noChangeArrowheads="1"/>
            </p:cNvSpPr>
            <p:nvPr/>
          </p:nvSpPr>
          <p:spPr bwMode="auto">
            <a:xfrm>
              <a:off x="7510463" y="625475"/>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3" name="Rectangle 51"/>
            <p:cNvSpPr>
              <a:spLocks noChangeArrowheads="1"/>
            </p:cNvSpPr>
            <p:nvPr/>
          </p:nvSpPr>
          <p:spPr bwMode="auto">
            <a:xfrm>
              <a:off x="7643813" y="625475"/>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4" name="Rectangle 52"/>
            <p:cNvSpPr>
              <a:spLocks noChangeArrowheads="1"/>
            </p:cNvSpPr>
            <p:nvPr/>
          </p:nvSpPr>
          <p:spPr bwMode="auto">
            <a:xfrm>
              <a:off x="7778751" y="625475"/>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5" name="Rectangle 53"/>
            <p:cNvSpPr>
              <a:spLocks noChangeArrowheads="1"/>
            </p:cNvSpPr>
            <p:nvPr/>
          </p:nvSpPr>
          <p:spPr bwMode="auto">
            <a:xfrm>
              <a:off x="7913688" y="625475"/>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6" name="Rectangle 54"/>
            <p:cNvSpPr>
              <a:spLocks noChangeArrowheads="1"/>
            </p:cNvSpPr>
            <p:nvPr/>
          </p:nvSpPr>
          <p:spPr bwMode="auto">
            <a:xfrm>
              <a:off x="8047038" y="625475"/>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7" name="Rectangle 55"/>
            <p:cNvSpPr>
              <a:spLocks noChangeArrowheads="1"/>
            </p:cNvSpPr>
            <p:nvPr/>
          </p:nvSpPr>
          <p:spPr bwMode="auto">
            <a:xfrm>
              <a:off x="7442201" y="676275"/>
              <a:ext cx="130175" cy="42863"/>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8" name="Rectangle 56"/>
            <p:cNvSpPr>
              <a:spLocks noChangeArrowheads="1"/>
            </p:cNvSpPr>
            <p:nvPr/>
          </p:nvSpPr>
          <p:spPr bwMode="auto">
            <a:xfrm>
              <a:off x="7577138" y="676275"/>
              <a:ext cx="128588" cy="42863"/>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9" name="Rectangle 57"/>
            <p:cNvSpPr>
              <a:spLocks noChangeArrowheads="1"/>
            </p:cNvSpPr>
            <p:nvPr/>
          </p:nvSpPr>
          <p:spPr bwMode="auto">
            <a:xfrm>
              <a:off x="7712076" y="676275"/>
              <a:ext cx="128588" cy="42863"/>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0" name="Rectangle 58"/>
            <p:cNvSpPr>
              <a:spLocks noChangeArrowheads="1"/>
            </p:cNvSpPr>
            <p:nvPr/>
          </p:nvSpPr>
          <p:spPr bwMode="auto">
            <a:xfrm>
              <a:off x="7845426" y="676275"/>
              <a:ext cx="130175" cy="42863"/>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1" name="Rectangle 59"/>
            <p:cNvSpPr>
              <a:spLocks noChangeArrowheads="1"/>
            </p:cNvSpPr>
            <p:nvPr/>
          </p:nvSpPr>
          <p:spPr bwMode="auto">
            <a:xfrm>
              <a:off x="7980363" y="676275"/>
              <a:ext cx="128588" cy="42863"/>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2" name="Rectangle 60"/>
            <p:cNvSpPr>
              <a:spLocks noChangeArrowheads="1"/>
            </p:cNvSpPr>
            <p:nvPr/>
          </p:nvSpPr>
          <p:spPr bwMode="auto">
            <a:xfrm>
              <a:off x="8115301" y="676275"/>
              <a:ext cx="128588" cy="42863"/>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3" name="Rectangle 61"/>
            <p:cNvSpPr>
              <a:spLocks noChangeArrowheads="1"/>
            </p:cNvSpPr>
            <p:nvPr/>
          </p:nvSpPr>
          <p:spPr bwMode="auto">
            <a:xfrm>
              <a:off x="7510463" y="72231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4" name="Rectangle 62"/>
            <p:cNvSpPr>
              <a:spLocks noChangeArrowheads="1"/>
            </p:cNvSpPr>
            <p:nvPr/>
          </p:nvSpPr>
          <p:spPr bwMode="auto">
            <a:xfrm>
              <a:off x="7643813" y="722313"/>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5" name="Rectangle 63"/>
            <p:cNvSpPr>
              <a:spLocks noChangeArrowheads="1"/>
            </p:cNvSpPr>
            <p:nvPr/>
          </p:nvSpPr>
          <p:spPr bwMode="auto">
            <a:xfrm>
              <a:off x="7778751" y="72231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6" name="Rectangle 64"/>
            <p:cNvSpPr>
              <a:spLocks noChangeArrowheads="1"/>
            </p:cNvSpPr>
            <p:nvPr/>
          </p:nvSpPr>
          <p:spPr bwMode="auto">
            <a:xfrm>
              <a:off x="7913688" y="722313"/>
              <a:ext cx="128588"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7" name="Rectangle 65"/>
            <p:cNvSpPr>
              <a:spLocks noChangeArrowheads="1"/>
            </p:cNvSpPr>
            <p:nvPr/>
          </p:nvSpPr>
          <p:spPr bwMode="auto">
            <a:xfrm>
              <a:off x="8047038" y="722313"/>
              <a:ext cx="130175" cy="44450"/>
            </a:xfrm>
            <a:prstGeom prst="rect">
              <a:avLst/>
            </a:prstGeom>
            <a:solidFill>
              <a:srgbClr val="FFB08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8" name="Freeform 66"/>
            <p:cNvSpPr/>
            <p:nvPr/>
          </p:nvSpPr>
          <p:spPr bwMode="auto">
            <a:xfrm>
              <a:off x="7635876" y="373063"/>
              <a:ext cx="390525" cy="303213"/>
            </a:xfrm>
            <a:custGeom>
              <a:avLst/>
              <a:gdLst>
                <a:gd name="T0" fmla="*/ 176 w 378"/>
                <a:gd name="T1" fmla="*/ 22 h 292"/>
                <a:gd name="T2" fmla="*/ 209 w 378"/>
                <a:gd name="T3" fmla="*/ 30 h 292"/>
                <a:gd name="T4" fmla="*/ 235 w 378"/>
                <a:gd name="T5" fmla="*/ 19 h 292"/>
                <a:gd name="T6" fmla="*/ 282 w 378"/>
                <a:gd name="T7" fmla="*/ 2 h 292"/>
                <a:gd name="T8" fmla="*/ 327 w 378"/>
                <a:gd name="T9" fmla="*/ 19 h 292"/>
                <a:gd name="T10" fmla="*/ 335 w 378"/>
                <a:gd name="T11" fmla="*/ 28 h 292"/>
                <a:gd name="T12" fmla="*/ 342 w 378"/>
                <a:gd name="T13" fmla="*/ 31 h 292"/>
                <a:gd name="T14" fmla="*/ 354 w 378"/>
                <a:gd name="T15" fmla="*/ 53 h 292"/>
                <a:gd name="T16" fmla="*/ 352 w 378"/>
                <a:gd name="T17" fmla="*/ 80 h 292"/>
                <a:gd name="T18" fmla="*/ 372 w 378"/>
                <a:gd name="T19" fmla="*/ 149 h 292"/>
                <a:gd name="T20" fmla="*/ 369 w 378"/>
                <a:gd name="T21" fmla="*/ 163 h 292"/>
                <a:gd name="T22" fmla="*/ 353 w 378"/>
                <a:gd name="T23" fmla="*/ 178 h 292"/>
                <a:gd name="T24" fmla="*/ 362 w 378"/>
                <a:gd name="T25" fmla="*/ 208 h 292"/>
                <a:gd name="T26" fmla="*/ 376 w 378"/>
                <a:gd name="T27" fmla="*/ 242 h 292"/>
                <a:gd name="T28" fmla="*/ 368 w 378"/>
                <a:gd name="T29" fmla="*/ 277 h 292"/>
                <a:gd name="T30" fmla="*/ 338 w 378"/>
                <a:gd name="T31" fmla="*/ 291 h 292"/>
                <a:gd name="T32" fmla="*/ 304 w 378"/>
                <a:gd name="T33" fmla="*/ 288 h 292"/>
                <a:gd name="T34" fmla="*/ 274 w 378"/>
                <a:gd name="T35" fmla="*/ 283 h 292"/>
                <a:gd name="T36" fmla="*/ 258 w 378"/>
                <a:gd name="T37" fmla="*/ 284 h 292"/>
                <a:gd name="T38" fmla="*/ 244 w 378"/>
                <a:gd name="T39" fmla="*/ 276 h 292"/>
                <a:gd name="T40" fmla="*/ 239 w 378"/>
                <a:gd name="T41" fmla="*/ 266 h 292"/>
                <a:gd name="T42" fmla="*/ 229 w 378"/>
                <a:gd name="T43" fmla="*/ 267 h 292"/>
                <a:gd name="T44" fmla="*/ 221 w 378"/>
                <a:gd name="T45" fmla="*/ 275 h 292"/>
                <a:gd name="T46" fmla="*/ 174 w 378"/>
                <a:gd name="T47" fmla="*/ 283 h 292"/>
                <a:gd name="T48" fmla="*/ 158 w 378"/>
                <a:gd name="T49" fmla="*/ 277 h 292"/>
                <a:gd name="T50" fmla="*/ 141 w 378"/>
                <a:gd name="T51" fmla="*/ 275 h 292"/>
                <a:gd name="T52" fmla="*/ 82 w 378"/>
                <a:gd name="T53" fmla="*/ 276 h 292"/>
                <a:gd name="T54" fmla="*/ 77 w 378"/>
                <a:gd name="T55" fmla="*/ 275 h 292"/>
                <a:gd name="T56" fmla="*/ 75 w 378"/>
                <a:gd name="T57" fmla="*/ 273 h 292"/>
                <a:gd name="T58" fmla="*/ 60 w 378"/>
                <a:gd name="T59" fmla="*/ 271 h 292"/>
                <a:gd name="T60" fmla="*/ 18 w 378"/>
                <a:gd name="T61" fmla="*/ 269 h 292"/>
                <a:gd name="T62" fmla="*/ 5 w 378"/>
                <a:gd name="T63" fmla="*/ 244 h 292"/>
                <a:gd name="T64" fmla="*/ 2 w 378"/>
                <a:gd name="T65" fmla="*/ 218 h 292"/>
                <a:gd name="T66" fmla="*/ 20 w 378"/>
                <a:gd name="T67" fmla="*/ 177 h 292"/>
                <a:gd name="T68" fmla="*/ 5 w 378"/>
                <a:gd name="T69" fmla="*/ 128 h 292"/>
                <a:gd name="T70" fmla="*/ 32 w 378"/>
                <a:gd name="T71" fmla="*/ 62 h 292"/>
                <a:gd name="T72" fmla="*/ 57 w 378"/>
                <a:gd name="T73" fmla="*/ 31 h 292"/>
                <a:gd name="T74" fmla="*/ 73 w 378"/>
                <a:gd name="T75" fmla="*/ 15 h 292"/>
                <a:gd name="T76" fmla="*/ 116 w 378"/>
                <a:gd name="T77" fmla="*/ 10 h 292"/>
                <a:gd name="T78" fmla="*/ 160 w 378"/>
                <a:gd name="T79" fmla="*/ 21 h 292"/>
                <a:gd name="T80" fmla="*/ 176 w 378"/>
                <a:gd name="T81" fmla="*/ 22 h 2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78" h="292">
                  <a:moveTo>
                    <a:pt x="176" y="22"/>
                  </a:moveTo>
                  <a:cubicBezTo>
                    <a:pt x="187" y="24"/>
                    <a:pt x="198" y="31"/>
                    <a:pt x="209" y="30"/>
                  </a:cubicBezTo>
                  <a:cubicBezTo>
                    <a:pt x="219" y="30"/>
                    <a:pt x="227" y="24"/>
                    <a:pt x="235" y="19"/>
                  </a:cubicBezTo>
                  <a:cubicBezTo>
                    <a:pt x="249" y="10"/>
                    <a:pt x="265" y="3"/>
                    <a:pt x="282" y="2"/>
                  </a:cubicBezTo>
                  <a:cubicBezTo>
                    <a:pt x="298" y="0"/>
                    <a:pt x="316" y="6"/>
                    <a:pt x="327" y="19"/>
                  </a:cubicBezTo>
                  <a:cubicBezTo>
                    <a:pt x="329" y="22"/>
                    <a:pt x="332" y="26"/>
                    <a:pt x="335" y="28"/>
                  </a:cubicBezTo>
                  <a:cubicBezTo>
                    <a:pt x="337" y="29"/>
                    <a:pt x="340" y="30"/>
                    <a:pt x="342" y="31"/>
                  </a:cubicBezTo>
                  <a:cubicBezTo>
                    <a:pt x="350" y="35"/>
                    <a:pt x="354" y="44"/>
                    <a:pt x="354" y="53"/>
                  </a:cubicBezTo>
                  <a:cubicBezTo>
                    <a:pt x="354" y="62"/>
                    <a:pt x="352" y="71"/>
                    <a:pt x="352" y="80"/>
                  </a:cubicBezTo>
                  <a:cubicBezTo>
                    <a:pt x="353" y="104"/>
                    <a:pt x="370" y="125"/>
                    <a:pt x="372" y="149"/>
                  </a:cubicBezTo>
                  <a:cubicBezTo>
                    <a:pt x="372" y="154"/>
                    <a:pt x="372" y="159"/>
                    <a:pt x="369" y="163"/>
                  </a:cubicBezTo>
                  <a:cubicBezTo>
                    <a:pt x="365" y="169"/>
                    <a:pt x="357" y="171"/>
                    <a:pt x="353" y="178"/>
                  </a:cubicBezTo>
                  <a:cubicBezTo>
                    <a:pt x="348" y="187"/>
                    <a:pt x="355" y="199"/>
                    <a:pt x="362" y="208"/>
                  </a:cubicBezTo>
                  <a:cubicBezTo>
                    <a:pt x="369" y="218"/>
                    <a:pt x="374" y="230"/>
                    <a:pt x="376" y="242"/>
                  </a:cubicBezTo>
                  <a:cubicBezTo>
                    <a:pt x="378" y="254"/>
                    <a:pt x="376" y="267"/>
                    <a:pt x="368" y="277"/>
                  </a:cubicBezTo>
                  <a:cubicBezTo>
                    <a:pt x="361" y="285"/>
                    <a:pt x="349" y="290"/>
                    <a:pt x="338" y="291"/>
                  </a:cubicBezTo>
                  <a:cubicBezTo>
                    <a:pt x="327" y="292"/>
                    <a:pt x="315" y="290"/>
                    <a:pt x="304" y="288"/>
                  </a:cubicBezTo>
                  <a:cubicBezTo>
                    <a:pt x="294" y="286"/>
                    <a:pt x="285" y="283"/>
                    <a:pt x="274" y="283"/>
                  </a:cubicBezTo>
                  <a:cubicBezTo>
                    <a:pt x="269" y="283"/>
                    <a:pt x="263" y="285"/>
                    <a:pt x="258" y="284"/>
                  </a:cubicBezTo>
                  <a:cubicBezTo>
                    <a:pt x="252" y="283"/>
                    <a:pt x="246" y="281"/>
                    <a:pt x="244" y="276"/>
                  </a:cubicBezTo>
                  <a:cubicBezTo>
                    <a:pt x="242" y="273"/>
                    <a:pt x="242" y="269"/>
                    <a:pt x="239" y="266"/>
                  </a:cubicBezTo>
                  <a:cubicBezTo>
                    <a:pt x="236" y="264"/>
                    <a:pt x="232" y="265"/>
                    <a:pt x="229" y="267"/>
                  </a:cubicBezTo>
                  <a:cubicBezTo>
                    <a:pt x="225" y="269"/>
                    <a:pt x="223" y="272"/>
                    <a:pt x="221" y="275"/>
                  </a:cubicBezTo>
                  <a:cubicBezTo>
                    <a:pt x="209" y="287"/>
                    <a:pt x="189" y="289"/>
                    <a:pt x="174" y="283"/>
                  </a:cubicBezTo>
                  <a:cubicBezTo>
                    <a:pt x="168" y="281"/>
                    <a:pt x="163" y="278"/>
                    <a:pt x="158" y="277"/>
                  </a:cubicBezTo>
                  <a:cubicBezTo>
                    <a:pt x="152" y="275"/>
                    <a:pt x="147" y="275"/>
                    <a:pt x="141" y="275"/>
                  </a:cubicBezTo>
                  <a:cubicBezTo>
                    <a:pt x="122" y="275"/>
                    <a:pt x="102" y="275"/>
                    <a:pt x="82" y="276"/>
                  </a:cubicBezTo>
                  <a:cubicBezTo>
                    <a:pt x="81" y="276"/>
                    <a:pt x="79" y="276"/>
                    <a:pt x="77" y="275"/>
                  </a:cubicBezTo>
                  <a:cubicBezTo>
                    <a:pt x="76" y="275"/>
                    <a:pt x="76" y="274"/>
                    <a:pt x="75" y="273"/>
                  </a:cubicBezTo>
                  <a:cubicBezTo>
                    <a:pt x="72" y="269"/>
                    <a:pt x="65" y="270"/>
                    <a:pt x="60" y="271"/>
                  </a:cubicBezTo>
                  <a:cubicBezTo>
                    <a:pt x="46" y="275"/>
                    <a:pt x="29" y="278"/>
                    <a:pt x="18" y="269"/>
                  </a:cubicBezTo>
                  <a:cubicBezTo>
                    <a:pt x="11" y="263"/>
                    <a:pt x="7" y="253"/>
                    <a:pt x="5" y="244"/>
                  </a:cubicBezTo>
                  <a:cubicBezTo>
                    <a:pt x="3" y="236"/>
                    <a:pt x="0" y="227"/>
                    <a:pt x="2" y="218"/>
                  </a:cubicBezTo>
                  <a:cubicBezTo>
                    <a:pt x="5" y="204"/>
                    <a:pt x="18" y="192"/>
                    <a:pt x="20" y="177"/>
                  </a:cubicBezTo>
                  <a:cubicBezTo>
                    <a:pt x="22" y="160"/>
                    <a:pt x="9" y="145"/>
                    <a:pt x="5" y="128"/>
                  </a:cubicBezTo>
                  <a:cubicBezTo>
                    <a:pt x="1" y="104"/>
                    <a:pt x="17" y="81"/>
                    <a:pt x="32" y="62"/>
                  </a:cubicBezTo>
                  <a:cubicBezTo>
                    <a:pt x="41" y="51"/>
                    <a:pt x="49" y="41"/>
                    <a:pt x="57" y="31"/>
                  </a:cubicBezTo>
                  <a:cubicBezTo>
                    <a:pt x="62" y="25"/>
                    <a:pt x="66" y="19"/>
                    <a:pt x="73" y="15"/>
                  </a:cubicBezTo>
                  <a:cubicBezTo>
                    <a:pt x="85" y="7"/>
                    <a:pt x="102" y="7"/>
                    <a:pt x="116" y="10"/>
                  </a:cubicBezTo>
                  <a:cubicBezTo>
                    <a:pt x="131" y="14"/>
                    <a:pt x="145" y="20"/>
                    <a:pt x="160" y="21"/>
                  </a:cubicBezTo>
                  <a:cubicBezTo>
                    <a:pt x="165" y="21"/>
                    <a:pt x="171" y="21"/>
                    <a:pt x="176" y="22"/>
                  </a:cubicBezTo>
                  <a:close/>
                </a:path>
              </a:pathLst>
            </a:custGeom>
            <a:solidFill>
              <a:srgbClr val="39B39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9" name="Freeform 67"/>
            <p:cNvSpPr/>
            <p:nvPr/>
          </p:nvSpPr>
          <p:spPr bwMode="auto">
            <a:xfrm>
              <a:off x="7683501" y="407988"/>
              <a:ext cx="125413" cy="225425"/>
            </a:xfrm>
            <a:custGeom>
              <a:avLst/>
              <a:gdLst>
                <a:gd name="T0" fmla="*/ 33 w 122"/>
                <a:gd name="T1" fmla="*/ 198 h 217"/>
                <a:gd name="T2" fmla="*/ 45 w 122"/>
                <a:gd name="T3" fmla="*/ 111 h 217"/>
                <a:gd name="T4" fmla="*/ 54 w 122"/>
                <a:gd name="T5" fmla="*/ 73 h 217"/>
                <a:gd name="T6" fmla="*/ 73 w 122"/>
                <a:gd name="T7" fmla="*/ 30 h 217"/>
                <a:gd name="T8" fmla="*/ 62 w 122"/>
                <a:gd name="T9" fmla="*/ 32 h 217"/>
                <a:gd name="T10" fmla="*/ 75 w 122"/>
                <a:gd name="T11" fmla="*/ 67 h 217"/>
                <a:gd name="T12" fmla="*/ 79 w 122"/>
                <a:gd name="T13" fmla="*/ 115 h 217"/>
                <a:gd name="T14" fmla="*/ 89 w 122"/>
                <a:gd name="T15" fmla="*/ 198 h 217"/>
                <a:gd name="T16" fmla="*/ 117 w 122"/>
                <a:gd name="T17" fmla="*/ 190 h 217"/>
                <a:gd name="T18" fmla="*/ 106 w 122"/>
                <a:gd name="T19" fmla="*/ 73 h 217"/>
                <a:gd name="T20" fmla="*/ 66 w 122"/>
                <a:gd name="T21" fmla="*/ 2 h 217"/>
                <a:gd name="T22" fmla="*/ 22 w 122"/>
                <a:gd name="T23" fmla="*/ 79 h 217"/>
                <a:gd name="T24" fmla="*/ 3 w 122"/>
                <a:gd name="T25" fmla="*/ 198 h 217"/>
                <a:gd name="T26" fmla="*/ 33 w 122"/>
                <a:gd name="T27" fmla="*/ 198 h 2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2" h="217">
                  <a:moveTo>
                    <a:pt x="33" y="198"/>
                  </a:moveTo>
                  <a:cubicBezTo>
                    <a:pt x="36" y="169"/>
                    <a:pt x="39" y="140"/>
                    <a:pt x="45" y="111"/>
                  </a:cubicBezTo>
                  <a:cubicBezTo>
                    <a:pt x="47" y="98"/>
                    <a:pt x="51" y="86"/>
                    <a:pt x="54" y="73"/>
                  </a:cubicBezTo>
                  <a:cubicBezTo>
                    <a:pt x="57" y="63"/>
                    <a:pt x="63" y="35"/>
                    <a:pt x="73" y="30"/>
                  </a:cubicBezTo>
                  <a:cubicBezTo>
                    <a:pt x="69" y="31"/>
                    <a:pt x="66" y="31"/>
                    <a:pt x="62" y="32"/>
                  </a:cubicBezTo>
                  <a:cubicBezTo>
                    <a:pt x="70" y="33"/>
                    <a:pt x="74" y="60"/>
                    <a:pt x="75" y="67"/>
                  </a:cubicBezTo>
                  <a:cubicBezTo>
                    <a:pt x="78" y="83"/>
                    <a:pt x="78" y="99"/>
                    <a:pt x="79" y="115"/>
                  </a:cubicBezTo>
                  <a:cubicBezTo>
                    <a:pt x="80" y="143"/>
                    <a:pt x="82" y="171"/>
                    <a:pt x="89" y="198"/>
                  </a:cubicBezTo>
                  <a:cubicBezTo>
                    <a:pt x="93" y="217"/>
                    <a:pt x="122" y="209"/>
                    <a:pt x="117" y="190"/>
                  </a:cubicBezTo>
                  <a:cubicBezTo>
                    <a:pt x="108" y="152"/>
                    <a:pt x="111" y="112"/>
                    <a:pt x="106" y="73"/>
                  </a:cubicBezTo>
                  <a:cubicBezTo>
                    <a:pt x="103" y="52"/>
                    <a:pt x="97" y="0"/>
                    <a:pt x="66" y="2"/>
                  </a:cubicBezTo>
                  <a:cubicBezTo>
                    <a:pt x="37" y="4"/>
                    <a:pt x="27" y="57"/>
                    <a:pt x="22" y="79"/>
                  </a:cubicBezTo>
                  <a:cubicBezTo>
                    <a:pt x="12" y="118"/>
                    <a:pt x="7" y="158"/>
                    <a:pt x="3" y="198"/>
                  </a:cubicBezTo>
                  <a:cubicBezTo>
                    <a:pt x="0" y="217"/>
                    <a:pt x="31" y="217"/>
                    <a:pt x="33" y="19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0" name="Freeform 68"/>
            <p:cNvSpPr/>
            <p:nvPr/>
          </p:nvSpPr>
          <p:spPr bwMode="auto">
            <a:xfrm>
              <a:off x="7689851" y="536575"/>
              <a:ext cx="101600" cy="30163"/>
            </a:xfrm>
            <a:custGeom>
              <a:avLst/>
              <a:gdLst>
                <a:gd name="T0" fmla="*/ 20 w 99"/>
                <a:gd name="T1" fmla="*/ 30 h 30"/>
                <a:gd name="T2" fmla="*/ 80 w 99"/>
                <a:gd name="T3" fmla="*/ 30 h 30"/>
                <a:gd name="T4" fmla="*/ 80 w 99"/>
                <a:gd name="T5" fmla="*/ 0 h 30"/>
                <a:gd name="T6" fmla="*/ 20 w 99"/>
                <a:gd name="T7" fmla="*/ 0 h 30"/>
                <a:gd name="T8" fmla="*/ 20 w 99"/>
                <a:gd name="T9" fmla="*/ 30 h 30"/>
              </a:gdLst>
              <a:ahLst/>
              <a:cxnLst>
                <a:cxn ang="0">
                  <a:pos x="T0" y="T1"/>
                </a:cxn>
                <a:cxn ang="0">
                  <a:pos x="T2" y="T3"/>
                </a:cxn>
                <a:cxn ang="0">
                  <a:pos x="T4" y="T5"/>
                </a:cxn>
                <a:cxn ang="0">
                  <a:pos x="T6" y="T7"/>
                </a:cxn>
                <a:cxn ang="0">
                  <a:pos x="T8" y="T9"/>
                </a:cxn>
              </a:cxnLst>
              <a:rect l="0" t="0" r="r" b="b"/>
              <a:pathLst>
                <a:path w="99" h="30">
                  <a:moveTo>
                    <a:pt x="20" y="30"/>
                  </a:moveTo>
                  <a:cubicBezTo>
                    <a:pt x="40" y="30"/>
                    <a:pt x="60" y="30"/>
                    <a:pt x="80" y="30"/>
                  </a:cubicBezTo>
                  <a:cubicBezTo>
                    <a:pt x="99" y="30"/>
                    <a:pt x="99" y="0"/>
                    <a:pt x="80" y="0"/>
                  </a:cubicBezTo>
                  <a:cubicBezTo>
                    <a:pt x="60" y="0"/>
                    <a:pt x="40" y="0"/>
                    <a:pt x="20" y="0"/>
                  </a:cubicBezTo>
                  <a:cubicBezTo>
                    <a:pt x="0" y="0"/>
                    <a:pt x="0" y="30"/>
                    <a:pt x="2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1" name="Freeform 69"/>
            <p:cNvSpPr/>
            <p:nvPr/>
          </p:nvSpPr>
          <p:spPr bwMode="auto">
            <a:xfrm>
              <a:off x="7812088" y="438150"/>
              <a:ext cx="46038" cy="188913"/>
            </a:xfrm>
            <a:custGeom>
              <a:avLst/>
              <a:gdLst>
                <a:gd name="T0" fmla="*/ 32 w 44"/>
                <a:gd name="T1" fmla="*/ 163 h 182"/>
                <a:gd name="T2" fmla="*/ 31 w 44"/>
                <a:gd name="T3" fmla="*/ 92 h 182"/>
                <a:gd name="T4" fmla="*/ 37 w 44"/>
                <a:gd name="T5" fmla="*/ 26 h 182"/>
                <a:gd name="T6" fmla="*/ 8 w 44"/>
                <a:gd name="T7" fmla="*/ 18 h 182"/>
                <a:gd name="T8" fmla="*/ 1 w 44"/>
                <a:gd name="T9" fmla="*/ 85 h 182"/>
                <a:gd name="T10" fmla="*/ 2 w 44"/>
                <a:gd name="T11" fmla="*/ 163 h 182"/>
                <a:gd name="T12" fmla="*/ 32 w 44"/>
                <a:gd name="T13" fmla="*/ 163 h 182"/>
              </a:gdLst>
              <a:ahLst/>
              <a:cxnLst>
                <a:cxn ang="0">
                  <a:pos x="T0" y="T1"/>
                </a:cxn>
                <a:cxn ang="0">
                  <a:pos x="T2" y="T3"/>
                </a:cxn>
                <a:cxn ang="0">
                  <a:pos x="T4" y="T5"/>
                </a:cxn>
                <a:cxn ang="0">
                  <a:pos x="T6" y="T7"/>
                </a:cxn>
                <a:cxn ang="0">
                  <a:pos x="T8" y="T9"/>
                </a:cxn>
                <a:cxn ang="0">
                  <a:pos x="T10" y="T11"/>
                </a:cxn>
                <a:cxn ang="0">
                  <a:pos x="T12" y="T13"/>
                </a:cxn>
              </a:cxnLst>
              <a:rect l="0" t="0" r="r" b="b"/>
              <a:pathLst>
                <a:path w="44" h="182">
                  <a:moveTo>
                    <a:pt x="32" y="163"/>
                  </a:moveTo>
                  <a:cubicBezTo>
                    <a:pt x="31" y="139"/>
                    <a:pt x="31" y="116"/>
                    <a:pt x="31" y="92"/>
                  </a:cubicBezTo>
                  <a:cubicBezTo>
                    <a:pt x="31" y="70"/>
                    <a:pt x="29" y="47"/>
                    <a:pt x="37" y="26"/>
                  </a:cubicBezTo>
                  <a:cubicBezTo>
                    <a:pt x="44" y="8"/>
                    <a:pt x="15" y="0"/>
                    <a:pt x="8" y="18"/>
                  </a:cubicBezTo>
                  <a:cubicBezTo>
                    <a:pt x="0" y="40"/>
                    <a:pt x="1" y="62"/>
                    <a:pt x="1" y="85"/>
                  </a:cubicBezTo>
                  <a:cubicBezTo>
                    <a:pt x="1" y="111"/>
                    <a:pt x="1" y="137"/>
                    <a:pt x="2" y="163"/>
                  </a:cubicBezTo>
                  <a:cubicBezTo>
                    <a:pt x="2" y="182"/>
                    <a:pt x="32" y="182"/>
                    <a:pt x="32" y="163"/>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2" name="Freeform 70"/>
            <p:cNvSpPr/>
            <p:nvPr/>
          </p:nvSpPr>
          <p:spPr bwMode="auto">
            <a:xfrm>
              <a:off x="7807326" y="465138"/>
              <a:ext cx="92075" cy="76200"/>
            </a:xfrm>
            <a:custGeom>
              <a:avLst/>
              <a:gdLst>
                <a:gd name="T0" fmla="*/ 35 w 89"/>
                <a:gd name="T1" fmla="*/ 58 h 75"/>
                <a:gd name="T2" fmla="*/ 42 w 89"/>
                <a:gd name="T3" fmla="*/ 45 h 75"/>
                <a:gd name="T4" fmla="*/ 48 w 89"/>
                <a:gd name="T5" fmla="*/ 34 h 75"/>
                <a:gd name="T6" fmla="*/ 61 w 89"/>
                <a:gd name="T7" fmla="*/ 33 h 75"/>
                <a:gd name="T8" fmla="*/ 83 w 89"/>
                <a:gd name="T9" fmla="*/ 33 h 75"/>
                <a:gd name="T10" fmla="*/ 83 w 89"/>
                <a:gd name="T11" fmla="*/ 12 h 75"/>
                <a:gd name="T12" fmla="*/ 40 w 89"/>
                <a:gd name="T13" fmla="*/ 4 h 75"/>
                <a:gd name="T14" fmla="*/ 9 w 89"/>
                <a:gd name="T15" fmla="*/ 43 h 75"/>
                <a:gd name="T16" fmla="*/ 35 w 89"/>
                <a:gd name="T17" fmla="*/ 58 h 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9" h="75">
                  <a:moveTo>
                    <a:pt x="35" y="58"/>
                  </a:moveTo>
                  <a:cubicBezTo>
                    <a:pt x="37" y="53"/>
                    <a:pt x="39" y="49"/>
                    <a:pt x="42" y="45"/>
                  </a:cubicBezTo>
                  <a:cubicBezTo>
                    <a:pt x="43" y="42"/>
                    <a:pt x="45" y="36"/>
                    <a:pt x="48" y="34"/>
                  </a:cubicBezTo>
                  <a:cubicBezTo>
                    <a:pt x="50" y="32"/>
                    <a:pt x="59" y="31"/>
                    <a:pt x="61" y="33"/>
                  </a:cubicBezTo>
                  <a:cubicBezTo>
                    <a:pt x="67" y="39"/>
                    <a:pt x="77" y="38"/>
                    <a:pt x="83" y="33"/>
                  </a:cubicBezTo>
                  <a:cubicBezTo>
                    <a:pt x="89" y="27"/>
                    <a:pt x="88" y="18"/>
                    <a:pt x="83" y="12"/>
                  </a:cubicBezTo>
                  <a:cubicBezTo>
                    <a:pt x="73" y="0"/>
                    <a:pt x="53" y="0"/>
                    <a:pt x="40" y="4"/>
                  </a:cubicBezTo>
                  <a:cubicBezTo>
                    <a:pt x="22" y="10"/>
                    <a:pt x="17" y="28"/>
                    <a:pt x="9" y="43"/>
                  </a:cubicBezTo>
                  <a:cubicBezTo>
                    <a:pt x="0" y="60"/>
                    <a:pt x="26" y="75"/>
                    <a:pt x="35" y="5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3" name="Freeform 71"/>
            <p:cNvSpPr/>
            <p:nvPr/>
          </p:nvSpPr>
          <p:spPr bwMode="auto">
            <a:xfrm>
              <a:off x="7927976" y="411163"/>
              <a:ext cx="82550" cy="242888"/>
            </a:xfrm>
            <a:custGeom>
              <a:avLst/>
              <a:gdLst>
                <a:gd name="T0" fmla="*/ 11 w 80"/>
                <a:gd name="T1" fmla="*/ 19 h 234"/>
                <a:gd name="T2" fmla="*/ 4 w 80"/>
                <a:gd name="T3" fmla="*/ 170 h 234"/>
                <a:gd name="T4" fmla="*/ 63 w 80"/>
                <a:gd name="T5" fmla="*/ 217 h 234"/>
                <a:gd name="T6" fmla="*/ 48 w 80"/>
                <a:gd name="T7" fmla="*/ 191 h 234"/>
                <a:gd name="T8" fmla="*/ 34 w 80"/>
                <a:gd name="T9" fmla="*/ 110 h 234"/>
                <a:gd name="T10" fmla="*/ 41 w 80"/>
                <a:gd name="T11" fmla="*/ 19 h 234"/>
                <a:gd name="T12" fmla="*/ 11 w 80"/>
                <a:gd name="T13" fmla="*/ 19 h 234"/>
              </a:gdLst>
              <a:ahLst/>
              <a:cxnLst>
                <a:cxn ang="0">
                  <a:pos x="T0" y="T1"/>
                </a:cxn>
                <a:cxn ang="0">
                  <a:pos x="T2" y="T3"/>
                </a:cxn>
                <a:cxn ang="0">
                  <a:pos x="T4" y="T5"/>
                </a:cxn>
                <a:cxn ang="0">
                  <a:pos x="T6" y="T7"/>
                </a:cxn>
                <a:cxn ang="0">
                  <a:pos x="T8" y="T9"/>
                </a:cxn>
                <a:cxn ang="0">
                  <a:pos x="T10" y="T11"/>
                </a:cxn>
                <a:cxn ang="0">
                  <a:pos x="T12" y="T13"/>
                </a:cxn>
              </a:cxnLst>
              <a:rect l="0" t="0" r="r" b="b"/>
              <a:pathLst>
                <a:path w="80" h="234">
                  <a:moveTo>
                    <a:pt x="11" y="19"/>
                  </a:moveTo>
                  <a:cubicBezTo>
                    <a:pt x="6" y="69"/>
                    <a:pt x="0" y="120"/>
                    <a:pt x="4" y="170"/>
                  </a:cubicBezTo>
                  <a:cubicBezTo>
                    <a:pt x="6" y="201"/>
                    <a:pt x="29" y="234"/>
                    <a:pt x="63" y="217"/>
                  </a:cubicBezTo>
                  <a:cubicBezTo>
                    <a:pt x="80" y="208"/>
                    <a:pt x="65" y="182"/>
                    <a:pt x="48" y="191"/>
                  </a:cubicBezTo>
                  <a:cubicBezTo>
                    <a:pt x="29" y="200"/>
                    <a:pt x="34" y="118"/>
                    <a:pt x="34" y="110"/>
                  </a:cubicBezTo>
                  <a:cubicBezTo>
                    <a:pt x="35" y="80"/>
                    <a:pt x="38" y="50"/>
                    <a:pt x="41" y="19"/>
                  </a:cubicBezTo>
                  <a:cubicBezTo>
                    <a:pt x="43" y="0"/>
                    <a:pt x="13" y="0"/>
                    <a:pt x="11" y="1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4" name="Freeform 72"/>
            <p:cNvSpPr/>
            <p:nvPr/>
          </p:nvSpPr>
          <p:spPr bwMode="auto">
            <a:xfrm>
              <a:off x="7900988" y="468313"/>
              <a:ext cx="98425" cy="33338"/>
            </a:xfrm>
            <a:custGeom>
              <a:avLst/>
              <a:gdLst>
                <a:gd name="T0" fmla="*/ 20 w 95"/>
                <a:gd name="T1" fmla="*/ 30 h 33"/>
                <a:gd name="T2" fmla="*/ 76 w 95"/>
                <a:gd name="T3" fmla="*/ 32 h 33"/>
                <a:gd name="T4" fmla="*/ 76 w 95"/>
                <a:gd name="T5" fmla="*/ 2 h 33"/>
                <a:gd name="T6" fmla="*/ 20 w 95"/>
                <a:gd name="T7" fmla="*/ 0 h 33"/>
                <a:gd name="T8" fmla="*/ 20 w 95"/>
                <a:gd name="T9" fmla="*/ 30 h 33"/>
              </a:gdLst>
              <a:ahLst/>
              <a:cxnLst>
                <a:cxn ang="0">
                  <a:pos x="T0" y="T1"/>
                </a:cxn>
                <a:cxn ang="0">
                  <a:pos x="T2" y="T3"/>
                </a:cxn>
                <a:cxn ang="0">
                  <a:pos x="T4" y="T5"/>
                </a:cxn>
                <a:cxn ang="0">
                  <a:pos x="T6" y="T7"/>
                </a:cxn>
                <a:cxn ang="0">
                  <a:pos x="T8" y="T9"/>
                </a:cxn>
              </a:cxnLst>
              <a:rect l="0" t="0" r="r" b="b"/>
              <a:pathLst>
                <a:path w="95" h="33">
                  <a:moveTo>
                    <a:pt x="20" y="30"/>
                  </a:moveTo>
                  <a:cubicBezTo>
                    <a:pt x="38" y="31"/>
                    <a:pt x="57" y="31"/>
                    <a:pt x="76" y="32"/>
                  </a:cubicBezTo>
                  <a:cubicBezTo>
                    <a:pt x="95" y="33"/>
                    <a:pt x="95" y="3"/>
                    <a:pt x="76" y="2"/>
                  </a:cubicBezTo>
                  <a:cubicBezTo>
                    <a:pt x="57" y="1"/>
                    <a:pt x="38" y="1"/>
                    <a:pt x="20" y="0"/>
                  </a:cubicBezTo>
                  <a:cubicBezTo>
                    <a:pt x="0" y="0"/>
                    <a:pt x="0" y="30"/>
                    <a:pt x="20" y="30"/>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05" name="Oval 73"/>
          <p:cNvSpPr>
            <a:spLocks noChangeArrowheads="1"/>
          </p:cNvSpPr>
          <p:nvPr/>
        </p:nvSpPr>
        <p:spPr bwMode="auto">
          <a:xfrm>
            <a:off x="2573872" y="1672279"/>
            <a:ext cx="838373" cy="838373"/>
          </a:xfrm>
          <a:prstGeom prst="ellipse">
            <a:avLst/>
          </a:prstGeom>
          <a:solidFill>
            <a:srgbClr val="A5BAB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37" name="组合 436"/>
          <p:cNvGrpSpPr/>
          <p:nvPr/>
        </p:nvGrpSpPr>
        <p:grpSpPr>
          <a:xfrm>
            <a:off x="2817025" y="1825518"/>
            <a:ext cx="353333" cy="555961"/>
            <a:chOff x="4127501" y="192088"/>
            <a:chExt cx="442913" cy="696913"/>
          </a:xfrm>
        </p:grpSpPr>
        <p:sp>
          <p:nvSpPr>
            <p:cNvPr id="306" name="Freeform 74"/>
            <p:cNvSpPr/>
            <p:nvPr/>
          </p:nvSpPr>
          <p:spPr bwMode="auto">
            <a:xfrm>
              <a:off x="4127501" y="192088"/>
              <a:ext cx="442913" cy="501650"/>
            </a:xfrm>
            <a:custGeom>
              <a:avLst/>
              <a:gdLst>
                <a:gd name="T0" fmla="*/ 422 w 428"/>
                <a:gd name="T1" fmla="*/ 0 h 485"/>
                <a:gd name="T2" fmla="*/ 6 w 428"/>
                <a:gd name="T3" fmla="*/ 0 h 485"/>
                <a:gd name="T4" fmla="*/ 0 w 428"/>
                <a:gd name="T5" fmla="*/ 6 h 485"/>
                <a:gd name="T6" fmla="*/ 0 w 428"/>
                <a:gd name="T7" fmla="*/ 479 h 485"/>
                <a:gd name="T8" fmla="*/ 6 w 428"/>
                <a:gd name="T9" fmla="*/ 485 h 485"/>
                <a:gd name="T10" fmla="*/ 422 w 428"/>
                <a:gd name="T11" fmla="*/ 485 h 485"/>
                <a:gd name="T12" fmla="*/ 428 w 428"/>
                <a:gd name="T13" fmla="*/ 479 h 485"/>
                <a:gd name="T14" fmla="*/ 428 w 428"/>
                <a:gd name="T15" fmla="*/ 6 h 485"/>
                <a:gd name="T16" fmla="*/ 422 w 428"/>
                <a:gd name="T17" fmla="*/ 0 h 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28" h="485">
                  <a:moveTo>
                    <a:pt x="422" y="0"/>
                  </a:moveTo>
                  <a:cubicBezTo>
                    <a:pt x="6" y="0"/>
                    <a:pt x="6" y="0"/>
                    <a:pt x="6" y="0"/>
                  </a:cubicBezTo>
                  <a:cubicBezTo>
                    <a:pt x="3" y="0"/>
                    <a:pt x="0" y="3"/>
                    <a:pt x="0" y="6"/>
                  </a:cubicBezTo>
                  <a:cubicBezTo>
                    <a:pt x="0" y="479"/>
                    <a:pt x="0" y="479"/>
                    <a:pt x="0" y="479"/>
                  </a:cubicBezTo>
                  <a:cubicBezTo>
                    <a:pt x="0" y="482"/>
                    <a:pt x="3" y="485"/>
                    <a:pt x="6" y="485"/>
                  </a:cubicBezTo>
                  <a:cubicBezTo>
                    <a:pt x="422" y="485"/>
                    <a:pt x="422" y="485"/>
                    <a:pt x="422" y="485"/>
                  </a:cubicBezTo>
                  <a:cubicBezTo>
                    <a:pt x="426" y="485"/>
                    <a:pt x="428" y="482"/>
                    <a:pt x="428" y="479"/>
                  </a:cubicBezTo>
                  <a:cubicBezTo>
                    <a:pt x="428" y="6"/>
                    <a:pt x="428" y="6"/>
                    <a:pt x="428" y="6"/>
                  </a:cubicBezTo>
                  <a:cubicBezTo>
                    <a:pt x="428" y="3"/>
                    <a:pt x="426" y="0"/>
                    <a:pt x="422" y="0"/>
                  </a:cubicBezTo>
                  <a:close/>
                </a:path>
              </a:pathLst>
            </a:custGeom>
            <a:solidFill>
              <a:srgbClr val="1C84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7" name="Rectangle 75"/>
            <p:cNvSpPr>
              <a:spLocks noChangeArrowheads="1"/>
            </p:cNvSpPr>
            <p:nvPr/>
          </p:nvSpPr>
          <p:spPr bwMode="auto">
            <a:xfrm>
              <a:off x="4167188" y="230188"/>
              <a:ext cx="363538" cy="423863"/>
            </a:xfrm>
            <a:prstGeom prst="rect">
              <a:avLst/>
            </a:prstGeom>
            <a:solidFill>
              <a:srgbClr val="DCE2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8" name="Freeform 76"/>
            <p:cNvSpPr/>
            <p:nvPr/>
          </p:nvSpPr>
          <p:spPr bwMode="auto">
            <a:xfrm>
              <a:off x="4141788" y="693738"/>
              <a:ext cx="120650" cy="195263"/>
            </a:xfrm>
            <a:custGeom>
              <a:avLst/>
              <a:gdLst>
                <a:gd name="T0" fmla="*/ 49 w 76"/>
                <a:gd name="T1" fmla="*/ 0 h 123"/>
                <a:gd name="T2" fmla="*/ 0 w 76"/>
                <a:gd name="T3" fmla="*/ 123 h 123"/>
                <a:gd name="T4" fmla="*/ 28 w 76"/>
                <a:gd name="T5" fmla="*/ 123 h 123"/>
                <a:gd name="T6" fmla="*/ 76 w 76"/>
                <a:gd name="T7" fmla="*/ 0 h 123"/>
                <a:gd name="T8" fmla="*/ 49 w 76"/>
                <a:gd name="T9" fmla="*/ 0 h 123"/>
              </a:gdLst>
              <a:ahLst/>
              <a:cxnLst>
                <a:cxn ang="0">
                  <a:pos x="T0" y="T1"/>
                </a:cxn>
                <a:cxn ang="0">
                  <a:pos x="T2" y="T3"/>
                </a:cxn>
                <a:cxn ang="0">
                  <a:pos x="T4" y="T5"/>
                </a:cxn>
                <a:cxn ang="0">
                  <a:pos x="T6" y="T7"/>
                </a:cxn>
                <a:cxn ang="0">
                  <a:pos x="T8" y="T9"/>
                </a:cxn>
              </a:cxnLst>
              <a:rect l="0" t="0" r="r" b="b"/>
              <a:pathLst>
                <a:path w="76" h="123">
                  <a:moveTo>
                    <a:pt x="49" y="0"/>
                  </a:moveTo>
                  <a:lnTo>
                    <a:pt x="0" y="123"/>
                  </a:lnTo>
                  <a:lnTo>
                    <a:pt x="28" y="123"/>
                  </a:lnTo>
                  <a:lnTo>
                    <a:pt x="76" y="0"/>
                  </a:lnTo>
                  <a:lnTo>
                    <a:pt x="49" y="0"/>
                  </a:lnTo>
                  <a:close/>
                </a:path>
              </a:pathLst>
            </a:custGeom>
            <a:solidFill>
              <a:srgbClr val="08667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9" name="Freeform 77"/>
            <p:cNvSpPr/>
            <p:nvPr/>
          </p:nvSpPr>
          <p:spPr bwMode="auto">
            <a:xfrm>
              <a:off x="4433888" y="693738"/>
              <a:ext cx="120650" cy="195263"/>
            </a:xfrm>
            <a:custGeom>
              <a:avLst/>
              <a:gdLst>
                <a:gd name="T0" fmla="*/ 0 w 76"/>
                <a:gd name="T1" fmla="*/ 0 h 123"/>
                <a:gd name="T2" fmla="*/ 49 w 76"/>
                <a:gd name="T3" fmla="*/ 123 h 123"/>
                <a:gd name="T4" fmla="*/ 76 w 76"/>
                <a:gd name="T5" fmla="*/ 123 h 123"/>
                <a:gd name="T6" fmla="*/ 28 w 76"/>
                <a:gd name="T7" fmla="*/ 0 h 123"/>
                <a:gd name="T8" fmla="*/ 0 w 76"/>
                <a:gd name="T9" fmla="*/ 0 h 123"/>
              </a:gdLst>
              <a:ahLst/>
              <a:cxnLst>
                <a:cxn ang="0">
                  <a:pos x="T0" y="T1"/>
                </a:cxn>
                <a:cxn ang="0">
                  <a:pos x="T2" y="T3"/>
                </a:cxn>
                <a:cxn ang="0">
                  <a:pos x="T4" y="T5"/>
                </a:cxn>
                <a:cxn ang="0">
                  <a:pos x="T6" y="T7"/>
                </a:cxn>
                <a:cxn ang="0">
                  <a:pos x="T8" y="T9"/>
                </a:cxn>
              </a:cxnLst>
              <a:rect l="0" t="0" r="r" b="b"/>
              <a:pathLst>
                <a:path w="76" h="123">
                  <a:moveTo>
                    <a:pt x="0" y="0"/>
                  </a:moveTo>
                  <a:lnTo>
                    <a:pt x="49" y="123"/>
                  </a:lnTo>
                  <a:lnTo>
                    <a:pt x="76" y="123"/>
                  </a:lnTo>
                  <a:lnTo>
                    <a:pt x="28" y="0"/>
                  </a:lnTo>
                  <a:lnTo>
                    <a:pt x="0" y="0"/>
                  </a:lnTo>
                  <a:close/>
                </a:path>
              </a:pathLst>
            </a:custGeom>
            <a:solidFill>
              <a:srgbClr val="08667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0" name="Rectangle 78"/>
            <p:cNvSpPr>
              <a:spLocks noChangeArrowheads="1"/>
            </p:cNvSpPr>
            <p:nvPr/>
          </p:nvSpPr>
          <p:spPr bwMode="auto">
            <a:xfrm>
              <a:off x="4202113" y="766763"/>
              <a:ext cx="292100" cy="39688"/>
            </a:xfrm>
            <a:prstGeom prst="rect">
              <a:avLst/>
            </a:prstGeom>
            <a:solidFill>
              <a:srgbClr val="08667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1" name="Freeform 79"/>
            <p:cNvSpPr/>
            <p:nvPr/>
          </p:nvSpPr>
          <p:spPr bwMode="auto">
            <a:xfrm>
              <a:off x="4260851" y="288925"/>
              <a:ext cx="238125" cy="274638"/>
            </a:xfrm>
            <a:custGeom>
              <a:avLst/>
              <a:gdLst>
                <a:gd name="T0" fmla="*/ 186 w 229"/>
                <a:gd name="T1" fmla="*/ 18 h 265"/>
                <a:gd name="T2" fmla="*/ 213 w 229"/>
                <a:gd name="T3" fmla="*/ 66 h 265"/>
                <a:gd name="T4" fmla="*/ 214 w 229"/>
                <a:gd name="T5" fmla="*/ 79 h 265"/>
                <a:gd name="T6" fmla="*/ 211 w 229"/>
                <a:gd name="T7" fmla="*/ 97 h 265"/>
                <a:gd name="T8" fmla="*/ 227 w 229"/>
                <a:gd name="T9" fmla="*/ 128 h 265"/>
                <a:gd name="T10" fmla="*/ 228 w 229"/>
                <a:gd name="T11" fmla="*/ 135 h 265"/>
                <a:gd name="T12" fmla="*/ 219 w 229"/>
                <a:gd name="T13" fmla="*/ 141 h 265"/>
                <a:gd name="T14" fmla="*/ 212 w 229"/>
                <a:gd name="T15" fmla="*/ 148 h 265"/>
                <a:gd name="T16" fmla="*/ 214 w 229"/>
                <a:gd name="T17" fmla="*/ 152 h 265"/>
                <a:gd name="T18" fmla="*/ 212 w 229"/>
                <a:gd name="T19" fmla="*/ 160 h 265"/>
                <a:gd name="T20" fmla="*/ 204 w 229"/>
                <a:gd name="T21" fmla="*/ 164 h 265"/>
                <a:gd name="T22" fmla="*/ 209 w 229"/>
                <a:gd name="T23" fmla="*/ 170 h 265"/>
                <a:gd name="T24" fmla="*/ 207 w 229"/>
                <a:gd name="T25" fmla="*/ 177 h 265"/>
                <a:gd name="T26" fmla="*/ 205 w 229"/>
                <a:gd name="T27" fmla="*/ 179 h 265"/>
                <a:gd name="T28" fmla="*/ 206 w 229"/>
                <a:gd name="T29" fmla="*/ 190 h 265"/>
                <a:gd name="T30" fmla="*/ 196 w 229"/>
                <a:gd name="T31" fmla="*/ 202 h 265"/>
                <a:gd name="T32" fmla="*/ 179 w 229"/>
                <a:gd name="T33" fmla="*/ 200 h 265"/>
                <a:gd name="T34" fmla="*/ 149 w 229"/>
                <a:gd name="T35" fmla="*/ 200 h 265"/>
                <a:gd name="T36" fmla="*/ 135 w 229"/>
                <a:gd name="T37" fmla="*/ 231 h 265"/>
                <a:gd name="T38" fmla="*/ 124 w 229"/>
                <a:gd name="T39" fmla="*/ 265 h 265"/>
                <a:gd name="T40" fmla="*/ 96 w 229"/>
                <a:gd name="T41" fmla="*/ 261 h 265"/>
                <a:gd name="T42" fmla="*/ 0 w 229"/>
                <a:gd name="T43" fmla="*/ 257 h 265"/>
                <a:gd name="T44" fmla="*/ 36 w 229"/>
                <a:gd name="T45" fmla="*/ 234 h 265"/>
                <a:gd name="T46" fmla="*/ 49 w 229"/>
                <a:gd name="T47" fmla="*/ 186 h 265"/>
                <a:gd name="T48" fmla="*/ 47 w 229"/>
                <a:gd name="T49" fmla="*/ 169 h 265"/>
                <a:gd name="T50" fmla="*/ 39 w 229"/>
                <a:gd name="T51" fmla="*/ 153 h 265"/>
                <a:gd name="T52" fmla="*/ 29 w 229"/>
                <a:gd name="T53" fmla="*/ 129 h 265"/>
                <a:gd name="T54" fmla="*/ 37 w 229"/>
                <a:gd name="T55" fmla="*/ 79 h 265"/>
                <a:gd name="T56" fmla="*/ 44 w 229"/>
                <a:gd name="T57" fmla="*/ 61 h 265"/>
                <a:gd name="T58" fmla="*/ 91 w 229"/>
                <a:gd name="T59" fmla="*/ 16 h 265"/>
                <a:gd name="T60" fmla="*/ 131 w 229"/>
                <a:gd name="T61" fmla="*/ 1 h 265"/>
                <a:gd name="T62" fmla="*/ 145 w 229"/>
                <a:gd name="T63" fmla="*/ 0 h 265"/>
                <a:gd name="T64" fmla="*/ 169 w 229"/>
                <a:gd name="T65" fmla="*/ 6 h 265"/>
                <a:gd name="T66" fmla="*/ 186 w 229"/>
                <a:gd name="T67" fmla="*/ 18 h 2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29" h="265">
                  <a:moveTo>
                    <a:pt x="186" y="18"/>
                  </a:moveTo>
                  <a:cubicBezTo>
                    <a:pt x="200" y="31"/>
                    <a:pt x="209" y="48"/>
                    <a:pt x="213" y="66"/>
                  </a:cubicBezTo>
                  <a:cubicBezTo>
                    <a:pt x="214" y="70"/>
                    <a:pt x="215" y="75"/>
                    <a:pt x="214" y="79"/>
                  </a:cubicBezTo>
                  <a:cubicBezTo>
                    <a:pt x="214" y="85"/>
                    <a:pt x="211" y="91"/>
                    <a:pt x="211" y="97"/>
                  </a:cubicBezTo>
                  <a:cubicBezTo>
                    <a:pt x="211" y="109"/>
                    <a:pt x="220" y="118"/>
                    <a:pt x="227" y="128"/>
                  </a:cubicBezTo>
                  <a:cubicBezTo>
                    <a:pt x="228" y="130"/>
                    <a:pt x="229" y="132"/>
                    <a:pt x="228" y="135"/>
                  </a:cubicBezTo>
                  <a:cubicBezTo>
                    <a:pt x="228" y="138"/>
                    <a:pt x="223" y="140"/>
                    <a:pt x="219" y="141"/>
                  </a:cubicBezTo>
                  <a:cubicBezTo>
                    <a:pt x="215" y="142"/>
                    <a:pt x="211" y="144"/>
                    <a:pt x="212" y="148"/>
                  </a:cubicBezTo>
                  <a:cubicBezTo>
                    <a:pt x="212" y="150"/>
                    <a:pt x="213" y="151"/>
                    <a:pt x="214" y="152"/>
                  </a:cubicBezTo>
                  <a:cubicBezTo>
                    <a:pt x="215" y="155"/>
                    <a:pt x="214" y="158"/>
                    <a:pt x="212" y="160"/>
                  </a:cubicBezTo>
                  <a:cubicBezTo>
                    <a:pt x="209" y="162"/>
                    <a:pt x="207" y="163"/>
                    <a:pt x="204" y="164"/>
                  </a:cubicBezTo>
                  <a:cubicBezTo>
                    <a:pt x="206" y="166"/>
                    <a:pt x="208" y="168"/>
                    <a:pt x="209" y="170"/>
                  </a:cubicBezTo>
                  <a:cubicBezTo>
                    <a:pt x="209" y="173"/>
                    <a:pt x="209" y="176"/>
                    <a:pt x="207" y="177"/>
                  </a:cubicBezTo>
                  <a:cubicBezTo>
                    <a:pt x="206" y="178"/>
                    <a:pt x="205" y="178"/>
                    <a:pt x="205" y="179"/>
                  </a:cubicBezTo>
                  <a:cubicBezTo>
                    <a:pt x="202" y="182"/>
                    <a:pt x="205" y="186"/>
                    <a:pt x="206" y="190"/>
                  </a:cubicBezTo>
                  <a:cubicBezTo>
                    <a:pt x="207" y="195"/>
                    <a:pt x="201" y="200"/>
                    <a:pt x="196" y="202"/>
                  </a:cubicBezTo>
                  <a:cubicBezTo>
                    <a:pt x="190" y="203"/>
                    <a:pt x="184" y="201"/>
                    <a:pt x="179" y="200"/>
                  </a:cubicBezTo>
                  <a:cubicBezTo>
                    <a:pt x="167" y="197"/>
                    <a:pt x="159" y="194"/>
                    <a:pt x="149" y="200"/>
                  </a:cubicBezTo>
                  <a:cubicBezTo>
                    <a:pt x="143" y="204"/>
                    <a:pt x="138" y="225"/>
                    <a:pt x="135" y="231"/>
                  </a:cubicBezTo>
                  <a:cubicBezTo>
                    <a:pt x="129" y="241"/>
                    <a:pt x="129" y="252"/>
                    <a:pt x="124" y="265"/>
                  </a:cubicBezTo>
                  <a:cubicBezTo>
                    <a:pt x="115" y="264"/>
                    <a:pt x="105" y="263"/>
                    <a:pt x="96" y="261"/>
                  </a:cubicBezTo>
                  <a:cubicBezTo>
                    <a:pt x="65" y="256"/>
                    <a:pt x="32" y="263"/>
                    <a:pt x="0" y="257"/>
                  </a:cubicBezTo>
                  <a:cubicBezTo>
                    <a:pt x="13" y="251"/>
                    <a:pt x="27" y="245"/>
                    <a:pt x="36" y="234"/>
                  </a:cubicBezTo>
                  <a:cubicBezTo>
                    <a:pt x="46" y="221"/>
                    <a:pt x="49" y="203"/>
                    <a:pt x="49" y="186"/>
                  </a:cubicBezTo>
                  <a:cubicBezTo>
                    <a:pt x="49" y="181"/>
                    <a:pt x="49" y="175"/>
                    <a:pt x="47" y="169"/>
                  </a:cubicBezTo>
                  <a:cubicBezTo>
                    <a:pt x="45" y="163"/>
                    <a:pt x="42" y="158"/>
                    <a:pt x="39" y="153"/>
                  </a:cubicBezTo>
                  <a:cubicBezTo>
                    <a:pt x="34" y="145"/>
                    <a:pt x="31" y="137"/>
                    <a:pt x="29" y="129"/>
                  </a:cubicBezTo>
                  <a:cubicBezTo>
                    <a:pt x="26" y="112"/>
                    <a:pt x="32" y="95"/>
                    <a:pt x="37" y="79"/>
                  </a:cubicBezTo>
                  <a:cubicBezTo>
                    <a:pt x="39" y="73"/>
                    <a:pt x="40" y="67"/>
                    <a:pt x="44" y="61"/>
                  </a:cubicBezTo>
                  <a:cubicBezTo>
                    <a:pt x="55" y="43"/>
                    <a:pt x="72" y="27"/>
                    <a:pt x="91" y="16"/>
                  </a:cubicBezTo>
                  <a:cubicBezTo>
                    <a:pt x="103" y="9"/>
                    <a:pt x="116" y="3"/>
                    <a:pt x="131" y="1"/>
                  </a:cubicBezTo>
                  <a:cubicBezTo>
                    <a:pt x="135" y="1"/>
                    <a:pt x="140" y="0"/>
                    <a:pt x="145" y="0"/>
                  </a:cubicBezTo>
                  <a:cubicBezTo>
                    <a:pt x="153" y="1"/>
                    <a:pt x="161" y="3"/>
                    <a:pt x="169" y="6"/>
                  </a:cubicBezTo>
                  <a:cubicBezTo>
                    <a:pt x="176" y="7"/>
                    <a:pt x="185" y="12"/>
                    <a:pt x="186" y="18"/>
                  </a:cubicBezTo>
                  <a:close/>
                </a:path>
              </a:pathLst>
            </a:custGeom>
            <a:solidFill>
              <a:srgbClr val="F79E6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2" name="Freeform 80"/>
            <p:cNvSpPr/>
            <p:nvPr/>
          </p:nvSpPr>
          <p:spPr bwMode="auto">
            <a:xfrm>
              <a:off x="4195763" y="266700"/>
              <a:ext cx="274638" cy="200025"/>
            </a:xfrm>
            <a:custGeom>
              <a:avLst/>
              <a:gdLst>
                <a:gd name="T0" fmla="*/ 65 w 265"/>
                <a:gd name="T1" fmla="*/ 161 h 193"/>
                <a:gd name="T2" fmla="*/ 41 w 265"/>
                <a:gd name="T3" fmla="*/ 150 h 193"/>
                <a:gd name="T4" fmla="*/ 6 w 265"/>
                <a:gd name="T5" fmla="*/ 124 h 193"/>
                <a:gd name="T6" fmla="*/ 6 w 265"/>
                <a:gd name="T7" fmla="*/ 99 h 193"/>
                <a:gd name="T8" fmla="*/ 6 w 265"/>
                <a:gd name="T9" fmla="*/ 56 h 193"/>
                <a:gd name="T10" fmla="*/ 30 w 265"/>
                <a:gd name="T11" fmla="*/ 40 h 193"/>
                <a:gd name="T12" fmla="*/ 58 w 265"/>
                <a:gd name="T13" fmla="*/ 52 h 193"/>
                <a:gd name="T14" fmla="*/ 75 w 265"/>
                <a:gd name="T15" fmla="*/ 34 h 193"/>
                <a:gd name="T16" fmla="*/ 104 w 265"/>
                <a:gd name="T17" fmla="*/ 8 h 193"/>
                <a:gd name="T18" fmla="*/ 141 w 265"/>
                <a:gd name="T19" fmla="*/ 6 h 193"/>
                <a:gd name="T20" fmla="*/ 156 w 265"/>
                <a:gd name="T21" fmla="*/ 13 h 193"/>
                <a:gd name="T22" fmla="*/ 168 w 265"/>
                <a:gd name="T23" fmla="*/ 11 h 193"/>
                <a:gd name="T24" fmla="*/ 193 w 265"/>
                <a:gd name="T25" fmla="*/ 4 h 193"/>
                <a:gd name="T26" fmla="*/ 219 w 265"/>
                <a:gd name="T27" fmla="*/ 13 h 193"/>
                <a:gd name="T28" fmla="*/ 256 w 265"/>
                <a:gd name="T29" fmla="*/ 33 h 193"/>
                <a:gd name="T30" fmla="*/ 263 w 265"/>
                <a:gd name="T31" fmla="*/ 38 h 193"/>
                <a:gd name="T32" fmla="*/ 263 w 265"/>
                <a:gd name="T33" fmla="*/ 47 h 193"/>
                <a:gd name="T34" fmla="*/ 259 w 265"/>
                <a:gd name="T35" fmla="*/ 49 h 193"/>
                <a:gd name="T36" fmla="*/ 237 w 265"/>
                <a:gd name="T37" fmla="*/ 53 h 193"/>
                <a:gd name="T38" fmla="*/ 220 w 265"/>
                <a:gd name="T39" fmla="*/ 66 h 193"/>
                <a:gd name="T40" fmla="*/ 217 w 265"/>
                <a:gd name="T41" fmla="*/ 75 h 193"/>
                <a:gd name="T42" fmla="*/ 193 w 265"/>
                <a:gd name="T43" fmla="*/ 87 h 193"/>
                <a:gd name="T44" fmla="*/ 191 w 265"/>
                <a:gd name="T45" fmla="*/ 108 h 193"/>
                <a:gd name="T46" fmla="*/ 163 w 265"/>
                <a:gd name="T47" fmla="*/ 131 h 193"/>
                <a:gd name="T48" fmla="*/ 153 w 265"/>
                <a:gd name="T49" fmla="*/ 151 h 193"/>
                <a:gd name="T50" fmla="*/ 145 w 265"/>
                <a:gd name="T51" fmla="*/ 156 h 193"/>
                <a:gd name="T52" fmla="*/ 128 w 265"/>
                <a:gd name="T53" fmla="*/ 176 h 193"/>
                <a:gd name="T54" fmla="*/ 108 w 265"/>
                <a:gd name="T55" fmla="*/ 192 h 193"/>
                <a:gd name="T56" fmla="*/ 94 w 265"/>
                <a:gd name="T57" fmla="*/ 191 h 193"/>
                <a:gd name="T58" fmla="*/ 77 w 265"/>
                <a:gd name="T59" fmla="*/ 183 h 193"/>
                <a:gd name="T60" fmla="*/ 65 w 265"/>
                <a:gd name="T61" fmla="*/ 161 h 1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265" h="193">
                  <a:moveTo>
                    <a:pt x="65" y="161"/>
                  </a:moveTo>
                  <a:cubicBezTo>
                    <a:pt x="59" y="154"/>
                    <a:pt x="50" y="152"/>
                    <a:pt x="41" y="150"/>
                  </a:cubicBezTo>
                  <a:cubicBezTo>
                    <a:pt x="26" y="146"/>
                    <a:pt x="11" y="138"/>
                    <a:pt x="6" y="124"/>
                  </a:cubicBezTo>
                  <a:cubicBezTo>
                    <a:pt x="4" y="116"/>
                    <a:pt x="6" y="107"/>
                    <a:pt x="6" y="99"/>
                  </a:cubicBezTo>
                  <a:cubicBezTo>
                    <a:pt x="6" y="84"/>
                    <a:pt x="0" y="69"/>
                    <a:pt x="6" y="56"/>
                  </a:cubicBezTo>
                  <a:cubicBezTo>
                    <a:pt x="10" y="46"/>
                    <a:pt x="20" y="40"/>
                    <a:pt x="30" y="40"/>
                  </a:cubicBezTo>
                  <a:cubicBezTo>
                    <a:pt x="41" y="39"/>
                    <a:pt x="51" y="44"/>
                    <a:pt x="58" y="52"/>
                  </a:cubicBezTo>
                  <a:cubicBezTo>
                    <a:pt x="63" y="46"/>
                    <a:pt x="69" y="40"/>
                    <a:pt x="75" y="34"/>
                  </a:cubicBezTo>
                  <a:cubicBezTo>
                    <a:pt x="83" y="24"/>
                    <a:pt x="92" y="14"/>
                    <a:pt x="104" y="8"/>
                  </a:cubicBezTo>
                  <a:cubicBezTo>
                    <a:pt x="115" y="2"/>
                    <a:pt x="130" y="0"/>
                    <a:pt x="141" y="6"/>
                  </a:cubicBezTo>
                  <a:cubicBezTo>
                    <a:pt x="146" y="8"/>
                    <a:pt x="150" y="12"/>
                    <a:pt x="156" y="13"/>
                  </a:cubicBezTo>
                  <a:cubicBezTo>
                    <a:pt x="160" y="14"/>
                    <a:pt x="164" y="12"/>
                    <a:pt x="168" y="11"/>
                  </a:cubicBezTo>
                  <a:cubicBezTo>
                    <a:pt x="176" y="7"/>
                    <a:pt x="184" y="4"/>
                    <a:pt x="193" y="4"/>
                  </a:cubicBezTo>
                  <a:cubicBezTo>
                    <a:pt x="202" y="4"/>
                    <a:pt x="211" y="9"/>
                    <a:pt x="219" y="13"/>
                  </a:cubicBezTo>
                  <a:cubicBezTo>
                    <a:pt x="231" y="20"/>
                    <a:pt x="243" y="26"/>
                    <a:pt x="256" y="33"/>
                  </a:cubicBezTo>
                  <a:cubicBezTo>
                    <a:pt x="258" y="35"/>
                    <a:pt x="261" y="36"/>
                    <a:pt x="263" y="38"/>
                  </a:cubicBezTo>
                  <a:cubicBezTo>
                    <a:pt x="265" y="41"/>
                    <a:pt x="265" y="44"/>
                    <a:pt x="263" y="47"/>
                  </a:cubicBezTo>
                  <a:cubicBezTo>
                    <a:pt x="262" y="48"/>
                    <a:pt x="260" y="49"/>
                    <a:pt x="259" y="49"/>
                  </a:cubicBezTo>
                  <a:cubicBezTo>
                    <a:pt x="252" y="51"/>
                    <a:pt x="244" y="51"/>
                    <a:pt x="237" y="53"/>
                  </a:cubicBezTo>
                  <a:cubicBezTo>
                    <a:pt x="230" y="55"/>
                    <a:pt x="223" y="59"/>
                    <a:pt x="220" y="66"/>
                  </a:cubicBezTo>
                  <a:cubicBezTo>
                    <a:pt x="219" y="69"/>
                    <a:pt x="219" y="72"/>
                    <a:pt x="217" y="75"/>
                  </a:cubicBezTo>
                  <a:cubicBezTo>
                    <a:pt x="212" y="82"/>
                    <a:pt x="199" y="79"/>
                    <a:pt x="193" y="87"/>
                  </a:cubicBezTo>
                  <a:cubicBezTo>
                    <a:pt x="189" y="92"/>
                    <a:pt x="193" y="101"/>
                    <a:pt x="191" y="108"/>
                  </a:cubicBezTo>
                  <a:cubicBezTo>
                    <a:pt x="188" y="120"/>
                    <a:pt x="171" y="121"/>
                    <a:pt x="163" y="131"/>
                  </a:cubicBezTo>
                  <a:cubicBezTo>
                    <a:pt x="159" y="137"/>
                    <a:pt x="159" y="146"/>
                    <a:pt x="153" y="151"/>
                  </a:cubicBezTo>
                  <a:cubicBezTo>
                    <a:pt x="151" y="153"/>
                    <a:pt x="148" y="154"/>
                    <a:pt x="145" y="156"/>
                  </a:cubicBezTo>
                  <a:cubicBezTo>
                    <a:pt x="138" y="161"/>
                    <a:pt x="133" y="169"/>
                    <a:pt x="128" y="176"/>
                  </a:cubicBezTo>
                  <a:cubicBezTo>
                    <a:pt x="123" y="183"/>
                    <a:pt x="117" y="190"/>
                    <a:pt x="108" y="192"/>
                  </a:cubicBezTo>
                  <a:cubicBezTo>
                    <a:pt x="104" y="193"/>
                    <a:pt x="99" y="192"/>
                    <a:pt x="94" y="191"/>
                  </a:cubicBezTo>
                  <a:cubicBezTo>
                    <a:pt x="88" y="190"/>
                    <a:pt x="81" y="188"/>
                    <a:pt x="77" y="183"/>
                  </a:cubicBezTo>
                  <a:cubicBezTo>
                    <a:pt x="71" y="177"/>
                    <a:pt x="70" y="168"/>
                    <a:pt x="65" y="161"/>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3" name="Freeform 81"/>
            <p:cNvSpPr/>
            <p:nvPr/>
          </p:nvSpPr>
          <p:spPr bwMode="auto">
            <a:xfrm>
              <a:off x="4230688" y="511175"/>
              <a:ext cx="244475" cy="104775"/>
            </a:xfrm>
            <a:custGeom>
              <a:avLst/>
              <a:gdLst>
                <a:gd name="T0" fmla="*/ 145 w 236"/>
                <a:gd name="T1" fmla="*/ 39 h 101"/>
                <a:gd name="T2" fmla="*/ 236 w 236"/>
                <a:gd name="T3" fmla="*/ 101 h 101"/>
                <a:gd name="T4" fmla="*/ 65 w 236"/>
                <a:gd name="T5" fmla="*/ 55 h 101"/>
                <a:gd name="T6" fmla="*/ 0 w 236"/>
                <a:gd name="T7" fmla="*/ 72 h 101"/>
                <a:gd name="T8" fmla="*/ 145 w 236"/>
                <a:gd name="T9" fmla="*/ 39 h 101"/>
              </a:gdLst>
              <a:ahLst/>
              <a:cxnLst>
                <a:cxn ang="0">
                  <a:pos x="T0" y="T1"/>
                </a:cxn>
                <a:cxn ang="0">
                  <a:pos x="T2" y="T3"/>
                </a:cxn>
                <a:cxn ang="0">
                  <a:pos x="T4" y="T5"/>
                </a:cxn>
                <a:cxn ang="0">
                  <a:pos x="T6" y="T7"/>
                </a:cxn>
                <a:cxn ang="0">
                  <a:pos x="T8" y="T9"/>
                </a:cxn>
              </a:cxnLst>
              <a:rect l="0" t="0" r="r" b="b"/>
              <a:pathLst>
                <a:path w="236" h="101">
                  <a:moveTo>
                    <a:pt x="145" y="39"/>
                  </a:moveTo>
                  <a:cubicBezTo>
                    <a:pt x="179" y="52"/>
                    <a:pt x="211" y="73"/>
                    <a:pt x="236" y="101"/>
                  </a:cubicBezTo>
                  <a:cubicBezTo>
                    <a:pt x="185" y="68"/>
                    <a:pt x="125" y="52"/>
                    <a:pt x="65" y="55"/>
                  </a:cubicBezTo>
                  <a:cubicBezTo>
                    <a:pt x="42" y="56"/>
                    <a:pt x="19" y="59"/>
                    <a:pt x="0" y="72"/>
                  </a:cubicBezTo>
                  <a:cubicBezTo>
                    <a:pt x="9" y="58"/>
                    <a:pt x="46" y="0"/>
                    <a:pt x="145" y="39"/>
                  </a:cubicBez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14" name="Oval 82"/>
          <p:cNvSpPr>
            <a:spLocks noChangeArrowheads="1"/>
          </p:cNvSpPr>
          <p:nvPr/>
        </p:nvSpPr>
        <p:spPr bwMode="auto">
          <a:xfrm>
            <a:off x="4650616" y="1672279"/>
            <a:ext cx="838373" cy="838373"/>
          </a:xfrm>
          <a:prstGeom prst="ellipse">
            <a:avLst/>
          </a:prstGeom>
          <a:solidFill>
            <a:srgbClr val="EC685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0" name="组合 439"/>
          <p:cNvGrpSpPr/>
          <p:nvPr/>
        </p:nvGrpSpPr>
        <p:grpSpPr>
          <a:xfrm>
            <a:off x="4825383" y="1847046"/>
            <a:ext cx="488840" cy="490107"/>
            <a:chOff x="6372226" y="219075"/>
            <a:chExt cx="612775" cy="614363"/>
          </a:xfrm>
        </p:grpSpPr>
        <p:sp>
          <p:nvSpPr>
            <p:cNvPr id="315" name="Freeform 83"/>
            <p:cNvSpPr/>
            <p:nvPr/>
          </p:nvSpPr>
          <p:spPr bwMode="auto">
            <a:xfrm>
              <a:off x="6629401" y="477838"/>
              <a:ext cx="355600" cy="355600"/>
            </a:xfrm>
            <a:custGeom>
              <a:avLst/>
              <a:gdLst>
                <a:gd name="T0" fmla="*/ 0 w 224"/>
                <a:gd name="T1" fmla="*/ 0 h 224"/>
                <a:gd name="T2" fmla="*/ 64 w 224"/>
                <a:gd name="T3" fmla="*/ 224 h 224"/>
                <a:gd name="T4" fmla="*/ 119 w 224"/>
                <a:gd name="T5" fmla="*/ 119 h 224"/>
                <a:gd name="T6" fmla="*/ 224 w 224"/>
                <a:gd name="T7" fmla="*/ 64 h 224"/>
                <a:gd name="T8" fmla="*/ 0 w 224"/>
                <a:gd name="T9" fmla="*/ 0 h 224"/>
              </a:gdLst>
              <a:ahLst/>
              <a:cxnLst>
                <a:cxn ang="0">
                  <a:pos x="T0" y="T1"/>
                </a:cxn>
                <a:cxn ang="0">
                  <a:pos x="T2" y="T3"/>
                </a:cxn>
                <a:cxn ang="0">
                  <a:pos x="T4" y="T5"/>
                </a:cxn>
                <a:cxn ang="0">
                  <a:pos x="T6" y="T7"/>
                </a:cxn>
                <a:cxn ang="0">
                  <a:pos x="T8" y="T9"/>
                </a:cxn>
              </a:cxnLst>
              <a:rect l="0" t="0" r="r" b="b"/>
              <a:pathLst>
                <a:path w="224" h="224">
                  <a:moveTo>
                    <a:pt x="0" y="0"/>
                  </a:moveTo>
                  <a:lnTo>
                    <a:pt x="64" y="224"/>
                  </a:lnTo>
                  <a:lnTo>
                    <a:pt x="119" y="119"/>
                  </a:lnTo>
                  <a:lnTo>
                    <a:pt x="224" y="64"/>
                  </a:lnTo>
                  <a:lnTo>
                    <a:pt x="0"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6" name="Freeform 84"/>
            <p:cNvSpPr/>
            <p:nvPr/>
          </p:nvSpPr>
          <p:spPr bwMode="auto">
            <a:xfrm>
              <a:off x="6408738" y="254000"/>
              <a:ext cx="414338" cy="415925"/>
            </a:xfrm>
            <a:custGeom>
              <a:avLst/>
              <a:gdLst>
                <a:gd name="T0" fmla="*/ 31 w 402"/>
                <a:gd name="T1" fmla="*/ 402 h 402"/>
                <a:gd name="T2" fmla="*/ 0 w 402"/>
                <a:gd name="T3" fmla="*/ 402 h 402"/>
                <a:gd name="T4" fmla="*/ 402 w 402"/>
                <a:gd name="T5" fmla="*/ 0 h 402"/>
                <a:gd name="T6" fmla="*/ 402 w 402"/>
                <a:gd name="T7" fmla="*/ 32 h 402"/>
                <a:gd name="T8" fmla="*/ 31 w 402"/>
                <a:gd name="T9" fmla="*/ 402 h 402"/>
              </a:gdLst>
              <a:ahLst/>
              <a:cxnLst>
                <a:cxn ang="0">
                  <a:pos x="T0" y="T1"/>
                </a:cxn>
                <a:cxn ang="0">
                  <a:pos x="T2" y="T3"/>
                </a:cxn>
                <a:cxn ang="0">
                  <a:pos x="T4" y="T5"/>
                </a:cxn>
                <a:cxn ang="0">
                  <a:pos x="T6" y="T7"/>
                </a:cxn>
                <a:cxn ang="0">
                  <a:pos x="T8" y="T9"/>
                </a:cxn>
              </a:cxnLst>
              <a:rect l="0" t="0" r="r" b="b"/>
              <a:pathLst>
                <a:path w="402" h="402">
                  <a:moveTo>
                    <a:pt x="31" y="402"/>
                  </a:moveTo>
                  <a:cubicBezTo>
                    <a:pt x="0" y="402"/>
                    <a:pt x="0" y="402"/>
                    <a:pt x="0" y="402"/>
                  </a:cubicBezTo>
                  <a:cubicBezTo>
                    <a:pt x="0" y="181"/>
                    <a:pt x="180" y="0"/>
                    <a:pt x="402" y="0"/>
                  </a:cubicBezTo>
                  <a:cubicBezTo>
                    <a:pt x="402" y="32"/>
                    <a:pt x="402" y="32"/>
                    <a:pt x="402" y="32"/>
                  </a:cubicBezTo>
                  <a:cubicBezTo>
                    <a:pt x="197" y="32"/>
                    <a:pt x="31" y="198"/>
                    <a:pt x="31" y="402"/>
                  </a:cubicBez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7" name="Rectangle 85"/>
            <p:cNvSpPr>
              <a:spLocks noChangeArrowheads="1"/>
            </p:cNvSpPr>
            <p:nvPr/>
          </p:nvSpPr>
          <p:spPr bwMode="auto">
            <a:xfrm>
              <a:off x="6494463" y="339725"/>
              <a:ext cx="104775" cy="106363"/>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8" name="Rectangle 86"/>
            <p:cNvSpPr>
              <a:spLocks noChangeArrowheads="1"/>
            </p:cNvSpPr>
            <p:nvPr/>
          </p:nvSpPr>
          <p:spPr bwMode="auto">
            <a:xfrm>
              <a:off x="6791326" y="219075"/>
              <a:ext cx="115888"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9" name="Rectangle 87"/>
            <p:cNvSpPr>
              <a:spLocks noChangeArrowheads="1"/>
            </p:cNvSpPr>
            <p:nvPr/>
          </p:nvSpPr>
          <p:spPr bwMode="auto">
            <a:xfrm>
              <a:off x="6372226" y="655638"/>
              <a:ext cx="114300" cy="1143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20" name="Oval 88"/>
          <p:cNvSpPr>
            <a:spLocks noChangeArrowheads="1"/>
          </p:cNvSpPr>
          <p:nvPr/>
        </p:nvSpPr>
        <p:spPr bwMode="auto">
          <a:xfrm>
            <a:off x="3612244" y="1672279"/>
            <a:ext cx="838373" cy="838373"/>
          </a:xfrm>
          <a:prstGeom prst="ellipse">
            <a:avLst/>
          </a:prstGeom>
          <a:solidFill>
            <a:srgbClr val="8ADBC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38" name="组合 437"/>
          <p:cNvGrpSpPr/>
          <p:nvPr/>
        </p:nvGrpSpPr>
        <p:grpSpPr>
          <a:xfrm>
            <a:off x="3760414" y="1803988"/>
            <a:ext cx="502772" cy="523034"/>
            <a:chOff x="5173663" y="165100"/>
            <a:chExt cx="630238" cy="655638"/>
          </a:xfrm>
        </p:grpSpPr>
        <p:sp>
          <p:nvSpPr>
            <p:cNvPr id="321" name="Freeform 89"/>
            <p:cNvSpPr/>
            <p:nvPr/>
          </p:nvSpPr>
          <p:spPr bwMode="auto">
            <a:xfrm>
              <a:off x="5173663" y="669925"/>
              <a:ext cx="506413" cy="150813"/>
            </a:xfrm>
            <a:custGeom>
              <a:avLst/>
              <a:gdLst>
                <a:gd name="T0" fmla="*/ 81 w 489"/>
                <a:gd name="T1" fmla="*/ 62 h 147"/>
                <a:gd name="T2" fmla="*/ 89 w 489"/>
                <a:gd name="T3" fmla="*/ 76 h 147"/>
                <a:gd name="T4" fmla="*/ 85 w 489"/>
                <a:gd name="T5" fmla="*/ 79 h 147"/>
                <a:gd name="T6" fmla="*/ 50 w 489"/>
                <a:gd name="T7" fmla="*/ 85 h 147"/>
                <a:gd name="T8" fmla="*/ 19 w 489"/>
                <a:gd name="T9" fmla="*/ 88 h 147"/>
                <a:gd name="T10" fmla="*/ 2 w 489"/>
                <a:gd name="T11" fmla="*/ 113 h 147"/>
                <a:gd name="T12" fmla="*/ 18 w 489"/>
                <a:gd name="T13" fmla="*/ 127 h 147"/>
                <a:gd name="T14" fmla="*/ 51 w 489"/>
                <a:gd name="T15" fmla="*/ 130 h 147"/>
                <a:gd name="T16" fmla="*/ 117 w 489"/>
                <a:gd name="T17" fmla="*/ 127 h 147"/>
                <a:gd name="T18" fmla="*/ 124 w 489"/>
                <a:gd name="T19" fmla="*/ 129 h 147"/>
                <a:gd name="T20" fmla="*/ 130 w 489"/>
                <a:gd name="T21" fmla="*/ 137 h 147"/>
                <a:gd name="T22" fmla="*/ 158 w 489"/>
                <a:gd name="T23" fmla="*/ 147 h 147"/>
                <a:gd name="T24" fmla="*/ 183 w 489"/>
                <a:gd name="T25" fmla="*/ 145 h 147"/>
                <a:gd name="T26" fmla="*/ 230 w 489"/>
                <a:gd name="T27" fmla="*/ 131 h 147"/>
                <a:gd name="T28" fmla="*/ 299 w 489"/>
                <a:gd name="T29" fmla="*/ 130 h 147"/>
                <a:gd name="T30" fmla="*/ 374 w 489"/>
                <a:gd name="T31" fmla="*/ 131 h 147"/>
                <a:gd name="T32" fmla="*/ 400 w 489"/>
                <a:gd name="T33" fmla="*/ 127 h 147"/>
                <a:gd name="T34" fmla="*/ 409 w 489"/>
                <a:gd name="T35" fmla="*/ 105 h 147"/>
                <a:gd name="T36" fmla="*/ 392 w 489"/>
                <a:gd name="T37" fmla="*/ 82 h 147"/>
                <a:gd name="T38" fmla="*/ 414 w 489"/>
                <a:gd name="T39" fmla="*/ 71 h 147"/>
                <a:gd name="T40" fmla="*/ 463 w 489"/>
                <a:gd name="T41" fmla="*/ 61 h 147"/>
                <a:gd name="T42" fmla="*/ 485 w 489"/>
                <a:gd name="T43" fmla="*/ 31 h 147"/>
                <a:gd name="T44" fmla="*/ 453 w 489"/>
                <a:gd name="T45" fmla="*/ 15 h 147"/>
                <a:gd name="T46" fmla="*/ 382 w 489"/>
                <a:gd name="T47" fmla="*/ 28 h 147"/>
                <a:gd name="T48" fmla="*/ 348 w 489"/>
                <a:gd name="T49" fmla="*/ 38 h 147"/>
                <a:gd name="T50" fmla="*/ 298 w 489"/>
                <a:gd name="T51" fmla="*/ 16 h 147"/>
                <a:gd name="T52" fmla="*/ 209 w 489"/>
                <a:gd name="T53" fmla="*/ 0 h 147"/>
                <a:gd name="T54" fmla="*/ 177 w 489"/>
                <a:gd name="T55" fmla="*/ 6 h 147"/>
                <a:gd name="T56" fmla="*/ 167 w 489"/>
                <a:gd name="T57" fmla="*/ 26 h 147"/>
                <a:gd name="T58" fmla="*/ 183 w 489"/>
                <a:gd name="T59" fmla="*/ 37 h 147"/>
                <a:gd name="T60" fmla="*/ 210 w 489"/>
                <a:gd name="T61" fmla="*/ 47 h 147"/>
                <a:gd name="T62" fmla="*/ 107 w 489"/>
                <a:gd name="T63" fmla="*/ 42 h 147"/>
                <a:gd name="T64" fmla="*/ 87 w 489"/>
                <a:gd name="T65" fmla="*/ 45 h 147"/>
                <a:gd name="T66" fmla="*/ 81 w 489"/>
                <a:gd name="T67" fmla="*/ 62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489" h="147">
                  <a:moveTo>
                    <a:pt x="81" y="62"/>
                  </a:moveTo>
                  <a:cubicBezTo>
                    <a:pt x="84" y="67"/>
                    <a:pt x="92" y="71"/>
                    <a:pt x="89" y="76"/>
                  </a:cubicBezTo>
                  <a:cubicBezTo>
                    <a:pt x="88" y="77"/>
                    <a:pt x="86" y="78"/>
                    <a:pt x="85" y="79"/>
                  </a:cubicBezTo>
                  <a:cubicBezTo>
                    <a:pt x="74" y="82"/>
                    <a:pt x="62" y="84"/>
                    <a:pt x="50" y="85"/>
                  </a:cubicBezTo>
                  <a:cubicBezTo>
                    <a:pt x="40" y="85"/>
                    <a:pt x="29" y="84"/>
                    <a:pt x="19" y="88"/>
                  </a:cubicBezTo>
                  <a:cubicBezTo>
                    <a:pt x="8" y="92"/>
                    <a:pt x="0" y="102"/>
                    <a:pt x="2" y="113"/>
                  </a:cubicBezTo>
                  <a:cubicBezTo>
                    <a:pt x="4" y="120"/>
                    <a:pt x="11" y="125"/>
                    <a:pt x="18" y="127"/>
                  </a:cubicBezTo>
                  <a:cubicBezTo>
                    <a:pt x="28" y="132"/>
                    <a:pt x="40" y="131"/>
                    <a:pt x="51" y="130"/>
                  </a:cubicBezTo>
                  <a:cubicBezTo>
                    <a:pt x="73" y="129"/>
                    <a:pt x="95" y="128"/>
                    <a:pt x="117" y="127"/>
                  </a:cubicBezTo>
                  <a:cubicBezTo>
                    <a:pt x="119" y="127"/>
                    <a:pt x="122" y="127"/>
                    <a:pt x="124" y="129"/>
                  </a:cubicBezTo>
                  <a:cubicBezTo>
                    <a:pt x="127" y="130"/>
                    <a:pt x="128" y="134"/>
                    <a:pt x="130" y="137"/>
                  </a:cubicBezTo>
                  <a:cubicBezTo>
                    <a:pt x="136" y="146"/>
                    <a:pt x="148" y="147"/>
                    <a:pt x="158" y="147"/>
                  </a:cubicBezTo>
                  <a:cubicBezTo>
                    <a:pt x="166" y="147"/>
                    <a:pt x="175" y="147"/>
                    <a:pt x="183" y="145"/>
                  </a:cubicBezTo>
                  <a:cubicBezTo>
                    <a:pt x="199" y="143"/>
                    <a:pt x="214" y="134"/>
                    <a:pt x="230" y="131"/>
                  </a:cubicBezTo>
                  <a:cubicBezTo>
                    <a:pt x="252" y="125"/>
                    <a:pt x="276" y="129"/>
                    <a:pt x="299" y="130"/>
                  </a:cubicBezTo>
                  <a:cubicBezTo>
                    <a:pt x="324" y="132"/>
                    <a:pt x="349" y="132"/>
                    <a:pt x="374" y="131"/>
                  </a:cubicBezTo>
                  <a:cubicBezTo>
                    <a:pt x="383" y="131"/>
                    <a:pt x="392" y="131"/>
                    <a:pt x="400" y="127"/>
                  </a:cubicBezTo>
                  <a:cubicBezTo>
                    <a:pt x="407" y="122"/>
                    <a:pt x="413" y="113"/>
                    <a:pt x="409" y="105"/>
                  </a:cubicBezTo>
                  <a:cubicBezTo>
                    <a:pt x="405" y="96"/>
                    <a:pt x="391" y="91"/>
                    <a:pt x="392" y="82"/>
                  </a:cubicBezTo>
                  <a:cubicBezTo>
                    <a:pt x="393" y="73"/>
                    <a:pt x="405" y="71"/>
                    <a:pt x="414" y="71"/>
                  </a:cubicBezTo>
                  <a:cubicBezTo>
                    <a:pt x="431" y="71"/>
                    <a:pt x="447" y="67"/>
                    <a:pt x="463" y="61"/>
                  </a:cubicBezTo>
                  <a:cubicBezTo>
                    <a:pt x="475" y="56"/>
                    <a:pt x="489" y="44"/>
                    <a:pt x="485" y="31"/>
                  </a:cubicBezTo>
                  <a:cubicBezTo>
                    <a:pt x="482" y="18"/>
                    <a:pt x="466" y="15"/>
                    <a:pt x="453" y="15"/>
                  </a:cubicBezTo>
                  <a:cubicBezTo>
                    <a:pt x="429" y="15"/>
                    <a:pt x="405" y="19"/>
                    <a:pt x="382" y="28"/>
                  </a:cubicBezTo>
                  <a:cubicBezTo>
                    <a:pt x="371" y="32"/>
                    <a:pt x="360" y="38"/>
                    <a:pt x="348" y="38"/>
                  </a:cubicBezTo>
                  <a:cubicBezTo>
                    <a:pt x="330" y="37"/>
                    <a:pt x="314" y="24"/>
                    <a:pt x="298" y="16"/>
                  </a:cubicBezTo>
                  <a:cubicBezTo>
                    <a:pt x="271" y="2"/>
                    <a:pt x="240" y="0"/>
                    <a:pt x="209" y="0"/>
                  </a:cubicBezTo>
                  <a:cubicBezTo>
                    <a:pt x="198" y="0"/>
                    <a:pt x="186" y="0"/>
                    <a:pt x="177" y="6"/>
                  </a:cubicBezTo>
                  <a:cubicBezTo>
                    <a:pt x="170" y="10"/>
                    <a:pt x="164" y="18"/>
                    <a:pt x="167" y="26"/>
                  </a:cubicBezTo>
                  <a:cubicBezTo>
                    <a:pt x="169" y="32"/>
                    <a:pt x="176" y="35"/>
                    <a:pt x="183" y="37"/>
                  </a:cubicBezTo>
                  <a:cubicBezTo>
                    <a:pt x="192" y="41"/>
                    <a:pt x="201" y="44"/>
                    <a:pt x="210" y="47"/>
                  </a:cubicBezTo>
                  <a:cubicBezTo>
                    <a:pt x="176" y="45"/>
                    <a:pt x="142" y="44"/>
                    <a:pt x="107" y="42"/>
                  </a:cubicBezTo>
                  <a:cubicBezTo>
                    <a:pt x="100" y="41"/>
                    <a:pt x="93" y="41"/>
                    <a:pt x="87" y="45"/>
                  </a:cubicBezTo>
                  <a:cubicBezTo>
                    <a:pt x="81" y="48"/>
                    <a:pt x="77" y="56"/>
                    <a:pt x="81" y="62"/>
                  </a:cubicBezTo>
                  <a:close/>
                </a:path>
              </a:pathLst>
            </a:custGeom>
            <a:solidFill>
              <a:srgbClr val="1C84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22" name="Freeform 90"/>
            <p:cNvSpPr/>
            <p:nvPr/>
          </p:nvSpPr>
          <p:spPr bwMode="auto">
            <a:xfrm>
              <a:off x="5370513" y="574675"/>
              <a:ext cx="200025" cy="209550"/>
            </a:xfrm>
            <a:custGeom>
              <a:avLst/>
              <a:gdLst>
                <a:gd name="T0" fmla="*/ 183 w 193"/>
                <a:gd name="T1" fmla="*/ 37 h 202"/>
                <a:gd name="T2" fmla="*/ 190 w 193"/>
                <a:gd name="T3" fmla="*/ 88 h 202"/>
                <a:gd name="T4" fmla="*/ 128 w 193"/>
                <a:gd name="T5" fmla="*/ 176 h 202"/>
                <a:gd name="T6" fmla="*/ 0 w 193"/>
                <a:gd name="T7" fmla="*/ 170 h 202"/>
                <a:gd name="T8" fmla="*/ 50 w 193"/>
                <a:gd name="T9" fmla="*/ 118 h 202"/>
                <a:gd name="T10" fmla="*/ 69 w 193"/>
                <a:gd name="T11" fmla="*/ 43 h 202"/>
                <a:gd name="T12" fmla="*/ 116 w 193"/>
                <a:gd name="T13" fmla="*/ 5 h 202"/>
                <a:gd name="T14" fmla="*/ 173 w 193"/>
                <a:gd name="T15" fmla="*/ 22 h 202"/>
                <a:gd name="T16" fmla="*/ 183 w 193"/>
                <a:gd name="T17" fmla="*/ 37 h 2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3" h="202">
                  <a:moveTo>
                    <a:pt x="183" y="37"/>
                  </a:moveTo>
                  <a:cubicBezTo>
                    <a:pt x="191" y="53"/>
                    <a:pt x="193" y="71"/>
                    <a:pt x="190" y="88"/>
                  </a:cubicBezTo>
                  <a:cubicBezTo>
                    <a:pt x="183" y="125"/>
                    <a:pt x="160" y="154"/>
                    <a:pt x="128" y="176"/>
                  </a:cubicBezTo>
                  <a:cubicBezTo>
                    <a:pt x="90" y="202"/>
                    <a:pt x="41" y="186"/>
                    <a:pt x="0" y="170"/>
                  </a:cubicBezTo>
                  <a:cubicBezTo>
                    <a:pt x="26" y="168"/>
                    <a:pt x="44" y="143"/>
                    <a:pt x="50" y="118"/>
                  </a:cubicBezTo>
                  <a:cubicBezTo>
                    <a:pt x="57" y="93"/>
                    <a:pt x="57" y="66"/>
                    <a:pt x="69" y="43"/>
                  </a:cubicBezTo>
                  <a:cubicBezTo>
                    <a:pt x="78" y="25"/>
                    <a:pt x="95" y="10"/>
                    <a:pt x="116" y="5"/>
                  </a:cubicBezTo>
                  <a:cubicBezTo>
                    <a:pt x="136" y="0"/>
                    <a:pt x="159" y="6"/>
                    <a:pt x="173" y="22"/>
                  </a:cubicBezTo>
                  <a:cubicBezTo>
                    <a:pt x="177" y="26"/>
                    <a:pt x="181" y="32"/>
                    <a:pt x="183" y="37"/>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23" name="Freeform 91"/>
            <p:cNvSpPr/>
            <p:nvPr/>
          </p:nvSpPr>
          <p:spPr bwMode="auto">
            <a:xfrm>
              <a:off x="5489576" y="568325"/>
              <a:ext cx="77788" cy="60325"/>
            </a:xfrm>
            <a:custGeom>
              <a:avLst/>
              <a:gdLst>
                <a:gd name="T0" fmla="*/ 70 w 76"/>
                <a:gd name="T1" fmla="*/ 49 h 59"/>
                <a:gd name="T2" fmla="*/ 28 w 76"/>
                <a:gd name="T3" fmla="*/ 47 h 59"/>
                <a:gd name="T4" fmla="*/ 6 w 76"/>
                <a:gd name="T5" fmla="*/ 10 h 59"/>
                <a:gd name="T6" fmla="*/ 49 w 76"/>
                <a:gd name="T7" fmla="*/ 12 h 59"/>
                <a:gd name="T8" fmla="*/ 70 w 76"/>
                <a:gd name="T9" fmla="*/ 49 h 59"/>
              </a:gdLst>
              <a:ahLst/>
              <a:cxnLst>
                <a:cxn ang="0">
                  <a:pos x="T0" y="T1"/>
                </a:cxn>
                <a:cxn ang="0">
                  <a:pos x="T2" y="T3"/>
                </a:cxn>
                <a:cxn ang="0">
                  <a:pos x="T4" y="T5"/>
                </a:cxn>
                <a:cxn ang="0">
                  <a:pos x="T6" y="T7"/>
                </a:cxn>
                <a:cxn ang="0">
                  <a:pos x="T8" y="T9"/>
                </a:cxn>
              </a:cxnLst>
              <a:rect l="0" t="0" r="r" b="b"/>
              <a:pathLst>
                <a:path w="76" h="59">
                  <a:moveTo>
                    <a:pt x="70" y="49"/>
                  </a:moveTo>
                  <a:cubicBezTo>
                    <a:pt x="64" y="59"/>
                    <a:pt x="45" y="58"/>
                    <a:pt x="28" y="47"/>
                  </a:cubicBezTo>
                  <a:cubicBezTo>
                    <a:pt x="10" y="36"/>
                    <a:pt x="0" y="20"/>
                    <a:pt x="6" y="10"/>
                  </a:cubicBezTo>
                  <a:cubicBezTo>
                    <a:pt x="12" y="0"/>
                    <a:pt x="31" y="1"/>
                    <a:pt x="49" y="12"/>
                  </a:cubicBezTo>
                  <a:cubicBezTo>
                    <a:pt x="66" y="23"/>
                    <a:pt x="76" y="39"/>
                    <a:pt x="70" y="49"/>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24" name="Freeform 92"/>
            <p:cNvSpPr/>
            <p:nvPr/>
          </p:nvSpPr>
          <p:spPr bwMode="auto">
            <a:xfrm>
              <a:off x="5568951" y="165100"/>
              <a:ext cx="234950" cy="338138"/>
            </a:xfrm>
            <a:custGeom>
              <a:avLst/>
              <a:gdLst>
                <a:gd name="T0" fmla="*/ 214 w 227"/>
                <a:gd name="T1" fmla="*/ 6 h 328"/>
                <a:gd name="T2" fmla="*/ 0 w 227"/>
                <a:gd name="T3" fmla="*/ 296 h 328"/>
                <a:gd name="T4" fmla="*/ 54 w 227"/>
                <a:gd name="T5" fmla="*/ 328 h 328"/>
                <a:gd name="T6" fmla="*/ 214 w 227"/>
                <a:gd name="T7" fmla="*/ 6 h 328"/>
              </a:gdLst>
              <a:ahLst/>
              <a:cxnLst>
                <a:cxn ang="0">
                  <a:pos x="T0" y="T1"/>
                </a:cxn>
                <a:cxn ang="0">
                  <a:pos x="T2" y="T3"/>
                </a:cxn>
                <a:cxn ang="0">
                  <a:pos x="T4" y="T5"/>
                </a:cxn>
                <a:cxn ang="0">
                  <a:pos x="T6" y="T7"/>
                </a:cxn>
              </a:cxnLst>
              <a:rect l="0" t="0" r="r" b="b"/>
              <a:pathLst>
                <a:path w="227" h="328">
                  <a:moveTo>
                    <a:pt x="214" y="6"/>
                  </a:moveTo>
                  <a:cubicBezTo>
                    <a:pt x="198" y="0"/>
                    <a:pt x="103" y="128"/>
                    <a:pt x="0" y="296"/>
                  </a:cubicBezTo>
                  <a:cubicBezTo>
                    <a:pt x="54" y="328"/>
                    <a:pt x="54" y="328"/>
                    <a:pt x="54" y="328"/>
                  </a:cubicBezTo>
                  <a:cubicBezTo>
                    <a:pt x="156" y="160"/>
                    <a:pt x="227" y="17"/>
                    <a:pt x="214" y="6"/>
                  </a:cubicBez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25" name="Freeform 93"/>
            <p:cNvSpPr/>
            <p:nvPr/>
          </p:nvSpPr>
          <p:spPr bwMode="auto">
            <a:xfrm>
              <a:off x="5503863" y="469900"/>
              <a:ext cx="120650" cy="147638"/>
            </a:xfrm>
            <a:custGeom>
              <a:avLst/>
              <a:gdLst>
                <a:gd name="T0" fmla="*/ 63 w 117"/>
                <a:gd name="T1" fmla="*/ 0 h 142"/>
                <a:gd name="T2" fmla="*/ 46 w 117"/>
                <a:gd name="T3" fmla="*/ 27 h 142"/>
                <a:gd name="T4" fmla="*/ 2 w 117"/>
                <a:gd name="T5" fmla="*/ 101 h 142"/>
                <a:gd name="T6" fmla="*/ 20 w 117"/>
                <a:gd name="T7" fmla="*/ 131 h 142"/>
                <a:gd name="T8" fmla="*/ 55 w 117"/>
                <a:gd name="T9" fmla="*/ 133 h 142"/>
                <a:gd name="T10" fmla="*/ 100 w 117"/>
                <a:gd name="T11" fmla="*/ 60 h 142"/>
                <a:gd name="T12" fmla="*/ 117 w 117"/>
                <a:gd name="T13" fmla="*/ 32 h 142"/>
                <a:gd name="T14" fmla="*/ 63 w 117"/>
                <a:gd name="T15" fmla="*/ 0 h 1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7" h="142">
                  <a:moveTo>
                    <a:pt x="63" y="0"/>
                  </a:moveTo>
                  <a:cubicBezTo>
                    <a:pt x="57" y="9"/>
                    <a:pt x="52" y="18"/>
                    <a:pt x="46" y="27"/>
                  </a:cubicBezTo>
                  <a:cubicBezTo>
                    <a:pt x="31" y="52"/>
                    <a:pt x="16" y="77"/>
                    <a:pt x="2" y="101"/>
                  </a:cubicBezTo>
                  <a:cubicBezTo>
                    <a:pt x="0" y="117"/>
                    <a:pt x="10" y="124"/>
                    <a:pt x="20" y="131"/>
                  </a:cubicBezTo>
                  <a:cubicBezTo>
                    <a:pt x="30" y="137"/>
                    <a:pt x="41" y="142"/>
                    <a:pt x="55" y="133"/>
                  </a:cubicBezTo>
                  <a:cubicBezTo>
                    <a:pt x="70" y="109"/>
                    <a:pt x="85" y="85"/>
                    <a:pt x="100" y="60"/>
                  </a:cubicBezTo>
                  <a:cubicBezTo>
                    <a:pt x="106" y="51"/>
                    <a:pt x="111" y="42"/>
                    <a:pt x="117" y="32"/>
                  </a:cubicBezTo>
                  <a:lnTo>
                    <a:pt x="63" y="0"/>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26" name="Freeform 94"/>
          <p:cNvSpPr/>
          <p:nvPr/>
        </p:nvSpPr>
        <p:spPr bwMode="auto">
          <a:xfrm>
            <a:off x="4688608" y="2599302"/>
            <a:ext cx="838373" cy="669940"/>
          </a:xfrm>
          <a:custGeom>
            <a:avLst/>
            <a:gdLst>
              <a:gd name="T0" fmla="*/ 1016 w 1016"/>
              <a:gd name="T1" fmla="*/ 508 h 812"/>
              <a:gd name="T2" fmla="*/ 984 w 1016"/>
              <a:gd name="T3" fmla="*/ 330 h 812"/>
              <a:gd name="T4" fmla="*/ 904 w 1016"/>
              <a:gd name="T5" fmla="*/ 190 h 812"/>
              <a:gd name="T6" fmla="*/ 508 w 1016"/>
              <a:gd name="T7" fmla="*/ 0 h 812"/>
              <a:gd name="T8" fmla="*/ 37 w 1016"/>
              <a:gd name="T9" fmla="*/ 318 h 812"/>
              <a:gd name="T10" fmla="*/ 0 w 1016"/>
              <a:gd name="T11" fmla="*/ 508 h 812"/>
              <a:gd name="T12" fmla="*/ 36 w 1016"/>
              <a:gd name="T13" fmla="*/ 697 h 812"/>
              <a:gd name="T14" fmla="*/ 100 w 1016"/>
              <a:gd name="T15" fmla="*/ 812 h 812"/>
              <a:gd name="T16" fmla="*/ 915 w 1016"/>
              <a:gd name="T17" fmla="*/ 812 h 812"/>
              <a:gd name="T18" fmla="*/ 1016 w 1016"/>
              <a:gd name="T19" fmla="*/ 508 h 8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16" h="812">
                <a:moveTo>
                  <a:pt x="1016" y="508"/>
                </a:moveTo>
                <a:cubicBezTo>
                  <a:pt x="1016" y="445"/>
                  <a:pt x="1004" y="385"/>
                  <a:pt x="984" y="330"/>
                </a:cubicBezTo>
                <a:cubicBezTo>
                  <a:pt x="965" y="279"/>
                  <a:pt x="937" y="232"/>
                  <a:pt x="904" y="190"/>
                </a:cubicBezTo>
                <a:cubicBezTo>
                  <a:pt x="811" y="74"/>
                  <a:pt x="668" y="0"/>
                  <a:pt x="508" y="0"/>
                </a:cubicBezTo>
                <a:cubicBezTo>
                  <a:pt x="295" y="0"/>
                  <a:pt x="112" y="132"/>
                  <a:pt x="37" y="318"/>
                </a:cubicBezTo>
                <a:cubicBezTo>
                  <a:pt x="13" y="377"/>
                  <a:pt x="0" y="441"/>
                  <a:pt x="0" y="508"/>
                </a:cubicBezTo>
                <a:cubicBezTo>
                  <a:pt x="0" y="575"/>
                  <a:pt x="13" y="638"/>
                  <a:pt x="36" y="697"/>
                </a:cubicBezTo>
                <a:cubicBezTo>
                  <a:pt x="52" y="738"/>
                  <a:pt x="74" y="777"/>
                  <a:pt x="100" y="812"/>
                </a:cubicBezTo>
                <a:cubicBezTo>
                  <a:pt x="915" y="812"/>
                  <a:pt x="915" y="812"/>
                  <a:pt x="915" y="812"/>
                </a:cubicBezTo>
                <a:cubicBezTo>
                  <a:pt x="978" y="727"/>
                  <a:pt x="1016" y="622"/>
                  <a:pt x="1016" y="508"/>
                </a:cubicBezTo>
                <a:close/>
              </a:path>
            </a:pathLst>
          </a:cu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27" name="Freeform 95"/>
          <p:cNvSpPr/>
          <p:nvPr/>
        </p:nvSpPr>
        <p:spPr bwMode="auto">
          <a:xfrm>
            <a:off x="4770926" y="3269242"/>
            <a:ext cx="672472" cy="168435"/>
          </a:xfrm>
          <a:custGeom>
            <a:avLst/>
            <a:gdLst>
              <a:gd name="T0" fmla="*/ 0 w 815"/>
              <a:gd name="T1" fmla="*/ 0 h 204"/>
              <a:gd name="T2" fmla="*/ 408 w 815"/>
              <a:gd name="T3" fmla="*/ 204 h 204"/>
              <a:gd name="T4" fmla="*/ 815 w 815"/>
              <a:gd name="T5" fmla="*/ 0 h 204"/>
              <a:gd name="T6" fmla="*/ 0 w 815"/>
              <a:gd name="T7" fmla="*/ 0 h 204"/>
            </a:gdLst>
            <a:ahLst/>
            <a:cxnLst>
              <a:cxn ang="0">
                <a:pos x="T0" y="T1"/>
              </a:cxn>
              <a:cxn ang="0">
                <a:pos x="T2" y="T3"/>
              </a:cxn>
              <a:cxn ang="0">
                <a:pos x="T4" y="T5"/>
              </a:cxn>
              <a:cxn ang="0">
                <a:pos x="T6" y="T7"/>
              </a:cxn>
            </a:cxnLst>
            <a:rect l="0" t="0" r="r" b="b"/>
            <a:pathLst>
              <a:path w="815" h="204">
                <a:moveTo>
                  <a:pt x="0" y="0"/>
                </a:moveTo>
                <a:cubicBezTo>
                  <a:pt x="93" y="124"/>
                  <a:pt x="241" y="204"/>
                  <a:pt x="408" y="204"/>
                </a:cubicBezTo>
                <a:cubicBezTo>
                  <a:pt x="575" y="204"/>
                  <a:pt x="723" y="124"/>
                  <a:pt x="815" y="0"/>
                </a:cubicBezTo>
                <a:lnTo>
                  <a:pt x="0" y="0"/>
                </a:lnTo>
                <a:close/>
              </a:path>
            </a:pathLst>
          </a:custGeom>
          <a:solidFill>
            <a:srgbClr val="B7875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2" name="组合 441"/>
          <p:cNvGrpSpPr/>
          <p:nvPr/>
        </p:nvGrpSpPr>
        <p:grpSpPr>
          <a:xfrm>
            <a:off x="4950757" y="2693019"/>
            <a:ext cx="315341" cy="649676"/>
            <a:chOff x="6529388" y="1279525"/>
            <a:chExt cx="395288" cy="814388"/>
          </a:xfrm>
        </p:grpSpPr>
        <p:sp>
          <p:nvSpPr>
            <p:cNvPr id="328" name="Freeform 96"/>
            <p:cNvSpPr/>
            <p:nvPr/>
          </p:nvSpPr>
          <p:spPr bwMode="auto">
            <a:xfrm>
              <a:off x="6553201" y="1443038"/>
              <a:ext cx="346075" cy="650875"/>
            </a:xfrm>
            <a:custGeom>
              <a:avLst/>
              <a:gdLst>
                <a:gd name="T0" fmla="*/ 311 w 334"/>
                <a:gd name="T1" fmla="*/ 0 h 630"/>
                <a:gd name="T2" fmla="*/ 22 w 334"/>
                <a:gd name="T3" fmla="*/ 0 h 630"/>
                <a:gd name="T4" fmla="*/ 0 w 334"/>
                <a:gd name="T5" fmla="*/ 18 h 630"/>
                <a:gd name="T6" fmla="*/ 0 w 334"/>
                <a:gd name="T7" fmla="*/ 609 h 630"/>
                <a:gd name="T8" fmla="*/ 26 w 334"/>
                <a:gd name="T9" fmla="*/ 630 h 630"/>
                <a:gd name="T10" fmla="*/ 308 w 334"/>
                <a:gd name="T11" fmla="*/ 630 h 630"/>
                <a:gd name="T12" fmla="*/ 334 w 334"/>
                <a:gd name="T13" fmla="*/ 609 h 630"/>
                <a:gd name="T14" fmla="*/ 334 w 334"/>
                <a:gd name="T15" fmla="*/ 18 h 630"/>
                <a:gd name="T16" fmla="*/ 311 w 334"/>
                <a:gd name="T17" fmla="*/ 0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34" h="630">
                  <a:moveTo>
                    <a:pt x="311" y="0"/>
                  </a:moveTo>
                  <a:cubicBezTo>
                    <a:pt x="22" y="0"/>
                    <a:pt x="22" y="0"/>
                    <a:pt x="22" y="0"/>
                  </a:cubicBezTo>
                  <a:cubicBezTo>
                    <a:pt x="10" y="0"/>
                    <a:pt x="0" y="8"/>
                    <a:pt x="0" y="18"/>
                  </a:cubicBezTo>
                  <a:cubicBezTo>
                    <a:pt x="0" y="609"/>
                    <a:pt x="0" y="609"/>
                    <a:pt x="0" y="609"/>
                  </a:cubicBezTo>
                  <a:cubicBezTo>
                    <a:pt x="0" y="621"/>
                    <a:pt x="11" y="630"/>
                    <a:pt x="26" y="630"/>
                  </a:cubicBezTo>
                  <a:cubicBezTo>
                    <a:pt x="308" y="630"/>
                    <a:pt x="308" y="630"/>
                    <a:pt x="308" y="630"/>
                  </a:cubicBezTo>
                  <a:cubicBezTo>
                    <a:pt x="322" y="630"/>
                    <a:pt x="334" y="621"/>
                    <a:pt x="334" y="609"/>
                  </a:cubicBezTo>
                  <a:cubicBezTo>
                    <a:pt x="334" y="18"/>
                    <a:pt x="334" y="18"/>
                    <a:pt x="334" y="18"/>
                  </a:cubicBezTo>
                  <a:cubicBezTo>
                    <a:pt x="334" y="8"/>
                    <a:pt x="324" y="0"/>
                    <a:pt x="311" y="0"/>
                  </a:cubicBezTo>
                  <a:close/>
                </a:path>
              </a:pathLst>
            </a:custGeom>
            <a:solidFill>
              <a:srgbClr val="1C84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29" name="Freeform 97"/>
            <p:cNvSpPr/>
            <p:nvPr/>
          </p:nvSpPr>
          <p:spPr bwMode="auto">
            <a:xfrm>
              <a:off x="6529388" y="1476375"/>
              <a:ext cx="395288" cy="41275"/>
            </a:xfrm>
            <a:custGeom>
              <a:avLst/>
              <a:gdLst>
                <a:gd name="T0" fmla="*/ 362 w 382"/>
                <a:gd name="T1" fmla="*/ 0 h 39"/>
                <a:gd name="T2" fmla="*/ 19 w 382"/>
                <a:gd name="T3" fmla="*/ 0 h 39"/>
                <a:gd name="T4" fmla="*/ 0 w 382"/>
                <a:gd name="T5" fmla="*/ 20 h 39"/>
                <a:gd name="T6" fmla="*/ 19 w 382"/>
                <a:gd name="T7" fmla="*/ 39 h 39"/>
                <a:gd name="T8" fmla="*/ 362 w 382"/>
                <a:gd name="T9" fmla="*/ 39 h 39"/>
                <a:gd name="T10" fmla="*/ 382 w 382"/>
                <a:gd name="T11" fmla="*/ 20 h 39"/>
                <a:gd name="T12" fmla="*/ 362 w 382"/>
                <a:gd name="T13" fmla="*/ 0 h 39"/>
              </a:gdLst>
              <a:ahLst/>
              <a:cxnLst>
                <a:cxn ang="0">
                  <a:pos x="T0" y="T1"/>
                </a:cxn>
                <a:cxn ang="0">
                  <a:pos x="T2" y="T3"/>
                </a:cxn>
                <a:cxn ang="0">
                  <a:pos x="T4" y="T5"/>
                </a:cxn>
                <a:cxn ang="0">
                  <a:pos x="T6" y="T7"/>
                </a:cxn>
                <a:cxn ang="0">
                  <a:pos x="T8" y="T9"/>
                </a:cxn>
                <a:cxn ang="0">
                  <a:pos x="T10" y="T11"/>
                </a:cxn>
                <a:cxn ang="0">
                  <a:pos x="T12" y="T13"/>
                </a:cxn>
              </a:cxnLst>
              <a:rect l="0" t="0" r="r" b="b"/>
              <a:pathLst>
                <a:path w="382" h="39">
                  <a:moveTo>
                    <a:pt x="362" y="0"/>
                  </a:moveTo>
                  <a:cubicBezTo>
                    <a:pt x="19" y="0"/>
                    <a:pt x="19" y="0"/>
                    <a:pt x="19" y="0"/>
                  </a:cubicBezTo>
                  <a:cubicBezTo>
                    <a:pt x="8" y="0"/>
                    <a:pt x="0" y="9"/>
                    <a:pt x="0" y="20"/>
                  </a:cubicBezTo>
                  <a:cubicBezTo>
                    <a:pt x="0" y="31"/>
                    <a:pt x="8" y="39"/>
                    <a:pt x="19" y="39"/>
                  </a:cubicBezTo>
                  <a:cubicBezTo>
                    <a:pt x="362" y="39"/>
                    <a:pt x="362" y="39"/>
                    <a:pt x="362" y="39"/>
                  </a:cubicBezTo>
                  <a:cubicBezTo>
                    <a:pt x="373" y="39"/>
                    <a:pt x="382" y="31"/>
                    <a:pt x="382" y="20"/>
                  </a:cubicBezTo>
                  <a:cubicBezTo>
                    <a:pt x="382" y="9"/>
                    <a:pt x="373" y="0"/>
                    <a:pt x="362" y="0"/>
                  </a:cubicBezTo>
                  <a:close/>
                </a:path>
              </a:pathLst>
            </a:custGeom>
            <a:solidFill>
              <a:srgbClr val="0C668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0" name="Freeform 98"/>
            <p:cNvSpPr/>
            <p:nvPr/>
          </p:nvSpPr>
          <p:spPr bwMode="auto">
            <a:xfrm>
              <a:off x="6577013" y="1387475"/>
              <a:ext cx="300038" cy="57150"/>
            </a:xfrm>
            <a:custGeom>
              <a:avLst/>
              <a:gdLst>
                <a:gd name="T0" fmla="*/ 290 w 290"/>
                <a:gd name="T1" fmla="*/ 55 h 55"/>
                <a:gd name="T2" fmla="*/ 145 w 290"/>
                <a:gd name="T3" fmla="*/ 0 h 55"/>
                <a:gd name="T4" fmla="*/ 0 w 290"/>
                <a:gd name="T5" fmla="*/ 55 h 55"/>
                <a:gd name="T6" fmla="*/ 290 w 290"/>
                <a:gd name="T7" fmla="*/ 55 h 55"/>
              </a:gdLst>
              <a:ahLst/>
              <a:cxnLst>
                <a:cxn ang="0">
                  <a:pos x="T0" y="T1"/>
                </a:cxn>
                <a:cxn ang="0">
                  <a:pos x="T2" y="T3"/>
                </a:cxn>
                <a:cxn ang="0">
                  <a:pos x="T4" y="T5"/>
                </a:cxn>
                <a:cxn ang="0">
                  <a:pos x="T6" y="T7"/>
                </a:cxn>
              </a:cxnLst>
              <a:rect l="0" t="0" r="r" b="b"/>
              <a:pathLst>
                <a:path w="290" h="55">
                  <a:moveTo>
                    <a:pt x="290" y="55"/>
                  </a:moveTo>
                  <a:cubicBezTo>
                    <a:pt x="255" y="22"/>
                    <a:pt x="203" y="0"/>
                    <a:pt x="145" y="0"/>
                  </a:cubicBezTo>
                  <a:cubicBezTo>
                    <a:pt x="87" y="0"/>
                    <a:pt x="35" y="22"/>
                    <a:pt x="0" y="55"/>
                  </a:cubicBezTo>
                  <a:lnTo>
                    <a:pt x="290" y="55"/>
                  </a:lnTo>
                  <a:close/>
                </a:path>
              </a:pathLst>
            </a:custGeom>
            <a:solidFill>
              <a:srgbClr val="34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1" name="Freeform 99"/>
            <p:cNvSpPr/>
            <p:nvPr/>
          </p:nvSpPr>
          <p:spPr bwMode="auto">
            <a:xfrm>
              <a:off x="6691313" y="1311275"/>
              <a:ext cx="69850" cy="79375"/>
            </a:xfrm>
            <a:custGeom>
              <a:avLst/>
              <a:gdLst>
                <a:gd name="T0" fmla="*/ 64 w 67"/>
                <a:gd name="T1" fmla="*/ 46 h 77"/>
                <a:gd name="T2" fmla="*/ 55 w 67"/>
                <a:gd name="T3" fmla="*/ 37 h 77"/>
                <a:gd name="T4" fmla="*/ 64 w 67"/>
                <a:gd name="T5" fmla="*/ 29 h 77"/>
                <a:gd name="T6" fmla="*/ 64 w 67"/>
                <a:gd name="T7" fmla="*/ 29 h 77"/>
                <a:gd name="T8" fmla="*/ 63 w 67"/>
                <a:gd name="T9" fmla="*/ 11 h 77"/>
                <a:gd name="T10" fmla="*/ 50 w 67"/>
                <a:gd name="T11" fmla="*/ 0 h 77"/>
                <a:gd name="T12" fmla="*/ 18 w 67"/>
                <a:gd name="T13" fmla="*/ 0 h 77"/>
                <a:gd name="T14" fmla="*/ 4 w 67"/>
                <a:gd name="T15" fmla="*/ 11 h 77"/>
                <a:gd name="T16" fmla="*/ 0 w 67"/>
                <a:gd name="T17" fmla="*/ 77 h 77"/>
                <a:gd name="T18" fmla="*/ 67 w 67"/>
                <a:gd name="T19" fmla="*/ 77 h 77"/>
                <a:gd name="T20" fmla="*/ 65 w 67"/>
                <a:gd name="T21" fmla="*/ 46 h 77"/>
                <a:gd name="T22" fmla="*/ 64 w 67"/>
                <a:gd name="T23" fmla="*/ 46 h 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67" h="77">
                  <a:moveTo>
                    <a:pt x="64" y="46"/>
                  </a:moveTo>
                  <a:cubicBezTo>
                    <a:pt x="59" y="46"/>
                    <a:pt x="55" y="42"/>
                    <a:pt x="55" y="37"/>
                  </a:cubicBezTo>
                  <a:cubicBezTo>
                    <a:pt x="55" y="33"/>
                    <a:pt x="59" y="29"/>
                    <a:pt x="64" y="29"/>
                  </a:cubicBezTo>
                  <a:cubicBezTo>
                    <a:pt x="64" y="29"/>
                    <a:pt x="64" y="29"/>
                    <a:pt x="64" y="29"/>
                  </a:cubicBezTo>
                  <a:cubicBezTo>
                    <a:pt x="63" y="11"/>
                    <a:pt x="63" y="11"/>
                    <a:pt x="63" y="11"/>
                  </a:cubicBezTo>
                  <a:cubicBezTo>
                    <a:pt x="63" y="5"/>
                    <a:pt x="57" y="0"/>
                    <a:pt x="50" y="0"/>
                  </a:cubicBezTo>
                  <a:cubicBezTo>
                    <a:pt x="18" y="0"/>
                    <a:pt x="18" y="0"/>
                    <a:pt x="18" y="0"/>
                  </a:cubicBezTo>
                  <a:cubicBezTo>
                    <a:pt x="11" y="0"/>
                    <a:pt x="5" y="5"/>
                    <a:pt x="4" y="11"/>
                  </a:cubicBezTo>
                  <a:cubicBezTo>
                    <a:pt x="0" y="77"/>
                    <a:pt x="0" y="77"/>
                    <a:pt x="0" y="77"/>
                  </a:cubicBezTo>
                  <a:cubicBezTo>
                    <a:pt x="67" y="77"/>
                    <a:pt x="67" y="77"/>
                    <a:pt x="67" y="77"/>
                  </a:cubicBezTo>
                  <a:cubicBezTo>
                    <a:pt x="65" y="46"/>
                    <a:pt x="65" y="46"/>
                    <a:pt x="65" y="46"/>
                  </a:cubicBezTo>
                  <a:lnTo>
                    <a:pt x="64" y="46"/>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2" name="Freeform 100"/>
            <p:cNvSpPr/>
            <p:nvPr/>
          </p:nvSpPr>
          <p:spPr bwMode="auto">
            <a:xfrm>
              <a:off x="6764338" y="1279525"/>
              <a:ext cx="158750" cy="61913"/>
            </a:xfrm>
            <a:custGeom>
              <a:avLst/>
              <a:gdLst>
                <a:gd name="T0" fmla="*/ 0 w 100"/>
                <a:gd name="T1" fmla="*/ 38 h 39"/>
                <a:gd name="T2" fmla="*/ 0 w 100"/>
                <a:gd name="T3" fmla="*/ 39 h 39"/>
                <a:gd name="T4" fmla="*/ 100 w 100"/>
                <a:gd name="T5" fmla="*/ 7 h 39"/>
                <a:gd name="T6" fmla="*/ 100 w 100"/>
                <a:gd name="T7" fmla="*/ 0 h 39"/>
                <a:gd name="T8" fmla="*/ 0 w 100"/>
                <a:gd name="T9" fmla="*/ 38 h 39"/>
              </a:gdLst>
              <a:ahLst/>
              <a:cxnLst>
                <a:cxn ang="0">
                  <a:pos x="T0" y="T1"/>
                </a:cxn>
                <a:cxn ang="0">
                  <a:pos x="T2" y="T3"/>
                </a:cxn>
                <a:cxn ang="0">
                  <a:pos x="T4" y="T5"/>
                </a:cxn>
                <a:cxn ang="0">
                  <a:pos x="T6" y="T7"/>
                </a:cxn>
                <a:cxn ang="0">
                  <a:pos x="T8" y="T9"/>
                </a:cxn>
              </a:cxnLst>
              <a:rect l="0" t="0" r="r" b="b"/>
              <a:pathLst>
                <a:path w="100" h="39">
                  <a:moveTo>
                    <a:pt x="0" y="38"/>
                  </a:moveTo>
                  <a:lnTo>
                    <a:pt x="0" y="39"/>
                  </a:lnTo>
                  <a:lnTo>
                    <a:pt x="100" y="7"/>
                  </a:lnTo>
                  <a:lnTo>
                    <a:pt x="100" y="0"/>
                  </a:lnTo>
                  <a:lnTo>
                    <a:pt x="0" y="38"/>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3" name="Freeform 101"/>
            <p:cNvSpPr/>
            <p:nvPr/>
          </p:nvSpPr>
          <p:spPr bwMode="auto">
            <a:xfrm>
              <a:off x="6764338" y="1312863"/>
              <a:ext cx="158750" cy="33338"/>
            </a:xfrm>
            <a:custGeom>
              <a:avLst/>
              <a:gdLst>
                <a:gd name="T0" fmla="*/ 0 w 100"/>
                <a:gd name="T1" fmla="*/ 21 h 21"/>
                <a:gd name="T2" fmla="*/ 100 w 100"/>
                <a:gd name="T3" fmla="*/ 8 h 21"/>
                <a:gd name="T4" fmla="*/ 100 w 100"/>
                <a:gd name="T5" fmla="*/ 0 h 21"/>
                <a:gd name="T6" fmla="*/ 0 w 100"/>
                <a:gd name="T7" fmla="*/ 20 h 21"/>
                <a:gd name="T8" fmla="*/ 0 w 100"/>
                <a:gd name="T9" fmla="*/ 21 h 21"/>
              </a:gdLst>
              <a:ahLst/>
              <a:cxnLst>
                <a:cxn ang="0">
                  <a:pos x="T0" y="T1"/>
                </a:cxn>
                <a:cxn ang="0">
                  <a:pos x="T2" y="T3"/>
                </a:cxn>
                <a:cxn ang="0">
                  <a:pos x="T4" y="T5"/>
                </a:cxn>
                <a:cxn ang="0">
                  <a:pos x="T6" y="T7"/>
                </a:cxn>
                <a:cxn ang="0">
                  <a:pos x="T8" y="T9"/>
                </a:cxn>
              </a:cxnLst>
              <a:rect l="0" t="0" r="r" b="b"/>
              <a:pathLst>
                <a:path w="100" h="21">
                  <a:moveTo>
                    <a:pt x="0" y="21"/>
                  </a:moveTo>
                  <a:lnTo>
                    <a:pt x="100" y="8"/>
                  </a:lnTo>
                  <a:lnTo>
                    <a:pt x="100" y="0"/>
                  </a:lnTo>
                  <a:lnTo>
                    <a:pt x="0" y="20"/>
                  </a:lnTo>
                  <a:lnTo>
                    <a:pt x="0" y="21"/>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4" name="Freeform 102"/>
            <p:cNvSpPr/>
            <p:nvPr/>
          </p:nvSpPr>
          <p:spPr bwMode="auto">
            <a:xfrm>
              <a:off x="6764338" y="1357313"/>
              <a:ext cx="158750" cy="63500"/>
            </a:xfrm>
            <a:custGeom>
              <a:avLst/>
              <a:gdLst>
                <a:gd name="T0" fmla="*/ 0 w 100"/>
                <a:gd name="T1" fmla="*/ 1 h 40"/>
                <a:gd name="T2" fmla="*/ 100 w 100"/>
                <a:gd name="T3" fmla="*/ 40 h 40"/>
                <a:gd name="T4" fmla="*/ 100 w 100"/>
                <a:gd name="T5" fmla="*/ 32 h 40"/>
                <a:gd name="T6" fmla="*/ 0 w 100"/>
                <a:gd name="T7" fmla="*/ 0 h 40"/>
                <a:gd name="T8" fmla="*/ 0 w 100"/>
                <a:gd name="T9" fmla="*/ 1 h 40"/>
              </a:gdLst>
              <a:ahLst/>
              <a:cxnLst>
                <a:cxn ang="0">
                  <a:pos x="T0" y="T1"/>
                </a:cxn>
                <a:cxn ang="0">
                  <a:pos x="T2" y="T3"/>
                </a:cxn>
                <a:cxn ang="0">
                  <a:pos x="T4" y="T5"/>
                </a:cxn>
                <a:cxn ang="0">
                  <a:pos x="T6" y="T7"/>
                </a:cxn>
                <a:cxn ang="0">
                  <a:pos x="T8" y="T9"/>
                </a:cxn>
              </a:cxnLst>
              <a:rect l="0" t="0" r="r" b="b"/>
              <a:pathLst>
                <a:path w="100" h="40">
                  <a:moveTo>
                    <a:pt x="0" y="1"/>
                  </a:moveTo>
                  <a:lnTo>
                    <a:pt x="100" y="40"/>
                  </a:lnTo>
                  <a:lnTo>
                    <a:pt x="100" y="32"/>
                  </a:lnTo>
                  <a:lnTo>
                    <a:pt x="0" y="0"/>
                  </a:lnTo>
                  <a:lnTo>
                    <a:pt x="0" y="1"/>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5" name="Freeform 103"/>
            <p:cNvSpPr/>
            <p:nvPr/>
          </p:nvSpPr>
          <p:spPr bwMode="auto">
            <a:xfrm>
              <a:off x="6764338" y="1352550"/>
              <a:ext cx="158750" cy="31750"/>
            </a:xfrm>
            <a:custGeom>
              <a:avLst/>
              <a:gdLst>
                <a:gd name="T0" fmla="*/ 0 w 100"/>
                <a:gd name="T1" fmla="*/ 1 h 20"/>
                <a:gd name="T2" fmla="*/ 100 w 100"/>
                <a:gd name="T3" fmla="*/ 20 h 20"/>
                <a:gd name="T4" fmla="*/ 100 w 100"/>
                <a:gd name="T5" fmla="*/ 14 h 20"/>
                <a:gd name="T6" fmla="*/ 0 w 100"/>
                <a:gd name="T7" fmla="*/ 0 h 20"/>
                <a:gd name="T8" fmla="*/ 0 w 100"/>
                <a:gd name="T9" fmla="*/ 1 h 20"/>
              </a:gdLst>
              <a:ahLst/>
              <a:cxnLst>
                <a:cxn ang="0">
                  <a:pos x="T0" y="T1"/>
                </a:cxn>
                <a:cxn ang="0">
                  <a:pos x="T2" y="T3"/>
                </a:cxn>
                <a:cxn ang="0">
                  <a:pos x="T4" y="T5"/>
                </a:cxn>
                <a:cxn ang="0">
                  <a:pos x="T6" y="T7"/>
                </a:cxn>
                <a:cxn ang="0">
                  <a:pos x="T8" y="T9"/>
                </a:cxn>
              </a:cxnLst>
              <a:rect l="0" t="0" r="r" b="b"/>
              <a:pathLst>
                <a:path w="100" h="20">
                  <a:moveTo>
                    <a:pt x="0" y="1"/>
                  </a:moveTo>
                  <a:lnTo>
                    <a:pt x="100" y="20"/>
                  </a:lnTo>
                  <a:lnTo>
                    <a:pt x="100" y="14"/>
                  </a:lnTo>
                  <a:lnTo>
                    <a:pt x="0" y="0"/>
                  </a:lnTo>
                  <a:lnTo>
                    <a:pt x="0" y="1"/>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6" name="Freeform 104"/>
            <p:cNvSpPr/>
            <p:nvPr/>
          </p:nvSpPr>
          <p:spPr bwMode="auto">
            <a:xfrm>
              <a:off x="6764338" y="1343025"/>
              <a:ext cx="158750" cy="12700"/>
            </a:xfrm>
            <a:custGeom>
              <a:avLst/>
              <a:gdLst>
                <a:gd name="T0" fmla="*/ 0 w 100"/>
                <a:gd name="T1" fmla="*/ 4 h 8"/>
                <a:gd name="T2" fmla="*/ 100 w 100"/>
                <a:gd name="T3" fmla="*/ 8 h 8"/>
                <a:gd name="T4" fmla="*/ 100 w 100"/>
                <a:gd name="T5" fmla="*/ 0 h 8"/>
                <a:gd name="T6" fmla="*/ 0 w 100"/>
                <a:gd name="T7" fmla="*/ 4 h 8"/>
                <a:gd name="T8" fmla="*/ 0 w 100"/>
                <a:gd name="T9" fmla="*/ 4 h 8"/>
              </a:gdLst>
              <a:ahLst/>
              <a:cxnLst>
                <a:cxn ang="0">
                  <a:pos x="T0" y="T1"/>
                </a:cxn>
                <a:cxn ang="0">
                  <a:pos x="T2" y="T3"/>
                </a:cxn>
                <a:cxn ang="0">
                  <a:pos x="T4" y="T5"/>
                </a:cxn>
                <a:cxn ang="0">
                  <a:pos x="T6" y="T7"/>
                </a:cxn>
                <a:cxn ang="0">
                  <a:pos x="T8" y="T9"/>
                </a:cxn>
              </a:cxnLst>
              <a:rect l="0" t="0" r="r" b="b"/>
              <a:pathLst>
                <a:path w="100" h="8">
                  <a:moveTo>
                    <a:pt x="0" y="4"/>
                  </a:moveTo>
                  <a:lnTo>
                    <a:pt x="100" y="8"/>
                  </a:lnTo>
                  <a:lnTo>
                    <a:pt x="100" y="0"/>
                  </a:lnTo>
                  <a:lnTo>
                    <a:pt x="0" y="4"/>
                  </a:lnTo>
                  <a:lnTo>
                    <a:pt x="0" y="4"/>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37" name="Freeform 105"/>
          <p:cNvSpPr/>
          <p:nvPr/>
        </p:nvSpPr>
        <p:spPr bwMode="auto">
          <a:xfrm>
            <a:off x="2573872" y="2599303"/>
            <a:ext cx="838373" cy="838373"/>
          </a:xfrm>
          <a:custGeom>
            <a:avLst/>
            <a:gdLst>
              <a:gd name="T0" fmla="*/ 508 w 1016"/>
              <a:gd name="T1" fmla="*/ 0 h 1016"/>
              <a:gd name="T2" fmla="*/ 0 w 1016"/>
              <a:gd name="T3" fmla="*/ 508 h 1016"/>
              <a:gd name="T4" fmla="*/ 28 w 1016"/>
              <a:gd name="T5" fmla="*/ 673 h 1016"/>
              <a:gd name="T6" fmla="*/ 508 w 1016"/>
              <a:gd name="T7" fmla="*/ 1016 h 1016"/>
              <a:gd name="T8" fmla="*/ 989 w 1016"/>
              <a:gd name="T9" fmla="*/ 673 h 1016"/>
              <a:gd name="T10" fmla="*/ 1016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228" y="0"/>
                  <a:pt x="0" y="228"/>
                  <a:pt x="0" y="508"/>
                </a:cubicBezTo>
                <a:cubicBezTo>
                  <a:pt x="0" y="566"/>
                  <a:pt x="10" y="621"/>
                  <a:pt x="28" y="673"/>
                </a:cubicBezTo>
                <a:cubicBezTo>
                  <a:pt x="96" y="873"/>
                  <a:pt x="285" y="1016"/>
                  <a:pt x="508" y="1016"/>
                </a:cubicBezTo>
                <a:cubicBezTo>
                  <a:pt x="731" y="1016"/>
                  <a:pt x="921" y="873"/>
                  <a:pt x="989" y="673"/>
                </a:cubicBezTo>
                <a:cubicBezTo>
                  <a:pt x="1007" y="621"/>
                  <a:pt x="1016" y="566"/>
                  <a:pt x="1016" y="508"/>
                </a:cubicBezTo>
                <a:cubicBezTo>
                  <a:pt x="1016" y="228"/>
                  <a:pt x="789" y="0"/>
                  <a:pt x="508" y="0"/>
                </a:cubicBezTo>
                <a:close/>
              </a:path>
            </a:pathLst>
          </a:custGeom>
          <a:solidFill>
            <a:srgbClr val="1D83A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4" name="组合 443"/>
          <p:cNvGrpSpPr/>
          <p:nvPr/>
        </p:nvGrpSpPr>
        <p:grpSpPr>
          <a:xfrm>
            <a:off x="2723310" y="2748741"/>
            <a:ext cx="539497" cy="539497"/>
            <a:chOff x="4010026" y="1349375"/>
            <a:chExt cx="676275" cy="676275"/>
          </a:xfrm>
        </p:grpSpPr>
        <p:sp>
          <p:nvSpPr>
            <p:cNvPr id="338" name="Freeform 106"/>
            <p:cNvSpPr/>
            <p:nvPr/>
          </p:nvSpPr>
          <p:spPr bwMode="auto">
            <a:xfrm>
              <a:off x="4259263" y="1349375"/>
              <a:ext cx="303213" cy="246063"/>
            </a:xfrm>
            <a:custGeom>
              <a:avLst/>
              <a:gdLst>
                <a:gd name="T0" fmla="*/ 0 w 293"/>
                <a:gd name="T1" fmla="*/ 239 h 239"/>
                <a:gd name="T2" fmla="*/ 87 w 293"/>
                <a:gd name="T3" fmla="*/ 189 h 239"/>
                <a:gd name="T4" fmla="*/ 293 w 293"/>
                <a:gd name="T5" fmla="*/ 74 h 239"/>
                <a:gd name="T6" fmla="*/ 86 w 293"/>
                <a:gd name="T7" fmla="*/ 0 h 239"/>
                <a:gd name="T8" fmla="*/ 0 w 293"/>
                <a:gd name="T9" fmla="*/ 12 h 239"/>
                <a:gd name="T10" fmla="*/ 0 w 293"/>
                <a:gd name="T11" fmla="*/ 239 h 239"/>
              </a:gdLst>
              <a:ahLst/>
              <a:cxnLst>
                <a:cxn ang="0">
                  <a:pos x="T0" y="T1"/>
                </a:cxn>
                <a:cxn ang="0">
                  <a:pos x="T2" y="T3"/>
                </a:cxn>
                <a:cxn ang="0">
                  <a:pos x="T4" y="T5"/>
                </a:cxn>
                <a:cxn ang="0">
                  <a:pos x="T6" y="T7"/>
                </a:cxn>
                <a:cxn ang="0">
                  <a:pos x="T8" y="T9"/>
                </a:cxn>
                <a:cxn ang="0">
                  <a:pos x="T10" y="T11"/>
                </a:cxn>
              </a:cxnLst>
              <a:rect l="0" t="0" r="r" b="b"/>
              <a:pathLst>
                <a:path w="293" h="239">
                  <a:moveTo>
                    <a:pt x="0" y="239"/>
                  </a:moveTo>
                  <a:cubicBezTo>
                    <a:pt x="87" y="189"/>
                    <a:pt x="87" y="189"/>
                    <a:pt x="87" y="189"/>
                  </a:cubicBezTo>
                  <a:cubicBezTo>
                    <a:pt x="293" y="74"/>
                    <a:pt x="293" y="74"/>
                    <a:pt x="293" y="74"/>
                  </a:cubicBezTo>
                  <a:cubicBezTo>
                    <a:pt x="237" y="28"/>
                    <a:pt x="165" y="0"/>
                    <a:pt x="86" y="0"/>
                  </a:cubicBezTo>
                  <a:cubicBezTo>
                    <a:pt x="56" y="0"/>
                    <a:pt x="27" y="4"/>
                    <a:pt x="0" y="12"/>
                  </a:cubicBezTo>
                  <a:lnTo>
                    <a:pt x="0" y="239"/>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9" name="Freeform 107"/>
            <p:cNvSpPr/>
            <p:nvPr/>
          </p:nvSpPr>
          <p:spPr bwMode="auto">
            <a:xfrm>
              <a:off x="4383088" y="1449388"/>
              <a:ext cx="303213" cy="290513"/>
            </a:xfrm>
            <a:custGeom>
              <a:avLst/>
              <a:gdLst>
                <a:gd name="T0" fmla="*/ 0 w 293"/>
                <a:gd name="T1" fmla="*/ 112 h 281"/>
                <a:gd name="T2" fmla="*/ 86 w 293"/>
                <a:gd name="T3" fmla="*/ 162 h 281"/>
                <a:gd name="T4" fmla="*/ 289 w 293"/>
                <a:gd name="T5" fmla="*/ 281 h 281"/>
                <a:gd name="T6" fmla="*/ 293 w 293"/>
                <a:gd name="T7" fmla="*/ 230 h 281"/>
                <a:gd name="T8" fmla="*/ 199 w 293"/>
                <a:gd name="T9" fmla="*/ 0 h 281"/>
                <a:gd name="T10" fmla="*/ 0 w 293"/>
                <a:gd name="T11" fmla="*/ 112 h 281"/>
              </a:gdLst>
              <a:ahLst/>
              <a:cxnLst>
                <a:cxn ang="0">
                  <a:pos x="T0" y="T1"/>
                </a:cxn>
                <a:cxn ang="0">
                  <a:pos x="T2" y="T3"/>
                </a:cxn>
                <a:cxn ang="0">
                  <a:pos x="T4" y="T5"/>
                </a:cxn>
                <a:cxn ang="0">
                  <a:pos x="T6" y="T7"/>
                </a:cxn>
                <a:cxn ang="0">
                  <a:pos x="T8" y="T9"/>
                </a:cxn>
                <a:cxn ang="0">
                  <a:pos x="T10" y="T11"/>
                </a:cxn>
              </a:cxnLst>
              <a:rect l="0" t="0" r="r" b="b"/>
              <a:pathLst>
                <a:path w="293" h="281">
                  <a:moveTo>
                    <a:pt x="0" y="112"/>
                  </a:moveTo>
                  <a:cubicBezTo>
                    <a:pt x="86" y="162"/>
                    <a:pt x="86" y="162"/>
                    <a:pt x="86" y="162"/>
                  </a:cubicBezTo>
                  <a:cubicBezTo>
                    <a:pt x="289" y="281"/>
                    <a:pt x="289" y="281"/>
                    <a:pt x="289" y="281"/>
                  </a:cubicBezTo>
                  <a:cubicBezTo>
                    <a:pt x="292" y="264"/>
                    <a:pt x="293" y="247"/>
                    <a:pt x="293" y="230"/>
                  </a:cubicBezTo>
                  <a:cubicBezTo>
                    <a:pt x="293" y="140"/>
                    <a:pt x="257" y="59"/>
                    <a:pt x="199" y="0"/>
                  </a:cubicBezTo>
                  <a:lnTo>
                    <a:pt x="0" y="112"/>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0" name="Freeform 108"/>
            <p:cNvSpPr/>
            <p:nvPr/>
          </p:nvSpPr>
          <p:spPr bwMode="auto">
            <a:xfrm>
              <a:off x="4021138" y="1373188"/>
              <a:ext cx="204788" cy="346075"/>
            </a:xfrm>
            <a:custGeom>
              <a:avLst/>
              <a:gdLst>
                <a:gd name="T0" fmla="*/ 197 w 197"/>
                <a:gd name="T1" fmla="*/ 335 h 335"/>
                <a:gd name="T2" fmla="*/ 197 w 197"/>
                <a:gd name="T3" fmla="*/ 264 h 335"/>
                <a:gd name="T4" fmla="*/ 197 w 197"/>
                <a:gd name="T5" fmla="*/ 0 h 335"/>
                <a:gd name="T6" fmla="*/ 0 w 197"/>
                <a:gd name="T7" fmla="*/ 220 h 335"/>
                <a:gd name="T8" fmla="*/ 197 w 197"/>
                <a:gd name="T9" fmla="*/ 335 h 335"/>
              </a:gdLst>
              <a:ahLst/>
              <a:cxnLst>
                <a:cxn ang="0">
                  <a:pos x="T0" y="T1"/>
                </a:cxn>
                <a:cxn ang="0">
                  <a:pos x="T2" y="T3"/>
                </a:cxn>
                <a:cxn ang="0">
                  <a:pos x="T4" y="T5"/>
                </a:cxn>
                <a:cxn ang="0">
                  <a:pos x="T6" y="T7"/>
                </a:cxn>
                <a:cxn ang="0">
                  <a:pos x="T8" y="T9"/>
                </a:cxn>
              </a:cxnLst>
              <a:rect l="0" t="0" r="r" b="b"/>
              <a:pathLst>
                <a:path w="197" h="335">
                  <a:moveTo>
                    <a:pt x="197" y="335"/>
                  </a:moveTo>
                  <a:cubicBezTo>
                    <a:pt x="197" y="264"/>
                    <a:pt x="197" y="264"/>
                    <a:pt x="197" y="264"/>
                  </a:cubicBezTo>
                  <a:cubicBezTo>
                    <a:pt x="197" y="0"/>
                    <a:pt x="197" y="0"/>
                    <a:pt x="197" y="0"/>
                  </a:cubicBezTo>
                  <a:cubicBezTo>
                    <a:pt x="101" y="38"/>
                    <a:pt x="27" y="119"/>
                    <a:pt x="0" y="220"/>
                  </a:cubicBezTo>
                  <a:lnTo>
                    <a:pt x="197" y="335"/>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1" name="Freeform 109"/>
            <p:cNvSpPr/>
            <p:nvPr/>
          </p:nvSpPr>
          <p:spPr bwMode="auto">
            <a:xfrm>
              <a:off x="4471988" y="1655763"/>
              <a:ext cx="203200" cy="346075"/>
            </a:xfrm>
            <a:custGeom>
              <a:avLst/>
              <a:gdLst>
                <a:gd name="T0" fmla="*/ 0 w 196"/>
                <a:gd name="T1" fmla="*/ 0 h 334"/>
                <a:gd name="T2" fmla="*/ 0 w 196"/>
                <a:gd name="T3" fmla="*/ 71 h 334"/>
                <a:gd name="T4" fmla="*/ 0 w 196"/>
                <a:gd name="T5" fmla="*/ 71 h 334"/>
                <a:gd name="T6" fmla="*/ 0 w 196"/>
                <a:gd name="T7" fmla="*/ 334 h 334"/>
                <a:gd name="T8" fmla="*/ 196 w 196"/>
                <a:gd name="T9" fmla="*/ 115 h 334"/>
                <a:gd name="T10" fmla="*/ 0 w 196"/>
                <a:gd name="T11" fmla="*/ 0 h 334"/>
              </a:gdLst>
              <a:ahLst/>
              <a:cxnLst>
                <a:cxn ang="0">
                  <a:pos x="T0" y="T1"/>
                </a:cxn>
                <a:cxn ang="0">
                  <a:pos x="T2" y="T3"/>
                </a:cxn>
                <a:cxn ang="0">
                  <a:pos x="T4" y="T5"/>
                </a:cxn>
                <a:cxn ang="0">
                  <a:pos x="T6" y="T7"/>
                </a:cxn>
                <a:cxn ang="0">
                  <a:pos x="T8" y="T9"/>
                </a:cxn>
                <a:cxn ang="0">
                  <a:pos x="T10" y="T11"/>
                </a:cxn>
              </a:cxnLst>
              <a:rect l="0" t="0" r="r" b="b"/>
              <a:pathLst>
                <a:path w="196" h="334">
                  <a:moveTo>
                    <a:pt x="0" y="0"/>
                  </a:moveTo>
                  <a:cubicBezTo>
                    <a:pt x="0" y="71"/>
                    <a:pt x="0" y="71"/>
                    <a:pt x="0" y="71"/>
                  </a:cubicBezTo>
                  <a:cubicBezTo>
                    <a:pt x="0" y="71"/>
                    <a:pt x="0" y="71"/>
                    <a:pt x="0" y="71"/>
                  </a:cubicBezTo>
                  <a:cubicBezTo>
                    <a:pt x="0" y="334"/>
                    <a:pt x="0" y="334"/>
                    <a:pt x="0" y="334"/>
                  </a:cubicBezTo>
                  <a:cubicBezTo>
                    <a:pt x="96" y="297"/>
                    <a:pt x="169" y="215"/>
                    <a:pt x="196" y="115"/>
                  </a:cubicBezTo>
                  <a:lnTo>
                    <a:pt x="0" y="0"/>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2" name="Freeform 110"/>
            <p:cNvSpPr/>
            <p:nvPr/>
          </p:nvSpPr>
          <p:spPr bwMode="auto">
            <a:xfrm>
              <a:off x="4133851" y="1778000"/>
              <a:ext cx="304800" cy="247650"/>
            </a:xfrm>
            <a:custGeom>
              <a:avLst/>
              <a:gdLst>
                <a:gd name="T0" fmla="*/ 294 w 294"/>
                <a:gd name="T1" fmla="*/ 0 h 239"/>
                <a:gd name="T2" fmla="*/ 206 w 294"/>
                <a:gd name="T3" fmla="*/ 50 h 239"/>
                <a:gd name="T4" fmla="*/ 0 w 294"/>
                <a:gd name="T5" fmla="*/ 165 h 239"/>
                <a:gd name="T6" fmla="*/ 207 w 294"/>
                <a:gd name="T7" fmla="*/ 239 h 239"/>
                <a:gd name="T8" fmla="*/ 294 w 294"/>
                <a:gd name="T9" fmla="*/ 227 h 239"/>
                <a:gd name="T10" fmla="*/ 294 w 294"/>
                <a:gd name="T11" fmla="*/ 0 h 239"/>
              </a:gdLst>
              <a:ahLst/>
              <a:cxnLst>
                <a:cxn ang="0">
                  <a:pos x="T0" y="T1"/>
                </a:cxn>
                <a:cxn ang="0">
                  <a:pos x="T2" y="T3"/>
                </a:cxn>
                <a:cxn ang="0">
                  <a:pos x="T4" y="T5"/>
                </a:cxn>
                <a:cxn ang="0">
                  <a:pos x="T6" y="T7"/>
                </a:cxn>
                <a:cxn ang="0">
                  <a:pos x="T8" y="T9"/>
                </a:cxn>
                <a:cxn ang="0">
                  <a:pos x="T10" y="T11"/>
                </a:cxn>
              </a:cxnLst>
              <a:rect l="0" t="0" r="r" b="b"/>
              <a:pathLst>
                <a:path w="294" h="239">
                  <a:moveTo>
                    <a:pt x="294" y="0"/>
                  </a:moveTo>
                  <a:cubicBezTo>
                    <a:pt x="206" y="50"/>
                    <a:pt x="206" y="50"/>
                    <a:pt x="206" y="50"/>
                  </a:cubicBezTo>
                  <a:cubicBezTo>
                    <a:pt x="0" y="165"/>
                    <a:pt x="0" y="165"/>
                    <a:pt x="0" y="165"/>
                  </a:cubicBezTo>
                  <a:cubicBezTo>
                    <a:pt x="57" y="211"/>
                    <a:pt x="129" y="239"/>
                    <a:pt x="207" y="239"/>
                  </a:cubicBezTo>
                  <a:cubicBezTo>
                    <a:pt x="237" y="239"/>
                    <a:pt x="266" y="235"/>
                    <a:pt x="294" y="227"/>
                  </a:cubicBezTo>
                  <a:lnTo>
                    <a:pt x="294" y="0"/>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3" name="Freeform 111"/>
            <p:cNvSpPr/>
            <p:nvPr/>
          </p:nvSpPr>
          <p:spPr bwMode="auto">
            <a:xfrm>
              <a:off x="4010026" y="1635125"/>
              <a:ext cx="303213" cy="290513"/>
            </a:xfrm>
            <a:custGeom>
              <a:avLst/>
              <a:gdLst>
                <a:gd name="T0" fmla="*/ 293 w 293"/>
                <a:gd name="T1" fmla="*/ 168 h 280"/>
                <a:gd name="T2" fmla="*/ 208 w 293"/>
                <a:gd name="T3" fmla="*/ 119 h 280"/>
                <a:gd name="T4" fmla="*/ 4 w 293"/>
                <a:gd name="T5" fmla="*/ 0 h 280"/>
                <a:gd name="T6" fmla="*/ 0 w 293"/>
                <a:gd name="T7" fmla="*/ 50 h 280"/>
                <a:gd name="T8" fmla="*/ 95 w 293"/>
                <a:gd name="T9" fmla="*/ 280 h 280"/>
                <a:gd name="T10" fmla="*/ 293 w 293"/>
                <a:gd name="T11" fmla="*/ 168 h 280"/>
              </a:gdLst>
              <a:ahLst/>
              <a:cxnLst>
                <a:cxn ang="0">
                  <a:pos x="T0" y="T1"/>
                </a:cxn>
                <a:cxn ang="0">
                  <a:pos x="T2" y="T3"/>
                </a:cxn>
                <a:cxn ang="0">
                  <a:pos x="T4" y="T5"/>
                </a:cxn>
                <a:cxn ang="0">
                  <a:pos x="T6" y="T7"/>
                </a:cxn>
                <a:cxn ang="0">
                  <a:pos x="T8" y="T9"/>
                </a:cxn>
                <a:cxn ang="0">
                  <a:pos x="T10" y="T11"/>
                </a:cxn>
              </a:cxnLst>
              <a:rect l="0" t="0" r="r" b="b"/>
              <a:pathLst>
                <a:path w="293" h="280">
                  <a:moveTo>
                    <a:pt x="293" y="168"/>
                  </a:moveTo>
                  <a:cubicBezTo>
                    <a:pt x="208" y="119"/>
                    <a:pt x="208" y="119"/>
                    <a:pt x="208" y="119"/>
                  </a:cubicBezTo>
                  <a:cubicBezTo>
                    <a:pt x="4" y="0"/>
                    <a:pt x="4" y="0"/>
                    <a:pt x="4" y="0"/>
                  </a:cubicBezTo>
                  <a:cubicBezTo>
                    <a:pt x="2" y="16"/>
                    <a:pt x="0" y="33"/>
                    <a:pt x="0" y="50"/>
                  </a:cubicBezTo>
                  <a:cubicBezTo>
                    <a:pt x="0" y="140"/>
                    <a:pt x="36" y="221"/>
                    <a:pt x="95" y="280"/>
                  </a:cubicBezTo>
                  <a:lnTo>
                    <a:pt x="293" y="168"/>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44" name="Oval 112"/>
          <p:cNvSpPr>
            <a:spLocks noChangeArrowheads="1"/>
          </p:cNvSpPr>
          <p:nvPr/>
        </p:nvSpPr>
        <p:spPr bwMode="auto">
          <a:xfrm>
            <a:off x="5687721" y="2599303"/>
            <a:ext cx="838373" cy="838373"/>
          </a:xfrm>
          <a:prstGeom prst="ellipse">
            <a:avLst/>
          </a:prstGeom>
          <a:solidFill>
            <a:srgbClr val="92CDE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1" name="组合 440"/>
          <p:cNvGrpSpPr/>
          <p:nvPr/>
        </p:nvGrpSpPr>
        <p:grpSpPr>
          <a:xfrm>
            <a:off x="5872619" y="2782935"/>
            <a:ext cx="471111" cy="471110"/>
            <a:chOff x="7548563" y="1392238"/>
            <a:chExt cx="590551" cy="590550"/>
          </a:xfrm>
        </p:grpSpPr>
        <p:sp>
          <p:nvSpPr>
            <p:cNvPr id="345" name="Freeform 113"/>
            <p:cNvSpPr/>
            <p:nvPr/>
          </p:nvSpPr>
          <p:spPr bwMode="auto">
            <a:xfrm>
              <a:off x="7548563" y="1392238"/>
              <a:ext cx="79375" cy="80963"/>
            </a:xfrm>
            <a:custGeom>
              <a:avLst/>
              <a:gdLst>
                <a:gd name="T0" fmla="*/ 20 w 50"/>
                <a:gd name="T1" fmla="*/ 51 h 51"/>
                <a:gd name="T2" fmla="*/ 0 w 50"/>
                <a:gd name="T3" fmla="*/ 51 h 51"/>
                <a:gd name="T4" fmla="*/ 0 w 50"/>
                <a:gd name="T5" fmla="*/ 0 h 51"/>
                <a:gd name="T6" fmla="*/ 50 w 50"/>
                <a:gd name="T7" fmla="*/ 0 h 51"/>
                <a:gd name="T8" fmla="*/ 50 w 50"/>
                <a:gd name="T9" fmla="*/ 20 h 51"/>
                <a:gd name="T10" fmla="*/ 20 w 50"/>
                <a:gd name="T11" fmla="*/ 20 h 51"/>
                <a:gd name="T12" fmla="*/ 20 w 50"/>
                <a:gd name="T13" fmla="*/ 51 h 51"/>
              </a:gdLst>
              <a:ahLst/>
              <a:cxnLst>
                <a:cxn ang="0">
                  <a:pos x="T0" y="T1"/>
                </a:cxn>
                <a:cxn ang="0">
                  <a:pos x="T2" y="T3"/>
                </a:cxn>
                <a:cxn ang="0">
                  <a:pos x="T4" y="T5"/>
                </a:cxn>
                <a:cxn ang="0">
                  <a:pos x="T6" y="T7"/>
                </a:cxn>
                <a:cxn ang="0">
                  <a:pos x="T8" y="T9"/>
                </a:cxn>
                <a:cxn ang="0">
                  <a:pos x="T10" y="T11"/>
                </a:cxn>
                <a:cxn ang="0">
                  <a:pos x="T12" y="T13"/>
                </a:cxn>
              </a:cxnLst>
              <a:rect l="0" t="0" r="r" b="b"/>
              <a:pathLst>
                <a:path w="50" h="51">
                  <a:moveTo>
                    <a:pt x="20" y="51"/>
                  </a:moveTo>
                  <a:lnTo>
                    <a:pt x="0" y="51"/>
                  </a:lnTo>
                  <a:lnTo>
                    <a:pt x="0" y="0"/>
                  </a:lnTo>
                  <a:lnTo>
                    <a:pt x="50" y="0"/>
                  </a:lnTo>
                  <a:lnTo>
                    <a:pt x="50" y="20"/>
                  </a:lnTo>
                  <a:lnTo>
                    <a:pt x="20" y="20"/>
                  </a:lnTo>
                  <a:lnTo>
                    <a:pt x="20" y="51"/>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6" name="Freeform 114"/>
            <p:cNvSpPr/>
            <p:nvPr/>
          </p:nvSpPr>
          <p:spPr bwMode="auto">
            <a:xfrm>
              <a:off x="7548563" y="1901825"/>
              <a:ext cx="79375" cy="80963"/>
            </a:xfrm>
            <a:custGeom>
              <a:avLst/>
              <a:gdLst>
                <a:gd name="T0" fmla="*/ 50 w 50"/>
                <a:gd name="T1" fmla="*/ 51 h 51"/>
                <a:gd name="T2" fmla="*/ 0 w 50"/>
                <a:gd name="T3" fmla="*/ 51 h 51"/>
                <a:gd name="T4" fmla="*/ 0 w 50"/>
                <a:gd name="T5" fmla="*/ 0 h 51"/>
                <a:gd name="T6" fmla="*/ 20 w 50"/>
                <a:gd name="T7" fmla="*/ 0 h 51"/>
                <a:gd name="T8" fmla="*/ 20 w 50"/>
                <a:gd name="T9" fmla="*/ 31 h 51"/>
                <a:gd name="T10" fmla="*/ 50 w 50"/>
                <a:gd name="T11" fmla="*/ 31 h 51"/>
                <a:gd name="T12" fmla="*/ 50 w 50"/>
                <a:gd name="T13" fmla="*/ 51 h 51"/>
              </a:gdLst>
              <a:ahLst/>
              <a:cxnLst>
                <a:cxn ang="0">
                  <a:pos x="T0" y="T1"/>
                </a:cxn>
                <a:cxn ang="0">
                  <a:pos x="T2" y="T3"/>
                </a:cxn>
                <a:cxn ang="0">
                  <a:pos x="T4" y="T5"/>
                </a:cxn>
                <a:cxn ang="0">
                  <a:pos x="T6" y="T7"/>
                </a:cxn>
                <a:cxn ang="0">
                  <a:pos x="T8" y="T9"/>
                </a:cxn>
                <a:cxn ang="0">
                  <a:pos x="T10" y="T11"/>
                </a:cxn>
                <a:cxn ang="0">
                  <a:pos x="T12" y="T13"/>
                </a:cxn>
              </a:cxnLst>
              <a:rect l="0" t="0" r="r" b="b"/>
              <a:pathLst>
                <a:path w="50" h="51">
                  <a:moveTo>
                    <a:pt x="50" y="51"/>
                  </a:moveTo>
                  <a:lnTo>
                    <a:pt x="0" y="51"/>
                  </a:lnTo>
                  <a:lnTo>
                    <a:pt x="0" y="0"/>
                  </a:lnTo>
                  <a:lnTo>
                    <a:pt x="20" y="0"/>
                  </a:lnTo>
                  <a:lnTo>
                    <a:pt x="20" y="31"/>
                  </a:lnTo>
                  <a:lnTo>
                    <a:pt x="50" y="31"/>
                  </a:lnTo>
                  <a:lnTo>
                    <a:pt x="50" y="51"/>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7" name="Freeform 115"/>
            <p:cNvSpPr/>
            <p:nvPr/>
          </p:nvSpPr>
          <p:spPr bwMode="auto">
            <a:xfrm>
              <a:off x="8058151" y="1392238"/>
              <a:ext cx="80963" cy="80963"/>
            </a:xfrm>
            <a:custGeom>
              <a:avLst/>
              <a:gdLst>
                <a:gd name="T0" fmla="*/ 51 w 51"/>
                <a:gd name="T1" fmla="*/ 51 h 51"/>
                <a:gd name="T2" fmla="*/ 31 w 51"/>
                <a:gd name="T3" fmla="*/ 51 h 51"/>
                <a:gd name="T4" fmla="*/ 31 w 51"/>
                <a:gd name="T5" fmla="*/ 20 h 51"/>
                <a:gd name="T6" fmla="*/ 0 w 51"/>
                <a:gd name="T7" fmla="*/ 20 h 51"/>
                <a:gd name="T8" fmla="*/ 0 w 51"/>
                <a:gd name="T9" fmla="*/ 0 h 51"/>
                <a:gd name="T10" fmla="*/ 51 w 51"/>
                <a:gd name="T11" fmla="*/ 0 h 51"/>
                <a:gd name="T12" fmla="*/ 51 w 51"/>
                <a:gd name="T13" fmla="*/ 51 h 51"/>
              </a:gdLst>
              <a:ahLst/>
              <a:cxnLst>
                <a:cxn ang="0">
                  <a:pos x="T0" y="T1"/>
                </a:cxn>
                <a:cxn ang="0">
                  <a:pos x="T2" y="T3"/>
                </a:cxn>
                <a:cxn ang="0">
                  <a:pos x="T4" y="T5"/>
                </a:cxn>
                <a:cxn ang="0">
                  <a:pos x="T6" y="T7"/>
                </a:cxn>
                <a:cxn ang="0">
                  <a:pos x="T8" y="T9"/>
                </a:cxn>
                <a:cxn ang="0">
                  <a:pos x="T10" y="T11"/>
                </a:cxn>
                <a:cxn ang="0">
                  <a:pos x="T12" y="T13"/>
                </a:cxn>
              </a:cxnLst>
              <a:rect l="0" t="0" r="r" b="b"/>
              <a:pathLst>
                <a:path w="51" h="51">
                  <a:moveTo>
                    <a:pt x="51" y="51"/>
                  </a:moveTo>
                  <a:lnTo>
                    <a:pt x="31" y="51"/>
                  </a:lnTo>
                  <a:lnTo>
                    <a:pt x="31" y="20"/>
                  </a:lnTo>
                  <a:lnTo>
                    <a:pt x="0" y="20"/>
                  </a:lnTo>
                  <a:lnTo>
                    <a:pt x="0" y="0"/>
                  </a:lnTo>
                  <a:lnTo>
                    <a:pt x="51" y="0"/>
                  </a:lnTo>
                  <a:lnTo>
                    <a:pt x="51" y="51"/>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8" name="Freeform 116"/>
            <p:cNvSpPr/>
            <p:nvPr/>
          </p:nvSpPr>
          <p:spPr bwMode="auto">
            <a:xfrm>
              <a:off x="8058151" y="1901825"/>
              <a:ext cx="80963" cy="80963"/>
            </a:xfrm>
            <a:custGeom>
              <a:avLst/>
              <a:gdLst>
                <a:gd name="T0" fmla="*/ 51 w 51"/>
                <a:gd name="T1" fmla="*/ 51 h 51"/>
                <a:gd name="T2" fmla="*/ 0 w 51"/>
                <a:gd name="T3" fmla="*/ 51 h 51"/>
                <a:gd name="T4" fmla="*/ 0 w 51"/>
                <a:gd name="T5" fmla="*/ 31 h 51"/>
                <a:gd name="T6" fmla="*/ 31 w 51"/>
                <a:gd name="T7" fmla="*/ 31 h 51"/>
                <a:gd name="T8" fmla="*/ 31 w 51"/>
                <a:gd name="T9" fmla="*/ 0 h 51"/>
                <a:gd name="T10" fmla="*/ 51 w 51"/>
                <a:gd name="T11" fmla="*/ 0 h 51"/>
                <a:gd name="T12" fmla="*/ 51 w 51"/>
                <a:gd name="T13" fmla="*/ 51 h 51"/>
              </a:gdLst>
              <a:ahLst/>
              <a:cxnLst>
                <a:cxn ang="0">
                  <a:pos x="T0" y="T1"/>
                </a:cxn>
                <a:cxn ang="0">
                  <a:pos x="T2" y="T3"/>
                </a:cxn>
                <a:cxn ang="0">
                  <a:pos x="T4" y="T5"/>
                </a:cxn>
                <a:cxn ang="0">
                  <a:pos x="T6" y="T7"/>
                </a:cxn>
                <a:cxn ang="0">
                  <a:pos x="T8" y="T9"/>
                </a:cxn>
                <a:cxn ang="0">
                  <a:pos x="T10" y="T11"/>
                </a:cxn>
                <a:cxn ang="0">
                  <a:pos x="T12" y="T13"/>
                </a:cxn>
              </a:cxnLst>
              <a:rect l="0" t="0" r="r" b="b"/>
              <a:pathLst>
                <a:path w="51" h="51">
                  <a:moveTo>
                    <a:pt x="51" y="51"/>
                  </a:moveTo>
                  <a:lnTo>
                    <a:pt x="0" y="51"/>
                  </a:lnTo>
                  <a:lnTo>
                    <a:pt x="0" y="31"/>
                  </a:lnTo>
                  <a:lnTo>
                    <a:pt x="31" y="31"/>
                  </a:lnTo>
                  <a:lnTo>
                    <a:pt x="31" y="0"/>
                  </a:lnTo>
                  <a:lnTo>
                    <a:pt x="51" y="0"/>
                  </a:lnTo>
                  <a:lnTo>
                    <a:pt x="51" y="51"/>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9" name="Freeform 117"/>
            <p:cNvSpPr/>
            <p:nvPr/>
          </p:nvSpPr>
          <p:spPr bwMode="auto">
            <a:xfrm>
              <a:off x="7777163" y="1646238"/>
              <a:ext cx="134938" cy="123825"/>
            </a:xfrm>
            <a:custGeom>
              <a:avLst/>
              <a:gdLst>
                <a:gd name="T0" fmla="*/ 3 w 130"/>
                <a:gd name="T1" fmla="*/ 55 h 119"/>
                <a:gd name="T2" fmla="*/ 1 w 130"/>
                <a:gd name="T3" fmla="*/ 68 h 119"/>
                <a:gd name="T4" fmla="*/ 2 w 130"/>
                <a:gd name="T5" fmla="*/ 90 h 119"/>
                <a:gd name="T6" fmla="*/ 8 w 130"/>
                <a:gd name="T7" fmla="*/ 100 h 119"/>
                <a:gd name="T8" fmla="*/ 16 w 130"/>
                <a:gd name="T9" fmla="*/ 109 h 119"/>
                <a:gd name="T10" fmla="*/ 51 w 130"/>
                <a:gd name="T11" fmla="*/ 118 h 119"/>
                <a:gd name="T12" fmla="*/ 79 w 130"/>
                <a:gd name="T13" fmla="*/ 119 h 119"/>
                <a:gd name="T14" fmla="*/ 96 w 130"/>
                <a:gd name="T15" fmla="*/ 117 h 119"/>
                <a:gd name="T16" fmla="*/ 107 w 130"/>
                <a:gd name="T17" fmla="*/ 103 h 119"/>
                <a:gd name="T18" fmla="*/ 122 w 130"/>
                <a:gd name="T19" fmla="*/ 85 h 119"/>
                <a:gd name="T20" fmla="*/ 130 w 130"/>
                <a:gd name="T21" fmla="*/ 63 h 119"/>
                <a:gd name="T22" fmla="*/ 123 w 130"/>
                <a:gd name="T23" fmla="*/ 43 h 119"/>
                <a:gd name="T24" fmla="*/ 121 w 130"/>
                <a:gd name="T25" fmla="*/ 0 h 119"/>
                <a:gd name="T26" fmla="*/ 13 w 130"/>
                <a:gd name="T27" fmla="*/ 12 h 119"/>
                <a:gd name="T28" fmla="*/ 8 w 130"/>
                <a:gd name="T29" fmla="*/ 11 h 119"/>
                <a:gd name="T30" fmla="*/ 8 w 130"/>
                <a:gd name="T31" fmla="*/ 7 h 119"/>
                <a:gd name="T32" fmla="*/ 1 w 130"/>
                <a:gd name="T33" fmla="*/ 3 h 119"/>
                <a:gd name="T34" fmla="*/ 6 w 130"/>
                <a:gd name="T35" fmla="*/ 40 h 119"/>
                <a:gd name="T36" fmla="*/ 6 w 130"/>
                <a:gd name="T37" fmla="*/ 47 h 119"/>
                <a:gd name="T38" fmla="*/ 3 w 130"/>
                <a:gd name="T39" fmla="*/ 55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30" h="119">
                  <a:moveTo>
                    <a:pt x="3" y="55"/>
                  </a:moveTo>
                  <a:cubicBezTo>
                    <a:pt x="2" y="59"/>
                    <a:pt x="1" y="63"/>
                    <a:pt x="1" y="68"/>
                  </a:cubicBezTo>
                  <a:cubicBezTo>
                    <a:pt x="1" y="75"/>
                    <a:pt x="0" y="83"/>
                    <a:pt x="2" y="90"/>
                  </a:cubicBezTo>
                  <a:cubicBezTo>
                    <a:pt x="4" y="94"/>
                    <a:pt x="6" y="97"/>
                    <a:pt x="8" y="100"/>
                  </a:cubicBezTo>
                  <a:cubicBezTo>
                    <a:pt x="10" y="103"/>
                    <a:pt x="13" y="107"/>
                    <a:pt x="16" y="109"/>
                  </a:cubicBezTo>
                  <a:cubicBezTo>
                    <a:pt x="26" y="116"/>
                    <a:pt x="39" y="117"/>
                    <a:pt x="51" y="118"/>
                  </a:cubicBezTo>
                  <a:cubicBezTo>
                    <a:pt x="60" y="118"/>
                    <a:pt x="70" y="118"/>
                    <a:pt x="79" y="119"/>
                  </a:cubicBezTo>
                  <a:cubicBezTo>
                    <a:pt x="85" y="119"/>
                    <a:pt x="91" y="119"/>
                    <a:pt x="96" y="117"/>
                  </a:cubicBezTo>
                  <a:cubicBezTo>
                    <a:pt x="101" y="114"/>
                    <a:pt x="104" y="108"/>
                    <a:pt x="107" y="103"/>
                  </a:cubicBezTo>
                  <a:cubicBezTo>
                    <a:pt x="112" y="97"/>
                    <a:pt x="118" y="91"/>
                    <a:pt x="122" y="85"/>
                  </a:cubicBezTo>
                  <a:cubicBezTo>
                    <a:pt x="127" y="78"/>
                    <a:pt x="130" y="71"/>
                    <a:pt x="130" y="63"/>
                  </a:cubicBezTo>
                  <a:cubicBezTo>
                    <a:pt x="129" y="56"/>
                    <a:pt x="125" y="50"/>
                    <a:pt x="123" y="43"/>
                  </a:cubicBezTo>
                  <a:cubicBezTo>
                    <a:pt x="118" y="29"/>
                    <a:pt x="120" y="15"/>
                    <a:pt x="121" y="0"/>
                  </a:cubicBezTo>
                  <a:cubicBezTo>
                    <a:pt x="85" y="5"/>
                    <a:pt x="49" y="9"/>
                    <a:pt x="13" y="12"/>
                  </a:cubicBezTo>
                  <a:cubicBezTo>
                    <a:pt x="11" y="12"/>
                    <a:pt x="9" y="12"/>
                    <a:pt x="8" y="11"/>
                  </a:cubicBezTo>
                  <a:cubicBezTo>
                    <a:pt x="8" y="10"/>
                    <a:pt x="8" y="9"/>
                    <a:pt x="8" y="7"/>
                  </a:cubicBezTo>
                  <a:cubicBezTo>
                    <a:pt x="7" y="4"/>
                    <a:pt x="4" y="2"/>
                    <a:pt x="1" y="3"/>
                  </a:cubicBezTo>
                  <a:cubicBezTo>
                    <a:pt x="5" y="15"/>
                    <a:pt x="7" y="28"/>
                    <a:pt x="6" y="40"/>
                  </a:cubicBezTo>
                  <a:cubicBezTo>
                    <a:pt x="6" y="42"/>
                    <a:pt x="6" y="45"/>
                    <a:pt x="6" y="47"/>
                  </a:cubicBezTo>
                  <a:cubicBezTo>
                    <a:pt x="5" y="50"/>
                    <a:pt x="4" y="52"/>
                    <a:pt x="3" y="55"/>
                  </a:cubicBezTo>
                  <a:close/>
                </a:path>
              </a:pathLst>
            </a:custGeom>
            <a:solidFill>
              <a:srgbClr val="D3AA6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0" name="Freeform 118"/>
            <p:cNvSpPr/>
            <p:nvPr/>
          </p:nvSpPr>
          <p:spPr bwMode="auto">
            <a:xfrm>
              <a:off x="7799388" y="1789113"/>
              <a:ext cx="34925" cy="111125"/>
            </a:xfrm>
            <a:custGeom>
              <a:avLst/>
              <a:gdLst>
                <a:gd name="T0" fmla="*/ 21 w 34"/>
                <a:gd name="T1" fmla="*/ 0 h 107"/>
                <a:gd name="T2" fmla="*/ 5 w 34"/>
                <a:gd name="T3" fmla="*/ 24 h 107"/>
                <a:gd name="T4" fmla="*/ 0 w 34"/>
                <a:gd name="T5" fmla="*/ 36 h 107"/>
                <a:gd name="T6" fmla="*/ 20 w 34"/>
                <a:gd name="T7" fmla="*/ 107 h 107"/>
                <a:gd name="T8" fmla="*/ 34 w 34"/>
                <a:gd name="T9" fmla="*/ 16 h 107"/>
                <a:gd name="T10" fmla="*/ 21 w 34"/>
                <a:gd name="T11" fmla="*/ 0 h 107"/>
              </a:gdLst>
              <a:ahLst/>
              <a:cxnLst>
                <a:cxn ang="0">
                  <a:pos x="T0" y="T1"/>
                </a:cxn>
                <a:cxn ang="0">
                  <a:pos x="T2" y="T3"/>
                </a:cxn>
                <a:cxn ang="0">
                  <a:pos x="T4" y="T5"/>
                </a:cxn>
                <a:cxn ang="0">
                  <a:pos x="T6" y="T7"/>
                </a:cxn>
                <a:cxn ang="0">
                  <a:pos x="T8" y="T9"/>
                </a:cxn>
                <a:cxn ang="0">
                  <a:pos x="T10" y="T11"/>
                </a:cxn>
              </a:cxnLst>
              <a:rect l="0" t="0" r="r" b="b"/>
              <a:pathLst>
                <a:path w="34" h="107">
                  <a:moveTo>
                    <a:pt x="21" y="0"/>
                  </a:moveTo>
                  <a:cubicBezTo>
                    <a:pt x="15" y="8"/>
                    <a:pt x="9" y="16"/>
                    <a:pt x="5" y="24"/>
                  </a:cubicBezTo>
                  <a:cubicBezTo>
                    <a:pt x="3" y="30"/>
                    <a:pt x="1" y="34"/>
                    <a:pt x="0" y="36"/>
                  </a:cubicBezTo>
                  <a:cubicBezTo>
                    <a:pt x="5" y="56"/>
                    <a:pt x="12" y="80"/>
                    <a:pt x="20" y="107"/>
                  </a:cubicBezTo>
                  <a:cubicBezTo>
                    <a:pt x="34" y="16"/>
                    <a:pt x="34" y="16"/>
                    <a:pt x="34" y="16"/>
                  </a:cubicBezTo>
                  <a:lnTo>
                    <a:pt x="21" y="0"/>
                  </a:lnTo>
                  <a:close/>
                </a:path>
              </a:pathLst>
            </a:custGeom>
            <a:solidFill>
              <a:srgbClr val="3A688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1" name="Freeform 119"/>
            <p:cNvSpPr/>
            <p:nvPr/>
          </p:nvSpPr>
          <p:spPr bwMode="auto">
            <a:xfrm>
              <a:off x="7854951" y="1789113"/>
              <a:ext cx="36513" cy="106363"/>
            </a:xfrm>
            <a:custGeom>
              <a:avLst/>
              <a:gdLst>
                <a:gd name="T0" fmla="*/ 13 w 36"/>
                <a:gd name="T1" fmla="*/ 0 h 104"/>
                <a:gd name="T2" fmla="*/ 0 w 36"/>
                <a:gd name="T3" fmla="*/ 17 h 104"/>
                <a:gd name="T4" fmla="*/ 17 w 36"/>
                <a:gd name="T5" fmla="*/ 104 h 104"/>
                <a:gd name="T6" fmla="*/ 36 w 36"/>
                <a:gd name="T7" fmla="*/ 37 h 104"/>
                <a:gd name="T8" fmla="*/ 30 w 36"/>
                <a:gd name="T9" fmla="*/ 25 h 104"/>
                <a:gd name="T10" fmla="*/ 13 w 36"/>
                <a:gd name="T11" fmla="*/ 0 h 104"/>
              </a:gdLst>
              <a:ahLst/>
              <a:cxnLst>
                <a:cxn ang="0">
                  <a:pos x="T0" y="T1"/>
                </a:cxn>
                <a:cxn ang="0">
                  <a:pos x="T2" y="T3"/>
                </a:cxn>
                <a:cxn ang="0">
                  <a:pos x="T4" y="T5"/>
                </a:cxn>
                <a:cxn ang="0">
                  <a:pos x="T6" y="T7"/>
                </a:cxn>
                <a:cxn ang="0">
                  <a:pos x="T8" y="T9"/>
                </a:cxn>
                <a:cxn ang="0">
                  <a:pos x="T10" y="T11"/>
                </a:cxn>
              </a:cxnLst>
              <a:rect l="0" t="0" r="r" b="b"/>
              <a:pathLst>
                <a:path w="36" h="104">
                  <a:moveTo>
                    <a:pt x="13" y="0"/>
                  </a:moveTo>
                  <a:cubicBezTo>
                    <a:pt x="0" y="17"/>
                    <a:pt x="0" y="17"/>
                    <a:pt x="0" y="17"/>
                  </a:cubicBezTo>
                  <a:cubicBezTo>
                    <a:pt x="17" y="104"/>
                    <a:pt x="17" y="104"/>
                    <a:pt x="17" y="104"/>
                  </a:cubicBezTo>
                  <a:cubicBezTo>
                    <a:pt x="24" y="78"/>
                    <a:pt x="31" y="56"/>
                    <a:pt x="36" y="37"/>
                  </a:cubicBezTo>
                  <a:cubicBezTo>
                    <a:pt x="35" y="35"/>
                    <a:pt x="33" y="31"/>
                    <a:pt x="30" y="25"/>
                  </a:cubicBezTo>
                  <a:cubicBezTo>
                    <a:pt x="27" y="17"/>
                    <a:pt x="20" y="8"/>
                    <a:pt x="13" y="0"/>
                  </a:cubicBezTo>
                  <a:close/>
                </a:path>
              </a:pathLst>
            </a:custGeom>
            <a:solidFill>
              <a:srgbClr val="3A688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2" name="Freeform 120"/>
            <p:cNvSpPr/>
            <p:nvPr/>
          </p:nvSpPr>
          <p:spPr bwMode="auto">
            <a:xfrm>
              <a:off x="7821613" y="1765300"/>
              <a:ext cx="46038" cy="41275"/>
            </a:xfrm>
            <a:custGeom>
              <a:avLst/>
              <a:gdLst>
                <a:gd name="T0" fmla="*/ 32 w 45"/>
                <a:gd name="T1" fmla="*/ 40 h 40"/>
                <a:gd name="T2" fmla="*/ 45 w 45"/>
                <a:gd name="T3" fmla="*/ 23 h 40"/>
                <a:gd name="T4" fmla="*/ 23 w 45"/>
                <a:gd name="T5" fmla="*/ 0 h 40"/>
                <a:gd name="T6" fmla="*/ 0 w 45"/>
                <a:gd name="T7" fmla="*/ 24 h 40"/>
                <a:gd name="T8" fmla="*/ 13 w 45"/>
                <a:gd name="T9" fmla="*/ 40 h 40"/>
                <a:gd name="T10" fmla="*/ 32 w 45"/>
                <a:gd name="T11" fmla="*/ 40 h 40"/>
              </a:gdLst>
              <a:ahLst/>
              <a:cxnLst>
                <a:cxn ang="0">
                  <a:pos x="T0" y="T1"/>
                </a:cxn>
                <a:cxn ang="0">
                  <a:pos x="T2" y="T3"/>
                </a:cxn>
                <a:cxn ang="0">
                  <a:pos x="T4" y="T5"/>
                </a:cxn>
                <a:cxn ang="0">
                  <a:pos x="T6" y="T7"/>
                </a:cxn>
                <a:cxn ang="0">
                  <a:pos x="T8" y="T9"/>
                </a:cxn>
                <a:cxn ang="0">
                  <a:pos x="T10" y="T11"/>
                </a:cxn>
              </a:cxnLst>
              <a:rect l="0" t="0" r="r" b="b"/>
              <a:pathLst>
                <a:path w="45" h="40">
                  <a:moveTo>
                    <a:pt x="32" y="40"/>
                  </a:moveTo>
                  <a:cubicBezTo>
                    <a:pt x="45" y="23"/>
                    <a:pt x="45" y="23"/>
                    <a:pt x="45" y="23"/>
                  </a:cubicBezTo>
                  <a:cubicBezTo>
                    <a:pt x="35" y="10"/>
                    <a:pt x="23" y="0"/>
                    <a:pt x="23" y="0"/>
                  </a:cubicBezTo>
                  <a:cubicBezTo>
                    <a:pt x="23" y="0"/>
                    <a:pt x="11" y="11"/>
                    <a:pt x="0" y="24"/>
                  </a:cubicBezTo>
                  <a:cubicBezTo>
                    <a:pt x="13" y="40"/>
                    <a:pt x="13" y="40"/>
                    <a:pt x="13" y="40"/>
                  </a:cubicBezTo>
                  <a:lnTo>
                    <a:pt x="32" y="40"/>
                  </a:lnTo>
                  <a:close/>
                </a:path>
              </a:pathLst>
            </a:custGeom>
            <a:solidFill>
              <a:srgbClr val="B3081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3" name="Rectangle 121"/>
            <p:cNvSpPr>
              <a:spLocks noChangeArrowheads="1"/>
            </p:cNvSpPr>
            <p:nvPr/>
          </p:nvSpPr>
          <p:spPr bwMode="auto">
            <a:xfrm>
              <a:off x="7845426" y="1765300"/>
              <a:ext cx="1588" cy="1588"/>
            </a:xfrm>
            <a:prstGeom prst="rect">
              <a:avLst/>
            </a:prstGeom>
            <a:solidFill>
              <a:srgbClr val="1F1E2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4" name="Freeform 122"/>
            <p:cNvSpPr/>
            <p:nvPr/>
          </p:nvSpPr>
          <p:spPr bwMode="auto">
            <a:xfrm>
              <a:off x="7770813" y="1698625"/>
              <a:ext cx="74613" cy="128588"/>
            </a:xfrm>
            <a:custGeom>
              <a:avLst/>
              <a:gdLst>
                <a:gd name="T0" fmla="*/ 27 w 71"/>
                <a:gd name="T1" fmla="*/ 124 h 124"/>
                <a:gd name="T2" fmla="*/ 32 w 71"/>
                <a:gd name="T3" fmla="*/ 112 h 124"/>
                <a:gd name="T4" fmla="*/ 48 w 71"/>
                <a:gd name="T5" fmla="*/ 88 h 124"/>
                <a:gd name="T6" fmla="*/ 71 w 71"/>
                <a:gd name="T7" fmla="*/ 64 h 124"/>
                <a:gd name="T8" fmla="*/ 71 w 71"/>
                <a:gd name="T9" fmla="*/ 64 h 124"/>
                <a:gd name="T10" fmla="*/ 11 w 71"/>
                <a:gd name="T11" fmla="*/ 0 h 124"/>
                <a:gd name="T12" fmla="*/ 5 w 71"/>
                <a:gd name="T13" fmla="*/ 4 h 124"/>
                <a:gd name="T14" fmla="*/ 27 w 71"/>
                <a:gd name="T15" fmla="*/ 124 h 1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24">
                  <a:moveTo>
                    <a:pt x="27" y="124"/>
                  </a:moveTo>
                  <a:cubicBezTo>
                    <a:pt x="28" y="122"/>
                    <a:pt x="30" y="118"/>
                    <a:pt x="32" y="112"/>
                  </a:cubicBezTo>
                  <a:cubicBezTo>
                    <a:pt x="36" y="104"/>
                    <a:pt x="42" y="96"/>
                    <a:pt x="48" y="88"/>
                  </a:cubicBezTo>
                  <a:cubicBezTo>
                    <a:pt x="59" y="75"/>
                    <a:pt x="71" y="64"/>
                    <a:pt x="71" y="64"/>
                  </a:cubicBezTo>
                  <a:cubicBezTo>
                    <a:pt x="71" y="64"/>
                    <a:pt x="71" y="64"/>
                    <a:pt x="71" y="64"/>
                  </a:cubicBezTo>
                  <a:cubicBezTo>
                    <a:pt x="0" y="18"/>
                    <a:pt x="11" y="0"/>
                    <a:pt x="11" y="0"/>
                  </a:cubicBezTo>
                  <a:cubicBezTo>
                    <a:pt x="8" y="0"/>
                    <a:pt x="6" y="2"/>
                    <a:pt x="5" y="4"/>
                  </a:cubicBezTo>
                  <a:cubicBezTo>
                    <a:pt x="4" y="7"/>
                    <a:pt x="1" y="28"/>
                    <a:pt x="27" y="124"/>
                  </a:cubicBezTo>
                  <a:close/>
                </a:path>
              </a:pathLst>
            </a:custGeom>
            <a:solidFill>
              <a:srgbClr val="79ACC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5" name="Freeform 123"/>
            <p:cNvSpPr/>
            <p:nvPr/>
          </p:nvSpPr>
          <p:spPr bwMode="auto">
            <a:xfrm>
              <a:off x="7845426" y="1698625"/>
              <a:ext cx="73025" cy="128588"/>
            </a:xfrm>
            <a:custGeom>
              <a:avLst/>
              <a:gdLst>
                <a:gd name="T0" fmla="*/ 22 w 71"/>
                <a:gd name="T1" fmla="*/ 87 h 124"/>
                <a:gd name="T2" fmla="*/ 39 w 71"/>
                <a:gd name="T3" fmla="*/ 112 h 124"/>
                <a:gd name="T4" fmla="*/ 45 w 71"/>
                <a:gd name="T5" fmla="*/ 124 h 124"/>
                <a:gd name="T6" fmla="*/ 66 w 71"/>
                <a:gd name="T7" fmla="*/ 4 h 124"/>
                <a:gd name="T8" fmla="*/ 61 w 71"/>
                <a:gd name="T9" fmla="*/ 0 h 124"/>
                <a:gd name="T10" fmla="*/ 1 w 71"/>
                <a:gd name="T11" fmla="*/ 64 h 124"/>
                <a:gd name="T12" fmla="*/ 0 w 71"/>
                <a:gd name="T13" fmla="*/ 64 h 124"/>
                <a:gd name="T14" fmla="*/ 22 w 71"/>
                <a:gd name="T15" fmla="*/ 87 h 1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 h="124">
                  <a:moveTo>
                    <a:pt x="22" y="87"/>
                  </a:moveTo>
                  <a:cubicBezTo>
                    <a:pt x="29" y="95"/>
                    <a:pt x="36" y="104"/>
                    <a:pt x="39" y="112"/>
                  </a:cubicBezTo>
                  <a:cubicBezTo>
                    <a:pt x="42" y="118"/>
                    <a:pt x="44" y="122"/>
                    <a:pt x="45" y="124"/>
                  </a:cubicBezTo>
                  <a:cubicBezTo>
                    <a:pt x="70" y="28"/>
                    <a:pt x="67" y="7"/>
                    <a:pt x="66" y="4"/>
                  </a:cubicBezTo>
                  <a:cubicBezTo>
                    <a:pt x="65" y="2"/>
                    <a:pt x="63" y="0"/>
                    <a:pt x="61" y="0"/>
                  </a:cubicBezTo>
                  <a:cubicBezTo>
                    <a:pt x="61" y="0"/>
                    <a:pt x="71" y="18"/>
                    <a:pt x="1" y="64"/>
                  </a:cubicBezTo>
                  <a:cubicBezTo>
                    <a:pt x="0" y="64"/>
                    <a:pt x="0" y="64"/>
                    <a:pt x="0" y="64"/>
                  </a:cubicBezTo>
                  <a:cubicBezTo>
                    <a:pt x="0" y="64"/>
                    <a:pt x="12" y="74"/>
                    <a:pt x="22" y="87"/>
                  </a:cubicBezTo>
                  <a:close/>
                </a:path>
              </a:pathLst>
            </a:custGeom>
            <a:solidFill>
              <a:srgbClr val="79ACC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6" name="Freeform 124"/>
            <p:cNvSpPr/>
            <p:nvPr/>
          </p:nvSpPr>
          <p:spPr bwMode="auto">
            <a:xfrm>
              <a:off x="7920038" y="1558925"/>
              <a:ext cx="31750" cy="69850"/>
            </a:xfrm>
            <a:custGeom>
              <a:avLst/>
              <a:gdLst>
                <a:gd name="T0" fmla="*/ 2 w 30"/>
                <a:gd name="T1" fmla="*/ 66 h 67"/>
                <a:gd name="T2" fmla="*/ 0 w 30"/>
                <a:gd name="T3" fmla="*/ 60 h 67"/>
                <a:gd name="T4" fmla="*/ 5 w 30"/>
                <a:gd name="T5" fmla="*/ 45 h 67"/>
                <a:gd name="T6" fmla="*/ 9 w 30"/>
                <a:gd name="T7" fmla="*/ 21 h 67"/>
                <a:gd name="T8" fmla="*/ 21 w 30"/>
                <a:gd name="T9" fmla="*/ 1 h 67"/>
                <a:gd name="T10" fmla="*/ 26 w 30"/>
                <a:gd name="T11" fmla="*/ 1 h 67"/>
                <a:gd name="T12" fmla="*/ 29 w 30"/>
                <a:gd name="T13" fmla="*/ 5 h 67"/>
                <a:gd name="T14" fmla="*/ 29 w 30"/>
                <a:gd name="T15" fmla="*/ 11 h 67"/>
                <a:gd name="T16" fmla="*/ 24 w 30"/>
                <a:gd name="T17" fmla="*/ 41 h 67"/>
                <a:gd name="T18" fmla="*/ 19 w 30"/>
                <a:gd name="T19" fmla="*/ 58 h 67"/>
                <a:gd name="T20" fmla="*/ 5 w 30"/>
                <a:gd name="T21" fmla="*/ 67 h 67"/>
                <a:gd name="T22" fmla="*/ 2 w 30"/>
                <a:gd name="T23" fmla="*/ 66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 h="67">
                  <a:moveTo>
                    <a:pt x="2" y="66"/>
                  </a:moveTo>
                  <a:cubicBezTo>
                    <a:pt x="0" y="65"/>
                    <a:pt x="0" y="62"/>
                    <a:pt x="0" y="60"/>
                  </a:cubicBezTo>
                  <a:cubicBezTo>
                    <a:pt x="1" y="55"/>
                    <a:pt x="4" y="50"/>
                    <a:pt x="5" y="45"/>
                  </a:cubicBezTo>
                  <a:cubicBezTo>
                    <a:pt x="7" y="37"/>
                    <a:pt x="7" y="29"/>
                    <a:pt x="9" y="21"/>
                  </a:cubicBezTo>
                  <a:cubicBezTo>
                    <a:pt x="10" y="13"/>
                    <a:pt x="14" y="5"/>
                    <a:pt x="21" y="1"/>
                  </a:cubicBezTo>
                  <a:cubicBezTo>
                    <a:pt x="22" y="1"/>
                    <a:pt x="24" y="0"/>
                    <a:pt x="26" y="1"/>
                  </a:cubicBezTo>
                  <a:cubicBezTo>
                    <a:pt x="28" y="1"/>
                    <a:pt x="29" y="3"/>
                    <a:pt x="29" y="5"/>
                  </a:cubicBezTo>
                  <a:cubicBezTo>
                    <a:pt x="30" y="7"/>
                    <a:pt x="29" y="9"/>
                    <a:pt x="29" y="11"/>
                  </a:cubicBezTo>
                  <a:cubicBezTo>
                    <a:pt x="27" y="21"/>
                    <a:pt x="26" y="31"/>
                    <a:pt x="24" y="41"/>
                  </a:cubicBezTo>
                  <a:cubicBezTo>
                    <a:pt x="23" y="47"/>
                    <a:pt x="22" y="53"/>
                    <a:pt x="19" y="58"/>
                  </a:cubicBezTo>
                  <a:cubicBezTo>
                    <a:pt x="16" y="63"/>
                    <a:pt x="11" y="67"/>
                    <a:pt x="5" y="67"/>
                  </a:cubicBezTo>
                  <a:cubicBezTo>
                    <a:pt x="4" y="67"/>
                    <a:pt x="3" y="67"/>
                    <a:pt x="2" y="66"/>
                  </a:cubicBezTo>
                  <a:close/>
                </a:path>
              </a:pathLst>
            </a:custGeom>
            <a:solidFill>
              <a:srgbClr val="D3AA6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7" name="Freeform 125"/>
            <p:cNvSpPr/>
            <p:nvPr/>
          </p:nvSpPr>
          <p:spPr bwMode="auto">
            <a:xfrm>
              <a:off x="7740651" y="1560513"/>
              <a:ext cx="28575" cy="65088"/>
            </a:xfrm>
            <a:custGeom>
              <a:avLst/>
              <a:gdLst>
                <a:gd name="T0" fmla="*/ 12 w 28"/>
                <a:gd name="T1" fmla="*/ 57 h 63"/>
                <a:gd name="T2" fmla="*/ 22 w 28"/>
                <a:gd name="T3" fmla="*/ 62 h 63"/>
                <a:gd name="T4" fmla="*/ 27 w 28"/>
                <a:gd name="T5" fmla="*/ 57 h 63"/>
                <a:gd name="T6" fmla="*/ 27 w 28"/>
                <a:gd name="T7" fmla="*/ 49 h 63"/>
                <a:gd name="T8" fmla="*/ 13 w 28"/>
                <a:gd name="T9" fmla="*/ 2 h 63"/>
                <a:gd name="T10" fmla="*/ 3 w 28"/>
                <a:gd name="T11" fmla="*/ 0 h 63"/>
                <a:gd name="T12" fmla="*/ 2 w 28"/>
                <a:gd name="T13" fmla="*/ 1 h 63"/>
                <a:gd name="T14" fmla="*/ 1 w 28"/>
                <a:gd name="T15" fmla="*/ 3 h 63"/>
                <a:gd name="T16" fmla="*/ 1 w 28"/>
                <a:gd name="T17" fmla="*/ 31 h 63"/>
                <a:gd name="T18" fmla="*/ 12 w 28"/>
                <a:gd name="T19" fmla="*/ 57 h 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8" h="63">
                  <a:moveTo>
                    <a:pt x="12" y="57"/>
                  </a:moveTo>
                  <a:cubicBezTo>
                    <a:pt x="14" y="60"/>
                    <a:pt x="18" y="63"/>
                    <a:pt x="22" y="62"/>
                  </a:cubicBezTo>
                  <a:cubicBezTo>
                    <a:pt x="24" y="62"/>
                    <a:pt x="26" y="59"/>
                    <a:pt x="27" y="57"/>
                  </a:cubicBezTo>
                  <a:cubicBezTo>
                    <a:pt x="28" y="54"/>
                    <a:pt x="28" y="51"/>
                    <a:pt x="27" y="49"/>
                  </a:cubicBezTo>
                  <a:cubicBezTo>
                    <a:pt x="25" y="32"/>
                    <a:pt x="14" y="18"/>
                    <a:pt x="13" y="2"/>
                  </a:cubicBezTo>
                  <a:cubicBezTo>
                    <a:pt x="10" y="1"/>
                    <a:pt x="6" y="0"/>
                    <a:pt x="3" y="0"/>
                  </a:cubicBezTo>
                  <a:cubicBezTo>
                    <a:pt x="3" y="0"/>
                    <a:pt x="2" y="1"/>
                    <a:pt x="2" y="1"/>
                  </a:cubicBezTo>
                  <a:cubicBezTo>
                    <a:pt x="1" y="1"/>
                    <a:pt x="1" y="2"/>
                    <a:pt x="1" y="3"/>
                  </a:cubicBezTo>
                  <a:cubicBezTo>
                    <a:pt x="0" y="12"/>
                    <a:pt x="0" y="22"/>
                    <a:pt x="1" y="31"/>
                  </a:cubicBezTo>
                  <a:cubicBezTo>
                    <a:pt x="3" y="41"/>
                    <a:pt x="6" y="50"/>
                    <a:pt x="12" y="57"/>
                  </a:cubicBezTo>
                  <a:close/>
                </a:path>
              </a:pathLst>
            </a:custGeom>
            <a:solidFill>
              <a:srgbClr val="D3AA6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8" name="Freeform 126"/>
            <p:cNvSpPr/>
            <p:nvPr/>
          </p:nvSpPr>
          <p:spPr bwMode="auto">
            <a:xfrm>
              <a:off x="7747001" y="1438275"/>
              <a:ext cx="187325" cy="285750"/>
            </a:xfrm>
            <a:custGeom>
              <a:avLst/>
              <a:gdLst>
                <a:gd name="T0" fmla="*/ 162 w 182"/>
                <a:gd name="T1" fmla="*/ 28 h 276"/>
                <a:gd name="T2" fmla="*/ 92 w 182"/>
                <a:gd name="T3" fmla="*/ 4 h 276"/>
                <a:gd name="T4" fmla="*/ 18 w 182"/>
                <a:gd name="T5" fmla="*/ 24 h 276"/>
                <a:gd name="T6" fmla="*/ 15 w 182"/>
                <a:gd name="T7" fmla="*/ 25 h 276"/>
                <a:gd name="T8" fmla="*/ 0 w 182"/>
                <a:gd name="T9" fmla="*/ 113 h 276"/>
                <a:gd name="T10" fmla="*/ 91 w 182"/>
                <a:gd name="T11" fmla="*/ 276 h 276"/>
                <a:gd name="T12" fmla="*/ 182 w 182"/>
                <a:gd name="T13" fmla="*/ 113 h 276"/>
                <a:gd name="T14" fmla="*/ 169 w 182"/>
                <a:gd name="T15" fmla="*/ 31 h 276"/>
                <a:gd name="T16" fmla="*/ 162 w 182"/>
                <a:gd name="T17" fmla="*/ 28 h 2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2" h="276">
                  <a:moveTo>
                    <a:pt x="162" y="28"/>
                  </a:moveTo>
                  <a:cubicBezTo>
                    <a:pt x="143" y="14"/>
                    <a:pt x="115" y="7"/>
                    <a:pt x="92" y="4"/>
                  </a:cubicBezTo>
                  <a:cubicBezTo>
                    <a:pt x="64" y="0"/>
                    <a:pt x="42" y="11"/>
                    <a:pt x="18" y="24"/>
                  </a:cubicBezTo>
                  <a:cubicBezTo>
                    <a:pt x="17" y="24"/>
                    <a:pt x="16" y="25"/>
                    <a:pt x="15" y="25"/>
                  </a:cubicBezTo>
                  <a:cubicBezTo>
                    <a:pt x="6" y="51"/>
                    <a:pt x="0" y="81"/>
                    <a:pt x="0" y="113"/>
                  </a:cubicBezTo>
                  <a:cubicBezTo>
                    <a:pt x="0" y="203"/>
                    <a:pt x="41" y="276"/>
                    <a:pt x="91" y="276"/>
                  </a:cubicBezTo>
                  <a:cubicBezTo>
                    <a:pt x="141" y="276"/>
                    <a:pt x="182" y="203"/>
                    <a:pt x="182" y="113"/>
                  </a:cubicBezTo>
                  <a:cubicBezTo>
                    <a:pt x="182" y="83"/>
                    <a:pt x="177" y="55"/>
                    <a:pt x="169" y="31"/>
                  </a:cubicBezTo>
                  <a:cubicBezTo>
                    <a:pt x="167" y="30"/>
                    <a:pt x="164" y="29"/>
                    <a:pt x="162" y="28"/>
                  </a:cubicBezTo>
                  <a:close/>
                </a:path>
              </a:pathLst>
            </a:custGeom>
            <a:solidFill>
              <a:srgbClr val="EDC98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9" name="Freeform 127"/>
            <p:cNvSpPr/>
            <p:nvPr/>
          </p:nvSpPr>
          <p:spPr bwMode="auto">
            <a:xfrm>
              <a:off x="7726363" y="1416050"/>
              <a:ext cx="228600" cy="165100"/>
            </a:xfrm>
            <a:custGeom>
              <a:avLst/>
              <a:gdLst>
                <a:gd name="T0" fmla="*/ 29 w 221"/>
                <a:gd name="T1" fmla="*/ 153 h 159"/>
                <a:gd name="T2" fmla="*/ 27 w 221"/>
                <a:gd name="T3" fmla="*/ 116 h 159"/>
                <a:gd name="T4" fmla="*/ 28 w 221"/>
                <a:gd name="T5" fmla="*/ 91 h 159"/>
                <a:gd name="T6" fmla="*/ 40 w 221"/>
                <a:gd name="T7" fmla="*/ 72 h 159"/>
                <a:gd name="T8" fmla="*/ 59 w 221"/>
                <a:gd name="T9" fmla="*/ 61 h 159"/>
                <a:gd name="T10" fmla="*/ 68 w 221"/>
                <a:gd name="T11" fmla="*/ 65 h 159"/>
                <a:gd name="T12" fmla="*/ 91 w 221"/>
                <a:gd name="T13" fmla="*/ 69 h 159"/>
                <a:gd name="T14" fmla="*/ 118 w 221"/>
                <a:gd name="T15" fmla="*/ 65 h 159"/>
                <a:gd name="T16" fmla="*/ 140 w 221"/>
                <a:gd name="T17" fmla="*/ 54 h 159"/>
                <a:gd name="T18" fmla="*/ 172 w 221"/>
                <a:gd name="T19" fmla="*/ 61 h 159"/>
                <a:gd name="T20" fmla="*/ 186 w 221"/>
                <a:gd name="T21" fmla="*/ 110 h 159"/>
                <a:gd name="T22" fmla="*/ 197 w 221"/>
                <a:gd name="T23" fmla="*/ 159 h 159"/>
                <a:gd name="T24" fmla="*/ 217 w 221"/>
                <a:gd name="T25" fmla="*/ 119 h 159"/>
                <a:gd name="T26" fmla="*/ 213 w 221"/>
                <a:gd name="T27" fmla="*/ 66 h 159"/>
                <a:gd name="T28" fmla="*/ 186 w 221"/>
                <a:gd name="T29" fmla="*/ 32 h 159"/>
                <a:gd name="T30" fmla="*/ 168 w 221"/>
                <a:gd name="T31" fmla="*/ 17 h 159"/>
                <a:gd name="T32" fmla="*/ 152 w 221"/>
                <a:gd name="T33" fmla="*/ 9 h 159"/>
                <a:gd name="T34" fmla="*/ 93 w 221"/>
                <a:gd name="T35" fmla="*/ 2 h 159"/>
                <a:gd name="T36" fmla="*/ 16 w 221"/>
                <a:gd name="T37" fmla="*/ 46 h 159"/>
                <a:gd name="T38" fmla="*/ 3 w 221"/>
                <a:gd name="T39" fmla="*/ 93 h 159"/>
                <a:gd name="T40" fmla="*/ 2 w 221"/>
                <a:gd name="T41" fmla="*/ 121 h 159"/>
                <a:gd name="T42" fmla="*/ 17 w 221"/>
                <a:gd name="T43" fmla="*/ 145 h 159"/>
                <a:gd name="T44" fmla="*/ 29 w 221"/>
                <a:gd name="T45" fmla="*/ 15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221" h="159">
                  <a:moveTo>
                    <a:pt x="29" y="153"/>
                  </a:moveTo>
                  <a:cubicBezTo>
                    <a:pt x="28" y="140"/>
                    <a:pt x="27" y="128"/>
                    <a:pt x="27" y="116"/>
                  </a:cubicBezTo>
                  <a:cubicBezTo>
                    <a:pt x="26" y="108"/>
                    <a:pt x="25" y="99"/>
                    <a:pt x="28" y="91"/>
                  </a:cubicBezTo>
                  <a:cubicBezTo>
                    <a:pt x="30" y="84"/>
                    <a:pt x="35" y="78"/>
                    <a:pt x="40" y="72"/>
                  </a:cubicBezTo>
                  <a:cubicBezTo>
                    <a:pt x="45" y="66"/>
                    <a:pt x="52" y="58"/>
                    <a:pt x="59" y="61"/>
                  </a:cubicBezTo>
                  <a:cubicBezTo>
                    <a:pt x="63" y="62"/>
                    <a:pt x="65" y="64"/>
                    <a:pt x="68" y="65"/>
                  </a:cubicBezTo>
                  <a:cubicBezTo>
                    <a:pt x="75" y="69"/>
                    <a:pt x="83" y="69"/>
                    <a:pt x="91" y="69"/>
                  </a:cubicBezTo>
                  <a:cubicBezTo>
                    <a:pt x="100" y="69"/>
                    <a:pt x="110" y="68"/>
                    <a:pt x="118" y="65"/>
                  </a:cubicBezTo>
                  <a:cubicBezTo>
                    <a:pt x="126" y="62"/>
                    <a:pt x="132" y="57"/>
                    <a:pt x="140" y="54"/>
                  </a:cubicBezTo>
                  <a:cubicBezTo>
                    <a:pt x="151" y="51"/>
                    <a:pt x="164" y="53"/>
                    <a:pt x="172" y="61"/>
                  </a:cubicBezTo>
                  <a:cubicBezTo>
                    <a:pt x="185" y="73"/>
                    <a:pt x="186" y="92"/>
                    <a:pt x="186" y="110"/>
                  </a:cubicBezTo>
                  <a:cubicBezTo>
                    <a:pt x="186" y="127"/>
                    <a:pt x="186" y="146"/>
                    <a:pt x="197" y="159"/>
                  </a:cubicBezTo>
                  <a:cubicBezTo>
                    <a:pt x="206" y="142"/>
                    <a:pt x="213" y="138"/>
                    <a:pt x="217" y="119"/>
                  </a:cubicBezTo>
                  <a:cubicBezTo>
                    <a:pt x="220" y="105"/>
                    <a:pt x="221" y="78"/>
                    <a:pt x="213" y="66"/>
                  </a:cubicBezTo>
                  <a:cubicBezTo>
                    <a:pt x="206" y="53"/>
                    <a:pt x="196" y="42"/>
                    <a:pt x="186" y="32"/>
                  </a:cubicBezTo>
                  <a:cubicBezTo>
                    <a:pt x="180" y="26"/>
                    <a:pt x="175" y="21"/>
                    <a:pt x="168" y="17"/>
                  </a:cubicBezTo>
                  <a:cubicBezTo>
                    <a:pt x="163" y="13"/>
                    <a:pt x="158" y="11"/>
                    <a:pt x="152" y="9"/>
                  </a:cubicBezTo>
                  <a:cubicBezTo>
                    <a:pt x="133" y="3"/>
                    <a:pt x="113" y="0"/>
                    <a:pt x="93" y="2"/>
                  </a:cubicBezTo>
                  <a:cubicBezTo>
                    <a:pt x="63" y="5"/>
                    <a:pt x="31" y="20"/>
                    <a:pt x="16" y="46"/>
                  </a:cubicBezTo>
                  <a:cubicBezTo>
                    <a:pt x="8" y="61"/>
                    <a:pt x="5" y="77"/>
                    <a:pt x="3" y="93"/>
                  </a:cubicBezTo>
                  <a:cubicBezTo>
                    <a:pt x="1" y="102"/>
                    <a:pt x="0" y="112"/>
                    <a:pt x="2" y="121"/>
                  </a:cubicBezTo>
                  <a:cubicBezTo>
                    <a:pt x="4" y="131"/>
                    <a:pt x="9" y="140"/>
                    <a:pt x="17" y="145"/>
                  </a:cubicBezTo>
                  <a:cubicBezTo>
                    <a:pt x="22" y="147"/>
                    <a:pt x="27" y="148"/>
                    <a:pt x="29" y="153"/>
                  </a:cubicBezTo>
                  <a:close/>
                </a:path>
              </a:pathLst>
            </a:custGeom>
            <a:solidFill>
              <a:srgbClr val="39333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0" name="Freeform 128"/>
            <p:cNvSpPr/>
            <p:nvPr/>
          </p:nvSpPr>
          <p:spPr bwMode="auto">
            <a:xfrm>
              <a:off x="7739063" y="1547813"/>
              <a:ext cx="17463" cy="38100"/>
            </a:xfrm>
            <a:custGeom>
              <a:avLst/>
              <a:gdLst>
                <a:gd name="T0" fmla="*/ 5 w 17"/>
                <a:gd name="T1" fmla="*/ 0 h 37"/>
                <a:gd name="T2" fmla="*/ 6 w 17"/>
                <a:gd name="T3" fmla="*/ 0 h 37"/>
                <a:gd name="T4" fmla="*/ 7 w 17"/>
                <a:gd name="T5" fmla="*/ 1 h 37"/>
                <a:gd name="T6" fmla="*/ 16 w 17"/>
                <a:gd name="T7" fmla="*/ 18 h 37"/>
                <a:gd name="T8" fmla="*/ 17 w 17"/>
                <a:gd name="T9" fmla="*/ 24 h 37"/>
                <a:gd name="T10" fmla="*/ 17 w 17"/>
                <a:gd name="T11" fmla="*/ 27 h 37"/>
                <a:gd name="T12" fmla="*/ 17 w 17"/>
                <a:gd name="T13" fmla="*/ 36 h 37"/>
                <a:gd name="T14" fmla="*/ 17 w 17"/>
                <a:gd name="T15" fmla="*/ 37 h 37"/>
                <a:gd name="T16" fmla="*/ 16 w 17"/>
                <a:gd name="T17" fmla="*/ 37 h 37"/>
                <a:gd name="T18" fmla="*/ 11 w 17"/>
                <a:gd name="T19" fmla="*/ 37 h 37"/>
                <a:gd name="T20" fmla="*/ 8 w 17"/>
                <a:gd name="T21" fmla="*/ 23 h 37"/>
                <a:gd name="T22" fmla="*/ 7 w 17"/>
                <a:gd name="T23" fmla="*/ 19 h 37"/>
                <a:gd name="T24" fmla="*/ 2 w 17"/>
                <a:gd name="T25" fmla="*/ 15 h 37"/>
                <a:gd name="T26" fmla="*/ 0 w 17"/>
                <a:gd name="T27" fmla="*/ 7 h 37"/>
                <a:gd name="T28" fmla="*/ 1 w 17"/>
                <a:gd name="T29" fmla="*/ 4 h 37"/>
                <a:gd name="T30" fmla="*/ 3 w 17"/>
                <a:gd name="T31" fmla="*/ 2 h 37"/>
                <a:gd name="T32" fmla="*/ 5 w 17"/>
                <a:gd name="T33" fmla="*/ 0 h 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7" h="37">
                  <a:moveTo>
                    <a:pt x="5" y="0"/>
                  </a:moveTo>
                  <a:cubicBezTo>
                    <a:pt x="6" y="0"/>
                    <a:pt x="6" y="0"/>
                    <a:pt x="6" y="0"/>
                  </a:cubicBezTo>
                  <a:cubicBezTo>
                    <a:pt x="7" y="1"/>
                    <a:pt x="7" y="1"/>
                    <a:pt x="7" y="1"/>
                  </a:cubicBezTo>
                  <a:cubicBezTo>
                    <a:pt x="10" y="6"/>
                    <a:pt x="13" y="12"/>
                    <a:pt x="16" y="18"/>
                  </a:cubicBezTo>
                  <a:cubicBezTo>
                    <a:pt x="16" y="20"/>
                    <a:pt x="17" y="22"/>
                    <a:pt x="17" y="24"/>
                  </a:cubicBezTo>
                  <a:cubicBezTo>
                    <a:pt x="17" y="25"/>
                    <a:pt x="17" y="26"/>
                    <a:pt x="17" y="27"/>
                  </a:cubicBezTo>
                  <a:cubicBezTo>
                    <a:pt x="17" y="30"/>
                    <a:pt x="17" y="33"/>
                    <a:pt x="17" y="36"/>
                  </a:cubicBezTo>
                  <a:cubicBezTo>
                    <a:pt x="17" y="37"/>
                    <a:pt x="17" y="37"/>
                    <a:pt x="17" y="37"/>
                  </a:cubicBezTo>
                  <a:cubicBezTo>
                    <a:pt x="16" y="37"/>
                    <a:pt x="16" y="37"/>
                    <a:pt x="16" y="37"/>
                  </a:cubicBezTo>
                  <a:cubicBezTo>
                    <a:pt x="14" y="37"/>
                    <a:pt x="12" y="37"/>
                    <a:pt x="11" y="37"/>
                  </a:cubicBezTo>
                  <a:cubicBezTo>
                    <a:pt x="10" y="33"/>
                    <a:pt x="9" y="28"/>
                    <a:pt x="8" y="23"/>
                  </a:cubicBezTo>
                  <a:cubicBezTo>
                    <a:pt x="8" y="21"/>
                    <a:pt x="8" y="20"/>
                    <a:pt x="7" y="19"/>
                  </a:cubicBezTo>
                  <a:cubicBezTo>
                    <a:pt x="6" y="17"/>
                    <a:pt x="4" y="17"/>
                    <a:pt x="2" y="15"/>
                  </a:cubicBezTo>
                  <a:cubicBezTo>
                    <a:pt x="0" y="13"/>
                    <a:pt x="0" y="10"/>
                    <a:pt x="0" y="7"/>
                  </a:cubicBezTo>
                  <a:cubicBezTo>
                    <a:pt x="0" y="6"/>
                    <a:pt x="0" y="4"/>
                    <a:pt x="1" y="4"/>
                  </a:cubicBezTo>
                  <a:cubicBezTo>
                    <a:pt x="1" y="3"/>
                    <a:pt x="2" y="2"/>
                    <a:pt x="3" y="2"/>
                  </a:cubicBezTo>
                  <a:cubicBezTo>
                    <a:pt x="4" y="1"/>
                    <a:pt x="4" y="1"/>
                    <a:pt x="5" y="0"/>
                  </a:cubicBezTo>
                  <a:close/>
                </a:path>
              </a:pathLst>
            </a:custGeom>
            <a:solidFill>
              <a:srgbClr val="39333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1" name="Freeform 129"/>
            <p:cNvSpPr/>
            <p:nvPr/>
          </p:nvSpPr>
          <p:spPr bwMode="auto">
            <a:xfrm>
              <a:off x="7921626" y="1557338"/>
              <a:ext cx="20638" cy="33338"/>
            </a:xfrm>
            <a:custGeom>
              <a:avLst/>
              <a:gdLst>
                <a:gd name="T0" fmla="*/ 1 w 20"/>
                <a:gd name="T1" fmla="*/ 3 h 31"/>
                <a:gd name="T2" fmla="*/ 4 w 20"/>
                <a:gd name="T3" fmla="*/ 1 h 31"/>
                <a:gd name="T4" fmla="*/ 20 w 20"/>
                <a:gd name="T5" fmla="*/ 2 h 31"/>
                <a:gd name="T6" fmla="*/ 16 w 20"/>
                <a:gd name="T7" fmla="*/ 9 h 31"/>
                <a:gd name="T8" fmla="*/ 11 w 20"/>
                <a:gd name="T9" fmla="*/ 29 h 31"/>
                <a:gd name="T10" fmla="*/ 11 w 20"/>
                <a:gd name="T11" fmla="*/ 30 h 31"/>
                <a:gd name="T12" fmla="*/ 10 w 20"/>
                <a:gd name="T13" fmla="*/ 31 h 31"/>
                <a:gd name="T14" fmla="*/ 4 w 20"/>
                <a:gd name="T15" fmla="*/ 31 h 31"/>
                <a:gd name="T16" fmla="*/ 3 w 20"/>
                <a:gd name="T17" fmla="*/ 15 h 31"/>
                <a:gd name="T18" fmla="*/ 2 w 20"/>
                <a:gd name="T19" fmla="*/ 11 h 31"/>
                <a:gd name="T20" fmla="*/ 1 w 20"/>
                <a:gd name="T21" fmla="*/ 7 h 31"/>
                <a:gd name="T22" fmla="*/ 1 w 20"/>
                <a:gd name="T23" fmla="*/ 3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0" h="31">
                  <a:moveTo>
                    <a:pt x="1" y="3"/>
                  </a:moveTo>
                  <a:cubicBezTo>
                    <a:pt x="2" y="2"/>
                    <a:pt x="3" y="2"/>
                    <a:pt x="4" y="1"/>
                  </a:cubicBezTo>
                  <a:cubicBezTo>
                    <a:pt x="9" y="0"/>
                    <a:pt x="14" y="0"/>
                    <a:pt x="20" y="2"/>
                  </a:cubicBezTo>
                  <a:cubicBezTo>
                    <a:pt x="19" y="4"/>
                    <a:pt x="18" y="7"/>
                    <a:pt x="16" y="9"/>
                  </a:cubicBezTo>
                  <a:cubicBezTo>
                    <a:pt x="13" y="15"/>
                    <a:pt x="11" y="22"/>
                    <a:pt x="11" y="29"/>
                  </a:cubicBezTo>
                  <a:cubicBezTo>
                    <a:pt x="11" y="29"/>
                    <a:pt x="11" y="30"/>
                    <a:pt x="11" y="30"/>
                  </a:cubicBezTo>
                  <a:cubicBezTo>
                    <a:pt x="10" y="31"/>
                    <a:pt x="10" y="31"/>
                    <a:pt x="10" y="31"/>
                  </a:cubicBezTo>
                  <a:cubicBezTo>
                    <a:pt x="8" y="31"/>
                    <a:pt x="6" y="31"/>
                    <a:pt x="4" y="31"/>
                  </a:cubicBezTo>
                  <a:cubicBezTo>
                    <a:pt x="5" y="25"/>
                    <a:pt x="5" y="20"/>
                    <a:pt x="3" y="15"/>
                  </a:cubicBezTo>
                  <a:cubicBezTo>
                    <a:pt x="3" y="14"/>
                    <a:pt x="3" y="12"/>
                    <a:pt x="2" y="11"/>
                  </a:cubicBezTo>
                  <a:cubicBezTo>
                    <a:pt x="2" y="10"/>
                    <a:pt x="2" y="9"/>
                    <a:pt x="1" y="7"/>
                  </a:cubicBezTo>
                  <a:cubicBezTo>
                    <a:pt x="1" y="6"/>
                    <a:pt x="0" y="4"/>
                    <a:pt x="1" y="3"/>
                  </a:cubicBezTo>
                  <a:close/>
                </a:path>
              </a:pathLst>
            </a:custGeom>
            <a:solidFill>
              <a:srgbClr val="39333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2" name="Freeform 130"/>
            <p:cNvSpPr/>
            <p:nvPr/>
          </p:nvSpPr>
          <p:spPr bwMode="auto">
            <a:xfrm>
              <a:off x="7820026" y="1806575"/>
              <a:ext cx="52388" cy="150813"/>
            </a:xfrm>
            <a:custGeom>
              <a:avLst/>
              <a:gdLst>
                <a:gd name="T0" fmla="*/ 18 w 50"/>
                <a:gd name="T1" fmla="*/ 146 h 146"/>
                <a:gd name="T2" fmla="*/ 32 w 50"/>
                <a:gd name="T3" fmla="*/ 146 h 146"/>
                <a:gd name="T4" fmla="*/ 50 w 50"/>
                <a:gd name="T5" fmla="*/ 87 h 146"/>
                <a:gd name="T6" fmla="*/ 33 w 50"/>
                <a:gd name="T7" fmla="*/ 0 h 146"/>
                <a:gd name="T8" fmla="*/ 14 w 50"/>
                <a:gd name="T9" fmla="*/ 0 h 146"/>
                <a:gd name="T10" fmla="*/ 0 w 50"/>
                <a:gd name="T11" fmla="*/ 91 h 146"/>
                <a:gd name="T12" fmla="*/ 17 w 50"/>
                <a:gd name="T13" fmla="*/ 146 h 146"/>
                <a:gd name="T14" fmla="*/ 18 w 50"/>
                <a:gd name="T15" fmla="*/ 146 h 14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0" h="146">
                  <a:moveTo>
                    <a:pt x="18" y="146"/>
                  </a:moveTo>
                  <a:cubicBezTo>
                    <a:pt x="23" y="146"/>
                    <a:pt x="27" y="146"/>
                    <a:pt x="32" y="146"/>
                  </a:cubicBezTo>
                  <a:cubicBezTo>
                    <a:pt x="39" y="124"/>
                    <a:pt x="45" y="105"/>
                    <a:pt x="50" y="87"/>
                  </a:cubicBezTo>
                  <a:cubicBezTo>
                    <a:pt x="33" y="0"/>
                    <a:pt x="33" y="0"/>
                    <a:pt x="33" y="0"/>
                  </a:cubicBezTo>
                  <a:cubicBezTo>
                    <a:pt x="14" y="0"/>
                    <a:pt x="14" y="0"/>
                    <a:pt x="14" y="0"/>
                  </a:cubicBezTo>
                  <a:cubicBezTo>
                    <a:pt x="0" y="91"/>
                    <a:pt x="0" y="91"/>
                    <a:pt x="0" y="91"/>
                  </a:cubicBezTo>
                  <a:cubicBezTo>
                    <a:pt x="5" y="108"/>
                    <a:pt x="10" y="126"/>
                    <a:pt x="17" y="146"/>
                  </a:cubicBezTo>
                  <a:cubicBezTo>
                    <a:pt x="17" y="146"/>
                    <a:pt x="18" y="146"/>
                    <a:pt x="18" y="146"/>
                  </a:cubicBezTo>
                  <a:close/>
                </a:path>
              </a:pathLst>
            </a:custGeom>
            <a:solidFill>
              <a:srgbClr val="B3081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3" name="Freeform 131"/>
            <p:cNvSpPr/>
            <p:nvPr/>
          </p:nvSpPr>
          <p:spPr bwMode="auto">
            <a:xfrm>
              <a:off x="7602538" y="1728788"/>
              <a:ext cx="190500" cy="225425"/>
            </a:xfrm>
            <a:custGeom>
              <a:avLst/>
              <a:gdLst>
                <a:gd name="T0" fmla="*/ 184 w 184"/>
                <a:gd name="T1" fmla="*/ 218 h 218"/>
                <a:gd name="T2" fmla="*/ 139 w 184"/>
                <a:gd name="T3" fmla="*/ 122 h 218"/>
                <a:gd name="T4" fmla="*/ 162 w 184"/>
                <a:gd name="T5" fmla="*/ 87 h 218"/>
                <a:gd name="T6" fmla="*/ 134 w 184"/>
                <a:gd name="T7" fmla="*/ 91 h 218"/>
                <a:gd name="T8" fmla="*/ 128 w 184"/>
                <a:gd name="T9" fmla="*/ 46 h 218"/>
                <a:gd name="T10" fmla="*/ 146 w 184"/>
                <a:gd name="T11" fmla="*/ 0 h 218"/>
                <a:gd name="T12" fmla="*/ 18 w 184"/>
                <a:gd name="T13" fmla="*/ 56 h 218"/>
                <a:gd name="T14" fmla="*/ 0 w 184"/>
                <a:gd name="T15" fmla="*/ 109 h 218"/>
                <a:gd name="T16" fmla="*/ 184 w 184"/>
                <a:gd name="T17" fmla="*/ 218 h 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4" h="218">
                  <a:moveTo>
                    <a:pt x="184" y="218"/>
                  </a:moveTo>
                  <a:cubicBezTo>
                    <a:pt x="159" y="169"/>
                    <a:pt x="139" y="122"/>
                    <a:pt x="139" y="122"/>
                  </a:cubicBezTo>
                  <a:cubicBezTo>
                    <a:pt x="162" y="87"/>
                    <a:pt x="162" y="87"/>
                    <a:pt x="162" y="87"/>
                  </a:cubicBezTo>
                  <a:cubicBezTo>
                    <a:pt x="134" y="91"/>
                    <a:pt x="134" y="91"/>
                    <a:pt x="134" y="91"/>
                  </a:cubicBezTo>
                  <a:cubicBezTo>
                    <a:pt x="134" y="91"/>
                    <a:pt x="128" y="80"/>
                    <a:pt x="128" y="46"/>
                  </a:cubicBezTo>
                  <a:cubicBezTo>
                    <a:pt x="128" y="30"/>
                    <a:pt x="137" y="13"/>
                    <a:pt x="146" y="0"/>
                  </a:cubicBezTo>
                  <a:cubicBezTo>
                    <a:pt x="119" y="9"/>
                    <a:pt x="28" y="40"/>
                    <a:pt x="18" y="56"/>
                  </a:cubicBezTo>
                  <a:cubicBezTo>
                    <a:pt x="14" y="62"/>
                    <a:pt x="8" y="83"/>
                    <a:pt x="0" y="109"/>
                  </a:cubicBezTo>
                  <a:cubicBezTo>
                    <a:pt x="44" y="166"/>
                    <a:pt x="109" y="206"/>
                    <a:pt x="184" y="218"/>
                  </a:cubicBezTo>
                  <a:close/>
                </a:path>
              </a:pathLst>
            </a:custGeom>
            <a:solidFill>
              <a:srgbClr val="2F373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4" name="Freeform 132"/>
            <p:cNvSpPr/>
            <p:nvPr/>
          </p:nvSpPr>
          <p:spPr bwMode="auto">
            <a:xfrm>
              <a:off x="7735888" y="1703388"/>
              <a:ext cx="101600" cy="254000"/>
            </a:xfrm>
            <a:custGeom>
              <a:avLst/>
              <a:gdLst>
                <a:gd name="T0" fmla="*/ 6 w 99"/>
                <a:gd name="T1" fmla="*/ 116 h 246"/>
                <a:gd name="T2" fmla="*/ 34 w 99"/>
                <a:gd name="T3" fmla="*/ 112 h 246"/>
                <a:gd name="T4" fmla="*/ 11 w 99"/>
                <a:gd name="T5" fmla="*/ 147 h 246"/>
                <a:gd name="T6" fmla="*/ 56 w 99"/>
                <a:gd name="T7" fmla="*/ 243 h 246"/>
                <a:gd name="T8" fmla="*/ 99 w 99"/>
                <a:gd name="T9" fmla="*/ 246 h 246"/>
                <a:gd name="T10" fmla="*/ 82 w 99"/>
                <a:gd name="T11" fmla="*/ 191 h 246"/>
                <a:gd name="T12" fmla="*/ 62 w 99"/>
                <a:gd name="T13" fmla="*/ 120 h 246"/>
                <a:gd name="T14" fmla="*/ 40 w 99"/>
                <a:gd name="T15" fmla="*/ 0 h 246"/>
                <a:gd name="T16" fmla="*/ 40 w 99"/>
                <a:gd name="T17" fmla="*/ 0 h 246"/>
                <a:gd name="T18" fmla="*/ 18 w 99"/>
                <a:gd name="T19" fmla="*/ 25 h 246"/>
                <a:gd name="T20" fmla="*/ 0 w 99"/>
                <a:gd name="T21" fmla="*/ 71 h 246"/>
                <a:gd name="T22" fmla="*/ 6 w 99"/>
                <a:gd name="T23" fmla="*/ 116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246">
                  <a:moveTo>
                    <a:pt x="6" y="116"/>
                  </a:moveTo>
                  <a:cubicBezTo>
                    <a:pt x="34" y="112"/>
                    <a:pt x="34" y="112"/>
                    <a:pt x="34" y="112"/>
                  </a:cubicBezTo>
                  <a:cubicBezTo>
                    <a:pt x="11" y="147"/>
                    <a:pt x="11" y="147"/>
                    <a:pt x="11" y="147"/>
                  </a:cubicBezTo>
                  <a:cubicBezTo>
                    <a:pt x="11" y="147"/>
                    <a:pt x="31" y="194"/>
                    <a:pt x="56" y="243"/>
                  </a:cubicBezTo>
                  <a:cubicBezTo>
                    <a:pt x="70" y="245"/>
                    <a:pt x="84" y="246"/>
                    <a:pt x="99" y="246"/>
                  </a:cubicBezTo>
                  <a:cubicBezTo>
                    <a:pt x="92" y="226"/>
                    <a:pt x="87" y="208"/>
                    <a:pt x="82" y="191"/>
                  </a:cubicBezTo>
                  <a:cubicBezTo>
                    <a:pt x="74" y="164"/>
                    <a:pt x="67" y="140"/>
                    <a:pt x="62" y="120"/>
                  </a:cubicBezTo>
                  <a:cubicBezTo>
                    <a:pt x="36" y="24"/>
                    <a:pt x="39" y="3"/>
                    <a:pt x="40" y="0"/>
                  </a:cubicBezTo>
                  <a:cubicBezTo>
                    <a:pt x="40" y="0"/>
                    <a:pt x="40" y="0"/>
                    <a:pt x="40" y="0"/>
                  </a:cubicBezTo>
                  <a:cubicBezTo>
                    <a:pt x="40" y="0"/>
                    <a:pt x="29" y="10"/>
                    <a:pt x="18" y="25"/>
                  </a:cubicBezTo>
                  <a:cubicBezTo>
                    <a:pt x="9" y="38"/>
                    <a:pt x="0" y="55"/>
                    <a:pt x="0" y="71"/>
                  </a:cubicBezTo>
                  <a:cubicBezTo>
                    <a:pt x="0" y="105"/>
                    <a:pt x="6" y="116"/>
                    <a:pt x="6" y="116"/>
                  </a:cubicBezTo>
                  <a:close/>
                </a:path>
              </a:pathLst>
            </a:custGeom>
            <a:solidFill>
              <a:srgbClr val="474C5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5" name="Freeform 133"/>
            <p:cNvSpPr/>
            <p:nvPr/>
          </p:nvSpPr>
          <p:spPr bwMode="auto">
            <a:xfrm>
              <a:off x="7899401" y="1728788"/>
              <a:ext cx="184150" cy="222250"/>
            </a:xfrm>
            <a:custGeom>
              <a:avLst/>
              <a:gdLst>
                <a:gd name="T0" fmla="*/ 48 w 179"/>
                <a:gd name="T1" fmla="*/ 91 h 215"/>
                <a:gd name="T2" fmla="*/ 21 w 179"/>
                <a:gd name="T3" fmla="*/ 87 h 215"/>
                <a:gd name="T4" fmla="*/ 43 w 179"/>
                <a:gd name="T5" fmla="*/ 122 h 215"/>
                <a:gd name="T6" fmla="*/ 0 w 179"/>
                <a:gd name="T7" fmla="*/ 215 h 215"/>
                <a:gd name="T8" fmla="*/ 179 w 179"/>
                <a:gd name="T9" fmla="*/ 97 h 215"/>
                <a:gd name="T10" fmla="*/ 164 w 179"/>
                <a:gd name="T11" fmla="*/ 56 h 215"/>
                <a:gd name="T12" fmla="*/ 36 w 179"/>
                <a:gd name="T13" fmla="*/ 0 h 215"/>
                <a:gd name="T14" fmla="*/ 55 w 179"/>
                <a:gd name="T15" fmla="*/ 46 h 215"/>
                <a:gd name="T16" fmla="*/ 48 w 179"/>
                <a:gd name="T17" fmla="*/ 91 h 2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79" h="215">
                  <a:moveTo>
                    <a:pt x="48" y="91"/>
                  </a:moveTo>
                  <a:cubicBezTo>
                    <a:pt x="21" y="87"/>
                    <a:pt x="21" y="87"/>
                    <a:pt x="21" y="87"/>
                  </a:cubicBezTo>
                  <a:cubicBezTo>
                    <a:pt x="43" y="122"/>
                    <a:pt x="43" y="122"/>
                    <a:pt x="43" y="122"/>
                  </a:cubicBezTo>
                  <a:cubicBezTo>
                    <a:pt x="43" y="122"/>
                    <a:pt x="24" y="168"/>
                    <a:pt x="0" y="215"/>
                  </a:cubicBezTo>
                  <a:cubicBezTo>
                    <a:pt x="74" y="200"/>
                    <a:pt x="137" y="157"/>
                    <a:pt x="179" y="97"/>
                  </a:cubicBezTo>
                  <a:cubicBezTo>
                    <a:pt x="173" y="77"/>
                    <a:pt x="167" y="61"/>
                    <a:pt x="164" y="56"/>
                  </a:cubicBezTo>
                  <a:cubicBezTo>
                    <a:pt x="155" y="40"/>
                    <a:pt x="63" y="9"/>
                    <a:pt x="36" y="0"/>
                  </a:cubicBezTo>
                  <a:cubicBezTo>
                    <a:pt x="45" y="13"/>
                    <a:pt x="55" y="30"/>
                    <a:pt x="55" y="46"/>
                  </a:cubicBezTo>
                  <a:cubicBezTo>
                    <a:pt x="55" y="80"/>
                    <a:pt x="48" y="91"/>
                    <a:pt x="48" y="91"/>
                  </a:cubicBezTo>
                  <a:close/>
                </a:path>
              </a:pathLst>
            </a:custGeom>
            <a:solidFill>
              <a:srgbClr val="2F373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6" name="Freeform 134"/>
            <p:cNvSpPr/>
            <p:nvPr/>
          </p:nvSpPr>
          <p:spPr bwMode="auto">
            <a:xfrm>
              <a:off x="7853363" y="1703388"/>
              <a:ext cx="101600" cy="254000"/>
            </a:xfrm>
            <a:custGeom>
              <a:avLst/>
              <a:gdLst>
                <a:gd name="T0" fmla="*/ 44 w 99"/>
                <a:gd name="T1" fmla="*/ 240 h 246"/>
                <a:gd name="T2" fmla="*/ 87 w 99"/>
                <a:gd name="T3" fmla="*/ 147 h 246"/>
                <a:gd name="T4" fmla="*/ 65 w 99"/>
                <a:gd name="T5" fmla="*/ 112 h 246"/>
                <a:gd name="T6" fmla="*/ 92 w 99"/>
                <a:gd name="T7" fmla="*/ 116 h 246"/>
                <a:gd name="T8" fmla="*/ 99 w 99"/>
                <a:gd name="T9" fmla="*/ 71 h 246"/>
                <a:gd name="T10" fmla="*/ 80 w 99"/>
                <a:gd name="T11" fmla="*/ 25 h 246"/>
                <a:gd name="T12" fmla="*/ 58 w 99"/>
                <a:gd name="T13" fmla="*/ 0 h 246"/>
                <a:gd name="T14" fmla="*/ 58 w 99"/>
                <a:gd name="T15" fmla="*/ 0 h 246"/>
                <a:gd name="T16" fmla="*/ 37 w 99"/>
                <a:gd name="T17" fmla="*/ 120 h 246"/>
                <a:gd name="T18" fmla="*/ 18 w 99"/>
                <a:gd name="T19" fmla="*/ 187 h 246"/>
                <a:gd name="T20" fmla="*/ 0 w 99"/>
                <a:gd name="T21" fmla="*/ 246 h 246"/>
                <a:gd name="T22" fmla="*/ 44 w 99"/>
                <a:gd name="T23" fmla="*/ 240 h 2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9" h="246">
                  <a:moveTo>
                    <a:pt x="44" y="240"/>
                  </a:moveTo>
                  <a:cubicBezTo>
                    <a:pt x="68" y="193"/>
                    <a:pt x="87" y="147"/>
                    <a:pt x="87" y="147"/>
                  </a:cubicBezTo>
                  <a:cubicBezTo>
                    <a:pt x="65" y="112"/>
                    <a:pt x="65" y="112"/>
                    <a:pt x="65" y="112"/>
                  </a:cubicBezTo>
                  <a:cubicBezTo>
                    <a:pt x="92" y="116"/>
                    <a:pt x="92" y="116"/>
                    <a:pt x="92" y="116"/>
                  </a:cubicBezTo>
                  <a:cubicBezTo>
                    <a:pt x="92" y="116"/>
                    <a:pt x="99" y="105"/>
                    <a:pt x="99" y="71"/>
                  </a:cubicBezTo>
                  <a:cubicBezTo>
                    <a:pt x="99" y="55"/>
                    <a:pt x="89" y="38"/>
                    <a:pt x="80" y="25"/>
                  </a:cubicBezTo>
                  <a:cubicBezTo>
                    <a:pt x="69" y="10"/>
                    <a:pt x="58" y="0"/>
                    <a:pt x="58" y="0"/>
                  </a:cubicBezTo>
                  <a:cubicBezTo>
                    <a:pt x="58" y="0"/>
                    <a:pt x="58" y="0"/>
                    <a:pt x="58" y="0"/>
                  </a:cubicBezTo>
                  <a:cubicBezTo>
                    <a:pt x="59" y="3"/>
                    <a:pt x="62" y="24"/>
                    <a:pt x="37" y="120"/>
                  </a:cubicBezTo>
                  <a:cubicBezTo>
                    <a:pt x="32" y="139"/>
                    <a:pt x="25" y="161"/>
                    <a:pt x="18" y="187"/>
                  </a:cubicBezTo>
                  <a:cubicBezTo>
                    <a:pt x="13" y="205"/>
                    <a:pt x="7" y="224"/>
                    <a:pt x="0" y="246"/>
                  </a:cubicBezTo>
                  <a:cubicBezTo>
                    <a:pt x="15" y="245"/>
                    <a:pt x="30" y="243"/>
                    <a:pt x="44" y="240"/>
                  </a:cubicBezTo>
                  <a:close/>
                </a:path>
              </a:pathLst>
            </a:custGeom>
            <a:solidFill>
              <a:srgbClr val="474C5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67" name="Freeform 135"/>
          <p:cNvSpPr/>
          <p:nvPr/>
        </p:nvSpPr>
        <p:spPr bwMode="auto">
          <a:xfrm>
            <a:off x="3612244" y="2599303"/>
            <a:ext cx="838373" cy="838373"/>
          </a:xfrm>
          <a:custGeom>
            <a:avLst/>
            <a:gdLst>
              <a:gd name="T0" fmla="*/ 508 w 1016"/>
              <a:gd name="T1" fmla="*/ 0 h 1016"/>
              <a:gd name="T2" fmla="*/ 0 w 1016"/>
              <a:gd name="T3" fmla="*/ 508 h 1016"/>
              <a:gd name="T4" fmla="*/ 45 w 1016"/>
              <a:gd name="T5" fmla="*/ 716 h 1016"/>
              <a:gd name="T6" fmla="*/ 508 w 1016"/>
              <a:gd name="T7" fmla="*/ 1016 h 1016"/>
              <a:gd name="T8" fmla="*/ 972 w 1016"/>
              <a:gd name="T9" fmla="*/ 716 h 1016"/>
              <a:gd name="T10" fmla="*/ 1016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228" y="0"/>
                  <a:pt x="0" y="228"/>
                  <a:pt x="0" y="508"/>
                </a:cubicBezTo>
                <a:cubicBezTo>
                  <a:pt x="0" y="582"/>
                  <a:pt x="16" y="652"/>
                  <a:pt x="45" y="716"/>
                </a:cubicBezTo>
                <a:cubicBezTo>
                  <a:pt x="124" y="893"/>
                  <a:pt x="302" y="1016"/>
                  <a:pt x="508" y="1016"/>
                </a:cubicBezTo>
                <a:cubicBezTo>
                  <a:pt x="715" y="1016"/>
                  <a:pt x="893" y="893"/>
                  <a:pt x="972" y="716"/>
                </a:cubicBezTo>
                <a:cubicBezTo>
                  <a:pt x="1001" y="652"/>
                  <a:pt x="1016" y="582"/>
                  <a:pt x="1016" y="508"/>
                </a:cubicBezTo>
                <a:cubicBezTo>
                  <a:pt x="1016" y="228"/>
                  <a:pt x="789" y="0"/>
                  <a:pt x="508" y="0"/>
                </a:cubicBezTo>
                <a:close/>
              </a:path>
            </a:pathLst>
          </a:custGeom>
          <a:solidFill>
            <a:srgbClr val="BBBEC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3" name="组合 442"/>
          <p:cNvGrpSpPr/>
          <p:nvPr/>
        </p:nvGrpSpPr>
        <p:grpSpPr>
          <a:xfrm>
            <a:off x="3813605" y="2800666"/>
            <a:ext cx="435650" cy="435650"/>
            <a:chOff x="5240338" y="1414463"/>
            <a:chExt cx="546100" cy="546100"/>
          </a:xfrm>
        </p:grpSpPr>
        <p:sp>
          <p:nvSpPr>
            <p:cNvPr id="368" name="Freeform 136"/>
            <p:cNvSpPr/>
            <p:nvPr/>
          </p:nvSpPr>
          <p:spPr bwMode="auto">
            <a:xfrm>
              <a:off x="5303838" y="1414463"/>
              <a:ext cx="482600" cy="482600"/>
            </a:xfrm>
            <a:custGeom>
              <a:avLst/>
              <a:gdLst>
                <a:gd name="T0" fmla="*/ 0 w 304"/>
                <a:gd name="T1" fmla="*/ 0 h 304"/>
                <a:gd name="T2" fmla="*/ 44 w 304"/>
                <a:gd name="T3" fmla="*/ 0 h 304"/>
                <a:gd name="T4" fmla="*/ 44 w 304"/>
                <a:gd name="T5" fmla="*/ 260 h 304"/>
                <a:gd name="T6" fmla="*/ 304 w 304"/>
                <a:gd name="T7" fmla="*/ 260 h 304"/>
                <a:gd name="T8" fmla="*/ 304 w 304"/>
                <a:gd name="T9" fmla="*/ 304 h 304"/>
                <a:gd name="T10" fmla="*/ 0 w 304"/>
                <a:gd name="T11" fmla="*/ 304 h 304"/>
                <a:gd name="T12" fmla="*/ 0 w 304"/>
                <a:gd name="T13" fmla="*/ 0 h 304"/>
              </a:gdLst>
              <a:ahLst/>
              <a:cxnLst>
                <a:cxn ang="0">
                  <a:pos x="T0" y="T1"/>
                </a:cxn>
                <a:cxn ang="0">
                  <a:pos x="T2" y="T3"/>
                </a:cxn>
                <a:cxn ang="0">
                  <a:pos x="T4" y="T5"/>
                </a:cxn>
                <a:cxn ang="0">
                  <a:pos x="T6" y="T7"/>
                </a:cxn>
                <a:cxn ang="0">
                  <a:pos x="T8" y="T9"/>
                </a:cxn>
                <a:cxn ang="0">
                  <a:pos x="T10" y="T11"/>
                </a:cxn>
                <a:cxn ang="0">
                  <a:pos x="T12" y="T13"/>
                </a:cxn>
              </a:cxnLst>
              <a:rect l="0" t="0" r="r" b="b"/>
              <a:pathLst>
                <a:path w="304" h="304">
                  <a:moveTo>
                    <a:pt x="0" y="0"/>
                  </a:moveTo>
                  <a:lnTo>
                    <a:pt x="44" y="0"/>
                  </a:lnTo>
                  <a:lnTo>
                    <a:pt x="44" y="260"/>
                  </a:lnTo>
                  <a:lnTo>
                    <a:pt x="304" y="260"/>
                  </a:lnTo>
                  <a:lnTo>
                    <a:pt x="304" y="304"/>
                  </a:lnTo>
                  <a:lnTo>
                    <a:pt x="0" y="304"/>
                  </a:lnTo>
                  <a:lnTo>
                    <a:pt x="0" y="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9" name="Freeform 137"/>
            <p:cNvSpPr/>
            <p:nvPr/>
          </p:nvSpPr>
          <p:spPr bwMode="auto">
            <a:xfrm>
              <a:off x="5240338" y="1476375"/>
              <a:ext cx="482600" cy="484188"/>
            </a:xfrm>
            <a:custGeom>
              <a:avLst/>
              <a:gdLst>
                <a:gd name="T0" fmla="*/ 304 w 304"/>
                <a:gd name="T1" fmla="*/ 305 h 305"/>
                <a:gd name="T2" fmla="*/ 260 w 304"/>
                <a:gd name="T3" fmla="*/ 305 h 305"/>
                <a:gd name="T4" fmla="*/ 260 w 304"/>
                <a:gd name="T5" fmla="*/ 44 h 305"/>
                <a:gd name="T6" fmla="*/ 0 w 304"/>
                <a:gd name="T7" fmla="*/ 44 h 305"/>
                <a:gd name="T8" fmla="*/ 0 w 304"/>
                <a:gd name="T9" fmla="*/ 0 h 305"/>
                <a:gd name="T10" fmla="*/ 304 w 304"/>
                <a:gd name="T11" fmla="*/ 0 h 305"/>
                <a:gd name="T12" fmla="*/ 304 w 304"/>
                <a:gd name="T13" fmla="*/ 305 h 305"/>
              </a:gdLst>
              <a:ahLst/>
              <a:cxnLst>
                <a:cxn ang="0">
                  <a:pos x="T0" y="T1"/>
                </a:cxn>
                <a:cxn ang="0">
                  <a:pos x="T2" y="T3"/>
                </a:cxn>
                <a:cxn ang="0">
                  <a:pos x="T4" y="T5"/>
                </a:cxn>
                <a:cxn ang="0">
                  <a:pos x="T6" y="T7"/>
                </a:cxn>
                <a:cxn ang="0">
                  <a:pos x="T8" y="T9"/>
                </a:cxn>
                <a:cxn ang="0">
                  <a:pos x="T10" y="T11"/>
                </a:cxn>
                <a:cxn ang="0">
                  <a:pos x="T12" y="T13"/>
                </a:cxn>
              </a:cxnLst>
              <a:rect l="0" t="0" r="r" b="b"/>
              <a:pathLst>
                <a:path w="304" h="305">
                  <a:moveTo>
                    <a:pt x="304" y="305"/>
                  </a:moveTo>
                  <a:lnTo>
                    <a:pt x="260" y="305"/>
                  </a:lnTo>
                  <a:lnTo>
                    <a:pt x="260" y="44"/>
                  </a:lnTo>
                  <a:lnTo>
                    <a:pt x="0" y="44"/>
                  </a:lnTo>
                  <a:lnTo>
                    <a:pt x="0" y="0"/>
                  </a:lnTo>
                  <a:lnTo>
                    <a:pt x="304" y="0"/>
                  </a:lnTo>
                  <a:lnTo>
                    <a:pt x="304" y="305"/>
                  </a:lnTo>
                  <a:close/>
                </a:path>
              </a:pathLst>
            </a:custGeom>
            <a:solidFill>
              <a:srgbClr val="2D4454"/>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0" name="Oval 138"/>
          <p:cNvSpPr>
            <a:spLocks noChangeArrowheads="1"/>
          </p:cNvSpPr>
          <p:nvPr/>
        </p:nvSpPr>
        <p:spPr bwMode="auto">
          <a:xfrm>
            <a:off x="3614776" y="3526326"/>
            <a:ext cx="838373" cy="838373"/>
          </a:xfrm>
          <a:prstGeom prst="ellipse">
            <a:avLst/>
          </a:prstGeom>
          <a:solidFill>
            <a:srgbClr val="92CDE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7" name="组合 446"/>
          <p:cNvGrpSpPr/>
          <p:nvPr/>
        </p:nvGrpSpPr>
        <p:grpSpPr>
          <a:xfrm>
            <a:off x="3785743" y="3656768"/>
            <a:ext cx="473645" cy="529366"/>
            <a:chOff x="5205413" y="2487613"/>
            <a:chExt cx="593726" cy="663575"/>
          </a:xfrm>
        </p:grpSpPr>
        <p:sp>
          <p:nvSpPr>
            <p:cNvPr id="371" name="Freeform 139"/>
            <p:cNvSpPr/>
            <p:nvPr/>
          </p:nvSpPr>
          <p:spPr bwMode="auto">
            <a:xfrm>
              <a:off x="5205413" y="2487613"/>
              <a:ext cx="501650" cy="611188"/>
            </a:xfrm>
            <a:custGeom>
              <a:avLst/>
              <a:gdLst>
                <a:gd name="T0" fmla="*/ 190 w 486"/>
                <a:gd name="T1" fmla="*/ 418 h 590"/>
                <a:gd name="T2" fmla="*/ 255 w 486"/>
                <a:gd name="T3" fmla="*/ 436 h 590"/>
                <a:gd name="T4" fmla="*/ 209 w 486"/>
                <a:gd name="T5" fmla="*/ 454 h 590"/>
                <a:gd name="T6" fmla="*/ 153 w 486"/>
                <a:gd name="T7" fmla="*/ 493 h 590"/>
                <a:gd name="T8" fmla="*/ 116 w 486"/>
                <a:gd name="T9" fmla="*/ 505 h 590"/>
                <a:gd name="T10" fmla="*/ 77 w 486"/>
                <a:gd name="T11" fmla="*/ 517 h 590"/>
                <a:gd name="T12" fmla="*/ 0 w 486"/>
                <a:gd name="T13" fmla="*/ 590 h 590"/>
                <a:gd name="T14" fmla="*/ 93 w 486"/>
                <a:gd name="T15" fmla="*/ 455 h 590"/>
                <a:gd name="T16" fmla="*/ 145 w 486"/>
                <a:gd name="T17" fmla="*/ 393 h 590"/>
                <a:gd name="T18" fmla="*/ 238 w 486"/>
                <a:gd name="T19" fmla="*/ 280 h 590"/>
                <a:gd name="T20" fmla="*/ 364 w 486"/>
                <a:gd name="T21" fmla="*/ 149 h 590"/>
                <a:gd name="T22" fmla="*/ 242 w 486"/>
                <a:gd name="T23" fmla="*/ 257 h 590"/>
                <a:gd name="T24" fmla="*/ 57 w 486"/>
                <a:gd name="T25" fmla="*/ 481 h 590"/>
                <a:gd name="T26" fmla="*/ 125 w 486"/>
                <a:gd name="T27" fmla="*/ 246 h 590"/>
                <a:gd name="T28" fmla="*/ 174 w 486"/>
                <a:gd name="T29" fmla="*/ 163 h 590"/>
                <a:gd name="T30" fmla="*/ 188 w 486"/>
                <a:gd name="T31" fmla="*/ 256 h 590"/>
                <a:gd name="T32" fmla="*/ 206 w 486"/>
                <a:gd name="T33" fmla="*/ 224 h 590"/>
                <a:gd name="T34" fmla="*/ 225 w 486"/>
                <a:gd name="T35" fmla="*/ 181 h 590"/>
                <a:gd name="T36" fmla="*/ 367 w 486"/>
                <a:gd name="T37" fmla="*/ 36 h 590"/>
                <a:gd name="T38" fmla="*/ 486 w 486"/>
                <a:gd name="T39" fmla="*/ 0 h 590"/>
                <a:gd name="T40" fmla="*/ 457 w 486"/>
                <a:gd name="T41" fmla="*/ 94 h 590"/>
                <a:gd name="T42" fmla="*/ 442 w 486"/>
                <a:gd name="T43" fmla="*/ 193 h 590"/>
                <a:gd name="T44" fmla="*/ 352 w 486"/>
                <a:gd name="T45" fmla="*/ 270 h 590"/>
                <a:gd name="T46" fmla="*/ 412 w 486"/>
                <a:gd name="T47" fmla="*/ 269 h 590"/>
                <a:gd name="T48" fmla="*/ 371 w 486"/>
                <a:gd name="T49" fmla="*/ 296 h 590"/>
                <a:gd name="T50" fmla="*/ 332 w 486"/>
                <a:gd name="T51" fmla="*/ 353 h 590"/>
                <a:gd name="T52" fmla="*/ 190 w 486"/>
                <a:gd name="T53" fmla="*/ 418 h 5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486" h="590">
                  <a:moveTo>
                    <a:pt x="190" y="418"/>
                  </a:moveTo>
                  <a:cubicBezTo>
                    <a:pt x="209" y="430"/>
                    <a:pt x="232" y="436"/>
                    <a:pt x="255" y="436"/>
                  </a:cubicBezTo>
                  <a:cubicBezTo>
                    <a:pt x="239" y="439"/>
                    <a:pt x="223" y="445"/>
                    <a:pt x="209" y="454"/>
                  </a:cubicBezTo>
                  <a:cubicBezTo>
                    <a:pt x="190" y="467"/>
                    <a:pt x="174" y="484"/>
                    <a:pt x="153" y="493"/>
                  </a:cubicBezTo>
                  <a:cubicBezTo>
                    <a:pt x="140" y="498"/>
                    <a:pt x="129" y="501"/>
                    <a:pt x="116" y="505"/>
                  </a:cubicBezTo>
                  <a:cubicBezTo>
                    <a:pt x="103" y="509"/>
                    <a:pt x="90" y="511"/>
                    <a:pt x="77" y="517"/>
                  </a:cubicBezTo>
                  <a:cubicBezTo>
                    <a:pt x="46" y="530"/>
                    <a:pt x="40" y="540"/>
                    <a:pt x="0" y="590"/>
                  </a:cubicBezTo>
                  <a:cubicBezTo>
                    <a:pt x="23" y="540"/>
                    <a:pt x="55" y="494"/>
                    <a:pt x="93" y="455"/>
                  </a:cubicBezTo>
                  <a:cubicBezTo>
                    <a:pt x="108" y="438"/>
                    <a:pt x="129" y="410"/>
                    <a:pt x="145" y="393"/>
                  </a:cubicBezTo>
                  <a:cubicBezTo>
                    <a:pt x="179" y="354"/>
                    <a:pt x="206" y="320"/>
                    <a:pt x="238" y="280"/>
                  </a:cubicBezTo>
                  <a:cubicBezTo>
                    <a:pt x="278" y="230"/>
                    <a:pt x="313" y="185"/>
                    <a:pt x="364" y="149"/>
                  </a:cubicBezTo>
                  <a:cubicBezTo>
                    <a:pt x="316" y="174"/>
                    <a:pt x="279" y="216"/>
                    <a:pt x="242" y="257"/>
                  </a:cubicBezTo>
                  <a:cubicBezTo>
                    <a:pt x="178" y="330"/>
                    <a:pt x="114" y="403"/>
                    <a:pt x="57" y="481"/>
                  </a:cubicBezTo>
                  <a:cubicBezTo>
                    <a:pt x="36" y="398"/>
                    <a:pt x="69" y="310"/>
                    <a:pt x="125" y="246"/>
                  </a:cubicBezTo>
                  <a:cubicBezTo>
                    <a:pt x="146" y="221"/>
                    <a:pt x="172" y="196"/>
                    <a:pt x="174" y="163"/>
                  </a:cubicBezTo>
                  <a:cubicBezTo>
                    <a:pt x="189" y="191"/>
                    <a:pt x="194" y="225"/>
                    <a:pt x="188" y="256"/>
                  </a:cubicBezTo>
                  <a:cubicBezTo>
                    <a:pt x="194" y="246"/>
                    <a:pt x="200" y="235"/>
                    <a:pt x="206" y="224"/>
                  </a:cubicBezTo>
                  <a:cubicBezTo>
                    <a:pt x="212" y="210"/>
                    <a:pt x="218" y="195"/>
                    <a:pt x="225" y="181"/>
                  </a:cubicBezTo>
                  <a:cubicBezTo>
                    <a:pt x="253" y="117"/>
                    <a:pt x="301" y="58"/>
                    <a:pt x="367" y="36"/>
                  </a:cubicBezTo>
                  <a:cubicBezTo>
                    <a:pt x="406" y="23"/>
                    <a:pt x="451" y="22"/>
                    <a:pt x="486" y="0"/>
                  </a:cubicBezTo>
                  <a:cubicBezTo>
                    <a:pt x="463" y="25"/>
                    <a:pt x="458" y="61"/>
                    <a:pt x="457" y="94"/>
                  </a:cubicBezTo>
                  <a:cubicBezTo>
                    <a:pt x="455" y="128"/>
                    <a:pt x="456" y="163"/>
                    <a:pt x="442" y="193"/>
                  </a:cubicBezTo>
                  <a:cubicBezTo>
                    <a:pt x="425" y="229"/>
                    <a:pt x="389" y="253"/>
                    <a:pt x="352" y="270"/>
                  </a:cubicBezTo>
                  <a:cubicBezTo>
                    <a:pt x="372" y="268"/>
                    <a:pt x="392" y="267"/>
                    <a:pt x="412" y="269"/>
                  </a:cubicBezTo>
                  <a:cubicBezTo>
                    <a:pt x="398" y="277"/>
                    <a:pt x="383" y="284"/>
                    <a:pt x="371" y="296"/>
                  </a:cubicBezTo>
                  <a:cubicBezTo>
                    <a:pt x="355" y="312"/>
                    <a:pt x="345" y="334"/>
                    <a:pt x="332" y="353"/>
                  </a:cubicBezTo>
                  <a:cubicBezTo>
                    <a:pt x="300" y="397"/>
                    <a:pt x="244" y="423"/>
                    <a:pt x="190" y="418"/>
                  </a:cubicBez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2" name="Freeform 140"/>
            <p:cNvSpPr/>
            <p:nvPr/>
          </p:nvSpPr>
          <p:spPr bwMode="auto">
            <a:xfrm>
              <a:off x="5534026" y="2978150"/>
              <a:ext cx="265113" cy="173038"/>
            </a:xfrm>
            <a:custGeom>
              <a:avLst/>
              <a:gdLst>
                <a:gd name="T0" fmla="*/ 237 w 256"/>
                <a:gd name="T1" fmla="*/ 18 h 168"/>
                <a:gd name="T2" fmla="*/ 219 w 256"/>
                <a:gd name="T3" fmla="*/ 0 h 168"/>
                <a:gd name="T4" fmla="*/ 37 w 256"/>
                <a:gd name="T5" fmla="*/ 0 h 168"/>
                <a:gd name="T6" fmla="*/ 19 w 256"/>
                <a:gd name="T7" fmla="*/ 18 h 168"/>
                <a:gd name="T8" fmla="*/ 0 w 256"/>
                <a:gd name="T9" fmla="*/ 168 h 168"/>
                <a:gd name="T10" fmla="*/ 256 w 256"/>
                <a:gd name="T11" fmla="*/ 168 h 168"/>
                <a:gd name="T12" fmla="*/ 237 w 256"/>
                <a:gd name="T13" fmla="*/ 18 h 168"/>
              </a:gdLst>
              <a:ahLst/>
              <a:cxnLst>
                <a:cxn ang="0">
                  <a:pos x="T0" y="T1"/>
                </a:cxn>
                <a:cxn ang="0">
                  <a:pos x="T2" y="T3"/>
                </a:cxn>
                <a:cxn ang="0">
                  <a:pos x="T4" y="T5"/>
                </a:cxn>
                <a:cxn ang="0">
                  <a:pos x="T6" y="T7"/>
                </a:cxn>
                <a:cxn ang="0">
                  <a:pos x="T8" y="T9"/>
                </a:cxn>
                <a:cxn ang="0">
                  <a:pos x="T10" y="T11"/>
                </a:cxn>
                <a:cxn ang="0">
                  <a:pos x="T12" y="T13"/>
                </a:cxn>
              </a:cxnLst>
              <a:rect l="0" t="0" r="r" b="b"/>
              <a:pathLst>
                <a:path w="256" h="168">
                  <a:moveTo>
                    <a:pt x="237" y="18"/>
                  </a:moveTo>
                  <a:cubicBezTo>
                    <a:pt x="236" y="8"/>
                    <a:pt x="228" y="0"/>
                    <a:pt x="219" y="0"/>
                  </a:cubicBezTo>
                  <a:cubicBezTo>
                    <a:pt x="37" y="0"/>
                    <a:pt x="37" y="0"/>
                    <a:pt x="37" y="0"/>
                  </a:cubicBezTo>
                  <a:cubicBezTo>
                    <a:pt x="28" y="0"/>
                    <a:pt x="20" y="8"/>
                    <a:pt x="19" y="18"/>
                  </a:cubicBezTo>
                  <a:cubicBezTo>
                    <a:pt x="0" y="168"/>
                    <a:pt x="0" y="168"/>
                    <a:pt x="0" y="168"/>
                  </a:cubicBezTo>
                  <a:cubicBezTo>
                    <a:pt x="256" y="168"/>
                    <a:pt x="256" y="168"/>
                    <a:pt x="256" y="168"/>
                  </a:cubicBezTo>
                  <a:lnTo>
                    <a:pt x="237" y="18"/>
                  </a:lnTo>
                  <a:close/>
                </a:path>
              </a:pathLst>
            </a:custGeom>
            <a:solidFill>
              <a:srgbClr val="2B41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3" name="Rectangle 141"/>
            <p:cNvSpPr>
              <a:spLocks noChangeArrowheads="1"/>
            </p:cNvSpPr>
            <p:nvPr/>
          </p:nvSpPr>
          <p:spPr bwMode="auto">
            <a:xfrm>
              <a:off x="5621338" y="2935288"/>
              <a:ext cx="92075" cy="44450"/>
            </a:xfrm>
            <a:prstGeom prst="rect">
              <a:avLst/>
            </a:prstGeom>
            <a:solidFill>
              <a:srgbClr val="0C2C4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4" name="Freeform 142"/>
            <p:cNvSpPr/>
            <p:nvPr/>
          </p:nvSpPr>
          <p:spPr bwMode="auto">
            <a:xfrm>
              <a:off x="5605463" y="2916238"/>
              <a:ext cx="122238" cy="22225"/>
            </a:xfrm>
            <a:custGeom>
              <a:avLst/>
              <a:gdLst>
                <a:gd name="T0" fmla="*/ 110 w 118"/>
                <a:gd name="T1" fmla="*/ 0 h 20"/>
                <a:gd name="T2" fmla="*/ 9 w 118"/>
                <a:gd name="T3" fmla="*/ 0 h 20"/>
                <a:gd name="T4" fmla="*/ 0 w 118"/>
                <a:gd name="T5" fmla="*/ 10 h 20"/>
                <a:gd name="T6" fmla="*/ 9 w 118"/>
                <a:gd name="T7" fmla="*/ 20 h 20"/>
                <a:gd name="T8" fmla="*/ 110 w 118"/>
                <a:gd name="T9" fmla="*/ 20 h 20"/>
                <a:gd name="T10" fmla="*/ 118 w 118"/>
                <a:gd name="T11" fmla="*/ 10 h 20"/>
                <a:gd name="T12" fmla="*/ 110 w 118"/>
                <a:gd name="T13" fmla="*/ 0 h 20"/>
              </a:gdLst>
              <a:ahLst/>
              <a:cxnLst>
                <a:cxn ang="0">
                  <a:pos x="T0" y="T1"/>
                </a:cxn>
                <a:cxn ang="0">
                  <a:pos x="T2" y="T3"/>
                </a:cxn>
                <a:cxn ang="0">
                  <a:pos x="T4" y="T5"/>
                </a:cxn>
                <a:cxn ang="0">
                  <a:pos x="T6" y="T7"/>
                </a:cxn>
                <a:cxn ang="0">
                  <a:pos x="T8" y="T9"/>
                </a:cxn>
                <a:cxn ang="0">
                  <a:pos x="T10" y="T11"/>
                </a:cxn>
                <a:cxn ang="0">
                  <a:pos x="T12" y="T13"/>
                </a:cxn>
              </a:cxnLst>
              <a:rect l="0" t="0" r="r" b="b"/>
              <a:pathLst>
                <a:path w="118" h="20">
                  <a:moveTo>
                    <a:pt x="110" y="0"/>
                  </a:moveTo>
                  <a:cubicBezTo>
                    <a:pt x="9" y="0"/>
                    <a:pt x="9" y="0"/>
                    <a:pt x="9" y="0"/>
                  </a:cubicBezTo>
                  <a:cubicBezTo>
                    <a:pt x="4" y="0"/>
                    <a:pt x="0" y="4"/>
                    <a:pt x="0" y="10"/>
                  </a:cubicBezTo>
                  <a:cubicBezTo>
                    <a:pt x="0" y="15"/>
                    <a:pt x="4" y="20"/>
                    <a:pt x="9" y="20"/>
                  </a:cubicBezTo>
                  <a:cubicBezTo>
                    <a:pt x="110" y="20"/>
                    <a:pt x="110" y="20"/>
                    <a:pt x="110" y="20"/>
                  </a:cubicBezTo>
                  <a:cubicBezTo>
                    <a:pt x="114" y="20"/>
                    <a:pt x="118" y="15"/>
                    <a:pt x="118" y="10"/>
                  </a:cubicBezTo>
                  <a:cubicBezTo>
                    <a:pt x="118" y="4"/>
                    <a:pt x="114" y="0"/>
                    <a:pt x="110" y="0"/>
                  </a:cubicBez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75" name="Freeform 143"/>
          <p:cNvSpPr/>
          <p:nvPr/>
        </p:nvSpPr>
        <p:spPr bwMode="auto">
          <a:xfrm>
            <a:off x="2572604" y="3523792"/>
            <a:ext cx="840906" cy="842174"/>
          </a:xfrm>
          <a:custGeom>
            <a:avLst/>
            <a:gdLst>
              <a:gd name="T0" fmla="*/ 1017 w 1019"/>
              <a:gd name="T1" fmla="*/ 513 h 1020"/>
              <a:gd name="T2" fmla="*/ 506 w 1019"/>
              <a:gd name="T3" fmla="*/ 1018 h 1020"/>
              <a:gd name="T4" fmla="*/ 1 w 1019"/>
              <a:gd name="T5" fmla="*/ 507 h 1020"/>
              <a:gd name="T6" fmla="*/ 513 w 1019"/>
              <a:gd name="T7" fmla="*/ 2 h 1020"/>
              <a:gd name="T8" fmla="*/ 1017 w 1019"/>
              <a:gd name="T9" fmla="*/ 513 h 1020"/>
            </a:gdLst>
            <a:ahLst/>
            <a:cxnLst>
              <a:cxn ang="0">
                <a:pos x="T0" y="T1"/>
              </a:cxn>
              <a:cxn ang="0">
                <a:pos x="T2" y="T3"/>
              </a:cxn>
              <a:cxn ang="0">
                <a:pos x="T4" y="T5"/>
              </a:cxn>
              <a:cxn ang="0">
                <a:pos x="T6" y="T7"/>
              </a:cxn>
              <a:cxn ang="0">
                <a:pos x="T8" y="T9"/>
              </a:cxn>
            </a:cxnLst>
            <a:rect l="0" t="0" r="r" b="b"/>
            <a:pathLst>
              <a:path w="1019" h="1020">
                <a:moveTo>
                  <a:pt x="1017" y="513"/>
                </a:moveTo>
                <a:cubicBezTo>
                  <a:pt x="1016" y="794"/>
                  <a:pt x="787" y="1020"/>
                  <a:pt x="506" y="1018"/>
                </a:cubicBezTo>
                <a:cubicBezTo>
                  <a:pt x="226" y="1016"/>
                  <a:pt x="0" y="787"/>
                  <a:pt x="1" y="507"/>
                </a:cubicBezTo>
                <a:cubicBezTo>
                  <a:pt x="3" y="226"/>
                  <a:pt x="232" y="0"/>
                  <a:pt x="513" y="2"/>
                </a:cubicBezTo>
                <a:cubicBezTo>
                  <a:pt x="793" y="4"/>
                  <a:pt x="1019" y="233"/>
                  <a:pt x="1017" y="513"/>
                </a:cubicBezTo>
                <a:close/>
              </a:path>
            </a:pathLst>
          </a:custGeom>
          <a:solidFill>
            <a:srgbClr val="F79E6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8" name="组合 447"/>
          <p:cNvGrpSpPr/>
          <p:nvPr/>
        </p:nvGrpSpPr>
        <p:grpSpPr>
          <a:xfrm>
            <a:off x="2770167" y="3721355"/>
            <a:ext cx="509105" cy="509104"/>
            <a:chOff x="4068763" y="2568575"/>
            <a:chExt cx="638176" cy="638175"/>
          </a:xfrm>
        </p:grpSpPr>
        <p:sp>
          <p:nvSpPr>
            <p:cNvPr id="376" name="Freeform 144"/>
            <p:cNvSpPr>
              <a:spLocks noEditPoints="1"/>
            </p:cNvSpPr>
            <p:nvPr/>
          </p:nvSpPr>
          <p:spPr bwMode="auto">
            <a:xfrm>
              <a:off x="4083051" y="2584450"/>
              <a:ext cx="190500" cy="190500"/>
            </a:xfrm>
            <a:custGeom>
              <a:avLst/>
              <a:gdLst>
                <a:gd name="T0" fmla="*/ 33 w 184"/>
                <a:gd name="T1" fmla="*/ 33 h 184"/>
                <a:gd name="T2" fmla="*/ 33 w 184"/>
                <a:gd name="T3" fmla="*/ 151 h 184"/>
                <a:gd name="T4" fmla="*/ 152 w 184"/>
                <a:gd name="T5" fmla="*/ 151 h 184"/>
                <a:gd name="T6" fmla="*/ 152 w 184"/>
                <a:gd name="T7" fmla="*/ 33 h 184"/>
                <a:gd name="T8" fmla="*/ 33 w 184"/>
                <a:gd name="T9" fmla="*/ 33 h 184"/>
                <a:gd name="T10" fmla="*/ 136 w 184"/>
                <a:gd name="T11" fmla="*/ 135 h 184"/>
                <a:gd name="T12" fmla="*/ 49 w 184"/>
                <a:gd name="T13" fmla="*/ 135 h 184"/>
                <a:gd name="T14" fmla="*/ 49 w 184"/>
                <a:gd name="T15" fmla="*/ 49 h 184"/>
                <a:gd name="T16" fmla="*/ 136 w 184"/>
                <a:gd name="T17" fmla="*/ 49 h 184"/>
                <a:gd name="T18" fmla="*/ 136 w 184"/>
                <a:gd name="T19" fmla="*/ 135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4" h="184">
                  <a:moveTo>
                    <a:pt x="33" y="33"/>
                  </a:moveTo>
                  <a:cubicBezTo>
                    <a:pt x="0" y="65"/>
                    <a:pt x="0" y="118"/>
                    <a:pt x="33" y="151"/>
                  </a:cubicBezTo>
                  <a:cubicBezTo>
                    <a:pt x="66" y="184"/>
                    <a:pt x="119" y="184"/>
                    <a:pt x="152" y="151"/>
                  </a:cubicBezTo>
                  <a:cubicBezTo>
                    <a:pt x="184" y="118"/>
                    <a:pt x="184" y="65"/>
                    <a:pt x="152" y="33"/>
                  </a:cubicBezTo>
                  <a:cubicBezTo>
                    <a:pt x="119" y="0"/>
                    <a:pt x="66" y="0"/>
                    <a:pt x="33" y="33"/>
                  </a:cubicBezTo>
                  <a:close/>
                  <a:moveTo>
                    <a:pt x="136" y="135"/>
                  </a:moveTo>
                  <a:cubicBezTo>
                    <a:pt x="112" y="159"/>
                    <a:pt x="73" y="159"/>
                    <a:pt x="49" y="135"/>
                  </a:cubicBezTo>
                  <a:cubicBezTo>
                    <a:pt x="25" y="111"/>
                    <a:pt x="25" y="73"/>
                    <a:pt x="49" y="49"/>
                  </a:cubicBezTo>
                  <a:cubicBezTo>
                    <a:pt x="73" y="25"/>
                    <a:pt x="112" y="25"/>
                    <a:pt x="136" y="49"/>
                  </a:cubicBezTo>
                  <a:cubicBezTo>
                    <a:pt x="160" y="73"/>
                    <a:pt x="160" y="111"/>
                    <a:pt x="136" y="135"/>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7" name="Freeform 145"/>
            <p:cNvSpPr/>
            <p:nvPr/>
          </p:nvSpPr>
          <p:spPr bwMode="auto">
            <a:xfrm>
              <a:off x="4068763" y="2568575"/>
              <a:ext cx="57150" cy="57150"/>
            </a:xfrm>
            <a:custGeom>
              <a:avLst/>
              <a:gdLst>
                <a:gd name="T0" fmla="*/ 55 w 55"/>
                <a:gd name="T1" fmla="*/ 34 h 56"/>
                <a:gd name="T2" fmla="*/ 33 w 55"/>
                <a:gd name="T3" fmla="*/ 56 h 56"/>
                <a:gd name="T4" fmla="*/ 6 w 55"/>
                <a:gd name="T5" fmla="*/ 29 h 56"/>
                <a:gd name="T6" fmla="*/ 6 w 55"/>
                <a:gd name="T7" fmla="*/ 7 h 56"/>
                <a:gd name="T8" fmla="*/ 28 w 55"/>
                <a:gd name="T9" fmla="*/ 7 h 56"/>
                <a:gd name="T10" fmla="*/ 55 w 55"/>
                <a:gd name="T11" fmla="*/ 34 h 56"/>
              </a:gdLst>
              <a:ahLst/>
              <a:cxnLst>
                <a:cxn ang="0">
                  <a:pos x="T0" y="T1"/>
                </a:cxn>
                <a:cxn ang="0">
                  <a:pos x="T2" y="T3"/>
                </a:cxn>
                <a:cxn ang="0">
                  <a:pos x="T4" y="T5"/>
                </a:cxn>
                <a:cxn ang="0">
                  <a:pos x="T6" y="T7"/>
                </a:cxn>
                <a:cxn ang="0">
                  <a:pos x="T8" y="T9"/>
                </a:cxn>
                <a:cxn ang="0">
                  <a:pos x="T10" y="T11"/>
                </a:cxn>
              </a:cxnLst>
              <a:rect l="0" t="0" r="r" b="b"/>
              <a:pathLst>
                <a:path w="55" h="56">
                  <a:moveTo>
                    <a:pt x="55" y="34"/>
                  </a:moveTo>
                  <a:cubicBezTo>
                    <a:pt x="33" y="56"/>
                    <a:pt x="33" y="56"/>
                    <a:pt x="33" y="56"/>
                  </a:cubicBezTo>
                  <a:cubicBezTo>
                    <a:pt x="6" y="29"/>
                    <a:pt x="6" y="29"/>
                    <a:pt x="6" y="29"/>
                  </a:cubicBezTo>
                  <a:cubicBezTo>
                    <a:pt x="0" y="23"/>
                    <a:pt x="0" y="13"/>
                    <a:pt x="6" y="7"/>
                  </a:cubicBezTo>
                  <a:cubicBezTo>
                    <a:pt x="12" y="0"/>
                    <a:pt x="22" y="0"/>
                    <a:pt x="28" y="7"/>
                  </a:cubicBezTo>
                  <a:lnTo>
                    <a:pt x="55" y="34"/>
                  </a:lnTo>
                  <a:close/>
                </a:path>
              </a:pathLst>
            </a:custGeom>
            <a:solidFill>
              <a:srgbClr val="34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8" name="Freeform 146"/>
            <p:cNvSpPr/>
            <p:nvPr/>
          </p:nvSpPr>
          <p:spPr bwMode="auto">
            <a:xfrm>
              <a:off x="4227513" y="2727325"/>
              <a:ext cx="77788" cy="77788"/>
            </a:xfrm>
            <a:custGeom>
              <a:avLst/>
              <a:gdLst>
                <a:gd name="T0" fmla="*/ 66 w 76"/>
                <a:gd name="T1" fmla="*/ 66 h 75"/>
                <a:gd name="T2" fmla="*/ 66 w 76"/>
                <a:gd name="T3" fmla="*/ 66 h 75"/>
                <a:gd name="T4" fmla="*/ 31 w 76"/>
                <a:gd name="T5" fmla="*/ 66 h 75"/>
                <a:gd name="T6" fmla="*/ 0 w 76"/>
                <a:gd name="T7" fmla="*/ 35 h 75"/>
                <a:gd name="T8" fmla="*/ 35 w 76"/>
                <a:gd name="T9" fmla="*/ 0 h 75"/>
                <a:gd name="T10" fmla="*/ 66 w 76"/>
                <a:gd name="T11" fmla="*/ 30 h 75"/>
                <a:gd name="T12" fmla="*/ 66 w 76"/>
                <a:gd name="T13" fmla="*/ 66 h 75"/>
              </a:gdLst>
              <a:ahLst/>
              <a:cxnLst>
                <a:cxn ang="0">
                  <a:pos x="T0" y="T1"/>
                </a:cxn>
                <a:cxn ang="0">
                  <a:pos x="T2" y="T3"/>
                </a:cxn>
                <a:cxn ang="0">
                  <a:pos x="T4" y="T5"/>
                </a:cxn>
                <a:cxn ang="0">
                  <a:pos x="T6" y="T7"/>
                </a:cxn>
                <a:cxn ang="0">
                  <a:pos x="T8" y="T9"/>
                </a:cxn>
                <a:cxn ang="0">
                  <a:pos x="T10" y="T11"/>
                </a:cxn>
                <a:cxn ang="0">
                  <a:pos x="T12" y="T13"/>
                </a:cxn>
              </a:cxnLst>
              <a:rect l="0" t="0" r="r" b="b"/>
              <a:pathLst>
                <a:path w="76" h="75">
                  <a:moveTo>
                    <a:pt x="66" y="66"/>
                  </a:moveTo>
                  <a:cubicBezTo>
                    <a:pt x="66" y="66"/>
                    <a:pt x="66" y="66"/>
                    <a:pt x="66" y="66"/>
                  </a:cubicBezTo>
                  <a:cubicBezTo>
                    <a:pt x="56" y="75"/>
                    <a:pt x="40" y="75"/>
                    <a:pt x="31" y="66"/>
                  </a:cubicBezTo>
                  <a:cubicBezTo>
                    <a:pt x="0" y="35"/>
                    <a:pt x="0" y="35"/>
                    <a:pt x="0" y="35"/>
                  </a:cubicBezTo>
                  <a:cubicBezTo>
                    <a:pt x="35" y="0"/>
                    <a:pt x="35" y="0"/>
                    <a:pt x="35" y="0"/>
                  </a:cubicBezTo>
                  <a:cubicBezTo>
                    <a:pt x="66" y="30"/>
                    <a:pt x="66" y="30"/>
                    <a:pt x="66" y="30"/>
                  </a:cubicBezTo>
                  <a:cubicBezTo>
                    <a:pt x="76" y="40"/>
                    <a:pt x="76" y="56"/>
                    <a:pt x="66" y="66"/>
                  </a:cubicBezTo>
                  <a:close/>
                </a:path>
              </a:pathLst>
            </a:custGeom>
            <a:solidFill>
              <a:srgbClr val="34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9" name="Freeform 147"/>
            <p:cNvSpPr/>
            <p:nvPr/>
          </p:nvSpPr>
          <p:spPr bwMode="auto">
            <a:xfrm>
              <a:off x="4127501" y="3035300"/>
              <a:ext cx="31750" cy="158750"/>
            </a:xfrm>
            <a:custGeom>
              <a:avLst/>
              <a:gdLst>
                <a:gd name="T0" fmla="*/ 0 w 31"/>
                <a:gd name="T1" fmla="*/ 0 h 154"/>
                <a:gd name="T2" fmla="*/ 25 w 31"/>
                <a:gd name="T3" fmla="*/ 151 h 154"/>
                <a:gd name="T4" fmla="*/ 30 w 31"/>
                <a:gd name="T5" fmla="*/ 151 h 154"/>
                <a:gd name="T6" fmla="*/ 31 w 31"/>
                <a:gd name="T7" fmla="*/ 25 h 154"/>
                <a:gd name="T8" fmla="*/ 0 w 31"/>
                <a:gd name="T9" fmla="*/ 0 h 154"/>
              </a:gdLst>
              <a:ahLst/>
              <a:cxnLst>
                <a:cxn ang="0">
                  <a:pos x="T0" y="T1"/>
                </a:cxn>
                <a:cxn ang="0">
                  <a:pos x="T2" y="T3"/>
                </a:cxn>
                <a:cxn ang="0">
                  <a:pos x="T4" y="T5"/>
                </a:cxn>
                <a:cxn ang="0">
                  <a:pos x="T6" y="T7"/>
                </a:cxn>
                <a:cxn ang="0">
                  <a:pos x="T8" y="T9"/>
                </a:cxn>
              </a:cxnLst>
              <a:rect l="0" t="0" r="r" b="b"/>
              <a:pathLst>
                <a:path w="31" h="154">
                  <a:moveTo>
                    <a:pt x="0" y="0"/>
                  </a:moveTo>
                  <a:cubicBezTo>
                    <a:pt x="25" y="151"/>
                    <a:pt x="25" y="151"/>
                    <a:pt x="25" y="151"/>
                  </a:cubicBezTo>
                  <a:cubicBezTo>
                    <a:pt x="25" y="154"/>
                    <a:pt x="30" y="154"/>
                    <a:pt x="30" y="151"/>
                  </a:cubicBezTo>
                  <a:cubicBezTo>
                    <a:pt x="31" y="25"/>
                    <a:pt x="31" y="25"/>
                    <a:pt x="31" y="25"/>
                  </a:cubicBezTo>
                  <a:lnTo>
                    <a:pt x="0" y="0"/>
                  </a:ln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0" name="Freeform 148"/>
            <p:cNvSpPr/>
            <p:nvPr/>
          </p:nvSpPr>
          <p:spPr bwMode="auto">
            <a:xfrm>
              <a:off x="4113213" y="2713038"/>
              <a:ext cx="49213" cy="374650"/>
            </a:xfrm>
            <a:custGeom>
              <a:avLst/>
              <a:gdLst>
                <a:gd name="T0" fmla="*/ 31 w 31"/>
                <a:gd name="T1" fmla="*/ 236 h 236"/>
                <a:gd name="T2" fmla="*/ 0 w 31"/>
                <a:gd name="T3" fmla="*/ 201 h 236"/>
                <a:gd name="T4" fmla="*/ 0 w 31"/>
                <a:gd name="T5" fmla="*/ 0 h 236"/>
                <a:gd name="T6" fmla="*/ 31 w 31"/>
                <a:gd name="T7" fmla="*/ 26 h 236"/>
                <a:gd name="T8" fmla="*/ 31 w 31"/>
                <a:gd name="T9" fmla="*/ 236 h 236"/>
              </a:gdLst>
              <a:ahLst/>
              <a:cxnLst>
                <a:cxn ang="0">
                  <a:pos x="T0" y="T1"/>
                </a:cxn>
                <a:cxn ang="0">
                  <a:pos x="T2" y="T3"/>
                </a:cxn>
                <a:cxn ang="0">
                  <a:pos x="T4" y="T5"/>
                </a:cxn>
                <a:cxn ang="0">
                  <a:pos x="T6" y="T7"/>
                </a:cxn>
                <a:cxn ang="0">
                  <a:pos x="T8" y="T9"/>
                </a:cxn>
              </a:cxnLst>
              <a:rect l="0" t="0" r="r" b="b"/>
              <a:pathLst>
                <a:path w="31" h="236">
                  <a:moveTo>
                    <a:pt x="31" y="236"/>
                  </a:moveTo>
                  <a:lnTo>
                    <a:pt x="0" y="201"/>
                  </a:lnTo>
                  <a:lnTo>
                    <a:pt x="0" y="0"/>
                  </a:lnTo>
                  <a:lnTo>
                    <a:pt x="31" y="26"/>
                  </a:lnTo>
                  <a:lnTo>
                    <a:pt x="31" y="236"/>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1" name="Oval 149"/>
            <p:cNvSpPr>
              <a:spLocks noChangeArrowheads="1"/>
            </p:cNvSpPr>
            <p:nvPr/>
          </p:nvSpPr>
          <p:spPr bwMode="auto">
            <a:xfrm>
              <a:off x="4102101" y="3000375"/>
              <a:ext cx="46038" cy="46038"/>
            </a:xfrm>
            <a:prstGeom prst="ellipse">
              <a:avLst/>
            </a:pr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2" name="Freeform 150"/>
            <p:cNvSpPr/>
            <p:nvPr/>
          </p:nvSpPr>
          <p:spPr bwMode="auto">
            <a:xfrm>
              <a:off x="4543426" y="2632075"/>
              <a:ext cx="158750" cy="31750"/>
            </a:xfrm>
            <a:custGeom>
              <a:avLst/>
              <a:gdLst>
                <a:gd name="T0" fmla="*/ 0 w 154"/>
                <a:gd name="T1" fmla="*/ 0 h 31"/>
                <a:gd name="T2" fmla="*/ 151 w 154"/>
                <a:gd name="T3" fmla="*/ 25 h 31"/>
                <a:gd name="T4" fmla="*/ 151 w 154"/>
                <a:gd name="T5" fmla="*/ 30 h 31"/>
                <a:gd name="T6" fmla="*/ 25 w 154"/>
                <a:gd name="T7" fmla="*/ 31 h 31"/>
                <a:gd name="T8" fmla="*/ 0 w 154"/>
                <a:gd name="T9" fmla="*/ 0 h 31"/>
              </a:gdLst>
              <a:ahLst/>
              <a:cxnLst>
                <a:cxn ang="0">
                  <a:pos x="T0" y="T1"/>
                </a:cxn>
                <a:cxn ang="0">
                  <a:pos x="T2" y="T3"/>
                </a:cxn>
                <a:cxn ang="0">
                  <a:pos x="T4" y="T5"/>
                </a:cxn>
                <a:cxn ang="0">
                  <a:pos x="T6" y="T7"/>
                </a:cxn>
                <a:cxn ang="0">
                  <a:pos x="T8" y="T9"/>
                </a:cxn>
              </a:cxnLst>
              <a:rect l="0" t="0" r="r" b="b"/>
              <a:pathLst>
                <a:path w="154" h="31">
                  <a:moveTo>
                    <a:pt x="0" y="0"/>
                  </a:moveTo>
                  <a:cubicBezTo>
                    <a:pt x="151" y="25"/>
                    <a:pt x="151" y="25"/>
                    <a:pt x="151" y="25"/>
                  </a:cubicBezTo>
                  <a:cubicBezTo>
                    <a:pt x="154" y="25"/>
                    <a:pt x="154" y="30"/>
                    <a:pt x="151" y="30"/>
                  </a:cubicBezTo>
                  <a:cubicBezTo>
                    <a:pt x="25" y="31"/>
                    <a:pt x="25" y="31"/>
                    <a:pt x="25" y="31"/>
                  </a:cubicBezTo>
                  <a:lnTo>
                    <a:pt x="0" y="0"/>
                  </a:ln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3" name="Freeform 151"/>
            <p:cNvSpPr/>
            <p:nvPr/>
          </p:nvSpPr>
          <p:spPr bwMode="auto">
            <a:xfrm>
              <a:off x="4221163" y="2617788"/>
              <a:ext cx="374650" cy="49213"/>
            </a:xfrm>
            <a:custGeom>
              <a:avLst/>
              <a:gdLst>
                <a:gd name="T0" fmla="*/ 236 w 236"/>
                <a:gd name="T1" fmla="*/ 31 h 31"/>
                <a:gd name="T2" fmla="*/ 201 w 236"/>
                <a:gd name="T3" fmla="*/ 0 h 31"/>
                <a:gd name="T4" fmla="*/ 0 w 236"/>
                <a:gd name="T5" fmla="*/ 0 h 31"/>
                <a:gd name="T6" fmla="*/ 27 w 236"/>
                <a:gd name="T7" fmla="*/ 31 h 31"/>
                <a:gd name="T8" fmla="*/ 236 w 236"/>
                <a:gd name="T9" fmla="*/ 31 h 31"/>
              </a:gdLst>
              <a:ahLst/>
              <a:cxnLst>
                <a:cxn ang="0">
                  <a:pos x="T0" y="T1"/>
                </a:cxn>
                <a:cxn ang="0">
                  <a:pos x="T2" y="T3"/>
                </a:cxn>
                <a:cxn ang="0">
                  <a:pos x="T4" y="T5"/>
                </a:cxn>
                <a:cxn ang="0">
                  <a:pos x="T6" y="T7"/>
                </a:cxn>
                <a:cxn ang="0">
                  <a:pos x="T8" y="T9"/>
                </a:cxn>
              </a:cxnLst>
              <a:rect l="0" t="0" r="r" b="b"/>
              <a:pathLst>
                <a:path w="236" h="31">
                  <a:moveTo>
                    <a:pt x="236" y="31"/>
                  </a:moveTo>
                  <a:lnTo>
                    <a:pt x="201" y="0"/>
                  </a:lnTo>
                  <a:lnTo>
                    <a:pt x="0" y="0"/>
                  </a:lnTo>
                  <a:lnTo>
                    <a:pt x="27" y="31"/>
                  </a:lnTo>
                  <a:lnTo>
                    <a:pt x="236" y="31"/>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4" name="Oval 152"/>
            <p:cNvSpPr>
              <a:spLocks noChangeArrowheads="1"/>
            </p:cNvSpPr>
            <p:nvPr/>
          </p:nvSpPr>
          <p:spPr bwMode="auto">
            <a:xfrm>
              <a:off x="4506913" y="2606675"/>
              <a:ext cx="47625" cy="46038"/>
            </a:xfrm>
            <a:prstGeom prst="ellipse">
              <a:avLst/>
            </a:pr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5" name="Freeform 153"/>
            <p:cNvSpPr/>
            <p:nvPr/>
          </p:nvSpPr>
          <p:spPr bwMode="auto">
            <a:xfrm>
              <a:off x="4178301" y="2679700"/>
              <a:ext cx="528638" cy="527050"/>
            </a:xfrm>
            <a:custGeom>
              <a:avLst/>
              <a:gdLst>
                <a:gd name="T0" fmla="*/ 0 w 511"/>
                <a:gd name="T1" fmla="*/ 510 h 510"/>
                <a:gd name="T2" fmla="*/ 0 w 511"/>
                <a:gd name="T3" fmla="*/ 503 h 510"/>
                <a:gd name="T4" fmla="*/ 503 w 511"/>
                <a:gd name="T5" fmla="*/ 0 h 510"/>
                <a:gd name="T6" fmla="*/ 511 w 511"/>
                <a:gd name="T7" fmla="*/ 0 h 510"/>
                <a:gd name="T8" fmla="*/ 0 w 511"/>
                <a:gd name="T9" fmla="*/ 510 h 510"/>
              </a:gdLst>
              <a:ahLst/>
              <a:cxnLst>
                <a:cxn ang="0">
                  <a:pos x="T0" y="T1"/>
                </a:cxn>
                <a:cxn ang="0">
                  <a:pos x="T2" y="T3"/>
                </a:cxn>
                <a:cxn ang="0">
                  <a:pos x="T4" y="T5"/>
                </a:cxn>
                <a:cxn ang="0">
                  <a:pos x="T6" y="T7"/>
                </a:cxn>
                <a:cxn ang="0">
                  <a:pos x="T8" y="T9"/>
                </a:cxn>
              </a:cxnLst>
              <a:rect l="0" t="0" r="r" b="b"/>
              <a:pathLst>
                <a:path w="511" h="510">
                  <a:moveTo>
                    <a:pt x="0" y="510"/>
                  </a:moveTo>
                  <a:cubicBezTo>
                    <a:pt x="0" y="503"/>
                    <a:pt x="0" y="503"/>
                    <a:pt x="0" y="503"/>
                  </a:cubicBezTo>
                  <a:cubicBezTo>
                    <a:pt x="278" y="503"/>
                    <a:pt x="503" y="277"/>
                    <a:pt x="503" y="0"/>
                  </a:cubicBezTo>
                  <a:cubicBezTo>
                    <a:pt x="511" y="0"/>
                    <a:pt x="511" y="0"/>
                    <a:pt x="511" y="0"/>
                  </a:cubicBezTo>
                  <a:cubicBezTo>
                    <a:pt x="511" y="281"/>
                    <a:pt x="282" y="510"/>
                    <a:pt x="0" y="510"/>
                  </a:cubicBez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86" name="Freeform 154"/>
          <p:cNvSpPr/>
          <p:nvPr/>
        </p:nvSpPr>
        <p:spPr bwMode="auto">
          <a:xfrm>
            <a:off x="7768473" y="1659614"/>
            <a:ext cx="839641" cy="554695"/>
          </a:xfrm>
          <a:custGeom>
            <a:avLst/>
            <a:gdLst>
              <a:gd name="T0" fmla="*/ 1017 w 1018"/>
              <a:gd name="T1" fmla="*/ 507 h 673"/>
              <a:gd name="T2" fmla="*/ 506 w 1018"/>
              <a:gd name="T3" fmla="*/ 2 h 673"/>
              <a:gd name="T4" fmla="*/ 2 w 1018"/>
              <a:gd name="T5" fmla="*/ 513 h 673"/>
              <a:gd name="T6" fmla="*/ 28 w 1018"/>
              <a:gd name="T7" fmla="*/ 673 h 673"/>
              <a:gd name="T8" fmla="*/ 991 w 1018"/>
              <a:gd name="T9" fmla="*/ 673 h 673"/>
              <a:gd name="T10" fmla="*/ 1017 w 1018"/>
              <a:gd name="T11" fmla="*/ 507 h 673"/>
            </a:gdLst>
            <a:ahLst/>
            <a:cxnLst>
              <a:cxn ang="0">
                <a:pos x="T0" y="T1"/>
              </a:cxn>
              <a:cxn ang="0">
                <a:pos x="T2" y="T3"/>
              </a:cxn>
              <a:cxn ang="0">
                <a:pos x="T4" y="T5"/>
              </a:cxn>
              <a:cxn ang="0">
                <a:pos x="T6" y="T7"/>
              </a:cxn>
              <a:cxn ang="0">
                <a:pos x="T8" y="T9"/>
              </a:cxn>
              <a:cxn ang="0">
                <a:pos x="T10" y="T11"/>
              </a:cxn>
            </a:cxnLst>
            <a:rect l="0" t="0" r="r" b="b"/>
            <a:pathLst>
              <a:path w="1018" h="673">
                <a:moveTo>
                  <a:pt x="1017" y="507"/>
                </a:moveTo>
                <a:cubicBezTo>
                  <a:pt x="1016" y="226"/>
                  <a:pt x="787" y="0"/>
                  <a:pt x="506" y="2"/>
                </a:cubicBezTo>
                <a:cubicBezTo>
                  <a:pt x="226" y="4"/>
                  <a:pt x="0" y="233"/>
                  <a:pt x="2" y="513"/>
                </a:cubicBezTo>
                <a:cubicBezTo>
                  <a:pt x="2" y="569"/>
                  <a:pt x="11" y="623"/>
                  <a:pt x="28" y="673"/>
                </a:cubicBezTo>
                <a:cubicBezTo>
                  <a:pt x="991" y="673"/>
                  <a:pt x="991" y="673"/>
                  <a:pt x="991" y="673"/>
                </a:cubicBezTo>
                <a:cubicBezTo>
                  <a:pt x="1008" y="621"/>
                  <a:pt x="1018" y="565"/>
                  <a:pt x="1017" y="507"/>
                </a:cubicBezTo>
                <a:close/>
              </a:path>
            </a:pathLst>
          </a:custGeom>
          <a:solidFill>
            <a:srgbClr val="EEC74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7" name="Freeform 155"/>
          <p:cNvSpPr/>
          <p:nvPr/>
        </p:nvSpPr>
        <p:spPr bwMode="auto">
          <a:xfrm>
            <a:off x="7791270" y="2214308"/>
            <a:ext cx="794049" cy="286212"/>
          </a:xfrm>
          <a:custGeom>
            <a:avLst/>
            <a:gdLst>
              <a:gd name="T0" fmla="*/ 0 w 963"/>
              <a:gd name="T1" fmla="*/ 0 h 346"/>
              <a:gd name="T2" fmla="*/ 485 w 963"/>
              <a:gd name="T3" fmla="*/ 345 h 346"/>
              <a:gd name="T4" fmla="*/ 963 w 963"/>
              <a:gd name="T5" fmla="*/ 0 h 346"/>
              <a:gd name="T6" fmla="*/ 0 w 963"/>
              <a:gd name="T7" fmla="*/ 0 h 346"/>
            </a:gdLst>
            <a:ahLst/>
            <a:cxnLst>
              <a:cxn ang="0">
                <a:pos x="T0" y="T1"/>
              </a:cxn>
              <a:cxn ang="0">
                <a:pos x="T2" y="T3"/>
              </a:cxn>
              <a:cxn ang="0">
                <a:pos x="T4" y="T5"/>
              </a:cxn>
              <a:cxn ang="0">
                <a:pos x="T6" y="T7"/>
              </a:cxn>
            </a:cxnLst>
            <a:rect l="0" t="0" r="r" b="b"/>
            <a:pathLst>
              <a:path w="963" h="346">
                <a:moveTo>
                  <a:pt x="0" y="0"/>
                </a:moveTo>
                <a:cubicBezTo>
                  <a:pt x="69" y="202"/>
                  <a:pt x="260" y="346"/>
                  <a:pt x="485" y="345"/>
                </a:cubicBezTo>
                <a:cubicBezTo>
                  <a:pt x="707" y="343"/>
                  <a:pt x="895" y="200"/>
                  <a:pt x="963" y="0"/>
                </a:cubicBezTo>
                <a:lnTo>
                  <a:pt x="0" y="0"/>
                </a:lnTo>
                <a:close/>
              </a:path>
            </a:pathLst>
          </a:custGeom>
          <a:solidFill>
            <a:srgbClr val="94A1A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9" name="组合 448"/>
          <p:cNvGrpSpPr/>
          <p:nvPr/>
        </p:nvGrpSpPr>
        <p:grpSpPr>
          <a:xfrm>
            <a:off x="7945774" y="1760929"/>
            <a:ext cx="486308" cy="576224"/>
            <a:chOff x="7539038" y="3609975"/>
            <a:chExt cx="609601" cy="722313"/>
          </a:xfrm>
        </p:grpSpPr>
        <p:sp>
          <p:nvSpPr>
            <p:cNvPr id="388" name="Freeform 156"/>
            <p:cNvSpPr/>
            <p:nvPr/>
          </p:nvSpPr>
          <p:spPr bwMode="auto">
            <a:xfrm>
              <a:off x="7550151" y="3609975"/>
              <a:ext cx="585788" cy="295275"/>
            </a:xfrm>
            <a:custGeom>
              <a:avLst/>
              <a:gdLst>
                <a:gd name="T0" fmla="*/ 567 w 567"/>
                <a:gd name="T1" fmla="*/ 285 h 285"/>
                <a:gd name="T2" fmla="*/ 547 w 567"/>
                <a:gd name="T3" fmla="*/ 285 h 285"/>
                <a:gd name="T4" fmla="*/ 283 w 567"/>
                <a:gd name="T5" fmla="*/ 18 h 285"/>
                <a:gd name="T6" fmla="*/ 20 w 567"/>
                <a:gd name="T7" fmla="*/ 285 h 285"/>
                <a:gd name="T8" fmla="*/ 0 w 567"/>
                <a:gd name="T9" fmla="*/ 285 h 285"/>
                <a:gd name="T10" fmla="*/ 283 w 567"/>
                <a:gd name="T11" fmla="*/ 0 h 285"/>
                <a:gd name="T12" fmla="*/ 567 w 567"/>
                <a:gd name="T13" fmla="*/ 285 h 285"/>
              </a:gdLst>
              <a:ahLst/>
              <a:cxnLst>
                <a:cxn ang="0">
                  <a:pos x="T0" y="T1"/>
                </a:cxn>
                <a:cxn ang="0">
                  <a:pos x="T2" y="T3"/>
                </a:cxn>
                <a:cxn ang="0">
                  <a:pos x="T4" y="T5"/>
                </a:cxn>
                <a:cxn ang="0">
                  <a:pos x="T6" y="T7"/>
                </a:cxn>
                <a:cxn ang="0">
                  <a:pos x="T8" y="T9"/>
                </a:cxn>
                <a:cxn ang="0">
                  <a:pos x="T10" y="T11"/>
                </a:cxn>
                <a:cxn ang="0">
                  <a:pos x="T12" y="T13"/>
                </a:cxn>
              </a:cxnLst>
              <a:rect l="0" t="0" r="r" b="b"/>
              <a:pathLst>
                <a:path w="567" h="285">
                  <a:moveTo>
                    <a:pt x="567" y="285"/>
                  </a:moveTo>
                  <a:cubicBezTo>
                    <a:pt x="547" y="285"/>
                    <a:pt x="547" y="285"/>
                    <a:pt x="547" y="285"/>
                  </a:cubicBezTo>
                  <a:cubicBezTo>
                    <a:pt x="547" y="138"/>
                    <a:pt x="429" y="18"/>
                    <a:pt x="283" y="18"/>
                  </a:cubicBezTo>
                  <a:cubicBezTo>
                    <a:pt x="138" y="18"/>
                    <a:pt x="20" y="138"/>
                    <a:pt x="20" y="285"/>
                  </a:cubicBezTo>
                  <a:cubicBezTo>
                    <a:pt x="0" y="285"/>
                    <a:pt x="0" y="285"/>
                    <a:pt x="0" y="285"/>
                  </a:cubicBezTo>
                  <a:cubicBezTo>
                    <a:pt x="0" y="128"/>
                    <a:pt x="127" y="0"/>
                    <a:pt x="283" y="0"/>
                  </a:cubicBezTo>
                  <a:cubicBezTo>
                    <a:pt x="440" y="0"/>
                    <a:pt x="567" y="128"/>
                    <a:pt x="567" y="285"/>
                  </a:cubicBez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9" name="Freeform 157"/>
            <p:cNvSpPr/>
            <p:nvPr/>
          </p:nvSpPr>
          <p:spPr bwMode="auto">
            <a:xfrm>
              <a:off x="7564438" y="3913188"/>
              <a:ext cx="557213" cy="419100"/>
            </a:xfrm>
            <a:custGeom>
              <a:avLst/>
              <a:gdLst>
                <a:gd name="T0" fmla="*/ 300 w 351"/>
                <a:gd name="T1" fmla="*/ 264 h 264"/>
                <a:gd name="T2" fmla="*/ 52 w 351"/>
                <a:gd name="T3" fmla="*/ 264 h 264"/>
                <a:gd name="T4" fmla="*/ 0 w 351"/>
                <a:gd name="T5" fmla="*/ 0 h 264"/>
                <a:gd name="T6" fmla="*/ 351 w 351"/>
                <a:gd name="T7" fmla="*/ 0 h 264"/>
                <a:gd name="T8" fmla="*/ 300 w 351"/>
                <a:gd name="T9" fmla="*/ 264 h 264"/>
              </a:gdLst>
              <a:ahLst/>
              <a:cxnLst>
                <a:cxn ang="0">
                  <a:pos x="T0" y="T1"/>
                </a:cxn>
                <a:cxn ang="0">
                  <a:pos x="T2" y="T3"/>
                </a:cxn>
                <a:cxn ang="0">
                  <a:pos x="T4" y="T5"/>
                </a:cxn>
                <a:cxn ang="0">
                  <a:pos x="T6" y="T7"/>
                </a:cxn>
                <a:cxn ang="0">
                  <a:pos x="T8" y="T9"/>
                </a:cxn>
              </a:cxnLst>
              <a:rect l="0" t="0" r="r" b="b"/>
              <a:pathLst>
                <a:path w="351" h="264">
                  <a:moveTo>
                    <a:pt x="300" y="264"/>
                  </a:moveTo>
                  <a:lnTo>
                    <a:pt x="52" y="264"/>
                  </a:lnTo>
                  <a:lnTo>
                    <a:pt x="0" y="0"/>
                  </a:lnTo>
                  <a:lnTo>
                    <a:pt x="351" y="0"/>
                  </a:lnTo>
                  <a:lnTo>
                    <a:pt x="300" y="264"/>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0" name="Freeform 158"/>
            <p:cNvSpPr/>
            <p:nvPr/>
          </p:nvSpPr>
          <p:spPr bwMode="auto">
            <a:xfrm>
              <a:off x="7620001" y="3921125"/>
              <a:ext cx="482600" cy="290513"/>
            </a:xfrm>
            <a:custGeom>
              <a:avLst/>
              <a:gdLst>
                <a:gd name="T0" fmla="*/ 0 w 466"/>
                <a:gd name="T1" fmla="*/ 0 h 281"/>
                <a:gd name="T2" fmla="*/ 6 w 466"/>
                <a:gd name="T3" fmla="*/ 21 h 281"/>
                <a:gd name="T4" fmla="*/ 24 w 466"/>
                <a:gd name="T5" fmla="*/ 121 h 281"/>
                <a:gd name="T6" fmla="*/ 47 w 466"/>
                <a:gd name="T7" fmla="*/ 173 h 281"/>
                <a:gd name="T8" fmla="*/ 110 w 466"/>
                <a:gd name="T9" fmla="*/ 177 h 281"/>
                <a:gd name="T10" fmla="*/ 138 w 466"/>
                <a:gd name="T11" fmla="*/ 169 h 281"/>
                <a:gd name="T12" fmla="*/ 149 w 466"/>
                <a:gd name="T13" fmla="*/ 185 h 281"/>
                <a:gd name="T14" fmla="*/ 187 w 466"/>
                <a:gd name="T15" fmla="*/ 183 h 281"/>
                <a:gd name="T16" fmla="*/ 200 w 466"/>
                <a:gd name="T17" fmla="*/ 147 h 281"/>
                <a:gd name="T18" fmla="*/ 211 w 466"/>
                <a:gd name="T19" fmla="*/ 111 h 281"/>
                <a:gd name="T20" fmla="*/ 249 w 466"/>
                <a:gd name="T21" fmla="*/ 105 h 281"/>
                <a:gd name="T22" fmla="*/ 257 w 466"/>
                <a:gd name="T23" fmla="*/ 122 h 281"/>
                <a:gd name="T24" fmla="*/ 258 w 466"/>
                <a:gd name="T25" fmla="*/ 198 h 281"/>
                <a:gd name="T26" fmla="*/ 271 w 466"/>
                <a:gd name="T27" fmla="*/ 270 h 281"/>
                <a:gd name="T28" fmla="*/ 329 w 466"/>
                <a:gd name="T29" fmla="*/ 267 h 281"/>
                <a:gd name="T30" fmla="*/ 354 w 466"/>
                <a:gd name="T31" fmla="*/ 220 h 281"/>
                <a:gd name="T32" fmla="*/ 348 w 466"/>
                <a:gd name="T33" fmla="*/ 167 h 281"/>
                <a:gd name="T34" fmla="*/ 360 w 466"/>
                <a:gd name="T35" fmla="*/ 132 h 281"/>
                <a:gd name="T36" fmla="*/ 379 w 466"/>
                <a:gd name="T37" fmla="*/ 130 h 281"/>
                <a:gd name="T38" fmla="*/ 408 w 466"/>
                <a:gd name="T39" fmla="*/ 77 h 281"/>
                <a:gd name="T40" fmla="*/ 422 w 466"/>
                <a:gd name="T41" fmla="*/ 75 h 281"/>
                <a:gd name="T42" fmla="*/ 454 w 466"/>
                <a:gd name="T43" fmla="*/ 39 h 281"/>
                <a:gd name="T44" fmla="*/ 466 w 466"/>
                <a:gd name="T45" fmla="*/ 0 h 281"/>
                <a:gd name="T46" fmla="*/ 0 w 466"/>
                <a:gd name="T47" fmla="*/ 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466" h="281">
                  <a:moveTo>
                    <a:pt x="0" y="0"/>
                  </a:moveTo>
                  <a:cubicBezTo>
                    <a:pt x="3" y="6"/>
                    <a:pt x="5" y="14"/>
                    <a:pt x="6" y="21"/>
                  </a:cubicBezTo>
                  <a:cubicBezTo>
                    <a:pt x="12" y="54"/>
                    <a:pt x="18" y="88"/>
                    <a:pt x="24" y="121"/>
                  </a:cubicBezTo>
                  <a:cubicBezTo>
                    <a:pt x="27" y="140"/>
                    <a:pt x="31" y="160"/>
                    <a:pt x="47" y="173"/>
                  </a:cubicBezTo>
                  <a:cubicBezTo>
                    <a:pt x="63" y="187"/>
                    <a:pt x="92" y="189"/>
                    <a:pt x="110" y="177"/>
                  </a:cubicBezTo>
                  <a:cubicBezTo>
                    <a:pt x="119" y="172"/>
                    <a:pt x="129" y="164"/>
                    <a:pt x="138" y="169"/>
                  </a:cubicBezTo>
                  <a:cubicBezTo>
                    <a:pt x="144" y="172"/>
                    <a:pt x="145" y="179"/>
                    <a:pt x="149" y="185"/>
                  </a:cubicBezTo>
                  <a:cubicBezTo>
                    <a:pt x="157" y="195"/>
                    <a:pt x="178" y="193"/>
                    <a:pt x="187" y="183"/>
                  </a:cubicBezTo>
                  <a:cubicBezTo>
                    <a:pt x="197" y="174"/>
                    <a:pt x="199" y="160"/>
                    <a:pt x="200" y="147"/>
                  </a:cubicBezTo>
                  <a:cubicBezTo>
                    <a:pt x="201" y="135"/>
                    <a:pt x="202" y="121"/>
                    <a:pt x="211" y="111"/>
                  </a:cubicBezTo>
                  <a:cubicBezTo>
                    <a:pt x="220" y="100"/>
                    <a:pt x="239" y="96"/>
                    <a:pt x="249" y="105"/>
                  </a:cubicBezTo>
                  <a:cubicBezTo>
                    <a:pt x="254" y="109"/>
                    <a:pt x="256" y="116"/>
                    <a:pt x="257" y="122"/>
                  </a:cubicBezTo>
                  <a:cubicBezTo>
                    <a:pt x="262" y="147"/>
                    <a:pt x="262" y="172"/>
                    <a:pt x="258" y="198"/>
                  </a:cubicBezTo>
                  <a:cubicBezTo>
                    <a:pt x="254" y="223"/>
                    <a:pt x="248" y="254"/>
                    <a:pt x="271" y="270"/>
                  </a:cubicBezTo>
                  <a:cubicBezTo>
                    <a:pt x="288" y="281"/>
                    <a:pt x="313" y="279"/>
                    <a:pt x="329" y="267"/>
                  </a:cubicBezTo>
                  <a:cubicBezTo>
                    <a:pt x="345" y="256"/>
                    <a:pt x="352" y="238"/>
                    <a:pt x="354" y="220"/>
                  </a:cubicBezTo>
                  <a:cubicBezTo>
                    <a:pt x="355" y="202"/>
                    <a:pt x="351" y="184"/>
                    <a:pt x="348" y="167"/>
                  </a:cubicBezTo>
                  <a:cubicBezTo>
                    <a:pt x="345" y="154"/>
                    <a:pt x="345" y="136"/>
                    <a:pt x="360" y="132"/>
                  </a:cubicBezTo>
                  <a:cubicBezTo>
                    <a:pt x="366" y="130"/>
                    <a:pt x="373" y="132"/>
                    <a:pt x="379" y="130"/>
                  </a:cubicBezTo>
                  <a:cubicBezTo>
                    <a:pt x="401" y="123"/>
                    <a:pt x="385" y="83"/>
                    <a:pt x="408" y="77"/>
                  </a:cubicBezTo>
                  <a:cubicBezTo>
                    <a:pt x="412" y="75"/>
                    <a:pt x="417" y="76"/>
                    <a:pt x="422" y="75"/>
                  </a:cubicBezTo>
                  <a:cubicBezTo>
                    <a:pt x="440" y="73"/>
                    <a:pt x="449" y="54"/>
                    <a:pt x="454" y="39"/>
                  </a:cubicBezTo>
                  <a:cubicBezTo>
                    <a:pt x="458" y="26"/>
                    <a:pt x="462" y="13"/>
                    <a:pt x="466" y="0"/>
                  </a:cubicBez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1" name="Rectangle 159"/>
            <p:cNvSpPr>
              <a:spLocks noChangeArrowheads="1"/>
            </p:cNvSpPr>
            <p:nvPr/>
          </p:nvSpPr>
          <p:spPr bwMode="auto">
            <a:xfrm>
              <a:off x="8105776" y="3900488"/>
              <a:ext cx="42863" cy="82550"/>
            </a:xfrm>
            <a:prstGeom prst="rect">
              <a:avLst/>
            </a:prstGeom>
            <a:solidFill>
              <a:srgbClr val="BE3F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2" name="Rectangle 160"/>
            <p:cNvSpPr>
              <a:spLocks noChangeArrowheads="1"/>
            </p:cNvSpPr>
            <p:nvPr/>
          </p:nvSpPr>
          <p:spPr bwMode="auto">
            <a:xfrm>
              <a:off x="7539038" y="3900488"/>
              <a:ext cx="41275" cy="82550"/>
            </a:xfrm>
            <a:prstGeom prst="rect">
              <a:avLst/>
            </a:prstGeom>
            <a:solidFill>
              <a:srgbClr val="BE3F2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393" name="Oval 161"/>
          <p:cNvSpPr>
            <a:spLocks noChangeArrowheads="1"/>
          </p:cNvSpPr>
          <p:nvPr/>
        </p:nvSpPr>
        <p:spPr bwMode="auto">
          <a:xfrm>
            <a:off x="4650616" y="3525061"/>
            <a:ext cx="838373" cy="838373"/>
          </a:xfrm>
          <a:prstGeom prst="ellipse">
            <a:avLst/>
          </a:prstGeom>
          <a:solidFill>
            <a:srgbClr val="EC685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6" name="组合 445"/>
          <p:cNvGrpSpPr/>
          <p:nvPr/>
        </p:nvGrpSpPr>
        <p:grpSpPr>
          <a:xfrm>
            <a:off x="4792455" y="3614975"/>
            <a:ext cx="554695" cy="587622"/>
            <a:chOff x="6330951" y="2435225"/>
            <a:chExt cx="695325" cy="736600"/>
          </a:xfrm>
        </p:grpSpPr>
        <p:sp>
          <p:nvSpPr>
            <p:cNvPr id="394" name="Freeform 162"/>
            <p:cNvSpPr/>
            <p:nvPr/>
          </p:nvSpPr>
          <p:spPr bwMode="auto">
            <a:xfrm>
              <a:off x="6435726" y="2435225"/>
              <a:ext cx="484188" cy="247650"/>
            </a:xfrm>
            <a:custGeom>
              <a:avLst/>
              <a:gdLst>
                <a:gd name="T0" fmla="*/ 450 w 468"/>
                <a:gd name="T1" fmla="*/ 240 h 240"/>
                <a:gd name="T2" fmla="*/ 237 w 468"/>
                <a:gd name="T3" fmla="*/ 28 h 240"/>
                <a:gd name="T4" fmla="*/ 234 w 468"/>
                <a:gd name="T5" fmla="*/ 27 h 240"/>
                <a:gd name="T6" fmla="*/ 232 w 468"/>
                <a:gd name="T7" fmla="*/ 28 h 240"/>
                <a:gd name="T8" fmla="*/ 19 w 468"/>
                <a:gd name="T9" fmla="*/ 240 h 240"/>
                <a:gd name="T10" fmla="*/ 0 w 468"/>
                <a:gd name="T11" fmla="*/ 222 h 240"/>
                <a:gd name="T12" fmla="*/ 213 w 468"/>
                <a:gd name="T13" fmla="*/ 9 h 240"/>
                <a:gd name="T14" fmla="*/ 234 w 468"/>
                <a:gd name="T15" fmla="*/ 0 h 240"/>
                <a:gd name="T16" fmla="*/ 256 w 468"/>
                <a:gd name="T17" fmla="*/ 9 h 240"/>
                <a:gd name="T18" fmla="*/ 468 w 468"/>
                <a:gd name="T19" fmla="*/ 222 h 240"/>
                <a:gd name="T20" fmla="*/ 450 w 468"/>
                <a:gd name="T21" fmla="*/ 240 h 2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468" h="240">
                  <a:moveTo>
                    <a:pt x="450" y="240"/>
                  </a:moveTo>
                  <a:cubicBezTo>
                    <a:pt x="237" y="28"/>
                    <a:pt x="237" y="28"/>
                    <a:pt x="237" y="28"/>
                  </a:cubicBezTo>
                  <a:cubicBezTo>
                    <a:pt x="236" y="27"/>
                    <a:pt x="235" y="27"/>
                    <a:pt x="234" y="27"/>
                  </a:cubicBezTo>
                  <a:cubicBezTo>
                    <a:pt x="234" y="27"/>
                    <a:pt x="233" y="27"/>
                    <a:pt x="232" y="28"/>
                  </a:cubicBezTo>
                  <a:cubicBezTo>
                    <a:pt x="19" y="240"/>
                    <a:pt x="19" y="240"/>
                    <a:pt x="19" y="240"/>
                  </a:cubicBezTo>
                  <a:cubicBezTo>
                    <a:pt x="0" y="222"/>
                    <a:pt x="0" y="222"/>
                    <a:pt x="0" y="222"/>
                  </a:cubicBezTo>
                  <a:cubicBezTo>
                    <a:pt x="213" y="9"/>
                    <a:pt x="213" y="9"/>
                    <a:pt x="213" y="9"/>
                  </a:cubicBezTo>
                  <a:cubicBezTo>
                    <a:pt x="219" y="4"/>
                    <a:pt x="226" y="0"/>
                    <a:pt x="234" y="0"/>
                  </a:cubicBezTo>
                  <a:cubicBezTo>
                    <a:pt x="243" y="0"/>
                    <a:pt x="250" y="4"/>
                    <a:pt x="256" y="9"/>
                  </a:cubicBezTo>
                  <a:cubicBezTo>
                    <a:pt x="468" y="222"/>
                    <a:pt x="468" y="222"/>
                    <a:pt x="468" y="222"/>
                  </a:cubicBezTo>
                  <a:lnTo>
                    <a:pt x="450" y="240"/>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5" name="Freeform 163"/>
            <p:cNvSpPr/>
            <p:nvPr/>
          </p:nvSpPr>
          <p:spPr bwMode="auto">
            <a:xfrm>
              <a:off x="6362701" y="2614613"/>
              <a:ext cx="630238" cy="90488"/>
            </a:xfrm>
            <a:custGeom>
              <a:avLst/>
              <a:gdLst>
                <a:gd name="T0" fmla="*/ 606 w 609"/>
                <a:gd name="T1" fmla="*/ 25 h 87"/>
                <a:gd name="T2" fmla="*/ 591 w 609"/>
                <a:gd name="T3" fmla="*/ 0 h 87"/>
                <a:gd name="T4" fmla="*/ 538 w 609"/>
                <a:gd name="T5" fmla="*/ 35 h 87"/>
                <a:gd name="T6" fmla="*/ 459 w 609"/>
                <a:gd name="T7" fmla="*/ 30 h 87"/>
                <a:gd name="T8" fmla="*/ 411 w 609"/>
                <a:gd name="T9" fmla="*/ 15 h 87"/>
                <a:gd name="T10" fmla="*/ 365 w 609"/>
                <a:gd name="T11" fmla="*/ 29 h 87"/>
                <a:gd name="T12" fmla="*/ 320 w 609"/>
                <a:gd name="T13" fmla="*/ 26 h 87"/>
                <a:gd name="T14" fmla="*/ 304 w 609"/>
                <a:gd name="T15" fmla="*/ 40 h 87"/>
                <a:gd name="T16" fmla="*/ 289 w 609"/>
                <a:gd name="T17" fmla="*/ 26 h 87"/>
                <a:gd name="T18" fmla="*/ 244 w 609"/>
                <a:gd name="T19" fmla="*/ 29 h 87"/>
                <a:gd name="T20" fmla="*/ 198 w 609"/>
                <a:gd name="T21" fmla="*/ 15 h 87"/>
                <a:gd name="T22" fmla="*/ 150 w 609"/>
                <a:gd name="T23" fmla="*/ 30 h 87"/>
                <a:gd name="T24" fmla="*/ 71 w 609"/>
                <a:gd name="T25" fmla="*/ 35 h 87"/>
                <a:gd name="T26" fmla="*/ 18 w 609"/>
                <a:gd name="T27" fmla="*/ 0 h 87"/>
                <a:gd name="T28" fmla="*/ 3 w 609"/>
                <a:gd name="T29" fmla="*/ 25 h 87"/>
                <a:gd name="T30" fmla="*/ 0 w 609"/>
                <a:gd name="T31" fmla="*/ 32 h 87"/>
                <a:gd name="T32" fmla="*/ 3 w 609"/>
                <a:gd name="T33" fmla="*/ 38 h 87"/>
                <a:gd name="T34" fmla="*/ 58 w 609"/>
                <a:gd name="T35" fmla="*/ 81 h 87"/>
                <a:gd name="T36" fmla="*/ 105 w 609"/>
                <a:gd name="T37" fmla="*/ 86 h 87"/>
                <a:gd name="T38" fmla="*/ 224 w 609"/>
                <a:gd name="T39" fmla="*/ 87 h 87"/>
                <a:gd name="T40" fmla="*/ 304 w 609"/>
                <a:gd name="T41" fmla="*/ 72 h 87"/>
                <a:gd name="T42" fmla="*/ 385 w 609"/>
                <a:gd name="T43" fmla="*/ 87 h 87"/>
                <a:gd name="T44" fmla="*/ 504 w 609"/>
                <a:gd name="T45" fmla="*/ 86 h 87"/>
                <a:gd name="T46" fmla="*/ 551 w 609"/>
                <a:gd name="T47" fmla="*/ 81 h 87"/>
                <a:gd name="T48" fmla="*/ 606 w 609"/>
                <a:gd name="T49" fmla="*/ 38 h 87"/>
                <a:gd name="T50" fmla="*/ 609 w 609"/>
                <a:gd name="T51" fmla="*/ 32 h 87"/>
                <a:gd name="T52" fmla="*/ 606 w 609"/>
                <a:gd name="T53" fmla="*/ 25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9" h="87">
                  <a:moveTo>
                    <a:pt x="606" y="25"/>
                  </a:moveTo>
                  <a:cubicBezTo>
                    <a:pt x="601" y="17"/>
                    <a:pt x="596" y="8"/>
                    <a:pt x="591" y="0"/>
                  </a:cubicBezTo>
                  <a:cubicBezTo>
                    <a:pt x="583" y="22"/>
                    <a:pt x="559" y="31"/>
                    <a:pt x="538" y="35"/>
                  </a:cubicBezTo>
                  <a:cubicBezTo>
                    <a:pt x="512" y="39"/>
                    <a:pt x="485" y="37"/>
                    <a:pt x="459" y="30"/>
                  </a:cubicBezTo>
                  <a:cubicBezTo>
                    <a:pt x="443" y="25"/>
                    <a:pt x="428" y="18"/>
                    <a:pt x="411" y="15"/>
                  </a:cubicBezTo>
                  <a:cubicBezTo>
                    <a:pt x="395" y="13"/>
                    <a:pt x="377" y="16"/>
                    <a:pt x="365" y="29"/>
                  </a:cubicBezTo>
                  <a:cubicBezTo>
                    <a:pt x="352" y="20"/>
                    <a:pt x="334" y="19"/>
                    <a:pt x="320" y="26"/>
                  </a:cubicBezTo>
                  <a:cubicBezTo>
                    <a:pt x="314" y="29"/>
                    <a:pt x="309" y="34"/>
                    <a:pt x="304" y="40"/>
                  </a:cubicBezTo>
                  <a:cubicBezTo>
                    <a:pt x="300" y="34"/>
                    <a:pt x="295" y="29"/>
                    <a:pt x="289" y="26"/>
                  </a:cubicBezTo>
                  <a:cubicBezTo>
                    <a:pt x="275" y="19"/>
                    <a:pt x="257" y="20"/>
                    <a:pt x="244" y="29"/>
                  </a:cubicBezTo>
                  <a:cubicBezTo>
                    <a:pt x="232" y="16"/>
                    <a:pt x="214" y="13"/>
                    <a:pt x="198" y="15"/>
                  </a:cubicBezTo>
                  <a:cubicBezTo>
                    <a:pt x="181" y="18"/>
                    <a:pt x="166" y="25"/>
                    <a:pt x="150" y="30"/>
                  </a:cubicBezTo>
                  <a:cubicBezTo>
                    <a:pt x="124" y="37"/>
                    <a:pt x="97" y="39"/>
                    <a:pt x="71" y="35"/>
                  </a:cubicBezTo>
                  <a:cubicBezTo>
                    <a:pt x="50" y="31"/>
                    <a:pt x="26" y="22"/>
                    <a:pt x="18" y="0"/>
                  </a:cubicBezTo>
                  <a:cubicBezTo>
                    <a:pt x="13" y="8"/>
                    <a:pt x="8" y="17"/>
                    <a:pt x="3" y="25"/>
                  </a:cubicBezTo>
                  <a:cubicBezTo>
                    <a:pt x="2" y="27"/>
                    <a:pt x="0" y="29"/>
                    <a:pt x="0" y="32"/>
                  </a:cubicBezTo>
                  <a:cubicBezTo>
                    <a:pt x="0" y="34"/>
                    <a:pt x="1" y="36"/>
                    <a:pt x="3" y="38"/>
                  </a:cubicBezTo>
                  <a:cubicBezTo>
                    <a:pt x="15" y="59"/>
                    <a:pt x="35" y="75"/>
                    <a:pt x="58" y="81"/>
                  </a:cubicBezTo>
                  <a:cubicBezTo>
                    <a:pt x="73" y="86"/>
                    <a:pt x="89" y="86"/>
                    <a:pt x="105" y="86"/>
                  </a:cubicBezTo>
                  <a:cubicBezTo>
                    <a:pt x="145" y="87"/>
                    <a:pt x="184" y="87"/>
                    <a:pt x="224" y="87"/>
                  </a:cubicBezTo>
                  <a:cubicBezTo>
                    <a:pt x="251" y="86"/>
                    <a:pt x="281" y="86"/>
                    <a:pt x="304" y="72"/>
                  </a:cubicBezTo>
                  <a:cubicBezTo>
                    <a:pt x="328" y="86"/>
                    <a:pt x="358" y="86"/>
                    <a:pt x="385" y="87"/>
                  </a:cubicBezTo>
                  <a:cubicBezTo>
                    <a:pt x="425" y="87"/>
                    <a:pt x="464" y="87"/>
                    <a:pt x="504" y="86"/>
                  </a:cubicBezTo>
                  <a:cubicBezTo>
                    <a:pt x="520" y="86"/>
                    <a:pt x="536" y="86"/>
                    <a:pt x="551" y="81"/>
                  </a:cubicBezTo>
                  <a:cubicBezTo>
                    <a:pt x="574" y="75"/>
                    <a:pt x="594" y="59"/>
                    <a:pt x="606" y="38"/>
                  </a:cubicBezTo>
                  <a:cubicBezTo>
                    <a:pt x="607" y="36"/>
                    <a:pt x="609" y="34"/>
                    <a:pt x="609" y="32"/>
                  </a:cubicBezTo>
                  <a:cubicBezTo>
                    <a:pt x="609" y="29"/>
                    <a:pt x="607" y="27"/>
                    <a:pt x="606" y="25"/>
                  </a:cubicBezTo>
                  <a:close/>
                </a:path>
              </a:pathLst>
            </a:custGeom>
            <a:solidFill>
              <a:srgbClr val="FFD87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6" name="Freeform 164"/>
            <p:cNvSpPr/>
            <p:nvPr/>
          </p:nvSpPr>
          <p:spPr bwMode="auto">
            <a:xfrm>
              <a:off x="6362701" y="3082925"/>
              <a:ext cx="630238" cy="88900"/>
            </a:xfrm>
            <a:custGeom>
              <a:avLst/>
              <a:gdLst>
                <a:gd name="T0" fmla="*/ 3 w 609"/>
                <a:gd name="T1" fmla="*/ 62 h 87"/>
                <a:gd name="T2" fmla="*/ 18 w 609"/>
                <a:gd name="T3" fmla="*/ 87 h 87"/>
                <a:gd name="T4" fmla="*/ 71 w 609"/>
                <a:gd name="T5" fmla="*/ 52 h 87"/>
                <a:gd name="T6" fmla="*/ 150 w 609"/>
                <a:gd name="T7" fmla="*/ 58 h 87"/>
                <a:gd name="T8" fmla="*/ 198 w 609"/>
                <a:gd name="T9" fmla="*/ 72 h 87"/>
                <a:gd name="T10" fmla="*/ 244 w 609"/>
                <a:gd name="T11" fmla="*/ 59 h 87"/>
                <a:gd name="T12" fmla="*/ 289 w 609"/>
                <a:gd name="T13" fmla="*/ 61 h 87"/>
                <a:gd name="T14" fmla="*/ 304 w 609"/>
                <a:gd name="T15" fmla="*/ 47 h 87"/>
                <a:gd name="T16" fmla="*/ 320 w 609"/>
                <a:gd name="T17" fmla="*/ 61 h 87"/>
                <a:gd name="T18" fmla="*/ 365 w 609"/>
                <a:gd name="T19" fmla="*/ 59 h 87"/>
                <a:gd name="T20" fmla="*/ 411 w 609"/>
                <a:gd name="T21" fmla="*/ 72 h 87"/>
                <a:gd name="T22" fmla="*/ 459 w 609"/>
                <a:gd name="T23" fmla="*/ 58 h 87"/>
                <a:gd name="T24" fmla="*/ 538 w 609"/>
                <a:gd name="T25" fmla="*/ 52 h 87"/>
                <a:gd name="T26" fmla="*/ 591 w 609"/>
                <a:gd name="T27" fmla="*/ 87 h 87"/>
                <a:gd name="T28" fmla="*/ 606 w 609"/>
                <a:gd name="T29" fmla="*/ 62 h 87"/>
                <a:gd name="T30" fmla="*/ 609 w 609"/>
                <a:gd name="T31" fmla="*/ 55 h 87"/>
                <a:gd name="T32" fmla="*/ 606 w 609"/>
                <a:gd name="T33" fmla="*/ 49 h 87"/>
                <a:gd name="T34" fmla="*/ 551 w 609"/>
                <a:gd name="T35" fmla="*/ 6 h 87"/>
                <a:gd name="T36" fmla="*/ 504 w 609"/>
                <a:gd name="T37" fmla="*/ 1 h 87"/>
                <a:gd name="T38" fmla="*/ 385 w 609"/>
                <a:gd name="T39" fmla="*/ 1 h 87"/>
                <a:gd name="T40" fmla="*/ 304 w 609"/>
                <a:gd name="T41" fmla="*/ 15 h 87"/>
                <a:gd name="T42" fmla="*/ 224 w 609"/>
                <a:gd name="T43" fmla="*/ 1 h 87"/>
                <a:gd name="T44" fmla="*/ 105 w 609"/>
                <a:gd name="T45" fmla="*/ 1 h 87"/>
                <a:gd name="T46" fmla="*/ 58 w 609"/>
                <a:gd name="T47" fmla="*/ 6 h 87"/>
                <a:gd name="T48" fmla="*/ 3 w 609"/>
                <a:gd name="T49" fmla="*/ 49 h 87"/>
                <a:gd name="T50" fmla="*/ 0 w 609"/>
                <a:gd name="T51" fmla="*/ 55 h 87"/>
                <a:gd name="T52" fmla="*/ 3 w 609"/>
                <a:gd name="T53" fmla="*/ 62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609" h="87">
                  <a:moveTo>
                    <a:pt x="3" y="62"/>
                  </a:moveTo>
                  <a:cubicBezTo>
                    <a:pt x="8" y="71"/>
                    <a:pt x="13" y="79"/>
                    <a:pt x="18" y="87"/>
                  </a:cubicBezTo>
                  <a:cubicBezTo>
                    <a:pt x="26" y="66"/>
                    <a:pt x="50" y="56"/>
                    <a:pt x="71" y="52"/>
                  </a:cubicBezTo>
                  <a:cubicBezTo>
                    <a:pt x="97" y="48"/>
                    <a:pt x="124" y="50"/>
                    <a:pt x="150" y="58"/>
                  </a:cubicBezTo>
                  <a:cubicBezTo>
                    <a:pt x="166" y="62"/>
                    <a:pt x="181" y="70"/>
                    <a:pt x="198" y="72"/>
                  </a:cubicBezTo>
                  <a:cubicBezTo>
                    <a:pt x="214" y="74"/>
                    <a:pt x="232" y="71"/>
                    <a:pt x="244" y="59"/>
                  </a:cubicBezTo>
                  <a:cubicBezTo>
                    <a:pt x="257" y="68"/>
                    <a:pt x="275" y="69"/>
                    <a:pt x="289" y="61"/>
                  </a:cubicBezTo>
                  <a:cubicBezTo>
                    <a:pt x="295" y="58"/>
                    <a:pt x="300" y="53"/>
                    <a:pt x="304" y="47"/>
                  </a:cubicBezTo>
                  <a:cubicBezTo>
                    <a:pt x="309" y="53"/>
                    <a:pt x="314" y="58"/>
                    <a:pt x="320" y="61"/>
                  </a:cubicBezTo>
                  <a:cubicBezTo>
                    <a:pt x="334" y="69"/>
                    <a:pt x="352" y="68"/>
                    <a:pt x="365" y="59"/>
                  </a:cubicBezTo>
                  <a:cubicBezTo>
                    <a:pt x="377" y="71"/>
                    <a:pt x="395" y="74"/>
                    <a:pt x="411" y="72"/>
                  </a:cubicBezTo>
                  <a:cubicBezTo>
                    <a:pt x="428" y="70"/>
                    <a:pt x="443" y="62"/>
                    <a:pt x="459" y="58"/>
                  </a:cubicBezTo>
                  <a:cubicBezTo>
                    <a:pt x="485" y="50"/>
                    <a:pt x="512" y="48"/>
                    <a:pt x="538" y="52"/>
                  </a:cubicBezTo>
                  <a:cubicBezTo>
                    <a:pt x="559" y="56"/>
                    <a:pt x="583" y="66"/>
                    <a:pt x="591" y="87"/>
                  </a:cubicBezTo>
                  <a:cubicBezTo>
                    <a:pt x="596" y="79"/>
                    <a:pt x="601" y="71"/>
                    <a:pt x="606" y="62"/>
                  </a:cubicBezTo>
                  <a:cubicBezTo>
                    <a:pt x="607" y="60"/>
                    <a:pt x="609" y="58"/>
                    <a:pt x="609" y="55"/>
                  </a:cubicBezTo>
                  <a:cubicBezTo>
                    <a:pt x="609" y="53"/>
                    <a:pt x="607" y="51"/>
                    <a:pt x="606" y="49"/>
                  </a:cubicBezTo>
                  <a:cubicBezTo>
                    <a:pt x="594" y="28"/>
                    <a:pt x="574" y="13"/>
                    <a:pt x="551" y="6"/>
                  </a:cubicBezTo>
                  <a:cubicBezTo>
                    <a:pt x="536" y="1"/>
                    <a:pt x="520" y="1"/>
                    <a:pt x="504" y="1"/>
                  </a:cubicBezTo>
                  <a:cubicBezTo>
                    <a:pt x="464" y="0"/>
                    <a:pt x="425" y="0"/>
                    <a:pt x="385" y="1"/>
                  </a:cubicBezTo>
                  <a:cubicBezTo>
                    <a:pt x="358" y="1"/>
                    <a:pt x="328" y="2"/>
                    <a:pt x="304" y="15"/>
                  </a:cubicBezTo>
                  <a:cubicBezTo>
                    <a:pt x="281" y="2"/>
                    <a:pt x="251" y="1"/>
                    <a:pt x="224" y="1"/>
                  </a:cubicBezTo>
                  <a:cubicBezTo>
                    <a:pt x="184" y="0"/>
                    <a:pt x="145" y="0"/>
                    <a:pt x="105" y="1"/>
                  </a:cubicBezTo>
                  <a:cubicBezTo>
                    <a:pt x="89" y="1"/>
                    <a:pt x="73" y="1"/>
                    <a:pt x="58" y="6"/>
                  </a:cubicBezTo>
                  <a:cubicBezTo>
                    <a:pt x="35" y="13"/>
                    <a:pt x="15" y="28"/>
                    <a:pt x="3" y="49"/>
                  </a:cubicBezTo>
                  <a:cubicBezTo>
                    <a:pt x="1" y="51"/>
                    <a:pt x="0" y="53"/>
                    <a:pt x="0" y="55"/>
                  </a:cubicBezTo>
                  <a:cubicBezTo>
                    <a:pt x="0" y="58"/>
                    <a:pt x="2" y="60"/>
                    <a:pt x="3" y="62"/>
                  </a:cubicBezTo>
                  <a:close/>
                </a:path>
              </a:pathLst>
            </a:custGeom>
            <a:solidFill>
              <a:srgbClr val="FFD87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7" name="Freeform 165"/>
            <p:cNvSpPr/>
            <p:nvPr/>
          </p:nvSpPr>
          <p:spPr bwMode="auto">
            <a:xfrm>
              <a:off x="6935788" y="2649538"/>
              <a:ext cx="90488" cy="487363"/>
            </a:xfrm>
            <a:custGeom>
              <a:avLst/>
              <a:gdLst>
                <a:gd name="T0" fmla="*/ 62 w 87"/>
                <a:gd name="T1" fmla="*/ 469 h 471"/>
                <a:gd name="T2" fmla="*/ 87 w 87"/>
                <a:gd name="T3" fmla="*/ 458 h 471"/>
                <a:gd name="T4" fmla="*/ 52 w 87"/>
                <a:gd name="T5" fmla="*/ 416 h 471"/>
                <a:gd name="T6" fmla="*/ 57 w 87"/>
                <a:gd name="T7" fmla="*/ 356 h 471"/>
                <a:gd name="T8" fmla="*/ 72 w 87"/>
                <a:gd name="T9" fmla="*/ 318 h 471"/>
                <a:gd name="T10" fmla="*/ 58 w 87"/>
                <a:gd name="T11" fmla="*/ 282 h 471"/>
                <a:gd name="T12" fmla="*/ 61 w 87"/>
                <a:gd name="T13" fmla="*/ 248 h 471"/>
                <a:gd name="T14" fmla="*/ 47 w 87"/>
                <a:gd name="T15" fmla="*/ 236 h 471"/>
                <a:gd name="T16" fmla="*/ 61 w 87"/>
                <a:gd name="T17" fmla="*/ 223 h 471"/>
                <a:gd name="T18" fmla="*/ 58 w 87"/>
                <a:gd name="T19" fmla="*/ 189 h 471"/>
                <a:gd name="T20" fmla="*/ 72 w 87"/>
                <a:gd name="T21" fmla="*/ 153 h 471"/>
                <a:gd name="T22" fmla="*/ 57 w 87"/>
                <a:gd name="T23" fmla="*/ 116 h 471"/>
                <a:gd name="T24" fmla="*/ 52 w 87"/>
                <a:gd name="T25" fmla="*/ 55 h 471"/>
                <a:gd name="T26" fmla="*/ 87 w 87"/>
                <a:gd name="T27" fmla="*/ 14 h 471"/>
                <a:gd name="T28" fmla="*/ 62 w 87"/>
                <a:gd name="T29" fmla="*/ 2 h 471"/>
                <a:gd name="T30" fmla="*/ 55 w 87"/>
                <a:gd name="T31" fmla="*/ 0 h 471"/>
                <a:gd name="T32" fmla="*/ 49 w 87"/>
                <a:gd name="T33" fmla="*/ 2 h 471"/>
                <a:gd name="T34" fmla="*/ 6 w 87"/>
                <a:gd name="T35" fmla="*/ 44 h 471"/>
                <a:gd name="T36" fmla="*/ 1 w 87"/>
                <a:gd name="T37" fmla="*/ 81 h 471"/>
                <a:gd name="T38" fmla="*/ 0 w 87"/>
                <a:gd name="T39" fmla="*/ 173 h 471"/>
                <a:gd name="T40" fmla="*/ 15 w 87"/>
                <a:gd name="T41" fmla="*/ 236 h 471"/>
                <a:gd name="T42" fmla="*/ 0 w 87"/>
                <a:gd name="T43" fmla="*/ 298 h 471"/>
                <a:gd name="T44" fmla="*/ 1 w 87"/>
                <a:gd name="T45" fmla="*/ 390 h 471"/>
                <a:gd name="T46" fmla="*/ 6 w 87"/>
                <a:gd name="T47" fmla="*/ 427 h 471"/>
                <a:gd name="T48" fmla="*/ 49 w 87"/>
                <a:gd name="T49" fmla="*/ 469 h 471"/>
                <a:gd name="T50" fmla="*/ 55 w 87"/>
                <a:gd name="T51" fmla="*/ 471 h 471"/>
                <a:gd name="T52" fmla="*/ 62 w 87"/>
                <a:gd name="T53" fmla="*/ 469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7" h="471">
                  <a:moveTo>
                    <a:pt x="62" y="469"/>
                  </a:moveTo>
                  <a:cubicBezTo>
                    <a:pt x="70" y="465"/>
                    <a:pt x="79" y="462"/>
                    <a:pt x="87" y="458"/>
                  </a:cubicBezTo>
                  <a:cubicBezTo>
                    <a:pt x="65" y="451"/>
                    <a:pt x="56" y="433"/>
                    <a:pt x="52" y="416"/>
                  </a:cubicBezTo>
                  <a:cubicBezTo>
                    <a:pt x="48" y="396"/>
                    <a:pt x="50" y="375"/>
                    <a:pt x="57" y="356"/>
                  </a:cubicBezTo>
                  <a:cubicBezTo>
                    <a:pt x="62" y="343"/>
                    <a:pt x="69" y="331"/>
                    <a:pt x="72" y="318"/>
                  </a:cubicBezTo>
                  <a:cubicBezTo>
                    <a:pt x="74" y="306"/>
                    <a:pt x="71" y="291"/>
                    <a:pt x="58" y="282"/>
                  </a:cubicBezTo>
                  <a:cubicBezTo>
                    <a:pt x="67" y="272"/>
                    <a:pt x="68" y="259"/>
                    <a:pt x="61" y="248"/>
                  </a:cubicBezTo>
                  <a:cubicBezTo>
                    <a:pt x="58" y="243"/>
                    <a:pt x="53" y="239"/>
                    <a:pt x="47" y="236"/>
                  </a:cubicBezTo>
                  <a:cubicBezTo>
                    <a:pt x="53" y="232"/>
                    <a:pt x="58" y="228"/>
                    <a:pt x="61" y="223"/>
                  </a:cubicBezTo>
                  <a:cubicBezTo>
                    <a:pt x="68" y="213"/>
                    <a:pt x="67" y="199"/>
                    <a:pt x="58" y="189"/>
                  </a:cubicBezTo>
                  <a:cubicBezTo>
                    <a:pt x="71" y="180"/>
                    <a:pt x="74" y="166"/>
                    <a:pt x="72" y="153"/>
                  </a:cubicBezTo>
                  <a:cubicBezTo>
                    <a:pt x="69" y="140"/>
                    <a:pt x="62" y="128"/>
                    <a:pt x="57" y="116"/>
                  </a:cubicBezTo>
                  <a:cubicBezTo>
                    <a:pt x="50" y="96"/>
                    <a:pt x="48" y="75"/>
                    <a:pt x="52" y="55"/>
                  </a:cubicBezTo>
                  <a:cubicBezTo>
                    <a:pt x="56" y="38"/>
                    <a:pt x="65" y="20"/>
                    <a:pt x="87" y="14"/>
                  </a:cubicBezTo>
                  <a:cubicBezTo>
                    <a:pt x="79" y="10"/>
                    <a:pt x="70" y="6"/>
                    <a:pt x="62" y="2"/>
                  </a:cubicBezTo>
                  <a:cubicBezTo>
                    <a:pt x="60" y="1"/>
                    <a:pt x="58" y="0"/>
                    <a:pt x="55" y="0"/>
                  </a:cubicBezTo>
                  <a:cubicBezTo>
                    <a:pt x="53" y="0"/>
                    <a:pt x="51" y="1"/>
                    <a:pt x="49" y="2"/>
                  </a:cubicBezTo>
                  <a:cubicBezTo>
                    <a:pt x="28" y="12"/>
                    <a:pt x="12" y="27"/>
                    <a:pt x="6" y="44"/>
                  </a:cubicBezTo>
                  <a:cubicBezTo>
                    <a:pt x="1" y="56"/>
                    <a:pt x="1" y="69"/>
                    <a:pt x="1" y="81"/>
                  </a:cubicBezTo>
                  <a:cubicBezTo>
                    <a:pt x="0" y="112"/>
                    <a:pt x="0" y="142"/>
                    <a:pt x="0" y="173"/>
                  </a:cubicBezTo>
                  <a:cubicBezTo>
                    <a:pt x="1" y="194"/>
                    <a:pt x="1" y="217"/>
                    <a:pt x="15" y="236"/>
                  </a:cubicBezTo>
                  <a:cubicBezTo>
                    <a:pt x="1" y="254"/>
                    <a:pt x="1" y="277"/>
                    <a:pt x="0" y="298"/>
                  </a:cubicBezTo>
                  <a:cubicBezTo>
                    <a:pt x="0" y="329"/>
                    <a:pt x="0" y="359"/>
                    <a:pt x="1" y="390"/>
                  </a:cubicBezTo>
                  <a:cubicBezTo>
                    <a:pt x="1" y="402"/>
                    <a:pt x="1" y="415"/>
                    <a:pt x="6" y="427"/>
                  </a:cubicBezTo>
                  <a:cubicBezTo>
                    <a:pt x="12" y="444"/>
                    <a:pt x="28" y="460"/>
                    <a:pt x="49" y="469"/>
                  </a:cubicBezTo>
                  <a:cubicBezTo>
                    <a:pt x="51" y="470"/>
                    <a:pt x="53" y="471"/>
                    <a:pt x="55" y="471"/>
                  </a:cubicBezTo>
                  <a:cubicBezTo>
                    <a:pt x="58" y="471"/>
                    <a:pt x="60" y="470"/>
                    <a:pt x="62" y="469"/>
                  </a:cubicBezTo>
                  <a:close/>
                </a:path>
              </a:pathLst>
            </a:custGeom>
            <a:solidFill>
              <a:srgbClr val="FFD87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8" name="Freeform 166"/>
            <p:cNvSpPr/>
            <p:nvPr/>
          </p:nvSpPr>
          <p:spPr bwMode="auto">
            <a:xfrm>
              <a:off x="6330951" y="2649538"/>
              <a:ext cx="90488" cy="487363"/>
            </a:xfrm>
            <a:custGeom>
              <a:avLst/>
              <a:gdLst>
                <a:gd name="T0" fmla="*/ 25 w 87"/>
                <a:gd name="T1" fmla="*/ 2 h 471"/>
                <a:gd name="T2" fmla="*/ 0 w 87"/>
                <a:gd name="T3" fmla="*/ 14 h 471"/>
                <a:gd name="T4" fmla="*/ 35 w 87"/>
                <a:gd name="T5" fmla="*/ 55 h 471"/>
                <a:gd name="T6" fmla="*/ 29 w 87"/>
                <a:gd name="T7" fmla="*/ 116 h 471"/>
                <a:gd name="T8" fmla="*/ 15 w 87"/>
                <a:gd name="T9" fmla="*/ 153 h 471"/>
                <a:gd name="T10" fmla="*/ 29 w 87"/>
                <a:gd name="T11" fmla="*/ 189 h 471"/>
                <a:gd name="T12" fmla="*/ 26 w 87"/>
                <a:gd name="T13" fmla="*/ 223 h 471"/>
                <a:gd name="T14" fmla="*/ 40 w 87"/>
                <a:gd name="T15" fmla="*/ 236 h 471"/>
                <a:gd name="T16" fmla="*/ 26 w 87"/>
                <a:gd name="T17" fmla="*/ 248 h 471"/>
                <a:gd name="T18" fmla="*/ 29 w 87"/>
                <a:gd name="T19" fmla="*/ 282 h 471"/>
                <a:gd name="T20" fmla="*/ 15 w 87"/>
                <a:gd name="T21" fmla="*/ 318 h 471"/>
                <a:gd name="T22" fmla="*/ 29 w 87"/>
                <a:gd name="T23" fmla="*/ 356 h 471"/>
                <a:gd name="T24" fmla="*/ 35 w 87"/>
                <a:gd name="T25" fmla="*/ 416 h 471"/>
                <a:gd name="T26" fmla="*/ 0 w 87"/>
                <a:gd name="T27" fmla="*/ 458 h 471"/>
                <a:gd name="T28" fmla="*/ 25 w 87"/>
                <a:gd name="T29" fmla="*/ 469 h 471"/>
                <a:gd name="T30" fmla="*/ 32 w 87"/>
                <a:gd name="T31" fmla="*/ 471 h 471"/>
                <a:gd name="T32" fmla="*/ 38 w 87"/>
                <a:gd name="T33" fmla="*/ 469 h 471"/>
                <a:gd name="T34" fmla="*/ 81 w 87"/>
                <a:gd name="T35" fmla="*/ 427 h 471"/>
                <a:gd name="T36" fmla="*/ 86 w 87"/>
                <a:gd name="T37" fmla="*/ 390 h 471"/>
                <a:gd name="T38" fmla="*/ 86 w 87"/>
                <a:gd name="T39" fmla="*/ 298 h 471"/>
                <a:gd name="T40" fmla="*/ 72 w 87"/>
                <a:gd name="T41" fmla="*/ 236 h 471"/>
                <a:gd name="T42" fmla="*/ 86 w 87"/>
                <a:gd name="T43" fmla="*/ 173 h 471"/>
                <a:gd name="T44" fmla="*/ 86 w 87"/>
                <a:gd name="T45" fmla="*/ 81 h 471"/>
                <a:gd name="T46" fmla="*/ 81 w 87"/>
                <a:gd name="T47" fmla="*/ 44 h 471"/>
                <a:gd name="T48" fmla="*/ 38 w 87"/>
                <a:gd name="T49" fmla="*/ 2 h 471"/>
                <a:gd name="T50" fmla="*/ 32 w 87"/>
                <a:gd name="T51" fmla="*/ 0 h 471"/>
                <a:gd name="T52" fmla="*/ 25 w 87"/>
                <a:gd name="T53" fmla="*/ 2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87" h="471">
                  <a:moveTo>
                    <a:pt x="25" y="2"/>
                  </a:moveTo>
                  <a:cubicBezTo>
                    <a:pt x="17" y="6"/>
                    <a:pt x="8" y="10"/>
                    <a:pt x="0" y="14"/>
                  </a:cubicBezTo>
                  <a:cubicBezTo>
                    <a:pt x="22" y="20"/>
                    <a:pt x="31" y="38"/>
                    <a:pt x="35" y="55"/>
                  </a:cubicBezTo>
                  <a:cubicBezTo>
                    <a:pt x="39" y="75"/>
                    <a:pt x="37" y="96"/>
                    <a:pt x="29" y="116"/>
                  </a:cubicBezTo>
                  <a:cubicBezTo>
                    <a:pt x="25" y="128"/>
                    <a:pt x="18" y="140"/>
                    <a:pt x="15" y="153"/>
                  </a:cubicBezTo>
                  <a:cubicBezTo>
                    <a:pt x="13" y="166"/>
                    <a:pt x="16" y="180"/>
                    <a:pt x="29" y="189"/>
                  </a:cubicBezTo>
                  <a:cubicBezTo>
                    <a:pt x="19" y="199"/>
                    <a:pt x="18" y="213"/>
                    <a:pt x="26" y="223"/>
                  </a:cubicBezTo>
                  <a:cubicBezTo>
                    <a:pt x="29" y="228"/>
                    <a:pt x="34" y="232"/>
                    <a:pt x="40" y="236"/>
                  </a:cubicBezTo>
                  <a:cubicBezTo>
                    <a:pt x="34" y="239"/>
                    <a:pt x="29" y="243"/>
                    <a:pt x="26" y="248"/>
                  </a:cubicBezTo>
                  <a:cubicBezTo>
                    <a:pt x="18" y="259"/>
                    <a:pt x="19" y="272"/>
                    <a:pt x="29" y="282"/>
                  </a:cubicBezTo>
                  <a:cubicBezTo>
                    <a:pt x="16" y="291"/>
                    <a:pt x="13" y="306"/>
                    <a:pt x="15" y="318"/>
                  </a:cubicBezTo>
                  <a:cubicBezTo>
                    <a:pt x="18" y="331"/>
                    <a:pt x="25" y="343"/>
                    <a:pt x="29" y="356"/>
                  </a:cubicBezTo>
                  <a:cubicBezTo>
                    <a:pt x="37" y="375"/>
                    <a:pt x="39" y="396"/>
                    <a:pt x="35" y="416"/>
                  </a:cubicBezTo>
                  <a:cubicBezTo>
                    <a:pt x="31" y="433"/>
                    <a:pt x="22" y="451"/>
                    <a:pt x="0" y="458"/>
                  </a:cubicBezTo>
                  <a:cubicBezTo>
                    <a:pt x="8" y="461"/>
                    <a:pt x="17" y="465"/>
                    <a:pt x="25" y="469"/>
                  </a:cubicBezTo>
                  <a:cubicBezTo>
                    <a:pt x="27" y="470"/>
                    <a:pt x="29" y="471"/>
                    <a:pt x="32" y="471"/>
                  </a:cubicBezTo>
                  <a:cubicBezTo>
                    <a:pt x="34" y="471"/>
                    <a:pt x="36" y="470"/>
                    <a:pt x="38" y="469"/>
                  </a:cubicBezTo>
                  <a:cubicBezTo>
                    <a:pt x="59" y="460"/>
                    <a:pt x="74" y="444"/>
                    <a:pt x="81" y="427"/>
                  </a:cubicBezTo>
                  <a:cubicBezTo>
                    <a:pt x="86" y="415"/>
                    <a:pt x="86" y="402"/>
                    <a:pt x="86" y="390"/>
                  </a:cubicBezTo>
                  <a:cubicBezTo>
                    <a:pt x="87" y="359"/>
                    <a:pt x="87" y="329"/>
                    <a:pt x="86" y="298"/>
                  </a:cubicBezTo>
                  <a:cubicBezTo>
                    <a:pt x="86" y="277"/>
                    <a:pt x="85" y="254"/>
                    <a:pt x="72" y="236"/>
                  </a:cubicBezTo>
                  <a:cubicBezTo>
                    <a:pt x="85" y="217"/>
                    <a:pt x="86" y="194"/>
                    <a:pt x="86" y="173"/>
                  </a:cubicBezTo>
                  <a:cubicBezTo>
                    <a:pt x="87" y="142"/>
                    <a:pt x="87" y="112"/>
                    <a:pt x="86" y="81"/>
                  </a:cubicBezTo>
                  <a:cubicBezTo>
                    <a:pt x="86" y="69"/>
                    <a:pt x="86" y="56"/>
                    <a:pt x="81" y="44"/>
                  </a:cubicBezTo>
                  <a:cubicBezTo>
                    <a:pt x="74" y="27"/>
                    <a:pt x="59" y="12"/>
                    <a:pt x="38" y="2"/>
                  </a:cubicBezTo>
                  <a:cubicBezTo>
                    <a:pt x="36" y="1"/>
                    <a:pt x="34" y="0"/>
                    <a:pt x="32" y="0"/>
                  </a:cubicBezTo>
                  <a:cubicBezTo>
                    <a:pt x="29" y="0"/>
                    <a:pt x="27" y="1"/>
                    <a:pt x="25" y="2"/>
                  </a:cubicBezTo>
                  <a:close/>
                </a:path>
              </a:pathLst>
            </a:custGeom>
            <a:solidFill>
              <a:srgbClr val="FFD87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9" name="Rectangle 167"/>
            <p:cNvSpPr>
              <a:spLocks noChangeArrowheads="1"/>
            </p:cNvSpPr>
            <p:nvPr/>
          </p:nvSpPr>
          <p:spPr bwMode="auto">
            <a:xfrm>
              <a:off x="6397626" y="2678113"/>
              <a:ext cx="561975" cy="431800"/>
            </a:xfrm>
            <a:prstGeom prst="rect">
              <a:avLst/>
            </a:prstGeom>
            <a:solidFill>
              <a:srgbClr val="1AA28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0" name="Oval 168"/>
            <p:cNvSpPr>
              <a:spLocks noChangeArrowheads="1"/>
            </p:cNvSpPr>
            <p:nvPr/>
          </p:nvSpPr>
          <p:spPr bwMode="auto">
            <a:xfrm>
              <a:off x="6648451" y="2447925"/>
              <a:ext cx="60325" cy="60325"/>
            </a:xfrm>
            <a:prstGeom prst="ellipse">
              <a:avLst/>
            </a:pr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401" name="Oval 169"/>
          <p:cNvSpPr>
            <a:spLocks noChangeArrowheads="1"/>
          </p:cNvSpPr>
          <p:nvPr/>
        </p:nvSpPr>
        <p:spPr bwMode="auto">
          <a:xfrm>
            <a:off x="1510569" y="1660882"/>
            <a:ext cx="838373" cy="838373"/>
          </a:xfrm>
          <a:prstGeom prst="ellipse">
            <a:avLst/>
          </a:prstGeom>
          <a:solidFill>
            <a:srgbClr val="37B1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1" name="组合 450"/>
          <p:cNvGrpSpPr/>
          <p:nvPr/>
        </p:nvGrpSpPr>
        <p:grpSpPr>
          <a:xfrm>
            <a:off x="1648609" y="1885039"/>
            <a:ext cx="563560" cy="391325"/>
            <a:chOff x="5164138" y="3765550"/>
            <a:chExt cx="706438" cy="490538"/>
          </a:xfrm>
        </p:grpSpPr>
        <p:sp>
          <p:nvSpPr>
            <p:cNvPr id="402" name="Freeform 170"/>
            <p:cNvSpPr/>
            <p:nvPr/>
          </p:nvSpPr>
          <p:spPr bwMode="auto">
            <a:xfrm>
              <a:off x="5164138" y="3765550"/>
              <a:ext cx="706438" cy="490538"/>
            </a:xfrm>
            <a:custGeom>
              <a:avLst/>
              <a:gdLst>
                <a:gd name="T0" fmla="*/ 655 w 682"/>
                <a:gd name="T1" fmla="*/ 0 h 474"/>
                <a:gd name="T2" fmla="*/ 26 w 682"/>
                <a:gd name="T3" fmla="*/ 0 h 474"/>
                <a:gd name="T4" fmla="*/ 0 w 682"/>
                <a:gd name="T5" fmla="*/ 28 h 474"/>
                <a:gd name="T6" fmla="*/ 0 w 682"/>
                <a:gd name="T7" fmla="*/ 446 h 474"/>
                <a:gd name="T8" fmla="*/ 26 w 682"/>
                <a:gd name="T9" fmla="*/ 474 h 474"/>
                <a:gd name="T10" fmla="*/ 655 w 682"/>
                <a:gd name="T11" fmla="*/ 474 h 474"/>
                <a:gd name="T12" fmla="*/ 682 w 682"/>
                <a:gd name="T13" fmla="*/ 446 h 474"/>
                <a:gd name="T14" fmla="*/ 682 w 682"/>
                <a:gd name="T15" fmla="*/ 28 h 474"/>
                <a:gd name="T16" fmla="*/ 655 w 682"/>
                <a:gd name="T17" fmla="*/ 0 h 4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82" h="474">
                  <a:moveTo>
                    <a:pt x="655" y="0"/>
                  </a:moveTo>
                  <a:cubicBezTo>
                    <a:pt x="26" y="0"/>
                    <a:pt x="26" y="0"/>
                    <a:pt x="26" y="0"/>
                  </a:cubicBezTo>
                  <a:cubicBezTo>
                    <a:pt x="12" y="0"/>
                    <a:pt x="0" y="12"/>
                    <a:pt x="0" y="28"/>
                  </a:cubicBezTo>
                  <a:cubicBezTo>
                    <a:pt x="0" y="446"/>
                    <a:pt x="0" y="446"/>
                    <a:pt x="0" y="446"/>
                  </a:cubicBezTo>
                  <a:cubicBezTo>
                    <a:pt x="0" y="462"/>
                    <a:pt x="12" y="474"/>
                    <a:pt x="26" y="474"/>
                  </a:cubicBezTo>
                  <a:cubicBezTo>
                    <a:pt x="655" y="474"/>
                    <a:pt x="655" y="474"/>
                    <a:pt x="655" y="474"/>
                  </a:cubicBezTo>
                  <a:cubicBezTo>
                    <a:pt x="670" y="474"/>
                    <a:pt x="682" y="462"/>
                    <a:pt x="682" y="446"/>
                  </a:cubicBezTo>
                  <a:cubicBezTo>
                    <a:pt x="682" y="28"/>
                    <a:pt x="682" y="28"/>
                    <a:pt x="682" y="28"/>
                  </a:cubicBezTo>
                  <a:cubicBezTo>
                    <a:pt x="682" y="12"/>
                    <a:pt x="670" y="0"/>
                    <a:pt x="655" y="0"/>
                  </a:cubicBez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3" name="Oval 171"/>
            <p:cNvSpPr>
              <a:spLocks noChangeArrowheads="1"/>
            </p:cNvSpPr>
            <p:nvPr/>
          </p:nvSpPr>
          <p:spPr bwMode="auto">
            <a:xfrm>
              <a:off x="5211763" y="3810000"/>
              <a:ext cx="128588" cy="128588"/>
            </a:xfrm>
            <a:prstGeom prst="ellipse">
              <a:avLst/>
            </a:pr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4" name="Oval 172"/>
            <p:cNvSpPr>
              <a:spLocks noChangeArrowheads="1"/>
            </p:cNvSpPr>
            <p:nvPr/>
          </p:nvSpPr>
          <p:spPr bwMode="auto">
            <a:xfrm>
              <a:off x="5372101" y="3810000"/>
              <a:ext cx="128588" cy="128588"/>
            </a:xfrm>
            <a:prstGeom prst="ellipse">
              <a:avLst/>
            </a:prstGeom>
            <a:solidFill>
              <a:srgbClr val="1AA28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5" name="Oval 173"/>
            <p:cNvSpPr>
              <a:spLocks noChangeArrowheads="1"/>
            </p:cNvSpPr>
            <p:nvPr/>
          </p:nvSpPr>
          <p:spPr bwMode="auto">
            <a:xfrm>
              <a:off x="5532438" y="3810000"/>
              <a:ext cx="130175" cy="128588"/>
            </a:xfrm>
            <a:prstGeom prst="ellipse">
              <a:avLst/>
            </a:pr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6" name="Oval 174"/>
            <p:cNvSpPr>
              <a:spLocks noChangeArrowheads="1"/>
            </p:cNvSpPr>
            <p:nvPr/>
          </p:nvSpPr>
          <p:spPr bwMode="auto">
            <a:xfrm>
              <a:off x="5694363" y="3810000"/>
              <a:ext cx="128588" cy="128588"/>
            </a:xfrm>
            <a:prstGeom prst="ellipse">
              <a:avLst/>
            </a:pr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7" name="Oval 175"/>
            <p:cNvSpPr>
              <a:spLocks noChangeArrowheads="1"/>
            </p:cNvSpPr>
            <p:nvPr/>
          </p:nvSpPr>
          <p:spPr bwMode="auto">
            <a:xfrm>
              <a:off x="5211763" y="4081463"/>
              <a:ext cx="128588" cy="128588"/>
            </a:xfrm>
            <a:prstGeom prst="ellipse">
              <a:avLst/>
            </a:prstGeom>
            <a:solidFill>
              <a:srgbClr val="BBBFC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8" name="Oval 176"/>
            <p:cNvSpPr>
              <a:spLocks noChangeArrowheads="1"/>
            </p:cNvSpPr>
            <p:nvPr/>
          </p:nvSpPr>
          <p:spPr bwMode="auto">
            <a:xfrm>
              <a:off x="5372101" y="4081463"/>
              <a:ext cx="128588" cy="128588"/>
            </a:xfrm>
            <a:prstGeom prst="ellipse">
              <a:avLst/>
            </a:prstGeom>
            <a:solidFill>
              <a:srgbClr val="F79E6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9" name="Oval 177"/>
            <p:cNvSpPr>
              <a:spLocks noChangeArrowheads="1"/>
            </p:cNvSpPr>
            <p:nvPr/>
          </p:nvSpPr>
          <p:spPr bwMode="auto">
            <a:xfrm>
              <a:off x="5532438" y="4081463"/>
              <a:ext cx="130175" cy="128588"/>
            </a:xfrm>
            <a:prstGeom prst="ellipse">
              <a:avLst/>
            </a:prstGeom>
            <a:solidFill>
              <a:srgbClr val="26A4D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0" name="Oval 178"/>
            <p:cNvSpPr>
              <a:spLocks noChangeArrowheads="1"/>
            </p:cNvSpPr>
            <p:nvPr/>
          </p:nvSpPr>
          <p:spPr bwMode="auto">
            <a:xfrm>
              <a:off x="5694363" y="4081463"/>
              <a:ext cx="128588" cy="128588"/>
            </a:xfrm>
            <a:prstGeom prst="ellipse">
              <a:avLst/>
            </a:pr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1" name="Freeform 179"/>
            <p:cNvSpPr/>
            <p:nvPr/>
          </p:nvSpPr>
          <p:spPr bwMode="auto">
            <a:xfrm>
              <a:off x="5673726" y="3956050"/>
              <a:ext cx="158750" cy="93663"/>
            </a:xfrm>
            <a:custGeom>
              <a:avLst/>
              <a:gdLst>
                <a:gd name="T0" fmla="*/ 26 w 152"/>
                <a:gd name="T1" fmla="*/ 83 h 91"/>
                <a:gd name="T2" fmla="*/ 9 w 152"/>
                <a:gd name="T3" fmla="*/ 72 h 91"/>
                <a:gd name="T4" fmla="*/ 1 w 152"/>
                <a:gd name="T5" fmla="*/ 54 h 91"/>
                <a:gd name="T6" fmla="*/ 2 w 152"/>
                <a:gd name="T7" fmla="*/ 41 h 91"/>
                <a:gd name="T8" fmla="*/ 10 w 152"/>
                <a:gd name="T9" fmla="*/ 17 h 91"/>
                <a:gd name="T10" fmla="*/ 45 w 152"/>
                <a:gd name="T11" fmla="*/ 1 h 91"/>
                <a:gd name="T12" fmla="*/ 60 w 152"/>
                <a:gd name="T13" fmla="*/ 1 h 91"/>
                <a:gd name="T14" fmla="*/ 77 w 152"/>
                <a:gd name="T15" fmla="*/ 8 h 91"/>
                <a:gd name="T16" fmla="*/ 95 w 152"/>
                <a:gd name="T17" fmla="*/ 17 h 91"/>
                <a:gd name="T18" fmla="*/ 116 w 152"/>
                <a:gd name="T19" fmla="*/ 19 h 91"/>
                <a:gd name="T20" fmla="*/ 105 w 152"/>
                <a:gd name="T21" fmla="*/ 25 h 91"/>
                <a:gd name="T22" fmla="*/ 124 w 152"/>
                <a:gd name="T23" fmla="*/ 26 h 91"/>
                <a:gd name="T24" fmla="*/ 152 w 152"/>
                <a:gd name="T25" fmla="*/ 23 h 91"/>
                <a:gd name="T26" fmla="*/ 128 w 152"/>
                <a:gd name="T27" fmla="*/ 40 h 91"/>
                <a:gd name="T28" fmla="*/ 79 w 152"/>
                <a:gd name="T29" fmla="*/ 77 h 91"/>
                <a:gd name="T30" fmla="*/ 35 w 152"/>
                <a:gd name="T31" fmla="*/ 87 h 91"/>
                <a:gd name="T32" fmla="*/ 26 w 152"/>
                <a:gd name="T33" fmla="*/ 83 h 9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2" h="91">
                  <a:moveTo>
                    <a:pt x="26" y="83"/>
                  </a:moveTo>
                  <a:cubicBezTo>
                    <a:pt x="20" y="80"/>
                    <a:pt x="14" y="77"/>
                    <a:pt x="9" y="72"/>
                  </a:cubicBezTo>
                  <a:cubicBezTo>
                    <a:pt x="5" y="67"/>
                    <a:pt x="1" y="61"/>
                    <a:pt x="1" y="54"/>
                  </a:cubicBezTo>
                  <a:cubicBezTo>
                    <a:pt x="0" y="50"/>
                    <a:pt x="1" y="45"/>
                    <a:pt x="2" y="41"/>
                  </a:cubicBezTo>
                  <a:cubicBezTo>
                    <a:pt x="3" y="32"/>
                    <a:pt x="5" y="24"/>
                    <a:pt x="10" y="17"/>
                  </a:cubicBezTo>
                  <a:cubicBezTo>
                    <a:pt x="18" y="7"/>
                    <a:pt x="32" y="3"/>
                    <a:pt x="45" y="1"/>
                  </a:cubicBezTo>
                  <a:cubicBezTo>
                    <a:pt x="50" y="1"/>
                    <a:pt x="55" y="0"/>
                    <a:pt x="60" y="1"/>
                  </a:cubicBezTo>
                  <a:cubicBezTo>
                    <a:pt x="66" y="2"/>
                    <a:pt x="72" y="5"/>
                    <a:pt x="77" y="8"/>
                  </a:cubicBezTo>
                  <a:cubicBezTo>
                    <a:pt x="83" y="11"/>
                    <a:pt x="89" y="14"/>
                    <a:pt x="95" y="17"/>
                  </a:cubicBezTo>
                  <a:cubicBezTo>
                    <a:pt x="102" y="19"/>
                    <a:pt x="109" y="21"/>
                    <a:pt x="116" y="19"/>
                  </a:cubicBezTo>
                  <a:cubicBezTo>
                    <a:pt x="112" y="22"/>
                    <a:pt x="109" y="24"/>
                    <a:pt x="105" y="25"/>
                  </a:cubicBezTo>
                  <a:cubicBezTo>
                    <a:pt x="111" y="26"/>
                    <a:pt x="117" y="27"/>
                    <a:pt x="124" y="26"/>
                  </a:cubicBezTo>
                  <a:cubicBezTo>
                    <a:pt x="133" y="24"/>
                    <a:pt x="144" y="19"/>
                    <a:pt x="152" y="23"/>
                  </a:cubicBezTo>
                  <a:cubicBezTo>
                    <a:pt x="144" y="28"/>
                    <a:pt x="135" y="33"/>
                    <a:pt x="128" y="40"/>
                  </a:cubicBezTo>
                  <a:cubicBezTo>
                    <a:pt x="126" y="43"/>
                    <a:pt x="95" y="70"/>
                    <a:pt x="79" y="77"/>
                  </a:cubicBezTo>
                  <a:cubicBezTo>
                    <a:pt x="66" y="84"/>
                    <a:pt x="50" y="91"/>
                    <a:pt x="35" y="87"/>
                  </a:cubicBezTo>
                  <a:cubicBezTo>
                    <a:pt x="32" y="86"/>
                    <a:pt x="29" y="85"/>
                    <a:pt x="26" y="83"/>
                  </a:cubicBez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2" name="Freeform 180"/>
            <p:cNvSpPr/>
            <p:nvPr/>
          </p:nvSpPr>
          <p:spPr bwMode="auto">
            <a:xfrm>
              <a:off x="5529263" y="3967163"/>
              <a:ext cx="158750" cy="90488"/>
            </a:xfrm>
            <a:custGeom>
              <a:avLst/>
              <a:gdLst>
                <a:gd name="T0" fmla="*/ 91 w 153"/>
                <a:gd name="T1" fmla="*/ 80 h 87"/>
                <a:gd name="T2" fmla="*/ 133 w 153"/>
                <a:gd name="T3" fmla="*/ 77 h 87"/>
                <a:gd name="T4" fmla="*/ 152 w 153"/>
                <a:gd name="T5" fmla="*/ 53 h 87"/>
                <a:gd name="T6" fmla="*/ 149 w 153"/>
                <a:gd name="T7" fmla="*/ 20 h 87"/>
                <a:gd name="T8" fmla="*/ 126 w 153"/>
                <a:gd name="T9" fmla="*/ 0 h 87"/>
                <a:gd name="T10" fmla="*/ 85 w 153"/>
                <a:gd name="T11" fmla="*/ 4 h 87"/>
                <a:gd name="T12" fmla="*/ 0 w 153"/>
                <a:gd name="T13" fmla="*/ 12 h 87"/>
                <a:gd name="T14" fmla="*/ 7 w 153"/>
                <a:gd name="T15" fmla="*/ 87 h 87"/>
                <a:gd name="T16" fmla="*/ 91 w 153"/>
                <a:gd name="T17" fmla="*/ 80 h 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3" h="87">
                  <a:moveTo>
                    <a:pt x="91" y="80"/>
                  </a:moveTo>
                  <a:cubicBezTo>
                    <a:pt x="105" y="79"/>
                    <a:pt x="119" y="78"/>
                    <a:pt x="133" y="77"/>
                  </a:cubicBezTo>
                  <a:cubicBezTo>
                    <a:pt x="144" y="76"/>
                    <a:pt x="153" y="65"/>
                    <a:pt x="152" y="53"/>
                  </a:cubicBezTo>
                  <a:cubicBezTo>
                    <a:pt x="149" y="20"/>
                    <a:pt x="149" y="20"/>
                    <a:pt x="149" y="20"/>
                  </a:cubicBezTo>
                  <a:cubicBezTo>
                    <a:pt x="148" y="8"/>
                    <a:pt x="138" y="0"/>
                    <a:pt x="126" y="0"/>
                  </a:cubicBezTo>
                  <a:cubicBezTo>
                    <a:pt x="112" y="2"/>
                    <a:pt x="99" y="3"/>
                    <a:pt x="85" y="4"/>
                  </a:cubicBezTo>
                  <a:cubicBezTo>
                    <a:pt x="56" y="6"/>
                    <a:pt x="27" y="9"/>
                    <a:pt x="0" y="12"/>
                  </a:cubicBezTo>
                  <a:cubicBezTo>
                    <a:pt x="7" y="87"/>
                    <a:pt x="7" y="87"/>
                    <a:pt x="7" y="87"/>
                  </a:cubicBezTo>
                  <a:cubicBezTo>
                    <a:pt x="34" y="85"/>
                    <a:pt x="62" y="83"/>
                    <a:pt x="91" y="80"/>
                  </a:cubicBez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3" name="Freeform 181"/>
            <p:cNvSpPr/>
            <p:nvPr/>
          </p:nvSpPr>
          <p:spPr bwMode="auto">
            <a:xfrm>
              <a:off x="5200651" y="3979863"/>
              <a:ext cx="336550" cy="88900"/>
            </a:xfrm>
            <a:custGeom>
              <a:avLst/>
              <a:gdLst>
                <a:gd name="T0" fmla="*/ 1 w 325"/>
                <a:gd name="T1" fmla="*/ 65 h 87"/>
                <a:gd name="T2" fmla="*/ 325 w 325"/>
                <a:gd name="T3" fmla="*/ 75 h 87"/>
                <a:gd name="T4" fmla="*/ 318 w 325"/>
                <a:gd name="T5" fmla="*/ 0 h 87"/>
                <a:gd name="T6" fmla="*/ 1 w 325"/>
                <a:gd name="T7" fmla="*/ 65 h 87"/>
              </a:gdLst>
              <a:ahLst/>
              <a:cxnLst>
                <a:cxn ang="0">
                  <a:pos x="T0" y="T1"/>
                </a:cxn>
                <a:cxn ang="0">
                  <a:pos x="T2" y="T3"/>
                </a:cxn>
                <a:cxn ang="0">
                  <a:pos x="T4" y="T5"/>
                </a:cxn>
                <a:cxn ang="0">
                  <a:pos x="T6" y="T7"/>
                </a:cxn>
              </a:cxnLst>
              <a:rect l="0" t="0" r="r" b="b"/>
              <a:pathLst>
                <a:path w="325" h="87">
                  <a:moveTo>
                    <a:pt x="1" y="65"/>
                  </a:moveTo>
                  <a:cubicBezTo>
                    <a:pt x="3" y="84"/>
                    <a:pt x="141" y="87"/>
                    <a:pt x="325" y="75"/>
                  </a:cubicBezTo>
                  <a:cubicBezTo>
                    <a:pt x="318" y="0"/>
                    <a:pt x="318" y="0"/>
                    <a:pt x="318" y="0"/>
                  </a:cubicBezTo>
                  <a:cubicBezTo>
                    <a:pt x="136" y="20"/>
                    <a:pt x="0" y="47"/>
                    <a:pt x="1" y="65"/>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414" name="Freeform 182"/>
          <p:cNvSpPr/>
          <p:nvPr/>
        </p:nvSpPr>
        <p:spPr bwMode="auto">
          <a:xfrm>
            <a:off x="5687721" y="3525061"/>
            <a:ext cx="838373" cy="838373"/>
          </a:xfrm>
          <a:custGeom>
            <a:avLst/>
            <a:gdLst>
              <a:gd name="T0" fmla="*/ 508 w 1016"/>
              <a:gd name="T1" fmla="*/ 0 h 1016"/>
              <a:gd name="T2" fmla="*/ 0 w 1016"/>
              <a:gd name="T3" fmla="*/ 508 h 1016"/>
              <a:gd name="T4" fmla="*/ 28 w 1016"/>
              <a:gd name="T5" fmla="*/ 673 h 1016"/>
              <a:gd name="T6" fmla="*/ 508 w 1016"/>
              <a:gd name="T7" fmla="*/ 1016 h 1016"/>
              <a:gd name="T8" fmla="*/ 989 w 1016"/>
              <a:gd name="T9" fmla="*/ 673 h 1016"/>
              <a:gd name="T10" fmla="*/ 1016 w 1016"/>
              <a:gd name="T11" fmla="*/ 508 h 1016"/>
              <a:gd name="T12" fmla="*/ 508 w 1016"/>
              <a:gd name="T13" fmla="*/ 0 h 1016"/>
            </a:gdLst>
            <a:ahLst/>
            <a:cxnLst>
              <a:cxn ang="0">
                <a:pos x="T0" y="T1"/>
              </a:cxn>
              <a:cxn ang="0">
                <a:pos x="T2" y="T3"/>
              </a:cxn>
              <a:cxn ang="0">
                <a:pos x="T4" y="T5"/>
              </a:cxn>
              <a:cxn ang="0">
                <a:pos x="T6" y="T7"/>
              </a:cxn>
              <a:cxn ang="0">
                <a:pos x="T8" y="T9"/>
              </a:cxn>
              <a:cxn ang="0">
                <a:pos x="T10" y="T11"/>
              </a:cxn>
              <a:cxn ang="0">
                <a:pos x="T12" y="T13"/>
              </a:cxn>
            </a:cxnLst>
            <a:rect l="0" t="0" r="r" b="b"/>
            <a:pathLst>
              <a:path w="1016" h="1016">
                <a:moveTo>
                  <a:pt x="508" y="0"/>
                </a:moveTo>
                <a:cubicBezTo>
                  <a:pt x="228" y="0"/>
                  <a:pt x="0" y="227"/>
                  <a:pt x="0" y="508"/>
                </a:cubicBezTo>
                <a:cubicBezTo>
                  <a:pt x="0" y="566"/>
                  <a:pt x="10" y="621"/>
                  <a:pt x="28" y="673"/>
                </a:cubicBezTo>
                <a:cubicBezTo>
                  <a:pt x="96" y="872"/>
                  <a:pt x="286" y="1016"/>
                  <a:pt x="508" y="1016"/>
                </a:cubicBezTo>
                <a:cubicBezTo>
                  <a:pt x="731" y="1016"/>
                  <a:pt x="921" y="872"/>
                  <a:pt x="989" y="673"/>
                </a:cubicBezTo>
                <a:cubicBezTo>
                  <a:pt x="1007" y="621"/>
                  <a:pt x="1016" y="566"/>
                  <a:pt x="1016" y="508"/>
                </a:cubicBezTo>
                <a:cubicBezTo>
                  <a:pt x="1016" y="227"/>
                  <a:pt x="789" y="0"/>
                  <a:pt x="508" y="0"/>
                </a:cubicBezTo>
                <a:close/>
              </a:path>
            </a:pathLst>
          </a:custGeom>
          <a:solidFill>
            <a:srgbClr val="BBBEC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45" name="组合 444"/>
          <p:cNvGrpSpPr/>
          <p:nvPr/>
        </p:nvGrpSpPr>
        <p:grpSpPr>
          <a:xfrm>
            <a:off x="5878951" y="3669433"/>
            <a:ext cx="463512" cy="524300"/>
            <a:chOff x="7556501" y="2503488"/>
            <a:chExt cx="581025" cy="657225"/>
          </a:xfrm>
        </p:grpSpPr>
        <p:sp>
          <p:nvSpPr>
            <p:cNvPr id="415" name="Rectangle 183"/>
            <p:cNvSpPr>
              <a:spLocks noChangeArrowheads="1"/>
            </p:cNvSpPr>
            <p:nvPr/>
          </p:nvSpPr>
          <p:spPr bwMode="auto">
            <a:xfrm>
              <a:off x="7589838" y="3082925"/>
              <a:ext cx="46038" cy="77788"/>
            </a:xfrm>
            <a:prstGeom prst="rect">
              <a:avLst/>
            </a:prstGeom>
            <a:solidFill>
              <a:srgbClr val="99401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6" name="Rectangle 184"/>
            <p:cNvSpPr>
              <a:spLocks noChangeArrowheads="1"/>
            </p:cNvSpPr>
            <p:nvPr/>
          </p:nvSpPr>
          <p:spPr bwMode="auto">
            <a:xfrm>
              <a:off x="8004176" y="3082925"/>
              <a:ext cx="44450" cy="77788"/>
            </a:xfrm>
            <a:prstGeom prst="rect">
              <a:avLst/>
            </a:prstGeom>
            <a:solidFill>
              <a:srgbClr val="99401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7" name="Freeform 185"/>
            <p:cNvSpPr/>
            <p:nvPr/>
          </p:nvSpPr>
          <p:spPr bwMode="auto">
            <a:xfrm>
              <a:off x="7975601" y="2547938"/>
              <a:ext cx="161925" cy="350838"/>
            </a:xfrm>
            <a:custGeom>
              <a:avLst/>
              <a:gdLst>
                <a:gd name="T0" fmla="*/ 46 w 157"/>
                <a:gd name="T1" fmla="*/ 340 h 340"/>
                <a:gd name="T2" fmla="*/ 29 w 157"/>
                <a:gd name="T3" fmla="*/ 332 h 340"/>
                <a:gd name="T4" fmla="*/ 127 w 157"/>
                <a:gd name="T5" fmla="*/ 136 h 340"/>
                <a:gd name="T6" fmla="*/ 113 w 157"/>
                <a:gd name="T7" fmla="*/ 88 h 340"/>
                <a:gd name="T8" fmla="*/ 0 w 157"/>
                <a:gd name="T9" fmla="*/ 16 h 340"/>
                <a:gd name="T10" fmla="*/ 10 w 157"/>
                <a:gd name="T11" fmla="*/ 0 h 340"/>
                <a:gd name="T12" fmla="*/ 123 w 157"/>
                <a:gd name="T13" fmla="*/ 72 h 340"/>
                <a:gd name="T14" fmla="*/ 144 w 157"/>
                <a:gd name="T15" fmla="*/ 144 h 340"/>
                <a:gd name="T16" fmla="*/ 46 w 157"/>
                <a:gd name="T17" fmla="*/ 340 h 3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 h="340">
                  <a:moveTo>
                    <a:pt x="46" y="340"/>
                  </a:moveTo>
                  <a:cubicBezTo>
                    <a:pt x="29" y="332"/>
                    <a:pt x="29" y="332"/>
                    <a:pt x="29" y="332"/>
                  </a:cubicBezTo>
                  <a:cubicBezTo>
                    <a:pt x="127" y="136"/>
                    <a:pt x="127" y="136"/>
                    <a:pt x="127" y="136"/>
                  </a:cubicBezTo>
                  <a:cubicBezTo>
                    <a:pt x="135" y="118"/>
                    <a:pt x="130" y="98"/>
                    <a:pt x="113" y="88"/>
                  </a:cubicBezTo>
                  <a:cubicBezTo>
                    <a:pt x="0" y="16"/>
                    <a:pt x="0" y="16"/>
                    <a:pt x="0" y="16"/>
                  </a:cubicBezTo>
                  <a:cubicBezTo>
                    <a:pt x="10" y="0"/>
                    <a:pt x="10" y="0"/>
                    <a:pt x="10" y="0"/>
                  </a:cubicBezTo>
                  <a:cubicBezTo>
                    <a:pt x="123" y="72"/>
                    <a:pt x="123" y="72"/>
                    <a:pt x="123" y="72"/>
                  </a:cubicBezTo>
                  <a:cubicBezTo>
                    <a:pt x="148" y="87"/>
                    <a:pt x="157" y="118"/>
                    <a:pt x="144" y="144"/>
                  </a:cubicBezTo>
                  <a:lnTo>
                    <a:pt x="46" y="340"/>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8" name="Freeform 186"/>
            <p:cNvSpPr/>
            <p:nvPr/>
          </p:nvSpPr>
          <p:spPr bwMode="auto">
            <a:xfrm>
              <a:off x="7556501" y="2760663"/>
              <a:ext cx="527050" cy="279400"/>
            </a:xfrm>
            <a:custGeom>
              <a:avLst/>
              <a:gdLst>
                <a:gd name="T0" fmla="*/ 332 w 332"/>
                <a:gd name="T1" fmla="*/ 176 h 176"/>
                <a:gd name="T2" fmla="*/ 0 w 332"/>
                <a:gd name="T3" fmla="*/ 176 h 176"/>
                <a:gd name="T4" fmla="*/ 64 w 332"/>
                <a:gd name="T5" fmla="*/ 0 h 176"/>
                <a:gd name="T6" fmla="*/ 268 w 332"/>
                <a:gd name="T7" fmla="*/ 0 h 176"/>
                <a:gd name="T8" fmla="*/ 332 w 332"/>
                <a:gd name="T9" fmla="*/ 176 h 176"/>
              </a:gdLst>
              <a:ahLst/>
              <a:cxnLst>
                <a:cxn ang="0">
                  <a:pos x="T0" y="T1"/>
                </a:cxn>
                <a:cxn ang="0">
                  <a:pos x="T2" y="T3"/>
                </a:cxn>
                <a:cxn ang="0">
                  <a:pos x="T4" y="T5"/>
                </a:cxn>
                <a:cxn ang="0">
                  <a:pos x="T6" y="T7"/>
                </a:cxn>
                <a:cxn ang="0">
                  <a:pos x="T8" y="T9"/>
                </a:cxn>
              </a:cxnLst>
              <a:rect l="0" t="0" r="r" b="b"/>
              <a:pathLst>
                <a:path w="332" h="176">
                  <a:moveTo>
                    <a:pt x="332" y="176"/>
                  </a:moveTo>
                  <a:lnTo>
                    <a:pt x="0" y="176"/>
                  </a:lnTo>
                  <a:lnTo>
                    <a:pt x="64" y="0"/>
                  </a:lnTo>
                  <a:lnTo>
                    <a:pt x="268" y="0"/>
                  </a:lnTo>
                  <a:lnTo>
                    <a:pt x="332" y="176"/>
                  </a:lnTo>
                  <a:close/>
                </a:path>
              </a:pathLst>
            </a:custGeom>
            <a:solidFill>
              <a:srgbClr val="E37D3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9" name="Freeform 187"/>
            <p:cNvSpPr/>
            <p:nvPr/>
          </p:nvSpPr>
          <p:spPr bwMode="auto">
            <a:xfrm>
              <a:off x="7729538" y="2787650"/>
              <a:ext cx="179388" cy="188913"/>
            </a:xfrm>
            <a:custGeom>
              <a:avLst/>
              <a:gdLst>
                <a:gd name="T0" fmla="*/ 113 w 113"/>
                <a:gd name="T1" fmla="*/ 119 h 119"/>
                <a:gd name="T2" fmla="*/ 0 w 113"/>
                <a:gd name="T3" fmla="*/ 119 h 119"/>
                <a:gd name="T4" fmla="*/ 16 w 113"/>
                <a:gd name="T5" fmla="*/ 0 h 119"/>
                <a:gd name="T6" fmla="*/ 97 w 113"/>
                <a:gd name="T7" fmla="*/ 0 h 119"/>
                <a:gd name="T8" fmla="*/ 113 w 113"/>
                <a:gd name="T9" fmla="*/ 119 h 119"/>
              </a:gdLst>
              <a:ahLst/>
              <a:cxnLst>
                <a:cxn ang="0">
                  <a:pos x="T0" y="T1"/>
                </a:cxn>
                <a:cxn ang="0">
                  <a:pos x="T2" y="T3"/>
                </a:cxn>
                <a:cxn ang="0">
                  <a:pos x="T4" y="T5"/>
                </a:cxn>
                <a:cxn ang="0">
                  <a:pos x="T6" y="T7"/>
                </a:cxn>
                <a:cxn ang="0">
                  <a:pos x="T8" y="T9"/>
                </a:cxn>
              </a:cxnLst>
              <a:rect l="0" t="0" r="r" b="b"/>
              <a:pathLst>
                <a:path w="113" h="119">
                  <a:moveTo>
                    <a:pt x="113" y="119"/>
                  </a:moveTo>
                  <a:lnTo>
                    <a:pt x="0" y="119"/>
                  </a:lnTo>
                  <a:lnTo>
                    <a:pt x="16" y="0"/>
                  </a:lnTo>
                  <a:lnTo>
                    <a:pt x="97" y="0"/>
                  </a:lnTo>
                  <a:lnTo>
                    <a:pt x="113" y="119"/>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0" name="Freeform 188"/>
            <p:cNvSpPr/>
            <p:nvPr/>
          </p:nvSpPr>
          <p:spPr bwMode="auto">
            <a:xfrm>
              <a:off x="7727951" y="2786063"/>
              <a:ext cx="182563" cy="193675"/>
            </a:xfrm>
            <a:custGeom>
              <a:avLst/>
              <a:gdLst>
                <a:gd name="T0" fmla="*/ 114 w 115"/>
                <a:gd name="T1" fmla="*/ 120 h 122"/>
                <a:gd name="T2" fmla="*/ 114 w 115"/>
                <a:gd name="T3" fmla="*/ 119 h 122"/>
                <a:gd name="T4" fmla="*/ 3 w 115"/>
                <a:gd name="T5" fmla="*/ 119 h 122"/>
                <a:gd name="T6" fmla="*/ 18 w 115"/>
                <a:gd name="T7" fmla="*/ 2 h 122"/>
                <a:gd name="T8" fmla="*/ 97 w 115"/>
                <a:gd name="T9" fmla="*/ 2 h 122"/>
                <a:gd name="T10" fmla="*/ 113 w 115"/>
                <a:gd name="T11" fmla="*/ 120 h 122"/>
                <a:gd name="T12" fmla="*/ 114 w 115"/>
                <a:gd name="T13" fmla="*/ 120 h 122"/>
                <a:gd name="T14" fmla="*/ 114 w 115"/>
                <a:gd name="T15" fmla="*/ 119 h 122"/>
                <a:gd name="T16" fmla="*/ 114 w 115"/>
                <a:gd name="T17" fmla="*/ 120 h 122"/>
                <a:gd name="T18" fmla="*/ 115 w 115"/>
                <a:gd name="T19" fmla="*/ 120 h 122"/>
                <a:gd name="T20" fmla="*/ 99 w 115"/>
                <a:gd name="T21" fmla="*/ 0 h 122"/>
                <a:gd name="T22" fmla="*/ 16 w 115"/>
                <a:gd name="T23" fmla="*/ 0 h 122"/>
                <a:gd name="T24" fmla="*/ 0 w 115"/>
                <a:gd name="T25" fmla="*/ 122 h 122"/>
                <a:gd name="T26" fmla="*/ 115 w 115"/>
                <a:gd name="T27" fmla="*/ 122 h 122"/>
                <a:gd name="T28" fmla="*/ 115 w 115"/>
                <a:gd name="T29" fmla="*/ 120 h 122"/>
                <a:gd name="T30" fmla="*/ 114 w 115"/>
                <a:gd name="T31" fmla="*/ 120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15" h="122">
                  <a:moveTo>
                    <a:pt x="114" y="120"/>
                  </a:moveTo>
                  <a:lnTo>
                    <a:pt x="114" y="119"/>
                  </a:lnTo>
                  <a:lnTo>
                    <a:pt x="3" y="119"/>
                  </a:lnTo>
                  <a:lnTo>
                    <a:pt x="18" y="2"/>
                  </a:lnTo>
                  <a:lnTo>
                    <a:pt x="97" y="2"/>
                  </a:lnTo>
                  <a:lnTo>
                    <a:pt x="113" y="120"/>
                  </a:lnTo>
                  <a:lnTo>
                    <a:pt x="114" y="120"/>
                  </a:lnTo>
                  <a:lnTo>
                    <a:pt x="114" y="119"/>
                  </a:lnTo>
                  <a:lnTo>
                    <a:pt x="114" y="120"/>
                  </a:lnTo>
                  <a:lnTo>
                    <a:pt x="115" y="120"/>
                  </a:lnTo>
                  <a:lnTo>
                    <a:pt x="99" y="0"/>
                  </a:lnTo>
                  <a:lnTo>
                    <a:pt x="16" y="0"/>
                  </a:lnTo>
                  <a:lnTo>
                    <a:pt x="0" y="122"/>
                  </a:lnTo>
                  <a:lnTo>
                    <a:pt x="115" y="122"/>
                  </a:lnTo>
                  <a:lnTo>
                    <a:pt x="115" y="120"/>
                  </a:lnTo>
                  <a:lnTo>
                    <a:pt x="114" y="120"/>
                  </a:lnTo>
                  <a:close/>
                </a:path>
              </a:pathLst>
            </a:custGeom>
            <a:solidFill>
              <a:srgbClr val="E37D3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1" name="Rectangle 189"/>
            <p:cNvSpPr>
              <a:spLocks noChangeArrowheads="1"/>
            </p:cNvSpPr>
            <p:nvPr/>
          </p:nvSpPr>
          <p:spPr bwMode="auto">
            <a:xfrm>
              <a:off x="7556501" y="3040063"/>
              <a:ext cx="527050" cy="44450"/>
            </a:xfrm>
            <a:prstGeom prst="rect">
              <a:avLst/>
            </a:prstGeom>
            <a:solidFill>
              <a:srgbClr val="BF5C2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2" name="Freeform 190"/>
            <p:cNvSpPr/>
            <p:nvPr/>
          </p:nvSpPr>
          <p:spPr bwMode="auto">
            <a:xfrm>
              <a:off x="7910513" y="2503488"/>
              <a:ext cx="95250" cy="111125"/>
            </a:xfrm>
            <a:custGeom>
              <a:avLst/>
              <a:gdLst>
                <a:gd name="T0" fmla="*/ 43 w 93"/>
                <a:gd name="T1" fmla="*/ 107 h 107"/>
                <a:gd name="T2" fmla="*/ 0 w 93"/>
                <a:gd name="T3" fmla="*/ 78 h 107"/>
                <a:gd name="T4" fmla="*/ 44 w 93"/>
                <a:gd name="T5" fmla="*/ 11 h 107"/>
                <a:gd name="T6" fmla="*/ 68 w 93"/>
                <a:gd name="T7" fmla="*/ 5 h 107"/>
                <a:gd name="T8" fmla="*/ 82 w 93"/>
                <a:gd name="T9" fmla="*/ 15 h 107"/>
                <a:gd name="T10" fmla="*/ 87 w 93"/>
                <a:gd name="T11" fmla="*/ 39 h 107"/>
                <a:gd name="T12" fmla="*/ 43 w 93"/>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93" h="107">
                  <a:moveTo>
                    <a:pt x="43" y="107"/>
                  </a:moveTo>
                  <a:cubicBezTo>
                    <a:pt x="0" y="78"/>
                    <a:pt x="0" y="78"/>
                    <a:pt x="0" y="78"/>
                  </a:cubicBezTo>
                  <a:cubicBezTo>
                    <a:pt x="44" y="11"/>
                    <a:pt x="44" y="11"/>
                    <a:pt x="44" y="11"/>
                  </a:cubicBezTo>
                  <a:cubicBezTo>
                    <a:pt x="49" y="2"/>
                    <a:pt x="60" y="0"/>
                    <a:pt x="68" y="5"/>
                  </a:cubicBezTo>
                  <a:cubicBezTo>
                    <a:pt x="82" y="15"/>
                    <a:pt x="82" y="15"/>
                    <a:pt x="82" y="15"/>
                  </a:cubicBezTo>
                  <a:cubicBezTo>
                    <a:pt x="90" y="20"/>
                    <a:pt x="93" y="31"/>
                    <a:pt x="87" y="39"/>
                  </a:cubicBezTo>
                  <a:lnTo>
                    <a:pt x="43" y="107"/>
                  </a:lnTo>
                  <a:close/>
                </a:path>
              </a:pathLst>
            </a:custGeom>
            <a:solidFill>
              <a:srgbClr val="2D4454"/>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3" name="Freeform 191"/>
            <p:cNvSpPr/>
            <p:nvPr/>
          </p:nvSpPr>
          <p:spPr bwMode="auto">
            <a:xfrm>
              <a:off x="7848601" y="2533650"/>
              <a:ext cx="157163" cy="136525"/>
            </a:xfrm>
            <a:custGeom>
              <a:avLst/>
              <a:gdLst>
                <a:gd name="T0" fmla="*/ 127 w 153"/>
                <a:gd name="T1" fmla="*/ 133 h 133"/>
                <a:gd name="T2" fmla="*/ 130 w 153"/>
                <a:gd name="T3" fmla="*/ 129 h 133"/>
                <a:gd name="T4" fmla="*/ 108 w 153"/>
                <a:gd name="T5" fmla="*/ 24 h 133"/>
                <a:gd name="T6" fmla="*/ 3 w 153"/>
                <a:gd name="T7" fmla="*/ 46 h 133"/>
                <a:gd name="T8" fmla="*/ 0 w 153"/>
                <a:gd name="T9" fmla="*/ 50 h 133"/>
                <a:gd name="T10" fmla="*/ 127 w 153"/>
                <a:gd name="T11" fmla="*/ 133 h 133"/>
              </a:gdLst>
              <a:ahLst/>
              <a:cxnLst>
                <a:cxn ang="0">
                  <a:pos x="T0" y="T1"/>
                </a:cxn>
                <a:cxn ang="0">
                  <a:pos x="T2" y="T3"/>
                </a:cxn>
                <a:cxn ang="0">
                  <a:pos x="T4" y="T5"/>
                </a:cxn>
                <a:cxn ang="0">
                  <a:pos x="T6" y="T7"/>
                </a:cxn>
                <a:cxn ang="0">
                  <a:pos x="T8" y="T9"/>
                </a:cxn>
                <a:cxn ang="0">
                  <a:pos x="T10" y="T11"/>
                </a:cxn>
              </a:cxnLst>
              <a:rect l="0" t="0" r="r" b="b"/>
              <a:pathLst>
                <a:path w="153" h="133">
                  <a:moveTo>
                    <a:pt x="127" y="133"/>
                  </a:moveTo>
                  <a:cubicBezTo>
                    <a:pt x="128" y="132"/>
                    <a:pt x="129" y="130"/>
                    <a:pt x="130" y="129"/>
                  </a:cubicBezTo>
                  <a:cubicBezTo>
                    <a:pt x="153" y="94"/>
                    <a:pt x="143" y="47"/>
                    <a:pt x="108" y="24"/>
                  </a:cubicBezTo>
                  <a:cubicBezTo>
                    <a:pt x="73" y="0"/>
                    <a:pt x="26" y="10"/>
                    <a:pt x="3" y="46"/>
                  </a:cubicBezTo>
                  <a:cubicBezTo>
                    <a:pt x="2" y="47"/>
                    <a:pt x="1" y="49"/>
                    <a:pt x="0" y="50"/>
                  </a:cubicBezTo>
                  <a:lnTo>
                    <a:pt x="127" y="133"/>
                  </a:lnTo>
                  <a:close/>
                </a:path>
              </a:pathLst>
            </a:custGeom>
            <a:solidFill>
              <a:srgbClr val="517F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424" name="Oval 192"/>
          <p:cNvSpPr>
            <a:spLocks noChangeArrowheads="1"/>
          </p:cNvSpPr>
          <p:nvPr/>
        </p:nvSpPr>
        <p:spPr bwMode="auto">
          <a:xfrm>
            <a:off x="480544" y="2587905"/>
            <a:ext cx="838373" cy="838373"/>
          </a:xfrm>
          <a:prstGeom prst="ellipse">
            <a:avLst/>
          </a:prstGeom>
          <a:solidFill>
            <a:srgbClr val="1D83A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6" name="组合 455"/>
          <p:cNvGrpSpPr/>
          <p:nvPr/>
        </p:nvGrpSpPr>
        <p:grpSpPr>
          <a:xfrm>
            <a:off x="612251" y="2684154"/>
            <a:ext cx="574958" cy="645878"/>
            <a:chOff x="3987801" y="4767263"/>
            <a:chExt cx="720725" cy="809625"/>
          </a:xfrm>
        </p:grpSpPr>
        <p:sp>
          <p:nvSpPr>
            <p:cNvPr id="425" name="Freeform 193"/>
            <p:cNvSpPr>
              <a:spLocks noEditPoints="1"/>
            </p:cNvSpPr>
            <p:nvPr/>
          </p:nvSpPr>
          <p:spPr bwMode="auto">
            <a:xfrm>
              <a:off x="3987801" y="5057775"/>
              <a:ext cx="720725" cy="363538"/>
            </a:xfrm>
            <a:custGeom>
              <a:avLst/>
              <a:gdLst>
                <a:gd name="T0" fmla="*/ 0 w 454"/>
                <a:gd name="T1" fmla="*/ 0 h 229"/>
                <a:gd name="T2" fmla="*/ 148 w 454"/>
                <a:gd name="T3" fmla="*/ 229 h 229"/>
                <a:gd name="T4" fmla="*/ 454 w 454"/>
                <a:gd name="T5" fmla="*/ 32 h 229"/>
                <a:gd name="T6" fmla="*/ 0 w 454"/>
                <a:gd name="T7" fmla="*/ 0 h 229"/>
                <a:gd name="T8" fmla="*/ 99 w 454"/>
                <a:gd name="T9" fmla="*/ 58 h 229"/>
                <a:gd name="T10" fmla="*/ 297 w 454"/>
                <a:gd name="T11" fmla="*/ 72 h 229"/>
                <a:gd name="T12" fmla="*/ 163 w 454"/>
                <a:gd name="T13" fmla="*/ 159 h 229"/>
                <a:gd name="T14" fmla="*/ 99 w 454"/>
                <a:gd name="T15" fmla="*/ 58 h 2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4" h="229">
                  <a:moveTo>
                    <a:pt x="0" y="0"/>
                  </a:moveTo>
                  <a:lnTo>
                    <a:pt x="148" y="229"/>
                  </a:lnTo>
                  <a:lnTo>
                    <a:pt x="454" y="32"/>
                  </a:lnTo>
                  <a:lnTo>
                    <a:pt x="0" y="0"/>
                  </a:lnTo>
                  <a:close/>
                  <a:moveTo>
                    <a:pt x="99" y="58"/>
                  </a:moveTo>
                  <a:lnTo>
                    <a:pt x="297" y="72"/>
                  </a:lnTo>
                  <a:lnTo>
                    <a:pt x="163" y="159"/>
                  </a:lnTo>
                  <a:lnTo>
                    <a:pt x="99" y="58"/>
                  </a:lnTo>
                  <a:close/>
                </a:path>
              </a:pathLst>
            </a:custGeom>
            <a:solidFill>
              <a:srgbClr val="ECF1F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6" name="Freeform 194"/>
            <p:cNvSpPr/>
            <p:nvPr/>
          </p:nvSpPr>
          <p:spPr bwMode="auto">
            <a:xfrm>
              <a:off x="4030663" y="5089525"/>
              <a:ext cx="31750" cy="22225"/>
            </a:xfrm>
            <a:custGeom>
              <a:avLst/>
              <a:gdLst>
                <a:gd name="T0" fmla="*/ 1 w 20"/>
                <a:gd name="T1" fmla="*/ 14 h 14"/>
                <a:gd name="T2" fmla="*/ 20 w 20"/>
                <a:gd name="T3" fmla="*/ 2 h 14"/>
                <a:gd name="T4" fmla="*/ 19 w 20"/>
                <a:gd name="T5" fmla="*/ 0 h 14"/>
                <a:gd name="T6" fmla="*/ 0 w 20"/>
                <a:gd name="T7" fmla="*/ 13 h 14"/>
                <a:gd name="T8" fmla="*/ 1 w 20"/>
                <a:gd name="T9" fmla="*/ 14 h 14"/>
              </a:gdLst>
              <a:ahLst/>
              <a:cxnLst>
                <a:cxn ang="0">
                  <a:pos x="T0" y="T1"/>
                </a:cxn>
                <a:cxn ang="0">
                  <a:pos x="T2" y="T3"/>
                </a:cxn>
                <a:cxn ang="0">
                  <a:pos x="T4" y="T5"/>
                </a:cxn>
                <a:cxn ang="0">
                  <a:pos x="T6" y="T7"/>
                </a:cxn>
                <a:cxn ang="0">
                  <a:pos x="T8" y="T9"/>
                </a:cxn>
              </a:cxnLst>
              <a:rect l="0" t="0" r="r" b="b"/>
              <a:pathLst>
                <a:path w="20" h="14">
                  <a:moveTo>
                    <a:pt x="1" y="14"/>
                  </a:moveTo>
                  <a:lnTo>
                    <a:pt x="20" y="2"/>
                  </a:lnTo>
                  <a:lnTo>
                    <a:pt x="19" y="0"/>
                  </a:lnTo>
                  <a:lnTo>
                    <a:pt x="0" y="13"/>
                  </a:lnTo>
                  <a:lnTo>
                    <a:pt x="1" y="14"/>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7" name="Freeform 195"/>
            <p:cNvSpPr/>
            <p:nvPr/>
          </p:nvSpPr>
          <p:spPr bwMode="auto">
            <a:xfrm>
              <a:off x="4040188" y="5114925"/>
              <a:ext cx="19050" cy="12700"/>
            </a:xfrm>
            <a:custGeom>
              <a:avLst/>
              <a:gdLst>
                <a:gd name="T0" fmla="*/ 1 w 12"/>
                <a:gd name="T1" fmla="*/ 8 h 8"/>
                <a:gd name="T2" fmla="*/ 12 w 12"/>
                <a:gd name="T3" fmla="*/ 1 h 8"/>
                <a:gd name="T4" fmla="*/ 11 w 12"/>
                <a:gd name="T5" fmla="*/ 0 h 8"/>
                <a:gd name="T6" fmla="*/ 0 w 12"/>
                <a:gd name="T7" fmla="*/ 7 h 8"/>
                <a:gd name="T8" fmla="*/ 1 w 12"/>
                <a:gd name="T9" fmla="*/ 8 h 8"/>
              </a:gdLst>
              <a:ahLst/>
              <a:cxnLst>
                <a:cxn ang="0">
                  <a:pos x="T0" y="T1"/>
                </a:cxn>
                <a:cxn ang="0">
                  <a:pos x="T2" y="T3"/>
                </a:cxn>
                <a:cxn ang="0">
                  <a:pos x="T4" y="T5"/>
                </a:cxn>
                <a:cxn ang="0">
                  <a:pos x="T6" y="T7"/>
                </a:cxn>
                <a:cxn ang="0">
                  <a:pos x="T8" y="T9"/>
                </a:cxn>
              </a:cxnLst>
              <a:rect l="0" t="0" r="r" b="b"/>
              <a:pathLst>
                <a:path w="12" h="8">
                  <a:moveTo>
                    <a:pt x="1" y="8"/>
                  </a:moveTo>
                  <a:lnTo>
                    <a:pt x="12" y="1"/>
                  </a:lnTo>
                  <a:lnTo>
                    <a:pt x="11" y="0"/>
                  </a:lnTo>
                  <a:lnTo>
                    <a:pt x="0" y="7"/>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8" name="Freeform 196"/>
            <p:cNvSpPr/>
            <p:nvPr/>
          </p:nvSpPr>
          <p:spPr bwMode="auto">
            <a:xfrm>
              <a:off x="4051301" y="5122863"/>
              <a:ext cx="30163" cy="20638"/>
            </a:xfrm>
            <a:custGeom>
              <a:avLst/>
              <a:gdLst>
                <a:gd name="T0" fmla="*/ 1 w 19"/>
                <a:gd name="T1" fmla="*/ 13 h 13"/>
                <a:gd name="T2" fmla="*/ 19 w 19"/>
                <a:gd name="T3" fmla="*/ 1 h 13"/>
                <a:gd name="T4" fmla="*/ 19 w 19"/>
                <a:gd name="T5" fmla="*/ 0 h 13"/>
                <a:gd name="T6" fmla="*/ 0 w 19"/>
                <a:gd name="T7" fmla="*/ 12 h 13"/>
                <a:gd name="T8" fmla="*/ 1 w 19"/>
                <a:gd name="T9" fmla="*/ 13 h 13"/>
              </a:gdLst>
              <a:ahLst/>
              <a:cxnLst>
                <a:cxn ang="0">
                  <a:pos x="T0" y="T1"/>
                </a:cxn>
                <a:cxn ang="0">
                  <a:pos x="T2" y="T3"/>
                </a:cxn>
                <a:cxn ang="0">
                  <a:pos x="T4" y="T5"/>
                </a:cxn>
                <a:cxn ang="0">
                  <a:pos x="T6" y="T7"/>
                </a:cxn>
                <a:cxn ang="0">
                  <a:pos x="T8" y="T9"/>
                </a:cxn>
              </a:cxnLst>
              <a:rect l="0" t="0" r="r" b="b"/>
              <a:pathLst>
                <a:path w="19" h="13">
                  <a:moveTo>
                    <a:pt x="1" y="13"/>
                  </a:moveTo>
                  <a:lnTo>
                    <a:pt x="19" y="1"/>
                  </a:lnTo>
                  <a:lnTo>
                    <a:pt x="19" y="0"/>
                  </a:lnTo>
                  <a:lnTo>
                    <a:pt x="0" y="12"/>
                  </a:lnTo>
                  <a:lnTo>
                    <a:pt x="1"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9" name="Freeform 197"/>
            <p:cNvSpPr/>
            <p:nvPr/>
          </p:nvSpPr>
          <p:spPr bwMode="auto">
            <a:xfrm>
              <a:off x="4060826" y="5146675"/>
              <a:ext cx="19050" cy="12700"/>
            </a:xfrm>
            <a:custGeom>
              <a:avLst/>
              <a:gdLst>
                <a:gd name="T0" fmla="*/ 1 w 12"/>
                <a:gd name="T1" fmla="*/ 8 h 8"/>
                <a:gd name="T2" fmla="*/ 12 w 12"/>
                <a:gd name="T3" fmla="*/ 1 h 8"/>
                <a:gd name="T4" fmla="*/ 11 w 12"/>
                <a:gd name="T5" fmla="*/ 0 h 8"/>
                <a:gd name="T6" fmla="*/ 0 w 12"/>
                <a:gd name="T7" fmla="*/ 7 h 8"/>
                <a:gd name="T8" fmla="*/ 1 w 12"/>
                <a:gd name="T9" fmla="*/ 8 h 8"/>
              </a:gdLst>
              <a:ahLst/>
              <a:cxnLst>
                <a:cxn ang="0">
                  <a:pos x="T0" y="T1"/>
                </a:cxn>
                <a:cxn ang="0">
                  <a:pos x="T2" y="T3"/>
                </a:cxn>
                <a:cxn ang="0">
                  <a:pos x="T4" y="T5"/>
                </a:cxn>
                <a:cxn ang="0">
                  <a:pos x="T6" y="T7"/>
                </a:cxn>
                <a:cxn ang="0">
                  <a:pos x="T8" y="T9"/>
                </a:cxn>
              </a:cxnLst>
              <a:rect l="0" t="0" r="r" b="b"/>
              <a:pathLst>
                <a:path w="12" h="8">
                  <a:moveTo>
                    <a:pt x="1" y="8"/>
                  </a:moveTo>
                  <a:lnTo>
                    <a:pt x="12" y="1"/>
                  </a:lnTo>
                  <a:lnTo>
                    <a:pt x="11" y="0"/>
                  </a:lnTo>
                  <a:lnTo>
                    <a:pt x="0" y="7"/>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0" name="Freeform 198"/>
            <p:cNvSpPr/>
            <p:nvPr/>
          </p:nvSpPr>
          <p:spPr bwMode="auto">
            <a:xfrm>
              <a:off x="4071938" y="5154613"/>
              <a:ext cx="30163" cy="20638"/>
            </a:xfrm>
            <a:custGeom>
              <a:avLst/>
              <a:gdLst>
                <a:gd name="T0" fmla="*/ 0 w 19"/>
                <a:gd name="T1" fmla="*/ 13 h 13"/>
                <a:gd name="T2" fmla="*/ 19 w 19"/>
                <a:gd name="T3" fmla="*/ 1 h 13"/>
                <a:gd name="T4" fmla="*/ 19 w 19"/>
                <a:gd name="T5" fmla="*/ 0 h 13"/>
                <a:gd name="T6" fmla="*/ 0 w 19"/>
                <a:gd name="T7" fmla="*/ 12 h 13"/>
                <a:gd name="T8" fmla="*/ 0 w 19"/>
                <a:gd name="T9" fmla="*/ 13 h 13"/>
              </a:gdLst>
              <a:ahLst/>
              <a:cxnLst>
                <a:cxn ang="0">
                  <a:pos x="T0" y="T1"/>
                </a:cxn>
                <a:cxn ang="0">
                  <a:pos x="T2" y="T3"/>
                </a:cxn>
                <a:cxn ang="0">
                  <a:pos x="T4" y="T5"/>
                </a:cxn>
                <a:cxn ang="0">
                  <a:pos x="T6" y="T7"/>
                </a:cxn>
                <a:cxn ang="0">
                  <a:pos x="T8" y="T9"/>
                </a:cxn>
              </a:cxnLst>
              <a:rect l="0" t="0" r="r" b="b"/>
              <a:pathLst>
                <a:path w="19" h="13">
                  <a:moveTo>
                    <a:pt x="0" y="13"/>
                  </a:moveTo>
                  <a:lnTo>
                    <a:pt x="19" y="1"/>
                  </a:lnTo>
                  <a:lnTo>
                    <a:pt x="19" y="0"/>
                  </a:lnTo>
                  <a:lnTo>
                    <a:pt x="0" y="12"/>
                  </a:lnTo>
                  <a:lnTo>
                    <a:pt x="0"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1" name="Freeform 199"/>
            <p:cNvSpPr/>
            <p:nvPr/>
          </p:nvSpPr>
          <p:spPr bwMode="auto">
            <a:xfrm>
              <a:off x="4081463" y="5178425"/>
              <a:ext cx="19050" cy="12700"/>
            </a:xfrm>
            <a:custGeom>
              <a:avLst/>
              <a:gdLst>
                <a:gd name="T0" fmla="*/ 1 w 12"/>
                <a:gd name="T1" fmla="*/ 8 h 8"/>
                <a:gd name="T2" fmla="*/ 12 w 12"/>
                <a:gd name="T3" fmla="*/ 1 h 8"/>
                <a:gd name="T4" fmla="*/ 11 w 12"/>
                <a:gd name="T5" fmla="*/ 0 h 8"/>
                <a:gd name="T6" fmla="*/ 0 w 12"/>
                <a:gd name="T7" fmla="*/ 7 h 8"/>
                <a:gd name="T8" fmla="*/ 1 w 12"/>
                <a:gd name="T9" fmla="*/ 8 h 8"/>
              </a:gdLst>
              <a:ahLst/>
              <a:cxnLst>
                <a:cxn ang="0">
                  <a:pos x="T0" y="T1"/>
                </a:cxn>
                <a:cxn ang="0">
                  <a:pos x="T2" y="T3"/>
                </a:cxn>
                <a:cxn ang="0">
                  <a:pos x="T4" y="T5"/>
                </a:cxn>
                <a:cxn ang="0">
                  <a:pos x="T6" y="T7"/>
                </a:cxn>
                <a:cxn ang="0">
                  <a:pos x="T8" y="T9"/>
                </a:cxn>
              </a:cxnLst>
              <a:rect l="0" t="0" r="r" b="b"/>
              <a:pathLst>
                <a:path w="12" h="8">
                  <a:moveTo>
                    <a:pt x="1" y="8"/>
                  </a:moveTo>
                  <a:lnTo>
                    <a:pt x="12" y="1"/>
                  </a:lnTo>
                  <a:lnTo>
                    <a:pt x="11" y="0"/>
                  </a:lnTo>
                  <a:lnTo>
                    <a:pt x="0" y="7"/>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2" name="Freeform 200"/>
            <p:cNvSpPr/>
            <p:nvPr/>
          </p:nvSpPr>
          <p:spPr bwMode="auto">
            <a:xfrm>
              <a:off x="4092576" y="5186363"/>
              <a:ext cx="30163" cy="20638"/>
            </a:xfrm>
            <a:custGeom>
              <a:avLst/>
              <a:gdLst>
                <a:gd name="T0" fmla="*/ 0 w 19"/>
                <a:gd name="T1" fmla="*/ 13 h 13"/>
                <a:gd name="T2" fmla="*/ 19 w 19"/>
                <a:gd name="T3" fmla="*/ 1 h 13"/>
                <a:gd name="T4" fmla="*/ 18 w 19"/>
                <a:gd name="T5" fmla="*/ 0 h 13"/>
                <a:gd name="T6" fmla="*/ 0 w 19"/>
                <a:gd name="T7" fmla="*/ 12 h 13"/>
                <a:gd name="T8" fmla="*/ 0 w 19"/>
                <a:gd name="T9" fmla="*/ 13 h 13"/>
              </a:gdLst>
              <a:ahLst/>
              <a:cxnLst>
                <a:cxn ang="0">
                  <a:pos x="T0" y="T1"/>
                </a:cxn>
                <a:cxn ang="0">
                  <a:pos x="T2" y="T3"/>
                </a:cxn>
                <a:cxn ang="0">
                  <a:pos x="T4" y="T5"/>
                </a:cxn>
                <a:cxn ang="0">
                  <a:pos x="T6" y="T7"/>
                </a:cxn>
                <a:cxn ang="0">
                  <a:pos x="T8" y="T9"/>
                </a:cxn>
              </a:cxnLst>
              <a:rect l="0" t="0" r="r" b="b"/>
              <a:pathLst>
                <a:path w="19" h="13">
                  <a:moveTo>
                    <a:pt x="0" y="13"/>
                  </a:moveTo>
                  <a:lnTo>
                    <a:pt x="19" y="1"/>
                  </a:lnTo>
                  <a:lnTo>
                    <a:pt x="18" y="0"/>
                  </a:lnTo>
                  <a:lnTo>
                    <a:pt x="0" y="12"/>
                  </a:lnTo>
                  <a:lnTo>
                    <a:pt x="0"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3" name="Freeform 201"/>
            <p:cNvSpPr/>
            <p:nvPr/>
          </p:nvSpPr>
          <p:spPr bwMode="auto">
            <a:xfrm>
              <a:off x="4102101" y="5210175"/>
              <a:ext cx="19050" cy="12700"/>
            </a:xfrm>
            <a:custGeom>
              <a:avLst/>
              <a:gdLst>
                <a:gd name="T0" fmla="*/ 1 w 12"/>
                <a:gd name="T1" fmla="*/ 8 h 8"/>
                <a:gd name="T2" fmla="*/ 12 w 12"/>
                <a:gd name="T3" fmla="*/ 1 h 8"/>
                <a:gd name="T4" fmla="*/ 11 w 12"/>
                <a:gd name="T5" fmla="*/ 0 h 8"/>
                <a:gd name="T6" fmla="*/ 0 w 12"/>
                <a:gd name="T7" fmla="*/ 7 h 8"/>
                <a:gd name="T8" fmla="*/ 1 w 12"/>
                <a:gd name="T9" fmla="*/ 8 h 8"/>
              </a:gdLst>
              <a:ahLst/>
              <a:cxnLst>
                <a:cxn ang="0">
                  <a:pos x="T0" y="T1"/>
                </a:cxn>
                <a:cxn ang="0">
                  <a:pos x="T2" y="T3"/>
                </a:cxn>
                <a:cxn ang="0">
                  <a:pos x="T4" y="T5"/>
                </a:cxn>
                <a:cxn ang="0">
                  <a:pos x="T6" y="T7"/>
                </a:cxn>
                <a:cxn ang="0">
                  <a:pos x="T8" y="T9"/>
                </a:cxn>
              </a:cxnLst>
              <a:rect l="0" t="0" r="r" b="b"/>
              <a:pathLst>
                <a:path w="12" h="8">
                  <a:moveTo>
                    <a:pt x="1" y="8"/>
                  </a:moveTo>
                  <a:lnTo>
                    <a:pt x="12" y="1"/>
                  </a:lnTo>
                  <a:lnTo>
                    <a:pt x="11" y="0"/>
                  </a:lnTo>
                  <a:lnTo>
                    <a:pt x="0" y="7"/>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4" name="Freeform 202"/>
            <p:cNvSpPr/>
            <p:nvPr/>
          </p:nvSpPr>
          <p:spPr bwMode="auto">
            <a:xfrm>
              <a:off x="4111626" y="5218113"/>
              <a:ext cx="31750" cy="20638"/>
            </a:xfrm>
            <a:custGeom>
              <a:avLst/>
              <a:gdLst>
                <a:gd name="T0" fmla="*/ 1 w 20"/>
                <a:gd name="T1" fmla="*/ 13 h 13"/>
                <a:gd name="T2" fmla="*/ 20 w 20"/>
                <a:gd name="T3" fmla="*/ 2 h 13"/>
                <a:gd name="T4" fmla="*/ 19 w 20"/>
                <a:gd name="T5" fmla="*/ 0 h 13"/>
                <a:gd name="T6" fmla="*/ 0 w 20"/>
                <a:gd name="T7" fmla="*/ 13 h 13"/>
                <a:gd name="T8" fmla="*/ 1 w 20"/>
                <a:gd name="T9" fmla="*/ 13 h 13"/>
              </a:gdLst>
              <a:ahLst/>
              <a:cxnLst>
                <a:cxn ang="0">
                  <a:pos x="T0" y="T1"/>
                </a:cxn>
                <a:cxn ang="0">
                  <a:pos x="T2" y="T3"/>
                </a:cxn>
                <a:cxn ang="0">
                  <a:pos x="T4" y="T5"/>
                </a:cxn>
                <a:cxn ang="0">
                  <a:pos x="T6" y="T7"/>
                </a:cxn>
                <a:cxn ang="0">
                  <a:pos x="T8" y="T9"/>
                </a:cxn>
              </a:cxnLst>
              <a:rect l="0" t="0" r="r" b="b"/>
              <a:pathLst>
                <a:path w="20" h="13">
                  <a:moveTo>
                    <a:pt x="1" y="13"/>
                  </a:moveTo>
                  <a:lnTo>
                    <a:pt x="20" y="2"/>
                  </a:lnTo>
                  <a:lnTo>
                    <a:pt x="19" y="0"/>
                  </a:lnTo>
                  <a:lnTo>
                    <a:pt x="0" y="13"/>
                  </a:lnTo>
                  <a:lnTo>
                    <a:pt x="1"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5" name="Freeform 203"/>
            <p:cNvSpPr/>
            <p:nvPr/>
          </p:nvSpPr>
          <p:spPr bwMode="auto">
            <a:xfrm>
              <a:off x="4122738" y="5241925"/>
              <a:ext cx="19050" cy="12700"/>
            </a:xfrm>
            <a:custGeom>
              <a:avLst/>
              <a:gdLst>
                <a:gd name="T0" fmla="*/ 1 w 12"/>
                <a:gd name="T1" fmla="*/ 8 h 8"/>
                <a:gd name="T2" fmla="*/ 12 w 12"/>
                <a:gd name="T3" fmla="*/ 2 h 8"/>
                <a:gd name="T4" fmla="*/ 11 w 12"/>
                <a:gd name="T5" fmla="*/ 0 h 8"/>
                <a:gd name="T6" fmla="*/ 0 w 12"/>
                <a:gd name="T7" fmla="*/ 7 h 8"/>
                <a:gd name="T8" fmla="*/ 1 w 12"/>
                <a:gd name="T9" fmla="*/ 8 h 8"/>
              </a:gdLst>
              <a:ahLst/>
              <a:cxnLst>
                <a:cxn ang="0">
                  <a:pos x="T0" y="T1"/>
                </a:cxn>
                <a:cxn ang="0">
                  <a:pos x="T2" y="T3"/>
                </a:cxn>
                <a:cxn ang="0">
                  <a:pos x="T4" y="T5"/>
                </a:cxn>
                <a:cxn ang="0">
                  <a:pos x="T6" y="T7"/>
                </a:cxn>
                <a:cxn ang="0">
                  <a:pos x="T8" y="T9"/>
                </a:cxn>
              </a:cxnLst>
              <a:rect l="0" t="0" r="r" b="b"/>
              <a:pathLst>
                <a:path w="12" h="8">
                  <a:moveTo>
                    <a:pt x="1" y="8"/>
                  </a:moveTo>
                  <a:lnTo>
                    <a:pt x="12" y="2"/>
                  </a:lnTo>
                  <a:lnTo>
                    <a:pt x="11" y="0"/>
                  </a:lnTo>
                  <a:lnTo>
                    <a:pt x="0" y="7"/>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6" name="Freeform 204"/>
            <p:cNvSpPr/>
            <p:nvPr/>
          </p:nvSpPr>
          <p:spPr bwMode="auto">
            <a:xfrm>
              <a:off x="4133851" y="5249863"/>
              <a:ext cx="30163" cy="20638"/>
            </a:xfrm>
            <a:custGeom>
              <a:avLst/>
              <a:gdLst>
                <a:gd name="T0" fmla="*/ 0 w 19"/>
                <a:gd name="T1" fmla="*/ 13 h 13"/>
                <a:gd name="T2" fmla="*/ 19 w 19"/>
                <a:gd name="T3" fmla="*/ 1 h 13"/>
                <a:gd name="T4" fmla="*/ 18 w 19"/>
                <a:gd name="T5" fmla="*/ 0 h 13"/>
                <a:gd name="T6" fmla="*/ 0 w 19"/>
                <a:gd name="T7" fmla="*/ 13 h 13"/>
                <a:gd name="T8" fmla="*/ 0 w 19"/>
                <a:gd name="T9" fmla="*/ 13 h 13"/>
              </a:gdLst>
              <a:ahLst/>
              <a:cxnLst>
                <a:cxn ang="0">
                  <a:pos x="T0" y="T1"/>
                </a:cxn>
                <a:cxn ang="0">
                  <a:pos x="T2" y="T3"/>
                </a:cxn>
                <a:cxn ang="0">
                  <a:pos x="T4" y="T5"/>
                </a:cxn>
                <a:cxn ang="0">
                  <a:pos x="T6" y="T7"/>
                </a:cxn>
                <a:cxn ang="0">
                  <a:pos x="T8" y="T9"/>
                </a:cxn>
              </a:cxnLst>
              <a:rect l="0" t="0" r="r" b="b"/>
              <a:pathLst>
                <a:path w="19" h="13">
                  <a:moveTo>
                    <a:pt x="0" y="13"/>
                  </a:moveTo>
                  <a:lnTo>
                    <a:pt x="19" y="1"/>
                  </a:lnTo>
                  <a:lnTo>
                    <a:pt x="18" y="0"/>
                  </a:lnTo>
                  <a:lnTo>
                    <a:pt x="0" y="13"/>
                  </a:lnTo>
                  <a:lnTo>
                    <a:pt x="0"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7" name="Freeform 206"/>
            <p:cNvSpPr/>
            <p:nvPr/>
          </p:nvSpPr>
          <p:spPr bwMode="auto">
            <a:xfrm>
              <a:off x="4143375" y="5273675"/>
              <a:ext cx="19050" cy="12700"/>
            </a:xfrm>
            <a:custGeom>
              <a:avLst/>
              <a:gdLst>
                <a:gd name="T0" fmla="*/ 1 w 12"/>
                <a:gd name="T1" fmla="*/ 8 h 8"/>
                <a:gd name="T2" fmla="*/ 12 w 12"/>
                <a:gd name="T3" fmla="*/ 2 h 8"/>
                <a:gd name="T4" fmla="*/ 11 w 12"/>
                <a:gd name="T5" fmla="*/ 0 h 8"/>
                <a:gd name="T6" fmla="*/ 0 w 12"/>
                <a:gd name="T7" fmla="*/ 8 h 8"/>
                <a:gd name="T8" fmla="*/ 1 w 12"/>
                <a:gd name="T9" fmla="*/ 8 h 8"/>
              </a:gdLst>
              <a:ahLst/>
              <a:cxnLst>
                <a:cxn ang="0">
                  <a:pos x="T0" y="T1"/>
                </a:cxn>
                <a:cxn ang="0">
                  <a:pos x="T2" y="T3"/>
                </a:cxn>
                <a:cxn ang="0">
                  <a:pos x="T4" y="T5"/>
                </a:cxn>
                <a:cxn ang="0">
                  <a:pos x="T6" y="T7"/>
                </a:cxn>
                <a:cxn ang="0">
                  <a:pos x="T8" y="T9"/>
                </a:cxn>
              </a:cxnLst>
              <a:rect l="0" t="0" r="r" b="b"/>
              <a:pathLst>
                <a:path w="12" h="8">
                  <a:moveTo>
                    <a:pt x="1" y="8"/>
                  </a:moveTo>
                  <a:lnTo>
                    <a:pt x="12" y="2"/>
                  </a:lnTo>
                  <a:lnTo>
                    <a:pt x="11" y="0"/>
                  </a:lnTo>
                  <a:lnTo>
                    <a:pt x="0" y="8"/>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8" name="Freeform 207"/>
            <p:cNvSpPr/>
            <p:nvPr/>
          </p:nvSpPr>
          <p:spPr bwMode="auto">
            <a:xfrm>
              <a:off x="4154488" y="5283200"/>
              <a:ext cx="30163" cy="20638"/>
            </a:xfrm>
            <a:custGeom>
              <a:avLst/>
              <a:gdLst>
                <a:gd name="T0" fmla="*/ 0 w 19"/>
                <a:gd name="T1" fmla="*/ 13 h 13"/>
                <a:gd name="T2" fmla="*/ 19 w 19"/>
                <a:gd name="T3" fmla="*/ 0 h 13"/>
                <a:gd name="T4" fmla="*/ 18 w 19"/>
                <a:gd name="T5" fmla="*/ 0 h 13"/>
                <a:gd name="T6" fmla="*/ 0 w 19"/>
                <a:gd name="T7" fmla="*/ 12 h 13"/>
                <a:gd name="T8" fmla="*/ 0 w 19"/>
                <a:gd name="T9" fmla="*/ 13 h 13"/>
              </a:gdLst>
              <a:ahLst/>
              <a:cxnLst>
                <a:cxn ang="0">
                  <a:pos x="T0" y="T1"/>
                </a:cxn>
                <a:cxn ang="0">
                  <a:pos x="T2" y="T3"/>
                </a:cxn>
                <a:cxn ang="0">
                  <a:pos x="T4" y="T5"/>
                </a:cxn>
                <a:cxn ang="0">
                  <a:pos x="T6" y="T7"/>
                </a:cxn>
                <a:cxn ang="0">
                  <a:pos x="T8" y="T9"/>
                </a:cxn>
              </a:cxnLst>
              <a:rect l="0" t="0" r="r" b="b"/>
              <a:pathLst>
                <a:path w="19" h="13">
                  <a:moveTo>
                    <a:pt x="0" y="13"/>
                  </a:moveTo>
                  <a:lnTo>
                    <a:pt x="19" y="0"/>
                  </a:lnTo>
                  <a:lnTo>
                    <a:pt x="18" y="0"/>
                  </a:lnTo>
                  <a:lnTo>
                    <a:pt x="0" y="12"/>
                  </a:lnTo>
                  <a:lnTo>
                    <a:pt x="0"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9" name="Freeform 208"/>
            <p:cNvSpPr/>
            <p:nvPr/>
          </p:nvSpPr>
          <p:spPr bwMode="auto">
            <a:xfrm>
              <a:off x="4164013" y="5307013"/>
              <a:ext cx="17463" cy="11113"/>
            </a:xfrm>
            <a:custGeom>
              <a:avLst/>
              <a:gdLst>
                <a:gd name="T0" fmla="*/ 1 w 11"/>
                <a:gd name="T1" fmla="*/ 7 h 7"/>
                <a:gd name="T2" fmla="*/ 11 w 11"/>
                <a:gd name="T3" fmla="*/ 1 h 7"/>
                <a:gd name="T4" fmla="*/ 11 w 11"/>
                <a:gd name="T5" fmla="*/ 0 h 7"/>
                <a:gd name="T6" fmla="*/ 0 w 11"/>
                <a:gd name="T7" fmla="*/ 7 h 7"/>
                <a:gd name="T8" fmla="*/ 1 w 11"/>
                <a:gd name="T9" fmla="*/ 7 h 7"/>
              </a:gdLst>
              <a:ahLst/>
              <a:cxnLst>
                <a:cxn ang="0">
                  <a:pos x="T0" y="T1"/>
                </a:cxn>
                <a:cxn ang="0">
                  <a:pos x="T2" y="T3"/>
                </a:cxn>
                <a:cxn ang="0">
                  <a:pos x="T4" y="T5"/>
                </a:cxn>
                <a:cxn ang="0">
                  <a:pos x="T6" y="T7"/>
                </a:cxn>
                <a:cxn ang="0">
                  <a:pos x="T8" y="T9"/>
                </a:cxn>
              </a:cxnLst>
              <a:rect l="0" t="0" r="r" b="b"/>
              <a:pathLst>
                <a:path w="11" h="7">
                  <a:moveTo>
                    <a:pt x="1" y="7"/>
                  </a:moveTo>
                  <a:lnTo>
                    <a:pt x="11" y="1"/>
                  </a:lnTo>
                  <a:lnTo>
                    <a:pt x="11" y="0"/>
                  </a:lnTo>
                  <a:lnTo>
                    <a:pt x="0" y="7"/>
                  </a:lnTo>
                  <a:lnTo>
                    <a:pt x="1" y="7"/>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0" name="Freeform 209"/>
            <p:cNvSpPr/>
            <p:nvPr/>
          </p:nvSpPr>
          <p:spPr bwMode="auto">
            <a:xfrm>
              <a:off x="4175125" y="5314950"/>
              <a:ext cx="30163" cy="20638"/>
            </a:xfrm>
            <a:custGeom>
              <a:avLst/>
              <a:gdLst>
                <a:gd name="T0" fmla="*/ 0 w 19"/>
                <a:gd name="T1" fmla="*/ 13 h 13"/>
                <a:gd name="T2" fmla="*/ 19 w 19"/>
                <a:gd name="T3" fmla="*/ 0 h 13"/>
                <a:gd name="T4" fmla="*/ 18 w 19"/>
                <a:gd name="T5" fmla="*/ 0 h 13"/>
                <a:gd name="T6" fmla="*/ 0 w 19"/>
                <a:gd name="T7" fmla="*/ 12 h 13"/>
                <a:gd name="T8" fmla="*/ 0 w 19"/>
                <a:gd name="T9" fmla="*/ 13 h 13"/>
              </a:gdLst>
              <a:ahLst/>
              <a:cxnLst>
                <a:cxn ang="0">
                  <a:pos x="T0" y="T1"/>
                </a:cxn>
                <a:cxn ang="0">
                  <a:pos x="T2" y="T3"/>
                </a:cxn>
                <a:cxn ang="0">
                  <a:pos x="T4" y="T5"/>
                </a:cxn>
                <a:cxn ang="0">
                  <a:pos x="T6" y="T7"/>
                </a:cxn>
                <a:cxn ang="0">
                  <a:pos x="T8" y="T9"/>
                </a:cxn>
              </a:cxnLst>
              <a:rect l="0" t="0" r="r" b="b"/>
              <a:pathLst>
                <a:path w="19" h="13">
                  <a:moveTo>
                    <a:pt x="0" y="13"/>
                  </a:moveTo>
                  <a:lnTo>
                    <a:pt x="19" y="0"/>
                  </a:lnTo>
                  <a:lnTo>
                    <a:pt x="18" y="0"/>
                  </a:lnTo>
                  <a:lnTo>
                    <a:pt x="0" y="12"/>
                  </a:lnTo>
                  <a:lnTo>
                    <a:pt x="0"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1" name="Freeform 210"/>
            <p:cNvSpPr/>
            <p:nvPr/>
          </p:nvSpPr>
          <p:spPr bwMode="auto">
            <a:xfrm>
              <a:off x="4184650" y="5338763"/>
              <a:ext cx="17463" cy="12700"/>
            </a:xfrm>
            <a:custGeom>
              <a:avLst/>
              <a:gdLst>
                <a:gd name="T0" fmla="*/ 1 w 11"/>
                <a:gd name="T1" fmla="*/ 8 h 8"/>
                <a:gd name="T2" fmla="*/ 11 w 11"/>
                <a:gd name="T3" fmla="*/ 0 h 8"/>
                <a:gd name="T4" fmla="*/ 11 w 11"/>
                <a:gd name="T5" fmla="*/ 0 h 8"/>
                <a:gd name="T6" fmla="*/ 0 w 11"/>
                <a:gd name="T7" fmla="*/ 7 h 8"/>
                <a:gd name="T8" fmla="*/ 1 w 11"/>
                <a:gd name="T9" fmla="*/ 8 h 8"/>
              </a:gdLst>
              <a:ahLst/>
              <a:cxnLst>
                <a:cxn ang="0">
                  <a:pos x="T0" y="T1"/>
                </a:cxn>
                <a:cxn ang="0">
                  <a:pos x="T2" y="T3"/>
                </a:cxn>
                <a:cxn ang="0">
                  <a:pos x="T4" y="T5"/>
                </a:cxn>
                <a:cxn ang="0">
                  <a:pos x="T6" y="T7"/>
                </a:cxn>
                <a:cxn ang="0">
                  <a:pos x="T8" y="T9"/>
                </a:cxn>
              </a:cxnLst>
              <a:rect l="0" t="0" r="r" b="b"/>
              <a:pathLst>
                <a:path w="11" h="8">
                  <a:moveTo>
                    <a:pt x="1" y="8"/>
                  </a:moveTo>
                  <a:lnTo>
                    <a:pt x="11" y="0"/>
                  </a:lnTo>
                  <a:lnTo>
                    <a:pt x="11" y="0"/>
                  </a:lnTo>
                  <a:lnTo>
                    <a:pt x="0" y="7"/>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2" name="Freeform 211"/>
            <p:cNvSpPr/>
            <p:nvPr/>
          </p:nvSpPr>
          <p:spPr bwMode="auto">
            <a:xfrm>
              <a:off x="4195763" y="5346700"/>
              <a:ext cx="30163" cy="20638"/>
            </a:xfrm>
            <a:custGeom>
              <a:avLst/>
              <a:gdLst>
                <a:gd name="T0" fmla="*/ 0 w 19"/>
                <a:gd name="T1" fmla="*/ 13 h 13"/>
                <a:gd name="T2" fmla="*/ 19 w 19"/>
                <a:gd name="T3" fmla="*/ 1 h 13"/>
                <a:gd name="T4" fmla="*/ 19 w 19"/>
                <a:gd name="T5" fmla="*/ 0 h 13"/>
                <a:gd name="T6" fmla="*/ 0 w 19"/>
                <a:gd name="T7" fmla="*/ 12 h 13"/>
                <a:gd name="T8" fmla="*/ 0 w 19"/>
                <a:gd name="T9" fmla="*/ 13 h 13"/>
              </a:gdLst>
              <a:ahLst/>
              <a:cxnLst>
                <a:cxn ang="0">
                  <a:pos x="T0" y="T1"/>
                </a:cxn>
                <a:cxn ang="0">
                  <a:pos x="T2" y="T3"/>
                </a:cxn>
                <a:cxn ang="0">
                  <a:pos x="T4" y="T5"/>
                </a:cxn>
                <a:cxn ang="0">
                  <a:pos x="T6" y="T7"/>
                </a:cxn>
                <a:cxn ang="0">
                  <a:pos x="T8" y="T9"/>
                </a:cxn>
              </a:cxnLst>
              <a:rect l="0" t="0" r="r" b="b"/>
              <a:pathLst>
                <a:path w="19" h="13">
                  <a:moveTo>
                    <a:pt x="0" y="13"/>
                  </a:moveTo>
                  <a:lnTo>
                    <a:pt x="19" y="1"/>
                  </a:lnTo>
                  <a:lnTo>
                    <a:pt x="19" y="0"/>
                  </a:lnTo>
                  <a:lnTo>
                    <a:pt x="0" y="12"/>
                  </a:lnTo>
                  <a:lnTo>
                    <a:pt x="0"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3" name="Freeform 212"/>
            <p:cNvSpPr/>
            <p:nvPr/>
          </p:nvSpPr>
          <p:spPr bwMode="auto">
            <a:xfrm>
              <a:off x="4205288" y="5370513"/>
              <a:ext cx="17463" cy="12700"/>
            </a:xfrm>
            <a:custGeom>
              <a:avLst/>
              <a:gdLst>
                <a:gd name="T0" fmla="*/ 1 w 11"/>
                <a:gd name="T1" fmla="*/ 8 h 8"/>
                <a:gd name="T2" fmla="*/ 11 w 11"/>
                <a:gd name="T3" fmla="*/ 1 h 8"/>
                <a:gd name="T4" fmla="*/ 11 w 11"/>
                <a:gd name="T5" fmla="*/ 0 h 8"/>
                <a:gd name="T6" fmla="*/ 0 w 11"/>
                <a:gd name="T7" fmla="*/ 7 h 8"/>
                <a:gd name="T8" fmla="*/ 1 w 11"/>
                <a:gd name="T9" fmla="*/ 8 h 8"/>
              </a:gdLst>
              <a:ahLst/>
              <a:cxnLst>
                <a:cxn ang="0">
                  <a:pos x="T0" y="T1"/>
                </a:cxn>
                <a:cxn ang="0">
                  <a:pos x="T2" y="T3"/>
                </a:cxn>
                <a:cxn ang="0">
                  <a:pos x="T4" y="T5"/>
                </a:cxn>
                <a:cxn ang="0">
                  <a:pos x="T6" y="T7"/>
                </a:cxn>
                <a:cxn ang="0">
                  <a:pos x="T8" y="T9"/>
                </a:cxn>
              </a:cxnLst>
              <a:rect l="0" t="0" r="r" b="b"/>
              <a:pathLst>
                <a:path w="11" h="8">
                  <a:moveTo>
                    <a:pt x="1" y="8"/>
                  </a:moveTo>
                  <a:lnTo>
                    <a:pt x="11" y="1"/>
                  </a:lnTo>
                  <a:lnTo>
                    <a:pt x="11" y="0"/>
                  </a:lnTo>
                  <a:lnTo>
                    <a:pt x="0" y="7"/>
                  </a:lnTo>
                  <a:lnTo>
                    <a:pt x="1" y="8"/>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4" name="Freeform 213"/>
            <p:cNvSpPr/>
            <p:nvPr/>
          </p:nvSpPr>
          <p:spPr bwMode="auto">
            <a:xfrm>
              <a:off x="4216400" y="5378450"/>
              <a:ext cx="30163" cy="20638"/>
            </a:xfrm>
            <a:custGeom>
              <a:avLst/>
              <a:gdLst>
                <a:gd name="T0" fmla="*/ 0 w 19"/>
                <a:gd name="T1" fmla="*/ 13 h 13"/>
                <a:gd name="T2" fmla="*/ 19 w 19"/>
                <a:gd name="T3" fmla="*/ 1 h 13"/>
                <a:gd name="T4" fmla="*/ 19 w 19"/>
                <a:gd name="T5" fmla="*/ 0 h 13"/>
                <a:gd name="T6" fmla="*/ 0 w 19"/>
                <a:gd name="T7" fmla="*/ 12 h 13"/>
                <a:gd name="T8" fmla="*/ 0 w 19"/>
                <a:gd name="T9" fmla="*/ 13 h 13"/>
              </a:gdLst>
              <a:ahLst/>
              <a:cxnLst>
                <a:cxn ang="0">
                  <a:pos x="T0" y="T1"/>
                </a:cxn>
                <a:cxn ang="0">
                  <a:pos x="T2" y="T3"/>
                </a:cxn>
                <a:cxn ang="0">
                  <a:pos x="T4" y="T5"/>
                </a:cxn>
                <a:cxn ang="0">
                  <a:pos x="T6" y="T7"/>
                </a:cxn>
                <a:cxn ang="0">
                  <a:pos x="T8" y="T9"/>
                </a:cxn>
              </a:cxnLst>
              <a:rect l="0" t="0" r="r" b="b"/>
              <a:pathLst>
                <a:path w="19" h="13">
                  <a:moveTo>
                    <a:pt x="0" y="13"/>
                  </a:moveTo>
                  <a:lnTo>
                    <a:pt x="19" y="1"/>
                  </a:lnTo>
                  <a:lnTo>
                    <a:pt x="19" y="0"/>
                  </a:lnTo>
                  <a:lnTo>
                    <a:pt x="0" y="12"/>
                  </a:lnTo>
                  <a:lnTo>
                    <a:pt x="0" y="13"/>
                  </a:lnTo>
                  <a:close/>
                </a:path>
              </a:pathLst>
            </a:custGeom>
            <a:solidFill>
              <a:srgbClr val="C866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5" name="Freeform 214"/>
            <p:cNvSpPr/>
            <p:nvPr/>
          </p:nvSpPr>
          <p:spPr bwMode="auto">
            <a:xfrm>
              <a:off x="4170363" y="4767263"/>
              <a:ext cx="384175" cy="130175"/>
            </a:xfrm>
            <a:custGeom>
              <a:avLst/>
              <a:gdLst>
                <a:gd name="T0" fmla="*/ 347 w 371"/>
                <a:gd name="T1" fmla="*/ 38 h 126"/>
                <a:gd name="T2" fmla="*/ 300 w 371"/>
                <a:gd name="T3" fmla="*/ 38 h 126"/>
                <a:gd name="T4" fmla="*/ 186 w 371"/>
                <a:gd name="T5" fmla="*/ 0 h 126"/>
                <a:gd name="T6" fmla="*/ 72 w 371"/>
                <a:gd name="T7" fmla="*/ 38 h 126"/>
                <a:gd name="T8" fmla="*/ 24 w 371"/>
                <a:gd name="T9" fmla="*/ 38 h 126"/>
                <a:gd name="T10" fmla="*/ 0 w 371"/>
                <a:gd name="T11" fmla="*/ 60 h 126"/>
                <a:gd name="T12" fmla="*/ 0 w 371"/>
                <a:gd name="T13" fmla="*/ 104 h 126"/>
                <a:gd name="T14" fmla="*/ 24 w 371"/>
                <a:gd name="T15" fmla="*/ 126 h 126"/>
                <a:gd name="T16" fmla="*/ 347 w 371"/>
                <a:gd name="T17" fmla="*/ 126 h 126"/>
                <a:gd name="T18" fmla="*/ 371 w 371"/>
                <a:gd name="T19" fmla="*/ 104 h 126"/>
                <a:gd name="T20" fmla="*/ 371 w 371"/>
                <a:gd name="T21" fmla="*/ 60 h 126"/>
                <a:gd name="T22" fmla="*/ 347 w 371"/>
                <a:gd name="T23" fmla="*/ 38 h 1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71" h="126">
                  <a:moveTo>
                    <a:pt x="347" y="38"/>
                  </a:moveTo>
                  <a:cubicBezTo>
                    <a:pt x="300" y="38"/>
                    <a:pt x="300" y="38"/>
                    <a:pt x="300" y="38"/>
                  </a:cubicBezTo>
                  <a:cubicBezTo>
                    <a:pt x="285" y="16"/>
                    <a:pt x="239" y="0"/>
                    <a:pt x="186" y="0"/>
                  </a:cubicBezTo>
                  <a:cubicBezTo>
                    <a:pt x="132" y="0"/>
                    <a:pt x="86" y="16"/>
                    <a:pt x="72" y="38"/>
                  </a:cubicBezTo>
                  <a:cubicBezTo>
                    <a:pt x="24" y="38"/>
                    <a:pt x="24" y="38"/>
                    <a:pt x="24" y="38"/>
                  </a:cubicBezTo>
                  <a:cubicBezTo>
                    <a:pt x="11" y="38"/>
                    <a:pt x="0" y="48"/>
                    <a:pt x="0" y="60"/>
                  </a:cubicBezTo>
                  <a:cubicBezTo>
                    <a:pt x="0" y="104"/>
                    <a:pt x="0" y="104"/>
                    <a:pt x="0" y="104"/>
                  </a:cubicBezTo>
                  <a:cubicBezTo>
                    <a:pt x="0" y="116"/>
                    <a:pt x="11" y="126"/>
                    <a:pt x="24" y="126"/>
                  </a:cubicBezTo>
                  <a:cubicBezTo>
                    <a:pt x="347" y="126"/>
                    <a:pt x="347" y="126"/>
                    <a:pt x="347" y="126"/>
                  </a:cubicBezTo>
                  <a:cubicBezTo>
                    <a:pt x="360" y="126"/>
                    <a:pt x="371" y="116"/>
                    <a:pt x="371" y="104"/>
                  </a:cubicBezTo>
                  <a:cubicBezTo>
                    <a:pt x="371" y="60"/>
                    <a:pt x="371" y="60"/>
                    <a:pt x="371" y="60"/>
                  </a:cubicBezTo>
                  <a:cubicBezTo>
                    <a:pt x="371" y="48"/>
                    <a:pt x="360" y="38"/>
                    <a:pt x="347" y="38"/>
                  </a:cubicBezTo>
                  <a:close/>
                </a:path>
              </a:pathLst>
            </a:custGeom>
            <a:solidFill>
              <a:srgbClr val="E0772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6" name="Rectangle 215"/>
            <p:cNvSpPr>
              <a:spLocks noChangeArrowheads="1"/>
            </p:cNvSpPr>
            <p:nvPr/>
          </p:nvSpPr>
          <p:spPr bwMode="auto">
            <a:xfrm>
              <a:off x="4308475" y="4897438"/>
              <a:ext cx="107950" cy="679450"/>
            </a:xfrm>
            <a:prstGeom prst="rect">
              <a:avLst/>
            </a:prstGeom>
            <a:solidFill>
              <a:srgbClr val="F79944"/>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7" name="Rectangle 216"/>
            <p:cNvSpPr>
              <a:spLocks noChangeArrowheads="1"/>
            </p:cNvSpPr>
            <p:nvPr/>
          </p:nvSpPr>
          <p:spPr bwMode="auto">
            <a:xfrm>
              <a:off x="4357688" y="4918075"/>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8" name="Rectangle 217"/>
            <p:cNvSpPr>
              <a:spLocks noChangeArrowheads="1"/>
            </p:cNvSpPr>
            <p:nvPr/>
          </p:nvSpPr>
          <p:spPr bwMode="auto">
            <a:xfrm>
              <a:off x="4378325" y="4937125"/>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49" name="Rectangle 218"/>
            <p:cNvSpPr>
              <a:spLocks noChangeArrowheads="1"/>
            </p:cNvSpPr>
            <p:nvPr/>
          </p:nvSpPr>
          <p:spPr bwMode="auto">
            <a:xfrm>
              <a:off x="4357688" y="4956175"/>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0" name="Rectangle 219"/>
            <p:cNvSpPr>
              <a:spLocks noChangeArrowheads="1"/>
            </p:cNvSpPr>
            <p:nvPr/>
          </p:nvSpPr>
          <p:spPr bwMode="auto">
            <a:xfrm>
              <a:off x="4378325" y="4973638"/>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1" name="Rectangle 220"/>
            <p:cNvSpPr>
              <a:spLocks noChangeArrowheads="1"/>
            </p:cNvSpPr>
            <p:nvPr/>
          </p:nvSpPr>
          <p:spPr bwMode="auto">
            <a:xfrm>
              <a:off x="4357688" y="4994275"/>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2" name="Rectangle 221"/>
            <p:cNvSpPr>
              <a:spLocks noChangeArrowheads="1"/>
            </p:cNvSpPr>
            <p:nvPr/>
          </p:nvSpPr>
          <p:spPr bwMode="auto">
            <a:xfrm>
              <a:off x="4378325" y="5011738"/>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3" name="Rectangle 222"/>
            <p:cNvSpPr>
              <a:spLocks noChangeArrowheads="1"/>
            </p:cNvSpPr>
            <p:nvPr/>
          </p:nvSpPr>
          <p:spPr bwMode="auto">
            <a:xfrm>
              <a:off x="4357688" y="5030788"/>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4" name="Rectangle 223"/>
            <p:cNvSpPr>
              <a:spLocks noChangeArrowheads="1"/>
            </p:cNvSpPr>
            <p:nvPr/>
          </p:nvSpPr>
          <p:spPr bwMode="auto">
            <a:xfrm>
              <a:off x="4378325" y="5049838"/>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5" name="Rectangle 224"/>
            <p:cNvSpPr>
              <a:spLocks noChangeArrowheads="1"/>
            </p:cNvSpPr>
            <p:nvPr/>
          </p:nvSpPr>
          <p:spPr bwMode="auto">
            <a:xfrm>
              <a:off x="4357688" y="5068888"/>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6" name="Rectangle 225"/>
            <p:cNvSpPr>
              <a:spLocks noChangeArrowheads="1"/>
            </p:cNvSpPr>
            <p:nvPr/>
          </p:nvSpPr>
          <p:spPr bwMode="auto">
            <a:xfrm>
              <a:off x="4378325" y="5086350"/>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7" name="Rectangle 226"/>
            <p:cNvSpPr>
              <a:spLocks noChangeArrowheads="1"/>
            </p:cNvSpPr>
            <p:nvPr/>
          </p:nvSpPr>
          <p:spPr bwMode="auto">
            <a:xfrm>
              <a:off x="4357688" y="5106988"/>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8" name="Rectangle 227"/>
            <p:cNvSpPr>
              <a:spLocks noChangeArrowheads="1"/>
            </p:cNvSpPr>
            <p:nvPr/>
          </p:nvSpPr>
          <p:spPr bwMode="auto">
            <a:xfrm>
              <a:off x="4378325" y="5126038"/>
              <a:ext cx="30163"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59" name="Rectangle 228"/>
            <p:cNvSpPr>
              <a:spLocks noChangeArrowheads="1"/>
            </p:cNvSpPr>
            <p:nvPr/>
          </p:nvSpPr>
          <p:spPr bwMode="auto">
            <a:xfrm>
              <a:off x="4357688" y="5143500"/>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0" name="Rectangle 229"/>
            <p:cNvSpPr>
              <a:spLocks noChangeArrowheads="1"/>
            </p:cNvSpPr>
            <p:nvPr/>
          </p:nvSpPr>
          <p:spPr bwMode="auto">
            <a:xfrm>
              <a:off x="4378325" y="5162550"/>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1" name="Rectangle 230"/>
            <p:cNvSpPr>
              <a:spLocks noChangeArrowheads="1"/>
            </p:cNvSpPr>
            <p:nvPr/>
          </p:nvSpPr>
          <p:spPr bwMode="auto">
            <a:xfrm>
              <a:off x="4357688" y="5181600"/>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2" name="Rectangle 231"/>
            <p:cNvSpPr>
              <a:spLocks noChangeArrowheads="1"/>
            </p:cNvSpPr>
            <p:nvPr/>
          </p:nvSpPr>
          <p:spPr bwMode="auto">
            <a:xfrm>
              <a:off x="4378325" y="5200650"/>
              <a:ext cx="30163"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3" name="Rectangle 232"/>
            <p:cNvSpPr>
              <a:spLocks noChangeArrowheads="1"/>
            </p:cNvSpPr>
            <p:nvPr/>
          </p:nvSpPr>
          <p:spPr bwMode="auto">
            <a:xfrm>
              <a:off x="4357688" y="5219700"/>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4" name="Rectangle 233"/>
            <p:cNvSpPr>
              <a:spLocks noChangeArrowheads="1"/>
            </p:cNvSpPr>
            <p:nvPr/>
          </p:nvSpPr>
          <p:spPr bwMode="auto">
            <a:xfrm>
              <a:off x="4378325" y="5238750"/>
              <a:ext cx="30163"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5" name="Rectangle 234"/>
            <p:cNvSpPr>
              <a:spLocks noChangeArrowheads="1"/>
            </p:cNvSpPr>
            <p:nvPr/>
          </p:nvSpPr>
          <p:spPr bwMode="auto">
            <a:xfrm>
              <a:off x="4357688" y="5256213"/>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6" name="Rectangle 235"/>
            <p:cNvSpPr>
              <a:spLocks noChangeArrowheads="1"/>
            </p:cNvSpPr>
            <p:nvPr/>
          </p:nvSpPr>
          <p:spPr bwMode="auto">
            <a:xfrm>
              <a:off x="4378325" y="5275263"/>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7" name="Rectangle 236"/>
            <p:cNvSpPr>
              <a:spLocks noChangeArrowheads="1"/>
            </p:cNvSpPr>
            <p:nvPr/>
          </p:nvSpPr>
          <p:spPr bwMode="auto">
            <a:xfrm>
              <a:off x="4357688" y="5294313"/>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8" name="Rectangle 237"/>
            <p:cNvSpPr>
              <a:spLocks noChangeArrowheads="1"/>
            </p:cNvSpPr>
            <p:nvPr/>
          </p:nvSpPr>
          <p:spPr bwMode="auto">
            <a:xfrm>
              <a:off x="4378325" y="5313363"/>
              <a:ext cx="30163"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69" name="Rectangle 238"/>
            <p:cNvSpPr>
              <a:spLocks noChangeArrowheads="1"/>
            </p:cNvSpPr>
            <p:nvPr/>
          </p:nvSpPr>
          <p:spPr bwMode="auto">
            <a:xfrm>
              <a:off x="4357688" y="5332413"/>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0" name="Rectangle 239"/>
            <p:cNvSpPr>
              <a:spLocks noChangeArrowheads="1"/>
            </p:cNvSpPr>
            <p:nvPr/>
          </p:nvSpPr>
          <p:spPr bwMode="auto">
            <a:xfrm>
              <a:off x="4378325" y="5351463"/>
              <a:ext cx="30163"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1" name="Rectangle 240"/>
            <p:cNvSpPr>
              <a:spLocks noChangeArrowheads="1"/>
            </p:cNvSpPr>
            <p:nvPr/>
          </p:nvSpPr>
          <p:spPr bwMode="auto">
            <a:xfrm>
              <a:off x="4357688" y="5368925"/>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2" name="Rectangle 241"/>
            <p:cNvSpPr>
              <a:spLocks noChangeArrowheads="1"/>
            </p:cNvSpPr>
            <p:nvPr/>
          </p:nvSpPr>
          <p:spPr bwMode="auto">
            <a:xfrm>
              <a:off x="4378325" y="5387975"/>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3" name="Rectangle 242"/>
            <p:cNvSpPr>
              <a:spLocks noChangeArrowheads="1"/>
            </p:cNvSpPr>
            <p:nvPr/>
          </p:nvSpPr>
          <p:spPr bwMode="auto">
            <a:xfrm>
              <a:off x="4357688" y="5407025"/>
              <a:ext cx="50800"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4" name="Rectangle 243"/>
            <p:cNvSpPr>
              <a:spLocks noChangeArrowheads="1"/>
            </p:cNvSpPr>
            <p:nvPr/>
          </p:nvSpPr>
          <p:spPr bwMode="auto">
            <a:xfrm>
              <a:off x="4378325" y="5426075"/>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5" name="Rectangle 244"/>
            <p:cNvSpPr>
              <a:spLocks noChangeArrowheads="1"/>
            </p:cNvSpPr>
            <p:nvPr/>
          </p:nvSpPr>
          <p:spPr bwMode="auto">
            <a:xfrm>
              <a:off x="4357688" y="5446713"/>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6" name="Rectangle 245"/>
            <p:cNvSpPr>
              <a:spLocks noChangeArrowheads="1"/>
            </p:cNvSpPr>
            <p:nvPr/>
          </p:nvSpPr>
          <p:spPr bwMode="auto">
            <a:xfrm>
              <a:off x="4378325" y="5464175"/>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7" name="Rectangle 246"/>
            <p:cNvSpPr>
              <a:spLocks noChangeArrowheads="1"/>
            </p:cNvSpPr>
            <p:nvPr/>
          </p:nvSpPr>
          <p:spPr bwMode="auto">
            <a:xfrm>
              <a:off x="4357688" y="5484813"/>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8" name="Rectangle 247"/>
            <p:cNvSpPr>
              <a:spLocks noChangeArrowheads="1"/>
            </p:cNvSpPr>
            <p:nvPr/>
          </p:nvSpPr>
          <p:spPr bwMode="auto">
            <a:xfrm>
              <a:off x="4378325" y="5502275"/>
              <a:ext cx="30163" cy="4763"/>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9" name="Rectangle 248"/>
            <p:cNvSpPr>
              <a:spLocks noChangeArrowheads="1"/>
            </p:cNvSpPr>
            <p:nvPr/>
          </p:nvSpPr>
          <p:spPr bwMode="auto">
            <a:xfrm>
              <a:off x="4357688" y="5522913"/>
              <a:ext cx="50800"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0" name="Rectangle 249"/>
            <p:cNvSpPr>
              <a:spLocks noChangeArrowheads="1"/>
            </p:cNvSpPr>
            <p:nvPr/>
          </p:nvSpPr>
          <p:spPr bwMode="auto">
            <a:xfrm>
              <a:off x="4378325" y="5541963"/>
              <a:ext cx="30163" cy="3175"/>
            </a:xfrm>
            <a:prstGeom prst="rect">
              <a:avLst/>
            </a:prstGeom>
            <a:solidFill>
              <a:srgbClr val="7014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81" name="Oval 250"/>
          <p:cNvSpPr>
            <a:spLocks noChangeArrowheads="1"/>
          </p:cNvSpPr>
          <p:nvPr/>
        </p:nvSpPr>
        <p:spPr bwMode="auto">
          <a:xfrm>
            <a:off x="7768474" y="2587905"/>
            <a:ext cx="838373" cy="838373"/>
          </a:xfrm>
          <a:prstGeom prst="ellipse">
            <a:avLst/>
          </a:pr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3" name="组合 452"/>
          <p:cNvGrpSpPr/>
          <p:nvPr/>
        </p:nvGrpSpPr>
        <p:grpSpPr>
          <a:xfrm>
            <a:off x="7916646" y="2709482"/>
            <a:ext cx="553428" cy="604085"/>
            <a:chOff x="7502525" y="4799013"/>
            <a:chExt cx="693738" cy="757238"/>
          </a:xfrm>
        </p:grpSpPr>
        <p:sp>
          <p:nvSpPr>
            <p:cNvPr id="82" name="Freeform 251"/>
            <p:cNvSpPr/>
            <p:nvPr/>
          </p:nvSpPr>
          <p:spPr bwMode="auto">
            <a:xfrm>
              <a:off x="7791450" y="4799013"/>
              <a:ext cx="150813" cy="579438"/>
            </a:xfrm>
            <a:custGeom>
              <a:avLst/>
              <a:gdLst>
                <a:gd name="T0" fmla="*/ 0 w 146"/>
                <a:gd name="T1" fmla="*/ 0 h 559"/>
                <a:gd name="T2" fmla="*/ 82 w 146"/>
                <a:gd name="T3" fmla="*/ 559 h 559"/>
                <a:gd name="T4" fmla="*/ 146 w 146"/>
                <a:gd name="T5" fmla="*/ 549 h 559"/>
                <a:gd name="T6" fmla="*/ 92 w 146"/>
                <a:gd name="T7" fmla="*/ 181 h 559"/>
                <a:gd name="T8" fmla="*/ 0 w 146"/>
                <a:gd name="T9" fmla="*/ 0 h 559"/>
              </a:gdLst>
              <a:ahLst/>
              <a:cxnLst>
                <a:cxn ang="0">
                  <a:pos x="T0" y="T1"/>
                </a:cxn>
                <a:cxn ang="0">
                  <a:pos x="T2" y="T3"/>
                </a:cxn>
                <a:cxn ang="0">
                  <a:pos x="T4" y="T5"/>
                </a:cxn>
                <a:cxn ang="0">
                  <a:pos x="T6" y="T7"/>
                </a:cxn>
                <a:cxn ang="0">
                  <a:pos x="T8" y="T9"/>
                </a:cxn>
              </a:cxnLst>
              <a:rect l="0" t="0" r="r" b="b"/>
              <a:pathLst>
                <a:path w="146" h="559">
                  <a:moveTo>
                    <a:pt x="0" y="0"/>
                  </a:moveTo>
                  <a:cubicBezTo>
                    <a:pt x="82" y="559"/>
                    <a:pt x="82" y="559"/>
                    <a:pt x="82" y="559"/>
                  </a:cubicBezTo>
                  <a:cubicBezTo>
                    <a:pt x="146" y="549"/>
                    <a:pt x="146" y="549"/>
                    <a:pt x="146" y="549"/>
                  </a:cubicBezTo>
                  <a:cubicBezTo>
                    <a:pt x="92" y="181"/>
                    <a:pt x="92" y="181"/>
                    <a:pt x="92" y="181"/>
                  </a:cubicBezTo>
                  <a:cubicBezTo>
                    <a:pt x="92" y="181"/>
                    <a:pt x="62" y="34"/>
                    <a:pt x="0" y="0"/>
                  </a:cubicBezTo>
                  <a:close/>
                </a:path>
              </a:pathLst>
            </a:custGeom>
            <a:solidFill>
              <a:srgbClr val="82898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3" name="Freeform 252"/>
            <p:cNvSpPr/>
            <p:nvPr/>
          </p:nvSpPr>
          <p:spPr bwMode="auto">
            <a:xfrm>
              <a:off x="7845425" y="5173663"/>
              <a:ext cx="87313" cy="127000"/>
            </a:xfrm>
            <a:custGeom>
              <a:avLst/>
              <a:gdLst>
                <a:gd name="T0" fmla="*/ 7 w 55"/>
                <a:gd name="T1" fmla="*/ 50 h 80"/>
                <a:gd name="T2" fmla="*/ 55 w 55"/>
                <a:gd name="T3" fmla="*/ 80 h 80"/>
                <a:gd name="T4" fmla="*/ 45 w 55"/>
                <a:gd name="T5" fmla="*/ 14 h 80"/>
                <a:gd name="T6" fmla="*/ 0 w 55"/>
                <a:gd name="T7" fmla="*/ 0 h 80"/>
                <a:gd name="T8" fmla="*/ 7 w 55"/>
                <a:gd name="T9" fmla="*/ 50 h 80"/>
              </a:gdLst>
              <a:ahLst/>
              <a:cxnLst>
                <a:cxn ang="0">
                  <a:pos x="T0" y="T1"/>
                </a:cxn>
                <a:cxn ang="0">
                  <a:pos x="T2" y="T3"/>
                </a:cxn>
                <a:cxn ang="0">
                  <a:pos x="T4" y="T5"/>
                </a:cxn>
                <a:cxn ang="0">
                  <a:pos x="T6" y="T7"/>
                </a:cxn>
                <a:cxn ang="0">
                  <a:pos x="T8" y="T9"/>
                </a:cxn>
              </a:cxnLst>
              <a:rect l="0" t="0" r="r" b="b"/>
              <a:pathLst>
                <a:path w="55" h="80">
                  <a:moveTo>
                    <a:pt x="7" y="50"/>
                  </a:moveTo>
                  <a:lnTo>
                    <a:pt x="55" y="80"/>
                  </a:lnTo>
                  <a:lnTo>
                    <a:pt x="45" y="14"/>
                  </a:lnTo>
                  <a:lnTo>
                    <a:pt x="0" y="0"/>
                  </a:lnTo>
                  <a:lnTo>
                    <a:pt x="7" y="50"/>
                  </a:lnTo>
                  <a:close/>
                </a:path>
              </a:pathLst>
            </a:custGeom>
            <a:solidFill>
              <a:srgbClr val="6975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4" name="Freeform 253"/>
            <p:cNvSpPr>
              <a:spLocks noEditPoints="1"/>
            </p:cNvSpPr>
            <p:nvPr/>
          </p:nvSpPr>
          <p:spPr bwMode="auto">
            <a:xfrm>
              <a:off x="7808913" y="5341938"/>
              <a:ext cx="215900" cy="214313"/>
            </a:xfrm>
            <a:custGeom>
              <a:avLst/>
              <a:gdLst>
                <a:gd name="T0" fmla="*/ 49 w 208"/>
                <a:gd name="T1" fmla="*/ 30 h 208"/>
                <a:gd name="T2" fmla="*/ 30 w 208"/>
                <a:gd name="T3" fmla="*/ 159 h 208"/>
                <a:gd name="T4" fmla="*/ 159 w 208"/>
                <a:gd name="T5" fmla="*/ 178 h 208"/>
                <a:gd name="T6" fmla="*/ 178 w 208"/>
                <a:gd name="T7" fmla="*/ 49 h 208"/>
                <a:gd name="T8" fmla="*/ 49 w 208"/>
                <a:gd name="T9" fmla="*/ 30 h 208"/>
                <a:gd name="T10" fmla="*/ 139 w 208"/>
                <a:gd name="T11" fmla="*/ 151 h 208"/>
                <a:gd name="T12" fmla="*/ 57 w 208"/>
                <a:gd name="T13" fmla="*/ 139 h 208"/>
                <a:gd name="T14" fmla="*/ 69 w 208"/>
                <a:gd name="T15" fmla="*/ 56 h 208"/>
                <a:gd name="T16" fmla="*/ 152 w 208"/>
                <a:gd name="T17" fmla="*/ 68 h 208"/>
                <a:gd name="T18" fmla="*/ 139 w 208"/>
                <a:gd name="T19" fmla="*/ 151 h 2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8" h="208">
                  <a:moveTo>
                    <a:pt x="49" y="30"/>
                  </a:moveTo>
                  <a:cubicBezTo>
                    <a:pt x="9" y="60"/>
                    <a:pt x="0" y="118"/>
                    <a:pt x="30" y="159"/>
                  </a:cubicBezTo>
                  <a:cubicBezTo>
                    <a:pt x="61" y="199"/>
                    <a:pt x="118" y="208"/>
                    <a:pt x="159" y="178"/>
                  </a:cubicBezTo>
                  <a:cubicBezTo>
                    <a:pt x="200" y="147"/>
                    <a:pt x="208" y="90"/>
                    <a:pt x="178" y="49"/>
                  </a:cubicBezTo>
                  <a:cubicBezTo>
                    <a:pt x="147" y="8"/>
                    <a:pt x="90" y="0"/>
                    <a:pt x="49" y="30"/>
                  </a:cubicBezTo>
                  <a:close/>
                  <a:moveTo>
                    <a:pt x="139" y="151"/>
                  </a:moveTo>
                  <a:cubicBezTo>
                    <a:pt x="113" y="171"/>
                    <a:pt x="76" y="165"/>
                    <a:pt x="57" y="139"/>
                  </a:cubicBezTo>
                  <a:cubicBezTo>
                    <a:pt x="37" y="113"/>
                    <a:pt x="42" y="76"/>
                    <a:pt x="69" y="56"/>
                  </a:cubicBezTo>
                  <a:cubicBezTo>
                    <a:pt x="95" y="37"/>
                    <a:pt x="132" y="42"/>
                    <a:pt x="152" y="68"/>
                  </a:cubicBezTo>
                  <a:cubicBezTo>
                    <a:pt x="171" y="95"/>
                    <a:pt x="166" y="132"/>
                    <a:pt x="139" y="151"/>
                  </a:cubicBezTo>
                  <a:close/>
                </a:path>
              </a:pathLst>
            </a:custGeom>
            <a:solidFill>
              <a:srgbClr val="1F84A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5" name="Freeform 254"/>
            <p:cNvSpPr/>
            <p:nvPr/>
          </p:nvSpPr>
          <p:spPr bwMode="auto">
            <a:xfrm>
              <a:off x="7502525" y="5013325"/>
              <a:ext cx="530225" cy="307975"/>
            </a:xfrm>
            <a:custGeom>
              <a:avLst/>
              <a:gdLst>
                <a:gd name="T0" fmla="*/ 0 w 512"/>
                <a:gd name="T1" fmla="*/ 0 h 298"/>
                <a:gd name="T2" fmla="*/ 512 w 512"/>
                <a:gd name="T3" fmla="*/ 239 h 298"/>
                <a:gd name="T4" fmla="*/ 485 w 512"/>
                <a:gd name="T5" fmla="*/ 298 h 298"/>
                <a:gd name="T6" fmla="*/ 147 w 512"/>
                <a:gd name="T7" fmla="*/ 141 h 298"/>
                <a:gd name="T8" fmla="*/ 0 w 512"/>
                <a:gd name="T9" fmla="*/ 0 h 298"/>
              </a:gdLst>
              <a:ahLst/>
              <a:cxnLst>
                <a:cxn ang="0">
                  <a:pos x="T0" y="T1"/>
                </a:cxn>
                <a:cxn ang="0">
                  <a:pos x="T2" y="T3"/>
                </a:cxn>
                <a:cxn ang="0">
                  <a:pos x="T4" y="T5"/>
                </a:cxn>
                <a:cxn ang="0">
                  <a:pos x="T6" y="T7"/>
                </a:cxn>
                <a:cxn ang="0">
                  <a:pos x="T8" y="T9"/>
                </a:cxn>
              </a:cxnLst>
              <a:rect l="0" t="0" r="r" b="b"/>
              <a:pathLst>
                <a:path w="512" h="298">
                  <a:moveTo>
                    <a:pt x="0" y="0"/>
                  </a:moveTo>
                  <a:cubicBezTo>
                    <a:pt x="512" y="239"/>
                    <a:pt x="512" y="239"/>
                    <a:pt x="512" y="239"/>
                  </a:cubicBezTo>
                  <a:cubicBezTo>
                    <a:pt x="485" y="298"/>
                    <a:pt x="485" y="298"/>
                    <a:pt x="485" y="298"/>
                  </a:cubicBezTo>
                  <a:cubicBezTo>
                    <a:pt x="147" y="141"/>
                    <a:pt x="147" y="141"/>
                    <a:pt x="147" y="141"/>
                  </a:cubicBezTo>
                  <a:cubicBezTo>
                    <a:pt x="147" y="141"/>
                    <a:pt x="15" y="69"/>
                    <a:pt x="0" y="0"/>
                  </a:cubicBezTo>
                  <a:close/>
                </a:path>
              </a:pathLst>
            </a:custGeom>
            <a:solidFill>
              <a:srgbClr val="AEB4A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6" name="Freeform 255"/>
            <p:cNvSpPr>
              <a:spLocks noEditPoints="1"/>
            </p:cNvSpPr>
            <p:nvPr/>
          </p:nvSpPr>
          <p:spPr bwMode="auto">
            <a:xfrm>
              <a:off x="7981950" y="5214938"/>
              <a:ext cx="214313" cy="214313"/>
            </a:xfrm>
            <a:custGeom>
              <a:avLst/>
              <a:gdLst>
                <a:gd name="T0" fmla="*/ 30 w 208"/>
                <a:gd name="T1" fmla="*/ 158 h 207"/>
                <a:gd name="T2" fmla="*/ 159 w 208"/>
                <a:gd name="T3" fmla="*/ 177 h 207"/>
                <a:gd name="T4" fmla="*/ 178 w 208"/>
                <a:gd name="T5" fmla="*/ 49 h 207"/>
                <a:gd name="T6" fmla="*/ 49 w 208"/>
                <a:gd name="T7" fmla="*/ 30 h 207"/>
                <a:gd name="T8" fmla="*/ 30 w 208"/>
                <a:gd name="T9" fmla="*/ 158 h 207"/>
                <a:gd name="T10" fmla="*/ 56 w 208"/>
                <a:gd name="T11" fmla="*/ 139 h 207"/>
                <a:gd name="T12" fmla="*/ 69 w 208"/>
                <a:gd name="T13" fmla="*/ 56 h 207"/>
                <a:gd name="T14" fmla="*/ 151 w 208"/>
                <a:gd name="T15" fmla="*/ 68 h 207"/>
                <a:gd name="T16" fmla="*/ 139 w 208"/>
                <a:gd name="T17" fmla="*/ 151 h 207"/>
                <a:gd name="T18" fmla="*/ 56 w 208"/>
                <a:gd name="T19" fmla="*/ 139 h 2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8" h="207">
                  <a:moveTo>
                    <a:pt x="30" y="158"/>
                  </a:moveTo>
                  <a:cubicBezTo>
                    <a:pt x="60" y="199"/>
                    <a:pt x="118" y="207"/>
                    <a:pt x="159" y="177"/>
                  </a:cubicBezTo>
                  <a:cubicBezTo>
                    <a:pt x="199" y="147"/>
                    <a:pt x="208" y="89"/>
                    <a:pt x="178" y="49"/>
                  </a:cubicBezTo>
                  <a:cubicBezTo>
                    <a:pt x="147" y="8"/>
                    <a:pt x="90" y="0"/>
                    <a:pt x="49" y="30"/>
                  </a:cubicBezTo>
                  <a:cubicBezTo>
                    <a:pt x="8" y="60"/>
                    <a:pt x="0" y="118"/>
                    <a:pt x="30" y="158"/>
                  </a:cubicBezTo>
                  <a:close/>
                  <a:moveTo>
                    <a:pt x="56" y="139"/>
                  </a:moveTo>
                  <a:cubicBezTo>
                    <a:pt x="37" y="113"/>
                    <a:pt x="42" y="75"/>
                    <a:pt x="69" y="56"/>
                  </a:cubicBezTo>
                  <a:cubicBezTo>
                    <a:pt x="95" y="36"/>
                    <a:pt x="132" y="42"/>
                    <a:pt x="151" y="68"/>
                  </a:cubicBezTo>
                  <a:cubicBezTo>
                    <a:pt x="171" y="94"/>
                    <a:pt x="165" y="131"/>
                    <a:pt x="139" y="151"/>
                  </a:cubicBezTo>
                  <a:cubicBezTo>
                    <a:pt x="113" y="171"/>
                    <a:pt x="76" y="165"/>
                    <a:pt x="56" y="139"/>
                  </a:cubicBezTo>
                  <a:close/>
                </a:path>
              </a:pathLst>
            </a:custGeom>
            <a:solidFill>
              <a:srgbClr val="1F84A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7" name="Freeform 256"/>
            <p:cNvSpPr/>
            <p:nvPr/>
          </p:nvSpPr>
          <p:spPr bwMode="auto">
            <a:xfrm>
              <a:off x="7862888" y="5205413"/>
              <a:ext cx="49213" cy="50800"/>
            </a:xfrm>
            <a:custGeom>
              <a:avLst/>
              <a:gdLst>
                <a:gd name="T0" fmla="*/ 41 w 48"/>
                <a:gd name="T1" fmla="*/ 11 h 49"/>
                <a:gd name="T2" fmla="*/ 37 w 48"/>
                <a:gd name="T3" fmla="*/ 41 h 49"/>
                <a:gd name="T4" fmla="*/ 7 w 48"/>
                <a:gd name="T5" fmla="*/ 37 h 49"/>
                <a:gd name="T6" fmla="*/ 11 w 48"/>
                <a:gd name="T7" fmla="*/ 7 h 49"/>
                <a:gd name="T8" fmla="*/ 41 w 48"/>
                <a:gd name="T9" fmla="*/ 11 h 49"/>
              </a:gdLst>
              <a:ahLst/>
              <a:cxnLst>
                <a:cxn ang="0">
                  <a:pos x="T0" y="T1"/>
                </a:cxn>
                <a:cxn ang="0">
                  <a:pos x="T2" y="T3"/>
                </a:cxn>
                <a:cxn ang="0">
                  <a:pos x="T4" y="T5"/>
                </a:cxn>
                <a:cxn ang="0">
                  <a:pos x="T6" y="T7"/>
                </a:cxn>
                <a:cxn ang="0">
                  <a:pos x="T8" y="T9"/>
                </a:cxn>
              </a:cxnLst>
              <a:rect l="0" t="0" r="r" b="b"/>
              <a:pathLst>
                <a:path w="48" h="49">
                  <a:moveTo>
                    <a:pt x="41" y="11"/>
                  </a:moveTo>
                  <a:cubicBezTo>
                    <a:pt x="48" y="21"/>
                    <a:pt x="46" y="34"/>
                    <a:pt x="37" y="41"/>
                  </a:cubicBezTo>
                  <a:cubicBezTo>
                    <a:pt x="27" y="49"/>
                    <a:pt x="14" y="47"/>
                    <a:pt x="7" y="37"/>
                  </a:cubicBezTo>
                  <a:cubicBezTo>
                    <a:pt x="0" y="28"/>
                    <a:pt x="2" y="14"/>
                    <a:pt x="11" y="7"/>
                  </a:cubicBezTo>
                  <a:cubicBezTo>
                    <a:pt x="21" y="0"/>
                    <a:pt x="34" y="2"/>
                    <a:pt x="41" y="11"/>
                  </a:cubicBezTo>
                  <a:close/>
                </a:path>
              </a:pathLst>
            </a:custGeom>
            <a:solidFill>
              <a:srgbClr val="EDF2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88" name="Freeform 257"/>
          <p:cNvSpPr/>
          <p:nvPr/>
        </p:nvSpPr>
        <p:spPr bwMode="auto">
          <a:xfrm>
            <a:off x="493207" y="1657083"/>
            <a:ext cx="820643" cy="331804"/>
          </a:xfrm>
          <a:custGeom>
            <a:avLst/>
            <a:gdLst>
              <a:gd name="T0" fmla="*/ 496 w 993"/>
              <a:gd name="T1" fmla="*/ 0 h 402"/>
              <a:gd name="T2" fmla="*/ 0 w 993"/>
              <a:gd name="T3" fmla="*/ 402 h 402"/>
              <a:gd name="T4" fmla="*/ 993 w 993"/>
              <a:gd name="T5" fmla="*/ 402 h 402"/>
              <a:gd name="T6" fmla="*/ 496 w 993"/>
              <a:gd name="T7" fmla="*/ 0 h 402"/>
            </a:gdLst>
            <a:ahLst/>
            <a:cxnLst>
              <a:cxn ang="0">
                <a:pos x="T0" y="T1"/>
              </a:cxn>
              <a:cxn ang="0">
                <a:pos x="T2" y="T3"/>
              </a:cxn>
              <a:cxn ang="0">
                <a:pos x="T4" y="T5"/>
              </a:cxn>
              <a:cxn ang="0">
                <a:pos x="T6" y="T7"/>
              </a:cxn>
            </a:cxnLst>
            <a:rect l="0" t="0" r="r" b="b"/>
            <a:pathLst>
              <a:path w="993" h="402">
                <a:moveTo>
                  <a:pt x="496" y="0"/>
                </a:moveTo>
                <a:cubicBezTo>
                  <a:pt x="252" y="0"/>
                  <a:pt x="49" y="172"/>
                  <a:pt x="0" y="402"/>
                </a:cubicBezTo>
                <a:cubicBezTo>
                  <a:pt x="993" y="402"/>
                  <a:pt x="993" y="402"/>
                  <a:pt x="993" y="402"/>
                </a:cubicBezTo>
                <a:cubicBezTo>
                  <a:pt x="944" y="172"/>
                  <a:pt x="740" y="0"/>
                  <a:pt x="496" y="0"/>
                </a:cubicBezTo>
                <a:close/>
              </a:path>
            </a:pathLst>
          </a:cu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9" name="Freeform 258"/>
          <p:cNvSpPr/>
          <p:nvPr/>
        </p:nvSpPr>
        <p:spPr bwMode="auto">
          <a:xfrm>
            <a:off x="484342" y="1988887"/>
            <a:ext cx="838373" cy="506570"/>
          </a:xfrm>
          <a:custGeom>
            <a:avLst/>
            <a:gdLst>
              <a:gd name="T0" fmla="*/ 12 w 1016"/>
              <a:gd name="T1" fmla="*/ 0 h 614"/>
              <a:gd name="T2" fmla="*/ 0 w 1016"/>
              <a:gd name="T3" fmla="*/ 106 h 614"/>
              <a:gd name="T4" fmla="*/ 508 w 1016"/>
              <a:gd name="T5" fmla="*/ 614 h 614"/>
              <a:gd name="T6" fmla="*/ 1016 w 1016"/>
              <a:gd name="T7" fmla="*/ 106 h 614"/>
              <a:gd name="T8" fmla="*/ 1005 w 1016"/>
              <a:gd name="T9" fmla="*/ 0 h 614"/>
              <a:gd name="T10" fmla="*/ 12 w 1016"/>
              <a:gd name="T11" fmla="*/ 0 h 614"/>
            </a:gdLst>
            <a:ahLst/>
            <a:cxnLst>
              <a:cxn ang="0">
                <a:pos x="T0" y="T1"/>
              </a:cxn>
              <a:cxn ang="0">
                <a:pos x="T2" y="T3"/>
              </a:cxn>
              <a:cxn ang="0">
                <a:pos x="T4" y="T5"/>
              </a:cxn>
              <a:cxn ang="0">
                <a:pos x="T6" y="T7"/>
              </a:cxn>
              <a:cxn ang="0">
                <a:pos x="T8" y="T9"/>
              </a:cxn>
              <a:cxn ang="0">
                <a:pos x="T10" y="T11"/>
              </a:cxn>
            </a:cxnLst>
            <a:rect l="0" t="0" r="r" b="b"/>
            <a:pathLst>
              <a:path w="1016" h="614">
                <a:moveTo>
                  <a:pt x="12" y="0"/>
                </a:moveTo>
                <a:cubicBezTo>
                  <a:pt x="4" y="34"/>
                  <a:pt x="0" y="70"/>
                  <a:pt x="0" y="106"/>
                </a:cubicBezTo>
                <a:cubicBezTo>
                  <a:pt x="0" y="387"/>
                  <a:pt x="228" y="614"/>
                  <a:pt x="508" y="614"/>
                </a:cubicBezTo>
                <a:cubicBezTo>
                  <a:pt x="789" y="614"/>
                  <a:pt x="1016" y="387"/>
                  <a:pt x="1016" y="106"/>
                </a:cubicBezTo>
                <a:cubicBezTo>
                  <a:pt x="1016" y="70"/>
                  <a:pt x="1012" y="34"/>
                  <a:pt x="1005" y="0"/>
                </a:cubicBezTo>
                <a:lnTo>
                  <a:pt x="12" y="0"/>
                </a:lnTo>
                <a:close/>
              </a:path>
            </a:pathLst>
          </a:custGeom>
          <a:solidFill>
            <a:srgbClr val="E0AF5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2" name="组合 451"/>
          <p:cNvGrpSpPr/>
          <p:nvPr/>
        </p:nvGrpSpPr>
        <p:grpSpPr>
          <a:xfrm>
            <a:off x="619850" y="1658350"/>
            <a:ext cx="604086" cy="753522"/>
            <a:chOff x="3997325" y="3481388"/>
            <a:chExt cx="757238" cy="944562"/>
          </a:xfrm>
        </p:grpSpPr>
        <p:sp>
          <p:nvSpPr>
            <p:cNvPr id="90" name="Freeform 259"/>
            <p:cNvSpPr/>
            <p:nvPr/>
          </p:nvSpPr>
          <p:spPr bwMode="auto">
            <a:xfrm>
              <a:off x="4162425" y="3863975"/>
              <a:ext cx="592138" cy="561975"/>
            </a:xfrm>
            <a:custGeom>
              <a:avLst/>
              <a:gdLst>
                <a:gd name="T0" fmla="*/ 207 w 572"/>
                <a:gd name="T1" fmla="*/ 166 h 543"/>
                <a:gd name="T2" fmla="*/ 89 w 572"/>
                <a:gd name="T3" fmla="*/ 199 h 543"/>
                <a:gd name="T4" fmla="*/ 30 w 572"/>
                <a:gd name="T5" fmla="*/ 243 h 543"/>
                <a:gd name="T6" fmla="*/ 19 w 572"/>
                <a:gd name="T7" fmla="*/ 321 h 543"/>
                <a:gd name="T8" fmla="*/ 162 w 572"/>
                <a:gd name="T9" fmla="*/ 514 h 543"/>
                <a:gd name="T10" fmla="*/ 241 w 572"/>
                <a:gd name="T11" fmla="*/ 525 h 543"/>
                <a:gd name="T12" fmla="*/ 300 w 572"/>
                <a:gd name="T13" fmla="*/ 481 h 543"/>
                <a:gd name="T14" fmla="*/ 365 w 572"/>
                <a:gd name="T15" fmla="*/ 377 h 543"/>
                <a:gd name="T16" fmla="*/ 483 w 572"/>
                <a:gd name="T17" fmla="*/ 344 h 543"/>
                <a:gd name="T18" fmla="*/ 542 w 572"/>
                <a:gd name="T19" fmla="*/ 300 h 543"/>
                <a:gd name="T20" fmla="*/ 554 w 572"/>
                <a:gd name="T21" fmla="*/ 222 h 543"/>
                <a:gd name="T22" fmla="*/ 410 w 572"/>
                <a:gd name="T23" fmla="*/ 30 h 543"/>
                <a:gd name="T24" fmla="*/ 332 w 572"/>
                <a:gd name="T25" fmla="*/ 19 h 543"/>
                <a:gd name="T26" fmla="*/ 272 w 572"/>
                <a:gd name="T27" fmla="*/ 63 h 543"/>
                <a:gd name="T28" fmla="*/ 207 w 572"/>
                <a:gd name="T29" fmla="*/ 166 h 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72" h="543">
                  <a:moveTo>
                    <a:pt x="207" y="166"/>
                  </a:moveTo>
                  <a:cubicBezTo>
                    <a:pt x="166" y="197"/>
                    <a:pt x="120" y="209"/>
                    <a:pt x="89" y="199"/>
                  </a:cubicBezTo>
                  <a:cubicBezTo>
                    <a:pt x="30" y="243"/>
                    <a:pt x="30" y="243"/>
                    <a:pt x="30" y="243"/>
                  </a:cubicBezTo>
                  <a:cubicBezTo>
                    <a:pt x="5" y="262"/>
                    <a:pt x="0" y="297"/>
                    <a:pt x="19" y="321"/>
                  </a:cubicBezTo>
                  <a:cubicBezTo>
                    <a:pt x="162" y="514"/>
                    <a:pt x="162" y="514"/>
                    <a:pt x="162" y="514"/>
                  </a:cubicBezTo>
                  <a:cubicBezTo>
                    <a:pt x="181" y="538"/>
                    <a:pt x="216" y="543"/>
                    <a:pt x="241" y="525"/>
                  </a:cubicBezTo>
                  <a:cubicBezTo>
                    <a:pt x="300" y="481"/>
                    <a:pt x="300" y="481"/>
                    <a:pt x="300" y="481"/>
                  </a:cubicBezTo>
                  <a:cubicBezTo>
                    <a:pt x="299" y="449"/>
                    <a:pt x="324" y="408"/>
                    <a:pt x="365" y="377"/>
                  </a:cubicBezTo>
                  <a:cubicBezTo>
                    <a:pt x="406" y="346"/>
                    <a:pt x="452" y="335"/>
                    <a:pt x="483" y="344"/>
                  </a:cubicBezTo>
                  <a:cubicBezTo>
                    <a:pt x="542" y="300"/>
                    <a:pt x="542" y="300"/>
                    <a:pt x="542" y="300"/>
                  </a:cubicBezTo>
                  <a:cubicBezTo>
                    <a:pt x="567" y="282"/>
                    <a:pt x="572" y="247"/>
                    <a:pt x="554" y="222"/>
                  </a:cubicBezTo>
                  <a:cubicBezTo>
                    <a:pt x="410" y="30"/>
                    <a:pt x="410" y="30"/>
                    <a:pt x="410" y="30"/>
                  </a:cubicBezTo>
                  <a:cubicBezTo>
                    <a:pt x="392" y="5"/>
                    <a:pt x="356" y="0"/>
                    <a:pt x="332" y="19"/>
                  </a:cubicBezTo>
                  <a:cubicBezTo>
                    <a:pt x="272" y="63"/>
                    <a:pt x="272" y="63"/>
                    <a:pt x="272" y="63"/>
                  </a:cubicBezTo>
                  <a:cubicBezTo>
                    <a:pt x="273" y="95"/>
                    <a:pt x="249" y="136"/>
                    <a:pt x="207" y="166"/>
                  </a:cubicBezTo>
                  <a:close/>
                </a:path>
              </a:pathLst>
            </a:custGeom>
            <a:solidFill>
              <a:srgbClr val="CB4D4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1" name="Freeform 260"/>
            <p:cNvSpPr/>
            <p:nvPr/>
          </p:nvSpPr>
          <p:spPr bwMode="auto">
            <a:xfrm>
              <a:off x="4260850" y="3949700"/>
              <a:ext cx="427038" cy="371475"/>
            </a:xfrm>
            <a:custGeom>
              <a:avLst/>
              <a:gdLst>
                <a:gd name="T0" fmla="*/ 314 w 413"/>
                <a:gd name="T1" fmla="*/ 6 h 358"/>
                <a:gd name="T2" fmla="*/ 341 w 413"/>
                <a:gd name="T3" fmla="*/ 10 h 358"/>
                <a:gd name="T4" fmla="*/ 407 w 413"/>
                <a:gd name="T5" fmla="*/ 99 h 358"/>
                <a:gd name="T6" fmla="*/ 403 w 413"/>
                <a:gd name="T7" fmla="*/ 125 h 358"/>
                <a:gd name="T8" fmla="*/ 98 w 413"/>
                <a:gd name="T9" fmla="*/ 352 h 358"/>
                <a:gd name="T10" fmla="*/ 72 w 413"/>
                <a:gd name="T11" fmla="*/ 348 h 358"/>
                <a:gd name="T12" fmla="*/ 6 w 413"/>
                <a:gd name="T13" fmla="*/ 259 h 358"/>
                <a:gd name="T14" fmla="*/ 10 w 413"/>
                <a:gd name="T15" fmla="*/ 233 h 358"/>
                <a:gd name="T16" fmla="*/ 314 w 413"/>
                <a:gd name="T17" fmla="*/ 6 h 3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3" h="358">
                  <a:moveTo>
                    <a:pt x="314" y="6"/>
                  </a:moveTo>
                  <a:cubicBezTo>
                    <a:pt x="323" y="0"/>
                    <a:pt x="334" y="2"/>
                    <a:pt x="341" y="10"/>
                  </a:cubicBezTo>
                  <a:cubicBezTo>
                    <a:pt x="407" y="99"/>
                    <a:pt x="407" y="99"/>
                    <a:pt x="407" y="99"/>
                  </a:cubicBezTo>
                  <a:cubicBezTo>
                    <a:pt x="413" y="107"/>
                    <a:pt x="411" y="119"/>
                    <a:pt x="403" y="125"/>
                  </a:cubicBezTo>
                  <a:cubicBezTo>
                    <a:pt x="98" y="352"/>
                    <a:pt x="98" y="352"/>
                    <a:pt x="98" y="352"/>
                  </a:cubicBezTo>
                  <a:cubicBezTo>
                    <a:pt x="90" y="358"/>
                    <a:pt x="78" y="356"/>
                    <a:pt x="72" y="348"/>
                  </a:cubicBezTo>
                  <a:cubicBezTo>
                    <a:pt x="6" y="259"/>
                    <a:pt x="6" y="259"/>
                    <a:pt x="6" y="259"/>
                  </a:cubicBezTo>
                  <a:cubicBezTo>
                    <a:pt x="0" y="251"/>
                    <a:pt x="1" y="239"/>
                    <a:pt x="10" y="233"/>
                  </a:cubicBezTo>
                  <a:lnTo>
                    <a:pt x="314" y="6"/>
                  </a:lnTo>
                  <a:close/>
                </a:path>
              </a:pathLst>
            </a:custGeom>
            <a:solidFill>
              <a:srgbClr val="FFF9F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2" name="Freeform 261"/>
            <p:cNvSpPr/>
            <p:nvPr/>
          </p:nvSpPr>
          <p:spPr bwMode="auto">
            <a:xfrm>
              <a:off x="4270375" y="3960813"/>
              <a:ext cx="404813" cy="346075"/>
            </a:xfrm>
            <a:custGeom>
              <a:avLst/>
              <a:gdLst>
                <a:gd name="T0" fmla="*/ 207 w 255"/>
                <a:gd name="T1" fmla="*/ 0 h 218"/>
                <a:gd name="T2" fmla="*/ 255 w 255"/>
                <a:gd name="T3" fmla="*/ 64 h 218"/>
                <a:gd name="T4" fmla="*/ 47 w 255"/>
                <a:gd name="T5" fmla="*/ 218 h 218"/>
                <a:gd name="T6" fmla="*/ 0 w 255"/>
                <a:gd name="T7" fmla="*/ 154 h 218"/>
                <a:gd name="T8" fmla="*/ 207 w 255"/>
                <a:gd name="T9" fmla="*/ 0 h 218"/>
              </a:gdLst>
              <a:ahLst/>
              <a:cxnLst>
                <a:cxn ang="0">
                  <a:pos x="T0" y="T1"/>
                </a:cxn>
                <a:cxn ang="0">
                  <a:pos x="T2" y="T3"/>
                </a:cxn>
                <a:cxn ang="0">
                  <a:pos x="T4" y="T5"/>
                </a:cxn>
                <a:cxn ang="0">
                  <a:pos x="T6" y="T7"/>
                </a:cxn>
                <a:cxn ang="0">
                  <a:pos x="T8" y="T9"/>
                </a:cxn>
              </a:cxnLst>
              <a:rect l="0" t="0" r="r" b="b"/>
              <a:pathLst>
                <a:path w="255" h="218">
                  <a:moveTo>
                    <a:pt x="207" y="0"/>
                  </a:moveTo>
                  <a:lnTo>
                    <a:pt x="255" y="64"/>
                  </a:lnTo>
                  <a:lnTo>
                    <a:pt x="47" y="218"/>
                  </a:lnTo>
                  <a:lnTo>
                    <a:pt x="0" y="154"/>
                  </a:lnTo>
                  <a:lnTo>
                    <a:pt x="207" y="0"/>
                  </a:lnTo>
                  <a:close/>
                </a:path>
              </a:pathLst>
            </a:custGeom>
            <a:solidFill>
              <a:srgbClr val="D2D3D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3" name="Freeform 262"/>
            <p:cNvSpPr/>
            <p:nvPr/>
          </p:nvSpPr>
          <p:spPr bwMode="auto">
            <a:xfrm>
              <a:off x="4325938" y="4035425"/>
              <a:ext cx="349250" cy="271463"/>
            </a:xfrm>
            <a:custGeom>
              <a:avLst/>
              <a:gdLst>
                <a:gd name="T0" fmla="*/ 208 w 220"/>
                <a:gd name="T1" fmla="*/ 0 h 171"/>
                <a:gd name="T2" fmla="*/ 220 w 220"/>
                <a:gd name="T3" fmla="*/ 17 h 171"/>
                <a:gd name="T4" fmla="*/ 12 w 220"/>
                <a:gd name="T5" fmla="*/ 171 h 171"/>
                <a:gd name="T6" fmla="*/ 0 w 220"/>
                <a:gd name="T7" fmla="*/ 154 h 171"/>
                <a:gd name="T8" fmla="*/ 208 w 220"/>
                <a:gd name="T9" fmla="*/ 0 h 171"/>
              </a:gdLst>
              <a:ahLst/>
              <a:cxnLst>
                <a:cxn ang="0">
                  <a:pos x="T0" y="T1"/>
                </a:cxn>
                <a:cxn ang="0">
                  <a:pos x="T2" y="T3"/>
                </a:cxn>
                <a:cxn ang="0">
                  <a:pos x="T4" y="T5"/>
                </a:cxn>
                <a:cxn ang="0">
                  <a:pos x="T6" y="T7"/>
                </a:cxn>
                <a:cxn ang="0">
                  <a:pos x="T8" y="T9"/>
                </a:cxn>
              </a:cxnLst>
              <a:rect l="0" t="0" r="r" b="b"/>
              <a:pathLst>
                <a:path w="220" h="171">
                  <a:moveTo>
                    <a:pt x="208" y="0"/>
                  </a:moveTo>
                  <a:lnTo>
                    <a:pt x="220" y="17"/>
                  </a:lnTo>
                  <a:lnTo>
                    <a:pt x="12" y="171"/>
                  </a:lnTo>
                  <a:lnTo>
                    <a:pt x="0" y="154"/>
                  </a:lnTo>
                  <a:lnTo>
                    <a:pt x="208" y="0"/>
                  </a:lnTo>
                  <a:close/>
                </a:path>
              </a:pathLst>
            </a:custGeom>
            <a:solidFill>
              <a:srgbClr val="BDB9B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4" name="Freeform 263"/>
            <p:cNvSpPr/>
            <p:nvPr/>
          </p:nvSpPr>
          <p:spPr bwMode="auto">
            <a:xfrm>
              <a:off x="4411663" y="4079875"/>
              <a:ext cx="90488" cy="90488"/>
            </a:xfrm>
            <a:custGeom>
              <a:avLst/>
              <a:gdLst>
                <a:gd name="T0" fmla="*/ 21 w 87"/>
                <a:gd name="T1" fmla="*/ 13 h 87"/>
                <a:gd name="T2" fmla="*/ 74 w 87"/>
                <a:gd name="T3" fmla="*/ 21 h 87"/>
                <a:gd name="T4" fmla="*/ 67 w 87"/>
                <a:gd name="T5" fmla="*/ 74 h 87"/>
                <a:gd name="T6" fmla="*/ 13 w 87"/>
                <a:gd name="T7" fmla="*/ 66 h 87"/>
                <a:gd name="T8" fmla="*/ 21 w 87"/>
                <a:gd name="T9" fmla="*/ 13 h 87"/>
              </a:gdLst>
              <a:ahLst/>
              <a:cxnLst>
                <a:cxn ang="0">
                  <a:pos x="T0" y="T1"/>
                </a:cxn>
                <a:cxn ang="0">
                  <a:pos x="T2" y="T3"/>
                </a:cxn>
                <a:cxn ang="0">
                  <a:pos x="T4" y="T5"/>
                </a:cxn>
                <a:cxn ang="0">
                  <a:pos x="T6" y="T7"/>
                </a:cxn>
                <a:cxn ang="0">
                  <a:pos x="T8" y="T9"/>
                </a:cxn>
              </a:cxnLst>
              <a:rect l="0" t="0" r="r" b="b"/>
              <a:pathLst>
                <a:path w="87" h="87">
                  <a:moveTo>
                    <a:pt x="21" y="13"/>
                  </a:moveTo>
                  <a:cubicBezTo>
                    <a:pt x="38" y="0"/>
                    <a:pt x="62" y="4"/>
                    <a:pt x="74" y="21"/>
                  </a:cubicBezTo>
                  <a:cubicBezTo>
                    <a:pt x="87" y="38"/>
                    <a:pt x="83" y="61"/>
                    <a:pt x="67" y="74"/>
                  </a:cubicBezTo>
                  <a:cubicBezTo>
                    <a:pt x="50" y="87"/>
                    <a:pt x="26" y="83"/>
                    <a:pt x="13" y="66"/>
                  </a:cubicBezTo>
                  <a:cubicBezTo>
                    <a:pt x="0" y="49"/>
                    <a:pt x="4" y="26"/>
                    <a:pt x="21" y="13"/>
                  </a:cubicBezTo>
                  <a:close/>
                </a:path>
              </a:pathLst>
            </a:custGeom>
            <a:solidFill>
              <a:srgbClr val="48486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5" name="Freeform 264"/>
            <p:cNvSpPr/>
            <p:nvPr/>
          </p:nvSpPr>
          <p:spPr bwMode="auto">
            <a:xfrm>
              <a:off x="3998913" y="3911600"/>
              <a:ext cx="234950" cy="303213"/>
            </a:xfrm>
            <a:custGeom>
              <a:avLst/>
              <a:gdLst>
                <a:gd name="T0" fmla="*/ 4 w 227"/>
                <a:gd name="T1" fmla="*/ 293 h 293"/>
                <a:gd name="T2" fmla="*/ 5 w 227"/>
                <a:gd name="T3" fmla="*/ 293 h 293"/>
                <a:gd name="T4" fmla="*/ 17 w 227"/>
                <a:gd name="T5" fmla="*/ 293 h 293"/>
                <a:gd name="T6" fmla="*/ 227 w 227"/>
                <a:gd name="T7" fmla="*/ 79 h 293"/>
                <a:gd name="T8" fmla="*/ 95 w 227"/>
                <a:gd name="T9" fmla="*/ 0 h 293"/>
                <a:gd name="T10" fmla="*/ 0 w 227"/>
                <a:gd name="T11" fmla="*/ 292 h 293"/>
                <a:gd name="T12" fmla="*/ 4 w 227"/>
                <a:gd name="T13" fmla="*/ 293 h 293"/>
              </a:gdLst>
              <a:ahLst/>
              <a:cxnLst>
                <a:cxn ang="0">
                  <a:pos x="T0" y="T1"/>
                </a:cxn>
                <a:cxn ang="0">
                  <a:pos x="T2" y="T3"/>
                </a:cxn>
                <a:cxn ang="0">
                  <a:pos x="T4" y="T5"/>
                </a:cxn>
                <a:cxn ang="0">
                  <a:pos x="T6" y="T7"/>
                </a:cxn>
                <a:cxn ang="0">
                  <a:pos x="T8" y="T9"/>
                </a:cxn>
                <a:cxn ang="0">
                  <a:pos x="T10" y="T11"/>
                </a:cxn>
                <a:cxn ang="0">
                  <a:pos x="T12" y="T13"/>
                </a:cxn>
              </a:cxnLst>
              <a:rect l="0" t="0" r="r" b="b"/>
              <a:pathLst>
                <a:path w="227" h="293">
                  <a:moveTo>
                    <a:pt x="4" y="293"/>
                  </a:moveTo>
                  <a:cubicBezTo>
                    <a:pt x="5" y="293"/>
                    <a:pt x="5" y="293"/>
                    <a:pt x="5" y="293"/>
                  </a:cubicBezTo>
                  <a:cubicBezTo>
                    <a:pt x="10" y="290"/>
                    <a:pt x="14" y="291"/>
                    <a:pt x="17" y="293"/>
                  </a:cubicBezTo>
                  <a:cubicBezTo>
                    <a:pt x="227" y="79"/>
                    <a:pt x="227" y="79"/>
                    <a:pt x="227" y="79"/>
                  </a:cubicBezTo>
                  <a:cubicBezTo>
                    <a:pt x="95" y="0"/>
                    <a:pt x="95" y="0"/>
                    <a:pt x="95" y="0"/>
                  </a:cubicBezTo>
                  <a:cubicBezTo>
                    <a:pt x="0" y="292"/>
                    <a:pt x="0" y="292"/>
                    <a:pt x="0" y="292"/>
                  </a:cubicBezTo>
                  <a:cubicBezTo>
                    <a:pt x="2" y="292"/>
                    <a:pt x="3" y="293"/>
                    <a:pt x="4" y="293"/>
                  </a:cubicBezTo>
                  <a:close/>
                </a:path>
              </a:pathLst>
            </a:custGeom>
            <a:solidFill>
              <a:srgbClr val="DEBEA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6" name="Freeform 265"/>
            <p:cNvSpPr/>
            <p:nvPr/>
          </p:nvSpPr>
          <p:spPr bwMode="auto">
            <a:xfrm>
              <a:off x="3998913" y="3911600"/>
              <a:ext cx="187325" cy="303213"/>
            </a:xfrm>
            <a:custGeom>
              <a:avLst/>
              <a:gdLst>
                <a:gd name="T0" fmla="*/ 4 w 181"/>
                <a:gd name="T1" fmla="*/ 293 h 293"/>
                <a:gd name="T2" fmla="*/ 5 w 181"/>
                <a:gd name="T3" fmla="*/ 293 h 293"/>
                <a:gd name="T4" fmla="*/ 12 w 181"/>
                <a:gd name="T5" fmla="*/ 291 h 293"/>
                <a:gd name="T6" fmla="*/ 181 w 181"/>
                <a:gd name="T7" fmla="*/ 51 h 293"/>
                <a:gd name="T8" fmla="*/ 95 w 181"/>
                <a:gd name="T9" fmla="*/ 0 h 293"/>
                <a:gd name="T10" fmla="*/ 0 w 181"/>
                <a:gd name="T11" fmla="*/ 292 h 293"/>
                <a:gd name="T12" fmla="*/ 4 w 181"/>
                <a:gd name="T13" fmla="*/ 293 h 293"/>
              </a:gdLst>
              <a:ahLst/>
              <a:cxnLst>
                <a:cxn ang="0">
                  <a:pos x="T0" y="T1"/>
                </a:cxn>
                <a:cxn ang="0">
                  <a:pos x="T2" y="T3"/>
                </a:cxn>
                <a:cxn ang="0">
                  <a:pos x="T4" y="T5"/>
                </a:cxn>
                <a:cxn ang="0">
                  <a:pos x="T6" y="T7"/>
                </a:cxn>
                <a:cxn ang="0">
                  <a:pos x="T8" y="T9"/>
                </a:cxn>
                <a:cxn ang="0">
                  <a:pos x="T10" y="T11"/>
                </a:cxn>
                <a:cxn ang="0">
                  <a:pos x="T12" y="T13"/>
                </a:cxn>
              </a:cxnLst>
              <a:rect l="0" t="0" r="r" b="b"/>
              <a:pathLst>
                <a:path w="181" h="293">
                  <a:moveTo>
                    <a:pt x="4" y="293"/>
                  </a:moveTo>
                  <a:cubicBezTo>
                    <a:pt x="5" y="293"/>
                    <a:pt x="5" y="293"/>
                    <a:pt x="5" y="293"/>
                  </a:cubicBezTo>
                  <a:cubicBezTo>
                    <a:pt x="7" y="291"/>
                    <a:pt x="10" y="291"/>
                    <a:pt x="12" y="291"/>
                  </a:cubicBezTo>
                  <a:cubicBezTo>
                    <a:pt x="181" y="51"/>
                    <a:pt x="181" y="51"/>
                    <a:pt x="181" y="51"/>
                  </a:cubicBezTo>
                  <a:cubicBezTo>
                    <a:pt x="95" y="0"/>
                    <a:pt x="95" y="0"/>
                    <a:pt x="95" y="0"/>
                  </a:cubicBezTo>
                  <a:cubicBezTo>
                    <a:pt x="0" y="292"/>
                    <a:pt x="0" y="292"/>
                    <a:pt x="0" y="292"/>
                  </a:cubicBezTo>
                  <a:cubicBezTo>
                    <a:pt x="2" y="292"/>
                    <a:pt x="3" y="293"/>
                    <a:pt x="4" y="293"/>
                  </a:cubicBezTo>
                  <a:close/>
                </a:path>
              </a:pathLst>
            </a:custGeom>
            <a:solidFill>
              <a:srgbClr val="F1D7B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7" name="Freeform 266"/>
            <p:cNvSpPr/>
            <p:nvPr/>
          </p:nvSpPr>
          <p:spPr bwMode="auto">
            <a:xfrm>
              <a:off x="3998913" y="3911600"/>
              <a:ext cx="142875" cy="303213"/>
            </a:xfrm>
            <a:custGeom>
              <a:avLst/>
              <a:gdLst>
                <a:gd name="T0" fmla="*/ 4 w 137"/>
                <a:gd name="T1" fmla="*/ 293 h 293"/>
                <a:gd name="T2" fmla="*/ 137 w 137"/>
                <a:gd name="T3" fmla="*/ 25 h 293"/>
                <a:gd name="T4" fmla="*/ 95 w 137"/>
                <a:gd name="T5" fmla="*/ 0 h 293"/>
                <a:gd name="T6" fmla="*/ 0 w 137"/>
                <a:gd name="T7" fmla="*/ 292 h 293"/>
                <a:gd name="T8" fmla="*/ 4 w 137"/>
                <a:gd name="T9" fmla="*/ 293 h 293"/>
              </a:gdLst>
              <a:ahLst/>
              <a:cxnLst>
                <a:cxn ang="0">
                  <a:pos x="T0" y="T1"/>
                </a:cxn>
                <a:cxn ang="0">
                  <a:pos x="T2" y="T3"/>
                </a:cxn>
                <a:cxn ang="0">
                  <a:pos x="T4" y="T5"/>
                </a:cxn>
                <a:cxn ang="0">
                  <a:pos x="T6" y="T7"/>
                </a:cxn>
                <a:cxn ang="0">
                  <a:pos x="T8" y="T9"/>
                </a:cxn>
              </a:cxnLst>
              <a:rect l="0" t="0" r="r" b="b"/>
              <a:pathLst>
                <a:path w="137" h="293">
                  <a:moveTo>
                    <a:pt x="4" y="293"/>
                  </a:moveTo>
                  <a:cubicBezTo>
                    <a:pt x="137" y="25"/>
                    <a:pt x="137" y="25"/>
                    <a:pt x="137" y="25"/>
                  </a:cubicBezTo>
                  <a:cubicBezTo>
                    <a:pt x="95" y="0"/>
                    <a:pt x="95" y="0"/>
                    <a:pt x="95" y="0"/>
                  </a:cubicBezTo>
                  <a:cubicBezTo>
                    <a:pt x="0" y="292"/>
                    <a:pt x="0" y="292"/>
                    <a:pt x="0" y="292"/>
                  </a:cubicBezTo>
                  <a:cubicBezTo>
                    <a:pt x="2" y="292"/>
                    <a:pt x="3" y="293"/>
                    <a:pt x="4" y="293"/>
                  </a:cubicBezTo>
                  <a:close/>
                </a:path>
              </a:pathLst>
            </a:custGeom>
            <a:solidFill>
              <a:srgbClr val="FAF6C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8" name="Freeform 267"/>
            <p:cNvSpPr/>
            <p:nvPr/>
          </p:nvSpPr>
          <p:spPr bwMode="auto">
            <a:xfrm>
              <a:off x="3997325" y="4133850"/>
              <a:ext cx="73025" cy="95250"/>
            </a:xfrm>
            <a:custGeom>
              <a:avLst/>
              <a:gdLst>
                <a:gd name="T0" fmla="*/ 28 w 72"/>
                <a:gd name="T1" fmla="*/ 0 h 92"/>
                <a:gd name="T2" fmla="*/ 1 w 72"/>
                <a:gd name="T3" fmla="*/ 82 h 92"/>
                <a:gd name="T4" fmla="*/ 11 w 72"/>
                <a:gd name="T5" fmla="*/ 88 h 92"/>
                <a:gd name="T6" fmla="*/ 72 w 72"/>
                <a:gd name="T7" fmla="*/ 26 h 92"/>
                <a:gd name="T8" fmla="*/ 28 w 72"/>
                <a:gd name="T9" fmla="*/ 0 h 92"/>
              </a:gdLst>
              <a:ahLst/>
              <a:cxnLst>
                <a:cxn ang="0">
                  <a:pos x="T0" y="T1"/>
                </a:cxn>
                <a:cxn ang="0">
                  <a:pos x="T2" y="T3"/>
                </a:cxn>
                <a:cxn ang="0">
                  <a:pos x="T4" y="T5"/>
                </a:cxn>
                <a:cxn ang="0">
                  <a:pos x="T6" y="T7"/>
                </a:cxn>
                <a:cxn ang="0">
                  <a:pos x="T8" y="T9"/>
                </a:cxn>
              </a:cxnLst>
              <a:rect l="0" t="0" r="r" b="b"/>
              <a:pathLst>
                <a:path w="72" h="92">
                  <a:moveTo>
                    <a:pt x="28" y="0"/>
                  </a:moveTo>
                  <a:cubicBezTo>
                    <a:pt x="1" y="82"/>
                    <a:pt x="1" y="82"/>
                    <a:pt x="1" y="82"/>
                  </a:cubicBezTo>
                  <a:cubicBezTo>
                    <a:pt x="0" y="88"/>
                    <a:pt x="7" y="92"/>
                    <a:pt x="11" y="88"/>
                  </a:cubicBezTo>
                  <a:cubicBezTo>
                    <a:pt x="72" y="26"/>
                    <a:pt x="72" y="26"/>
                    <a:pt x="72" y="26"/>
                  </a:cubicBezTo>
                  <a:lnTo>
                    <a:pt x="28" y="0"/>
                  </a:lnTo>
                  <a:close/>
                </a:path>
              </a:pathLst>
            </a:custGeom>
            <a:solidFill>
              <a:srgbClr val="3945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9" name="Freeform 268"/>
            <p:cNvSpPr/>
            <p:nvPr/>
          </p:nvSpPr>
          <p:spPr bwMode="auto">
            <a:xfrm>
              <a:off x="4183063" y="3494088"/>
              <a:ext cx="339725" cy="509588"/>
            </a:xfrm>
            <a:custGeom>
              <a:avLst/>
              <a:gdLst>
                <a:gd name="T0" fmla="*/ 17 w 329"/>
                <a:gd name="T1" fmla="*/ 485 h 493"/>
                <a:gd name="T2" fmla="*/ 17 w 329"/>
                <a:gd name="T3" fmla="*/ 485 h 493"/>
                <a:gd name="T4" fmla="*/ 54 w 329"/>
                <a:gd name="T5" fmla="*/ 477 h 493"/>
                <a:gd name="T6" fmla="*/ 329 w 329"/>
                <a:gd name="T7" fmla="*/ 15 h 493"/>
                <a:gd name="T8" fmla="*/ 276 w 329"/>
                <a:gd name="T9" fmla="*/ 0 h 493"/>
                <a:gd name="T10" fmla="*/ 7 w 329"/>
                <a:gd name="T11" fmla="*/ 448 h 493"/>
                <a:gd name="T12" fmla="*/ 17 w 329"/>
                <a:gd name="T13" fmla="*/ 485 h 493"/>
              </a:gdLst>
              <a:ahLst/>
              <a:cxnLst>
                <a:cxn ang="0">
                  <a:pos x="T0" y="T1"/>
                </a:cxn>
                <a:cxn ang="0">
                  <a:pos x="T2" y="T3"/>
                </a:cxn>
                <a:cxn ang="0">
                  <a:pos x="T4" y="T5"/>
                </a:cxn>
                <a:cxn ang="0">
                  <a:pos x="T6" y="T7"/>
                </a:cxn>
                <a:cxn ang="0">
                  <a:pos x="T8" y="T9"/>
                </a:cxn>
                <a:cxn ang="0">
                  <a:pos x="T10" y="T11"/>
                </a:cxn>
                <a:cxn ang="0">
                  <a:pos x="T12" y="T13"/>
                </a:cxn>
              </a:cxnLst>
              <a:rect l="0" t="0" r="r" b="b"/>
              <a:pathLst>
                <a:path w="329" h="493">
                  <a:moveTo>
                    <a:pt x="17" y="485"/>
                  </a:moveTo>
                  <a:cubicBezTo>
                    <a:pt x="17" y="485"/>
                    <a:pt x="17" y="485"/>
                    <a:pt x="17" y="485"/>
                  </a:cubicBezTo>
                  <a:cubicBezTo>
                    <a:pt x="29" y="493"/>
                    <a:pt x="47" y="489"/>
                    <a:pt x="54" y="477"/>
                  </a:cubicBezTo>
                  <a:cubicBezTo>
                    <a:pt x="329" y="15"/>
                    <a:pt x="329" y="15"/>
                    <a:pt x="329" y="15"/>
                  </a:cubicBezTo>
                  <a:cubicBezTo>
                    <a:pt x="312" y="9"/>
                    <a:pt x="294" y="4"/>
                    <a:pt x="276" y="0"/>
                  </a:cubicBezTo>
                  <a:cubicBezTo>
                    <a:pt x="7" y="448"/>
                    <a:pt x="7" y="448"/>
                    <a:pt x="7" y="448"/>
                  </a:cubicBezTo>
                  <a:cubicBezTo>
                    <a:pt x="0" y="461"/>
                    <a:pt x="4" y="477"/>
                    <a:pt x="17" y="485"/>
                  </a:cubicBezTo>
                  <a:close/>
                </a:path>
              </a:pathLst>
            </a:custGeom>
            <a:solidFill>
              <a:srgbClr val="04786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0" name="Freeform 269"/>
            <p:cNvSpPr/>
            <p:nvPr/>
          </p:nvSpPr>
          <p:spPr bwMode="auto">
            <a:xfrm>
              <a:off x="4094163" y="3481388"/>
              <a:ext cx="317500" cy="466725"/>
            </a:xfrm>
            <a:custGeom>
              <a:avLst/>
              <a:gdLst>
                <a:gd name="T0" fmla="*/ 307 w 307"/>
                <a:gd name="T1" fmla="*/ 4 h 452"/>
                <a:gd name="T2" fmla="*/ 254 w 307"/>
                <a:gd name="T3" fmla="*/ 0 h 452"/>
                <a:gd name="T4" fmla="*/ 6 w 307"/>
                <a:gd name="T5" fmla="*/ 413 h 452"/>
                <a:gd name="T6" fmla="*/ 15 w 307"/>
                <a:gd name="T7" fmla="*/ 446 h 452"/>
                <a:gd name="T8" fmla="*/ 47 w 307"/>
                <a:gd name="T9" fmla="*/ 437 h 452"/>
                <a:gd name="T10" fmla="*/ 307 w 307"/>
                <a:gd name="T11" fmla="*/ 4 h 452"/>
              </a:gdLst>
              <a:ahLst/>
              <a:cxnLst>
                <a:cxn ang="0">
                  <a:pos x="T0" y="T1"/>
                </a:cxn>
                <a:cxn ang="0">
                  <a:pos x="T2" y="T3"/>
                </a:cxn>
                <a:cxn ang="0">
                  <a:pos x="T4" y="T5"/>
                </a:cxn>
                <a:cxn ang="0">
                  <a:pos x="T6" y="T7"/>
                </a:cxn>
                <a:cxn ang="0">
                  <a:pos x="T8" y="T9"/>
                </a:cxn>
                <a:cxn ang="0">
                  <a:pos x="T10" y="T11"/>
                </a:cxn>
              </a:cxnLst>
              <a:rect l="0" t="0" r="r" b="b"/>
              <a:pathLst>
                <a:path w="307" h="452">
                  <a:moveTo>
                    <a:pt x="307" y="4"/>
                  </a:moveTo>
                  <a:cubicBezTo>
                    <a:pt x="289" y="2"/>
                    <a:pt x="272" y="1"/>
                    <a:pt x="254" y="0"/>
                  </a:cubicBezTo>
                  <a:cubicBezTo>
                    <a:pt x="6" y="413"/>
                    <a:pt x="6" y="413"/>
                    <a:pt x="6" y="413"/>
                  </a:cubicBezTo>
                  <a:cubicBezTo>
                    <a:pt x="0" y="424"/>
                    <a:pt x="3" y="439"/>
                    <a:pt x="15" y="446"/>
                  </a:cubicBezTo>
                  <a:cubicBezTo>
                    <a:pt x="26" y="452"/>
                    <a:pt x="41" y="449"/>
                    <a:pt x="47" y="437"/>
                  </a:cubicBezTo>
                  <a:lnTo>
                    <a:pt x="307" y="4"/>
                  </a:lnTo>
                  <a:close/>
                </a:path>
              </a:pathLst>
            </a:custGeom>
            <a:solidFill>
              <a:srgbClr val="0EBDE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1" name="Freeform 270"/>
            <p:cNvSpPr/>
            <p:nvPr/>
          </p:nvSpPr>
          <p:spPr bwMode="auto">
            <a:xfrm>
              <a:off x="4135438" y="3484563"/>
              <a:ext cx="333375" cy="492125"/>
            </a:xfrm>
            <a:custGeom>
              <a:avLst/>
              <a:gdLst>
                <a:gd name="T0" fmla="*/ 16 w 321"/>
                <a:gd name="T1" fmla="*/ 467 h 475"/>
                <a:gd name="T2" fmla="*/ 16 w 321"/>
                <a:gd name="T3" fmla="*/ 467 h 475"/>
                <a:gd name="T4" fmla="*/ 52 w 321"/>
                <a:gd name="T5" fmla="*/ 458 h 475"/>
                <a:gd name="T6" fmla="*/ 321 w 321"/>
                <a:gd name="T7" fmla="*/ 9 h 475"/>
                <a:gd name="T8" fmla="*/ 266 w 321"/>
                <a:gd name="T9" fmla="*/ 0 h 475"/>
                <a:gd name="T10" fmla="*/ 7 w 321"/>
                <a:gd name="T11" fmla="*/ 432 h 475"/>
                <a:gd name="T12" fmla="*/ 16 w 321"/>
                <a:gd name="T13" fmla="*/ 467 h 475"/>
              </a:gdLst>
              <a:ahLst/>
              <a:cxnLst>
                <a:cxn ang="0">
                  <a:pos x="T0" y="T1"/>
                </a:cxn>
                <a:cxn ang="0">
                  <a:pos x="T2" y="T3"/>
                </a:cxn>
                <a:cxn ang="0">
                  <a:pos x="T4" y="T5"/>
                </a:cxn>
                <a:cxn ang="0">
                  <a:pos x="T6" y="T7"/>
                </a:cxn>
                <a:cxn ang="0">
                  <a:pos x="T8" y="T9"/>
                </a:cxn>
                <a:cxn ang="0">
                  <a:pos x="T10" y="T11"/>
                </a:cxn>
                <a:cxn ang="0">
                  <a:pos x="T12" y="T13"/>
                </a:cxn>
              </a:cxnLst>
              <a:rect l="0" t="0" r="r" b="b"/>
              <a:pathLst>
                <a:path w="321" h="475">
                  <a:moveTo>
                    <a:pt x="16" y="467"/>
                  </a:moveTo>
                  <a:cubicBezTo>
                    <a:pt x="16" y="467"/>
                    <a:pt x="16" y="467"/>
                    <a:pt x="16" y="467"/>
                  </a:cubicBezTo>
                  <a:cubicBezTo>
                    <a:pt x="29" y="475"/>
                    <a:pt x="44" y="471"/>
                    <a:pt x="52" y="458"/>
                  </a:cubicBezTo>
                  <a:cubicBezTo>
                    <a:pt x="321" y="9"/>
                    <a:pt x="321" y="9"/>
                    <a:pt x="321" y="9"/>
                  </a:cubicBezTo>
                  <a:cubicBezTo>
                    <a:pt x="303" y="5"/>
                    <a:pt x="285" y="2"/>
                    <a:pt x="266" y="0"/>
                  </a:cubicBezTo>
                  <a:cubicBezTo>
                    <a:pt x="7" y="432"/>
                    <a:pt x="7" y="432"/>
                    <a:pt x="7" y="432"/>
                  </a:cubicBezTo>
                  <a:cubicBezTo>
                    <a:pt x="0" y="444"/>
                    <a:pt x="4" y="460"/>
                    <a:pt x="16" y="467"/>
                  </a:cubicBezTo>
                  <a:close/>
                </a:path>
              </a:pathLst>
            </a:custGeom>
            <a:solidFill>
              <a:srgbClr val="07AAA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102" name="Oval 271"/>
          <p:cNvSpPr>
            <a:spLocks noChangeArrowheads="1"/>
          </p:cNvSpPr>
          <p:nvPr/>
        </p:nvSpPr>
        <p:spPr bwMode="auto">
          <a:xfrm>
            <a:off x="1508035" y="2587905"/>
            <a:ext cx="838373" cy="838373"/>
          </a:xfrm>
          <a:prstGeom prst="ellipse">
            <a:avLst/>
          </a:prstGeom>
          <a:solidFill>
            <a:srgbClr val="F79E6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5" name="组合 454"/>
          <p:cNvGrpSpPr/>
          <p:nvPr/>
        </p:nvGrpSpPr>
        <p:grpSpPr>
          <a:xfrm>
            <a:off x="1701798" y="2743675"/>
            <a:ext cx="444516" cy="681338"/>
            <a:chOff x="5230813" y="4841875"/>
            <a:chExt cx="557213" cy="854075"/>
          </a:xfrm>
        </p:grpSpPr>
        <p:sp>
          <p:nvSpPr>
            <p:cNvPr id="103" name="Freeform 272"/>
            <p:cNvSpPr/>
            <p:nvPr/>
          </p:nvSpPr>
          <p:spPr bwMode="auto">
            <a:xfrm>
              <a:off x="5283200" y="5235575"/>
              <a:ext cx="150813" cy="334963"/>
            </a:xfrm>
            <a:custGeom>
              <a:avLst/>
              <a:gdLst>
                <a:gd name="T0" fmla="*/ 35 w 147"/>
                <a:gd name="T1" fmla="*/ 324 h 324"/>
                <a:gd name="T2" fmla="*/ 0 w 147"/>
                <a:gd name="T3" fmla="*/ 13 h 324"/>
                <a:gd name="T4" fmla="*/ 107 w 147"/>
                <a:gd name="T5" fmla="*/ 0 h 324"/>
                <a:gd name="T6" fmla="*/ 147 w 147"/>
                <a:gd name="T7" fmla="*/ 311 h 324"/>
                <a:gd name="T8" fmla="*/ 35 w 147"/>
                <a:gd name="T9" fmla="*/ 324 h 324"/>
              </a:gdLst>
              <a:ahLst/>
              <a:cxnLst>
                <a:cxn ang="0">
                  <a:pos x="T0" y="T1"/>
                </a:cxn>
                <a:cxn ang="0">
                  <a:pos x="T2" y="T3"/>
                </a:cxn>
                <a:cxn ang="0">
                  <a:pos x="T4" y="T5"/>
                </a:cxn>
                <a:cxn ang="0">
                  <a:pos x="T6" y="T7"/>
                </a:cxn>
                <a:cxn ang="0">
                  <a:pos x="T8" y="T9"/>
                </a:cxn>
              </a:cxnLst>
              <a:rect l="0" t="0" r="r" b="b"/>
              <a:pathLst>
                <a:path w="147" h="324">
                  <a:moveTo>
                    <a:pt x="35" y="324"/>
                  </a:moveTo>
                  <a:cubicBezTo>
                    <a:pt x="22" y="216"/>
                    <a:pt x="11" y="112"/>
                    <a:pt x="0" y="13"/>
                  </a:cubicBezTo>
                  <a:cubicBezTo>
                    <a:pt x="107" y="0"/>
                    <a:pt x="107" y="0"/>
                    <a:pt x="107" y="0"/>
                  </a:cubicBezTo>
                  <a:cubicBezTo>
                    <a:pt x="120" y="99"/>
                    <a:pt x="134" y="203"/>
                    <a:pt x="147" y="311"/>
                  </a:cubicBezTo>
                  <a:cubicBezTo>
                    <a:pt x="35" y="324"/>
                    <a:pt x="35" y="324"/>
                    <a:pt x="35" y="324"/>
                  </a:cubicBezTo>
                </a:path>
              </a:pathLst>
            </a:custGeom>
            <a:solidFill>
              <a:srgbClr val="ABAB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4" name="Freeform 273"/>
            <p:cNvSpPr/>
            <p:nvPr/>
          </p:nvSpPr>
          <p:spPr bwMode="auto">
            <a:xfrm>
              <a:off x="5283200" y="5241925"/>
              <a:ext cx="88900" cy="328613"/>
            </a:xfrm>
            <a:custGeom>
              <a:avLst/>
              <a:gdLst>
                <a:gd name="T0" fmla="*/ 87 w 87"/>
                <a:gd name="T1" fmla="*/ 311 h 317"/>
                <a:gd name="T2" fmla="*/ 35 w 87"/>
                <a:gd name="T3" fmla="*/ 317 h 317"/>
                <a:gd name="T4" fmla="*/ 0 w 87"/>
                <a:gd name="T5" fmla="*/ 6 h 317"/>
                <a:gd name="T6" fmla="*/ 50 w 87"/>
                <a:gd name="T7" fmla="*/ 0 h 317"/>
                <a:gd name="T8" fmla="*/ 87 w 87"/>
                <a:gd name="T9" fmla="*/ 311 h 317"/>
              </a:gdLst>
              <a:ahLst/>
              <a:cxnLst>
                <a:cxn ang="0">
                  <a:pos x="T0" y="T1"/>
                </a:cxn>
                <a:cxn ang="0">
                  <a:pos x="T2" y="T3"/>
                </a:cxn>
                <a:cxn ang="0">
                  <a:pos x="T4" y="T5"/>
                </a:cxn>
                <a:cxn ang="0">
                  <a:pos x="T6" y="T7"/>
                </a:cxn>
                <a:cxn ang="0">
                  <a:pos x="T8" y="T9"/>
                </a:cxn>
              </a:cxnLst>
              <a:rect l="0" t="0" r="r" b="b"/>
              <a:pathLst>
                <a:path w="87" h="317">
                  <a:moveTo>
                    <a:pt x="87" y="311"/>
                  </a:moveTo>
                  <a:cubicBezTo>
                    <a:pt x="35" y="317"/>
                    <a:pt x="35" y="317"/>
                    <a:pt x="35" y="317"/>
                  </a:cubicBezTo>
                  <a:cubicBezTo>
                    <a:pt x="22" y="209"/>
                    <a:pt x="11" y="105"/>
                    <a:pt x="0" y="6"/>
                  </a:cubicBezTo>
                  <a:cubicBezTo>
                    <a:pt x="50" y="0"/>
                    <a:pt x="50" y="0"/>
                    <a:pt x="50" y="0"/>
                  </a:cubicBezTo>
                  <a:lnTo>
                    <a:pt x="87" y="311"/>
                  </a:lnTo>
                  <a:close/>
                </a:path>
              </a:pathLst>
            </a:custGeom>
            <a:solidFill>
              <a:srgbClr val="958E8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5" name="Freeform 274"/>
            <p:cNvSpPr/>
            <p:nvPr/>
          </p:nvSpPr>
          <p:spPr bwMode="auto">
            <a:xfrm>
              <a:off x="5248275" y="5092700"/>
              <a:ext cx="182563" cy="155575"/>
            </a:xfrm>
            <a:custGeom>
              <a:avLst/>
              <a:gdLst>
                <a:gd name="T0" fmla="*/ 22 w 177"/>
                <a:gd name="T1" fmla="*/ 46 h 151"/>
                <a:gd name="T2" fmla="*/ 78 w 177"/>
                <a:gd name="T3" fmla="*/ 3 h 151"/>
                <a:gd name="T4" fmla="*/ 103 w 177"/>
                <a:gd name="T5" fmla="*/ 22 h 151"/>
                <a:gd name="T6" fmla="*/ 138 w 177"/>
                <a:gd name="T7" fmla="*/ 34 h 151"/>
                <a:gd name="T8" fmla="*/ 166 w 177"/>
                <a:gd name="T9" fmla="*/ 12 h 151"/>
                <a:gd name="T10" fmla="*/ 177 w 177"/>
                <a:gd name="T11" fmla="*/ 0 h 151"/>
                <a:gd name="T12" fmla="*/ 177 w 177"/>
                <a:gd name="T13" fmla="*/ 5 h 151"/>
                <a:gd name="T14" fmla="*/ 140 w 177"/>
                <a:gd name="T15" fmla="*/ 138 h 151"/>
                <a:gd name="T16" fmla="*/ 33 w 177"/>
                <a:gd name="T17" fmla="*/ 151 h 151"/>
                <a:gd name="T18" fmla="*/ 0 w 177"/>
                <a:gd name="T19" fmla="*/ 51 h 151"/>
                <a:gd name="T20" fmla="*/ 22 w 177"/>
                <a:gd name="T21" fmla="*/ 46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77" h="151">
                  <a:moveTo>
                    <a:pt x="22" y="46"/>
                  </a:moveTo>
                  <a:cubicBezTo>
                    <a:pt x="48" y="31"/>
                    <a:pt x="41" y="4"/>
                    <a:pt x="78" y="3"/>
                  </a:cubicBezTo>
                  <a:cubicBezTo>
                    <a:pt x="97" y="3"/>
                    <a:pt x="92" y="8"/>
                    <a:pt x="103" y="22"/>
                  </a:cubicBezTo>
                  <a:cubicBezTo>
                    <a:pt x="114" y="36"/>
                    <a:pt x="121" y="37"/>
                    <a:pt x="138" y="34"/>
                  </a:cubicBezTo>
                  <a:cubicBezTo>
                    <a:pt x="158" y="31"/>
                    <a:pt x="156" y="27"/>
                    <a:pt x="166" y="12"/>
                  </a:cubicBezTo>
                  <a:cubicBezTo>
                    <a:pt x="169" y="8"/>
                    <a:pt x="173" y="4"/>
                    <a:pt x="177" y="0"/>
                  </a:cubicBezTo>
                  <a:cubicBezTo>
                    <a:pt x="177" y="2"/>
                    <a:pt x="177" y="3"/>
                    <a:pt x="177" y="5"/>
                  </a:cubicBezTo>
                  <a:cubicBezTo>
                    <a:pt x="170" y="82"/>
                    <a:pt x="140" y="138"/>
                    <a:pt x="140" y="138"/>
                  </a:cubicBezTo>
                  <a:cubicBezTo>
                    <a:pt x="33" y="151"/>
                    <a:pt x="33" y="151"/>
                    <a:pt x="33" y="151"/>
                  </a:cubicBezTo>
                  <a:cubicBezTo>
                    <a:pt x="33" y="151"/>
                    <a:pt x="13" y="115"/>
                    <a:pt x="0" y="51"/>
                  </a:cubicBezTo>
                  <a:cubicBezTo>
                    <a:pt x="7" y="52"/>
                    <a:pt x="14" y="50"/>
                    <a:pt x="22" y="46"/>
                  </a:cubicBezTo>
                </a:path>
              </a:pathLst>
            </a:custGeom>
            <a:solidFill>
              <a:srgbClr val="27272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6" name="Freeform 275"/>
            <p:cNvSpPr/>
            <p:nvPr/>
          </p:nvSpPr>
          <p:spPr bwMode="auto">
            <a:xfrm>
              <a:off x="5230813" y="4841875"/>
              <a:ext cx="209550" cy="304800"/>
            </a:xfrm>
            <a:custGeom>
              <a:avLst/>
              <a:gdLst>
                <a:gd name="T0" fmla="*/ 183 w 203"/>
                <a:gd name="T1" fmla="*/ 254 h 294"/>
                <a:gd name="T2" fmla="*/ 155 w 203"/>
                <a:gd name="T3" fmla="*/ 276 h 294"/>
                <a:gd name="T4" fmla="*/ 120 w 203"/>
                <a:gd name="T5" fmla="*/ 264 h 294"/>
                <a:gd name="T6" fmla="*/ 95 w 203"/>
                <a:gd name="T7" fmla="*/ 245 h 294"/>
                <a:gd name="T8" fmla="*/ 39 w 203"/>
                <a:gd name="T9" fmla="*/ 288 h 294"/>
                <a:gd name="T10" fmla="*/ 17 w 203"/>
                <a:gd name="T11" fmla="*/ 293 h 294"/>
                <a:gd name="T12" fmla="*/ 12 w 203"/>
                <a:gd name="T13" fmla="*/ 262 h 294"/>
                <a:gd name="T14" fmla="*/ 84 w 203"/>
                <a:gd name="T15" fmla="*/ 0 h 294"/>
                <a:gd name="T16" fmla="*/ 194 w 203"/>
                <a:gd name="T17" fmla="*/ 242 h 294"/>
                <a:gd name="T18" fmla="*/ 183 w 203"/>
                <a:gd name="T19" fmla="*/ 254 h 2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03" h="294">
                  <a:moveTo>
                    <a:pt x="183" y="254"/>
                  </a:moveTo>
                  <a:cubicBezTo>
                    <a:pt x="173" y="269"/>
                    <a:pt x="175" y="273"/>
                    <a:pt x="155" y="276"/>
                  </a:cubicBezTo>
                  <a:cubicBezTo>
                    <a:pt x="138" y="279"/>
                    <a:pt x="131" y="278"/>
                    <a:pt x="120" y="264"/>
                  </a:cubicBezTo>
                  <a:cubicBezTo>
                    <a:pt x="109" y="250"/>
                    <a:pt x="114" y="245"/>
                    <a:pt x="95" y="245"/>
                  </a:cubicBezTo>
                  <a:cubicBezTo>
                    <a:pt x="58" y="246"/>
                    <a:pt x="65" y="273"/>
                    <a:pt x="39" y="288"/>
                  </a:cubicBezTo>
                  <a:cubicBezTo>
                    <a:pt x="31" y="292"/>
                    <a:pt x="24" y="294"/>
                    <a:pt x="17" y="293"/>
                  </a:cubicBezTo>
                  <a:cubicBezTo>
                    <a:pt x="15" y="283"/>
                    <a:pt x="13" y="273"/>
                    <a:pt x="12" y="262"/>
                  </a:cubicBezTo>
                  <a:cubicBezTo>
                    <a:pt x="0" y="178"/>
                    <a:pt x="115" y="107"/>
                    <a:pt x="84" y="0"/>
                  </a:cubicBezTo>
                  <a:cubicBezTo>
                    <a:pt x="84" y="0"/>
                    <a:pt x="203" y="111"/>
                    <a:pt x="194" y="242"/>
                  </a:cubicBezTo>
                  <a:cubicBezTo>
                    <a:pt x="190" y="246"/>
                    <a:pt x="186" y="250"/>
                    <a:pt x="183" y="254"/>
                  </a:cubicBezTo>
                </a:path>
              </a:pathLst>
            </a:custGeom>
            <a:solidFill>
              <a:srgbClr val="D6252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7" name="Freeform 276"/>
            <p:cNvSpPr/>
            <p:nvPr/>
          </p:nvSpPr>
          <p:spPr bwMode="auto">
            <a:xfrm>
              <a:off x="5248275" y="5097463"/>
              <a:ext cx="87313" cy="150813"/>
            </a:xfrm>
            <a:custGeom>
              <a:avLst/>
              <a:gdLst>
                <a:gd name="T0" fmla="*/ 84 w 84"/>
                <a:gd name="T1" fmla="*/ 140 h 146"/>
                <a:gd name="T2" fmla="*/ 33 w 84"/>
                <a:gd name="T3" fmla="*/ 146 h 146"/>
                <a:gd name="T4" fmla="*/ 0 w 84"/>
                <a:gd name="T5" fmla="*/ 46 h 146"/>
                <a:gd name="T6" fmla="*/ 22 w 84"/>
                <a:gd name="T7" fmla="*/ 41 h 146"/>
                <a:gd name="T8" fmla="*/ 67 w 84"/>
                <a:gd name="T9" fmla="*/ 0 h 146"/>
                <a:gd name="T10" fmla="*/ 84 w 84"/>
                <a:gd name="T11" fmla="*/ 140 h 146"/>
              </a:gdLst>
              <a:ahLst/>
              <a:cxnLst>
                <a:cxn ang="0">
                  <a:pos x="T0" y="T1"/>
                </a:cxn>
                <a:cxn ang="0">
                  <a:pos x="T2" y="T3"/>
                </a:cxn>
                <a:cxn ang="0">
                  <a:pos x="T4" y="T5"/>
                </a:cxn>
                <a:cxn ang="0">
                  <a:pos x="T6" y="T7"/>
                </a:cxn>
                <a:cxn ang="0">
                  <a:pos x="T8" y="T9"/>
                </a:cxn>
                <a:cxn ang="0">
                  <a:pos x="T10" y="T11"/>
                </a:cxn>
              </a:cxnLst>
              <a:rect l="0" t="0" r="r" b="b"/>
              <a:pathLst>
                <a:path w="84" h="146">
                  <a:moveTo>
                    <a:pt x="84" y="140"/>
                  </a:moveTo>
                  <a:cubicBezTo>
                    <a:pt x="33" y="146"/>
                    <a:pt x="33" y="146"/>
                    <a:pt x="33" y="146"/>
                  </a:cubicBezTo>
                  <a:cubicBezTo>
                    <a:pt x="33" y="146"/>
                    <a:pt x="13" y="110"/>
                    <a:pt x="0" y="46"/>
                  </a:cubicBezTo>
                  <a:cubicBezTo>
                    <a:pt x="7" y="47"/>
                    <a:pt x="14" y="45"/>
                    <a:pt x="22" y="41"/>
                  </a:cubicBezTo>
                  <a:cubicBezTo>
                    <a:pt x="45" y="27"/>
                    <a:pt x="43" y="5"/>
                    <a:pt x="67" y="0"/>
                  </a:cubicBezTo>
                  <a:lnTo>
                    <a:pt x="84" y="140"/>
                  </a:lnTo>
                  <a:close/>
                </a:path>
              </a:pathLst>
            </a:custGeom>
            <a:solidFill>
              <a:srgbClr val="19181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8" name="Freeform 277"/>
            <p:cNvSpPr/>
            <p:nvPr/>
          </p:nvSpPr>
          <p:spPr bwMode="auto">
            <a:xfrm>
              <a:off x="5235575" y="4959350"/>
              <a:ext cx="82550" cy="187325"/>
            </a:xfrm>
            <a:custGeom>
              <a:avLst/>
              <a:gdLst>
                <a:gd name="T0" fmla="*/ 79 w 79"/>
                <a:gd name="T1" fmla="*/ 133 h 180"/>
                <a:gd name="T2" fmla="*/ 34 w 79"/>
                <a:gd name="T3" fmla="*/ 174 h 180"/>
                <a:gd name="T4" fmla="*/ 12 w 79"/>
                <a:gd name="T5" fmla="*/ 179 h 180"/>
                <a:gd name="T6" fmla="*/ 7 w 79"/>
                <a:gd name="T7" fmla="*/ 148 h 180"/>
                <a:gd name="T8" fmla="*/ 63 w 79"/>
                <a:gd name="T9" fmla="*/ 0 h 180"/>
                <a:gd name="T10" fmla="*/ 79 w 79"/>
                <a:gd name="T11" fmla="*/ 133 h 180"/>
              </a:gdLst>
              <a:ahLst/>
              <a:cxnLst>
                <a:cxn ang="0">
                  <a:pos x="T0" y="T1"/>
                </a:cxn>
                <a:cxn ang="0">
                  <a:pos x="T2" y="T3"/>
                </a:cxn>
                <a:cxn ang="0">
                  <a:pos x="T4" y="T5"/>
                </a:cxn>
                <a:cxn ang="0">
                  <a:pos x="T6" y="T7"/>
                </a:cxn>
                <a:cxn ang="0">
                  <a:pos x="T8" y="T9"/>
                </a:cxn>
                <a:cxn ang="0">
                  <a:pos x="T10" y="T11"/>
                </a:cxn>
              </a:cxnLst>
              <a:rect l="0" t="0" r="r" b="b"/>
              <a:pathLst>
                <a:path w="79" h="180">
                  <a:moveTo>
                    <a:pt x="79" y="133"/>
                  </a:moveTo>
                  <a:cubicBezTo>
                    <a:pt x="55" y="138"/>
                    <a:pt x="57" y="160"/>
                    <a:pt x="34" y="174"/>
                  </a:cubicBezTo>
                  <a:cubicBezTo>
                    <a:pt x="26" y="178"/>
                    <a:pt x="19" y="180"/>
                    <a:pt x="12" y="179"/>
                  </a:cubicBezTo>
                  <a:cubicBezTo>
                    <a:pt x="10" y="169"/>
                    <a:pt x="8" y="159"/>
                    <a:pt x="7" y="148"/>
                  </a:cubicBezTo>
                  <a:cubicBezTo>
                    <a:pt x="0" y="98"/>
                    <a:pt x="38" y="52"/>
                    <a:pt x="63" y="0"/>
                  </a:cubicBezTo>
                  <a:lnTo>
                    <a:pt x="79" y="133"/>
                  </a:lnTo>
                  <a:close/>
                </a:path>
              </a:pathLst>
            </a:custGeom>
            <a:solidFill>
              <a:srgbClr val="C6212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9" name="Rectangle 278"/>
            <p:cNvSpPr>
              <a:spLocks noChangeArrowheads="1"/>
            </p:cNvSpPr>
            <p:nvPr/>
          </p:nvSpPr>
          <p:spPr bwMode="auto">
            <a:xfrm>
              <a:off x="5343525" y="4894263"/>
              <a:ext cx="76200" cy="204788"/>
            </a:xfrm>
            <a:prstGeom prst="rect">
              <a:avLst/>
            </a:prstGeom>
            <a:solidFill>
              <a:srgbClr val="EB929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0" name="Freeform 279"/>
            <p:cNvSpPr/>
            <p:nvPr/>
          </p:nvSpPr>
          <p:spPr bwMode="auto">
            <a:xfrm>
              <a:off x="5576888" y="5108575"/>
              <a:ext cx="157163" cy="334963"/>
            </a:xfrm>
            <a:custGeom>
              <a:avLst/>
              <a:gdLst>
                <a:gd name="T0" fmla="*/ 0 w 152"/>
                <a:gd name="T1" fmla="*/ 310 h 325"/>
                <a:gd name="T2" fmla="*/ 45 w 152"/>
                <a:gd name="T3" fmla="*/ 0 h 325"/>
                <a:gd name="T4" fmla="*/ 152 w 152"/>
                <a:gd name="T5" fmla="*/ 15 h 325"/>
                <a:gd name="T6" fmla="*/ 111 w 152"/>
                <a:gd name="T7" fmla="*/ 325 h 325"/>
                <a:gd name="T8" fmla="*/ 0 w 152"/>
                <a:gd name="T9" fmla="*/ 310 h 325"/>
              </a:gdLst>
              <a:ahLst/>
              <a:cxnLst>
                <a:cxn ang="0">
                  <a:pos x="T0" y="T1"/>
                </a:cxn>
                <a:cxn ang="0">
                  <a:pos x="T2" y="T3"/>
                </a:cxn>
                <a:cxn ang="0">
                  <a:pos x="T4" y="T5"/>
                </a:cxn>
                <a:cxn ang="0">
                  <a:pos x="T6" y="T7"/>
                </a:cxn>
                <a:cxn ang="0">
                  <a:pos x="T8" y="T9"/>
                </a:cxn>
              </a:cxnLst>
              <a:rect l="0" t="0" r="r" b="b"/>
              <a:pathLst>
                <a:path w="152" h="325">
                  <a:moveTo>
                    <a:pt x="0" y="310"/>
                  </a:moveTo>
                  <a:cubicBezTo>
                    <a:pt x="15" y="202"/>
                    <a:pt x="30" y="98"/>
                    <a:pt x="45" y="0"/>
                  </a:cubicBezTo>
                  <a:cubicBezTo>
                    <a:pt x="152" y="15"/>
                    <a:pt x="152" y="15"/>
                    <a:pt x="152" y="15"/>
                  </a:cubicBezTo>
                  <a:cubicBezTo>
                    <a:pt x="140" y="113"/>
                    <a:pt x="126" y="217"/>
                    <a:pt x="111" y="325"/>
                  </a:cubicBezTo>
                  <a:cubicBezTo>
                    <a:pt x="0" y="310"/>
                    <a:pt x="0" y="310"/>
                    <a:pt x="0" y="310"/>
                  </a:cubicBezTo>
                </a:path>
              </a:pathLst>
            </a:custGeom>
            <a:solidFill>
              <a:srgbClr val="ABAB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1" name="Freeform 280"/>
            <p:cNvSpPr/>
            <p:nvPr/>
          </p:nvSpPr>
          <p:spPr bwMode="auto">
            <a:xfrm>
              <a:off x="5622925" y="4979988"/>
              <a:ext cx="138113" cy="142875"/>
            </a:xfrm>
            <a:custGeom>
              <a:avLst/>
              <a:gdLst>
                <a:gd name="T0" fmla="*/ 21 w 134"/>
                <a:gd name="T1" fmla="*/ 21 h 138"/>
                <a:gd name="T2" fmla="*/ 43 w 134"/>
                <a:gd name="T3" fmla="*/ 0 h 138"/>
                <a:gd name="T4" fmla="*/ 59 w 134"/>
                <a:gd name="T5" fmla="*/ 22 h 138"/>
                <a:gd name="T6" fmla="*/ 74 w 134"/>
                <a:gd name="T7" fmla="*/ 39 h 138"/>
                <a:gd name="T8" fmla="*/ 93 w 134"/>
                <a:gd name="T9" fmla="*/ 22 h 138"/>
                <a:gd name="T10" fmla="*/ 115 w 134"/>
                <a:gd name="T11" fmla="*/ 14 h 138"/>
                <a:gd name="T12" fmla="*/ 127 w 134"/>
                <a:gd name="T13" fmla="*/ 36 h 138"/>
                <a:gd name="T14" fmla="*/ 134 w 134"/>
                <a:gd name="T15" fmla="*/ 38 h 138"/>
                <a:gd name="T16" fmla="*/ 107 w 134"/>
                <a:gd name="T17" fmla="*/ 138 h 138"/>
                <a:gd name="T18" fmla="*/ 0 w 134"/>
                <a:gd name="T19" fmla="*/ 123 h 138"/>
                <a:gd name="T20" fmla="*/ 2 w 134"/>
                <a:gd name="T21" fmla="*/ 44 h 138"/>
                <a:gd name="T22" fmla="*/ 21 w 134"/>
                <a:gd name="T23" fmla="*/ 21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34" h="138">
                  <a:moveTo>
                    <a:pt x="21" y="21"/>
                  </a:moveTo>
                  <a:cubicBezTo>
                    <a:pt x="25" y="12"/>
                    <a:pt x="31" y="0"/>
                    <a:pt x="43" y="0"/>
                  </a:cubicBezTo>
                  <a:cubicBezTo>
                    <a:pt x="55" y="0"/>
                    <a:pt x="58" y="12"/>
                    <a:pt x="59" y="22"/>
                  </a:cubicBezTo>
                  <a:cubicBezTo>
                    <a:pt x="60" y="33"/>
                    <a:pt x="62" y="36"/>
                    <a:pt x="74" y="39"/>
                  </a:cubicBezTo>
                  <a:cubicBezTo>
                    <a:pt x="89" y="42"/>
                    <a:pt x="89" y="32"/>
                    <a:pt x="93" y="22"/>
                  </a:cubicBezTo>
                  <a:cubicBezTo>
                    <a:pt x="97" y="14"/>
                    <a:pt x="105" y="9"/>
                    <a:pt x="115" y="14"/>
                  </a:cubicBezTo>
                  <a:cubicBezTo>
                    <a:pt x="122" y="18"/>
                    <a:pt x="121" y="32"/>
                    <a:pt x="127" y="36"/>
                  </a:cubicBezTo>
                  <a:cubicBezTo>
                    <a:pt x="129" y="38"/>
                    <a:pt x="131" y="38"/>
                    <a:pt x="134" y="38"/>
                  </a:cubicBezTo>
                  <a:cubicBezTo>
                    <a:pt x="107" y="138"/>
                    <a:pt x="107" y="138"/>
                    <a:pt x="107" y="138"/>
                  </a:cubicBezTo>
                  <a:cubicBezTo>
                    <a:pt x="0" y="123"/>
                    <a:pt x="0" y="123"/>
                    <a:pt x="0" y="123"/>
                  </a:cubicBezTo>
                  <a:cubicBezTo>
                    <a:pt x="2" y="44"/>
                    <a:pt x="2" y="44"/>
                    <a:pt x="2" y="44"/>
                  </a:cubicBezTo>
                  <a:cubicBezTo>
                    <a:pt x="10" y="41"/>
                    <a:pt x="16" y="33"/>
                    <a:pt x="21" y="21"/>
                  </a:cubicBezTo>
                  <a:close/>
                </a:path>
              </a:pathLst>
            </a:custGeom>
            <a:solidFill>
              <a:srgbClr val="27272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2" name="Freeform 281"/>
            <p:cNvSpPr/>
            <p:nvPr/>
          </p:nvSpPr>
          <p:spPr bwMode="auto">
            <a:xfrm>
              <a:off x="5624513" y="4891088"/>
              <a:ext cx="163513" cy="134938"/>
            </a:xfrm>
            <a:custGeom>
              <a:avLst/>
              <a:gdLst>
                <a:gd name="T0" fmla="*/ 132 w 157"/>
                <a:gd name="T1" fmla="*/ 124 h 130"/>
                <a:gd name="T2" fmla="*/ 125 w 157"/>
                <a:gd name="T3" fmla="*/ 122 h 130"/>
                <a:gd name="T4" fmla="*/ 113 w 157"/>
                <a:gd name="T5" fmla="*/ 100 h 130"/>
                <a:gd name="T6" fmla="*/ 91 w 157"/>
                <a:gd name="T7" fmla="*/ 108 h 130"/>
                <a:gd name="T8" fmla="*/ 72 w 157"/>
                <a:gd name="T9" fmla="*/ 125 h 130"/>
                <a:gd name="T10" fmla="*/ 57 w 157"/>
                <a:gd name="T11" fmla="*/ 108 h 130"/>
                <a:gd name="T12" fmla="*/ 41 w 157"/>
                <a:gd name="T13" fmla="*/ 86 h 130"/>
                <a:gd name="T14" fmla="*/ 19 w 157"/>
                <a:gd name="T15" fmla="*/ 107 h 130"/>
                <a:gd name="T16" fmla="*/ 0 w 157"/>
                <a:gd name="T17" fmla="*/ 130 h 130"/>
                <a:gd name="T18" fmla="*/ 2 w 157"/>
                <a:gd name="T19" fmla="*/ 21 h 130"/>
                <a:gd name="T20" fmla="*/ 22 w 157"/>
                <a:gd name="T21" fmla="*/ 2 h 130"/>
                <a:gd name="T22" fmla="*/ 140 w 157"/>
                <a:gd name="T23" fmla="*/ 18 h 130"/>
                <a:gd name="T24" fmla="*/ 154 w 157"/>
                <a:gd name="T25" fmla="*/ 42 h 130"/>
                <a:gd name="T26" fmla="*/ 132 w 157"/>
                <a:gd name="T27" fmla="*/ 124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57" h="130">
                  <a:moveTo>
                    <a:pt x="132" y="124"/>
                  </a:moveTo>
                  <a:cubicBezTo>
                    <a:pt x="129" y="124"/>
                    <a:pt x="127" y="124"/>
                    <a:pt x="125" y="122"/>
                  </a:cubicBezTo>
                  <a:cubicBezTo>
                    <a:pt x="119" y="118"/>
                    <a:pt x="120" y="104"/>
                    <a:pt x="113" y="100"/>
                  </a:cubicBezTo>
                  <a:cubicBezTo>
                    <a:pt x="103" y="95"/>
                    <a:pt x="95" y="100"/>
                    <a:pt x="91" y="108"/>
                  </a:cubicBezTo>
                  <a:cubicBezTo>
                    <a:pt x="87" y="118"/>
                    <a:pt x="87" y="128"/>
                    <a:pt x="72" y="125"/>
                  </a:cubicBezTo>
                  <a:cubicBezTo>
                    <a:pt x="60" y="122"/>
                    <a:pt x="58" y="119"/>
                    <a:pt x="57" y="108"/>
                  </a:cubicBezTo>
                  <a:cubicBezTo>
                    <a:pt x="56" y="98"/>
                    <a:pt x="53" y="86"/>
                    <a:pt x="41" y="86"/>
                  </a:cubicBezTo>
                  <a:cubicBezTo>
                    <a:pt x="29" y="86"/>
                    <a:pt x="23" y="98"/>
                    <a:pt x="19" y="107"/>
                  </a:cubicBezTo>
                  <a:cubicBezTo>
                    <a:pt x="14" y="119"/>
                    <a:pt x="8" y="127"/>
                    <a:pt x="0" y="130"/>
                  </a:cubicBezTo>
                  <a:cubicBezTo>
                    <a:pt x="2" y="21"/>
                    <a:pt x="2" y="21"/>
                    <a:pt x="2" y="21"/>
                  </a:cubicBezTo>
                  <a:cubicBezTo>
                    <a:pt x="2" y="9"/>
                    <a:pt x="11" y="0"/>
                    <a:pt x="22" y="2"/>
                  </a:cubicBezTo>
                  <a:cubicBezTo>
                    <a:pt x="140" y="18"/>
                    <a:pt x="140" y="18"/>
                    <a:pt x="140" y="18"/>
                  </a:cubicBezTo>
                  <a:cubicBezTo>
                    <a:pt x="151" y="20"/>
                    <a:pt x="157" y="30"/>
                    <a:pt x="154" y="42"/>
                  </a:cubicBezTo>
                  <a:lnTo>
                    <a:pt x="132" y="124"/>
                  </a:lnTo>
                  <a:close/>
                </a:path>
              </a:pathLst>
            </a:custGeom>
            <a:solidFill>
              <a:srgbClr val="1BA0D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3" name="Freeform 282"/>
            <p:cNvSpPr/>
            <p:nvPr/>
          </p:nvSpPr>
          <p:spPr bwMode="auto">
            <a:xfrm>
              <a:off x="5576888" y="5108575"/>
              <a:ext cx="96838" cy="327025"/>
            </a:xfrm>
            <a:custGeom>
              <a:avLst/>
              <a:gdLst>
                <a:gd name="T0" fmla="*/ 52 w 95"/>
                <a:gd name="T1" fmla="*/ 317 h 317"/>
                <a:gd name="T2" fmla="*/ 0 w 95"/>
                <a:gd name="T3" fmla="*/ 310 h 317"/>
                <a:gd name="T4" fmla="*/ 45 w 95"/>
                <a:gd name="T5" fmla="*/ 0 h 317"/>
                <a:gd name="T6" fmla="*/ 95 w 95"/>
                <a:gd name="T7" fmla="*/ 7 h 317"/>
                <a:gd name="T8" fmla="*/ 52 w 95"/>
                <a:gd name="T9" fmla="*/ 317 h 317"/>
              </a:gdLst>
              <a:ahLst/>
              <a:cxnLst>
                <a:cxn ang="0">
                  <a:pos x="T0" y="T1"/>
                </a:cxn>
                <a:cxn ang="0">
                  <a:pos x="T2" y="T3"/>
                </a:cxn>
                <a:cxn ang="0">
                  <a:pos x="T4" y="T5"/>
                </a:cxn>
                <a:cxn ang="0">
                  <a:pos x="T6" y="T7"/>
                </a:cxn>
                <a:cxn ang="0">
                  <a:pos x="T8" y="T9"/>
                </a:cxn>
              </a:cxnLst>
              <a:rect l="0" t="0" r="r" b="b"/>
              <a:pathLst>
                <a:path w="95" h="317">
                  <a:moveTo>
                    <a:pt x="52" y="317"/>
                  </a:moveTo>
                  <a:cubicBezTo>
                    <a:pt x="0" y="310"/>
                    <a:pt x="0" y="310"/>
                    <a:pt x="0" y="310"/>
                  </a:cubicBezTo>
                  <a:cubicBezTo>
                    <a:pt x="15" y="202"/>
                    <a:pt x="30" y="98"/>
                    <a:pt x="45" y="0"/>
                  </a:cubicBezTo>
                  <a:cubicBezTo>
                    <a:pt x="95" y="7"/>
                    <a:pt x="95" y="7"/>
                    <a:pt x="95" y="7"/>
                  </a:cubicBezTo>
                  <a:lnTo>
                    <a:pt x="52" y="317"/>
                  </a:lnTo>
                  <a:close/>
                </a:path>
              </a:pathLst>
            </a:custGeom>
            <a:solidFill>
              <a:srgbClr val="958E8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4" name="Freeform 283"/>
            <p:cNvSpPr/>
            <p:nvPr/>
          </p:nvSpPr>
          <p:spPr bwMode="auto">
            <a:xfrm>
              <a:off x="5622925" y="4979988"/>
              <a:ext cx="65088" cy="134938"/>
            </a:xfrm>
            <a:custGeom>
              <a:avLst/>
              <a:gdLst>
                <a:gd name="T0" fmla="*/ 50 w 63"/>
                <a:gd name="T1" fmla="*/ 130 h 130"/>
                <a:gd name="T2" fmla="*/ 0 w 63"/>
                <a:gd name="T3" fmla="*/ 123 h 130"/>
                <a:gd name="T4" fmla="*/ 2 w 63"/>
                <a:gd name="T5" fmla="*/ 44 h 130"/>
                <a:gd name="T6" fmla="*/ 21 w 63"/>
                <a:gd name="T7" fmla="*/ 21 h 130"/>
                <a:gd name="T8" fmla="*/ 43 w 63"/>
                <a:gd name="T9" fmla="*/ 0 h 130"/>
                <a:gd name="T10" fmla="*/ 59 w 63"/>
                <a:gd name="T11" fmla="*/ 22 h 130"/>
                <a:gd name="T12" fmla="*/ 63 w 63"/>
                <a:gd name="T13" fmla="*/ 34 h 130"/>
                <a:gd name="T14" fmla="*/ 50 w 63"/>
                <a:gd name="T15" fmla="*/ 130 h 13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3" h="130">
                  <a:moveTo>
                    <a:pt x="50" y="130"/>
                  </a:moveTo>
                  <a:cubicBezTo>
                    <a:pt x="0" y="123"/>
                    <a:pt x="0" y="123"/>
                    <a:pt x="0" y="123"/>
                  </a:cubicBezTo>
                  <a:cubicBezTo>
                    <a:pt x="2" y="44"/>
                    <a:pt x="2" y="44"/>
                    <a:pt x="2" y="44"/>
                  </a:cubicBezTo>
                  <a:cubicBezTo>
                    <a:pt x="10" y="41"/>
                    <a:pt x="16" y="33"/>
                    <a:pt x="21" y="21"/>
                  </a:cubicBezTo>
                  <a:cubicBezTo>
                    <a:pt x="25" y="12"/>
                    <a:pt x="31" y="0"/>
                    <a:pt x="43" y="0"/>
                  </a:cubicBezTo>
                  <a:cubicBezTo>
                    <a:pt x="55" y="0"/>
                    <a:pt x="58" y="12"/>
                    <a:pt x="59" y="22"/>
                  </a:cubicBezTo>
                  <a:cubicBezTo>
                    <a:pt x="59" y="28"/>
                    <a:pt x="61" y="31"/>
                    <a:pt x="63" y="34"/>
                  </a:cubicBezTo>
                  <a:lnTo>
                    <a:pt x="50" y="130"/>
                  </a:lnTo>
                  <a:close/>
                </a:path>
              </a:pathLst>
            </a:custGeom>
            <a:solidFill>
              <a:srgbClr val="16191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5" name="Freeform 284"/>
            <p:cNvSpPr/>
            <p:nvPr/>
          </p:nvSpPr>
          <p:spPr bwMode="auto">
            <a:xfrm>
              <a:off x="5624513" y="4891088"/>
              <a:ext cx="79375" cy="134938"/>
            </a:xfrm>
            <a:custGeom>
              <a:avLst/>
              <a:gdLst>
                <a:gd name="T0" fmla="*/ 61 w 76"/>
                <a:gd name="T1" fmla="*/ 120 h 130"/>
                <a:gd name="T2" fmla="*/ 57 w 76"/>
                <a:gd name="T3" fmla="*/ 108 h 130"/>
                <a:gd name="T4" fmla="*/ 41 w 76"/>
                <a:gd name="T5" fmla="*/ 86 h 130"/>
                <a:gd name="T6" fmla="*/ 19 w 76"/>
                <a:gd name="T7" fmla="*/ 107 h 130"/>
                <a:gd name="T8" fmla="*/ 0 w 76"/>
                <a:gd name="T9" fmla="*/ 130 h 130"/>
                <a:gd name="T10" fmla="*/ 2 w 76"/>
                <a:gd name="T11" fmla="*/ 21 h 130"/>
                <a:gd name="T12" fmla="*/ 22 w 76"/>
                <a:gd name="T13" fmla="*/ 2 h 130"/>
                <a:gd name="T14" fmla="*/ 76 w 76"/>
                <a:gd name="T15" fmla="*/ 9 h 130"/>
                <a:gd name="T16" fmla="*/ 61 w 76"/>
                <a:gd name="T17" fmla="*/ 120 h 1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 h="130">
                  <a:moveTo>
                    <a:pt x="61" y="120"/>
                  </a:moveTo>
                  <a:cubicBezTo>
                    <a:pt x="59" y="117"/>
                    <a:pt x="57" y="114"/>
                    <a:pt x="57" y="108"/>
                  </a:cubicBezTo>
                  <a:cubicBezTo>
                    <a:pt x="56" y="98"/>
                    <a:pt x="53" y="86"/>
                    <a:pt x="41" y="86"/>
                  </a:cubicBezTo>
                  <a:cubicBezTo>
                    <a:pt x="29" y="86"/>
                    <a:pt x="23" y="98"/>
                    <a:pt x="19" y="107"/>
                  </a:cubicBezTo>
                  <a:cubicBezTo>
                    <a:pt x="14" y="119"/>
                    <a:pt x="8" y="127"/>
                    <a:pt x="0" y="130"/>
                  </a:cubicBezTo>
                  <a:cubicBezTo>
                    <a:pt x="2" y="21"/>
                    <a:pt x="2" y="21"/>
                    <a:pt x="2" y="21"/>
                  </a:cubicBezTo>
                  <a:cubicBezTo>
                    <a:pt x="2" y="9"/>
                    <a:pt x="11" y="0"/>
                    <a:pt x="22" y="2"/>
                  </a:cubicBezTo>
                  <a:cubicBezTo>
                    <a:pt x="76" y="9"/>
                    <a:pt x="76" y="9"/>
                    <a:pt x="76" y="9"/>
                  </a:cubicBezTo>
                  <a:lnTo>
                    <a:pt x="61" y="120"/>
                  </a:lnTo>
                  <a:close/>
                </a:path>
              </a:pathLst>
            </a:custGeom>
            <a:solidFill>
              <a:srgbClr val="0896B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6" name="Freeform 285"/>
            <p:cNvSpPr/>
            <p:nvPr/>
          </p:nvSpPr>
          <p:spPr bwMode="auto">
            <a:xfrm>
              <a:off x="5419725" y="5556250"/>
              <a:ext cx="30163" cy="136525"/>
            </a:xfrm>
            <a:custGeom>
              <a:avLst/>
              <a:gdLst>
                <a:gd name="T0" fmla="*/ 7 w 30"/>
                <a:gd name="T1" fmla="*/ 62 h 132"/>
                <a:gd name="T2" fmla="*/ 14 w 30"/>
                <a:gd name="T3" fmla="*/ 130 h 132"/>
                <a:gd name="T4" fmla="*/ 30 w 30"/>
                <a:gd name="T5" fmla="*/ 132 h 132"/>
                <a:gd name="T6" fmla="*/ 16 w 30"/>
                <a:gd name="T7" fmla="*/ 11 h 132"/>
                <a:gd name="T8" fmla="*/ 15 w 30"/>
                <a:gd name="T9" fmla="*/ 0 h 132"/>
                <a:gd name="T10" fmla="*/ 0 w 30"/>
                <a:gd name="T11" fmla="*/ 1 h 132"/>
                <a:gd name="T12" fmla="*/ 1 w 30"/>
                <a:gd name="T13" fmla="*/ 7 h 132"/>
                <a:gd name="T14" fmla="*/ 7 w 30"/>
                <a:gd name="T15" fmla="*/ 62 h 1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0" h="132">
                  <a:moveTo>
                    <a:pt x="7" y="62"/>
                  </a:moveTo>
                  <a:cubicBezTo>
                    <a:pt x="9" y="84"/>
                    <a:pt x="12" y="107"/>
                    <a:pt x="14" y="130"/>
                  </a:cubicBezTo>
                  <a:cubicBezTo>
                    <a:pt x="20" y="131"/>
                    <a:pt x="25" y="131"/>
                    <a:pt x="30" y="132"/>
                  </a:cubicBezTo>
                  <a:cubicBezTo>
                    <a:pt x="26" y="92"/>
                    <a:pt x="21" y="52"/>
                    <a:pt x="16" y="11"/>
                  </a:cubicBezTo>
                  <a:cubicBezTo>
                    <a:pt x="16" y="7"/>
                    <a:pt x="15" y="3"/>
                    <a:pt x="15" y="0"/>
                  </a:cubicBezTo>
                  <a:cubicBezTo>
                    <a:pt x="0" y="1"/>
                    <a:pt x="0" y="1"/>
                    <a:pt x="0" y="1"/>
                  </a:cubicBezTo>
                  <a:cubicBezTo>
                    <a:pt x="0" y="3"/>
                    <a:pt x="0" y="5"/>
                    <a:pt x="1" y="7"/>
                  </a:cubicBezTo>
                  <a:cubicBezTo>
                    <a:pt x="3" y="24"/>
                    <a:pt x="5" y="43"/>
                    <a:pt x="7" y="62"/>
                  </a:cubicBezTo>
                </a:path>
              </a:pathLst>
            </a:custGeom>
            <a:solidFill>
              <a:srgbClr val="7E291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7" name="Freeform 286"/>
            <p:cNvSpPr/>
            <p:nvPr/>
          </p:nvSpPr>
          <p:spPr bwMode="auto">
            <a:xfrm>
              <a:off x="5318125" y="5559425"/>
              <a:ext cx="103188" cy="130175"/>
            </a:xfrm>
            <a:custGeom>
              <a:avLst/>
              <a:gdLst>
                <a:gd name="T0" fmla="*/ 93 w 100"/>
                <a:gd name="T1" fmla="*/ 60 h 125"/>
                <a:gd name="T2" fmla="*/ 86 w 100"/>
                <a:gd name="T3" fmla="*/ 0 h 125"/>
                <a:gd name="T4" fmla="*/ 0 w 100"/>
                <a:gd name="T5" fmla="*/ 10 h 125"/>
                <a:gd name="T6" fmla="*/ 2 w 100"/>
                <a:gd name="T7" fmla="*/ 22 h 125"/>
                <a:gd name="T8" fmla="*/ 11 w 100"/>
                <a:gd name="T9" fmla="*/ 101 h 125"/>
                <a:gd name="T10" fmla="*/ 100 w 100"/>
                <a:gd name="T11" fmla="*/ 125 h 125"/>
                <a:gd name="T12" fmla="*/ 93 w 100"/>
                <a:gd name="T13" fmla="*/ 60 h 125"/>
              </a:gdLst>
              <a:ahLst/>
              <a:cxnLst>
                <a:cxn ang="0">
                  <a:pos x="T0" y="T1"/>
                </a:cxn>
                <a:cxn ang="0">
                  <a:pos x="T2" y="T3"/>
                </a:cxn>
                <a:cxn ang="0">
                  <a:pos x="T4" y="T5"/>
                </a:cxn>
                <a:cxn ang="0">
                  <a:pos x="T6" y="T7"/>
                </a:cxn>
                <a:cxn ang="0">
                  <a:pos x="T8" y="T9"/>
                </a:cxn>
                <a:cxn ang="0">
                  <a:pos x="T10" y="T11"/>
                </a:cxn>
                <a:cxn ang="0">
                  <a:pos x="T12" y="T13"/>
                </a:cxn>
              </a:cxnLst>
              <a:rect l="0" t="0" r="r" b="b"/>
              <a:pathLst>
                <a:path w="100" h="125">
                  <a:moveTo>
                    <a:pt x="93" y="60"/>
                  </a:moveTo>
                  <a:cubicBezTo>
                    <a:pt x="91" y="39"/>
                    <a:pt x="89" y="19"/>
                    <a:pt x="86" y="0"/>
                  </a:cubicBezTo>
                  <a:cubicBezTo>
                    <a:pt x="0" y="10"/>
                    <a:pt x="0" y="10"/>
                    <a:pt x="0" y="10"/>
                  </a:cubicBezTo>
                  <a:cubicBezTo>
                    <a:pt x="1" y="14"/>
                    <a:pt x="1" y="18"/>
                    <a:pt x="2" y="22"/>
                  </a:cubicBezTo>
                  <a:cubicBezTo>
                    <a:pt x="5" y="48"/>
                    <a:pt x="8" y="75"/>
                    <a:pt x="11" y="101"/>
                  </a:cubicBezTo>
                  <a:cubicBezTo>
                    <a:pt x="40" y="112"/>
                    <a:pt x="70" y="120"/>
                    <a:pt x="100" y="125"/>
                  </a:cubicBezTo>
                  <a:cubicBezTo>
                    <a:pt x="98" y="103"/>
                    <a:pt x="96" y="81"/>
                    <a:pt x="93" y="60"/>
                  </a:cubicBezTo>
                </a:path>
              </a:pathLst>
            </a:custGeom>
            <a:solidFill>
              <a:srgbClr val="7E291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8" name="Freeform 287"/>
            <p:cNvSpPr/>
            <p:nvPr/>
          </p:nvSpPr>
          <p:spPr bwMode="auto">
            <a:xfrm>
              <a:off x="5375275" y="5284788"/>
              <a:ext cx="44450" cy="274638"/>
            </a:xfrm>
            <a:custGeom>
              <a:avLst/>
              <a:gdLst>
                <a:gd name="T0" fmla="*/ 1 w 42"/>
                <a:gd name="T1" fmla="*/ 0 h 266"/>
                <a:gd name="T2" fmla="*/ 0 w 42"/>
                <a:gd name="T3" fmla="*/ 0 h 266"/>
                <a:gd name="T4" fmla="*/ 7 w 42"/>
                <a:gd name="T5" fmla="*/ 60 h 266"/>
                <a:gd name="T6" fmla="*/ 9 w 42"/>
                <a:gd name="T7" fmla="*/ 75 h 266"/>
                <a:gd name="T8" fmla="*/ 11 w 42"/>
                <a:gd name="T9" fmla="*/ 92 h 266"/>
                <a:gd name="T10" fmla="*/ 16 w 42"/>
                <a:gd name="T11" fmla="*/ 130 h 266"/>
                <a:gd name="T12" fmla="*/ 21 w 42"/>
                <a:gd name="T13" fmla="*/ 172 h 266"/>
                <a:gd name="T14" fmla="*/ 26 w 42"/>
                <a:gd name="T15" fmla="*/ 219 h 266"/>
                <a:gd name="T16" fmla="*/ 31 w 42"/>
                <a:gd name="T17" fmla="*/ 266 h 266"/>
                <a:gd name="T18" fmla="*/ 31 w 42"/>
                <a:gd name="T19" fmla="*/ 266 h 266"/>
                <a:gd name="T20" fmla="*/ 31 w 42"/>
                <a:gd name="T21" fmla="*/ 266 h 266"/>
                <a:gd name="T22" fmla="*/ 31 w 42"/>
                <a:gd name="T23" fmla="*/ 266 h 266"/>
                <a:gd name="T24" fmla="*/ 42 w 42"/>
                <a:gd name="T25" fmla="*/ 264 h 266"/>
                <a:gd name="T26" fmla="*/ 36 w 42"/>
                <a:gd name="T27" fmla="*/ 218 h 266"/>
                <a:gd name="T28" fmla="*/ 23 w 42"/>
                <a:gd name="T29" fmla="*/ 129 h 266"/>
                <a:gd name="T30" fmla="*/ 12 w 42"/>
                <a:gd name="T31" fmla="*/ 60 h 266"/>
                <a:gd name="T32" fmla="*/ 1 w 42"/>
                <a:gd name="T33" fmla="*/ 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42" h="266">
                  <a:moveTo>
                    <a:pt x="1" y="0"/>
                  </a:moveTo>
                  <a:cubicBezTo>
                    <a:pt x="0" y="0"/>
                    <a:pt x="0" y="0"/>
                    <a:pt x="0" y="0"/>
                  </a:cubicBezTo>
                  <a:cubicBezTo>
                    <a:pt x="0" y="0"/>
                    <a:pt x="2" y="22"/>
                    <a:pt x="7" y="60"/>
                  </a:cubicBezTo>
                  <a:cubicBezTo>
                    <a:pt x="8" y="65"/>
                    <a:pt x="9" y="70"/>
                    <a:pt x="9" y="75"/>
                  </a:cubicBezTo>
                  <a:cubicBezTo>
                    <a:pt x="10" y="81"/>
                    <a:pt x="11" y="86"/>
                    <a:pt x="11" y="92"/>
                  </a:cubicBezTo>
                  <a:cubicBezTo>
                    <a:pt x="13" y="104"/>
                    <a:pt x="14" y="116"/>
                    <a:pt x="16" y="130"/>
                  </a:cubicBezTo>
                  <a:cubicBezTo>
                    <a:pt x="17" y="143"/>
                    <a:pt x="19" y="157"/>
                    <a:pt x="21" y="172"/>
                  </a:cubicBezTo>
                  <a:cubicBezTo>
                    <a:pt x="23" y="187"/>
                    <a:pt x="24" y="203"/>
                    <a:pt x="26" y="219"/>
                  </a:cubicBezTo>
                  <a:cubicBezTo>
                    <a:pt x="28" y="234"/>
                    <a:pt x="30" y="250"/>
                    <a:pt x="31" y="266"/>
                  </a:cubicBezTo>
                  <a:cubicBezTo>
                    <a:pt x="31" y="266"/>
                    <a:pt x="31" y="266"/>
                    <a:pt x="31" y="266"/>
                  </a:cubicBezTo>
                  <a:cubicBezTo>
                    <a:pt x="31" y="266"/>
                    <a:pt x="31" y="266"/>
                    <a:pt x="31" y="266"/>
                  </a:cubicBezTo>
                  <a:cubicBezTo>
                    <a:pt x="31" y="266"/>
                    <a:pt x="31" y="266"/>
                    <a:pt x="31" y="266"/>
                  </a:cubicBezTo>
                  <a:cubicBezTo>
                    <a:pt x="42" y="264"/>
                    <a:pt x="42" y="264"/>
                    <a:pt x="42" y="264"/>
                  </a:cubicBezTo>
                  <a:cubicBezTo>
                    <a:pt x="40" y="248"/>
                    <a:pt x="38" y="233"/>
                    <a:pt x="36" y="218"/>
                  </a:cubicBezTo>
                  <a:cubicBezTo>
                    <a:pt x="32" y="185"/>
                    <a:pt x="27" y="155"/>
                    <a:pt x="23" y="129"/>
                  </a:cubicBezTo>
                  <a:cubicBezTo>
                    <a:pt x="19" y="102"/>
                    <a:pt x="16" y="79"/>
                    <a:pt x="12" y="60"/>
                  </a:cubicBezTo>
                  <a:cubicBezTo>
                    <a:pt x="5" y="22"/>
                    <a:pt x="1" y="0"/>
                    <a:pt x="1" y="0"/>
                  </a:cubicBezTo>
                </a:path>
              </a:pathLst>
            </a:custGeom>
            <a:solidFill>
              <a:srgbClr val="D5D5D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9" name="Freeform 288"/>
            <p:cNvSpPr/>
            <p:nvPr/>
          </p:nvSpPr>
          <p:spPr bwMode="auto">
            <a:xfrm>
              <a:off x="5407025" y="5557838"/>
              <a:ext cx="26988" cy="133350"/>
            </a:xfrm>
            <a:custGeom>
              <a:avLst/>
              <a:gdLst>
                <a:gd name="T0" fmla="*/ 14 w 25"/>
                <a:gd name="T1" fmla="*/ 127 h 129"/>
                <a:gd name="T2" fmla="*/ 25 w 25"/>
                <a:gd name="T3" fmla="*/ 129 h 129"/>
                <a:gd name="T4" fmla="*/ 18 w 25"/>
                <a:gd name="T5" fmla="*/ 61 h 129"/>
                <a:gd name="T6" fmla="*/ 12 w 25"/>
                <a:gd name="T7" fmla="*/ 6 h 129"/>
                <a:gd name="T8" fmla="*/ 11 w 25"/>
                <a:gd name="T9" fmla="*/ 0 h 129"/>
                <a:gd name="T10" fmla="*/ 0 w 25"/>
                <a:gd name="T11" fmla="*/ 2 h 129"/>
                <a:gd name="T12" fmla="*/ 7 w 25"/>
                <a:gd name="T13" fmla="*/ 62 h 129"/>
                <a:gd name="T14" fmla="*/ 14 w 25"/>
                <a:gd name="T15" fmla="*/ 127 h 12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 h="129">
                  <a:moveTo>
                    <a:pt x="14" y="127"/>
                  </a:moveTo>
                  <a:cubicBezTo>
                    <a:pt x="18" y="128"/>
                    <a:pt x="22" y="128"/>
                    <a:pt x="25" y="129"/>
                  </a:cubicBezTo>
                  <a:cubicBezTo>
                    <a:pt x="23" y="106"/>
                    <a:pt x="20" y="83"/>
                    <a:pt x="18" y="61"/>
                  </a:cubicBezTo>
                  <a:cubicBezTo>
                    <a:pt x="16" y="42"/>
                    <a:pt x="14" y="23"/>
                    <a:pt x="12" y="6"/>
                  </a:cubicBezTo>
                  <a:cubicBezTo>
                    <a:pt x="11" y="4"/>
                    <a:pt x="11" y="2"/>
                    <a:pt x="11" y="0"/>
                  </a:cubicBezTo>
                  <a:cubicBezTo>
                    <a:pt x="0" y="2"/>
                    <a:pt x="0" y="2"/>
                    <a:pt x="0" y="2"/>
                  </a:cubicBezTo>
                  <a:cubicBezTo>
                    <a:pt x="3" y="21"/>
                    <a:pt x="5" y="41"/>
                    <a:pt x="7" y="62"/>
                  </a:cubicBezTo>
                  <a:cubicBezTo>
                    <a:pt x="10" y="83"/>
                    <a:pt x="12" y="105"/>
                    <a:pt x="14" y="127"/>
                  </a:cubicBezTo>
                </a:path>
              </a:pathLst>
            </a:custGeom>
            <a:solidFill>
              <a:srgbClr val="7E291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0" name="Freeform 289"/>
            <p:cNvSpPr/>
            <p:nvPr/>
          </p:nvSpPr>
          <p:spPr bwMode="auto">
            <a:xfrm>
              <a:off x="5407025" y="5557838"/>
              <a:ext cx="26988" cy="133350"/>
            </a:xfrm>
            <a:custGeom>
              <a:avLst/>
              <a:gdLst>
                <a:gd name="T0" fmla="*/ 11 w 25"/>
                <a:gd name="T1" fmla="*/ 0 h 129"/>
                <a:gd name="T2" fmla="*/ 11 w 25"/>
                <a:gd name="T3" fmla="*/ 0 h 129"/>
                <a:gd name="T4" fmla="*/ 0 w 25"/>
                <a:gd name="T5" fmla="*/ 2 h 129"/>
                <a:gd name="T6" fmla="*/ 7 w 25"/>
                <a:gd name="T7" fmla="*/ 62 h 129"/>
                <a:gd name="T8" fmla="*/ 14 w 25"/>
                <a:gd name="T9" fmla="*/ 127 h 129"/>
                <a:gd name="T10" fmla="*/ 25 w 25"/>
                <a:gd name="T11" fmla="*/ 129 h 129"/>
                <a:gd name="T12" fmla="*/ 18 w 25"/>
                <a:gd name="T13" fmla="*/ 61 h 129"/>
                <a:gd name="T14" fmla="*/ 12 w 25"/>
                <a:gd name="T15" fmla="*/ 6 h 129"/>
                <a:gd name="T16" fmla="*/ 11 w 25"/>
                <a:gd name="T17" fmla="*/ 0 h 129"/>
                <a:gd name="T18" fmla="*/ 11 w 25"/>
                <a:gd name="T19" fmla="*/ 0 h 1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5" h="129">
                  <a:moveTo>
                    <a:pt x="11" y="0"/>
                  </a:moveTo>
                  <a:cubicBezTo>
                    <a:pt x="11" y="0"/>
                    <a:pt x="11" y="0"/>
                    <a:pt x="11" y="0"/>
                  </a:cubicBezTo>
                  <a:cubicBezTo>
                    <a:pt x="0" y="2"/>
                    <a:pt x="0" y="2"/>
                    <a:pt x="0" y="2"/>
                  </a:cubicBezTo>
                  <a:cubicBezTo>
                    <a:pt x="3" y="21"/>
                    <a:pt x="5" y="41"/>
                    <a:pt x="7" y="62"/>
                  </a:cubicBezTo>
                  <a:cubicBezTo>
                    <a:pt x="10" y="83"/>
                    <a:pt x="12" y="105"/>
                    <a:pt x="14" y="127"/>
                  </a:cubicBezTo>
                  <a:cubicBezTo>
                    <a:pt x="18" y="128"/>
                    <a:pt x="22" y="128"/>
                    <a:pt x="25" y="129"/>
                  </a:cubicBezTo>
                  <a:cubicBezTo>
                    <a:pt x="23" y="106"/>
                    <a:pt x="20" y="83"/>
                    <a:pt x="18" y="61"/>
                  </a:cubicBezTo>
                  <a:cubicBezTo>
                    <a:pt x="16" y="42"/>
                    <a:pt x="14" y="23"/>
                    <a:pt x="12" y="6"/>
                  </a:cubicBezTo>
                  <a:cubicBezTo>
                    <a:pt x="11" y="4"/>
                    <a:pt x="11" y="2"/>
                    <a:pt x="11" y="0"/>
                  </a:cubicBezTo>
                  <a:cubicBezTo>
                    <a:pt x="11" y="0"/>
                    <a:pt x="11" y="0"/>
                    <a:pt x="11" y="0"/>
                  </a:cubicBezTo>
                </a:path>
              </a:pathLst>
            </a:custGeom>
            <a:solidFill>
              <a:srgbClr val="BF948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1" name="Freeform 290"/>
            <p:cNvSpPr/>
            <p:nvPr/>
          </p:nvSpPr>
          <p:spPr bwMode="auto">
            <a:xfrm>
              <a:off x="5638800" y="5441950"/>
              <a:ext cx="52388" cy="239713"/>
            </a:xfrm>
            <a:custGeom>
              <a:avLst/>
              <a:gdLst>
                <a:gd name="T0" fmla="*/ 26 w 50"/>
                <a:gd name="T1" fmla="*/ 60 h 232"/>
                <a:gd name="T2" fmla="*/ 8 w 50"/>
                <a:gd name="T3" fmla="*/ 178 h 232"/>
                <a:gd name="T4" fmla="*/ 0 w 50"/>
                <a:gd name="T5" fmla="*/ 232 h 232"/>
                <a:gd name="T6" fmla="*/ 18 w 50"/>
                <a:gd name="T7" fmla="*/ 227 h 232"/>
                <a:gd name="T8" fmla="*/ 49 w 50"/>
                <a:gd name="T9" fmla="*/ 14 h 232"/>
                <a:gd name="T10" fmla="*/ 50 w 50"/>
                <a:gd name="T11" fmla="*/ 2 h 232"/>
                <a:gd name="T12" fmla="*/ 35 w 50"/>
                <a:gd name="T13" fmla="*/ 0 h 232"/>
                <a:gd name="T14" fmla="*/ 34 w 50"/>
                <a:gd name="T15" fmla="*/ 5 h 232"/>
                <a:gd name="T16" fmla="*/ 26 w 50"/>
                <a:gd name="T17" fmla="*/ 60 h 2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232">
                  <a:moveTo>
                    <a:pt x="26" y="60"/>
                  </a:moveTo>
                  <a:cubicBezTo>
                    <a:pt x="21" y="98"/>
                    <a:pt x="15" y="137"/>
                    <a:pt x="8" y="178"/>
                  </a:cubicBezTo>
                  <a:cubicBezTo>
                    <a:pt x="6" y="196"/>
                    <a:pt x="3" y="214"/>
                    <a:pt x="0" y="232"/>
                  </a:cubicBezTo>
                  <a:cubicBezTo>
                    <a:pt x="6" y="231"/>
                    <a:pt x="12" y="229"/>
                    <a:pt x="18" y="227"/>
                  </a:cubicBezTo>
                  <a:cubicBezTo>
                    <a:pt x="29" y="158"/>
                    <a:pt x="39" y="87"/>
                    <a:pt x="49" y="14"/>
                  </a:cubicBezTo>
                  <a:cubicBezTo>
                    <a:pt x="49" y="10"/>
                    <a:pt x="50" y="6"/>
                    <a:pt x="50" y="2"/>
                  </a:cubicBezTo>
                  <a:cubicBezTo>
                    <a:pt x="35" y="0"/>
                    <a:pt x="35" y="0"/>
                    <a:pt x="35" y="0"/>
                  </a:cubicBezTo>
                  <a:cubicBezTo>
                    <a:pt x="34" y="2"/>
                    <a:pt x="34" y="3"/>
                    <a:pt x="34" y="5"/>
                  </a:cubicBezTo>
                  <a:cubicBezTo>
                    <a:pt x="31" y="23"/>
                    <a:pt x="29" y="41"/>
                    <a:pt x="26" y="60"/>
                  </a:cubicBezTo>
                </a:path>
              </a:pathLst>
            </a:custGeom>
            <a:solidFill>
              <a:srgbClr val="7E291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2" name="Freeform 291"/>
            <p:cNvSpPr/>
            <p:nvPr/>
          </p:nvSpPr>
          <p:spPr bwMode="auto">
            <a:xfrm>
              <a:off x="5540375" y="5429250"/>
              <a:ext cx="123825" cy="266700"/>
            </a:xfrm>
            <a:custGeom>
              <a:avLst/>
              <a:gdLst>
                <a:gd name="T0" fmla="*/ 93 w 119"/>
                <a:gd name="T1" fmla="*/ 190 h 259"/>
                <a:gd name="T2" fmla="*/ 110 w 119"/>
                <a:gd name="T3" fmla="*/ 71 h 259"/>
                <a:gd name="T4" fmla="*/ 119 w 119"/>
                <a:gd name="T5" fmla="*/ 11 h 259"/>
                <a:gd name="T6" fmla="*/ 34 w 119"/>
                <a:gd name="T7" fmla="*/ 0 h 259"/>
                <a:gd name="T8" fmla="*/ 33 w 119"/>
                <a:gd name="T9" fmla="*/ 11 h 259"/>
                <a:gd name="T10" fmla="*/ 0 w 119"/>
                <a:gd name="T11" fmla="*/ 259 h 259"/>
                <a:gd name="T12" fmla="*/ 84 w 119"/>
                <a:gd name="T13" fmla="*/ 248 h 259"/>
                <a:gd name="T14" fmla="*/ 93 w 119"/>
                <a:gd name="T15" fmla="*/ 190 h 25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19" h="259">
                  <a:moveTo>
                    <a:pt x="93" y="190"/>
                  </a:moveTo>
                  <a:cubicBezTo>
                    <a:pt x="99" y="149"/>
                    <a:pt x="105" y="109"/>
                    <a:pt x="110" y="71"/>
                  </a:cubicBezTo>
                  <a:cubicBezTo>
                    <a:pt x="113" y="51"/>
                    <a:pt x="116" y="31"/>
                    <a:pt x="119" y="11"/>
                  </a:cubicBezTo>
                  <a:cubicBezTo>
                    <a:pt x="34" y="0"/>
                    <a:pt x="34" y="0"/>
                    <a:pt x="34" y="0"/>
                  </a:cubicBezTo>
                  <a:cubicBezTo>
                    <a:pt x="34" y="4"/>
                    <a:pt x="33" y="7"/>
                    <a:pt x="33" y="11"/>
                  </a:cubicBezTo>
                  <a:cubicBezTo>
                    <a:pt x="21" y="96"/>
                    <a:pt x="10" y="179"/>
                    <a:pt x="0" y="259"/>
                  </a:cubicBezTo>
                  <a:cubicBezTo>
                    <a:pt x="29" y="258"/>
                    <a:pt x="57" y="254"/>
                    <a:pt x="84" y="248"/>
                  </a:cubicBezTo>
                  <a:cubicBezTo>
                    <a:pt x="87" y="228"/>
                    <a:pt x="90" y="209"/>
                    <a:pt x="93" y="190"/>
                  </a:cubicBezTo>
                </a:path>
              </a:pathLst>
            </a:custGeom>
            <a:solidFill>
              <a:srgbClr val="7E291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3" name="Freeform 292"/>
            <p:cNvSpPr/>
            <p:nvPr/>
          </p:nvSpPr>
          <p:spPr bwMode="auto">
            <a:xfrm>
              <a:off x="5668963" y="5440363"/>
              <a:ext cx="6350" cy="1588"/>
            </a:xfrm>
            <a:custGeom>
              <a:avLst/>
              <a:gdLst>
                <a:gd name="T0" fmla="*/ 0 w 7"/>
                <a:gd name="T1" fmla="*/ 0 h 1"/>
                <a:gd name="T2" fmla="*/ 7 w 7"/>
                <a:gd name="T3" fmla="*/ 1 h 1"/>
                <a:gd name="T4" fmla="*/ 7 w 7"/>
                <a:gd name="T5" fmla="*/ 1 h 1"/>
                <a:gd name="T6" fmla="*/ 7 w 7"/>
                <a:gd name="T7" fmla="*/ 1 h 1"/>
                <a:gd name="T8" fmla="*/ 7 w 7"/>
                <a:gd name="T9" fmla="*/ 1 h 1"/>
                <a:gd name="T10" fmla="*/ 0 w 7"/>
                <a:gd name="T11" fmla="*/ 0 h 1"/>
              </a:gdLst>
              <a:ahLst/>
              <a:cxnLst>
                <a:cxn ang="0">
                  <a:pos x="T0" y="T1"/>
                </a:cxn>
                <a:cxn ang="0">
                  <a:pos x="T2" y="T3"/>
                </a:cxn>
                <a:cxn ang="0">
                  <a:pos x="T4" y="T5"/>
                </a:cxn>
                <a:cxn ang="0">
                  <a:pos x="T6" y="T7"/>
                </a:cxn>
                <a:cxn ang="0">
                  <a:pos x="T8" y="T9"/>
                </a:cxn>
                <a:cxn ang="0">
                  <a:pos x="T10" y="T11"/>
                </a:cxn>
              </a:cxnLst>
              <a:rect l="0" t="0" r="r" b="b"/>
              <a:pathLst>
                <a:path w="7" h="1">
                  <a:moveTo>
                    <a:pt x="0" y="0"/>
                  </a:moveTo>
                  <a:cubicBezTo>
                    <a:pt x="7" y="1"/>
                    <a:pt x="7" y="1"/>
                    <a:pt x="7" y="1"/>
                  </a:cubicBezTo>
                  <a:cubicBezTo>
                    <a:pt x="7" y="1"/>
                    <a:pt x="7" y="1"/>
                    <a:pt x="7" y="1"/>
                  </a:cubicBezTo>
                  <a:cubicBezTo>
                    <a:pt x="7" y="1"/>
                    <a:pt x="7" y="1"/>
                    <a:pt x="7" y="1"/>
                  </a:cubicBezTo>
                  <a:cubicBezTo>
                    <a:pt x="7" y="1"/>
                    <a:pt x="7" y="1"/>
                    <a:pt x="7" y="1"/>
                  </a:cubicBezTo>
                  <a:cubicBezTo>
                    <a:pt x="0" y="0"/>
                    <a:pt x="0" y="0"/>
                    <a:pt x="0" y="0"/>
                  </a:cubicBezTo>
                </a:path>
              </a:pathLst>
            </a:custGeom>
            <a:solidFill>
              <a:srgbClr val="FBCFB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4" name="Freeform 293"/>
            <p:cNvSpPr/>
            <p:nvPr/>
          </p:nvSpPr>
          <p:spPr bwMode="auto">
            <a:xfrm>
              <a:off x="5664200" y="5165725"/>
              <a:ext cx="39688" cy="276225"/>
            </a:xfrm>
            <a:custGeom>
              <a:avLst/>
              <a:gdLst>
                <a:gd name="T0" fmla="*/ 37 w 38"/>
                <a:gd name="T1" fmla="*/ 0 h 267"/>
                <a:gd name="T2" fmla="*/ 29 w 38"/>
                <a:gd name="T3" fmla="*/ 61 h 267"/>
                <a:gd name="T4" fmla="*/ 27 w 38"/>
                <a:gd name="T5" fmla="*/ 76 h 267"/>
                <a:gd name="T6" fmla="*/ 25 w 38"/>
                <a:gd name="T7" fmla="*/ 92 h 267"/>
                <a:gd name="T8" fmla="*/ 19 w 38"/>
                <a:gd name="T9" fmla="*/ 130 h 267"/>
                <a:gd name="T10" fmla="*/ 14 w 38"/>
                <a:gd name="T11" fmla="*/ 172 h 267"/>
                <a:gd name="T12" fmla="*/ 7 w 38"/>
                <a:gd name="T13" fmla="*/ 219 h 267"/>
                <a:gd name="T14" fmla="*/ 0 w 38"/>
                <a:gd name="T15" fmla="*/ 265 h 267"/>
                <a:gd name="T16" fmla="*/ 4 w 38"/>
                <a:gd name="T17" fmla="*/ 266 h 267"/>
                <a:gd name="T18" fmla="*/ 11 w 38"/>
                <a:gd name="T19" fmla="*/ 267 h 267"/>
                <a:gd name="T20" fmla="*/ 17 w 38"/>
                <a:gd name="T21" fmla="*/ 221 h 267"/>
                <a:gd name="T22" fmla="*/ 27 w 38"/>
                <a:gd name="T23" fmla="*/ 131 h 267"/>
                <a:gd name="T24" fmla="*/ 34 w 38"/>
                <a:gd name="T25" fmla="*/ 61 h 267"/>
                <a:gd name="T26" fmla="*/ 38 w 38"/>
                <a:gd name="T27" fmla="*/ 1 h 267"/>
                <a:gd name="T28" fmla="*/ 37 w 38"/>
                <a:gd name="T29"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8" h="267">
                  <a:moveTo>
                    <a:pt x="37" y="0"/>
                  </a:moveTo>
                  <a:cubicBezTo>
                    <a:pt x="37" y="0"/>
                    <a:pt x="34" y="22"/>
                    <a:pt x="29" y="61"/>
                  </a:cubicBezTo>
                  <a:cubicBezTo>
                    <a:pt x="28" y="66"/>
                    <a:pt x="28" y="71"/>
                    <a:pt x="27" y="76"/>
                  </a:cubicBezTo>
                  <a:cubicBezTo>
                    <a:pt x="26" y="81"/>
                    <a:pt x="25" y="87"/>
                    <a:pt x="25" y="92"/>
                  </a:cubicBezTo>
                  <a:cubicBezTo>
                    <a:pt x="23" y="104"/>
                    <a:pt x="21" y="117"/>
                    <a:pt x="19" y="130"/>
                  </a:cubicBezTo>
                  <a:cubicBezTo>
                    <a:pt x="18" y="143"/>
                    <a:pt x="16" y="157"/>
                    <a:pt x="14" y="172"/>
                  </a:cubicBezTo>
                  <a:cubicBezTo>
                    <a:pt x="11" y="187"/>
                    <a:pt x="9" y="203"/>
                    <a:pt x="7" y="219"/>
                  </a:cubicBezTo>
                  <a:cubicBezTo>
                    <a:pt x="5" y="234"/>
                    <a:pt x="2" y="250"/>
                    <a:pt x="0" y="265"/>
                  </a:cubicBezTo>
                  <a:cubicBezTo>
                    <a:pt x="4" y="266"/>
                    <a:pt x="4" y="266"/>
                    <a:pt x="4" y="266"/>
                  </a:cubicBezTo>
                  <a:cubicBezTo>
                    <a:pt x="11" y="267"/>
                    <a:pt x="11" y="267"/>
                    <a:pt x="11" y="267"/>
                  </a:cubicBezTo>
                  <a:cubicBezTo>
                    <a:pt x="13" y="251"/>
                    <a:pt x="15" y="236"/>
                    <a:pt x="17" y="221"/>
                  </a:cubicBezTo>
                  <a:cubicBezTo>
                    <a:pt x="21" y="188"/>
                    <a:pt x="24" y="158"/>
                    <a:pt x="27" y="131"/>
                  </a:cubicBezTo>
                  <a:cubicBezTo>
                    <a:pt x="30" y="104"/>
                    <a:pt x="33" y="81"/>
                    <a:pt x="34" y="61"/>
                  </a:cubicBezTo>
                  <a:cubicBezTo>
                    <a:pt x="36" y="23"/>
                    <a:pt x="38" y="1"/>
                    <a:pt x="38" y="1"/>
                  </a:cubicBezTo>
                  <a:cubicBezTo>
                    <a:pt x="37" y="0"/>
                    <a:pt x="37" y="0"/>
                    <a:pt x="37" y="0"/>
                  </a:cubicBezTo>
                </a:path>
              </a:pathLst>
            </a:custGeom>
            <a:solidFill>
              <a:srgbClr val="D5D5D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5" name="Freeform 294"/>
            <p:cNvSpPr/>
            <p:nvPr/>
          </p:nvSpPr>
          <p:spPr bwMode="auto">
            <a:xfrm>
              <a:off x="5627688" y="5440363"/>
              <a:ext cx="47625" cy="244475"/>
            </a:xfrm>
            <a:custGeom>
              <a:avLst/>
              <a:gdLst>
                <a:gd name="T0" fmla="*/ 9 w 46"/>
                <a:gd name="T1" fmla="*/ 179 h 237"/>
                <a:gd name="T2" fmla="*/ 0 w 46"/>
                <a:gd name="T3" fmla="*/ 237 h 237"/>
                <a:gd name="T4" fmla="*/ 11 w 46"/>
                <a:gd name="T5" fmla="*/ 234 h 237"/>
                <a:gd name="T6" fmla="*/ 19 w 46"/>
                <a:gd name="T7" fmla="*/ 180 h 237"/>
                <a:gd name="T8" fmla="*/ 37 w 46"/>
                <a:gd name="T9" fmla="*/ 62 h 237"/>
                <a:gd name="T10" fmla="*/ 45 w 46"/>
                <a:gd name="T11" fmla="*/ 7 h 237"/>
                <a:gd name="T12" fmla="*/ 46 w 46"/>
                <a:gd name="T13" fmla="*/ 2 h 237"/>
                <a:gd name="T14" fmla="*/ 35 w 46"/>
                <a:gd name="T15" fmla="*/ 0 h 237"/>
                <a:gd name="T16" fmla="*/ 26 w 46"/>
                <a:gd name="T17" fmla="*/ 60 h 237"/>
                <a:gd name="T18" fmla="*/ 9 w 46"/>
                <a:gd name="T19" fmla="*/ 179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6" h="237">
                  <a:moveTo>
                    <a:pt x="9" y="179"/>
                  </a:moveTo>
                  <a:cubicBezTo>
                    <a:pt x="6" y="198"/>
                    <a:pt x="3" y="217"/>
                    <a:pt x="0" y="237"/>
                  </a:cubicBezTo>
                  <a:cubicBezTo>
                    <a:pt x="4" y="236"/>
                    <a:pt x="7" y="235"/>
                    <a:pt x="11" y="234"/>
                  </a:cubicBezTo>
                  <a:cubicBezTo>
                    <a:pt x="14" y="216"/>
                    <a:pt x="17" y="198"/>
                    <a:pt x="19" y="180"/>
                  </a:cubicBezTo>
                  <a:cubicBezTo>
                    <a:pt x="26" y="139"/>
                    <a:pt x="32" y="100"/>
                    <a:pt x="37" y="62"/>
                  </a:cubicBezTo>
                  <a:cubicBezTo>
                    <a:pt x="40" y="43"/>
                    <a:pt x="42" y="25"/>
                    <a:pt x="45" y="7"/>
                  </a:cubicBezTo>
                  <a:cubicBezTo>
                    <a:pt x="45" y="5"/>
                    <a:pt x="45" y="4"/>
                    <a:pt x="46" y="2"/>
                  </a:cubicBezTo>
                  <a:cubicBezTo>
                    <a:pt x="35" y="0"/>
                    <a:pt x="35" y="0"/>
                    <a:pt x="35" y="0"/>
                  </a:cubicBezTo>
                  <a:cubicBezTo>
                    <a:pt x="32" y="20"/>
                    <a:pt x="29" y="40"/>
                    <a:pt x="26" y="60"/>
                  </a:cubicBezTo>
                  <a:cubicBezTo>
                    <a:pt x="21" y="98"/>
                    <a:pt x="15" y="138"/>
                    <a:pt x="9" y="179"/>
                  </a:cubicBezTo>
                </a:path>
              </a:pathLst>
            </a:custGeom>
            <a:solidFill>
              <a:srgbClr val="7E291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6" name="Freeform 295"/>
            <p:cNvSpPr/>
            <p:nvPr/>
          </p:nvSpPr>
          <p:spPr bwMode="auto">
            <a:xfrm>
              <a:off x="5627688" y="5440363"/>
              <a:ext cx="47625" cy="244475"/>
            </a:xfrm>
            <a:custGeom>
              <a:avLst/>
              <a:gdLst>
                <a:gd name="T0" fmla="*/ 35 w 46"/>
                <a:gd name="T1" fmla="*/ 0 h 237"/>
                <a:gd name="T2" fmla="*/ 35 w 46"/>
                <a:gd name="T3" fmla="*/ 0 h 237"/>
                <a:gd name="T4" fmla="*/ 26 w 46"/>
                <a:gd name="T5" fmla="*/ 60 h 237"/>
                <a:gd name="T6" fmla="*/ 9 w 46"/>
                <a:gd name="T7" fmla="*/ 179 h 237"/>
                <a:gd name="T8" fmla="*/ 0 w 46"/>
                <a:gd name="T9" fmla="*/ 237 h 237"/>
                <a:gd name="T10" fmla="*/ 11 w 46"/>
                <a:gd name="T11" fmla="*/ 234 h 237"/>
                <a:gd name="T12" fmla="*/ 19 w 46"/>
                <a:gd name="T13" fmla="*/ 180 h 237"/>
                <a:gd name="T14" fmla="*/ 37 w 46"/>
                <a:gd name="T15" fmla="*/ 62 h 237"/>
                <a:gd name="T16" fmla="*/ 45 w 46"/>
                <a:gd name="T17" fmla="*/ 7 h 237"/>
                <a:gd name="T18" fmla="*/ 46 w 46"/>
                <a:gd name="T19" fmla="*/ 2 h 237"/>
                <a:gd name="T20" fmla="*/ 39 w 46"/>
                <a:gd name="T21" fmla="*/ 1 h 237"/>
                <a:gd name="T22" fmla="*/ 35 w 46"/>
                <a:gd name="T23" fmla="*/ 0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6" h="237">
                  <a:moveTo>
                    <a:pt x="35" y="0"/>
                  </a:moveTo>
                  <a:cubicBezTo>
                    <a:pt x="35" y="0"/>
                    <a:pt x="35" y="0"/>
                    <a:pt x="35" y="0"/>
                  </a:cubicBezTo>
                  <a:cubicBezTo>
                    <a:pt x="32" y="20"/>
                    <a:pt x="29" y="40"/>
                    <a:pt x="26" y="60"/>
                  </a:cubicBezTo>
                  <a:cubicBezTo>
                    <a:pt x="21" y="98"/>
                    <a:pt x="15" y="138"/>
                    <a:pt x="9" y="179"/>
                  </a:cubicBezTo>
                  <a:cubicBezTo>
                    <a:pt x="6" y="198"/>
                    <a:pt x="3" y="217"/>
                    <a:pt x="0" y="237"/>
                  </a:cubicBezTo>
                  <a:cubicBezTo>
                    <a:pt x="4" y="236"/>
                    <a:pt x="7" y="235"/>
                    <a:pt x="11" y="234"/>
                  </a:cubicBezTo>
                  <a:cubicBezTo>
                    <a:pt x="14" y="216"/>
                    <a:pt x="17" y="198"/>
                    <a:pt x="19" y="180"/>
                  </a:cubicBezTo>
                  <a:cubicBezTo>
                    <a:pt x="26" y="139"/>
                    <a:pt x="32" y="100"/>
                    <a:pt x="37" y="62"/>
                  </a:cubicBezTo>
                  <a:cubicBezTo>
                    <a:pt x="40" y="43"/>
                    <a:pt x="42" y="25"/>
                    <a:pt x="45" y="7"/>
                  </a:cubicBezTo>
                  <a:cubicBezTo>
                    <a:pt x="45" y="5"/>
                    <a:pt x="45" y="4"/>
                    <a:pt x="46" y="2"/>
                  </a:cubicBezTo>
                  <a:cubicBezTo>
                    <a:pt x="39" y="1"/>
                    <a:pt x="39" y="1"/>
                    <a:pt x="39" y="1"/>
                  </a:cubicBezTo>
                  <a:cubicBezTo>
                    <a:pt x="35" y="0"/>
                    <a:pt x="35" y="0"/>
                    <a:pt x="35" y="0"/>
                  </a:cubicBezTo>
                </a:path>
              </a:pathLst>
            </a:custGeom>
            <a:solidFill>
              <a:srgbClr val="BF948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127" name="Oval 296"/>
          <p:cNvSpPr>
            <a:spLocks noChangeArrowheads="1"/>
          </p:cNvSpPr>
          <p:nvPr/>
        </p:nvSpPr>
        <p:spPr bwMode="auto">
          <a:xfrm>
            <a:off x="6742249" y="2587905"/>
            <a:ext cx="838373" cy="838373"/>
          </a:xfrm>
          <a:prstGeom prst="ellipse">
            <a:avLst/>
          </a:prstGeom>
          <a:solidFill>
            <a:srgbClr val="36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4" name="组合 453"/>
          <p:cNvGrpSpPr/>
          <p:nvPr/>
        </p:nvGrpSpPr>
        <p:grpSpPr>
          <a:xfrm>
            <a:off x="6853695" y="2786734"/>
            <a:ext cx="615483" cy="639545"/>
            <a:chOff x="6292850" y="4895850"/>
            <a:chExt cx="771525" cy="801688"/>
          </a:xfrm>
        </p:grpSpPr>
        <p:sp>
          <p:nvSpPr>
            <p:cNvPr id="237" name="Freeform 5"/>
            <p:cNvSpPr/>
            <p:nvPr/>
          </p:nvSpPr>
          <p:spPr bwMode="auto">
            <a:xfrm>
              <a:off x="6678613" y="5692775"/>
              <a:ext cx="0" cy="4763"/>
            </a:xfrm>
            <a:custGeom>
              <a:avLst/>
              <a:gdLst>
                <a:gd name="T0" fmla="*/ 5 h 5"/>
                <a:gd name="T1" fmla="*/ 0 h 5"/>
                <a:gd name="T2" fmla="*/ 1 h 5"/>
                <a:gd name="T3" fmla="*/ 5 h 5"/>
              </a:gdLst>
              <a:ahLst/>
              <a:cxnLst>
                <a:cxn ang="0">
                  <a:pos x="0" y="T0"/>
                </a:cxn>
                <a:cxn ang="0">
                  <a:pos x="0" y="T1"/>
                </a:cxn>
                <a:cxn ang="0">
                  <a:pos x="0" y="T2"/>
                </a:cxn>
                <a:cxn ang="0">
                  <a:pos x="0" y="T3"/>
                </a:cxn>
              </a:cxnLst>
              <a:rect l="0" t="0" r="r" b="b"/>
              <a:pathLst>
                <a:path h="5">
                  <a:moveTo>
                    <a:pt x="0" y="5"/>
                  </a:moveTo>
                  <a:cubicBezTo>
                    <a:pt x="0" y="0"/>
                    <a:pt x="0" y="0"/>
                    <a:pt x="0" y="0"/>
                  </a:cubicBezTo>
                  <a:cubicBezTo>
                    <a:pt x="0" y="1"/>
                    <a:pt x="0" y="1"/>
                    <a:pt x="0" y="1"/>
                  </a:cubicBezTo>
                  <a:cubicBezTo>
                    <a:pt x="0" y="5"/>
                    <a:pt x="0" y="5"/>
                    <a:pt x="0" y="5"/>
                  </a:cubicBez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8" name="Freeform 6"/>
            <p:cNvSpPr/>
            <p:nvPr/>
          </p:nvSpPr>
          <p:spPr bwMode="auto">
            <a:xfrm>
              <a:off x="6675438" y="5692775"/>
              <a:ext cx="3175" cy="4763"/>
            </a:xfrm>
            <a:custGeom>
              <a:avLst/>
              <a:gdLst>
                <a:gd name="T0" fmla="*/ 2 w 2"/>
                <a:gd name="T1" fmla="*/ 0 h 4"/>
                <a:gd name="T2" fmla="*/ 0 w 2"/>
                <a:gd name="T3" fmla="*/ 4 h 4"/>
                <a:gd name="T4" fmla="*/ 2 w 2"/>
                <a:gd name="T5" fmla="*/ 4 h 4"/>
                <a:gd name="T6" fmla="*/ 2 w 2"/>
                <a:gd name="T7" fmla="*/ 0 h 4"/>
              </a:gdLst>
              <a:ahLst/>
              <a:cxnLst>
                <a:cxn ang="0">
                  <a:pos x="T0" y="T1"/>
                </a:cxn>
                <a:cxn ang="0">
                  <a:pos x="T2" y="T3"/>
                </a:cxn>
                <a:cxn ang="0">
                  <a:pos x="T4" y="T5"/>
                </a:cxn>
                <a:cxn ang="0">
                  <a:pos x="T6" y="T7"/>
                </a:cxn>
              </a:cxnLst>
              <a:rect l="0" t="0" r="r" b="b"/>
              <a:pathLst>
                <a:path w="2" h="4">
                  <a:moveTo>
                    <a:pt x="2" y="0"/>
                  </a:moveTo>
                  <a:cubicBezTo>
                    <a:pt x="2" y="2"/>
                    <a:pt x="1" y="3"/>
                    <a:pt x="0" y="4"/>
                  </a:cubicBezTo>
                  <a:cubicBezTo>
                    <a:pt x="1" y="4"/>
                    <a:pt x="2" y="4"/>
                    <a:pt x="2" y="4"/>
                  </a:cubicBezTo>
                  <a:lnTo>
                    <a:pt x="2" y="0"/>
                  </a:ln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9" name="Freeform 7"/>
            <p:cNvSpPr/>
            <p:nvPr/>
          </p:nvSpPr>
          <p:spPr bwMode="auto">
            <a:xfrm>
              <a:off x="6678613" y="5692775"/>
              <a:ext cx="0" cy="4763"/>
            </a:xfrm>
            <a:custGeom>
              <a:avLst/>
              <a:gdLst>
                <a:gd name="T0" fmla="*/ 0 w 1"/>
                <a:gd name="T1" fmla="*/ 5 h 5"/>
                <a:gd name="T2" fmla="*/ 1 w 1"/>
                <a:gd name="T3" fmla="*/ 5 h 5"/>
                <a:gd name="T4" fmla="*/ 1 w 1"/>
                <a:gd name="T5" fmla="*/ 1 h 5"/>
                <a:gd name="T6" fmla="*/ 0 w 1"/>
                <a:gd name="T7" fmla="*/ 0 h 5"/>
                <a:gd name="T8" fmla="*/ 0 w 1"/>
                <a:gd name="T9" fmla="*/ 5 h 5"/>
              </a:gdLst>
              <a:ahLst/>
              <a:cxnLst>
                <a:cxn ang="0">
                  <a:pos x="T0" y="T1"/>
                </a:cxn>
                <a:cxn ang="0">
                  <a:pos x="T2" y="T3"/>
                </a:cxn>
                <a:cxn ang="0">
                  <a:pos x="T4" y="T5"/>
                </a:cxn>
                <a:cxn ang="0">
                  <a:pos x="T6" y="T7"/>
                </a:cxn>
                <a:cxn ang="0">
                  <a:pos x="T8" y="T9"/>
                </a:cxn>
              </a:cxnLst>
              <a:rect l="0" t="0" r="r" b="b"/>
              <a:pathLst>
                <a:path w="1" h="5">
                  <a:moveTo>
                    <a:pt x="0" y="5"/>
                  </a:moveTo>
                  <a:cubicBezTo>
                    <a:pt x="1" y="5"/>
                    <a:pt x="1" y="5"/>
                    <a:pt x="1" y="5"/>
                  </a:cubicBezTo>
                  <a:cubicBezTo>
                    <a:pt x="1" y="1"/>
                    <a:pt x="1" y="1"/>
                    <a:pt x="1" y="1"/>
                  </a:cubicBezTo>
                  <a:cubicBezTo>
                    <a:pt x="0" y="1"/>
                    <a:pt x="0" y="1"/>
                    <a:pt x="0" y="0"/>
                  </a:cubicBezTo>
                  <a:cubicBezTo>
                    <a:pt x="0" y="5"/>
                    <a:pt x="0" y="5"/>
                    <a:pt x="0" y="5"/>
                  </a:cubicBez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0" name="Freeform 8"/>
            <p:cNvSpPr/>
            <p:nvPr/>
          </p:nvSpPr>
          <p:spPr bwMode="auto">
            <a:xfrm>
              <a:off x="6678613" y="5692775"/>
              <a:ext cx="3175" cy="4763"/>
            </a:xfrm>
            <a:custGeom>
              <a:avLst/>
              <a:gdLst>
                <a:gd name="T0" fmla="*/ 2 w 2"/>
                <a:gd name="T1" fmla="*/ 4 h 4"/>
                <a:gd name="T2" fmla="*/ 0 w 2"/>
                <a:gd name="T3" fmla="*/ 0 h 4"/>
                <a:gd name="T4" fmla="*/ 0 w 2"/>
                <a:gd name="T5" fmla="*/ 4 h 4"/>
                <a:gd name="T6" fmla="*/ 2 w 2"/>
                <a:gd name="T7" fmla="*/ 4 h 4"/>
              </a:gdLst>
              <a:ahLst/>
              <a:cxnLst>
                <a:cxn ang="0">
                  <a:pos x="T0" y="T1"/>
                </a:cxn>
                <a:cxn ang="0">
                  <a:pos x="T2" y="T3"/>
                </a:cxn>
                <a:cxn ang="0">
                  <a:pos x="T4" y="T5"/>
                </a:cxn>
                <a:cxn ang="0">
                  <a:pos x="T6" y="T7"/>
                </a:cxn>
              </a:cxnLst>
              <a:rect l="0" t="0" r="r" b="b"/>
              <a:pathLst>
                <a:path w="2" h="4">
                  <a:moveTo>
                    <a:pt x="2" y="4"/>
                  </a:moveTo>
                  <a:cubicBezTo>
                    <a:pt x="1" y="3"/>
                    <a:pt x="0" y="2"/>
                    <a:pt x="0" y="0"/>
                  </a:cubicBezTo>
                  <a:cubicBezTo>
                    <a:pt x="0" y="4"/>
                    <a:pt x="0" y="4"/>
                    <a:pt x="0" y="4"/>
                  </a:cubicBezTo>
                  <a:cubicBezTo>
                    <a:pt x="0" y="4"/>
                    <a:pt x="1" y="4"/>
                    <a:pt x="2" y="4"/>
                  </a:cubicBez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8" name="Freeform 297"/>
            <p:cNvSpPr/>
            <p:nvPr/>
          </p:nvSpPr>
          <p:spPr bwMode="auto">
            <a:xfrm>
              <a:off x="6292850" y="5145088"/>
              <a:ext cx="192088" cy="514350"/>
            </a:xfrm>
            <a:custGeom>
              <a:avLst/>
              <a:gdLst>
                <a:gd name="T0" fmla="*/ 186 w 187"/>
                <a:gd name="T1" fmla="*/ 498 h 498"/>
                <a:gd name="T2" fmla="*/ 186 w 187"/>
                <a:gd name="T3" fmla="*/ 2 h 498"/>
                <a:gd name="T4" fmla="*/ 187 w 187"/>
                <a:gd name="T5" fmla="*/ 2 h 498"/>
                <a:gd name="T6" fmla="*/ 186 w 187"/>
                <a:gd name="T7" fmla="*/ 2 h 498"/>
                <a:gd name="T8" fmla="*/ 186 w 187"/>
                <a:gd name="T9" fmla="*/ 0 h 498"/>
                <a:gd name="T10" fmla="*/ 93 w 187"/>
                <a:gd name="T11" fmla="*/ 20 h 498"/>
                <a:gd name="T12" fmla="*/ 0 w 187"/>
                <a:gd name="T13" fmla="*/ 0 h 498"/>
                <a:gd name="T14" fmla="*/ 0 w 187"/>
                <a:gd name="T15" fmla="*/ 2 h 498"/>
                <a:gd name="T16" fmla="*/ 0 w 187"/>
                <a:gd name="T17" fmla="*/ 2 h 498"/>
                <a:gd name="T18" fmla="*/ 0 w 187"/>
                <a:gd name="T19" fmla="*/ 2 h 498"/>
                <a:gd name="T20" fmla="*/ 0 w 187"/>
                <a:gd name="T21" fmla="*/ 370 h 498"/>
                <a:gd name="T22" fmla="*/ 186 w 187"/>
                <a:gd name="T23" fmla="*/ 49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7" h="498">
                  <a:moveTo>
                    <a:pt x="186" y="498"/>
                  </a:moveTo>
                  <a:cubicBezTo>
                    <a:pt x="186" y="2"/>
                    <a:pt x="186" y="2"/>
                    <a:pt x="186" y="2"/>
                  </a:cubicBezTo>
                  <a:cubicBezTo>
                    <a:pt x="187" y="2"/>
                    <a:pt x="187" y="2"/>
                    <a:pt x="187" y="2"/>
                  </a:cubicBezTo>
                  <a:cubicBezTo>
                    <a:pt x="186" y="2"/>
                    <a:pt x="186" y="2"/>
                    <a:pt x="186" y="2"/>
                  </a:cubicBezTo>
                  <a:cubicBezTo>
                    <a:pt x="186" y="0"/>
                    <a:pt x="186" y="0"/>
                    <a:pt x="186" y="0"/>
                  </a:cubicBezTo>
                  <a:cubicBezTo>
                    <a:pt x="185" y="11"/>
                    <a:pt x="144" y="20"/>
                    <a:pt x="93" y="20"/>
                  </a:cubicBezTo>
                  <a:cubicBezTo>
                    <a:pt x="42" y="20"/>
                    <a:pt x="1" y="11"/>
                    <a:pt x="0" y="0"/>
                  </a:cubicBezTo>
                  <a:cubicBezTo>
                    <a:pt x="0" y="2"/>
                    <a:pt x="0" y="2"/>
                    <a:pt x="0" y="2"/>
                  </a:cubicBezTo>
                  <a:cubicBezTo>
                    <a:pt x="0" y="2"/>
                    <a:pt x="0" y="2"/>
                    <a:pt x="0" y="2"/>
                  </a:cubicBezTo>
                  <a:cubicBezTo>
                    <a:pt x="0" y="2"/>
                    <a:pt x="0" y="2"/>
                    <a:pt x="0" y="2"/>
                  </a:cubicBezTo>
                  <a:cubicBezTo>
                    <a:pt x="0" y="370"/>
                    <a:pt x="0" y="370"/>
                    <a:pt x="0" y="370"/>
                  </a:cubicBezTo>
                  <a:cubicBezTo>
                    <a:pt x="51" y="426"/>
                    <a:pt x="115" y="470"/>
                    <a:pt x="186" y="498"/>
                  </a:cubicBezTo>
                  <a:close/>
                </a:path>
              </a:pathLst>
            </a:custGeom>
            <a:solidFill>
              <a:srgbClr val="D7B35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9" name="Freeform 298"/>
            <p:cNvSpPr/>
            <p:nvPr/>
          </p:nvSpPr>
          <p:spPr bwMode="auto">
            <a:xfrm>
              <a:off x="6484938" y="5145088"/>
              <a:ext cx="193675" cy="552450"/>
            </a:xfrm>
            <a:custGeom>
              <a:avLst/>
              <a:gdLst>
                <a:gd name="T0" fmla="*/ 0 w 186"/>
                <a:gd name="T1" fmla="*/ 498 h 534"/>
                <a:gd name="T2" fmla="*/ 184 w 186"/>
                <a:gd name="T3" fmla="*/ 534 h 534"/>
                <a:gd name="T4" fmla="*/ 186 w 186"/>
                <a:gd name="T5" fmla="*/ 530 h 534"/>
                <a:gd name="T6" fmla="*/ 186 w 186"/>
                <a:gd name="T7" fmla="*/ 2 h 534"/>
                <a:gd name="T8" fmla="*/ 186 w 186"/>
                <a:gd name="T9" fmla="*/ 2 h 534"/>
                <a:gd name="T10" fmla="*/ 186 w 186"/>
                <a:gd name="T11" fmla="*/ 2 h 534"/>
                <a:gd name="T12" fmla="*/ 186 w 186"/>
                <a:gd name="T13" fmla="*/ 0 h 534"/>
                <a:gd name="T14" fmla="*/ 93 w 186"/>
                <a:gd name="T15" fmla="*/ 20 h 534"/>
                <a:gd name="T16" fmla="*/ 0 w 186"/>
                <a:gd name="T17" fmla="*/ 0 h 534"/>
                <a:gd name="T18" fmla="*/ 0 w 186"/>
                <a:gd name="T19" fmla="*/ 2 h 534"/>
                <a:gd name="T20" fmla="*/ 0 w 186"/>
                <a:gd name="T21" fmla="*/ 2 h 534"/>
                <a:gd name="T22" fmla="*/ 0 w 186"/>
                <a:gd name="T23" fmla="*/ 2 h 534"/>
                <a:gd name="T24" fmla="*/ 0 w 186"/>
                <a:gd name="T25" fmla="*/ 498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6" h="534">
                  <a:moveTo>
                    <a:pt x="0" y="498"/>
                  </a:moveTo>
                  <a:cubicBezTo>
                    <a:pt x="57" y="521"/>
                    <a:pt x="119" y="533"/>
                    <a:pt x="184" y="534"/>
                  </a:cubicBezTo>
                  <a:cubicBezTo>
                    <a:pt x="185" y="533"/>
                    <a:pt x="186" y="532"/>
                    <a:pt x="186" y="530"/>
                  </a:cubicBezTo>
                  <a:cubicBezTo>
                    <a:pt x="186" y="2"/>
                    <a:pt x="186" y="2"/>
                    <a:pt x="186" y="2"/>
                  </a:cubicBezTo>
                  <a:cubicBezTo>
                    <a:pt x="186" y="2"/>
                    <a:pt x="186" y="2"/>
                    <a:pt x="186" y="2"/>
                  </a:cubicBezTo>
                  <a:cubicBezTo>
                    <a:pt x="186" y="2"/>
                    <a:pt x="186" y="2"/>
                    <a:pt x="186" y="2"/>
                  </a:cubicBezTo>
                  <a:cubicBezTo>
                    <a:pt x="186" y="0"/>
                    <a:pt x="186" y="0"/>
                    <a:pt x="186" y="0"/>
                  </a:cubicBezTo>
                  <a:cubicBezTo>
                    <a:pt x="185" y="11"/>
                    <a:pt x="144" y="20"/>
                    <a:pt x="93" y="20"/>
                  </a:cubicBezTo>
                  <a:cubicBezTo>
                    <a:pt x="42" y="20"/>
                    <a:pt x="1" y="11"/>
                    <a:pt x="0" y="0"/>
                  </a:cubicBezTo>
                  <a:cubicBezTo>
                    <a:pt x="0" y="2"/>
                    <a:pt x="0" y="2"/>
                    <a:pt x="0" y="2"/>
                  </a:cubicBezTo>
                  <a:cubicBezTo>
                    <a:pt x="0" y="2"/>
                    <a:pt x="0" y="2"/>
                    <a:pt x="0" y="2"/>
                  </a:cubicBezTo>
                  <a:cubicBezTo>
                    <a:pt x="0" y="2"/>
                    <a:pt x="0" y="2"/>
                    <a:pt x="0" y="2"/>
                  </a:cubicBezTo>
                  <a:lnTo>
                    <a:pt x="0" y="498"/>
                  </a:lnTo>
                  <a:close/>
                </a:path>
              </a:pathLst>
            </a:custGeom>
            <a:solidFill>
              <a:srgbClr val="4ABDE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0" name="Freeform 299"/>
            <p:cNvSpPr/>
            <p:nvPr/>
          </p:nvSpPr>
          <p:spPr bwMode="auto">
            <a:xfrm>
              <a:off x="6678613" y="5145088"/>
              <a:ext cx="192088" cy="552450"/>
            </a:xfrm>
            <a:custGeom>
              <a:avLst/>
              <a:gdLst>
                <a:gd name="T0" fmla="*/ 1 w 187"/>
                <a:gd name="T1" fmla="*/ 530 h 534"/>
                <a:gd name="T2" fmla="*/ 3 w 187"/>
                <a:gd name="T3" fmla="*/ 534 h 534"/>
                <a:gd name="T4" fmla="*/ 187 w 187"/>
                <a:gd name="T5" fmla="*/ 498 h 534"/>
                <a:gd name="T6" fmla="*/ 187 w 187"/>
                <a:gd name="T7" fmla="*/ 2 h 534"/>
                <a:gd name="T8" fmla="*/ 187 w 187"/>
                <a:gd name="T9" fmla="*/ 2 h 534"/>
                <a:gd name="T10" fmla="*/ 187 w 187"/>
                <a:gd name="T11" fmla="*/ 2 h 534"/>
                <a:gd name="T12" fmla="*/ 187 w 187"/>
                <a:gd name="T13" fmla="*/ 0 h 534"/>
                <a:gd name="T14" fmla="*/ 94 w 187"/>
                <a:gd name="T15" fmla="*/ 20 h 534"/>
                <a:gd name="T16" fmla="*/ 1 w 187"/>
                <a:gd name="T17" fmla="*/ 0 h 534"/>
                <a:gd name="T18" fmla="*/ 1 w 187"/>
                <a:gd name="T19" fmla="*/ 2 h 534"/>
                <a:gd name="T20" fmla="*/ 0 w 187"/>
                <a:gd name="T21" fmla="*/ 2 h 534"/>
                <a:gd name="T22" fmla="*/ 1 w 187"/>
                <a:gd name="T23" fmla="*/ 2 h 534"/>
                <a:gd name="T24" fmla="*/ 1 w 187"/>
                <a:gd name="T25" fmla="*/ 530 h 5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7" h="534">
                  <a:moveTo>
                    <a:pt x="1" y="530"/>
                  </a:moveTo>
                  <a:cubicBezTo>
                    <a:pt x="1" y="532"/>
                    <a:pt x="2" y="533"/>
                    <a:pt x="3" y="534"/>
                  </a:cubicBezTo>
                  <a:cubicBezTo>
                    <a:pt x="68" y="533"/>
                    <a:pt x="130" y="521"/>
                    <a:pt x="187" y="498"/>
                  </a:cubicBezTo>
                  <a:cubicBezTo>
                    <a:pt x="187" y="2"/>
                    <a:pt x="187" y="2"/>
                    <a:pt x="187" y="2"/>
                  </a:cubicBezTo>
                  <a:cubicBezTo>
                    <a:pt x="187" y="2"/>
                    <a:pt x="187" y="2"/>
                    <a:pt x="187" y="2"/>
                  </a:cubicBezTo>
                  <a:cubicBezTo>
                    <a:pt x="187" y="2"/>
                    <a:pt x="187" y="2"/>
                    <a:pt x="187" y="2"/>
                  </a:cubicBezTo>
                  <a:cubicBezTo>
                    <a:pt x="187" y="0"/>
                    <a:pt x="187" y="0"/>
                    <a:pt x="187" y="0"/>
                  </a:cubicBezTo>
                  <a:cubicBezTo>
                    <a:pt x="186" y="11"/>
                    <a:pt x="145" y="20"/>
                    <a:pt x="94" y="20"/>
                  </a:cubicBezTo>
                  <a:cubicBezTo>
                    <a:pt x="43" y="20"/>
                    <a:pt x="2" y="11"/>
                    <a:pt x="1" y="0"/>
                  </a:cubicBezTo>
                  <a:cubicBezTo>
                    <a:pt x="1" y="2"/>
                    <a:pt x="1" y="2"/>
                    <a:pt x="1" y="2"/>
                  </a:cubicBezTo>
                  <a:cubicBezTo>
                    <a:pt x="0" y="2"/>
                    <a:pt x="0" y="2"/>
                    <a:pt x="0" y="2"/>
                  </a:cubicBezTo>
                  <a:cubicBezTo>
                    <a:pt x="1" y="2"/>
                    <a:pt x="1" y="2"/>
                    <a:pt x="1" y="2"/>
                  </a:cubicBezTo>
                  <a:lnTo>
                    <a:pt x="1" y="530"/>
                  </a:lnTo>
                  <a:close/>
                </a:path>
              </a:pathLst>
            </a:custGeom>
            <a:solidFill>
              <a:srgbClr val="88AE4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1" name="Freeform 300"/>
            <p:cNvSpPr/>
            <p:nvPr/>
          </p:nvSpPr>
          <p:spPr bwMode="auto">
            <a:xfrm>
              <a:off x="6870700" y="5145088"/>
              <a:ext cx="193675" cy="514350"/>
            </a:xfrm>
            <a:custGeom>
              <a:avLst/>
              <a:gdLst>
                <a:gd name="T0" fmla="*/ 0 w 187"/>
                <a:gd name="T1" fmla="*/ 498 h 498"/>
                <a:gd name="T2" fmla="*/ 187 w 187"/>
                <a:gd name="T3" fmla="*/ 370 h 498"/>
                <a:gd name="T4" fmla="*/ 187 w 187"/>
                <a:gd name="T5" fmla="*/ 2 h 498"/>
                <a:gd name="T6" fmla="*/ 187 w 187"/>
                <a:gd name="T7" fmla="*/ 2 h 498"/>
                <a:gd name="T8" fmla="*/ 187 w 187"/>
                <a:gd name="T9" fmla="*/ 2 h 498"/>
                <a:gd name="T10" fmla="*/ 187 w 187"/>
                <a:gd name="T11" fmla="*/ 0 h 498"/>
                <a:gd name="T12" fmla="*/ 94 w 187"/>
                <a:gd name="T13" fmla="*/ 20 h 498"/>
                <a:gd name="T14" fmla="*/ 0 w 187"/>
                <a:gd name="T15" fmla="*/ 0 h 498"/>
                <a:gd name="T16" fmla="*/ 0 w 187"/>
                <a:gd name="T17" fmla="*/ 2 h 498"/>
                <a:gd name="T18" fmla="*/ 0 w 187"/>
                <a:gd name="T19" fmla="*/ 2 h 498"/>
                <a:gd name="T20" fmla="*/ 0 w 187"/>
                <a:gd name="T21" fmla="*/ 2 h 498"/>
                <a:gd name="T22" fmla="*/ 0 w 187"/>
                <a:gd name="T23" fmla="*/ 498 h 4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7" h="498">
                  <a:moveTo>
                    <a:pt x="0" y="498"/>
                  </a:moveTo>
                  <a:cubicBezTo>
                    <a:pt x="72" y="470"/>
                    <a:pt x="136" y="426"/>
                    <a:pt x="187" y="370"/>
                  </a:cubicBezTo>
                  <a:cubicBezTo>
                    <a:pt x="187" y="2"/>
                    <a:pt x="187" y="2"/>
                    <a:pt x="187" y="2"/>
                  </a:cubicBezTo>
                  <a:cubicBezTo>
                    <a:pt x="187" y="2"/>
                    <a:pt x="187" y="2"/>
                    <a:pt x="187" y="2"/>
                  </a:cubicBezTo>
                  <a:cubicBezTo>
                    <a:pt x="187" y="2"/>
                    <a:pt x="187" y="2"/>
                    <a:pt x="187" y="2"/>
                  </a:cubicBezTo>
                  <a:cubicBezTo>
                    <a:pt x="187" y="0"/>
                    <a:pt x="187" y="0"/>
                    <a:pt x="187" y="0"/>
                  </a:cubicBezTo>
                  <a:cubicBezTo>
                    <a:pt x="186" y="11"/>
                    <a:pt x="144" y="20"/>
                    <a:pt x="94" y="20"/>
                  </a:cubicBezTo>
                  <a:cubicBezTo>
                    <a:pt x="43" y="20"/>
                    <a:pt x="2" y="11"/>
                    <a:pt x="0" y="0"/>
                  </a:cubicBezTo>
                  <a:cubicBezTo>
                    <a:pt x="0" y="2"/>
                    <a:pt x="0" y="2"/>
                    <a:pt x="0" y="2"/>
                  </a:cubicBezTo>
                  <a:cubicBezTo>
                    <a:pt x="0" y="2"/>
                    <a:pt x="0" y="2"/>
                    <a:pt x="0" y="2"/>
                  </a:cubicBezTo>
                  <a:cubicBezTo>
                    <a:pt x="0" y="2"/>
                    <a:pt x="0" y="2"/>
                    <a:pt x="0" y="2"/>
                  </a:cubicBezTo>
                  <a:lnTo>
                    <a:pt x="0" y="498"/>
                  </a:lnTo>
                  <a:close/>
                </a:path>
              </a:pathLst>
            </a:custGeom>
            <a:solidFill>
              <a:srgbClr val="C8574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2" name="Freeform 301"/>
            <p:cNvSpPr/>
            <p:nvPr/>
          </p:nvSpPr>
          <p:spPr bwMode="auto">
            <a:xfrm>
              <a:off x="6292850" y="4948238"/>
              <a:ext cx="192088" cy="217488"/>
            </a:xfrm>
            <a:custGeom>
              <a:avLst/>
              <a:gdLst>
                <a:gd name="T0" fmla="*/ 93 w 186"/>
                <a:gd name="T1" fmla="*/ 211 h 211"/>
                <a:gd name="T2" fmla="*/ 186 w 186"/>
                <a:gd name="T3" fmla="*/ 191 h 211"/>
                <a:gd name="T4" fmla="*/ 186 w 186"/>
                <a:gd name="T5" fmla="*/ 190 h 211"/>
                <a:gd name="T6" fmla="*/ 185 w 186"/>
                <a:gd name="T7" fmla="*/ 190 h 211"/>
                <a:gd name="T8" fmla="*/ 107 w 186"/>
                <a:gd name="T9" fmla="*/ 0 h 211"/>
                <a:gd name="T10" fmla="*/ 79 w 186"/>
                <a:gd name="T11" fmla="*/ 0 h 211"/>
                <a:gd name="T12" fmla="*/ 1 w 186"/>
                <a:gd name="T13" fmla="*/ 190 h 211"/>
                <a:gd name="T14" fmla="*/ 0 w 186"/>
                <a:gd name="T15" fmla="*/ 190 h 211"/>
                <a:gd name="T16" fmla="*/ 0 w 186"/>
                <a:gd name="T17" fmla="*/ 191 h 211"/>
                <a:gd name="T18" fmla="*/ 93 w 186"/>
                <a:gd name="T19" fmla="*/ 21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6" h="211">
                  <a:moveTo>
                    <a:pt x="93" y="211"/>
                  </a:moveTo>
                  <a:cubicBezTo>
                    <a:pt x="144" y="211"/>
                    <a:pt x="185" y="202"/>
                    <a:pt x="186" y="191"/>
                  </a:cubicBezTo>
                  <a:cubicBezTo>
                    <a:pt x="186" y="190"/>
                    <a:pt x="186" y="190"/>
                    <a:pt x="186" y="190"/>
                  </a:cubicBezTo>
                  <a:cubicBezTo>
                    <a:pt x="185" y="190"/>
                    <a:pt x="185" y="190"/>
                    <a:pt x="185" y="190"/>
                  </a:cubicBezTo>
                  <a:cubicBezTo>
                    <a:pt x="107" y="0"/>
                    <a:pt x="107" y="0"/>
                    <a:pt x="107" y="0"/>
                  </a:cubicBezTo>
                  <a:cubicBezTo>
                    <a:pt x="79" y="0"/>
                    <a:pt x="79" y="0"/>
                    <a:pt x="79" y="0"/>
                  </a:cubicBezTo>
                  <a:cubicBezTo>
                    <a:pt x="1" y="190"/>
                    <a:pt x="1" y="190"/>
                    <a:pt x="1" y="190"/>
                  </a:cubicBezTo>
                  <a:cubicBezTo>
                    <a:pt x="0" y="190"/>
                    <a:pt x="0" y="190"/>
                    <a:pt x="0" y="190"/>
                  </a:cubicBezTo>
                  <a:cubicBezTo>
                    <a:pt x="0" y="191"/>
                    <a:pt x="0" y="191"/>
                    <a:pt x="0" y="191"/>
                  </a:cubicBezTo>
                  <a:cubicBezTo>
                    <a:pt x="1" y="202"/>
                    <a:pt x="42" y="211"/>
                    <a:pt x="93" y="211"/>
                  </a:cubicBezTo>
                  <a:close/>
                </a:path>
              </a:pathLst>
            </a:custGeom>
            <a:solidFill>
              <a:srgbClr val="EECE7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3" name="Freeform 302"/>
            <p:cNvSpPr/>
            <p:nvPr/>
          </p:nvSpPr>
          <p:spPr bwMode="auto">
            <a:xfrm>
              <a:off x="6375400" y="4895850"/>
              <a:ext cx="25400" cy="52388"/>
            </a:xfrm>
            <a:custGeom>
              <a:avLst/>
              <a:gdLst>
                <a:gd name="T0" fmla="*/ 24 w 24"/>
                <a:gd name="T1" fmla="*/ 50 h 50"/>
                <a:gd name="T2" fmla="*/ 12 w 24"/>
                <a:gd name="T3" fmla="*/ 0 h 50"/>
                <a:gd name="T4" fmla="*/ 0 w 24"/>
                <a:gd name="T5" fmla="*/ 50 h 50"/>
                <a:gd name="T6" fmla="*/ 24 w 24"/>
                <a:gd name="T7" fmla="*/ 50 h 50"/>
              </a:gdLst>
              <a:ahLst/>
              <a:cxnLst>
                <a:cxn ang="0">
                  <a:pos x="T0" y="T1"/>
                </a:cxn>
                <a:cxn ang="0">
                  <a:pos x="T2" y="T3"/>
                </a:cxn>
                <a:cxn ang="0">
                  <a:pos x="T4" y="T5"/>
                </a:cxn>
                <a:cxn ang="0">
                  <a:pos x="T6" y="T7"/>
                </a:cxn>
              </a:cxnLst>
              <a:rect l="0" t="0" r="r" b="b"/>
              <a:pathLst>
                <a:path w="24" h="50">
                  <a:moveTo>
                    <a:pt x="24" y="50"/>
                  </a:moveTo>
                  <a:cubicBezTo>
                    <a:pt x="23" y="21"/>
                    <a:pt x="18" y="0"/>
                    <a:pt x="12" y="0"/>
                  </a:cubicBezTo>
                  <a:cubicBezTo>
                    <a:pt x="6" y="0"/>
                    <a:pt x="1" y="21"/>
                    <a:pt x="0" y="50"/>
                  </a:cubicBezTo>
                  <a:lnTo>
                    <a:pt x="24" y="50"/>
                  </a:lnTo>
                  <a:close/>
                </a:path>
              </a:pathLst>
            </a:custGeom>
            <a:solidFill>
              <a:srgbClr val="EDC55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4" name="Freeform 303"/>
            <p:cNvSpPr/>
            <p:nvPr/>
          </p:nvSpPr>
          <p:spPr bwMode="auto">
            <a:xfrm>
              <a:off x="6292850" y="5156200"/>
              <a:ext cx="192088" cy="31750"/>
            </a:xfrm>
            <a:custGeom>
              <a:avLst/>
              <a:gdLst>
                <a:gd name="T0" fmla="*/ 93 w 187"/>
                <a:gd name="T1" fmla="*/ 20 h 30"/>
                <a:gd name="T2" fmla="*/ 0 w 187"/>
                <a:gd name="T3" fmla="*/ 0 h 30"/>
                <a:gd name="T4" fmla="*/ 0 w 187"/>
                <a:gd name="T5" fmla="*/ 10 h 30"/>
                <a:gd name="T6" fmla="*/ 93 w 187"/>
                <a:gd name="T7" fmla="*/ 30 h 30"/>
                <a:gd name="T8" fmla="*/ 187 w 187"/>
                <a:gd name="T9" fmla="*/ 10 h 30"/>
                <a:gd name="T10" fmla="*/ 187 w 187"/>
                <a:gd name="T11" fmla="*/ 0 h 30"/>
                <a:gd name="T12" fmla="*/ 93 w 187"/>
                <a:gd name="T13" fmla="*/ 20 h 30"/>
              </a:gdLst>
              <a:ahLst/>
              <a:cxnLst>
                <a:cxn ang="0">
                  <a:pos x="T0" y="T1"/>
                </a:cxn>
                <a:cxn ang="0">
                  <a:pos x="T2" y="T3"/>
                </a:cxn>
                <a:cxn ang="0">
                  <a:pos x="T4" y="T5"/>
                </a:cxn>
                <a:cxn ang="0">
                  <a:pos x="T6" y="T7"/>
                </a:cxn>
                <a:cxn ang="0">
                  <a:pos x="T8" y="T9"/>
                </a:cxn>
                <a:cxn ang="0">
                  <a:pos x="T10" y="T11"/>
                </a:cxn>
                <a:cxn ang="0">
                  <a:pos x="T12" y="T13"/>
                </a:cxn>
              </a:cxnLst>
              <a:rect l="0" t="0" r="r" b="b"/>
              <a:pathLst>
                <a:path w="187" h="30">
                  <a:moveTo>
                    <a:pt x="93" y="20"/>
                  </a:moveTo>
                  <a:cubicBezTo>
                    <a:pt x="42" y="20"/>
                    <a:pt x="0" y="11"/>
                    <a:pt x="0" y="0"/>
                  </a:cubicBezTo>
                  <a:cubicBezTo>
                    <a:pt x="0" y="10"/>
                    <a:pt x="0" y="10"/>
                    <a:pt x="0" y="10"/>
                  </a:cubicBezTo>
                  <a:cubicBezTo>
                    <a:pt x="0" y="21"/>
                    <a:pt x="42" y="30"/>
                    <a:pt x="93" y="30"/>
                  </a:cubicBezTo>
                  <a:cubicBezTo>
                    <a:pt x="145" y="30"/>
                    <a:pt x="187" y="21"/>
                    <a:pt x="187" y="10"/>
                  </a:cubicBezTo>
                  <a:cubicBezTo>
                    <a:pt x="187" y="0"/>
                    <a:pt x="187" y="0"/>
                    <a:pt x="187" y="0"/>
                  </a:cubicBezTo>
                  <a:cubicBezTo>
                    <a:pt x="187" y="11"/>
                    <a:pt x="145" y="20"/>
                    <a:pt x="93" y="20"/>
                  </a:cubicBez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5" name="Freeform 304"/>
            <p:cNvSpPr/>
            <p:nvPr/>
          </p:nvSpPr>
          <p:spPr bwMode="auto">
            <a:xfrm>
              <a:off x="6484938" y="4948238"/>
              <a:ext cx="193675" cy="217488"/>
            </a:xfrm>
            <a:custGeom>
              <a:avLst/>
              <a:gdLst>
                <a:gd name="T0" fmla="*/ 93 w 186"/>
                <a:gd name="T1" fmla="*/ 211 h 211"/>
                <a:gd name="T2" fmla="*/ 186 w 186"/>
                <a:gd name="T3" fmla="*/ 191 h 211"/>
                <a:gd name="T4" fmla="*/ 186 w 186"/>
                <a:gd name="T5" fmla="*/ 190 h 211"/>
                <a:gd name="T6" fmla="*/ 185 w 186"/>
                <a:gd name="T7" fmla="*/ 190 h 211"/>
                <a:gd name="T8" fmla="*/ 107 w 186"/>
                <a:gd name="T9" fmla="*/ 0 h 211"/>
                <a:gd name="T10" fmla="*/ 79 w 186"/>
                <a:gd name="T11" fmla="*/ 0 h 211"/>
                <a:gd name="T12" fmla="*/ 1 w 186"/>
                <a:gd name="T13" fmla="*/ 190 h 211"/>
                <a:gd name="T14" fmla="*/ 0 w 186"/>
                <a:gd name="T15" fmla="*/ 190 h 211"/>
                <a:gd name="T16" fmla="*/ 0 w 186"/>
                <a:gd name="T17" fmla="*/ 191 h 211"/>
                <a:gd name="T18" fmla="*/ 93 w 186"/>
                <a:gd name="T19" fmla="*/ 21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6" h="211">
                  <a:moveTo>
                    <a:pt x="93" y="211"/>
                  </a:moveTo>
                  <a:cubicBezTo>
                    <a:pt x="144" y="211"/>
                    <a:pt x="185" y="202"/>
                    <a:pt x="186" y="191"/>
                  </a:cubicBezTo>
                  <a:cubicBezTo>
                    <a:pt x="186" y="190"/>
                    <a:pt x="186" y="190"/>
                    <a:pt x="186" y="190"/>
                  </a:cubicBezTo>
                  <a:cubicBezTo>
                    <a:pt x="185" y="190"/>
                    <a:pt x="185" y="190"/>
                    <a:pt x="185" y="190"/>
                  </a:cubicBezTo>
                  <a:cubicBezTo>
                    <a:pt x="107" y="0"/>
                    <a:pt x="107" y="0"/>
                    <a:pt x="107" y="0"/>
                  </a:cubicBezTo>
                  <a:cubicBezTo>
                    <a:pt x="79" y="0"/>
                    <a:pt x="79" y="0"/>
                    <a:pt x="79" y="0"/>
                  </a:cubicBezTo>
                  <a:cubicBezTo>
                    <a:pt x="1" y="190"/>
                    <a:pt x="1" y="190"/>
                    <a:pt x="1" y="190"/>
                  </a:cubicBezTo>
                  <a:cubicBezTo>
                    <a:pt x="0" y="190"/>
                    <a:pt x="0" y="190"/>
                    <a:pt x="0" y="190"/>
                  </a:cubicBezTo>
                  <a:cubicBezTo>
                    <a:pt x="0" y="191"/>
                    <a:pt x="0" y="191"/>
                    <a:pt x="0" y="191"/>
                  </a:cubicBezTo>
                  <a:cubicBezTo>
                    <a:pt x="1" y="202"/>
                    <a:pt x="42" y="211"/>
                    <a:pt x="93" y="211"/>
                  </a:cubicBezTo>
                  <a:close/>
                </a:path>
              </a:pathLst>
            </a:custGeom>
            <a:solidFill>
              <a:srgbClr val="91D7E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6" name="Freeform 305"/>
            <p:cNvSpPr/>
            <p:nvPr/>
          </p:nvSpPr>
          <p:spPr bwMode="auto">
            <a:xfrm>
              <a:off x="6569075" y="4895850"/>
              <a:ext cx="25400" cy="52388"/>
            </a:xfrm>
            <a:custGeom>
              <a:avLst/>
              <a:gdLst>
                <a:gd name="T0" fmla="*/ 24 w 24"/>
                <a:gd name="T1" fmla="*/ 50 h 50"/>
                <a:gd name="T2" fmla="*/ 12 w 24"/>
                <a:gd name="T3" fmla="*/ 0 h 50"/>
                <a:gd name="T4" fmla="*/ 0 w 24"/>
                <a:gd name="T5" fmla="*/ 50 h 50"/>
                <a:gd name="T6" fmla="*/ 24 w 24"/>
                <a:gd name="T7" fmla="*/ 50 h 50"/>
              </a:gdLst>
              <a:ahLst/>
              <a:cxnLst>
                <a:cxn ang="0">
                  <a:pos x="T0" y="T1"/>
                </a:cxn>
                <a:cxn ang="0">
                  <a:pos x="T2" y="T3"/>
                </a:cxn>
                <a:cxn ang="0">
                  <a:pos x="T4" y="T5"/>
                </a:cxn>
                <a:cxn ang="0">
                  <a:pos x="T6" y="T7"/>
                </a:cxn>
              </a:cxnLst>
              <a:rect l="0" t="0" r="r" b="b"/>
              <a:pathLst>
                <a:path w="24" h="50">
                  <a:moveTo>
                    <a:pt x="24" y="50"/>
                  </a:moveTo>
                  <a:cubicBezTo>
                    <a:pt x="23" y="21"/>
                    <a:pt x="18" y="0"/>
                    <a:pt x="12" y="0"/>
                  </a:cubicBezTo>
                  <a:cubicBezTo>
                    <a:pt x="6" y="0"/>
                    <a:pt x="1" y="21"/>
                    <a:pt x="0" y="50"/>
                  </a:cubicBezTo>
                  <a:lnTo>
                    <a:pt x="24" y="50"/>
                  </a:lnTo>
                  <a:close/>
                </a:path>
              </a:pathLst>
            </a:custGeom>
            <a:solidFill>
              <a:srgbClr val="4ABDE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7" name="Freeform 306"/>
            <p:cNvSpPr/>
            <p:nvPr/>
          </p:nvSpPr>
          <p:spPr bwMode="auto">
            <a:xfrm>
              <a:off x="6484938" y="5156200"/>
              <a:ext cx="193675" cy="31750"/>
            </a:xfrm>
            <a:custGeom>
              <a:avLst/>
              <a:gdLst>
                <a:gd name="T0" fmla="*/ 93 w 186"/>
                <a:gd name="T1" fmla="*/ 20 h 30"/>
                <a:gd name="T2" fmla="*/ 0 w 186"/>
                <a:gd name="T3" fmla="*/ 0 h 30"/>
                <a:gd name="T4" fmla="*/ 0 w 186"/>
                <a:gd name="T5" fmla="*/ 10 h 30"/>
                <a:gd name="T6" fmla="*/ 93 w 186"/>
                <a:gd name="T7" fmla="*/ 30 h 30"/>
                <a:gd name="T8" fmla="*/ 186 w 186"/>
                <a:gd name="T9" fmla="*/ 10 h 30"/>
                <a:gd name="T10" fmla="*/ 186 w 186"/>
                <a:gd name="T11" fmla="*/ 0 h 30"/>
                <a:gd name="T12" fmla="*/ 93 w 186"/>
                <a:gd name="T13" fmla="*/ 20 h 30"/>
              </a:gdLst>
              <a:ahLst/>
              <a:cxnLst>
                <a:cxn ang="0">
                  <a:pos x="T0" y="T1"/>
                </a:cxn>
                <a:cxn ang="0">
                  <a:pos x="T2" y="T3"/>
                </a:cxn>
                <a:cxn ang="0">
                  <a:pos x="T4" y="T5"/>
                </a:cxn>
                <a:cxn ang="0">
                  <a:pos x="T6" y="T7"/>
                </a:cxn>
                <a:cxn ang="0">
                  <a:pos x="T8" y="T9"/>
                </a:cxn>
                <a:cxn ang="0">
                  <a:pos x="T10" y="T11"/>
                </a:cxn>
                <a:cxn ang="0">
                  <a:pos x="T12" y="T13"/>
                </a:cxn>
              </a:cxnLst>
              <a:rect l="0" t="0" r="r" b="b"/>
              <a:pathLst>
                <a:path w="186" h="30">
                  <a:moveTo>
                    <a:pt x="93" y="20"/>
                  </a:moveTo>
                  <a:cubicBezTo>
                    <a:pt x="41" y="20"/>
                    <a:pt x="0" y="11"/>
                    <a:pt x="0" y="0"/>
                  </a:cubicBezTo>
                  <a:cubicBezTo>
                    <a:pt x="0" y="10"/>
                    <a:pt x="0" y="10"/>
                    <a:pt x="0" y="10"/>
                  </a:cubicBezTo>
                  <a:cubicBezTo>
                    <a:pt x="0" y="21"/>
                    <a:pt x="41" y="30"/>
                    <a:pt x="93" y="30"/>
                  </a:cubicBezTo>
                  <a:cubicBezTo>
                    <a:pt x="145" y="30"/>
                    <a:pt x="186" y="21"/>
                    <a:pt x="186" y="10"/>
                  </a:cubicBezTo>
                  <a:cubicBezTo>
                    <a:pt x="186" y="0"/>
                    <a:pt x="186" y="0"/>
                    <a:pt x="186" y="0"/>
                  </a:cubicBezTo>
                  <a:cubicBezTo>
                    <a:pt x="186" y="11"/>
                    <a:pt x="145" y="20"/>
                    <a:pt x="93" y="20"/>
                  </a:cubicBez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8" name="Oval 307"/>
            <p:cNvSpPr>
              <a:spLocks noChangeArrowheads="1"/>
            </p:cNvSpPr>
            <p:nvPr/>
          </p:nvSpPr>
          <p:spPr bwMode="auto">
            <a:xfrm>
              <a:off x="6515100" y="5313363"/>
              <a:ext cx="109538" cy="304800"/>
            </a:xfrm>
            <a:prstGeom prst="ellipse">
              <a:avLst/>
            </a:prstGeom>
            <a:solidFill>
              <a:srgbClr val="283E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9" name="Freeform 308"/>
            <p:cNvSpPr/>
            <p:nvPr/>
          </p:nvSpPr>
          <p:spPr bwMode="auto">
            <a:xfrm>
              <a:off x="6678613" y="4948238"/>
              <a:ext cx="192088" cy="217488"/>
            </a:xfrm>
            <a:custGeom>
              <a:avLst/>
              <a:gdLst>
                <a:gd name="T0" fmla="*/ 93 w 186"/>
                <a:gd name="T1" fmla="*/ 211 h 211"/>
                <a:gd name="T2" fmla="*/ 186 w 186"/>
                <a:gd name="T3" fmla="*/ 191 h 211"/>
                <a:gd name="T4" fmla="*/ 186 w 186"/>
                <a:gd name="T5" fmla="*/ 190 h 211"/>
                <a:gd name="T6" fmla="*/ 185 w 186"/>
                <a:gd name="T7" fmla="*/ 190 h 211"/>
                <a:gd name="T8" fmla="*/ 107 w 186"/>
                <a:gd name="T9" fmla="*/ 0 h 211"/>
                <a:gd name="T10" fmla="*/ 79 w 186"/>
                <a:gd name="T11" fmla="*/ 0 h 211"/>
                <a:gd name="T12" fmla="*/ 1 w 186"/>
                <a:gd name="T13" fmla="*/ 190 h 211"/>
                <a:gd name="T14" fmla="*/ 0 w 186"/>
                <a:gd name="T15" fmla="*/ 190 h 211"/>
                <a:gd name="T16" fmla="*/ 0 w 186"/>
                <a:gd name="T17" fmla="*/ 191 h 211"/>
                <a:gd name="T18" fmla="*/ 93 w 186"/>
                <a:gd name="T19" fmla="*/ 21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6" h="211">
                  <a:moveTo>
                    <a:pt x="93" y="211"/>
                  </a:moveTo>
                  <a:cubicBezTo>
                    <a:pt x="144" y="211"/>
                    <a:pt x="185" y="202"/>
                    <a:pt x="186" y="191"/>
                  </a:cubicBezTo>
                  <a:cubicBezTo>
                    <a:pt x="186" y="190"/>
                    <a:pt x="186" y="190"/>
                    <a:pt x="186" y="190"/>
                  </a:cubicBezTo>
                  <a:cubicBezTo>
                    <a:pt x="185" y="190"/>
                    <a:pt x="185" y="190"/>
                    <a:pt x="185" y="190"/>
                  </a:cubicBezTo>
                  <a:cubicBezTo>
                    <a:pt x="107" y="0"/>
                    <a:pt x="107" y="0"/>
                    <a:pt x="107" y="0"/>
                  </a:cubicBezTo>
                  <a:cubicBezTo>
                    <a:pt x="79" y="0"/>
                    <a:pt x="79" y="0"/>
                    <a:pt x="79" y="0"/>
                  </a:cubicBezTo>
                  <a:cubicBezTo>
                    <a:pt x="1" y="190"/>
                    <a:pt x="1" y="190"/>
                    <a:pt x="1" y="190"/>
                  </a:cubicBezTo>
                  <a:cubicBezTo>
                    <a:pt x="0" y="190"/>
                    <a:pt x="0" y="190"/>
                    <a:pt x="0" y="190"/>
                  </a:cubicBezTo>
                  <a:cubicBezTo>
                    <a:pt x="0" y="191"/>
                    <a:pt x="0" y="191"/>
                    <a:pt x="0" y="191"/>
                  </a:cubicBezTo>
                  <a:cubicBezTo>
                    <a:pt x="1" y="202"/>
                    <a:pt x="42" y="211"/>
                    <a:pt x="93" y="211"/>
                  </a:cubicBezTo>
                  <a:close/>
                </a:path>
              </a:pathLst>
            </a:custGeom>
            <a:solidFill>
              <a:srgbClr val="A5D06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0" name="Freeform 309"/>
            <p:cNvSpPr/>
            <p:nvPr/>
          </p:nvSpPr>
          <p:spPr bwMode="auto">
            <a:xfrm>
              <a:off x="6762750" y="4895850"/>
              <a:ext cx="25400" cy="52388"/>
            </a:xfrm>
            <a:custGeom>
              <a:avLst/>
              <a:gdLst>
                <a:gd name="T0" fmla="*/ 24 w 24"/>
                <a:gd name="T1" fmla="*/ 50 h 50"/>
                <a:gd name="T2" fmla="*/ 12 w 24"/>
                <a:gd name="T3" fmla="*/ 0 h 50"/>
                <a:gd name="T4" fmla="*/ 0 w 24"/>
                <a:gd name="T5" fmla="*/ 50 h 50"/>
                <a:gd name="T6" fmla="*/ 24 w 24"/>
                <a:gd name="T7" fmla="*/ 50 h 50"/>
              </a:gdLst>
              <a:ahLst/>
              <a:cxnLst>
                <a:cxn ang="0">
                  <a:pos x="T0" y="T1"/>
                </a:cxn>
                <a:cxn ang="0">
                  <a:pos x="T2" y="T3"/>
                </a:cxn>
                <a:cxn ang="0">
                  <a:pos x="T4" y="T5"/>
                </a:cxn>
                <a:cxn ang="0">
                  <a:pos x="T6" y="T7"/>
                </a:cxn>
              </a:cxnLst>
              <a:rect l="0" t="0" r="r" b="b"/>
              <a:pathLst>
                <a:path w="24" h="50">
                  <a:moveTo>
                    <a:pt x="24" y="50"/>
                  </a:moveTo>
                  <a:cubicBezTo>
                    <a:pt x="23" y="21"/>
                    <a:pt x="18" y="0"/>
                    <a:pt x="12" y="0"/>
                  </a:cubicBezTo>
                  <a:cubicBezTo>
                    <a:pt x="6" y="0"/>
                    <a:pt x="1" y="21"/>
                    <a:pt x="0" y="50"/>
                  </a:cubicBezTo>
                  <a:lnTo>
                    <a:pt x="24" y="50"/>
                  </a:lnTo>
                  <a:close/>
                </a:path>
              </a:pathLst>
            </a:custGeom>
            <a:solidFill>
              <a:srgbClr val="88AE4A"/>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1" name="Freeform 310"/>
            <p:cNvSpPr/>
            <p:nvPr/>
          </p:nvSpPr>
          <p:spPr bwMode="auto">
            <a:xfrm>
              <a:off x="6678613" y="5156200"/>
              <a:ext cx="192088" cy="31750"/>
            </a:xfrm>
            <a:custGeom>
              <a:avLst/>
              <a:gdLst>
                <a:gd name="T0" fmla="*/ 94 w 187"/>
                <a:gd name="T1" fmla="*/ 20 h 30"/>
                <a:gd name="T2" fmla="*/ 0 w 187"/>
                <a:gd name="T3" fmla="*/ 0 h 30"/>
                <a:gd name="T4" fmla="*/ 0 w 187"/>
                <a:gd name="T5" fmla="*/ 10 h 30"/>
                <a:gd name="T6" fmla="*/ 94 w 187"/>
                <a:gd name="T7" fmla="*/ 30 h 30"/>
                <a:gd name="T8" fmla="*/ 187 w 187"/>
                <a:gd name="T9" fmla="*/ 10 h 30"/>
                <a:gd name="T10" fmla="*/ 187 w 187"/>
                <a:gd name="T11" fmla="*/ 0 h 30"/>
                <a:gd name="T12" fmla="*/ 94 w 187"/>
                <a:gd name="T13" fmla="*/ 20 h 30"/>
              </a:gdLst>
              <a:ahLst/>
              <a:cxnLst>
                <a:cxn ang="0">
                  <a:pos x="T0" y="T1"/>
                </a:cxn>
                <a:cxn ang="0">
                  <a:pos x="T2" y="T3"/>
                </a:cxn>
                <a:cxn ang="0">
                  <a:pos x="T4" y="T5"/>
                </a:cxn>
                <a:cxn ang="0">
                  <a:pos x="T6" y="T7"/>
                </a:cxn>
                <a:cxn ang="0">
                  <a:pos x="T8" y="T9"/>
                </a:cxn>
                <a:cxn ang="0">
                  <a:pos x="T10" y="T11"/>
                </a:cxn>
                <a:cxn ang="0">
                  <a:pos x="T12" y="T13"/>
                </a:cxn>
              </a:cxnLst>
              <a:rect l="0" t="0" r="r" b="b"/>
              <a:pathLst>
                <a:path w="187" h="30">
                  <a:moveTo>
                    <a:pt x="94" y="20"/>
                  </a:moveTo>
                  <a:cubicBezTo>
                    <a:pt x="42" y="20"/>
                    <a:pt x="0" y="11"/>
                    <a:pt x="0" y="0"/>
                  </a:cubicBezTo>
                  <a:cubicBezTo>
                    <a:pt x="0" y="10"/>
                    <a:pt x="0" y="10"/>
                    <a:pt x="0" y="10"/>
                  </a:cubicBezTo>
                  <a:cubicBezTo>
                    <a:pt x="0" y="21"/>
                    <a:pt x="42" y="30"/>
                    <a:pt x="94" y="30"/>
                  </a:cubicBezTo>
                  <a:cubicBezTo>
                    <a:pt x="145" y="30"/>
                    <a:pt x="187" y="21"/>
                    <a:pt x="187" y="10"/>
                  </a:cubicBezTo>
                  <a:cubicBezTo>
                    <a:pt x="187" y="0"/>
                    <a:pt x="187" y="0"/>
                    <a:pt x="187" y="0"/>
                  </a:cubicBezTo>
                  <a:cubicBezTo>
                    <a:pt x="187" y="11"/>
                    <a:pt x="145" y="20"/>
                    <a:pt x="94" y="20"/>
                  </a:cubicBez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2" name="Oval 311"/>
            <p:cNvSpPr>
              <a:spLocks noChangeArrowheads="1"/>
            </p:cNvSpPr>
            <p:nvPr/>
          </p:nvSpPr>
          <p:spPr bwMode="auto">
            <a:xfrm>
              <a:off x="6707188" y="5313363"/>
              <a:ext cx="109538" cy="304800"/>
            </a:xfrm>
            <a:prstGeom prst="ellipse">
              <a:avLst/>
            </a:prstGeom>
            <a:solidFill>
              <a:srgbClr val="283E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3" name="Freeform 312"/>
            <p:cNvSpPr/>
            <p:nvPr/>
          </p:nvSpPr>
          <p:spPr bwMode="auto">
            <a:xfrm>
              <a:off x="6870700" y="4948238"/>
              <a:ext cx="193675" cy="217488"/>
            </a:xfrm>
            <a:custGeom>
              <a:avLst/>
              <a:gdLst>
                <a:gd name="T0" fmla="*/ 94 w 187"/>
                <a:gd name="T1" fmla="*/ 211 h 211"/>
                <a:gd name="T2" fmla="*/ 187 w 187"/>
                <a:gd name="T3" fmla="*/ 191 h 211"/>
                <a:gd name="T4" fmla="*/ 187 w 187"/>
                <a:gd name="T5" fmla="*/ 190 h 211"/>
                <a:gd name="T6" fmla="*/ 186 w 187"/>
                <a:gd name="T7" fmla="*/ 190 h 211"/>
                <a:gd name="T8" fmla="*/ 108 w 187"/>
                <a:gd name="T9" fmla="*/ 0 h 211"/>
                <a:gd name="T10" fmla="*/ 80 w 187"/>
                <a:gd name="T11" fmla="*/ 0 h 211"/>
                <a:gd name="T12" fmla="*/ 2 w 187"/>
                <a:gd name="T13" fmla="*/ 190 h 211"/>
                <a:gd name="T14" fmla="*/ 0 w 187"/>
                <a:gd name="T15" fmla="*/ 190 h 211"/>
                <a:gd name="T16" fmla="*/ 0 w 187"/>
                <a:gd name="T17" fmla="*/ 191 h 211"/>
                <a:gd name="T18" fmla="*/ 94 w 187"/>
                <a:gd name="T19" fmla="*/ 211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87" h="211">
                  <a:moveTo>
                    <a:pt x="94" y="211"/>
                  </a:moveTo>
                  <a:cubicBezTo>
                    <a:pt x="144" y="211"/>
                    <a:pt x="186" y="202"/>
                    <a:pt x="187" y="191"/>
                  </a:cubicBezTo>
                  <a:cubicBezTo>
                    <a:pt x="187" y="190"/>
                    <a:pt x="187" y="190"/>
                    <a:pt x="187" y="190"/>
                  </a:cubicBezTo>
                  <a:cubicBezTo>
                    <a:pt x="186" y="190"/>
                    <a:pt x="186" y="190"/>
                    <a:pt x="186" y="190"/>
                  </a:cubicBezTo>
                  <a:cubicBezTo>
                    <a:pt x="108" y="0"/>
                    <a:pt x="108" y="0"/>
                    <a:pt x="108" y="0"/>
                  </a:cubicBezTo>
                  <a:cubicBezTo>
                    <a:pt x="80" y="0"/>
                    <a:pt x="80" y="0"/>
                    <a:pt x="80" y="0"/>
                  </a:cubicBezTo>
                  <a:cubicBezTo>
                    <a:pt x="2" y="190"/>
                    <a:pt x="2" y="190"/>
                    <a:pt x="2" y="190"/>
                  </a:cubicBezTo>
                  <a:cubicBezTo>
                    <a:pt x="0" y="190"/>
                    <a:pt x="0" y="190"/>
                    <a:pt x="0" y="190"/>
                  </a:cubicBezTo>
                  <a:cubicBezTo>
                    <a:pt x="0" y="191"/>
                    <a:pt x="0" y="191"/>
                    <a:pt x="0" y="191"/>
                  </a:cubicBezTo>
                  <a:cubicBezTo>
                    <a:pt x="2" y="202"/>
                    <a:pt x="43" y="211"/>
                    <a:pt x="94" y="211"/>
                  </a:cubicBezTo>
                  <a:close/>
                </a:path>
              </a:pathLst>
            </a:custGeom>
            <a:solidFill>
              <a:srgbClr val="E1574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4" name="Freeform 313"/>
            <p:cNvSpPr/>
            <p:nvPr/>
          </p:nvSpPr>
          <p:spPr bwMode="auto">
            <a:xfrm>
              <a:off x="6956425" y="4895850"/>
              <a:ext cx="25400" cy="52388"/>
            </a:xfrm>
            <a:custGeom>
              <a:avLst/>
              <a:gdLst>
                <a:gd name="T0" fmla="*/ 24 w 24"/>
                <a:gd name="T1" fmla="*/ 50 h 50"/>
                <a:gd name="T2" fmla="*/ 12 w 24"/>
                <a:gd name="T3" fmla="*/ 0 h 50"/>
                <a:gd name="T4" fmla="*/ 0 w 24"/>
                <a:gd name="T5" fmla="*/ 50 h 50"/>
                <a:gd name="T6" fmla="*/ 24 w 24"/>
                <a:gd name="T7" fmla="*/ 50 h 50"/>
              </a:gdLst>
              <a:ahLst/>
              <a:cxnLst>
                <a:cxn ang="0">
                  <a:pos x="T0" y="T1"/>
                </a:cxn>
                <a:cxn ang="0">
                  <a:pos x="T2" y="T3"/>
                </a:cxn>
                <a:cxn ang="0">
                  <a:pos x="T4" y="T5"/>
                </a:cxn>
                <a:cxn ang="0">
                  <a:pos x="T6" y="T7"/>
                </a:cxn>
              </a:cxnLst>
              <a:rect l="0" t="0" r="r" b="b"/>
              <a:pathLst>
                <a:path w="24" h="50">
                  <a:moveTo>
                    <a:pt x="24" y="50"/>
                  </a:moveTo>
                  <a:cubicBezTo>
                    <a:pt x="22" y="21"/>
                    <a:pt x="18" y="0"/>
                    <a:pt x="12" y="0"/>
                  </a:cubicBezTo>
                  <a:cubicBezTo>
                    <a:pt x="6" y="0"/>
                    <a:pt x="1" y="21"/>
                    <a:pt x="0" y="50"/>
                  </a:cubicBezTo>
                  <a:lnTo>
                    <a:pt x="24" y="50"/>
                  </a:lnTo>
                  <a:close/>
                </a:path>
              </a:pathLst>
            </a:custGeom>
            <a:solidFill>
              <a:srgbClr val="BD392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5" name="Freeform 314"/>
            <p:cNvSpPr/>
            <p:nvPr/>
          </p:nvSpPr>
          <p:spPr bwMode="auto">
            <a:xfrm>
              <a:off x="6870700" y="5156200"/>
              <a:ext cx="193675" cy="31750"/>
            </a:xfrm>
            <a:custGeom>
              <a:avLst/>
              <a:gdLst>
                <a:gd name="T0" fmla="*/ 94 w 187"/>
                <a:gd name="T1" fmla="*/ 20 h 30"/>
                <a:gd name="T2" fmla="*/ 0 w 187"/>
                <a:gd name="T3" fmla="*/ 0 h 30"/>
                <a:gd name="T4" fmla="*/ 0 w 187"/>
                <a:gd name="T5" fmla="*/ 10 h 30"/>
                <a:gd name="T6" fmla="*/ 94 w 187"/>
                <a:gd name="T7" fmla="*/ 30 h 30"/>
                <a:gd name="T8" fmla="*/ 187 w 187"/>
                <a:gd name="T9" fmla="*/ 10 h 30"/>
                <a:gd name="T10" fmla="*/ 187 w 187"/>
                <a:gd name="T11" fmla="*/ 0 h 30"/>
                <a:gd name="T12" fmla="*/ 94 w 187"/>
                <a:gd name="T13" fmla="*/ 20 h 30"/>
              </a:gdLst>
              <a:ahLst/>
              <a:cxnLst>
                <a:cxn ang="0">
                  <a:pos x="T0" y="T1"/>
                </a:cxn>
                <a:cxn ang="0">
                  <a:pos x="T2" y="T3"/>
                </a:cxn>
                <a:cxn ang="0">
                  <a:pos x="T4" y="T5"/>
                </a:cxn>
                <a:cxn ang="0">
                  <a:pos x="T6" y="T7"/>
                </a:cxn>
                <a:cxn ang="0">
                  <a:pos x="T8" y="T9"/>
                </a:cxn>
                <a:cxn ang="0">
                  <a:pos x="T10" y="T11"/>
                </a:cxn>
                <a:cxn ang="0">
                  <a:pos x="T12" y="T13"/>
                </a:cxn>
              </a:cxnLst>
              <a:rect l="0" t="0" r="r" b="b"/>
              <a:pathLst>
                <a:path w="187" h="30">
                  <a:moveTo>
                    <a:pt x="94" y="20"/>
                  </a:moveTo>
                  <a:cubicBezTo>
                    <a:pt x="42" y="20"/>
                    <a:pt x="0" y="11"/>
                    <a:pt x="0" y="0"/>
                  </a:cubicBezTo>
                  <a:cubicBezTo>
                    <a:pt x="0" y="10"/>
                    <a:pt x="0" y="10"/>
                    <a:pt x="0" y="10"/>
                  </a:cubicBezTo>
                  <a:cubicBezTo>
                    <a:pt x="0" y="21"/>
                    <a:pt x="42" y="30"/>
                    <a:pt x="94" y="30"/>
                  </a:cubicBezTo>
                  <a:cubicBezTo>
                    <a:pt x="145" y="30"/>
                    <a:pt x="187" y="21"/>
                    <a:pt x="187" y="10"/>
                  </a:cubicBezTo>
                  <a:cubicBezTo>
                    <a:pt x="187" y="0"/>
                    <a:pt x="187" y="0"/>
                    <a:pt x="187" y="0"/>
                  </a:cubicBezTo>
                  <a:cubicBezTo>
                    <a:pt x="187" y="11"/>
                    <a:pt x="145" y="20"/>
                    <a:pt x="94" y="20"/>
                  </a:cubicBezTo>
                  <a:close/>
                </a:path>
              </a:pathLst>
            </a:custGeom>
            <a:solidFill>
              <a:srgbClr val="2336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6" name="Freeform 315"/>
            <p:cNvSpPr/>
            <p:nvPr/>
          </p:nvSpPr>
          <p:spPr bwMode="auto">
            <a:xfrm>
              <a:off x="6321425" y="5313363"/>
              <a:ext cx="109538" cy="298450"/>
            </a:xfrm>
            <a:custGeom>
              <a:avLst/>
              <a:gdLst>
                <a:gd name="T0" fmla="*/ 106 w 106"/>
                <a:gd name="T1" fmla="*/ 148 h 290"/>
                <a:gd name="T2" fmla="*/ 53 w 106"/>
                <a:gd name="T3" fmla="*/ 0 h 290"/>
                <a:gd name="T4" fmla="*/ 0 w 106"/>
                <a:gd name="T5" fmla="*/ 148 h 290"/>
                <a:gd name="T6" fmla="*/ 14 w 106"/>
                <a:gd name="T7" fmla="*/ 249 h 290"/>
                <a:gd name="T8" fmla="*/ 69 w 106"/>
                <a:gd name="T9" fmla="*/ 290 h 290"/>
                <a:gd name="T10" fmla="*/ 106 w 106"/>
                <a:gd name="T11" fmla="*/ 148 h 290"/>
              </a:gdLst>
              <a:ahLst/>
              <a:cxnLst>
                <a:cxn ang="0">
                  <a:pos x="T0" y="T1"/>
                </a:cxn>
                <a:cxn ang="0">
                  <a:pos x="T2" y="T3"/>
                </a:cxn>
                <a:cxn ang="0">
                  <a:pos x="T4" y="T5"/>
                </a:cxn>
                <a:cxn ang="0">
                  <a:pos x="T6" y="T7"/>
                </a:cxn>
                <a:cxn ang="0">
                  <a:pos x="T8" y="T9"/>
                </a:cxn>
                <a:cxn ang="0">
                  <a:pos x="T10" y="T11"/>
                </a:cxn>
              </a:cxnLst>
              <a:rect l="0" t="0" r="r" b="b"/>
              <a:pathLst>
                <a:path w="106" h="290">
                  <a:moveTo>
                    <a:pt x="106" y="148"/>
                  </a:moveTo>
                  <a:cubicBezTo>
                    <a:pt x="106" y="66"/>
                    <a:pt x="82" y="0"/>
                    <a:pt x="53" y="0"/>
                  </a:cubicBezTo>
                  <a:cubicBezTo>
                    <a:pt x="24" y="0"/>
                    <a:pt x="0" y="66"/>
                    <a:pt x="0" y="148"/>
                  </a:cubicBezTo>
                  <a:cubicBezTo>
                    <a:pt x="0" y="187"/>
                    <a:pt x="6" y="222"/>
                    <a:pt x="14" y="249"/>
                  </a:cubicBezTo>
                  <a:cubicBezTo>
                    <a:pt x="31" y="264"/>
                    <a:pt x="50" y="277"/>
                    <a:pt x="69" y="290"/>
                  </a:cubicBezTo>
                  <a:cubicBezTo>
                    <a:pt x="90" y="271"/>
                    <a:pt x="106" y="215"/>
                    <a:pt x="106" y="148"/>
                  </a:cubicBezTo>
                  <a:close/>
                </a:path>
              </a:pathLst>
            </a:custGeom>
            <a:solidFill>
              <a:srgbClr val="283E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7" name="Freeform 316"/>
            <p:cNvSpPr/>
            <p:nvPr/>
          </p:nvSpPr>
          <p:spPr bwMode="auto">
            <a:xfrm>
              <a:off x="6900863" y="5313363"/>
              <a:ext cx="109538" cy="304800"/>
            </a:xfrm>
            <a:custGeom>
              <a:avLst/>
              <a:gdLst>
                <a:gd name="T0" fmla="*/ 53 w 105"/>
                <a:gd name="T1" fmla="*/ 0 h 296"/>
                <a:gd name="T2" fmla="*/ 0 w 105"/>
                <a:gd name="T3" fmla="*/ 148 h 296"/>
                <a:gd name="T4" fmla="*/ 51 w 105"/>
                <a:gd name="T5" fmla="*/ 296 h 296"/>
                <a:gd name="T6" fmla="*/ 78 w 105"/>
                <a:gd name="T7" fmla="*/ 279 h 296"/>
                <a:gd name="T8" fmla="*/ 105 w 105"/>
                <a:gd name="T9" fmla="*/ 148 h 296"/>
                <a:gd name="T10" fmla="*/ 53 w 105"/>
                <a:gd name="T11" fmla="*/ 0 h 296"/>
              </a:gdLst>
              <a:ahLst/>
              <a:cxnLst>
                <a:cxn ang="0">
                  <a:pos x="T0" y="T1"/>
                </a:cxn>
                <a:cxn ang="0">
                  <a:pos x="T2" y="T3"/>
                </a:cxn>
                <a:cxn ang="0">
                  <a:pos x="T4" y="T5"/>
                </a:cxn>
                <a:cxn ang="0">
                  <a:pos x="T6" y="T7"/>
                </a:cxn>
                <a:cxn ang="0">
                  <a:pos x="T8" y="T9"/>
                </a:cxn>
                <a:cxn ang="0">
                  <a:pos x="T10" y="T11"/>
                </a:cxn>
              </a:cxnLst>
              <a:rect l="0" t="0" r="r" b="b"/>
              <a:pathLst>
                <a:path w="105" h="296">
                  <a:moveTo>
                    <a:pt x="53" y="0"/>
                  </a:moveTo>
                  <a:cubicBezTo>
                    <a:pt x="23" y="0"/>
                    <a:pt x="0" y="66"/>
                    <a:pt x="0" y="148"/>
                  </a:cubicBezTo>
                  <a:cubicBezTo>
                    <a:pt x="0" y="228"/>
                    <a:pt x="22" y="294"/>
                    <a:pt x="51" y="296"/>
                  </a:cubicBezTo>
                  <a:cubicBezTo>
                    <a:pt x="60" y="291"/>
                    <a:pt x="69" y="285"/>
                    <a:pt x="78" y="279"/>
                  </a:cubicBezTo>
                  <a:cubicBezTo>
                    <a:pt x="94" y="253"/>
                    <a:pt x="105" y="205"/>
                    <a:pt x="105" y="148"/>
                  </a:cubicBezTo>
                  <a:cubicBezTo>
                    <a:pt x="105" y="66"/>
                    <a:pt x="82" y="0"/>
                    <a:pt x="53" y="0"/>
                  </a:cubicBezTo>
                  <a:close/>
                </a:path>
              </a:pathLst>
            </a:custGeom>
            <a:solidFill>
              <a:srgbClr val="283E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148" name="Freeform 317"/>
          <p:cNvSpPr/>
          <p:nvPr/>
        </p:nvSpPr>
        <p:spPr bwMode="auto">
          <a:xfrm>
            <a:off x="555262" y="4170936"/>
            <a:ext cx="690203" cy="182366"/>
          </a:xfrm>
          <a:custGeom>
            <a:avLst/>
            <a:gdLst>
              <a:gd name="T0" fmla="*/ 418 w 837"/>
              <a:gd name="T1" fmla="*/ 221 h 221"/>
              <a:gd name="T2" fmla="*/ 837 w 837"/>
              <a:gd name="T3" fmla="*/ 0 h 221"/>
              <a:gd name="T4" fmla="*/ 0 w 837"/>
              <a:gd name="T5" fmla="*/ 0 h 221"/>
              <a:gd name="T6" fmla="*/ 418 w 837"/>
              <a:gd name="T7" fmla="*/ 221 h 221"/>
            </a:gdLst>
            <a:ahLst/>
            <a:cxnLst>
              <a:cxn ang="0">
                <a:pos x="T0" y="T1"/>
              </a:cxn>
              <a:cxn ang="0">
                <a:pos x="T2" y="T3"/>
              </a:cxn>
              <a:cxn ang="0">
                <a:pos x="T4" y="T5"/>
              </a:cxn>
              <a:cxn ang="0">
                <a:pos x="T6" y="T7"/>
              </a:cxn>
            </a:cxnLst>
            <a:rect l="0" t="0" r="r" b="b"/>
            <a:pathLst>
              <a:path w="837" h="221">
                <a:moveTo>
                  <a:pt x="418" y="221"/>
                </a:moveTo>
                <a:cubicBezTo>
                  <a:pt x="592" y="221"/>
                  <a:pt x="745" y="133"/>
                  <a:pt x="837" y="0"/>
                </a:cubicBezTo>
                <a:cubicBezTo>
                  <a:pt x="0" y="0"/>
                  <a:pt x="0" y="0"/>
                  <a:pt x="0" y="0"/>
                </a:cubicBezTo>
                <a:cubicBezTo>
                  <a:pt x="91" y="133"/>
                  <a:pt x="245" y="221"/>
                  <a:pt x="418" y="221"/>
                </a:cubicBezTo>
                <a:close/>
              </a:path>
            </a:pathLst>
          </a:custGeom>
          <a:solidFill>
            <a:srgbClr val="C69B4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9" name="Freeform 318"/>
          <p:cNvSpPr/>
          <p:nvPr/>
        </p:nvSpPr>
        <p:spPr bwMode="auto">
          <a:xfrm>
            <a:off x="480543" y="3514927"/>
            <a:ext cx="838373" cy="656009"/>
          </a:xfrm>
          <a:custGeom>
            <a:avLst/>
            <a:gdLst>
              <a:gd name="T0" fmla="*/ 508 w 1016"/>
              <a:gd name="T1" fmla="*/ 0 h 795"/>
              <a:gd name="T2" fmla="*/ 0 w 1016"/>
              <a:gd name="T3" fmla="*/ 508 h 795"/>
              <a:gd name="T4" fmla="*/ 90 w 1016"/>
              <a:gd name="T5" fmla="*/ 795 h 795"/>
              <a:gd name="T6" fmla="*/ 927 w 1016"/>
              <a:gd name="T7" fmla="*/ 795 h 795"/>
              <a:gd name="T8" fmla="*/ 1016 w 1016"/>
              <a:gd name="T9" fmla="*/ 508 h 795"/>
              <a:gd name="T10" fmla="*/ 508 w 1016"/>
              <a:gd name="T11" fmla="*/ 0 h 795"/>
            </a:gdLst>
            <a:ahLst/>
            <a:cxnLst>
              <a:cxn ang="0">
                <a:pos x="T0" y="T1"/>
              </a:cxn>
              <a:cxn ang="0">
                <a:pos x="T2" y="T3"/>
              </a:cxn>
              <a:cxn ang="0">
                <a:pos x="T4" y="T5"/>
              </a:cxn>
              <a:cxn ang="0">
                <a:pos x="T6" y="T7"/>
              </a:cxn>
              <a:cxn ang="0">
                <a:pos x="T8" y="T9"/>
              </a:cxn>
              <a:cxn ang="0">
                <a:pos x="T10" y="T11"/>
              </a:cxn>
            </a:cxnLst>
            <a:rect l="0" t="0" r="r" b="b"/>
            <a:pathLst>
              <a:path w="1016" h="795">
                <a:moveTo>
                  <a:pt x="508" y="0"/>
                </a:moveTo>
                <a:cubicBezTo>
                  <a:pt x="228" y="0"/>
                  <a:pt x="0" y="227"/>
                  <a:pt x="0" y="508"/>
                </a:cubicBezTo>
                <a:cubicBezTo>
                  <a:pt x="0" y="614"/>
                  <a:pt x="33" y="713"/>
                  <a:pt x="90" y="795"/>
                </a:cubicBezTo>
                <a:cubicBezTo>
                  <a:pt x="927" y="795"/>
                  <a:pt x="927" y="795"/>
                  <a:pt x="927" y="795"/>
                </a:cubicBezTo>
                <a:cubicBezTo>
                  <a:pt x="983" y="713"/>
                  <a:pt x="1016" y="614"/>
                  <a:pt x="1016" y="508"/>
                </a:cubicBezTo>
                <a:cubicBezTo>
                  <a:pt x="1016" y="227"/>
                  <a:pt x="789" y="0"/>
                  <a:pt x="508" y="0"/>
                </a:cubicBezTo>
                <a:close/>
              </a:path>
            </a:pathLst>
          </a:custGeom>
          <a:solidFill>
            <a:srgbClr val="FFD47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60" name="组合 459"/>
          <p:cNvGrpSpPr/>
          <p:nvPr/>
        </p:nvGrpSpPr>
        <p:grpSpPr>
          <a:xfrm>
            <a:off x="648976" y="3590914"/>
            <a:ext cx="502772" cy="762389"/>
            <a:chOff x="4033838" y="5903913"/>
            <a:chExt cx="630238" cy="955675"/>
          </a:xfrm>
        </p:grpSpPr>
        <p:sp>
          <p:nvSpPr>
            <p:cNvPr id="150" name="Freeform 319"/>
            <p:cNvSpPr/>
            <p:nvPr/>
          </p:nvSpPr>
          <p:spPr bwMode="auto">
            <a:xfrm>
              <a:off x="4033838" y="6037263"/>
              <a:ext cx="166688" cy="234950"/>
            </a:xfrm>
            <a:custGeom>
              <a:avLst/>
              <a:gdLst>
                <a:gd name="T0" fmla="*/ 0 w 105"/>
                <a:gd name="T1" fmla="*/ 148 h 148"/>
                <a:gd name="T2" fmla="*/ 105 w 105"/>
                <a:gd name="T3" fmla="*/ 148 h 148"/>
                <a:gd name="T4" fmla="*/ 53 w 105"/>
                <a:gd name="T5" fmla="*/ 0 h 148"/>
                <a:gd name="T6" fmla="*/ 0 w 105"/>
                <a:gd name="T7" fmla="*/ 148 h 148"/>
              </a:gdLst>
              <a:ahLst/>
              <a:cxnLst>
                <a:cxn ang="0">
                  <a:pos x="T0" y="T1"/>
                </a:cxn>
                <a:cxn ang="0">
                  <a:pos x="T2" y="T3"/>
                </a:cxn>
                <a:cxn ang="0">
                  <a:pos x="T4" y="T5"/>
                </a:cxn>
                <a:cxn ang="0">
                  <a:pos x="T6" y="T7"/>
                </a:cxn>
              </a:cxnLst>
              <a:rect l="0" t="0" r="r" b="b"/>
              <a:pathLst>
                <a:path w="105" h="148">
                  <a:moveTo>
                    <a:pt x="0" y="148"/>
                  </a:moveTo>
                  <a:lnTo>
                    <a:pt x="105" y="148"/>
                  </a:lnTo>
                  <a:lnTo>
                    <a:pt x="53" y="0"/>
                  </a:lnTo>
                  <a:lnTo>
                    <a:pt x="0" y="148"/>
                  </a:lnTo>
                  <a:close/>
                </a:path>
              </a:pathLst>
            </a:custGeom>
            <a:solidFill>
              <a:srgbClr val="DEBEA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1" name="Freeform 320"/>
            <p:cNvSpPr/>
            <p:nvPr/>
          </p:nvSpPr>
          <p:spPr bwMode="auto">
            <a:xfrm>
              <a:off x="4090988" y="6037263"/>
              <a:ext cx="109538" cy="234950"/>
            </a:xfrm>
            <a:custGeom>
              <a:avLst/>
              <a:gdLst>
                <a:gd name="T0" fmla="*/ 0 w 69"/>
                <a:gd name="T1" fmla="*/ 148 h 148"/>
                <a:gd name="T2" fmla="*/ 69 w 69"/>
                <a:gd name="T3" fmla="*/ 148 h 148"/>
                <a:gd name="T4" fmla="*/ 17 w 69"/>
                <a:gd name="T5" fmla="*/ 0 h 148"/>
                <a:gd name="T6" fmla="*/ 0 w 69"/>
                <a:gd name="T7" fmla="*/ 148 h 148"/>
              </a:gdLst>
              <a:ahLst/>
              <a:cxnLst>
                <a:cxn ang="0">
                  <a:pos x="T0" y="T1"/>
                </a:cxn>
                <a:cxn ang="0">
                  <a:pos x="T2" y="T3"/>
                </a:cxn>
                <a:cxn ang="0">
                  <a:pos x="T4" y="T5"/>
                </a:cxn>
                <a:cxn ang="0">
                  <a:pos x="T6" y="T7"/>
                </a:cxn>
              </a:cxnLst>
              <a:rect l="0" t="0" r="r" b="b"/>
              <a:pathLst>
                <a:path w="69" h="148">
                  <a:moveTo>
                    <a:pt x="0" y="148"/>
                  </a:moveTo>
                  <a:lnTo>
                    <a:pt x="69" y="148"/>
                  </a:lnTo>
                  <a:lnTo>
                    <a:pt x="17" y="0"/>
                  </a:lnTo>
                  <a:lnTo>
                    <a:pt x="0" y="148"/>
                  </a:lnTo>
                  <a:close/>
                </a:path>
              </a:pathLst>
            </a:custGeom>
            <a:solidFill>
              <a:srgbClr val="F1D7B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2" name="Freeform 321"/>
            <p:cNvSpPr/>
            <p:nvPr/>
          </p:nvSpPr>
          <p:spPr bwMode="auto">
            <a:xfrm>
              <a:off x="4117975" y="6037263"/>
              <a:ext cx="82550" cy="234950"/>
            </a:xfrm>
            <a:custGeom>
              <a:avLst/>
              <a:gdLst>
                <a:gd name="T0" fmla="*/ 19 w 52"/>
                <a:gd name="T1" fmla="*/ 148 h 148"/>
                <a:gd name="T2" fmla="*/ 52 w 52"/>
                <a:gd name="T3" fmla="*/ 148 h 148"/>
                <a:gd name="T4" fmla="*/ 0 w 52"/>
                <a:gd name="T5" fmla="*/ 0 h 148"/>
                <a:gd name="T6" fmla="*/ 19 w 52"/>
                <a:gd name="T7" fmla="*/ 148 h 148"/>
              </a:gdLst>
              <a:ahLst/>
              <a:cxnLst>
                <a:cxn ang="0">
                  <a:pos x="T0" y="T1"/>
                </a:cxn>
                <a:cxn ang="0">
                  <a:pos x="T2" y="T3"/>
                </a:cxn>
                <a:cxn ang="0">
                  <a:pos x="T4" y="T5"/>
                </a:cxn>
                <a:cxn ang="0">
                  <a:pos x="T6" y="T7"/>
                </a:cxn>
              </a:cxnLst>
              <a:rect l="0" t="0" r="r" b="b"/>
              <a:pathLst>
                <a:path w="52" h="148">
                  <a:moveTo>
                    <a:pt x="19" y="148"/>
                  </a:moveTo>
                  <a:lnTo>
                    <a:pt x="52" y="148"/>
                  </a:lnTo>
                  <a:lnTo>
                    <a:pt x="0" y="0"/>
                  </a:lnTo>
                  <a:lnTo>
                    <a:pt x="19" y="148"/>
                  </a:lnTo>
                  <a:close/>
                </a:path>
              </a:pathLst>
            </a:custGeom>
            <a:solidFill>
              <a:srgbClr val="FAF6C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3" name="Freeform 322"/>
            <p:cNvSpPr/>
            <p:nvPr/>
          </p:nvSpPr>
          <p:spPr bwMode="auto">
            <a:xfrm>
              <a:off x="4090988" y="6037263"/>
              <a:ext cx="53975" cy="77788"/>
            </a:xfrm>
            <a:custGeom>
              <a:avLst/>
              <a:gdLst>
                <a:gd name="T0" fmla="*/ 34 w 34"/>
                <a:gd name="T1" fmla="*/ 49 h 49"/>
                <a:gd name="T2" fmla="*/ 17 w 34"/>
                <a:gd name="T3" fmla="*/ 0 h 49"/>
                <a:gd name="T4" fmla="*/ 0 w 34"/>
                <a:gd name="T5" fmla="*/ 49 h 49"/>
                <a:gd name="T6" fmla="*/ 34 w 34"/>
                <a:gd name="T7" fmla="*/ 49 h 49"/>
              </a:gdLst>
              <a:ahLst/>
              <a:cxnLst>
                <a:cxn ang="0">
                  <a:pos x="T0" y="T1"/>
                </a:cxn>
                <a:cxn ang="0">
                  <a:pos x="T2" y="T3"/>
                </a:cxn>
                <a:cxn ang="0">
                  <a:pos x="T4" y="T5"/>
                </a:cxn>
                <a:cxn ang="0">
                  <a:pos x="T6" y="T7"/>
                </a:cxn>
              </a:cxnLst>
              <a:rect l="0" t="0" r="r" b="b"/>
              <a:pathLst>
                <a:path w="34" h="49">
                  <a:moveTo>
                    <a:pt x="34" y="49"/>
                  </a:moveTo>
                  <a:lnTo>
                    <a:pt x="17" y="0"/>
                  </a:lnTo>
                  <a:lnTo>
                    <a:pt x="0" y="49"/>
                  </a:lnTo>
                  <a:lnTo>
                    <a:pt x="34" y="49"/>
                  </a:lnTo>
                  <a:close/>
                </a:path>
              </a:pathLst>
            </a:custGeom>
            <a:solidFill>
              <a:srgbClr val="3945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4" name="Freeform 323"/>
            <p:cNvSpPr/>
            <p:nvPr/>
          </p:nvSpPr>
          <p:spPr bwMode="auto">
            <a:xfrm>
              <a:off x="4270375" y="5903913"/>
              <a:ext cx="166688" cy="263525"/>
            </a:xfrm>
            <a:custGeom>
              <a:avLst/>
              <a:gdLst>
                <a:gd name="T0" fmla="*/ 0 w 105"/>
                <a:gd name="T1" fmla="*/ 166 h 166"/>
                <a:gd name="T2" fmla="*/ 105 w 105"/>
                <a:gd name="T3" fmla="*/ 166 h 166"/>
                <a:gd name="T4" fmla="*/ 54 w 105"/>
                <a:gd name="T5" fmla="*/ 0 h 166"/>
                <a:gd name="T6" fmla="*/ 0 w 105"/>
                <a:gd name="T7" fmla="*/ 166 h 166"/>
              </a:gdLst>
              <a:ahLst/>
              <a:cxnLst>
                <a:cxn ang="0">
                  <a:pos x="T0" y="T1"/>
                </a:cxn>
                <a:cxn ang="0">
                  <a:pos x="T2" y="T3"/>
                </a:cxn>
                <a:cxn ang="0">
                  <a:pos x="T4" y="T5"/>
                </a:cxn>
                <a:cxn ang="0">
                  <a:pos x="T6" y="T7"/>
                </a:cxn>
              </a:cxnLst>
              <a:rect l="0" t="0" r="r" b="b"/>
              <a:pathLst>
                <a:path w="105" h="166">
                  <a:moveTo>
                    <a:pt x="0" y="166"/>
                  </a:moveTo>
                  <a:lnTo>
                    <a:pt x="105" y="166"/>
                  </a:lnTo>
                  <a:lnTo>
                    <a:pt x="54" y="0"/>
                  </a:lnTo>
                  <a:lnTo>
                    <a:pt x="0" y="166"/>
                  </a:lnTo>
                  <a:close/>
                </a:path>
              </a:pathLst>
            </a:custGeom>
            <a:solidFill>
              <a:srgbClr val="DEBEA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5" name="Freeform 324"/>
            <p:cNvSpPr/>
            <p:nvPr/>
          </p:nvSpPr>
          <p:spPr bwMode="auto">
            <a:xfrm>
              <a:off x="4329113" y="5903913"/>
              <a:ext cx="107950" cy="263525"/>
            </a:xfrm>
            <a:custGeom>
              <a:avLst/>
              <a:gdLst>
                <a:gd name="T0" fmla="*/ 0 w 68"/>
                <a:gd name="T1" fmla="*/ 166 h 166"/>
                <a:gd name="T2" fmla="*/ 68 w 68"/>
                <a:gd name="T3" fmla="*/ 166 h 166"/>
                <a:gd name="T4" fmla="*/ 17 w 68"/>
                <a:gd name="T5" fmla="*/ 0 h 166"/>
                <a:gd name="T6" fmla="*/ 0 w 68"/>
                <a:gd name="T7" fmla="*/ 166 h 166"/>
              </a:gdLst>
              <a:ahLst/>
              <a:cxnLst>
                <a:cxn ang="0">
                  <a:pos x="T0" y="T1"/>
                </a:cxn>
                <a:cxn ang="0">
                  <a:pos x="T2" y="T3"/>
                </a:cxn>
                <a:cxn ang="0">
                  <a:pos x="T4" y="T5"/>
                </a:cxn>
                <a:cxn ang="0">
                  <a:pos x="T6" y="T7"/>
                </a:cxn>
              </a:cxnLst>
              <a:rect l="0" t="0" r="r" b="b"/>
              <a:pathLst>
                <a:path w="68" h="166">
                  <a:moveTo>
                    <a:pt x="0" y="166"/>
                  </a:moveTo>
                  <a:lnTo>
                    <a:pt x="68" y="166"/>
                  </a:lnTo>
                  <a:lnTo>
                    <a:pt x="17" y="0"/>
                  </a:lnTo>
                  <a:lnTo>
                    <a:pt x="0" y="166"/>
                  </a:lnTo>
                  <a:close/>
                </a:path>
              </a:pathLst>
            </a:custGeom>
            <a:solidFill>
              <a:srgbClr val="F1D7B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6" name="Freeform 325"/>
            <p:cNvSpPr/>
            <p:nvPr/>
          </p:nvSpPr>
          <p:spPr bwMode="auto">
            <a:xfrm>
              <a:off x="4356100" y="5903913"/>
              <a:ext cx="80963" cy="263525"/>
            </a:xfrm>
            <a:custGeom>
              <a:avLst/>
              <a:gdLst>
                <a:gd name="T0" fmla="*/ 19 w 51"/>
                <a:gd name="T1" fmla="*/ 166 h 166"/>
                <a:gd name="T2" fmla="*/ 51 w 51"/>
                <a:gd name="T3" fmla="*/ 166 h 166"/>
                <a:gd name="T4" fmla="*/ 0 w 51"/>
                <a:gd name="T5" fmla="*/ 0 h 166"/>
                <a:gd name="T6" fmla="*/ 19 w 51"/>
                <a:gd name="T7" fmla="*/ 166 h 166"/>
              </a:gdLst>
              <a:ahLst/>
              <a:cxnLst>
                <a:cxn ang="0">
                  <a:pos x="T0" y="T1"/>
                </a:cxn>
                <a:cxn ang="0">
                  <a:pos x="T2" y="T3"/>
                </a:cxn>
                <a:cxn ang="0">
                  <a:pos x="T4" y="T5"/>
                </a:cxn>
                <a:cxn ang="0">
                  <a:pos x="T6" y="T7"/>
                </a:cxn>
              </a:cxnLst>
              <a:rect l="0" t="0" r="r" b="b"/>
              <a:pathLst>
                <a:path w="51" h="166">
                  <a:moveTo>
                    <a:pt x="19" y="166"/>
                  </a:moveTo>
                  <a:lnTo>
                    <a:pt x="51" y="166"/>
                  </a:lnTo>
                  <a:lnTo>
                    <a:pt x="0" y="0"/>
                  </a:lnTo>
                  <a:lnTo>
                    <a:pt x="19" y="166"/>
                  </a:lnTo>
                  <a:close/>
                </a:path>
              </a:pathLst>
            </a:custGeom>
            <a:solidFill>
              <a:srgbClr val="FAF6C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7" name="Freeform 326"/>
            <p:cNvSpPr/>
            <p:nvPr/>
          </p:nvSpPr>
          <p:spPr bwMode="auto">
            <a:xfrm>
              <a:off x="4327525" y="5903913"/>
              <a:ext cx="55563" cy="87313"/>
            </a:xfrm>
            <a:custGeom>
              <a:avLst/>
              <a:gdLst>
                <a:gd name="T0" fmla="*/ 35 w 35"/>
                <a:gd name="T1" fmla="*/ 55 h 55"/>
                <a:gd name="T2" fmla="*/ 18 w 35"/>
                <a:gd name="T3" fmla="*/ 0 h 55"/>
                <a:gd name="T4" fmla="*/ 0 w 35"/>
                <a:gd name="T5" fmla="*/ 55 h 55"/>
                <a:gd name="T6" fmla="*/ 35 w 35"/>
                <a:gd name="T7" fmla="*/ 55 h 55"/>
              </a:gdLst>
              <a:ahLst/>
              <a:cxnLst>
                <a:cxn ang="0">
                  <a:pos x="T0" y="T1"/>
                </a:cxn>
                <a:cxn ang="0">
                  <a:pos x="T2" y="T3"/>
                </a:cxn>
                <a:cxn ang="0">
                  <a:pos x="T4" y="T5"/>
                </a:cxn>
                <a:cxn ang="0">
                  <a:pos x="T6" y="T7"/>
                </a:cxn>
              </a:cxnLst>
              <a:rect l="0" t="0" r="r" b="b"/>
              <a:pathLst>
                <a:path w="35" h="55">
                  <a:moveTo>
                    <a:pt x="35" y="55"/>
                  </a:moveTo>
                  <a:lnTo>
                    <a:pt x="18" y="0"/>
                  </a:lnTo>
                  <a:lnTo>
                    <a:pt x="0" y="55"/>
                  </a:lnTo>
                  <a:lnTo>
                    <a:pt x="35" y="55"/>
                  </a:lnTo>
                  <a:close/>
                </a:path>
              </a:pathLst>
            </a:custGeom>
            <a:solidFill>
              <a:srgbClr val="3945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8" name="Freeform 327"/>
            <p:cNvSpPr/>
            <p:nvPr/>
          </p:nvSpPr>
          <p:spPr bwMode="auto">
            <a:xfrm>
              <a:off x="4495800" y="6354763"/>
              <a:ext cx="168275" cy="212725"/>
            </a:xfrm>
            <a:custGeom>
              <a:avLst/>
              <a:gdLst>
                <a:gd name="T0" fmla="*/ 0 w 106"/>
                <a:gd name="T1" fmla="*/ 134 h 134"/>
                <a:gd name="T2" fmla="*/ 106 w 106"/>
                <a:gd name="T3" fmla="*/ 134 h 134"/>
                <a:gd name="T4" fmla="*/ 54 w 106"/>
                <a:gd name="T5" fmla="*/ 0 h 134"/>
                <a:gd name="T6" fmla="*/ 0 w 106"/>
                <a:gd name="T7" fmla="*/ 134 h 134"/>
              </a:gdLst>
              <a:ahLst/>
              <a:cxnLst>
                <a:cxn ang="0">
                  <a:pos x="T0" y="T1"/>
                </a:cxn>
                <a:cxn ang="0">
                  <a:pos x="T2" y="T3"/>
                </a:cxn>
                <a:cxn ang="0">
                  <a:pos x="T4" y="T5"/>
                </a:cxn>
                <a:cxn ang="0">
                  <a:pos x="T6" y="T7"/>
                </a:cxn>
              </a:cxnLst>
              <a:rect l="0" t="0" r="r" b="b"/>
              <a:pathLst>
                <a:path w="106" h="134">
                  <a:moveTo>
                    <a:pt x="0" y="134"/>
                  </a:moveTo>
                  <a:lnTo>
                    <a:pt x="106" y="134"/>
                  </a:lnTo>
                  <a:lnTo>
                    <a:pt x="54" y="0"/>
                  </a:lnTo>
                  <a:lnTo>
                    <a:pt x="0" y="134"/>
                  </a:lnTo>
                  <a:close/>
                </a:path>
              </a:pathLst>
            </a:custGeom>
            <a:solidFill>
              <a:srgbClr val="DEBEA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9" name="Freeform 328"/>
            <p:cNvSpPr/>
            <p:nvPr/>
          </p:nvSpPr>
          <p:spPr bwMode="auto">
            <a:xfrm>
              <a:off x="4554538" y="6354763"/>
              <a:ext cx="109538" cy="212725"/>
            </a:xfrm>
            <a:custGeom>
              <a:avLst/>
              <a:gdLst>
                <a:gd name="T0" fmla="*/ 0 w 69"/>
                <a:gd name="T1" fmla="*/ 134 h 134"/>
                <a:gd name="T2" fmla="*/ 69 w 69"/>
                <a:gd name="T3" fmla="*/ 134 h 134"/>
                <a:gd name="T4" fmla="*/ 17 w 69"/>
                <a:gd name="T5" fmla="*/ 0 h 134"/>
                <a:gd name="T6" fmla="*/ 0 w 69"/>
                <a:gd name="T7" fmla="*/ 134 h 134"/>
              </a:gdLst>
              <a:ahLst/>
              <a:cxnLst>
                <a:cxn ang="0">
                  <a:pos x="T0" y="T1"/>
                </a:cxn>
                <a:cxn ang="0">
                  <a:pos x="T2" y="T3"/>
                </a:cxn>
                <a:cxn ang="0">
                  <a:pos x="T4" y="T5"/>
                </a:cxn>
                <a:cxn ang="0">
                  <a:pos x="T6" y="T7"/>
                </a:cxn>
              </a:cxnLst>
              <a:rect l="0" t="0" r="r" b="b"/>
              <a:pathLst>
                <a:path w="69" h="134">
                  <a:moveTo>
                    <a:pt x="0" y="134"/>
                  </a:moveTo>
                  <a:lnTo>
                    <a:pt x="69" y="134"/>
                  </a:lnTo>
                  <a:lnTo>
                    <a:pt x="17" y="0"/>
                  </a:lnTo>
                  <a:lnTo>
                    <a:pt x="0" y="134"/>
                  </a:lnTo>
                  <a:close/>
                </a:path>
              </a:pathLst>
            </a:custGeom>
            <a:solidFill>
              <a:srgbClr val="F1D7B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0" name="Freeform 329"/>
            <p:cNvSpPr/>
            <p:nvPr/>
          </p:nvSpPr>
          <p:spPr bwMode="auto">
            <a:xfrm>
              <a:off x="4581525" y="6354763"/>
              <a:ext cx="82550" cy="212725"/>
            </a:xfrm>
            <a:custGeom>
              <a:avLst/>
              <a:gdLst>
                <a:gd name="T0" fmla="*/ 19 w 52"/>
                <a:gd name="T1" fmla="*/ 134 h 134"/>
                <a:gd name="T2" fmla="*/ 52 w 52"/>
                <a:gd name="T3" fmla="*/ 134 h 134"/>
                <a:gd name="T4" fmla="*/ 0 w 52"/>
                <a:gd name="T5" fmla="*/ 0 h 134"/>
                <a:gd name="T6" fmla="*/ 19 w 52"/>
                <a:gd name="T7" fmla="*/ 134 h 134"/>
              </a:gdLst>
              <a:ahLst/>
              <a:cxnLst>
                <a:cxn ang="0">
                  <a:pos x="T0" y="T1"/>
                </a:cxn>
                <a:cxn ang="0">
                  <a:pos x="T2" y="T3"/>
                </a:cxn>
                <a:cxn ang="0">
                  <a:pos x="T4" y="T5"/>
                </a:cxn>
                <a:cxn ang="0">
                  <a:pos x="T6" y="T7"/>
                </a:cxn>
              </a:cxnLst>
              <a:rect l="0" t="0" r="r" b="b"/>
              <a:pathLst>
                <a:path w="52" h="134">
                  <a:moveTo>
                    <a:pt x="19" y="134"/>
                  </a:moveTo>
                  <a:lnTo>
                    <a:pt x="52" y="134"/>
                  </a:lnTo>
                  <a:lnTo>
                    <a:pt x="0" y="0"/>
                  </a:lnTo>
                  <a:lnTo>
                    <a:pt x="19" y="134"/>
                  </a:lnTo>
                  <a:close/>
                </a:path>
              </a:pathLst>
            </a:custGeom>
            <a:solidFill>
              <a:srgbClr val="FAF6C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1" name="Freeform 330"/>
            <p:cNvSpPr/>
            <p:nvPr/>
          </p:nvSpPr>
          <p:spPr bwMode="auto">
            <a:xfrm>
              <a:off x="4554538" y="6354763"/>
              <a:ext cx="53975" cy="71438"/>
            </a:xfrm>
            <a:custGeom>
              <a:avLst/>
              <a:gdLst>
                <a:gd name="T0" fmla="*/ 34 w 34"/>
                <a:gd name="T1" fmla="*/ 45 h 45"/>
                <a:gd name="T2" fmla="*/ 17 w 34"/>
                <a:gd name="T3" fmla="*/ 0 h 45"/>
                <a:gd name="T4" fmla="*/ 0 w 34"/>
                <a:gd name="T5" fmla="*/ 45 h 45"/>
                <a:gd name="T6" fmla="*/ 34 w 34"/>
                <a:gd name="T7" fmla="*/ 45 h 45"/>
              </a:gdLst>
              <a:ahLst/>
              <a:cxnLst>
                <a:cxn ang="0">
                  <a:pos x="T0" y="T1"/>
                </a:cxn>
                <a:cxn ang="0">
                  <a:pos x="T2" y="T3"/>
                </a:cxn>
                <a:cxn ang="0">
                  <a:pos x="T4" y="T5"/>
                </a:cxn>
                <a:cxn ang="0">
                  <a:pos x="T6" y="T7"/>
                </a:cxn>
              </a:cxnLst>
              <a:rect l="0" t="0" r="r" b="b"/>
              <a:pathLst>
                <a:path w="34" h="45">
                  <a:moveTo>
                    <a:pt x="34" y="45"/>
                  </a:moveTo>
                  <a:lnTo>
                    <a:pt x="17" y="0"/>
                  </a:lnTo>
                  <a:lnTo>
                    <a:pt x="0" y="45"/>
                  </a:lnTo>
                  <a:lnTo>
                    <a:pt x="34" y="45"/>
                  </a:lnTo>
                  <a:close/>
                </a:path>
              </a:pathLst>
            </a:custGeom>
            <a:solidFill>
              <a:srgbClr val="39454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2" name="Freeform 331"/>
            <p:cNvSpPr/>
            <p:nvPr/>
          </p:nvSpPr>
          <p:spPr bwMode="auto">
            <a:xfrm>
              <a:off x="4033838" y="6272213"/>
              <a:ext cx="166688" cy="519113"/>
            </a:xfrm>
            <a:custGeom>
              <a:avLst/>
              <a:gdLst>
                <a:gd name="T0" fmla="*/ 56 w 161"/>
                <a:gd name="T1" fmla="*/ 0 h 503"/>
                <a:gd name="T2" fmla="*/ 111 w 161"/>
                <a:gd name="T3" fmla="*/ 0 h 503"/>
                <a:gd name="T4" fmla="*/ 161 w 161"/>
                <a:gd name="T5" fmla="*/ 0 h 503"/>
                <a:gd name="T6" fmla="*/ 0 w 161"/>
                <a:gd name="T7" fmla="*/ 0 h 503"/>
                <a:gd name="T8" fmla="*/ 0 w 161"/>
                <a:gd name="T9" fmla="*/ 466 h 503"/>
                <a:gd name="T10" fmla="*/ 57 w 161"/>
                <a:gd name="T11" fmla="*/ 503 h 503"/>
                <a:gd name="T12" fmla="*/ 56 w 161"/>
                <a:gd name="T13" fmla="*/ 0 h 503"/>
              </a:gdLst>
              <a:ahLst/>
              <a:cxnLst>
                <a:cxn ang="0">
                  <a:pos x="T0" y="T1"/>
                </a:cxn>
                <a:cxn ang="0">
                  <a:pos x="T2" y="T3"/>
                </a:cxn>
                <a:cxn ang="0">
                  <a:pos x="T4" y="T5"/>
                </a:cxn>
                <a:cxn ang="0">
                  <a:pos x="T6" y="T7"/>
                </a:cxn>
                <a:cxn ang="0">
                  <a:pos x="T8" y="T9"/>
                </a:cxn>
                <a:cxn ang="0">
                  <a:pos x="T10" y="T11"/>
                </a:cxn>
                <a:cxn ang="0">
                  <a:pos x="T12" y="T13"/>
                </a:cxn>
              </a:cxnLst>
              <a:rect l="0" t="0" r="r" b="b"/>
              <a:pathLst>
                <a:path w="161" h="503">
                  <a:moveTo>
                    <a:pt x="56" y="0"/>
                  </a:moveTo>
                  <a:cubicBezTo>
                    <a:pt x="111" y="0"/>
                    <a:pt x="111" y="0"/>
                    <a:pt x="111" y="0"/>
                  </a:cubicBezTo>
                  <a:cubicBezTo>
                    <a:pt x="161" y="0"/>
                    <a:pt x="161" y="0"/>
                    <a:pt x="161" y="0"/>
                  </a:cubicBezTo>
                  <a:cubicBezTo>
                    <a:pt x="0" y="0"/>
                    <a:pt x="0" y="0"/>
                    <a:pt x="0" y="0"/>
                  </a:cubicBezTo>
                  <a:cubicBezTo>
                    <a:pt x="0" y="466"/>
                    <a:pt x="0" y="466"/>
                    <a:pt x="0" y="466"/>
                  </a:cubicBezTo>
                  <a:cubicBezTo>
                    <a:pt x="18" y="480"/>
                    <a:pt x="37" y="492"/>
                    <a:pt x="57" y="503"/>
                  </a:cubicBezTo>
                  <a:lnTo>
                    <a:pt x="56" y="0"/>
                  </a:lnTo>
                  <a:close/>
                </a:path>
              </a:pathLst>
            </a:custGeom>
            <a:solidFill>
              <a:srgbClr val="4D7B3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3" name="Freeform 332"/>
            <p:cNvSpPr/>
            <p:nvPr/>
          </p:nvSpPr>
          <p:spPr bwMode="auto">
            <a:xfrm>
              <a:off x="4148138" y="6272213"/>
              <a:ext cx="52388" cy="565150"/>
            </a:xfrm>
            <a:custGeom>
              <a:avLst/>
              <a:gdLst>
                <a:gd name="T0" fmla="*/ 0 w 50"/>
                <a:gd name="T1" fmla="*/ 0 h 547"/>
                <a:gd name="T2" fmla="*/ 0 w 50"/>
                <a:gd name="T3" fmla="*/ 530 h 547"/>
                <a:gd name="T4" fmla="*/ 50 w 50"/>
                <a:gd name="T5" fmla="*/ 547 h 547"/>
                <a:gd name="T6" fmla="*/ 50 w 50"/>
                <a:gd name="T7" fmla="*/ 0 h 547"/>
                <a:gd name="T8" fmla="*/ 0 w 50"/>
                <a:gd name="T9" fmla="*/ 0 h 547"/>
              </a:gdLst>
              <a:ahLst/>
              <a:cxnLst>
                <a:cxn ang="0">
                  <a:pos x="T0" y="T1"/>
                </a:cxn>
                <a:cxn ang="0">
                  <a:pos x="T2" y="T3"/>
                </a:cxn>
                <a:cxn ang="0">
                  <a:pos x="T4" y="T5"/>
                </a:cxn>
                <a:cxn ang="0">
                  <a:pos x="T6" y="T7"/>
                </a:cxn>
                <a:cxn ang="0">
                  <a:pos x="T8" y="T9"/>
                </a:cxn>
              </a:cxnLst>
              <a:rect l="0" t="0" r="r" b="b"/>
              <a:pathLst>
                <a:path w="50" h="547">
                  <a:moveTo>
                    <a:pt x="0" y="0"/>
                  </a:moveTo>
                  <a:cubicBezTo>
                    <a:pt x="0" y="530"/>
                    <a:pt x="0" y="530"/>
                    <a:pt x="0" y="530"/>
                  </a:cubicBezTo>
                  <a:cubicBezTo>
                    <a:pt x="17" y="536"/>
                    <a:pt x="33" y="542"/>
                    <a:pt x="50" y="547"/>
                  </a:cubicBezTo>
                  <a:cubicBezTo>
                    <a:pt x="50" y="0"/>
                    <a:pt x="50" y="0"/>
                    <a:pt x="50" y="0"/>
                  </a:cubicBezTo>
                  <a:lnTo>
                    <a:pt x="0" y="0"/>
                  </a:lnTo>
                  <a:close/>
                </a:path>
              </a:pathLst>
            </a:custGeom>
            <a:solidFill>
              <a:srgbClr val="8BC53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4" name="Freeform 333"/>
            <p:cNvSpPr/>
            <p:nvPr/>
          </p:nvSpPr>
          <p:spPr bwMode="auto">
            <a:xfrm>
              <a:off x="4090988" y="6272213"/>
              <a:ext cx="57150" cy="547688"/>
            </a:xfrm>
            <a:custGeom>
              <a:avLst/>
              <a:gdLst>
                <a:gd name="T0" fmla="*/ 1 w 55"/>
                <a:gd name="T1" fmla="*/ 503 h 530"/>
                <a:gd name="T2" fmla="*/ 55 w 55"/>
                <a:gd name="T3" fmla="*/ 530 h 530"/>
                <a:gd name="T4" fmla="*/ 55 w 55"/>
                <a:gd name="T5" fmla="*/ 0 h 530"/>
                <a:gd name="T6" fmla="*/ 0 w 55"/>
                <a:gd name="T7" fmla="*/ 0 h 530"/>
                <a:gd name="T8" fmla="*/ 1 w 55"/>
                <a:gd name="T9" fmla="*/ 503 h 530"/>
              </a:gdLst>
              <a:ahLst/>
              <a:cxnLst>
                <a:cxn ang="0">
                  <a:pos x="T0" y="T1"/>
                </a:cxn>
                <a:cxn ang="0">
                  <a:pos x="T2" y="T3"/>
                </a:cxn>
                <a:cxn ang="0">
                  <a:pos x="T4" y="T5"/>
                </a:cxn>
                <a:cxn ang="0">
                  <a:pos x="T6" y="T7"/>
                </a:cxn>
                <a:cxn ang="0">
                  <a:pos x="T8" y="T9"/>
                </a:cxn>
              </a:cxnLst>
              <a:rect l="0" t="0" r="r" b="b"/>
              <a:pathLst>
                <a:path w="55" h="530">
                  <a:moveTo>
                    <a:pt x="1" y="503"/>
                  </a:moveTo>
                  <a:cubicBezTo>
                    <a:pt x="18" y="513"/>
                    <a:pt x="36" y="522"/>
                    <a:pt x="55" y="530"/>
                  </a:cubicBezTo>
                  <a:cubicBezTo>
                    <a:pt x="55" y="0"/>
                    <a:pt x="55" y="0"/>
                    <a:pt x="55" y="0"/>
                  </a:cubicBezTo>
                  <a:cubicBezTo>
                    <a:pt x="0" y="0"/>
                    <a:pt x="0" y="0"/>
                    <a:pt x="0" y="0"/>
                  </a:cubicBezTo>
                  <a:lnTo>
                    <a:pt x="1" y="503"/>
                  </a:lnTo>
                  <a:close/>
                </a:path>
              </a:pathLst>
            </a:custGeom>
            <a:solidFill>
              <a:srgbClr val="719F4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5" name="Freeform 334"/>
            <p:cNvSpPr/>
            <p:nvPr/>
          </p:nvSpPr>
          <p:spPr bwMode="auto">
            <a:xfrm>
              <a:off x="4270375" y="6167438"/>
              <a:ext cx="166688" cy="690563"/>
            </a:xfrm>
            <a:custGeom>
              <a:avLst/>
              <a:gdLst>
                <a:gd name="T0" fmla="*/ 57 w 161"/>
                <a:gd name="T1" fmla="*/ 0 h 667"/>
                <a:gd name="T2" fmla="*/ 111 w 161"/>
                <a:gd name="T3" fmla="*/ 0 h 667"/>
                <a:gd name="T4" fmla="*/ 161 w 161"/>
                <a:gd name="T5" fmla="*/ 0 h 667"/>
                <a:gd name="T6" fmla="*/ 0 w 161"/>
                <a:gd name="T7" fmla="*/ 0 h 667"/>
                <a:gd name="T8" fmla="*/ 0 w 161"/>
                <a:gd name="T9" fmla="*/ 662 h 667"/>
                <a:gd name="T10" fmla="*/ 57 w 161"/>
                <a:gd name="T11" fmla="*/ 667 h 667"/>
                <a:gd name="T12" fmla="*/ 57 w 161"/>
                <a:gd name="T13" fmla="*/ 0 h 667"/>
              </a:gdLst>
              <a:ahLst/>
              <a:cxnLst>
                <a:cxn ang="0">
                  <a:pos x="T0" y="T1"/>
                </a:cxn>
                <a:cxn ang="0">
                  <a:pos x="T2" y="T3"/>
                </a:cxn>
                <a:cxn ang="0">
                  <a:pos x="T4" y="T5"/>
                </a:cxn>
                <a:cxn ang="0">
                  <a:pos x="T6" y="T7"/>
                </a:cxn>
                <a:cxn ang="0">
                  <a:pos x="T8" y="T9"/>
                </a:cxn>
                <a:cxn ang="0">
                  <a:pos x="T10" y="T11"/>
                </a:cxn>
                <a:cxn ang="0">
                  <a:pos x="T12" y="T13"/>
                </a:cxn>
              </a:cxnLst>
              <a:rect l="0" t="0" r="r" b="b"/>
              <a:pathLst>
                <a:path w="161" h="667">
                  <a:moveTo>
                    <a:pt x="57" y="0"/>
                  </a:moveTo>
                  <a:cubicBezTo>
                    <a:pt x="111" y="0"/>
                    <a:pt x="111" y="0"/>
                    <a:pt x="111" y="0"/>
                  </a:cubicBezTo>
                  <a:cubicBezTo>
                    <a:pt x="161" y="0"/>
                    <a:pt x="161" y="0"/>
                    <a:pt x="161" y="0"/>
                  </a:cubicBezTo>
                  <a:cubicBezTo>
                    <a:pt x="0" y="0"/>
                    <a:pt x="0" y="0"/>
                    <a:pt x="0" y="0"/>
                  </a:cubicBezTo>
                  <a:cubicBezTo>
                    <a:pt x="0" y="662"/>
                    <a:pt x="0" y="662"/>
                    <a:pt x="0" y="662"/>
                  </a:cubicBezTo>
                  <a:cubicBezTo>
                    <a:pt x="19" y="665"/>
                    <a:pt x="38" y="667"/>
                    <a:pt x="57" y="667"/>
                  </a:cubicBezTo>
                  <a:lnTo>
                    <a:pt x="57" y="0"/>
                  </a:lnTo>
                  <a:close/>
                </a:path>
              </a:pathLst>
            </a:custGeom>
            <a:solidFill>
              <a:srgbClr val="04786C"/>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6" name="Freeform 335"/>
            <p:cNvSpPr/>
            <p:nvPr/>
          </p:nvSpPr>
          <p:spPr bwMode="auto">
            <a:xfrm>
              <a:off x="4386263" y="6167438"/>
              <a:ext cx="52388" cy="688975"/>
            </a:xfrm>
            <a:custGeom>
              <a:avLst/>
              <a:gdLst>
                <a:gd name="T0" fmla="*/ 0 w 51"/>
                <a:gd name="T1" fmla="*/ 0 h 666"/>
                <a:gd name="T2" fmla="*/ 0 w 51"/>
                <a:gd name="T3" fmla="*/ 666 h 666"/>
                <a:gd name="T4" fmla="*/ 51 w 51"/>
                <a:gd name="T5" fmla="*/ 660 h 666"/>
                <a:gd name="T6" fmla="*/ 50 w 51"/>
                <a:gd name="T7" fmla="*/ 0 h 666"/>
                <a:gd name="T8" fmla="*/ 0 w 51"/>
                <a:gd name="T9" fmla="*/ 0 h 666"/>
              </a:gdLst>
              <a:ahLst/>
              <a:cxnLst>
                <a:cxn ang="0">
                  <a:pos x="T0" y="T1"/>
                </a:cxn>
                <a:cxn ang="0">
                  <a:pos x="T2" y="T3"/>
                </a:cxn>
                <a:cxn ang="0">
                  <a:pos x="T4" y="T5"/>
                </a:cxn>
                <a:cxn ang="0">
                  <a:pos x="T6" y="T7"/>
                </a:cxn>
                <a:cxn ang="0">
                  <a:pos x="T8" y="T9"/>
                </a:cxn>
              </a:cxnLst>
              <a:rect l="0" t="0" r="r" b="b"/>
              <a:pathLst>
                <a:path w="51" h="666">
                  <a:moveTo>
                    <a:pt x="0" y="0"/>
                  </a:moveTo>
                  <a:cubicBezTo>
                    <a:pt x="0" y="666"/>
                    <a:pt x="0" y="666"/>
                    <a:pt x="0" y="666"/>
                  </a:cubicBezTo>
                  <a:cubicBezTo>
                    <a:pt x="17" y="665"/>
                    <a:pt x="34" y="663"/>
                    <a:pt x="51" y="660"/>
                  </a:cubicBezTo>
                  <a:cubicBezTo>
                    <a:pt x="50" y="0"/>
                    <a:pt x="50" y="0"/>
                    <a:pt x="50" y="0"/>
                  </a:cubicBezTo>
                  <a:lnTo>
                    <a:pt x="0" y="0"/>
                  </a:lnTo>
                  <a:close/>
                </a:path>
              </a:pathLst>
            </a:custGeom>
            <a:solidFill>
              <a:srgbClr val="0EBDE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7" name="Freeform 336"/>
            <p:cNvSpPr/>
            <p:nvPr/>
          </p:nvSpPr>
          <p:spPr bwMode="auto">
            <a:xfrm>
              <a:off x="4329113" y="6167438"/>
              <a:ext cx="57150" cy="692150"/>
            </a:xfrm>
            <a:custGeom>
              <a:avLst/>
              <a:gdLst>
                <a:gd name="T0" fmla="*/ 0 w 54"/>
                <a:gd name="T1" fmla="*/ 667 h 668"/>
                <a:gd name="T2" fmla="*/ 18 w 54"/>
                <a:gd name="T3" fmla="*/ 668 h 668"/>
                <a:gd name="T4" fmla="*/ 54 w 54"/>
                <a:gd name="T5" fmla="*/ 666 h 668"/>
                <a:gd name="T6" fmla="*/ 54 w 54"/>
                <a:gd name="T7" fmla="*/ 0 h 668"/>
                <a:gd name="T8" fmla="*/ 0 w 54"/>
                <a:gd name="T9" fmla="*/ 0 h 668"/>
                <a:gd name="T10" fmla="*/ 0 w 54"/>
                <a:gd name="T11" fmla="*/ 667 h 668"/>
              </a:gdLst>
              <a:ahLst/>
              <a:cxnLst>
                <a:cxn ang="0">
                  <a:pos x="T0" y="T1"/>
                </a:cxn>
                <a:cxn ang="0">
                  <a:pos x="T2" y="T3"/>
                </a:cxn>
                <a:cxn ang="0">
                  <a:pos x="T4" y="T5"/>
                </a:cxn>
                <a:cxn ang="0">
                  <a:pos x="T6" y="T7"/>
                </a:cxn>
                <a:cxn ang="0">
                  <a:pos x="T8" y="T9"/>
                </a:cxn>
                <a:cxn ang="0">
                  <a:pos x="T10" y="T11"/>
                </a:cxn>
              </a:cxnLst>
              <a:rect l="0" t="0" r="r" b="b"/>
              <a:pathLst>
                <a:path w="54" h="668">
                  <a:moveTo>
                    <a:pt x="0" y="667"/>
                  </a:moveTo>
                  <a:cubicBezTo>
                    <a:pt x="6" y="667"/>
                    <a:pt x="12" y="668"/>
                    <a:pt x="18" y="668"/>
                  </a:cubicBezTo>
                  <a:cubicBezTo>
                    <a:pt x="30" y="668"/>
                    <a:pt x="43" y="667"/>
                    <a:pt x="54" y="666"/>
                  </a:cubicBezTo>
                  <a:cubicBezTo>
                    <a:pt x="54" y="0"/>
                    <a:pt x="54" y="0"/>
                    <a:pt x="54" y="0"/>
                  </a:cubicBezTo>
                  <a:cubicBezTo>
                    <a:pt x="0" y="0"/>
                    <a:pt x="0" y="0"/>
                    <a:pt x="0" y="0"/>
                  </a:cubicBezTo>
                  <a:lnTo>
                    <a:pt x="0" y="667"/>
                  </a:lnTo>
                  <a:close/>
                </a:path>
              </a:pathLst>
            </a:custGeom>
            <a:solidFill>
              <a:srgbClr val="07AAA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8" name="Freeform 337"/>
            <p:cNvSpPr/>
            <p:nvPr/>
          </p:nvSpPr>
          <p:spPr bwMode="auto">
            <a:xfrm>
              <a:off x="4495800" y="6567488"/>
              <a:ext cx="58738" cy="269875"/>
            </a:xfrm>
            <a:custGeom>
              <a:avLst/>
              <a:gdLst>
                <a:gd name="T0" fmla="*/ 57 w 57"/>
                <a:gd name="T1" fmla="*/ 0 h 261"/>
                <a:gd name="T2" fmla="*/ 0 w 57"/>
                <a:gd name="T3" fmla="*/ 0 h 261"/>
                <a:gd name="T4" fmla="*/ 0 w 57"/>
                <a:gd name="T5" fmla="*/ 261 h 261"/>
                <a:gd name="T6" fmla="*/ 57 w 57"/>
                <a:gd name="T7" fmla="*/ 241 h 261"/>
                <a:gd name="T8" fmla="*/ 57 w 57"/>
                <a:gd name="T9" fmla="*/ 0 h 261"/>
              </a:gdLst>
              <a:ahLst/>
              <a:cxnLst>
                <a:cxn ang="0">
                  <a:pos x="T0" y="T1"/>
                </a:cxn>
                <a:cxn ang="0">
                  <a:pos x="T2" y="T3"/>
                </a:cxn>
                <a:cxn ang="0">
                  <a:pos x="T4" y="T5"/>
                </a:cxn>
                <a:cxn ang="0">
                  <a:pos x="T6" y="T7"/>
                </a:cxn>
                <a:cxn ang="0">
                  <a:pos x="T8" y="T9"/>
                </a:cxn>
              </a:cxnLst>
              <a:rect l="0" t="0" r="r" b="b"/>
              <a:pathLst>
                <a:path w="57" h="261">
                  <a:moveTo>
                    <a:pt x="57" y="0"/>
                  </a:moveTo>
                  <a:cubicBezTo>
                    <a:pt x="0" y="0"/>
                    <a:pt x="0" y="0"/>
                    <a:pt x="0" y="0"/>
                  </a:cubicBezTo>
                  <a:cubicBezTo>
                    <a:pt x="0" y="261"/>
                    <a:pt x="0" y="261"/>
                    <a:pt x="0" y="261"/>
                  </a:cubicBezTo>
                  <a:cubicBezTo>
                    <a:pt x="20" y="255"/>
                    <a:pt x="39" y="249"/>
                    <a:pt x="57" y="241"/>
                  </a:cubicBezTo>
                  <a:lnTo>
                    <a:pt x="57" y="0"/>
                  </a:lnTo>
                  <a:close/>
                </a:path>
              </a:pathLst>
            </a:custGeom>
            <a:solidFill>
              <a:srgbClr val="F7981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9" name="Rectangle 338"/>
            <p:cNvSpPr>
              <a:spLocks noChangeArrowheads="1"/>
            </p:cNvSpPr>
            <p:nvPr/>
          </p:nvSpPr>
          <p:spPr bwMode="auto">
            <a:xfrm>
              <a:off x="4611688" y="6567488"/>
              <a:ext cx="52388" cy="1588"/>
            </a:xfrm>
            <a:prstGeom prst="rect">
              <a:avLst/>
            </a:prstGeom>
            <a:solidFill>
              <a:srgbClr val="FDE5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0" name="Freeform 339"/>
            <p:cNvSpPr/>
            <p:nvPr/>
          </p:nvSpPr>
          <p:spPr bwMode="auto">
            <a:xfrm>
              <a:off x="4611688" y="6567488"/>
              <a:ext cx="52388" cy="220663"/>
            </a:xfrm>
            <a:custGeom>
              <a:avLst/>
              <a:gdLst>
                <a:gd name="T0" fmla="*/ 0 w 51"/>
                <a:gd name="T1" fmla="*/ 0 h 213"/>
                <a:gd name="T2" fmla="*/ 1 w 51"/>
                <a:gd name="T3" fmla="*/ 213 h 213"/>
                <a:gd name="T4" fmla="*/ 51 w 51"/>
                <a:gd name="T5" fmla="*/ 180 h 213"/>
                <a:gd name="T6" fmla="*/ 51 w 51"/>
                <a:gd name="T7" fmla="*/ 0 h 213"/>
                <a:gd name="T8" fmla="*/ 0 w 51"/>
                <a:gd name="T9" fmla="*/ 0 h 213"/>
              </a:gdLst>
              <a:ahLst/>
              <a:cxnLst>
                <a:cxn ang="0">
                  <a:pos x="T0" y="T1"/>
                </a:cxn>
                <a:cxn ang="0">
                  <a:pos x="T2" y="T3"/>
                </a:cxn>
                <a:cxn ang="0">
                  <a:pos x="T4" y="T5"/>
                </a:cxn>
                <a:cxn ang="0">
                  <a:pos x="T6" y="T7"/>
                </a:cxn>
                <a:cxn ang="0">
                  <a:pos x="T8" y="T9"/>
                </a:cxn>
              </a:cxnLst>
              <a:rect l="0" t="0" r="r" b="b"/>
              <a:pathLst>
                <a:path w="51" h="213">
                  <a:moveTo>
                    <a:pt x="0" y="0"/>
                  </a:moveTo>
                  <a:cubicBezTo>
                    <a:pt x="1" y="213"/>
                    <a:pt x="1" y="213"/>
                    <a:pt x="1" y="213"/>
                  </a:cubicBezTo>
                  <a:cubicBezTo>
                    <a:pt x="18" y="203"/>
                    <a:pt x="35" y="192"/>
                    <a:pt x="51" y="180"/>
                  </a:cubicBezTo>
                  <a:cubicBezTo>
                    <a:pt x="51" y="0"/>
                    <a:pt x="51" y="0"/>
                    <a:pt x="51" y="0"/>
                  </a:cubicBezTo>
                  <a:lnTo>
                    <a:pt x="0" y="0"/>
                  </a:lnTo>
                  <a:close/>
                </a:path>
              </a:pathLst>
            </a:custGeom>
            <a:solidFill>
              <a:srgbClr val="FDE53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1" name="Rectangle 340"/>
            <p:cNvSpPr>
              <a:spLocks noChangeArrowheads="1"/>
            </p:cNvSpPr>
            <p:nvPr/>
          </p:nvSpPr>
          <p:spPr bwMode="auto">
            <a:xfrm>
              <a:off x="4554538" y="6567488"/>
              <a:ext cx="57150" cy="1588"/>
            </a:xfrm>
            <a:prstGeom prst="rect">
              <a:avLst/>
            </a:prstGeom>
            <a:solidFill>
              <a:srgbClr val="F8CC0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2" name="Freeform 341"/>
            <p:cNvSpPr/>
            <p:nvPr/>
          </p:nvSpPr>
          <p:spPr bwMode="auto">
            <a:xfrm>
              <a:off x="4554538" y="6567488"/>
              <a:ext cx="57150" cy="249238"/>
            </a:xfrm>
            <a:custGeom>
              <a:avLst/>
              <a:gdLst>
                <a:gd name="T0" fmla="*/ 55 w 55"/>
                <a:gd name="T1" fmla="*/ 213 h 241"/>
                <a:gd name="T2" fmla="*/ 54 w 55"/>
                <a:gd name="T3" fmla="*/ 0 h 241"/>
                <a:gd name="T4" fmla="*/ 0 w 55"/>
                <a:gd name="T5" fmla="*/ 0 h 241"/>
                <a:gd name="T6" fmla="*/ 0 w 55"/>
                <a:gd name="T7" fmla="*/ 241 h 241"/>
                <a:gd name="T8" fmla="*/ 55 w 55"/>
                <a:gd name="T9" fmla="*/ 213 h 241"/>
              </a:gdLst>
              <a:ahLst/>
              <a:cxnLst>
                <a:cxn ang="0">
                  <a:pos x="T0" y="T1"/>
                </a:cxn>
                <a:cxn ang="0">
                  <a:pos x="T2" y="T3"/>
                </a:cxn>
                <a:cxn ang="0">
                  <a:pos x="T4" y="T5"/>
                </a:cxn>
                <a:cxn ang="0">
                  <a:pos x="T6" y="T7"/>
                </a:cxn>
                <a:cxn ang="0">
                  <a:pos x="T8" y="T9"/>
                </a:cxn>
              </a:cxnLst>
              <a:rect l="0" t="0" r="r" b="b"/>
              <a:pathLst>
                <a:path w="55" h="241">
                  <a:moveTo>
                    <a:pt x="55" y="213"/>
                  </a:moveTo>
                  <a:cubicBezTo>
                    <a:pt x="54" y="0"/>
                    <a:pt x="54" y="0"/>
                    <a:pt x="54" y="0"/>
                  </a:cubicBezTo>
                  <a:cubicBezTo>
                    <a:pt x="0" y="0"/>
                    <a:pt x="0" y="0"/>
                    <a:pt x="0" y="0"/>
                  </a:cubicBezTo>
                  <a:cubicBezTo>
                    <a:pt x="0" y="241"/>
                    <a:pt x="0" y="241"/>
                    <a:pt x="0" y="241"/>
                  </a:cubicBezTo>
                  <a:cubicBezTo>
                    <a:pt x="19" y="233"/>
                    <a:pt x="37" y="224"/>
                    <a:pt x="55" y="213"/>
                  </a:cubicBezTo>
                  <a:close/>
                </a:path>
              </a:pathLst>
            </a:custGeom>
            <a:solidFill>
              <a:srgbClr val="F8CC0D"/>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173" name="Oval 342"/>
          <p:cNvSpPr>
            <a:spLocks noChangeArrowheads="1"/>
          </p:cNvSpPr>
          <p:nvPr/>
        </p:nvSpPr>
        <p:spPr bwMode="auto">
          <a:xfrm>
            <a:off x="1508035" y="3514928"/>
            <a:ext cx="838373" cy="838373"/>
          </a:xfrm>
          <a:prstGeom prst="ellipse">
            <a:avLst/>
          </a:prstGeom>
          <a:solidFill>
            <a:srgbClr val="F2756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9" name="组合 458"/>
          <p:cNvGrpSpPr/>
          <p:nvPr/>
        </p:nvGrpSpPr>
        <p:grpSpPr>
          <a:xfrm>
            <a:off x="1641011" y="3608644"/>
            <a:ext cx="448315" cy="681338"/>
            <a:chOff x="5154613" y="5926138"/>
            <a:chExt cx="561975" cy="854075"/>
          </a:xfrm>
        </p:grpSpPr>
        <p:sp>
          <p:nvSpPr>
            <p:cNvPr id="174" name="Freeform 343"/>
            <p:cNvSpPr/>
            <p:nvPr/>
          </p:nvSpPr>
          <p:spPr bwMode="auto">
            <a:xfrm>
              <a:off x="5314950" y="6424613"/>
              <a:ext cx="317500" cy="131763"/>
            </a:xfrm>
            <a:custGeom>
              <a:avLst/>
              <a:gdLst>
                <a:gd name="T0" fmla="*/ 199 w 200"/>
                <a:gd name="T1" fmla="*/ 83 h 83"/>
                <a:gd name="T2" fmla="*/ 0 w 200"/>
                <a:gd name="T3" fmla="*/ 5 h 83"/>
                <a:gd name="T4" fmla="*/ 2 w 200"/>
                <a:gd name="T5" fmla="*/ 0 h 83"/>
                <a:gd name="T6" fmla="*/ 200 w 200"/>
                <a:gd name="T7" fmla="*/ 79 h 83"/>
                <a:gd name="T8" fmla="*/ 199 w 200"/>
                <a:gd name="T9" fmla="*/ 83 h 83"/>
              </a:gdLst>
              <a:ahLst/>
              <a:cxnLst>
                <a:cxn ang="0">
                  <a:pos x="T0" y="T1"/>
                </a:cxn>
                <a:cxn ang="0">
                  <a:pos x="T2" y="T3"/>
                </a:cxn>
                <a:cxn ang="0">
                  <a:pos x="T4" y="T5"/>
                </a:cxn>
                <a:cxn ang="0">
                  <a:pos x="T6" y="T7"/>
                </a:cxn>
                <a:cxn ang="0">
                  <a:pos x="T8" y="T9"/>
                </a:cxn>
              </a:cxnLst>
              <a:rect l="0" t="0" r="r" b="b"/>
              <a:pathLst>
                <a:path w="200" h="83">
                  <a:moveTo>
                    <a:pt x="199" y="83"/>
                  </a:moveTo>
                  <a:lnTo>
                    <a:pt x="0" y="5"/>
                  </a:lnTo>
                  <a:lnTo>
                    <a:pt x="2" y="0"/>
                  </a:lnTo>
                  <a:lnTo>
                    <a:pt x="200" y="79"/>
                  </a:lnTo>
                  <a:lnTo>
                    <a:pt x="199" y="83"/>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5" name="Freeform 344"/>
            <p:cNvSpPr>
              <a:spLocks noEditPoints="1"/>
            </p:cNvSpPr>
            <p:nvPr/>
          </p:nvSpPr>
          <p:spPr bwMode="auto">
            <a:xfrm>
              <a:off x="5529263" y="6029325"/>
              <a:ext cx="184150" cy="182563"/>
            </a:xfrm>
            <a:custGeom>
              <a:avLst/>
              <a:gdLst>
                <a:gd name="T0" fmla="*/ 117 w 177"/>
                <a:gd name="T1" fmla="*/ 16 h 177"/>
                <a:gd name="T2" fmla="*/ 16 w 177"/>
                <a:gd name="T3" fmla="*/ 59 h 177"/>
                <a:gd name="T4" fmla="*/ 60 w 177"/>
                <a:gd name="T5" fmla="*/ 161 h 177"/>
                <a:gd name="T6" fmla="*/ 161 w 177"/>
                <a:gd name="T7" fmla="*/ 117 h 177"/>
                <a:gd name="T8" fmla="*/ 117 w 177"/>
                <a:gd name="T9" fmla="*/ 16 h 177"/>
                <a:gd name="T10" fmla="*/ 72 w 177"/>
                <a:gd name="T11" fmla="*/ 128 h 177"/>
                <a:gd name="T12" fmla="*/ 48 w 177"/>
                <a:gd name="T13" fmla="*/ 72 h 177"/>
                <a:gd name="T14" fmla="*/ 104 w 177"/>
                <a:gd name="T15" fmla="*/ 48 h 177"/>
                <a:gd name="T16" fmla="*/ 128 w 177"/>
                <a:gd name="T17" fmla="*/ 104 h 177"/>
                <a:gd name="T18" fmla="*/ 72 w 177"/>
                <a:gd name="T19" fmla="*/ 12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177">
                  <a:moveTo>
                    <a:pt x="117" y="16"/>
                  </a:moveTo>
                  <a:cubicBezTo>
                    <a:pt x="77" y="0"/>
                    <a:pt x="32" y="19"/>
                    <a:pt x="16" y="59"/>
                  </a:cubicBezTo>
                  <a:cubicBezTo>
                    <a:pt x="0" y="99"/>
                    <a:pt x="19" y="145"/>
                    <a:pt x="60" y="161"/>
                  </a:cubicBezTo>
                  <a:cubicBezTo>
                    <a:pt x="100" y="177"/>
                    <a:pt x="145" y="157"/>
                    <a:pt x="161" y="117"/>
                  </a:cubicBezTo>
                  <a:cubicBezTo>
                    <a:pt x="177" y="77"/>
                    <a:pt x="157" y="31"/>
                    <a:pt x="117" y="16"/>
                  </a:cubicBezTo>
                  <a:close/>
                  <a:moveTo>
                    <a:pt x="72" y="128"/>
                  </a:moveTo>
                  <a:cubicBezTo>
                    <a:pt x="50" y="119"/>
                    <a:pt x="39" y="94"/>
                    <a:pt x="48" y="72"/>
                  </a:cubicBezTo>
                  <a:cubicBezTo>
                    <a:pt x="57" y="50"/>
                    <a:pt x="82" y="39"/>
                    <a:pt x="104" y="48"/>
                  </a:cubicBezTo>
                  <a:cubicBezTo>
                    <a:pt x="126" y="57"/>
                    <a:pt x="137" y="82"/>
                    <a:pt x="128" y="104"/>
                  </a:cubicBezTo>
                  <a:cubicBezTo>
                    <a:pt x="120" y="126"/>
                    <a:pt x="95" y="137"/>
                    <a:pt x="72" y="128"/>
                  </a:cubicBezTo>
                  <a:close/>
                </a:path>
              </a:pathLst>
            </a:custGeom>
            <a:solidFill>
              <a:srgbClr val="8DD7F7"/>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6" name="Freeform 345"/>
            <p:cNvSpPr/>
            <p:nvPr/>
          </p:nvSpPr>
          <p:spPr bwMode="auto">
            <a:xfrm>
              <a:off x="5613400" y="6173788"/>
              <a:ext cx="52388" cy="606425"/>
            </a:xfrm>
            <a:custGeom>
              <a:avLst/>
              <a:gdLst>
                <a:gd name="T0" fmla="*/ 5 w 33"/>
                <a:gd name="T1" fmla="*/ 300 h 382"/>
                <a:gd name="T2" fmla="*/ 16 w 33"/>
                <a:gd name="T3" fmla="*/ 382 h 382"/>
                <a:gd name="T4" fmla="*/ 33 w 33"/>
                <a:gd name="T5" fmla="*/ 299 h 382"/>
                <a:gd name="T6" fmla="*/ 27 w 33"/>
                <a:gd name="T7" fmla="*/ 0 h 382"/>
                <a:gd name="T8" fmla="*/ 0 w 33"/>
                <a:gd name="T9" fmla="*/ 0 h 382"/>
                <a:gd name="T10" fmla="*/ 5 w 33"/>
                <a:gd name="T11" fmla="*/ 300 h 382"/>
              </a:gdLst>
              <a:ahLst/>
              <a:cxnLst>
                <a:cxn ang="0">
                  <a:pos x="T0" y="T1"/>
                </a:cxn>
                <a:cxn ang="0">
                  <a:pos x="T2" y="T3"/>
                </a:cxn>
                <a:cxn ang="0">
                  <a:pos x="T4" y="T5"/>
                </a:cxn>
                <a:cxn ang="0">
                  <a:pos x="T6" y="T7"/>
                </a:cxn>
                <a:cxn ang="0">
                  <a:pos x="T8" y="T9"/>
                </a:cxn>
                <a:cxn ang="0">
                  <a:pos x="T10" y="T11"/>
                </a:cxn>
              </a:cxnLst>
              <a:rect l="0" t="0" r="r" b="b"/>
              <a:pathLst>
                <a:path w="33" h="382">
                  <a:moveTo>
                    <a:pt x="5" y="300"/>
                  </a:moveTo>
                  <a:lnTo>
                    <a:pt x="16" y="382"/>
                  </a:lnTo>
                  <a:lnTo>
                    <a:pt x="33" y="299"/>
                  </a:lnTo>
                  <a:lnTo>
                    <a:pt x="27" y="0"/>
                  </a:lnTo>
                  <a:lnTo>
                    <a:pt x="0" y="0"/>
                  </a:lnTo>
                  <a:lnTo>
                    <a:pt x="5" y="300"/>
                  </a:lnTo>
                  <a:close/>
                </a:path>
              </a:pathLst>
            </a:custGeom>
            <a:solidFill>
              <a:srgbClr val="6BB8E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7" name="Freeform 346"/>
            <p:cNvSpPr/>
            <p:nvPr/>
          </p:nvSpPr>
          <p:spPr bwMode="auto">
            <a:xfrm>
              <a:off x="5632450" y="6173788"/>
              <a:ext cx="33338" cy="606425"/>
            </a:xfrm>
            <a:custGeom>
              <a:avLst/>
              <a:gdLst>
                <a:gd name="T0" fmla="*/ 3 w 21"/>
                <a:gd name="T1" fmla="*/ 296 h 382"/>
                <a:gd name="T2" fmla="*/ 4 w 21"/>
                <a:gd name="T3" fmla="*/ 382 h 382"/>
                <a:gd name="T4" fmla="*/ 21 w 21"/>
                <a:gd name="T5" fmla="*/ 299 h 382"/>
                <a:gd name="T6" fmla="*/ 15 w 21"/>
                <a:gd name="T7" fmla="*/ 0 h 382"/>
                <a:gd name="T8" fmla="*/ 0 w 21"/>
                <a:gd name="T9" fmla="*/ 2 h 382"/>
                <a:gd name="T10" fmla="*/ 3 w 21"/>
                <a:gd name="T11" fmla="*/ 296 h 382"/>
              </a:gdLst>
              <a:ahLst/>
              <a:cxnLst>
                <a:cxn ang="0">
                  <a:pos x="T0" y="T1"/>
                </a:cxn>
                <a:cxn ang="0">
                  <a:pos x="T2" y="T3"/>
                </a:cxn>
                <a:cxn ang="0">
                  <a:pos x="T4" y="T5"/>
                </a:cxn>
                <a:cxn ang="0">
                  <a:pos x="T6" y="T7"/>
                </a:cxn>
                <a:cxn ang="0">
                  <a:pos x="T8" y="T9"/>
                </a:cxn>
                <a:cxn ang="0">
                  <a:pos x="T10" y="T11"/>
                </a:cxn>
              </a:cxnLst>
              <a:rect l="0" t="0" r="r" b="b"/>
              <a:pathLst>
                <a:path w="21" h="382">
                  <a:moveTo>
                    <a:pt x="3" y="296"/>
                  </a:moveTo>
                  <a:lnTo>
                    <a:pt x="4" y="382"/>
                  </a:lnTo>
                  <a:lnTo>
                    <a:pt x="21" y="299"/>
                  </a:lnTo>
                  <a:lnTo>
                    <a:pt x="15" y="0"/>
                  </a:lnTo>
                  <a:lnTo>
                    <a:pt x="0" y="2"/>
                  </a:lnTo>
                  <a:lnTo>
                    <a:pt x="3" y="296"/>
                  </a:lnTo>
                  <a:close/>
                </a:path>
              </a:pathLst>
            </a:custGeom>
            <a:solidFill>
              <a:srgbClr val="1C84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8" name="Freeform 347"/>
            <p:cNvSpPr/>
            <p:nvPr/>
          </p:nvSpPr>
          <p:spPr bwMode="auto">
            <a:xfrm>
              <a:off x="5154613" y="6134100"/>
              <a:ext cx="434975" cy="455613"/>
            </a:xfrm>
            <a:custGeom>
              <a:avLst/>
              <a:gdLst>
                <a:gd name="T0" fmla="*/ 65 w 274"/>
                <a:gd name="T1" fmla="*/ 234 h 287"/>
                <a:gd name="T2" fmla="*/ 0 w 274"/>
                <a:gd name="T3" fmla="*/ 287 h 287"/>
                <a:gd name="T4" fmla="*/ 45 w 274"/>
                <a:gd name="T5" fmla="*/ 215 h 287"/>
                <a:gd name="T6" fmla="*/ 254 w 274"/>
                <a:gd name="T7" fmla="*/ 0 h 287"/>
                <a:gd name="T8" fmla="*/ 274 w 274"/>
                <a:gd name="T9" fmla="*/ 19 h 287"/>
                <a:gd name="T10" fmla="*/ 65 w 274"/>
                <a:gd name="T11" fmla="*/ 234 h 287"/>
              </a:gdLst>
              <a:ahLst/>
              <a:cxnLst>
                <a:cxn ang="0">
                  <a:pos x="T0" y="T1"/>
                </a:cxn>
                <a:cxn ang="0">
                  <a:pos x="T2" y="T3"/>
                </a:cxn>
                <a:cxn ang="0">
                  <a:pos x="T4" y="T5"/>
                </a:cxn>
                <a:cxn ang="0">
                  <a:pos x="T6" y="T7"/>
                </a:cxn>
                <a:cxn ang="0">
                  <a:pos x="T8" y="T9"/>
                </a:cxn>
                <a:cxn ang="0">
                  <a:pos x="T10" y="T11"/>
                </a:cxn>
              </a:cxnLst>
              <a:rect l="0" t="0" r="r" b="b"/>
              <a:pathLst>
                <a:path w="274" h="287">
                  <a:moveTo>
                    <a:pt x="65" y="234"/>
                  </a:moveTo>
                  <a:lnTo>
                    <a:pt x="0" y="287"/>
                  </a:lnTo>
                  <a:lnTo>
                    <a:pt x="45" y="215"/>
                  </a:lnTo>
                  <a:lnTo>
                    <a:pt x="254" y="0"/>
                  </a:lnTo>
                  <a:lnTo>
                    <a:pt x="274" y="19"/>
                  </a:lnTo>
                  <a:lnTo>
                    <a:pt x="65" y="234"/>
                  </a:lnTo>
                  <a:close/>
                </a:path>
              </a:pathLst>
            </a:custGeom>
            <a:solidFill>
              <a:srgbClr val="6BB8E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9" name="Freeform 348"/>
            <p:cNvSpPr/>
            <p:nvPr/>
          </p:nvSpPr>
          <p:spPr bwMode="auto">
            <a:xfrm>
              <a:off x="5154613" y="6151563"/>
              <a:ext cx="434975" cy="438150"/>
            </a:xfrm>
            <a:custGeom>
              <a:avLst/>
              <a:gdLst>
                <a:gd name="T0" fmla="*/ 65 w 274"/>
                <a:gd name="T1" fmla="*/ 223 h 276"/>
                <a:gd name="T2" fmla="*/ 0 w 274"/>
                <a:gd name="T3" fmla="*/ 276 h 276"/>
                <a:gd name="T4" fmla="*/ 54 w 274"/>
                <a:gd name="T5" fmla="*/ 216 h 276"/>
                <a:gd name="T6" fmla="*/ 264 w 274"/>
                <a:gd name="T7" fmla="*/ 0 h 276"/>
                <a:gd name="T8" fmla="*/ 274 w 274"/>
                <a:gd name="T9" fmla="*/ 8 h 276"/>
                <a:gd name="T10" fmla="*/ 65 w 274"/>
                <a:gd name="T11" fmla="*/ 223 h 276"/>
              </a:gdLst>
              <a:ahLst/>
              <a:cxnLst>
                <a:cxn ang="0">
                  <a:pos x="T0" y="T1"/>
                </a:cxn>
                <a:cxn ang="0">
                  <a:pos x="T2" y="T3"/>
                </a:cxn>
                <a:cxn ang="0">
                  <a:pos x="T4" y="T5"/>
                </a:cxn>
                <a:cxn ang="0">
                  <a:pos x="T6" y="T7"/>
                </a:cxn>
                <a:cxn ang="0">
                  <a:pos x="T8" y="T9"/>
                </a:cxn>
                <a:cxn ang="0">
                  <a:pos x="T10" y="T11"/>
                </a:cxn>
              </a:cxnLst>
              <a:rect l="0" t="0" r="r" b="b"/>
              <a:pathLst>
                <a:path w="274" h="276">
                  <a:moveTo>
                    <a:pt x="65" y="223"/>
                  </a:moveTo>
                  <a:lnTo>
                    <a:pt x="0" y="276"/>
                  </a:lnTo>
                  <a:lnTo>
                    <a:pt x="54" y="216"/>
                  </a:lnTo>
                  <a:lnTo>
                    <a:pt x="264" y="0"/>
                  </a:lnTo>
                  <a:lnTo>
                    <a:pt x="274" y="8"/>
                  </a:lnTo>
                  <a:lnTo>
                    <a:pt x="65" y="223"/>
                  </a:lnTo>
                  <a:close/>
                </a:path>
              </a:pathLst>
            </a:custGeom>
            <a:solidFill>
              <a:srgbClr val="1C84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0" name="Freeform 349"/>
            <p:cNvSpPr>
              <a:spLocks noEditPoints="1"/>
            </p:cNvSpPr>
            <p:nvPr/>
          </p:nvSpPr>
          <p:spPr bwMode="auto">
            <a:xfrm>
              <a:off x="5529263" y="6029325"/>
              <a:ext cx="184150" cy="182563"/>
            </a:xfrm>
            <a:custGeom>
              <a:avLst/>
              <a:gdLst>
                <a:gd name="T0" fmla="*/ 117 w 177"/>
                <a:gd name="T1" fmla="*/ 16 h 177"/>
                <a:gd name="T2" fmla="*/ 16 w 177"/>
                <a:gd name="T3" fmla="*/ 59 h 177"/>
                <a:gd name="T4" fmla="*/ 60 w 177"/>
                <a:gd name="T5" fmla="*/ 161 h 177"/>
                <a:gd name="T6" fmla="*/ 161 w 177"/>
                <a:gd name="T7" fmla="*/ 117 h 177"/>
                <a:gd name="T8" fmla="*/ 117 w 177"/>
                <a:gd name="T9" fmla="*/ 16 h 177"/>
                <a:gd name="T10" fmla="*/ 72 w 177"/>
                <a:gd name="T11" fmla="*/ 128 h 177"/>
                <a:gd name="T12" fmla="*/ 48 w 177"/>
                <a:gd name="T13" fmla="*/ 72 h 177"/>
                <a:gd name="T14" fmla="*/ 104 w 177"/>
                <a:gd name="T15" fmla="*/ 48 h 177"/>
                <a:gd name="T16" fmla="*/ 128 w 177"/>
                <a:gd name="T17" fmla="*/ 104 h 177"/>
                <a:gd name="T18" fmla="*/ 72 w 177"/>
                <a:gd name="T19" fmla="*/ 128 h 1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77" h="177">
                  <a:moveTo>
                    <a:pt x="117" y="16"/>
                  </a:moveTo>
                  <a:cubicBezTo>
                    <a:pt x="77" y="0"/>
                    <a:pt x="32" y="19"/>
                    <a:pt x="16" y="59"/>
                  </a:cubicBezTo>
                  <a:cubicBezTo>
                    <a:pt x="0" y="99"/>
                    <a:pt x="19" y="145"/>
                    <a:pt x="60" y="161"/>
                  </a:cubicBezTo>
                  <a:cubicBezTo>
                    <a:pt x="100" y="177"/>
                    <a:pt x="145" y="157"/>
                    <a:pt x="161" y="117"/>
                  </a:cubicBezTo>
                  <a:cubicBezTo>
                    <a:pt x="177" y="77"/>
                    <a:pt x="157" y="31"/>
                    <a:pt x="117" y="16"/>
                  </a:cubicBezTo>
                  <a:close/>
                  <a:moveTo>
                    <a:pt x="72" y="128"/>
                  </a:moveTo>
                  <a:cubicBezTo>
                    <a:pt x="50" y="119"/>
                    <a:pt x="39" y="94"/>
                    <a:pt x="48" y="72"/>
                  </a:cubicBezTo>
                  <a:cubicBezTo>
                    <a:pt x="57" y="50"/>
                    <a:pt x="82" y="39"/>
                    <a:pt x="104" y="48"/>
                  </a:cubicBezTo>
                  <a:cubicBezTo>
                    <a:pt x="126" y="57"/>
                    <a:pt x="137" y="82"/>
                    <a:pt x="128" y="104"/>
                  </a:cubicBezTo>
                  <a:cubicBezTo>
                    <a:pt x="120" y="126"/>
                    <a:pt x="95" y="137"/>
                    <a:pt x="72" y="128"/>
                  </a:cubicBez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1" name="Freeform 350"/>
            <p:cNvSpPr/>
            <p:nvPr/>
          </p:nvSpPr>
          <p:spPr bwMode="auto">
            <a:xfrm>
              <a:off x="5584825" y="6084888"/>
              <a:ext cx="71438" cy="71438"/>
            </a:xfrm>
            <a:custGeom>
              <a:avLst/>
              <a:gdLst>
                <a:gd name="T0" fmla="*/ 62 w 68"/>
                <a:gd name="T1" fmla="*/ 45 h 68"/>
                <a:gd name="T2" fmla="*/ 23 w 68"/>
                <a:gd name="T3" fmla="*/ 62 h 68"/>
                <a:gd name="T4" fmla="*/ 6 w 68"/>
                <a:gd name="T5" fmla="*/ 23 h 68"/>
                <a:gd name="T6" fmla="*/ 45 w 68"/>
                <a:gd name="T7" fmla="*/ 6 h 68"/>
                <a:gd name="T8" fmla="*/ 62 w 68"/>
                <a:gd name="T9" fmla="*/ 45 h 68"/>
              </a:gdLst>
              <a:ahLst/>
              <a:cxnLst>
                <a:cxn ang="0">
                  <a:pos x="T0" y="T1"/>
                </a:cxn>
                <a:cxn ang="0">
                  <a:pos x="T2" y="T3"/>
                </a:cxn>
                <a:cxn ang="0">
                  <a:pos x="T4" y="T5"/>
                </a:cxn>
                <a:cxn ang="0">
                  <a:pos x="T6" y="T7"/>
                </a:cxn>
                <a:cxn ang="0">
                  <a:pos x="T8" y="T9"/>
                </a:cxn>
              </a:cxnLst>
              <a:rect l="0" t="0" r="r" b="b"/>
              <a:pathLst>
                <a:path w="68" h="68">
                  <a:moveTo>
                    <a:pt x="62" y="45"/>
                  </a:moveTo>
                  <a:cubicBezTo>
                    <a:pt x="56" y="61"/>
                    <a:pt x="39" y="68"/>
                    <a:pt x="23" y="62"/>
                  </a:cubicBezTo>
                  <a:cubicBezTo>
                    <a:pt x="8" y="56"/>
                    <a:pt x="0" y="38"/>
                    <a:pt x="6" y="23"/>
                  </a:cubicBezTo>
                  <a:cubicBezTo>
                    <a:pt x="13" y="8"/>
                    <a:pt x="30" y="0"/>
                    <a:pt x="45" y="6"/>
                  </a:cubicBezTo>
                  <a:cubicBezTo>
                    <a:pt x="61" y="12"/>
                    <a:pt x="68" y="30"/>
                    <a:pt x="62" y="45"/>
                  </a:cubicBez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2" name="Freeform 351"/>
            <p:cNvSpPr/>
            <p:nvPr/>
          </p:nvSpPr>
          <p:spPr bwMode="auto">
            <a:xfrm>
              <a:off x="5630863" y="5926138"/>
              <a:ext cx="85725" cy="115888"/>
            </a:xfrm>
            <a:custGeom>
              <a:avLst/>
              <a:gdLst>
                <a:gd name="T0" fmla="*/ 48 w 83"/>
                <a:gd name="T1" fmla="*/ 112 h 112"/>
                <a:gd name="T2" fmla="*/ 78 w 83"/>
                <a:gd name="T3" fmla="*/ 37 h 112"/>
                <a:gd name="T4" fmla="*/ 66 w 83"/>
                <a:gd name="T5" fmla="*/ 8 h 112"/>
                <a:gd name="T6" fmla="*/ 59 w 83"/>
                <a:gd name="T7" fmla="*/ 5 h 112"/>
                <a:gd name="T8" fmla="*/ 30 w 83"/>
                <a:gd name="T9" fmla="*/ 18 h 112"/>
                <a:gd name="T10" fmla="*/ 0 w 83"/>
                <a:gd name="T11" fmla="*/ 93 h 112"/>
                <a:gd name="T12" fmla="*/ 48 w 83"/>
                <a:gd name="T13" fmla="*/ 112 h 112"/>
              </a:gdLst>
              <a:ahLst/>
              <a:cxnLst>
                <a:cxn ang="0">
                  <a:pos x="T0" y="T1"/>
                </a:cxn>
                <a:cxn ang="0">
                  <a:pos x="T2" y="T3"/>
                </a:cxn>
                <a:cxn ang="0">
                  <a:pos x="T4" y="T5"/>
                </a:cxn>
                <a:cxn ang="0">
                  <a:pos x="T6" y="T7"/>
                </a:cxn>
                <a:cxn ang="0">
                  <a:pos x="T8" y="T9"/>
                </a:cxn>
                <a:cxn ang="0">
                  <a:pos x="T10" y="T11"/>
                </a:cxn>
                <a:cxn ang="0">
                  <a:pos x="T12" y="T13"/>
                </a:cxn>
              </a:cxnLst>
              <a:rect l="0" t="0" r="r" b="b"/>
              <a:pathLst>
                <a:path w="83" h="112">
                  <a:moveTo>
                    <a:pt x="48" y="112"/>
                  </a:moveTo>
                  <a:cubicBezTo>
                    <a:pt x="78" y="37"/>
                    <a:pt x="78" y="37"/>
                    <a:pt x="78" y="37"/>
                  </a:cubicBezTo>
                  <a:cubicBezTo>
                    <a:pt x="83" y="25"/>
                    <a:pt x="77" y="12"/>
                    <a:pt x="66" y="8"/>
                  </a:cubicBezTo>
                  <a:cubicBezTo>
                    <a:pt x="59" y="5"/>
                    <a:pt x="59" y="5"/>
                    <a:pt x="59" y="5"/>
                  </a:cubicBezTo>
                  <a:cubicBezTo>
                    <a:pt x="48" y="0"/>
                    <a:pt x="35" y="6"/>
                    <a:pt x="30" y="18"/>
                  </a:cubicBezTo>
                  <a:cubicBezTo>
                    <a:pt x="0" y="93"/>
                    <a:pt x="0" y="93"/>
                    <a:pt x="0" y="93"/>
                  </a:cubicBezTo>
                  <a:lnTo>
                    <a:pt x="48" y="112"/>
                  </a:lnTo>
                  <a:close/>
                </a:path>
              </a:pathLst>
            </a:custGeom>
            <a:solidFill>
              <a:srgbClr val="1C84A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3" name="Freeform 352"/>
            <p:cNvSpPr/>
            <p:nvPr/>
          </p:nvSpPr>
          <p:spPr bwMode="auto">
            <a:xfrm>
              <a:off x="5441950" y="6426200"/>
              <a:ext cx="63500" cy="128588"/>
            </a:xfrm>
            <a:custGeom>
              <a:avLst/>
              <a:gdLst>
                <a:gd name="T0" fmla="*/ 32 w 40"/>
                <a:gd name="T1" fmla="*/ 34 h 81"/>
                <a:gd name="T2" fmla="*/ 29 w 40"/>
                <a:gd name="T3" fmla="*/ 33 h 81"/>
                <a:gd name="T4" fmla="*/ 40 w 40"/>
                <a:gd name="T5" fmla="*/ 4 h 81"/>
                <a:gd name="T6" fmla="*/ 30 w 40"/>
                <a:gd name="T7" fmla="*/ 0 h 81"/>
                <a:gd name="T8" fmla="*/ 19 w 40"/>
                <a:gd name="T9" fmla="*/ 29 h 81"/>
                <a:gd name="T10" fmla="*/ 16 w 40"/>
                <a:gd name="T11" fmla="*/ 28 h 81"/>
                <a:gd name="T12" fmla="*/ 8 w 40"/>
                <a:gd name="T13" fmla="*/ 47 h 81"/>
                <a:gd name="T14" fmla="*/ 12 w 40"/>
                <a:gd name="T15" fmla="*/ 48 h 81"/>
                <a:gd name="T16" fmla="*/ 0 w 40"/>
                <a:gd name="T17" fmla="*/ 77 h 81"/>
                <a:gd name="T18" fmla="*/ 10 w 40"/>
                <a:gd name="T19" fmla="*/ 81 h 81"/>
                <a:gd name="T20" fmla="*/ 21 w 40"/>
                <a:gd name="T21" fmla="*/ 52 h 81"/>
                <a:gd name="T22" fmla="*/ 25 w 40"/>
                <a:gd name="T23" fmla="*/ 53 h 81"/>
                <a:gd name="T24" fmla="*/ 32 w 40"/>
                <a:gd name="T25" fmla="*/ 34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0" h="81">
                  <a:moveTo>
                    <a:pt x="32" y="34"/>
                  </a:moveTo>
                  <a:lnTo>
                    <a:pt x="29" y="33"/>
                  </a:lnTo>
                  <a:lnTo>
                    <a:pt x="40" y="4"/>
                  </a:lnTo>
                  <a:lnTo>
                    <a:pt x="30" y="0"/>
                  </a:lnTo>
                  <a:lnTo>
                    <a:pt x="19" y="29"/>
                  </a:lnTo>
                  <a:lnTo>
                    <a:pt x="16" y="28"/>
                  </a:lnTo>
                  <a:lnTo>
                    <a:pt x="8" y="47"/>
                  </a:lnTo>
                  <a:lnTo>
                    <a:pt x="12" y="48"/>
                  </a:lnTo>
                  <a:lnTo>
                    <a:pt x="0" y="77"/>
                  </a:lnTo>
                  <a:lnTo>
                    <a:pt x="10" y="81"/>
                  </a:lnTo>
                  <a:lnTo>
                    <a:pt x="21" y="52"/>
                  </a:lnTo>
                  <a:lnTo>
                    <a:pt x="25" y="53"/>
                  </a:lnTo>
                  <a:lnTo>
                    <a:pt x="32" y="34"/>
                  </a:lnTo>
                  <a:close/>
                </a:path>
              </a:pathLst>
            </a:custGeom>
            <a:solidFill>
              <a:srgbClr val="0C2C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grpSp>
        <p:nvGrpSpPr>
          <p:cNvPr id="458" name="组合 457"/>
          <p:cNvGrpSpPr/>
          <p:nvPr/>
        </p:nvGrpSpPr>
        <p:grpSpPr>
          <a:xfrm>
            <a:off x="6742249" y="3725156"/>
            <a:ext cx="838373" cy="628147"/>
            <a:chOff x="6153150" y="6072188"/>
            <a:chExt cx="1050925" cy="787400"/>
          </a:xfrm>
        </p:grpSpPr>
        <p:sp>
          <p:nvSpPr>
            <p:cNvPr id="184" name="Freeform 353"/>
            <p:cNvSpPr/>
            <p:nvPr/>
          </p:nvSpPr>
          <p:spPr bwMode="auto">
            <a:xfrm>
              <a:off x="6153150" y="6283325"/>
              <a:ext cx="673100" cy="327025"/>
            </a:xfrm>
            <a:custGeom>
              <a:avLst/>
              <a:gdLst>
                <a:gd name="T0" fmla="*/ 1 w 651"/>
                <a:gd name="T1" fmla="*/ 34 h 316"/>
                <a:gd name="T2" fmla="*/ 0 w 651"/>
                <a:gd name="T3" fmla="*/ 48 h 316"/>
                <a:gd name="T4" fmla="*/ 77 w 651"/>
                <a:gd name="T5" fmla="*/ 316 h 316"/>
                <a:gd name="T6" fmla="*/ 188 w 651"/>
                <a:gd name="T7" fmla="*/ 251 h 316"/>
                <a:gd name="T8" fmla="*/ 264 w 651"/>
                <a:gd name="T9" fmla="*/ 208 h 316"/>
                <a:gd name="T10" fmla="*/ 386 w 651"/>
                <a:gd name="T11" fmla="*/ 155 h 316"/>
                <a:gd name="T12" fmla="*/ 651 w 651"/>
                <a:gd name="T13" fmla="*/ 57 h 316"/>
                <a:gd name="T14" fmla="*/ 378 w 651"/>
                <a:gd name="T15" fmla="*/ 9 h 316"/>
                <a:gd name="T16" fmla="*/ 1 w 651"/>
                <a:gd name="T17" fmla="*/ 34 h 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51" h="316">
                  <a:moveTo>
                    <a:pt x="1" y="34"/>
                  </a:moveTo>
                  <a:cubicBezTo>
                    <a:pt x="1" y="39"/>
                    <a:pt x="0" y="43"/>
                    <a:pt x="0" y="48"/>
                  </a:cubicBezTo>
                  <a:cubicBezTo>
                    <a:pt x="0" y="146"/>
                    <a:pt x="29" y="238"/>
                    <a:pt x="77" y="316"/>
                  </a:cubicBezTo>
                  <a:cubicBezTo>
                    <a:pt x="114" y="294"/>
                    <a:pt x="151" y="272"/>
                    <a:pt x="188" y="251"/>
                  </a:cubicBezTo>
                  <a:cubicBezTo>
                    <a:pt x="213" y="236"/>
                    <a:pt x="238" y="221"/>
                    <a:pt x="264" y="208"/>
                  </a:cubicBezTo>
                  <a:cubicBezTo>
                    <a:pt x="304" y="188"/>
                    <a:pt x="345" y="171"/>
                    <a:pt x="386" y="155"/>
                  </a:cubicBezTo>
                  <a:cubicBezTo>
                    <a:pt x="474" y="121"/>
                    <a:pt x="562" y="87"/>
                    <a:pt x="651" y="57"/>
                  </a:cubicBezTo>
                  <a:cubicBezTo>
                    <a:pt x="562" y="33"/>
                    <a:pt x="471" y="15"/>
                    <a:pt x="378" y="9"/>
                  </a:cubicBezTo>
                  <a:cubicBezTo>
                    <a:pt x="252" y="0"/>
                    <a:pt x="125" y="13"/>
                    <a:pt x="1" y="34"/>
                  </a:cubicBezTo>
                  <a:close/>
                </a:path>
              </a:pathLst>
            </a:custGeom>
            <a:solidFill>
              <a:srgbClr val="CE9334"/>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5" name="Freeform 354"/>
            <p:cNvSpPr/>
            <p:nvPr/>
          </p:nvSpPr>
          <p:spPr bwMode="auto">
            <a:xfrm>
              <a:off x="6232525" y="6253163"/>
              <a:ext cx="971550" cy="398463"/>
            </a:xfrm>
            <a:custGeom>
              <a:avLst/>
              <a:gdLst>
                <a:gd name="T0" fmla="*/ 939 w 939"/>
                <a:gd name="T1" fmla="*/ 78 h 385"/>
                <a:gd name="T2" fmla="*/ 933 w 939"/>
                <a:gd name="T3" fmla="*/ 0 h 385"/>
                <a:gd name="T4" fmla="*/ 309 w 939"/>
                <a:gd name="T5" fmla="*/ 185 h 385"/>
                <a:gd name="T6" fmla="*/ 187 w 939"/>
                <a:gd name="T7" fmla="*/ 238 h 385"/>
                <a:gd name="T8" fmla="*/ 111 w 939"/>
                <a:gd name="T9" fmla="*/ 281 h 385"/>
                <a:gd name="T10" fmla="*/ 0 w 939"/>
                <a:gd name="T11" fmla="*/ 346 h 385"/>
                <a:gd name="T12" fmla="*/ 27 w 939"/>
                <a:gd name="T13" fmla="*/ 385 h 385"/>
                <a:gd name="T14" fmla="*/ 927 w 939"/>
                <a:gd name="T15" fmla="*/ 188 h 385"/>
                <a:gd name="T16" fmla="*/ 939 w 939"/>
                <a:gd name="T17" fmla="*/ 78 h 3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39" h="385">
                  <a:moveTo>
                    <a:pt x="939" y="78"/>
                  </a:moveTo>
                  <a:cubicBezTo>
                    <a:pt x="939" y="51"/>
                    <a:pt x="937" y="25"/>
                    <a:pt x="933" y="0"/>
                  </a:cubicBezTo>
                  <a:cubicBezTo>
                    <a:pt x="718" y="28"/>
                    <a:pt x="512" y="105"/>
                    <a:pt x="309" y="185"/>
                  </a:cubicBezTo>
                  <a:cubicBezTo>
                    <a:pt x="268" y="201"/>
                    <a:pt x="227" y="218"/>
                    <a:pt x="187" y="238"/>
                  </a:cubicBezTo>
                  <a:cubicBezTo>
                    <a:pt x="161" y="251"/>
                    <a:pt x="136" y="266"/>
                    <a:pt x="111" y="281"/>
                  </a:cubicBezTo>
                  <a:cubicBezTo>
                    <a:pt x="74" y="302"/>
                    <a:pt x="37" y="324"/>
                    <a:pt x="0" y="346"/>
                  </a:cubicBezTo>
                  <a:cubicBezTo>
                    <a:pt x="8" y="359"/>
                    <a:pt x="17" y="372"/>
                    <a:pt x="27" y="385"/>
                  </a:cubicBezTo>
                  <a:cubicBezTo>
                    <a:pt x="308" y="257"/>
                    <a:pt x="618" y="201"/>
                    <a:pt x="927" y="188"/>
                  </a:cubicBezTo>
                  <a:cubicBezTo>
                    <a:pt x="935" y="152"/>
                    <a:pt x="939" y="115"/>
                    <a:pt x="939" y="78"/>
                  </a:cubicBezTo>
                  <a:close/>
                </a:path>
              </a:pathLst>
            </a:custGeom>
            <a:solidFill>
              <a:srgbClr val="F2CD5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6" name="Freeform 355"/>
            <p:cNvSpPr/>
            <p:nvPr/>
          </p:nvSpPr>
          <p:spPr bwMode="auto">
            <a:xfrm>
              <a:off x="6286500" y="6559550"/>
              <a:ext cx="842963" cy="300038"/>
            </a:xfrm>
            <a:custGeom>
              <a:avLst/>
              <a:gdLst>
                <a:gd name="T0" fmla="*/ 482 w 816"/>
                <a:gd name="T1" fmla="*/ 29 h 290"/>
                <a:gd name="T2" fmla="*/ 375 w 816"/>
                <a:gd name="T3" fmla="*/ 62 h 290"/>
                <a:gd name="T4" fmla="*/ 248 w 816"/>
                <a:gd name="T5" fmla="*/ 58 h 290"/>
                <a:gd name="T6" fmla="*/ 65 w 816"/>
                <a:gd name="T7" fmla="*/ 93 h 290"/>
                <a:gd name="T8" fmla="*/ 0 w 816"/>
                <a:gd name="T9" fmla="*/ 119 h 290"/>
                <a:gd name="T10" fmla="*/ 379 w 816"/>
                <a:gd name="T11" fmla="*/ 290 h 290"/>
                <a:gd name="T12" fmla="*/ 816 w 816"/>
                <a:gd name="T13" fmla="*/ 41 h 290"/>
                <a:gd name="T14" fmla="*/ 482 w 816"/>
                <a:gd name="T15" fmla="*/ 29 h 29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16" h="290">
                  <a:moveTo>
                    <a:pt x="482" y="29"/>
                  </a:moveTo>
                  <a:cubicBezTo>
                    <a:pt x="446" y="38"/>
                    <a:pt x="412" y="56"/>
                    <a:pt x="375" y="62"/>
                  </a:cubicBezTo>
                  <a:cubicBezTo>
                    <a:pt x="333" y="69"/>
                    <a:pt x="290" y="60"/>
                    <a:pt x="248" y="58"/>
                  </a:cubicBezTo>
                  <a:cubicBezTo>
                    <a:pt x="185" y="55"/>
                    <a:pt x="121" y="67"/>
                    <a:pt x="65" y="93"/>
                  </a:cubicBezTo>
                  <a:cubicBezTo>
                    <a:pt x="44" y="103"/>
                    <a:pt x="22" y="114"/>
                    <a:pt x="0" y="119"/>
                  </a:cubicBezTo>
                  <a:cubicBezTo>
                    <a:pt x="93" y="224"/>
                    <a:pt x="229" y="290"/>
                    <a:pt x="379" y="290"/>
                  </a:cubicBezTo>
                  <a:cubicBezTo>
                    <a:pt x="565" y="290"/>
                    <a:pt x="728" y="190"/>
                    <a:pt x="816" y="41"/>
                  </a:cubicBezTo>
                  <a:cubicBezTo>
                    <a:pt x="707" y="50"/>
                    <a:pt x="590" y="0"/>
                    <a:pt x="482" y="29"/>
                  </a:cubicBezTo>
                  <a:close/>
                </a:path>
              </a:pathLst>
            </a:custGeom>
            <a:solidFill>
              <a:srgbClr val="F2CD5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7" name="Freeform 356"/>
            <p:cNvSpPr/>
            <p:nvPr/>
          </p:nvSpPr>
          <p:spPr bwMode="auto">
            <a:xfrm>
              <a:off x="6259513" y="6446838"/>
              <a:ext cx="931863" cy="234950"/>
            </a:xfrm>
            <a:custGeom>
              <a:avLst/>
              <a:gdLst>
                <a:gd name="T0" fmla="*/ 273 w 900"/>
                <a:gd name="T1" fmla="*/ 166 h 227"/>
                <a:gd name="T2" fmla="*/ 400 w 900"/>
                <a:gd name="T3" fmla="*/ 170 h 227"/>
                <a:gd name="T4" fmla="*/ 507 w 900"/>
                <a:gd name="T5" fmla="*/ 137 h 227"/>
                <a:gd name="T6" fmla="*/ 841 w 900"/>
                <a:gd name="T7" fmla="*/ 149 h 227"/>
                <a:gd name="T8" fmla="*/ 900 w 900"/>
                <a:gd name="T9" fmla="*/ 0 h 227"/>
                <a:gd name="T10" fmla="*/ 0 w 900"/>
                <a:gd name="T11" fmla="*/ 197 h 227"/>
                <a:gd name="T12" fmla="*/ 25 w 900"/>
                <a:gd name="T13" fmla="*/ 227 h 227"/>
                <a:gd name="T14" fmla="*/ 90 w 900"/>
                <a:gd name="T15" fmla="*/ 201 h 227"/>
                <a:gd name="T16" fmla="*/ 273 w 900"/>
                <a:gd name="T17" fmla="*/ 166 h 2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00" h="227">
                  <a:moveTo>
                    <a:pt x="273" y="166"/>
                  </a:moveTo>
                  <a:cubicBezTo>
                    <a:pt x="315" y="168"/>
                    <a:pt x="358" y="177"/>
                    <a:pt x="400" y="170"/>
                  </a:cubicBezTo>
                  <a:cubicBezTo>
                    <a:pt x="437" y="164"/>
                    <a:pt x="471" y="146"/>
                    <a:pt x="507" y="137"/>
                  </a:cubicBezTo>
                  <a:cubicBezTo>
                    <a:pt x="615" y="108"/>
                    <a:pt x="732" y="158"/>
                    <a:pt x="841" y="149"/>
                  </a:cubicBezTo>
                  <a:cubicBezTo>
                    <a:pt x="868" y="104"/>
                    <a:pt x="889" y="53"/>
                    <a:pt x="900" y="0"/>
                  </a:cubicBezTo>
                  <a:cubicBezTo>
                    <a:pt x="591" y="13"/>
                    <a:pt x="281" y="69"/>
                    <a:pt x="0" y="197"/>
                  </a:cubicBezTo>
                  <a:cubicBezTo>
                    <a:pt x="8" y="207"/>
                    <a:pt x="16" y="217"/>
                    <a:pt x="25" y="227"/>
                  </a:cubicBezTo>
                  <a:cubicBezTo>
                    <a:pt x="47" y="222"/>
                    <a:pt x="69" y="211"/>
                    <a:pt x="90" y="201"/>
                  </a:cubicBezTo>
                  <a:cubicBezTo>
                    <a:pt x="146" y="175"/>
                    <a:pt x="210" y="163"/>
                    <a:pt x="273" y="166"/>
                  </a:cubicBezTo>
                  <a:close/>
                </a:path>
              </a:pathLst>
            </a:custGeom>
            <a:solidFill>
              <a:srgbClr val="D8B43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8" name="Freeform 357"/>
            <p:cNvSpPr/>
            <p:nvPr/>
          </p:nvSpPr>
          <p:spPr bwMode="auto">
            <a:xfrm>
              <a:off x="6381750" y="6072188"/>
              <a:ext cx="393700" cy="255588"/>
            </a:xfrm>
            <a:custGeom>
              <a:avLst/>
              <a:gdLst>
                <a:gd name="T0" fmla="*/ 190 w 380"/>
                <a:gd name="T1" fmla="*/ 0 h 246"/>
                <a:gd name="T2" fmla="*/ 0 w 380"/>
                <a:gd name="T3" fmla="*/ 190 h 246"/>
                <a:gd name="T4" fmla="*/ 2 w 380"/>
                <a:gd name="T5" fmla="*/ 212 h 246"/>
                <a:gd name="T6" fmla="*/ 156 w 380"/>
                <a:gd name="T7" fmla="*/ 213 h 246"/>
                <a:gd name="T8" fmla="*/ 371 w 380"/>
                <a:gd name="T9" fmla="*/ 246 h 246"/>
                <a:gd name="T10" fmla="*/ 380 w 380"/>
                <a:gd name="T11" fmla="*/ 190 h 246"/>
                <a:gd name="T12" fmla="*/ 190 w 380"/>
                <a:gd name="T13" fmla="*/ 0 h 246"/>
              </a:gdLst>
              <a:ahLst/>
              <a:cxnLst>
                <a:cxn ang="0">
                  <a:pos x="T0" y="T1"/>
                </a:cxn>
                <a:cxn ang="0">
                  <a:pos x="T2" y="T3"/>
                </a:cxn>
                <a:cxn ang="0">
                  <a:pos x="T4" y="T5"/>
                </a:cxn>
                <a:cxn ang="0">
                  <a:pos x="T6" y="T7"/>
                </a:cxn>
                <a:cxn ang="0">
                  <a:pos x="T8" y="T9"/>
                </a:cxn>
                <a:cxn ang="0">
                  <a:pos x="T10" y="T11"/>
                </a:cxn>
                <a:cxn ang="0">
                  <a:pos x="T12" y="T13"/>
                </a:cxn>
              </a:cxnLst>
              <a:rect l="0" t="0" r="r" b="b"/>
              <a:pathLst>
                <a:path w="380" h="246">
                  <a:moveTo>
                    <a:pt x="190" y="0"/>
                  </a:moveTo>
                  <a:cubicBezTo>
                    <a:pt x="85" y="0"/>
                    <a:pt x="0" y="85"/>
                    <a:pt x="0" y="190"/>
                  </a:cubicBezTo>
                  <a:cubicBezTo>
                    <a:pt x="0" y="197"/>
                    <a:pt x="1" y="205"/>
                    <a:pt x="2" y="212"/>
                  </a:cubicBezTo>
                  <a:cubicBezTo>
                    <a:pt x="53" y="209"/>
                    <a:pt x="105" y="209"/>
                    <a:pt x="156" y="213"/>
                  </a:cubicBezTo>
                  <a:cubicBezTo>
                    <a:pt x="229" y="218"/>
                    <a:pt x="300" y="230"/>
                    <a:pt x="371" y="246"/>
                  </a:cubicBezTo>
                  <a:cubicBezTo>
                    <a:pt x="377" y="228"/>
                    <a:pt x="380" y="209"/>
                    <a:pt x="380" y="190"/>
                  </a:cubicBezTo>
                  <a:cubicBezTo>
                    <a:pt x="380" y="85"/>
                    <a:pt x="295" y="0"/>
                    <a:pt x="190" y="0"/>
                  </a:cubicBez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189" name="Freeform 358"/>
          <p:cNvSpPr/>
          <p:nvPr/>
        </p:nvSpPr>
        <p:spPr bwMode="auto">
          <a:xfrm>
            <a:off x="6742250" y="3514930"/>
            <a:ext cx="833308" cy="426785"/>
          </a:xfrm>
          <a:custGeom>
            <a:avLst/>
            <a:gdLst>
              <a:gd name="T0" fmla="*/ 1009 w 1009"/>
              <a:gd name="T1" fmla="*/ 430 h 517"/>
              <a:gd name="T2" fmla="*/ 507 w 1009"/>
              <a:gd name="T3" fmla="*/ 0 h 517"/>
              <a:gd name="T4" fmla="*/ 0 w 1009"/>
              <a:gd name="T5" fmla="*/ 494 h 517"/>
              <a:gd name="T6" fmla="*/ 223 w 1009"/>
              <a:gd name="T7" fmla="*/ 468 h 517"/>
              <a:gd name="T8" fmla="*/ 221 w 1009"/>
              <a:gd name="T9" fmla="*/ 446 h 517"/>
              <a:gd name="T10" fmla="*/ 411 w 1009"/>
              <a:gd name="T11" fmla="*/ 256 h 517"/>
              <a:gd name="T12" fmla="*/ 601 w 1009"/>
              <a:gd name="T13" fmla="*/ 446 h 517"/>
              <a:gd name="T14" fmla="*/ 592 w 1009"/>
              <a:gd name="T15" fmla="*/ 502 h 517"/>
              <a:gd name="T16" fmla="*/ 650 w 1009"/>
              <a:gd name="T17" fmla="*/ 517 h 517"/>
              <a:gd name="T18" fmla="*/ 1009 w 1009"/>
              <a:gd name="T19" fmla="*/ 430 h 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09" h="517">
                <a:moveTo>
                  <a:pt x="1009" y="430"/>
                </a:moveTo>
                <a:cubicBezTo>
                  <a:pt x="972" y="186"/>
                  <a:pt x="761" y="0"/>
                  <a:pt x="507" y="0"/>
                </a:cubicBezTo>
                <a:cubicBezTo>
                  <a:pt x="231" y="0"/>
                  <a:pt x="7" y="220"/>
                  <a:pt x="0" y="494"/>
                </a:cubicBezTo>
                <a:cubicBezTo>
                  <a:pt x="74" y="482"/>
                  <a:pt x="148" y="472"/>
                  <a:pt x="223" y="468"/>
                </a:cubicBezTo>
                <a:cubicBezTo>
                  <a:pt x="222" y="461"/>
                  <a:pt x="221" y="453"/>
                  <a:pt x="221" y="446"/>
                </a:cubicBezTo>
                <a:cubicBezTo>
                  <a:pt x="221" y="341"/>
                  <a:pt x="306" y="256"/>
                  <a:pt x="411" y="256"/>
                </a:cubicBezTo>
                <a:cubicBezTo>
                  <a:pt x="516" y="256"/>
                  <a:pt x="601" y="341"/>
                  <a:pt x="601" y="446"/>
                </a:cubicBezTo>
                <a:cubicBezTo>
                  <a:pt x="601" y="465"/>
                  <a:pt x="598" y="484"/>
                  <a:pt x="592" y="502"/>
                </a:cubicBezTo>
                <a:cubicBezTo>
                  <a:pt x="612" y="507"/>
                  <a:pt x="631" y="512"/>
                  <a:pt x="650" y="517"/>
                </a:cubicBezTo>
                <a:cubicBezTo>
                  <a:pt x="768" y="477"/>
                  <a:pt x="887" y="446"/>
                  <a:pt x="1009" y="430"/>
                </a:cubicBezTo>
                <a:close/>
              </a:path>
            </a:pathLst>
          </a:custGeom>
          <a:solidFill>
            <a:srgbClr val="24A2D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0" name="Oval 359"/>
          <p:cNvSpPr>
            <a:spLocks noChangeArrowheads="1"/>
          </p:cNvSpPr>
          <p:nvPr/>
        </p:nvSpPr>
        <p:spPr bwMode="auto">
          <a:xfrm>
            <a:off x="7768474" y="3514928"/>
            <a:ext cx="838373" cy="838373"/>
          </a:xfrm>
          <a:prstGeom prst="ellipse">
            <a:avLst/>
          </a:prstGeom>
          <a:solidFill>
            <a:srgbClr val="37B19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7" name="组合 456"/>
          <p:cNvGrpSpPr/>
          <p:nvPr/>
        </p:nvGrpSpPr>
        <p:grpSpPr>
          <a:xfrm>
            <a:off x="7882452" y="3706159"/>
            <a:ext cx="611684" cy="453380"/>
            <a:chOff x="7459663" y="6048375"/>
            <a:chExt cx="766762" cy="568325"/>
          </a:xfrm>
        </p:grpSpPr>
        <p:sp>
          <p:nvSpPr>
            <p:cNvPr id="191" name="Freeform 360"/>
            <p:cNvSpPr/>
            <p:nvPr/>
          </p:nvSpPr>
          <p:spPr bwMode="auto">
            <a:xfrm>
              <a:off x="7459663" y="6256338"/>
              <a:ext cx="174625" cy="53975"/>
            </a:xfrm>
            <a:custGeom>
              <a:avLst/>
              <a:gdLst>
                <a:gd name="T0" fmla="*/ 13 w 168"/>
                <a:gd name="T1" fmla="*/ 46 h 51"/>
                <a:gd name="T2" fmla="*/ 0 w 168"/>
                <a:gd name="T3" fmla="*/ 39 h 51"/>
                <a:gd name="T4" fmla="*/ 8 w 168"/>
                <a:gd name="T5" fmla="*/ 27 h 51"/>
                <a:gd name="T6" fmla="*/ 50 w 168"/>
                <a:gd name="T7" fmla="*/ 31 h 51"/>
                <a:gd name="T8" fmla="*/ 63 w 168"/>
                <a:gd name="T9" fmla="*/ 23 h 51"/>
                <a:gd name="T10" fmla="*/ 73 w 168"/>
                <a:gd name="T11" fmla="*/ 17 h 51"/>
                <a:gd name="T12" fmla="*/ 168 w 168"/>
                <a:gd name="T13" fmla="*/ 20 h 51"/>
                <a:gd name="T14" fmla="*/ 159 w 168"/>
                <a:gd name="T15" fmla="*/ 33 h 51"/>
                <a:gd name="T16" fmla="*/ 80 w 168"/>
                <a:gd name="T17" fmla="*/ 30 h 51"/>
                <a:gd name="T18" fmla="*/ 72 w 168"/>
                <a:gd name="T19" fmla="*/ 36 h 51"/>
                <a:gd name="T20" fmla="*/ 56 w 168"/>
                <a:gd name="T21" fmla="*/ 45 h 51"/>
                <a:gd name="T22" fmla="*/ 13 w 168"/>
                <a:gd name="T23" fmla="*/ 46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68" h="51">
                  <a:moveTo>
                    <a:pt x="13" y="46"/>
                  </a:moveTo>
                  <a:cubicBezTo>
                    <a:pt x="8" y="45"/>
                    <a:pt x="4" y="42"/>
                    <a:pt x="0" y="39"/>
                  </a:cubicBezTo>
                  <a:cubicBezTo>
                    <a:pt x="8" y="27"/>
                    <a:pt x="8" y="27"/>
                    <a:pt x="8" y="27"/>
                  </a:cubicBezTo>
                  <a:cubicBezTo>
                    <a:pt x="20" y="35"/>
                    <a:pt x="36" y="37"/>
                    <a:pt x="50" y="31"/>
                  </a:cubicBezTo>
                  <a:cubicBezTo>
                    <a:pt x="54" y="29"/>
                    <a:pt x="59" y="26"/>
                    <a:pt x="63" y="23"/>
                  </a:cubicBezTo>
                  <a:cubicBezTo>
                    <a:pt x="67" y="21"/>
                    <a:pt x="70" y="19"/>
                    <a:pt x="73" y="17"/>
                  </a:cubicBezTo>
                  <a:cubicBezTo>
                    <a:pt x="102" y="0"/>
                    <a:pt x="140" y="2"/>
                    <a:pt x="168" y="20"/>
                  </a:cubicBezTo>
                  <a:cubicBezTo>
                    <a:pt x="159" y="33"/>
                    <a:pt x="159" y="33"/>
                    <a:pt x="159" y="33"/>
                  </a:cubicBezTo>
                  <a:cubicBezTo>
                    <a:pt x="136" y="17"/>
                    <a:pt x="105" y="16"/>
                    <a:pt x="80" y="30"/>
                  </a:cubicBezTo>
                  <a:cubicBezTo>
                    <a:pt x="78" y="32"/>
                    <a:pt x="75" y="34"/>
                    <a:pt x="72" y="36"/>
                  </a:cubicBezTo>
                  <a:cubicBezTo>
                    <a:pt x="67" y="39"/>
                    <a:pt x="62" y="43"/>
                    <a:pt x="56" y="45"/>
                  </a:cubicBezTo>
                  <a:cubicBezTo>
                    <a:pt x="42" y="51"/>
                    <a:pt x="27" y="51"/>
                    <a:pt x="13" y="46"/>
                  </a:cubicBez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2" name="Freeform 361"/>
            <p:cNvSpPr/>
            <p:nvPr/>
          </p:nvSpPr>
          <p:spPr bwMode="auto">
            <a:xfrm>
              <a:off x="7845425" y="6245225"/>
              <a:ext cx="381000" cy="342900"/>
            </a:xfrm>
            <a:custGeom>
              <a:avLst/>
              <a:gdLst>
                <a:gd name="T0" fmla="*/ 362 w 369"/>
                <a:gd name="T1" fmla="*/ 332 h 332"/>
                <a:gd name="T2" fmla="*/ 317 w 369"/>
                <a:gd name="T3" fmla="*/ 283 h 332"/>
                <a:gd name="T4" fmla="*/ 316 w 369"/>
                <a:gd name="T5" fmla="*/ 280 h 332"/>
                <a:gd name="T6" fmla="*/ 301 w 369"/>
                <a:gd name="T7" fmla="*/ 260 h 332"/>
                <a:gd name="T8" fmla="*/ 291 w 369"/>
                <a:gd name="T9" fmla="*/ 261 h 332"/>
                <a:gd name="T10" fmla="*/ 285 w 369"/>
                <a:gd name="T11" fmla="*/ 262 h 332"/>
                <a:gd name="T12" fmla="*/ 232 w 369"/>
                <a:gd name="T13" fmla="*/ 241 h 332"/>
                <a:gd name="T14" fmla="*/ 206 w 369"/>
                <a:gd name="T15" fmla="*/ 203 h 332"/>
                <a:gd name="T16" fmla="*/ 203 w 369"/>
                <a:gd name="T17" fmla="*/ 197 h 332"/>
                <a:gd name="T18" fmla="*/ 0 w 369"/>
                <a:gd name="T19" fmla="*/ 14 h 332"/>
                <a:gd name="T20" fmla="*/ 6 w 369"/>
                <a:gd name="T21" fmla="*/ 0 h 332"/>
                <a:gd name="T22" fmla="*/ 216 w 369"/>
                <a:gd name="T23" fmla="*/ 189 h 332"/>
                <a:gd name="T24" fmla="*/ 219 w 369"/>
                <a:gd name="T25" fmla="*/ 196 h 332"/>
                <a:gd name="T26" fmla="*/ 243 w 369"/>
                <a:gd name="T27" fmla="*/ 231 h 332"/>
                <a:gd name="T28" fmla="*/ 283 w 369"/>
                <a:gd name="T29" fmla="*/ 247 h 332"/>
                <a:gd name="T30" fmla="*/ 287 w 369"/>
                <a:gd name="T31" fmla="*/ 246 h 332"/>
                <a:gd name="T32" fmla="*/ 304 w 369"/>
                <a:gd name="T33" fmla="*/ 245 h 332"/>
                <a:gd name="T34" fmla="*/ 329 w 369"/>
                <a:gd name="T35" fmla="*/ 273 h 332"/>
                <a:gd name="T36" fmla="*/ 331 w 369"/>
                <a:gd name="T37" fmla="*/ 276 h 332"/>
                <a:gd name="T38" fmla="*/ 369 w 369"/>
                <a:gd name="T39" fmla="*/ 319 h 332"/>
                <a:gd name="T40" fmla="*/ 362 w 369"/>
                <a:gd name="T41" fmla="*/ 332 h 3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69" h="332">
                  <a:moveTo>
                    <a:pt x="362" y="332"/>
                  </a:moveTo>
                  <a:cubicBezTo>
                    <a:pt x="342" y="321"/>
                    <a:pt x="326" y="303"/>
                    <a:pt x="317" y="283"/>
                  </a:cubicBezTo>
                  <a:cubicBezTo>
                    <a:pt x="316" y="280"/>
                    <a:pt x="316" y="280"/>
                    <a:pt x="316" y="280"/>
                  </a:cubicBezTo>
                  <a:cubicBezTo>
                    <a:pt x="312" y="271"/>
                    <a:pt x="308" y="261"/>
                    <a:pt x="301" y="260"/>
                  </a:cubicBezTo>
                  <a:cubicBezTo>
                    <a:pt x="298" y="260"/>
                    <a:pt x="294" y="260"/>
                    <a:pt x="291" y="261"/>
                  </a:cubicBezTo>
                  <a:cubicBezTo>
                    <a:pt x="289" y="262"/>
                    <a:pt x="287" y="262"/>
                    <a:pt x="285" y="262"/>
                  </a:cubicBezTo>
                  <a:cubicBezTo>
                    <a:pt x="267" y="265"/>
                    <a:pt x="247" y="257"/>
                    <a:pt x="232" y="241"/>
                  </a:cubicBezTo>
                  <a:cubicBezTo>
                    <a:pt x="221" y="230"/>
                    <a:pt x="213" y="216"/>
                    <a:pt x="206" y="203"/>
                  </a:cubicBezTo>
                  <a:cubicBezTo>
                    <a:pt x="203" y="197"/>
                    <a:pt x="203" y="197"/>
                    <a:pt x="203" y="197"/>
                  </a:cubicBezTo>
                  <a:cubicBezTo>
                    <a:pt x="154" y="110"/>
                    <a:pt x="82" y="45"/>
                    <a:pt x="0" y="14"/>
                  </a:cubicBezTo>
                  <a:cubicBezTo>
                    <a:pt x="6" y="0"/>
                    <a:pt x="6" y="0"/>
                    <a:pt x="6" y="0"/>
                  </a:cubicBezTo>
                  <a:cubicBezTo>
                    <a:pt x="91" y="33"/>
                    <a:pt x="165" y="100"/>
                    <a:pt x="216" y="189"/>
                  </a:cubicBezTo>
                  <a:cubicBezTo>
                    <a:pt x="219" y="196"/>
                    <a:pt x="219" y="196"/>
                    <a:pt x="219" y="196"/>
                  </a:cubicBezTo>
                  <a:cubicBezTo>
                    <a:pt x="227" y="209"/>
                    <a:pt x="233" y="221"/>
                    <a:pt x="243" y="231"/>
                  </a:cubicBezTo>
                  <a:cubicBezTo>
                    <a:pt x="255" y="243"/>
                    <a:pt x="270" y="249"/>
                    <a:pt x="283" y="247"/>
                  </a:cubicBezTo>
                  <a:cubicBezTo>
                    <a:pt x="284" y="247"/>
                    <a:pt x="286" y="247"/>
                    <a:pt x="287" y="246"/>
                  </a:cubicBezTo>
                  <a:cubicBezTo>
                    <a:pt x="292" y="245"/>
                    <a:pt x="298" y="244"/>
                    <a:pt x="304" y="245"/>
                  </a:cubicBezTo>
                  <a:cubicBezTo>
                    <a:pt x="318" y="248"/>
                    <a:pt x="324" y="262"/>
                    <a:pt x="329" y="273"/>
                  </a:cubicBezTo>
                  <a:cubicBezTo>
                    <a:pt x="331" y="276"/>
                    <a:pt x="331" y="276"/>
                    <a:pt x="331" y="276"/>
                  </a:cubicBezTo>
                  <a:cubicBezTo>
                    <a:pt x="339" y="294"/>
                    <a:pt x="353" y="309"/>
                    <a:pt x="369" y="319"/>
                  </a:cubicBezTo>
                  <a:lnTo>
                    <a:pt x="362" y="332"/>
                  </a:lnTo>
                  <a:close/>
                </a:path>
              </a:pathLst>
            </a:cu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3" name="Freeform 362"/>
            <p:cNvSpPr/>
            <p:nvPr/>
          </p:nvSpPr>
          <p:spPr bwMode="auto">
            <a:xfrm>
              <a:off x="7535863" y="6048375"/>
              <a:ext cx="344488" cy="428625"/>
            </a:xfrm>
            <a:custGeom>
              <a:avLst/>
              <a:gdLst>
                <a:gd name="T0" fmla="*/ 72 w 333"/>
                <a:gd name="T1" fmla="*/ 293 h 414"/>
                <a:gd name="T2" fmla="*/ 183 w 333"/>
                <a:gd name="T3" fmla="*/ 399 h 414"/>
                <a:gd name="T4" fmla="*/ 241 w 333"/>
                <a:gd name="T5" fmla="*/ 407 h 414"/>
                <a:gd name="T6" fmla="*/ 281 w 333"/>
                <a:gd name="T7" fmla="*/ 364 h 414"/>
                <a:gd name="T8" fmla="*/ 269 w 333"/>
                <a:gd name="T9" fmla="*/ 18 h 414"/>
                <a:gd name="T10" fmla="*/ 261 w 333"/>
                <a:gd name="T11" fmla="*/ 8 h 414"/>
                <a:gd name="T12" fmla="*/ 224 w 333"/>
                <a:gd name="T13" fmla="*/ 17 h 414"/>
                <a:gd name="T14" fmla="*/ 17 w 333"/>
                <a:gd name="T15" fmla="*/ 73 h 414"/>
                <a:gd name="T16" fmla="*/ 5 w 333"/>
                <a:gd name="T17" fmla="*/ 76 h 414"/>
                <a:gd name="T18" fmla="*/ 2 w 333"/>
                <a:gd name="T19" fmla="*/ 94 h 414"/>
                <a:gd name="T20" fmla="*/ 47 w 333"/>
                <a:gd name="T21" fmla="*/ 250 h 414"/>
                <a:gd name="T22" fmla="*/ 72 w 333"/>
                <a:gd name="T23" fmla="*/ 293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33" h="414">
                  <a:moveTo>
                    <a:pt x="72" y="293"/>
                  </a:moveTo>
                  <a:cubicBezTo>
                    <a:pt x="100" y="336"/>
                    <a:pt x="137" y="376"/>
                    <a:pt x="183" y="399"/>
                  </a:cubicBezTo>
                  <a:cubicBezTo>
                    <a:pt x="201" y="407"/>
                    <a:pt x="222" y="414"/>
                    <a:pt x="241" y="407"/>
                  </a:cubicBezTo>
                  <a:cubicBezTo>
                    <a:pt x="260" y="400"/>
                    <a:pt x="272" y="382"/>
                    <a:pt x="281" y="364"/>
                  </a:cubicBezTo>
                  <a:cubicBezTo>
                    <a:pt x="333" y="261"/>
                    <a:pt x="326" y="117"/>
                    <a:pt x="269" y="18"/>
                  </a:cubicBezTo>
                  <a:cubicBezTo>
                    <a:pt x="267" y="14"/>
                    <a:pt x="265" y="11"/>
                    <a:pt x="261" y="8"/>
                  </a:cubicBezTo>
                  <a:cubicBezTo>
                    <a:pt x="250" y="0"/>
                    <a:pt x="234" y="8"/>
                    <a:pt x="224" y="17"/>
                  </a:cubicBezTo>
                  <a:cubicBezTo>
                    <a:pt x="170" y="66"/>
                    <a:pt x="108" y="84"/>
                    <a:pt x="17" y="73"/>
                  </a:cubicBezTo>
                  <a:cubicBezTo>
                    <a:pt x="13" y="72"/>
                    <a:pt x="8" y="73"/>
                    <a:pt x="5" y="76"/>
                  </a:cubicBezTo>
                  <a:cubicBezTo>
                    <a:pt x="0" y="81"/>
                    <a:pt x="1" y="88"/>
                    <a:pt x="2" y="94"/>
                  </a:cubicBezTo>
                  <a:cubicBezTo>
                    <a:pt x="12" y="148"/>
                    <a:pt x="23" y="201"/>
                    <a:pt x="47" y="250"/>
                  </a:cubicBezTo>
                  <a:cubicBezTo>
                    <a:pt x="54" y="265"/>
                    <a:pt x="62" y="279"/>
                    <a:pt x="72" y="293"/>
                  </a:cubicBezTo>
                  <a:close/>
                </a:path>
              </a:pathLst>
            </a:custGeom>
            <a:solidFill>
              <a:srgbClr val="BE3F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4" name="Freeform 363"/>
            <p:cNvSpPr/>
            <p:nvPr/>
          </p:nvSpPr>
          <p:spPr bwMode="auto">
            <a:xfrm>
              <a:off x="7607300" y="6192838"/>
              <a:ext cx="63500" cy="61913"/>
            </a:xfrm>
            <a:custGeom>
              <a:avLst/>
              <a:gdLst>
                <a:gd name="T0" fmla="*/ 3 w 61"/>
                <a:gd name="T1" fmla="*/ 60 h 60"/>
                <a:gd name="T2" fmla="*/ 2 w 61"/>
                <a:gd name="T3" fmla="*/ 56 h 60"/>
                <a:gd name="T4" fmla="*/ 0 w 61"/>
                <a:gd name="T5" fmla="*/ 45 h 60"/>
                <a:gd name="T6" fmla="*/ 1 w 61"/>
                <a:gd name="T7" fmla="*/ 37 h 60"/>
                <a:gd name="T8" fmla="*/ 4 w 61"/>
                <a:gd name="T9" fmla="*/ 29 h 60"/>
                <a:gd name="T10" fmla="*/ 8 w 61"/>
                <a:gd name="T11" fmla="*/ 20 h 60"/>
                <a:gd name="T12" fmla="*/ 14 w 61"/>
                <a:gd name="T13" fmla="*/ 13 h 60"/>
                <a:gd name="T14" fmla="*/ 22 w 61"/>
                <a:gd name="T15" fmla="*/ 7 h 60"/>
                <a:gd name="T16" fmla="*/ 30 w 61"/>
                <a:gd name="T17" fmla="*/ 3 h 60"/>
                <a:gd name="T18" fmla="*/ 39 w 61"/>
                <a:gd name="T19" fmla="*/ 1 h 60"/>
                <a:gd name="T20" fmla="*/ 46 w 61"/>
                <a:gd name="T21" fmla="*/ 0 h 60"/>
                <a:gd name="T22" fmla="*/ 52 w 61"/>
                <a:gd name="T23" fmla="*/ 0 h 60"/>
                <a:gd name="T24" fmla="*/ 57 w 61"/>
                <a:gd name="T25" fmla="*/ 1 h 60"/>
                <a:gd name="T26" fmla="*/ 61 w 61"/>
                <a:gd name="T27" fmla="*/ 2 h 60"/>
                <a:gd name="T28" fmla="*/ 61 w 61"/>
                <a:gd name="T29" fmla="*/ 4 h 60"/>
                <a:gd name="T30" fmla="*/ 58 w 61"/>
                <a:gd name="T31" fmla="*/ 6 h 60"/>
                <a:gd name="T32" fmla="*/ 49 w 61"/>
                <a:gd name="T33" fmla="*/ 10 h 60"/>
                <a:gd name="T34" fmla="*/ 43 w 61"/>
                <a:gd name="T35" fmla="*/ 13 h 60"/>
                <a:gd name="T36" fmla="*/ 37 w 61"/>
                <a:gd name="T37" fmla="*/ 17 h 60"/>
                <a:gd name="T38" fmla="*/ 32 w 61"/>
                <a:gd name="T39" fmla="*/ 21 h 60"/>
                <a:gd name="T40" fmla="*/ 26 w 61"/>
                <a:gd name="T41" fmla="*/ 26 h 60"/>
                <a:gd name="T42" fmla="*/ 21 w 61"/>
                <a:gd name="T43" fmla="*/ 31 h 60"/>
                <a:gd name="T44" fmla="*/ 19 w 61"/>
                <a:gd name="T45" fmla="*/ 33 h 60"/>
                <a:gd name="T46" fmla="*/ 17 w 61"/>
                <a:gd name="T47" fmla="*/ 36 h 60"/>
                <a:gd name="T48" fmla="*/ 14 w 61"/>
                <a:gd name="T49" fmla="*/ 41 h 60"/>
                <a:gd name="T50" fmla="*/ 11 w 61"/>
                <a:gd name="T51" fmla="*/ 47 h 60"/>
                <a:gd name="T52" fmla="*/ 7 w 61"/>
                <a:gd name="T53" fmla="*/ 56 h 60"/>
                <a:gd name="T54" fmla="*/ 5 w 61"/>
                <a:gd name="T55" fmla="*/ 60 h 60"/>
                <a:gd name="T56" fmla="*/ 3 w 61"/>
                <a:gd name="T57" fmla="*/ 60 h 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61" h="60">
                  <a:moveTo>
                    <a:pt x="3" y="60"/>
                  </a:moveTo>
                  <a:cubicBezTo>
                    <a:pt x="3" y="60"/>
                    <a:pt x="2" y="58"/>
                    <a:pt x="2" y="56"/>
                  </a:cubicBezTo>
                  <a:cubicBezTo>
                    <a:pt x="1" y="53"/>
                    <a:pt x="0" y="49"/>
                    <a:pt x="0" y="45"/>
                  </a:cubicBezTo>
                  <a:cubicBezTo>
                    <a:pt x="0" y="42"/>
                    <a:pt x="1" y="40"/>
                    <a:pt x="1" y="37"/>
                  </a:cubicBezTo>
                  <a:cubicBezTo>
                    <a:pt x="2" y="34"/>
                    <a:pt x="2" y="31"/>
                    <a:pt x="4" y="29"/>
                  </a:cubicBezTo>
                  <a:cubicBezTo>
                    <a:pt x="5" y="26"/>
                    <a:pt x="6" y="23"/>
                    <a:pt x="8" y="20"/>
                  </a:cubicBezTo>
                  <a:cubicBezTo>
                    <a:pt x="10" y="18"/>
                    <a:pt x="12" y="15"/>
                    <a:pt x="14" y="13"/>
                  </a:cubicBezTo>
                  <a:cubicBezTo>
                    <a:pt x="17" y="11"/>
                    <a:pt x="19" y="9"/>
                    <a:pt x="22" y="7"/>
                  </a:cubicBezTo>
                  <a:cubicBezTo>
                    <a:pt x="25" y="6"/>
                    <a:pt x="28" y="4"/>
                    <a:pt x="30" y="3"/>
                  </a:cubicBezTo>
                  <a:cubicBezTo>
                    <a:pt x="33" y="2"/>
                    <a:pt x="36" y="1"/>
                    <a:pt x="39" y="1"/>
                  </a:cubicBezTo>
                  <a:cubicBezTo>
                    <a:pt x="41" y="0"/>
                    <a:pt x="44" y="0"/>
                    <a:pt x="46" y="0"/>
                  </a:cubicBezTo>
                  <a:cubicBezTo>
                    <a:pt x="48" y="0"/>
                    <a:pt x="50" y="0"/>
                    <a:pt x="52" y="0"/>
                  </a:cubicBezTo>
                  <a:cubicBezTo>
                    <a:pt x="54" y="0"/>
                    <a:pt x="56" y="1"/>
                    <a:pt x="57" y="1"/>
                  </a:cubicBezTo>
                  <a:cubicBezTo>
                    <a:pt x="60" y="1"/>
                    <a:pt x="61" y="2"/>
                    <a:pt x="61" y="2"/>
                  </a:cubicBezTo>
                  <a:cubicBezTo>
                    <a:pt x="61" y="4"/>
                    <a:pt x="61" y="4"/>
                    <a:pt x="61" y="4"/>
                  </a:cubicBezTo>
                  <a:cubicBezTo>
                    <a:pt x="61" y="4"/>
                    <a:pt x="60" y="4"/>
                    <a:pt x="58" y="6"/>
                  </a:cubicBezTo>
                  <a:cubicBezTo>
                    <a:pt x="55" y="7"/>
                    <a:pt x="52" y="8"/>
                    <a:pt x="49" y="10"/>
                  </a:cubicBezTo>
                  <a:cubicBezTo>
                    <a:pt x="47" y="11"/>
                    <a:pt x="45" y="12"/>
                    <a:pt x="43" y="13"/>
                  </a:cubicBezTo>
                  <a:cubicBezTo>
                    <a:pt x="41" y="15"/>
                    <a:pt x="39" y="16"/>
                    <a:pt x="37" y="17"/>
                  </a:cubicBezTo>
                  <a:cubicBezTo>
                    <a:pt x="35" y="18"/>
                    <a:pt x="34" y="20"/>
                    <a:pt x="32" y="21"/>
                  </a:cubicBezTo>
                  <a:cubicBezTo>
                    <a:pt x="30" y="23"/>
                    <a:pt x="28" y="24"/>
                    <a:pt x="26" y="26"/>
                  </a:cubicBezTo>
                  <a:cubicBezTo>
                    <a:pt x="25" y="27"/>
                    <a:pt x="23" y="29"/>
                    <a:pt x="21" y="31"/>
                  </a:cubicBezTo>
                  <a:cubicBezTo>
                    <a:pt x="19" y="33"/>
                    <a:pt x="19" y="33"/>
                    <a:pt x="19" y="33"/>
                  </a:cubicBezTo>
                  <a:cubicBezTo>
                    <a:pt x="19" y="34"/>
                    <a:pt x="18" y="35"/>
                    <a:pt x="17" y="36"/>
                  </a:cubicBezTo>
                  <a:cubicBezTo>
                    <a:pt x="16" y="38"/>
                    <a:pt x="15" y="40"/>
                    <a:pt x="14" y="41"/>
                  </a:cubicBezTo>
                  <a:cubicBezTo>
                    <a:pt x="13" y="43"/>
                    <a:pt x="12" y="45"/>
                    <a:pt x="11" y="47"/>
                  </a:cubicBezTo>
                  <a:cubicBezTo>
                    <a:pt x="9" y="50"/>
                    <a:pt x="8" y="54"/>
                    <a:pt x="7" y="56"/>
                  </a:cubicBezTo>
                  <a:cubicBezTo>
                    <a:pt x="6" y="58"/>
                    <a:pt x="5" y="60"/>
                    <a:pt x="5" y="60"/>
                  </a:cubicBezTo>
                  <a:lnTo>
                    <a:pt x="3" y="60"/>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5" name="Freeform 364"/>
            <p:cNvSpPr/>
            <p:nvPr/>
          </p:nvSpPr>
          <p:spPr bwMode="auto">
            <a:xfrm>
              <a:off x="7734300" y="6162675"/>
              <a:ext cx="85725" cy="28575"/>
            </a:xfrm>
            <a:custGeom>
              <a:avLst/>
              <a:gdLst>
                <a:gd name="T0" fmla="*/ 0 w 83"/>
                <a:gd name="T1" fmla="*/ 24 h 28"/>
                <a:gd name="T2" fmla="*/ 2 w 83"/>
                <a:gd name="T3" fmla="*/ 21 h 28"/>
                <a:gd name="T4" fmla="*/ 9 w 83"/>
                <a:gd name="T5" fmla="*/ 12 h 28"/>
                <a:gd name="T6" fmla="*/ 15 w 83"/>
                <a:gd name="T7" fmla="*/ 7 h 28"/>
                <a:gd name="T8" fmla="*/ 23 w 83"/>
                <a:gd name="T9" fmla="*/ 3 h 28"/>
                <a:gd name="T10" fmla="*/ 32 w 83"/>
                <a:gd name="T11" fmla="*/ 1 h 28"/>
                <a:gd name="T12" fmla="*/ 42 w 83"/>
                <a:gd name="T13" fmla="*/ 0 h 28"/>
                <a:gd name="T14" fmla="*/ 52 w 83"/>
                <a:gd name="T15" fmla="*/ 2 h 28"/>
                <a:gd name="T16" fmla="*/ 60 w 83"/>
                <a:gd name="T17" fmla="*/ 5 h 28"/>
                <a:gd name="T18" fmla="*/ 68 w 83"/>
                <a:gd name="T19" fmla="*/ 9 h 28"/>
                <a:gd name="T20" fmla="*/ 74 w 83"/>
                <a:gd name="T21" fmla="*/ 14 h 28"/>
                <a:gd name="T22" fmla="*/ 78 w 83"/>
                <a:gd name="T23" fmla="*/ 19 h 28"/>
                <a:gd name="T24" fmla="*/ 81 w 83"/>
                <a:gd name="T25" fmla="*/ 23 h 28"/>
                <a:gd name="T26" fmla="*/ 83 w 83"/>
                <a:gd name="T27" fmla="*/ 26 h 28"/>
                <a:gd name="T28" fmla="*/ 82 w 83"/>
                <a:gd name="T29" fmla="*/ 28 h 28"/>
                <a:gd name="T30" fmla="*/ 78 w 83"/>
                <a:gd name="T31" fmla="*/ 27 h 28"/>
                <a:gd name="T32" fmla="*/ 68 w 83"/>
                <a:gd name="T33" fmla="*/ 23 h 28"/>
                <a:gd name="T34" fmla="*/ 62 w 83"/>
                <a:gd name="T35" fmla="*/ 21 h 28"/>
                <a:gd name="T36" fmla="*/ 55 w 83"/>
                <a:gd name="T37" fmla="*/ 20 h 28"/>
                <a:gd name="T38" fmla="*/ 48 w 83"/>
                <a:gd name="T39" fmla="*/ 18 h 28"/>
                <a:gd name="T40" fmla="*/ 41 w 83"/>
                <a:gd name="T41" fmla="*/ 18 h 28"/>
                <a:gd name="T42" fmla="*/ 34 w 83"/>
                <a:gd name="T43" fmla="*/ 18 h 28"/>
                <a:gd name="T44" fmla="*/ 31 w 83"/>
                <a:gd name="T45" fmla="*/ 18 h 28"/>
                <a:gd name="T46" fmla="*/ 27 w 83"/>
                <a:gd name="T47" fmla="*/ 18 h 28"/>
                <a:gd name="T48" fmla="*/ 21 w 83"/>
                <a:gd name="T49" fmla="*/ 19 h 28"/>
                <a:gd name="T50" fmla="*/ 15 w 83"/>
                <a:gd name="T51" fmla="*/ 21 h 28"/>
                <a:gd name="T52" fmla="*/ 5 w 83"/>
                <a:gd name="T53" fmla="*/ 24 h 28"/>
                <a:gd name="T54" fmla="*/ 2 w 83"/>
                <a:gd name="T55" fmla="*/ 26 h 28"/>
                <a:gd name="T56" fmla="*/ 0 w 83"/>
                <a:gd name="T57" fmla="*/ 24 h 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83" h="28">
                  <a:moveTo>
                    <a:pt x="0" y="24"/>
                  </a:moveTo>
                  <a:cubicBezTo>
                    <a:pt x="0" y="24"/>
                    <a:pt x="1" y="23"/>
                    <a:pt x="2" y="21"/>
                  </a:cubicBezTo>
                  <a:cubicBezTo>
                    <a:pt x="3" y="18"/>
                    <a:pt x="6" y="15"/>
                    <a:pt x="9" y="12"/>
                  </a:cubicBezTo>
                  <a:cubicBezTo>
                    <a:pt x="11" y="10"/>
                    <a:pt x="13" y="9"/>
                    <a:pt x="15" y="7"/>
                  </a:cubicBezTo>
                  <a:cubicBezTo>
                    <a:pt x="18" y="6"/>
                    <a:pt x="20" y="4"/>
                    <a:pt x="23" y="3"/>
                  </a:cubicBezTo>
                  <a:cubicBezTo>
                    <a:pt x="26" y="2"/>
                    <a:pt x="29" y="1"/>
                    <a:pt x="32" y="1"/>
                  </a:cubicBezTo>
                  <a:cubicBezTo>
                    <a:pt x="35" y="0"/>
                    <a:pt x="39" y="0"/>
                    <a:pt x="42" y="0"/>
                  </a:cubicBezTo>
                  <a:cubicBezTo>
                    <a:pt x="45" y="1"/>
                    <a:pt x="49" y="1"/>
                    <a:pt x="52" y="2"/>
                  </a:cubicBezTo>
                  <a:cubicBezTo>
                    <a:pt x="55" y="3"/>
                    <a:pt x="58" y="4"/>
                    <a:pt x="60" y="5"/>
                  </a:cubicBezTo>
                  <a:cubicBezTo>
                    <a:pt x="63" y="6"/>
                    <a:pt x="66" y="8"/>
                    <a:pt x="68" y="9"/>
                  </a:cubicBezTo>
                  <a:cubicBezTo>
                    <a:pt x="70" y="11"/>
                    <a:pt x="72" y="13"/>
                    <a:pt x="74" y="14"/>
                  </a:cubicBezTo>
                  <a:cubicBezTo>
                    <a:pt x="75" y="16"/>
                    <a:pt x="77" y="17"/>
                    <a:pt x="78" y="19"/>
                  </a:cubicBezTo>
                  <a:cubicBezTo>
                    <a:pt x="79" y="20"/>
                    <a:pt x="80" y="22"/>
                    <a:pt x="81" y="23"/>
                  </a:cubicBezTo>
                  <a:cubicBezTo>
                    <a:pt x="82" y="25"/>
                    <a:pt x="83" y="26"/>
                    <a:pt x="83" y="26"/>
                  </a:cubicBezTo>
                  <a:cubicBezTo>
                    <a:pt x="82" y="28"/>
                    <a:pt x="82" y="28"/>
                    <a:pt x="82" y="28"/>
                  </a:cubicBezTo>
                  <a:cubicBezTo>
                    <a:pt x="82" y="28"/>
                    <a:pt x="80" y="27"/>
                    <a:pt x="78" y="27"/>
                  </a:cubicBezTo>
                  <a:cubicBezTo>
                    <a:pt x="75" y="26"/>
                    <a:pt x="72" y="24"/>
                    <a:pt x="68" y="23"/>
                  </a:cubicBezTo>
                  <a:cubicBezTo>
                    <a:pt x="66" y="23"/>
                    <a:pt x="64" y="22"/>
                    <a:pt x="62" y="21"/>
                  </a:cubicBezTo>
                  <a:cubicBezTo>
                    <a:pt x="60" y="21"/>
                    <a:pt x="57" y="20"/>
                    <a:pt x="55" y="20"/>
                  </a:cubicBezTo>
                  <a:cubicBezTo>
                    <a:pt x="53" y="19"/>
                    <a:pt x="50" y="19"/>
                    <a:pt x="48" y="18"/>
                  </a:cubicBezTo>
                  <a:cubicBezTo>
                    <a:pt x="46" y="18"/>
                    <a:pt x="43" y="18"/>
                    <a:pt x="41" y="18"/>
                  </a:cubicBezTo>
                  <a:cubicBezTo>
                    <a:pt x="39" y="18"/>
                    <a:pt x="36" y="17"/>
                    <a:pt x="34" y="18"/>
                  </a:cubicBezTo>
                  <a:cubicBezTo>
                    <a:pt x="31" y="18"/>
                    <a:pt x="31" y="18"/>
                    <a:pt x="31" y="18"/>
                  </a:cubicBezTo>
                  <a:cubicBezTo>
                    <a:pt x="30" y="18"/>
                    <a:pt x="28" y="18"/>
                    <a:pt x="27" y="18"/>
                  </a:cubicBezTo>
                  <a:cubicBezTo>
                    <a:pt x="25" y="18"/>
                    <a:pt x="23" y="19"/>
                    <a:pt x="21" y="19"/>
                  </a:cubicBezTo>
                  <a:cubicBezTo>
                    <a:pt x="19" y="20"/>
                    <a:pt x="17" y="20"/>
                    <a:pt x="15" y="21"/>
                  </a:cubicBezTo>
                  <a:cubicBezTo>
                    <a:pt x="11" y="22"/>
                    <a:pt x="8" y="23"/>
                    <a:pt x="5" y="24"/>
                  </a:cubicBezTo>
                  <a:cubicBezTo>
                    <a:pt x="3" y="25"/>
                    <a:pt x="2" y="26"/>
                    <a:pt x="2" y="26"/>
                  </a:cubicBezTo>
                  <a:lnTo>
                    <a:pt x="0" y="24"/>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6" name="Freeform 365"/>
            <p:cNvSpPr/>
            <p:nvPr/>
          </p:nvSpPr>
          <p:spPr bwMode="auto">
            <a:xfrm>
              <a:off x="7677150" y="6302375"/>
              <a:ext cx="147638" cy="69850"/>
            </a:xfrm>
            <a:custGeom>
              <a:avLst/>
              <a:gdLst>
                <a:gd name="T0" fmla="*/ 0 w 143"/>
                <a:gd name="T1" fmla="*/ 67 h 67"/>
                <a:gd name="T2" fmla="*/ 1 w 143"/>
                <a:gd name="T3" fmla="*/ 59 h 67"/>
                <a:gd name="T4" fmla="*/ 4 w 143"/>
                <a:gd name="T5" fmla="*/ 51 h 67"/>
                <a:gd name="T6" fmla="*/ 9 w 143"/>
                <a:gd name="T7" fmla="*/ 40 h 67"/>
                <a:gd name="T8" fmla="*/ 13 w 143"/>
                <a:gd name="T9" fmla="*/ 35 h 67"/>
                <a:gd name="T10" fmla="*/ 17 w 143"/>
                <a:gd name="T11" fmla="*/ 29 h 67"/>
                <a:gd name="T12" fmla="*/ 22 w 143"/>
                <a:gd name="T13" fmla="*/ 24 h 67"/>
                <a:gd name="T14" fmla="*/ 28 w 143"/>
                <a:gd name="T15" fmla="*/ 18 h 67"/>
                <a:gd name="T16" fmla="*/ 42 w 143"/>
                <a:gd name="T17" fmla="*/ 9 h 67"/>
                <a:gd name="T18" fmla="*/ 50 w 143"/>
                <a:gd name="T19" fmla="*/ 5 h 67"/>
                <a:gd name="T20" fmla="*/ 59 w 143"/>
                <a:gd name="T21" fmla="*/ 3 h 67"/>
                <a:gd name="T22" fmla="*/ 77 w 143"/>
                <a:gd name="T23" fmla="*/ 0 h 67"/>
                <a:gd name="T24" fmla="*/ 93 w 143"/>
                <a:gd name="T25" fmla="*/ 1 h 67"/>
                <a:gd name="T26" fmla="*/ 108 w 143"/>
                <a:gd name="T27" fmla="*/ 5 h 67"/>
                <a:gd name="T28" fmla="*/ 121 w 143"/>
                <a:gd name="T29" fmla="*/ 11 h 67"/>
                <a:gd name="T30" fmla="*/ 126 w 143"/>
                <a:gd name="T31" fmla="*/ 14 h 67"/>
                <a:gd name="T32" fmla="*/ 130 w 143"/>
                <a:gd name="T33" fmla="*/ 17 h 67"/>
                <a:gd name="T34" fmla="*/ 137 w 143"/>
                <a:gd name="T35" fmla="*/ 22 h 67"/>
                <a:gd name="T36" fmla="*/ 143 w 143"/>
                <a:gd name="T37" fmla="*/ 27 h 67"/>
                <a:gd name="T38" fmla="*/ 142 w 143"/>
                <a:gd name="T39" fmla="*/ 29 h 67"/>
                <a:gd name="T40" fmla="*/ 134 w 143"/>
                <a:gd name="T41" fmla="*/ 28 h 67"/>
                <a:gd name="T42" fmla="*/ 126 w 143"/>
                <a:gd name="T43" fmla="*/ 27 h 67"/>
                <a:gd name="T44" fmla="*/ 116 w 143"/>
                <a:gd name="T45" fmla="*/ 26 h 67"/>
                <a:gd name="T46" fmla="*/ 104 w 143"/>
                <a:gd name="T47" fmla="*/ 24 h 67"/>
                <a:gd name="T48" fmla="*/ 91 w 143"/>
                <a:gd name="T49" fmla="*/ 24 h 67"/>
                <a:gd name="T50" fmla="*/ 78 w 143"/>
                <a:gd name="T51" fmla="*/ 24 h 67"/>
                <a:gd name="T52" fmla="*/ 65 w 143"/>
                <a:gd name="T53" fmla="*/ 27 h 67"/>
                <a:gd name="T54" fmla="*/ 53 w 143"/>
                <a:gd name="T55" fmla="*/ 31 h 67"/>
                <a:gd name="T56" fmla="*/ 41 w 143"/>
                <a:gd name="T57" fmla="*/ 37 h 67"/>
                <a:gd name="T58" fmla="*/ 30 w 143"/>
                <a:gd name="T59" fmla="*/ 43 h 67"/>
                <a:gd name="T60" fmla="*/ 25 w 143"/>
                <a:gd name="T61" fmla="*/ 47 h 67"/>
                <a:gd name="T62" fmla="*/ 21 w 143"/>
                <a:gd name="T63" fmla="*/ 50 h 67"/>
                <a:gd name="T64" fmla="*/ 13 w 143"/>
                <a:gd name="T65" fmla="*/ 57 h 67"/>
                <a:gd name="T66" fmla="*/ 7 w 143"/>
                <a:gd name="T67" fmla="*/ 62 h 67"/>
                <a:gd name="T68" fmla="*/ 1 w 143"/>
                <a:gd name="T69" fmla="*/ 67 h 67"/>
                <a:gd name="T70" fmla="*/ 0 w 143"/>
                <a:gd name="T71" fmla="*/ 67 h 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43" h="67">
                  <a:moveTo>
                    <a:pt x="0" y="67"/>
                  </a:moveTo>
                  <a:cubicBezTo>
                    <a:pt x="0" y="67"/>
                    <a:pt x="0" y="64"/>
                    <a:pt x="1" y="59"/>
                  </a:cubicBezTo>
                  <a:cubicBezTo>
                    <a:pt x="2" y="57"/>
                    <a:pt x="3" y="54"/>
                    <a:pt x="4" y="51"/>
                  </a:cubicBezTo>
                  <a:cubicBezTo>
                    <a:pt x="5" y="48"/>
                    <a:pt x="7" y="44"/>
                    <a:pt x="9" y="40"/>
                  </a:cubicBezTo>
                  <a:cubicBezTo>
                    <a:pt x="10" y="39"/>
                    <a:pt x="11" y="37"/>
                    <a:pt x="13" y="35"/>
                  </a:cubicBezTo>
                  <a:cubicBezTo>
                    <a:pt x="14" y="33"/>
                    <a:pt x="15" y="31"/>
                    <a:pt x="17" y="29"/>
                  </a:cubicBezTo>
                  <a:cubicBezTo>
                    <a:pt x="18" y="27"/>
                    <a:pt x="20" y="25"/>
                    <a:pt x="22" y="24"/>
                  </a:cubicBezTo>
                  <a:cubicBezTo>
                    <a:pt x="24" y="22"/>
                    <a:pt x="26" y="20"/>
                    <a:pt x="28" y="18"/>
                  </a:cubicBezTo>
                  <a:cubicBezTo>
                    <a:pt x="32" y="15"/>
                    <a:pt x="37" y="11"/>
                    <a:pt x="42" y="9"/>
                  </a:cubicBezTo>
                  <a:cubicBezTo>
                    <a:pt x="45" y="8"/>
                    <a:pt x="48" y="6"/>
                    <a:pt x="50" y="5"/>
                  </a:cubicBezTo>
                  <a:cubicBezTo>
                    <a:pt x="59" y="3"/>
                    <a:pt x="59" y="3"/>
                    <a:pt x="59" y="3"/>
                  </a:cubicBezTo>
                  <a:cubicBezTo>
                    <a:pt x="65" y="1"/>
                    <a:pt x="71" y="1"/>
                    <a:pt x="77" y="0"/>
                  </a:cubicBezTo>
                  <a:cubicBezTo>
                    <a:pt x="82" y="0"/>
                    <a:pt x="88" y="0"/>
                    <a:pt x="93" y="1"/>
                  </a:cubicBezTo>
                  <a:cubicBezTo>
                    <a:pt x="99" y="2"/>
                    <a:pt x="104" y="4"/>
                    <a:pt x="108" y="5"/>
                  </a:cubicBezTo>
                  <a:cubicBezTo>
                    <a:pt x="113" y="7"/>
                    <a:pt x="117" y="9"/>
                    <a:pt x="121" y="11"/>
                  </a:cubicBezTo>
                  <a:cubicBezTo>
                    <a:pt x="123" y="12"/>
                    <a:pt x="124" y="13"/>
                    <a:pt x="126" y="14"/>
                  </a:cubicBezTo>
                  <a:cubicBezTo>
                    <a:pt x="128" y="15"/>
                    <a:pt x="129" y="16"/>
                    <a:pt x="130" y="17"/>
                  </a:cubicBezTo>
                  <a:cubicBezTo>
                    <a:pt x="133" y="19"/>
                    <a:pt x="135" y="21"/>
                    <a:pt x="137" y="22"/>
                  </a:cubicBezTo>
                  <a:cubicBezTo>
                    <a:pt x="141" y="25"/>
                    <a:pt x="143" y="27"/>
                    <a:pt x="143" y="27"/>
                  </a:cubicBezTo>
                  <a:cubicBezTo>
                    <a:pt x="142" y="29"/>
                    <a:pt x="142" y="29"/>
                    <a:pt x="142" y="29"/>
                  </a:cubicBezTo>
                  <a:cubicBezTo>
                    <a:pt x="142" y="29"/>
                    <a:pt x="139" y="29"/>
                    <a:pt x="134" y="28"/>
                  </a:cubicBezTo>
                  <a:cubicBezTo>
                    <a:pt x="132" y="28"/>
                    <a:pt x="129" y="28"/>
                    <a:pt x="126" y="27"/>
                  </a:cubicBezTo>
                  <a:cubicBezTo>
                    <a:pt x="123" y="26"/>
                    <a:pt x="120" y="26"/>
                    <a:pt x="116" y="26"/>
                  </a:cubicBezTo>
                  <a:cubicBezTo>
                    <a:pt x="112" y="25"/>
                    <a:pt x="108" y="25"/>
                    <a:pt x="104" y="24"/>
                  </a:cubicBezTo>
                  <a:cubicBezTo>
                    <a:pt x="100" y="24"/>
                    <a:pt x="96" y="24"/>
                    <a:pt x="91" y="24"/>
                  </a:cubicBezTo>
                  <a:cubicBezTo>
                    <a:pt x="87" y="24"/>
                    <a:pt x="83" y="24"/>
                    <a:pt x="78" y="24"/>
                  </a:cubicBezTo>
                  <a:cubicBezTo>
                    <a:pt x="74" y="25"/>
                    <a:pt x="69" y="26"/>
                    <a:pt x="65" y="27"/>
                  </a:cubicBezTo>
                  <a:cubicBezTo>
                    <a:pt x="61" y="28"/>
                    <a:pt x="57" y="29"/>
                    <a:pt x="53" y="31"/>
                  </a:cubicBezTo>
                  <a:cubicBezTo>
                    <a:pt x="48" y="32"/>
                    <a:pt x="45" y="35"/>
                    <a:pt x="41" y="37"/>
                  </a:cubicBezTo>
                  <a:cubicBezTo>
                    <a:pt x="37" y="39"/>
                    <a:pt x="33" y="41"/>
                    <a:pt x="30" y="43"/>
                  </a:cubicBezTo>
                  <a:cubicBezTo>
                    <a:pt x="28" y="44"/>
                    <a:pt x="27" y="46"/>
                    <a:pt x="25" y="47"/>
                  </a:cubicBezTo>
                  <a:cubicBezTo>
                    <a:pt x="24" y="48"/>
                    <a:pt x="22" y="49"/>
                    <a:pt x="21" y="50"/>
                  </a:cubicBezTo>
                  <a:cubicBezTo>
                    <a:pt x="18" y="52"/>
                    <a:pt x="15" y="55"/>
                    <a:pt x="13" y="57"/>
                  </a:cubicBezTo>
                  <a:cubicBezTo>
                    <a:pt x="11" y="59"/>
                    <a:pt x="8" y="61"/>
                    <a:pt x="7" y="62"/>
                  </a:cubicBezTo>
                  <a:cubicBezTo>
                    <a:pt x="3" y="66"/>
                    <a:pt x="1" y="67"/>
                    <a:pt x="1" y="67"/>
                  </a:cubicBezTo>
                  <a:lnTo>
                    <a:pt x="0" y="67"/>
                  </a:lnTo>
                  <a:close/>
                </a:path>
              </a:pathLst>
            </a:custGeom>
            <a:solidFill>
              <a:srgbClr val="ECF0F2"/>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7" name="Freeform 366"/>
            <p:cNvSpPr/>
            <p:nvPr/>
          </p:nvSpPr>
          <p:spPr bwMode="auto">
            <a:xfrm>
              <a:off x="7862888" y="6203950"/>
              <a:ext cx="327025" cy="412750"/>
            </a:xfrm>
            <a:custGeom>
              <a:avLst/>
              <a:gdLst>
                <a:gd name="T0" fmla="*/ 1 w 316"/>
                <a:gd name="T1" fmla="*/ 206 h 400"/>
                <a:gd name="T2" fmla="*/ 32 w 316"/>
                <a:gd name="T3" fmla="*/ 353 h 400"/>
                <a:gd name="T4" fmla="*/ 73 w 316"/>
                <a:gd name="T5" fmla="*/ 394 h 400"/>
                <a:gd name="T6" fmla="*/ 130 w 316"/>
                <a:gd name="T7" fmla="*/ 385 h 400"/>
                <a:gd name="T8" fmla="*/ 315 w 316"/>
                <a:gd name="T9" fmla="*/ 112 h 400"/>
                <a:gd name="T10" fmla="*/ 315 w 316"/>
                <a:gd name="T11" fmla="*/ 101 h 400"/>
                <a:gd name="T12" fmla="*/ 279 w 316"/>
                <a:gd name="T13" fmla="*/ 85 h 400"/>
                <a:gd name="T14" fmla="*/ 81 w 316"/>
                <a:gd name="T15" fmla="*/ 5 h 400"/>
                <a:gd name="T16" fmla="*/ 69 w 316"/>
                <a:gd name="T17" fmla="*/ 1 h 400"/>
                <a:gd name="T18" fmla="*/ 57 w 316"/>
                <a:gd name="T19" fmla="*/ 13 h 400"/>
                <a:gd name="T20" fmla="*/ 6 w 316"/>
                <a:gd name="T21" fmla="*/ 158 h 400"/>
                <a:gd name="T22" fmla="*/ 1 w 316"/>
                <a:gd name="T23" fmla="*/ 206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16" h="400">
                  <a:moveTo>
                    <a:pt x="1" y="206"/>
                  </a:moveTo>
                  <a:cubicBezTo>
                    <a:pt x="0" y="256"/>
                    <a:pt x="7" y="308"/>
                    <a:pt x="32" y="353"/>
                  </a:cubicBezTo>
                  <a:cubicBezTo>
                    <a:pt x="41" y="371"/>
                    <a:pt x="55" y="388"/>
                    <a:pt x="73" y="394"/>
                  </a:cubicBezTo>
                  <a:cubicBezTo>
                    <a:pt x="93" y="400"/>
                    <a:pt x="113" y="393"/>
                    <a:pt x="130" y="385"/>
                  </a:cubicBezTo>
                  <a:cubicBezTo>
                    <a:pt x="230" y="337"/>
                    <a:pt x="306" y="222"/>
                    <a:pt x="315" y="112"/>
                  </a:cubicBezTo>
                  <a:cubicBezTo>
                    <a:pt x="315" y="108"/>
                    <a:pt x="316" y="104"/>
                    <a:pt x="315" y="101"/>
                  </a:cubicBezTo>
                  <a:cubicBezTo>
                    <a:pt x="310" y="88"/>
                    <a:pt x="293" y="84"/>
                    <a:pt x="279" y="85"/>
                  </a:cubicBezTo>
                  <a:cubicBezTo>
                    <a:pt x="208" y="90"/>
                    <a:pt x="148" y="68"/>
                    <a:pt x="81" y="5"/>
                  </a:cubicBezTo>
                  <a:cubicBezTo>
                    <a:pt x="78" y="2"/>
                    <a:pt x="74" y="0"/>
                    <a:pt x="69" y="1"/>
                  </a:cubicBezTo>
                  <a:cubicBezTo>
                    <a:pt x="63" y="1"/>
                    <a:pt x="60" y="7"/>
                    <a:pt x="57" y="13"/>
                  </a:cubicBezTo>
                  <a:cubicBezTo>
                    <a:pt x="35" y="59"/>
                    <a:pt x="14" y="107"/>
                    <a:pt x="6" y="158"/>
                  </a:cubicBezTo>
                  <a:cubicBezTo>
                    <a:pt x="3" y="174"/>
                    <a:pt x="2" y="190"/>
                    <a:pt x="1" y="206"/>
                  </a:cubicBezTo>
                  <a:close/>
                </a:path>
              </a:pathLst>
            </a:custGeom>
            <a:solidFill>
              <a:srgbClr val="344F5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8" name="Freeform 367"/>
            <p:cNvSpPr/>
            <p:nvPr/>
          </p:nvSpPr>
          <p:spPr bwMode="auto">
            <a:xfrm>
              <a:off x="7916863" y="6330950"/>
              <a:ext cx="77788" cy="44450"/>
            </a:xfrm>
            <a:custGeom>
              <a:avLst/>
              <a:gdLst>
                <a:gd name="T0" fmla="*/ 76 w 76"/>
                <a:gd name="T1" fmla="*/ 30 h 43"/>
                <a:gd name="T2" fmla="*/ 73 w 76"/>
                <a:gd name="T3" fmla="*/ 33 h 43"/>
                <a:gd name="T4" fmla="*/ 64 w 76"/>
                <a:gd name="T5" fmla="*/ 39 h 43"/>
                <a:gd name="T6" fmla="*/ 57 w 76"/>
                <a:gd name="T7" fmla="*/ 42 h 43"/>
                <a:gd name="T8" fmla="*/ 48 w 76"/>
                <a:gd name="T9" fmla="*/ 43 h 43"/>
                <a:gd name="T10" fmla="*/ 39 w 76"/>
                <a:gd name="T11" fmla="*/ 42 h 43"/>
                <a:gd name="T12" fmla="*/ 29 w 76"/>
                <a:gd name="T13" fmla="*/ 39 h 43"/>
                <a:gd name="T14" fmla="*/ 21 w 76"/>
                <a:gd name="T15" fmla="*/ 35 h 43"/>
                <a:gd name="T16" fmla="*/ 14 w 76"/>
                <a:gd name="T17" fmla="*/ 29 h 43"/>
                <a:gd name="T18" fmla="*/ 8 w 76"/>
                <a:gd name="T19" fmla="*/ 22 h 43"/>
                <a:gd name="T20" fmla="*/ 4 w 76"/>
                <a:gd name="T21" fmla="*/ 16 h 43"/>
                <a:gd name="T22" fmla="*/ 2 w 76"/>
                <a:gd name="T23" fmla="*/ 10 h 43"/>
                <a:gd name="T24" fmla="*/ 1 w 76"/>
                <a:gd name="T25" fmla="*/ 5 h 43"/>
                <a:gd name="T26" fmla="*/ 0 w 76"/>
                <a:gd name="T27" fmla="*/ 1 h 43"/>
                <a:gd name="T28" fmla="*/ 1 w 76"/>
                <a:gd name="T29" fmla="*/ 0 h 43"/>
                <a:gd name="T30" fmla="*/ 5 w 76"/>
                <a:gd name="T31" fmla="*/ 3 h 43"/>
                <a:gd name="T32" fmla="*/ 13 w 76"/>
                <a:gd name="T33" fmla="*/ 9 h 43"/>
                <a:gd name="T34" fmla="*/ 18 w 76"/>
                <a:gd name="T35" fmla="*/ 13 h 43"/>
                <a:gd name="T36" fmla="*/ 23 w 76"/>
                <a:gd name="T37" fmla="*/ 17 h 43"/>
                <a:gd name="T38" fmla="*/ 30 w 76"/>
                <a:gd name="T39" fmla="*/ 20 h 43"/>
                <a:gd name="T40" fmla="*/ 36 w 76"/>
                <a:gd name="T41" fmla="*/ 23 h 43"/>
                <a:gd name="T42" fmla="*/ 42 w 76"/>
                <a:gd name="T43" fmla="*/ 26 h 43"/>
                <a:gd name="T44" fmla="*/ 46 w 76"/>
                <a:gd name="T45" fmla="*/ 27 h 43"/>
                <a:gd name="T46" fmla="*/ 49 w 76"/>
                <a:gd name="T47" fmla="*/ 27 h 43"/>
                <a:gd name="T48" fmla="*/ 55 w 76"/>
                <a:gd name="T49" fmla="*/ 28 h 43"/>
                <a:gd name="T50" fmla="*/ 62 w 76"/>
                <a:gd name="T51" fmla="*/ 29 h 43"/>
                <a:gd name="T52" fmla="*/ 71 w 76"/>
                <a:gd name="T53" fmla="*/ 29 h 43"/>
                <a:gd name="T54" fmla="*/ 75 w 76"/>
                <a:gd name="T55" fmla="*/ 29 h 43"/>
                <a:gd name="T56" fmla="*/ 76 w 76"/>
                <a:gd name="T57" fmla="*/ 30 h 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43">
                  <a:moveTo>
                    <a:pt x="76" y="30"/>
                  </a:moveTo>
                  <a:cubicBezTo>
                    <a:pt x="76" y="30"/>
                    <a:pt x="75" y="32"/>
                    <a:pt x="73" y="33"/>
                  </a:cubicBezTo>
                  <a:cubicBezTo>
                    <a:pt x="71" y="35"/>
                    <a:pt x="68" y="37"/>
                    <a:pt x="64" y="39"/>
                  </a:cubicBezTo>
                  <a:cubicBezTo>
                    <a:pt x="62" y="40"/>
                    <a:pt x="59" y="41"/>
                    <a:pt x="57" y="42"/>
                  </a:cubicBezTo>
                  <a:cubicBezTo>
                    <a:pt x="54" y="42"/>
                    <a:pt x="51" y="43"/>
                    <a:pt x="48" y="43"/>
                  </a:cubicBezTo>
                  <a:cubicBezTo>
                    <a:pt x="45" y="43"/>
                    <a:pt x="42" y="43"/>
                    <a:pt x="39" y="42"/>
                  </a:cubicBezTo>
                  <a:cubicBezTo>
                    <a:pt x="35" y="42"/>
                    <a:pt x="32" y="40"/>
                    <a:pt x="29" y="39"/>
                  </a:cubicBezTo>
                  <a:cubicBezTo>
                    <a:pt x="26" y="38"/>
                    <a:pt x="23" y="36"/>
                    <a:pt x="21" y="35"/>
                  </a:cubicBezTo>
                  <a:cubicBezTo>
                    <a:pt x="18" y="33"/>
                    <a:pt x="16" y="31"/>
                    <a:pt x="14" y="29"/>
                  </a:cubicBezTo>
                  <a:cubicBezTo>
                    <a:pt x="12" y="26"/>
                    <a:pt x="10" y="24"/>
                    <a:pt x="8" y="22"/>
                  </a:cubicBezTo>
                  <a:cubicBezTo>
                    <a:pt x="7" y="20"/>
                    <a:pt x="6" y="18"/>
                    <a:pt x="4" y="16"/>
                  </a:cubicBezTo>
                  <a:cubicBezTo>
                    <a:pt x="3" y="14"/>
                    <a:pt x="3" y="12"/>
                    <a:pt x="2" y="10"/>
                  </a:cubicBezTo>
                  <a:cubicBezTo>
                    <a:pt x="1" y="8"/>
                    <a:pt x="1" y="7"/>
                    <a:pt x="1" y="5"/>
                  </a:cubicBezTo>
                  <a:cubicBezTo>
                    <a:pt x="0" y="3"/>
                    <a:pt x="0" y="1"/>
                    <a:pt x="0" y="1"/>
                  </a:cubicBezTo>
                  <a:cubicBezTo>
                    <a:pt x="1" y="0"/>
                    <a:pt x="1" y="0"/>
                    <a:pt x="1" y="0"/>
                  </a:cubicBezTo>
                  <a:cubicBezTo>
                    <a:pt x="1" y="0"/>
                    <a:pt x="3" y="1"/>
                    <a:pt x="5" y="3"/>
                  </a:cubicBezTo>
                  <a:cubicBezTo>
                    <a:pt x="7" y="4"/>
                    <a:pt x="9" y="7"/>
                    <a:pt x="13" y="9"/>
                  </a:cubicBezTo>
                  <a:cubicBezTo>
                    <a:pt x="14" y="10"/>
                    <a:pt x="16" y="12"/>
                    <a:pt x="18" y="13"/>
                  </a:cubicBezTo>
                  <a:cubicBezTo>
                    <a:pt x="20" y="14"/>
                    <a:pt x="22" y="15"/>
                    <a:pt x="23" y="17"/>
                  </a:cubicBezTo>
                  <a:cubicBezTo>
                    <a:pt x="25" y="18"/>
                    <a:pt x="28" y="19"/>
                    <a:pt x="30" y="20"/>
                  </a:cubicBezTo>
                  <a:cubicBezTo>
                    <a:pt x="32" y="21"/>
                    <a:pt x="34" y="22"/>
                    <a:pt x="36" y="23"/>
                  </a:cubicBezTo>
                  <a:cubicBezTo>
                    <a:pt x="38" y="24"/>
                    <a:pt x="40" y="25"/>
                    <a:pt x="42" y="26"/>
                  </a:cubicBezTo>
                  <a:cubicBezTo>
                    <a:pt x="46" y="27"/>
                    <a:pt x="46" y="27"/>
                    <a:pt x="46" y="27"/>
                  </a:cubicBezTo>
                  <a:cubicBezTo>
                    <a:pt x="47" y="27"/>
                    <a:pt x="48" y="27"/>
                    <a:pt x="49" y="27"/>
                  </a:cubicBezTo>
                  <a:cubicBezTo>
                    <a:pt x="51" y="28"/>
                    <a:pt x="53" y="28"/>
                    <a:pt x="55" y="28"/>
                  </a:cubicBezTo>
                  <a:cubicBezTo>
                    <a:pt x="58" y="28"/>
                    <a:pt x="60" y="29"/>
                    <a:pt x="62" y="29"/>
                  </a:cubicBezTo>
                  <a:cubicBezTo>
                    <a:pt x="66" y="29"/>
                    <a:pt x="69" y="29"/>
                    <a:pt x="71" y="29"/>
                  </a:cubicBezTo>
                  <a:cubicBezTo>
                    <a:pt x="74" y="29"/>
                    <a:pt x="75" y="29"/>
                    <a:pt x="75" y="29"/>
                  </a:cubicBezTo>
                  <a:lnTo>
                    <a:pt x="76" y="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9" name="Freeform 368"/>
            <p:cNvSpPr/>
            <p:nvPr/>
          </p:nvSpPr>
          <p:spPr bwMode="auto">
            <a:xfrm>
              <a:off x="8047038" y="6375400"/>
              <a:ext cx="77788" cy="46038"/>
            </a:xfrm>
            <a:custGeom>
              <a:avLst/>
              <a:gdLst>
                <a:gd name="T0" fmla="*/ 76 w 76"/>
                <a:gd name="T1" fmla="*/ 33 h 44"/>
                <a:gd name="T2" fmla="*/ 73 w 76"/>
                <a:gd name="T3" fmla="*/ 36 h 44"/>
                <a:gd name="T4" fmla="*/ 63 w 76"/>
                <a:gd name="T5" fmla="*/ 41 h 44"/>
                <a:gd name="T6" fmla="*/ 56 w 76"/>
                <a:gd name="T7" fmla="*/ 43 h 44"/>
                <a:gd name="T8" fmla="*/ 47 w 76"/>
                <a:gd name="T9" fmla="*/ 44 h 44"/>
                <a:gd name="T10" fmla="*/ 38 w 76"/>
                <a:gd name="T11" fmla="*/ 43 h 44"/>
                <a:gd name="T12" fmla="*/ 28 w 76"/>
                <a:gd name="T13" fmla="*/ 40 h 44"/>
                <a:gd name="T14" fmla="*/ 20 w 76"/>
                <a:gd name="T15" fmla="*/ 35 h 44"/>
                <a:gd name="T16" fmla="*/ 13 w 76"/>
                <a:gd name="T17" fmla="*/ 29 h 44"/>
                <a:gd name="T18" fmla="*/ 8 w 76"/>
                <a:gd name="T19" fmla="*/ 22 h 44"/>
                <a:gd name="T20" fmla="*/ 4 w 76"/>
                <a:gd name="T21" fmla="*/ 15 h 44"/>
                <a:gd name="T22" fmla="*/ 2 w 76"/>
                <a:gd name="T23" fmla="*/ 9 h 44"/>
                <a:gd name="T24" fmla="*/ 1 w 76"/>
                <a:gd name="T25" fmla="*/ 5 h 44"/>
                <a:gd name="T26" fmla="*/ 0 w 76"/>
                <a:gd name="T27" fmla="*/ 1 h 44"/>
                <a:gd name="T28" fmla="*/ 2 w 76"/>
                <a:gd name="T29" fmla="*/ 0 h 44"/>
                <a:gd name="T30" fmla="*/ 5 w 76"/>
                <a:gd name="T31" fmla="*/ 2 h 44"/>
                <a:gd name="T32" fmla="*/ 13 w 76"/>
                <a:gd name="T33" fmla="*/ 9 h 44"/>
                <a:gd name="T34" fmla="*/ 18 w 76"/>
                <a:gd name="T35" fmla="*/ 13 h 44"/>
                <a:gd name="T36" fmla="*/ 23 w 76"/>
                <a:gd name="T37" fmla="*/ 17 h 44"/>
                <a:gd name="T38" fmla="*/ 29 w 76"/>
                <a:gd name="T39" fmla="*/ 21 h 44"/>
                <a:gd name="T40" fmla="*/ 36 w 76"/>
                <a:gd name="T41" fmla="*/ 24 h 44"/>
                <a:gd name="T42" fmla="*/ 42 w 76"/>
                <a:gd name="T43" fmla="*/ 27 h 44"/>
                <a:gd name="T44" fmla="*/ 45 w 76"/>
                <a:gd name="T45" fmla="*/ 28 h 44"/>
                <a:gd name="T46" fmla="*/ 49 w 76"/>
                <a:gd name="T47" fmla="*/ 29 h 44"/>
                <a:gd name="T48" fmla="*/ 55 w 76"/>
                <a:gd name="T49" fmla="*/ 30 h 44"/>
                <a:gd name="T50" fmla="*/ 61 w 76"/>
                <a:gd name="T51" fmla="*/ 31 h 44"/>
                <a:gd name="T52" fmla="*/ 71 w 76"/>
                <a:gd name="T53" fmla="*/ 31 h 44"/>
                <a:gd name="T54" fmla="*/ 75 w 76"/>
                <a:gd name="T55" fmla="*/ 31 h 44"/>
                <a:gd name="T56" fmla="*/ 76 w 76"/>
                <a:gd name="T57" fmla="*/ 33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76" h="44">
                  <a:moveTo>
                    <a:pt x="76" y="33"/>
                  </a:moveTo>
                  <a:cubicBezTo>
                    <a:pt x="76" y="33"/>
                    <a:pt x="75" y="34"/>
                    <a:pt x="73" y="36"/>
                  </a:cubicBezTo>
                  <a:cubicBezTo>
                    <a:pt x="71" y="37"/>
                    <a:pt x="68" y="39"/>
                    <a:pt x="63" y="41"/>
                  </a:cubicBezTo>
                  <a:cubicBezTo>
                    <a:pt x="61" y="42"/>
                    <a:pt x="58" y="43"/>
                    <a:pt x="56" y="43"/>
                  </a:cubicBezTo>
                  <a:cubicBezTo>
                    <a:pt x="53" y="44"/>
                    <a:pt x="50" y="44"/>
                    <a:pt x="47" y="44"/>
                  </a:cubicBezTo>
                  <a:cubicBezTo>
                    <a:pt x="44" y="44"/>
                    <a:pt x="41" y="44"/>
                    <a:pt x="38" y="43"/>
                  </a:cubicBezTo>
                  <a:cubicBezTo>
                    <a:pt x="34" y="42"/>
                    <a:pt x="31" y="41"/>
                    <a:pt x="28" y="40"/>
                  </a:cubicBezTo>
                  <a:cubicBezTo>
                    <a:pt x="25" y="38"/>
                    <a:pt x="23" y="37"/>
                    <a:pt x="20" y="35"/>
                  </a:cubicBezTo>
                  <a:cubicBezTo>
                    <a:pt x="17" y="33"/>
                    <a:pt x="15" y="31"/>
                    <a:pt x="13" y="29"/>
                  </a:cubicBezTo>
                  <a:cubicBezTo>
                    <a:pt x="11" y="26"/>
                    <a:pt x="9" y="24"/>
                    <a:pt x="8" y="22"/>
                  </a:cubicBezTo>
                  <a:cubicBezTo>
                    <a:pt x="6" y="20"/>
                    <a:pt x="5" y="17"/>
                    <a:pt x="4" y="15"/>
                  </a:cubicBezTo>
                  <a:cubicBezTo>
                    <a:pt x="3" y="13"/>
                    <a:pt x="2" y="11"/>
                    <a:pt x="2" y="9"/>
                  </a:cubicBezTo>
                  <a:cubicBezTo>
                    <a:pt x="1" y="8"/>
                    <a:pt x="1" y="6"/>
                    <a:pt x="1" y="5"/>
                  </a:cubicBezTo>
                  <a:cubicBezTo>
                    <a:pt x="0" y="2"/>
                    <a:pt x="0" y="1"/>
                    <a:pt x="0" y="1"/>
                  </a:cubicBezTo>
                  <a:cubicBezTo>
                    <a:pt x="2" y="0"/>
                    <a:pt x="2" y="0"/>
                    <a:pt x="2" y="0"/>
                  </a:cubicBezTo>
                  <a:cubicBezTo>
                    <a:pt x="2" y="0"/>
                    <a:pt x="3" y="1"/>
                    <a:pt x="5" y="2"/>
                  </a:cubicBezTo>
                  <a:cubicBezTo>
                    <a:pt x="7" y="4"/>
                    <a:pt x="9" y="6"/>
                    <a:pt x="13" y="9"/>
                  </a:cubicBezTo>
                  <a:cubicBezTo>
                    <a:pt x="14" y="10"/>
                    <a:pt x="16" y="11"/>
                    <a:pt x="18" y="13"/>
                  </a:cubicBezTo>
                  <a:cubicBezTo>
                    <a:pt x="20" y="14"/>
                    <a:pt x="21" y="16"/>
                    <a:pt x="23" y="17"/>
                  </a:cubicBezTo>
                  <a:cubicBezTo>
                    <a:pt x="25" y="18"/>
                    <a:pt x="27" y="19"/>
                    <a:pt x="29" y="21"/>
                  </a:cubicBezTo>
                  <a:cubicBezTo>
                    <a:pt x="31" y="22"/>
                    <a:pt x="33" y="23"/>
                    <a:pt x="36" y="24"/>
                  </a:cubicBezTo>
                  <a:cubicBezTo>
                    <a:pt x="38" y="25"/>
                    <a:pt x="40" y="26"/>
                    <a:pt x="42" y="27"/>
                  </a:cubicBezTo>
                  <a:cubicBezTo>
                    <a:pt x="45" y="28"/>
                    <a:pt x="45" y="28"/>
                    <a:pt x="45" y="28"/>
                  </a:cubicBezTo>
                  <a:cubicBezTo>
                    <a:pt x="46" y="28"/>
                    <a:pt x="48" y="28"/>
                    <a:pt x="49" y="29"/>
                  </a:cubicBezTo>
                  <a:cubicBezTo>
                    <a:pt x="51" y="29"/>
                    <a:pt x="53" y="29"/>
                    <a:pt x="55" y="30"/>
                  </a:cubicBezTo>
                  <a:cubicBezTo>
                    <a:pt x="57" y="30"/>
                    <a:pt x="59" y="30"/>
                    <a:pt x="61" y="31"/>
                  </a:cubicBezTo>
                  <a:cubicBezTo>
                    <a:pt x="65" y="31"/>
                    <a:pt x="69" y="31"/>
                    <a:pt x="71" y="31"/>
                  </a:cubicBezTo>
                  <a:cubicBezTo>
                    <a:pt x="74" y="31"/>
                    <a:pt x="75" y="31"/>
                    <a:pt x="75" y="31"/>
                  </a:cubicBezTo>
                  <a:lnTo>
                    <a:pt x="76" y="3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0" name="Freeform 369"/>
            <p:cNvSpPr/>
            <p:nvPr/>
          </p:nvSpPr>
          <p:spPr bwMode="auto">
            <a:xfrm>
              <a:off x="7891463" y="6461125"/>
              <a:ext cx="161925" cy="87313"/>
            </a:xfrm>
            <a:custGeom>
              <a:avLst/>
              <a:gdLst>
                <a:gd name="T0" fmla="*/ 157 w 157"/>
                <a:gd name="T1" fmla="*/ 59 h 85"/>
                <a:gd name="T2" fmla="*/ 150 w 157"/>
                <a:gd name="T3" fmla="*/ 64 h 85"/>
                <a:gd name="T4" fmla="*/ 142 w 157"/>
                <a:gd name="T5" fmla="*/ 70 h 85"/>
                <a:gd name="T6" fmla="*/ 131 w 157"/>
                <a:gd name="T7" fmla="*/ 76 h 85"/>
                <a:gd name="T8" fmla="*/ 116 w 157"/>
                <a:gd name="T9" fmla="*/ 81 h 85"/>
                <a:gd name="T10" fmla="*/ 99 w 157"/>
                <a:gd name="T11" fmla="*/ 84 h 85"/>
                <a:gd name="T12" fmla="*/ 90 w 157"/>
                <a:gd name="T13" fmla="*/ 85 h 85"/>
                <a:gd name="T14" fmla="*/ 80 w 157"/>
                <a:gd name="T15" fmla="*/ 84 h 85"/>
                <a:gd name="T16" fmla="*/ 70 w 157"/>
                <a:gd name="T17" fmla="*/ 82 h 85"/>
                <a:gd name="T18" fmla="*/ 60 w 157"/>
                <a:gd name="T19" fmla="*/ 79 h 85"/>
                <a:gd name="T20" fmla="*/ 51 w 157"/>
                <a:gd name="T21" fmla="*/ 75 h 85"/>
                <a:gd name="T22" fmla="*/ 42 w 157"/>
                <a:gd name="T23" fmla="*/ 70 h 85"/>
                <a:gd name="T24" fmla="*/ 28 w 157"/>
                <a:gd name="T25" fmla="*/ 58 h 85"/>
                <a:gd name="T26" fmla="*/ 17 w 157"/>
                <a:gd name="T27" fmla="*/ 44 h 85"/>
                <a:gd name="T28" fmla="*/ 9 w 157"/>
                <a:gd name="T29" fmla="*/ 31 h 85"/>
                <a:gd name="T30" fmla="*/ 6 w 157"/>
                <a:gd name="T31" fmla="*/ 25 h 85"/>
                <a:gd name="T32" fmla="*/ 5 w 157"/>
                <a:gd name="T33" fmla="*/ 19 h 85"/>
                <a:gd name="T34" fmla="*/ 2 w 157"/>
                <a:gd name="T35" fmla="*/ 9 h 85"/>
                <a:gd name="T36" fmla="*/ 0 w 157"/>
                <a:gd name="T37" fmla="*/ 1 h 85"/>
                <a:gd name="T38" fmla="*/ 2 w 157"/>
                <a:gd name="T39" fmla="*/ 0 h 85"/>
                <a:gd name="T40" fmla="*/ 8 w 157"/>
                <a:gd name="T41" fmla="*/ 6 h 85"/>
                <a:gd name="T42" fmla="*/ 14 w 157"/>
                <a:gd name="T43" fmla="*/ 13 h 85"/>
                <a:gd name="T44" fmla="*/ 22 w 157"/>
                <a:gd name="T45" fmla="*/ 22 h 85"/>
                <a:gd name="T46" fmla="*/ 32 w 157"/>
                <a:gd name="T47" fmla="*/ 32 h 85"/>
                <a:gd name="T48" fmla="*/ 43 w 157"/>
                <a:gd name="T49" fmla="*/ 41 h 85"/>
                <a:gd name="T50" fmla="*/ 55 w 157"/>
                <a:gd name="T51" fmla="*/ 49 h 85"/>
                <a:gd name="T52" fmla="*/ 62 w 157"/>
                <a:gd name="T53" fmla="*/ 53 h 85"/>
                <a:gd name="T54" fmla="*/ 66 w 157"/>
                <a:gd name="T55" fmla="*/ 54 h 85"/>
                <a:gd name="T56" fmla="*/ 69 w 157"/>
                <a:gd name="T57" fmla="*/ 56 h 85"/>
                <a:gd name="T58" fmla="*/ 76 w 157"/>
                <a:gd name="T59" fmla="*/ 58 h 85"/>
                <a:gd name="T60" fmla="*/ 84 w 157"/>
                <a:gd name="T61" fmla="*/ 60 h 85"/>
                <a:gd name="T62" fmla="*/ 99 w 157"/>
                <a:gd name="T63" fmla="*/ 62 h 85"/>
                <a:gd name="T64" fmla="*/ 113 w 157"/>
                <a:gd name="T65" fmla="*/ 62 h 85"/>
                <a:gd name="T66" fmla="*/ 127 w 157"/>
                <a:gd name="T67" fmla="*/ 62 h 85"/>
                <a:gd name="T68" fmla="*/ 138 w 157"/>
                <a:gd name="T69" fmla="*/ 60 h 85"/>
                <a:gd name="T70" fmla="*/ 147 w 157"/>
                <a:gd name="T71" fmla="*/ 59 h 85"/>
                <a:gd name="T72" fmla="*/ 156 w 157"/>
                <a:gd name="T73" fmla="*/ 57 h 85"/>
                <a:gd name="T74" fmla="*/ 157 w 157"/>
                <a:gd name="T75" fmla="*/ 59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7" h="85">
                  <a:moveTo>
                    <a:pt x="157" y="59"/>
                  </a:moveTo>
                  <a:cubicBezTo>
                    <a:pt x="157" y="59"/>
                    <a:pt x="155" y="61"/>
                    <a:pt x="150" y="64"/>
                  </a:cubicBezTo>
                  <a:cubicBezTo>
                    <a:pt x="148" y="66"/>
                    <a:pt x="145" y="68"/>
                    <a:pt x="142" y="70"/>
                  </a:cubicBezTo>
                  <a:cubicBezTo>
                    <a:pt x="139" y="72"/>
                    <a:pt x="135" y="74"/>
                    <a:pt x="131" y="76"/>
                  </a:cubicBezTo>
                  <a:cubicBezTo>
                    <a:pt x="126" y="78"/>
                    <a:pt x="122" y="80"/>
                    <a:pt x="116" y="81"/>
                  </a:cubicBezTo>
                  <a:cubicBezTo>
                    <a:pt x="111" y="83"/>
                    <a:pt x="105" y="84"/>
                    <a:pt x="99" y="84"/>
                  </a:cubicBezTo>
                  <a:cubicBezTo>
                    <a:pt x="96" y="85"/>
                    <a:pt x="93" y="85"/>
                    <a:pt x="90" y="85"/>
                  </a:cubicBezTo>
                  <a:cubicBezTo>
                    <a:pt x="86" y="85"/>
                    <a:pt x="83" y="84"/>
                    <a:pt x="80" y="84"/>
                  </a:cubicBezTo>
                  <a:cubicBezTo>
                    <a:pt x="77" y="83"/>
                    <a:pt x="73" y="83"/>
                    <a:pt x="70" y="82"/>
                  </a:cubicBezTo>
                  <a:cubicBezTo>
                    <a:pt x="60" y="79"/>
                    <a:pt x="60" y="79"/>
                    <a:pt x="60" y="79"/>
                  </a:cubicBezTo>
                  <a:cubicBezTo>
                    <a:pt x="57" y="78"/>
                    <a:pt x="54" y="77"/>
                    <a:pt x="51" y="75"/>
                  </a:cubicBezTo>
                  <a:cubicBezTo>
                    <a:pt x="48" y="73"/>
                    <a:pt x="45" y="72"/>
                    <a:pt x="42" y="70"/>
                  </a:cubicBezTo>
                  <a:cubicBezTo>
                    <a:pt x="37" y="66"/>
                    <a:pt x="32" y="62"/>
                    <a:pt x="28" y="58"/>
                  </a:cubicBezTo>
                  <a:cubicBezTo>
                    <a:pt x="24" y="53"/>
                    <a:pt x="20" y="49"/>
                    <a:pt x="17" y="44"/>
                  </a:cubicBezTo>
                  <a:cubicBezTo>
                    <a:pt x="14" y="40"/>
                    <a:pt x="12" y="35"/>
                    <a:pt x="9" y="31"/>
                  </a:cubicBezTo>
                  <a:cubicBezTo>
                    <a:pt x="8" y="29"/>
                    <a:pt x="7" y="27"/>
                    <a:pt x="6" y="25"/>
                  </a:cubicBezTo>
                  <a:cubicBezTo>
                    <a:pt x="6" y="23"/>
                    <a:pt x="5" y="21"/>
                    <a:pt x="5" y="19"/>
                  </a:cubicBezTo>
                  <a:cubicBezTo>
                    <a:pt x="3" y="15"/>
                    <a:pt x="3" y="12"/>
                    <a:pt x="2" y="9"/>
                  </a:cubicBezTo>
                  <a:cubicBezTo>
                    <a:pt x="1" y="4"/>
                    <a:pt x="0" y="1"/>
                    <a:pt x="0" y="1"/>
                  </a:cubicBezTo>
                  <a:cubicBezTo>
                    <a:pt x="2" y="0"/>
                    <a:pt x="2" y="0"/>
                    <a:pt x="2" y="0"/>
                  </a:cubicBezTo>
                  <a:cubicBezTo>
                    <a:pt x="2" y="0"/>
                    <a:pt x="4" y="3"/>
                    <a:pt x="8" y="6"/>
                  </a:cubicBezTo>
                  <a:cubicBezTo>
                    <a:pt x="9" y="8"/>
                    <a:pt x="12" y="11"/>
                    <a:pt x="14" y="13"/>
                  </a:cubicBezTo>
                  <a:cubicBezTo>
                    <a:pt x="16" y="16"/>
                    <a:pt x="19" y="19"/>
                    <a:pt x="22" y="22"/>
                  </a:cubicBezTo>
                  <a:cubicBezTo>
                    <a:pt x="25" y="25"/>
                    <a:pt x="28" y="28"/>
                    <a:pt x="32" y="32"/>
                  </a:cubicBezTo>
                  <a:cubicBezTo>
                    <a:pt x="35" y="34"/>
                    <a:pt x="39" y="38"/>
                    <a:pt x="43" y="41"/>
                  </a:cubicBezTo>
                  <a:cubicBezTo>
                    <a:pt x="47" y="44"/>
                    <a:pt x="51" y="46"/>
                    <a:pt x="55" y="49"/>
                  </a:cubicBezTo>
                  <a:cubicBezTo>
                    <a:pt x="58" y="50"/>
                    <a:pt x="60" y="51"/>
                    <a:pt x="62" y="53"/>
                  </a:cubicBezTo>
                  <a:cubicBezTo>
                    <a:pt x="66" y="54"/>
                    <a:pt x="66" y="54"/>
                    <a:pt x="66" y="54"/>
                  </a:cubicBezTo>
                  <a:cubicBezTo>
                    <a:pt x="67" y="55"/>
                    <a:pt x="68" y="55"/>
                    <a:pt x="69" y="56"/>
                  </a:cubicBezTo>
                  <a:cubicBezTo>
                    <a:pt x="76" y="58"/>
                    <a:pt x="76" y="58"/>
                    <a:pt x="76" y="58"/>
                  </a:cubicBezTo>
                  <a:cubicBezTo>
                    <a:pt x="79" y="59"/>
                    <a:pt x="81" y="59"/>
                    <a:pt x="84" y="60"/>
                  </a:cubicBezTo>
                  <a:cubicBezTo>
                    <a:pt x="89" y="61"/>
                    <a:pt x="94" y="61"/>
                    <a:pt x="99" y="62"/>
                  </a:cubicBezTo>
                  <a:cubicBezTo>
                    <a:pt x="104" y="62"/>
                    <a:pt x="109" y="63"/>
                    <a:pt x="113" y="62"/>
                  </a:cubicBezTo>
                  <a:cubicBezTo>
                    <a:pt x="118" y="62"/>
                    <a:pt x="122" y="62"/>
                    <a:pt x="127" y="62"/>
                  </a:cubicBezTo>
                  <a:cubicBezTo>
                    <a:pt x="131" y="61"/>
                    <a:pt x="135" y="61"/>
                    <a:pt x="138" y="60"/>
                  </a:cubicBezTo>
                  <a:cubicBezTo>
                    <a:pt x="142" y="59"/>
                    <a:pt x="145" y="59"/>
                    <a:pt x="147" y="59"/>
                  </a:cubicBezTo>
                  <a:cubicBezTo>
                    <a:pt x="153" y="58"/>
                    <a:pt x="156" y="57"/>
                    <a:pt x="156" y="57"/>
                  </a:cubicBezTo>
                  <a:lnTo>
                    <a:pt x="157" y="5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201" name="Oval 370"/>
          <p:cNvSpPr>
            <a:spLocks noChangeArrowheads="1"/>
          </p:cNvSpPr>
          <p:nvPr/>
        </p:nvSpPr>
        <p:spPr bwMode="auto">
          <a:xfrm>
            <a:off x="6742249" y="1660882"/>
            <a:ext cx="838373" cy="838373"/>
          </a:xfrm>
          <a:prstGeom prst="ellipse">
            <a:avLst/>
          </a:prstGeom>
          <a:solidFill>
            <a:srgbClr val="5EC2AE"/>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nvGrpSpPr>
          <p:cNvPr id="450" name="组合 449"/>
          <p:cNvGrpSpPr/>
          <p:nvPr/>
        </p:nvGrpSpPr>
        <p:grpSpPr>
          <a:xfrm>
            <a:off x="6832166" y="1852111"/>
            <a:ext cx="658542" cy="485042"/>
            <a:chOff x="6265863" y="3724275"/>
            <a:chExt cx="825500" cy="608013"/>
          </a:xfrm>
        </p:grpSpPr>
        <p:sp>
          <p:nvSpPr>
            <p:cNvPr id="202" name="Freeform 371"/>
            <p:cNvSpPr/>
            <p:nvPr/>
          </p:nvSpPr>
          <p:spPr bwMode="auto">
            <a:xfrm>
              <a:off x="6265863" y="3724275"/>
              <a:ext cx="647700" cy="571500"/>
            </a:xfrm>
            <a:custGeom>
              <a:avLst/>
              <a:gdLst>
                <a:gd name="T0" fmla="*/ 408 w 408"/>
                <a:gd name="T1" fmla="*/ 271 h 360"/>
                <a:gd name="T2" fmla="*/ 71 w 408"/>
                <a:gd name="T3" fmla="*/ 360 h 360"/>
                <a:gd name="T4" fmla="*/ 0 w 408"/>
                <a:gd name="T5" fmla="*/ 89 h 360"/>
                <a:gd name="T6" fmla="*/ 337 w 408"/>
                <a:gd name="T7" fmla="*/ 0 h 360"/>
                <a:gd name="T8" fmla="*/ 408 w 408"/>
                <a:gd name="T9" fmla="*/ 271 h 360"/>
              </a:gdLst>
              <a:ahLst/>
              <a:cxnLst>
                <a:cxn ang="0">
                  <a:pos x="T0" y="T1"/>
                </a:cxn>
                <a:cxn ang="0">
                  <a:pos x="T2" y="T3"/>
                </a:cxn>
                <a:cxn ang="0">
                  <a:pos x="T4" y="T5"/>
                </a:cxn>
                <a:cxn ang="0">
                  <a:pos x="T6" y="T7"/>
                </a:cxn>
                <a:cxn ang="0">
                  <a:pos x="T8" y="T9"/>
                </a:cxn>
              </a:cxnLst>
              <a:rect l="0" t="0" r="r" b="b"/>
              <a:pathLst>
                <a:path w="408" h="360">
                  <a:moveTo>
                    <a:pt x="408" y="271"/>
                  </a:moveTo>
                  <a:lnTo>
                    <a:pt x="71" y="360"/>
                  </a:lnTo>
                  <a:lnTo>
                    <a:pt x="0" y="89"/>
                  </a:lnTo>
                  <a:lnTo>
                    <a:pt x="337" y="0"/>
                  </a:lnTo>
                  <a:lnTo>
                    <a:pt x="408" y="271"/>
                  </a:lnTo>
                  <a:close/>
                </a:path>
              </a:pathLst>
            </a:custGeom>
            <a:solidFill>
              <a:srgbClr val="D3DCE0"/>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3" name="Freeform 372"/>
            <p:cNvSpPr/>
            <p:nvPr/>
          </p:nvSpPr>
          <p:spPr bwMode="auto">
            <a:xfrm>
              <a:off x="6305550" y="3765550"/>
              <a:ext cx="471488" cy="125413"/>
            </a:xfrm>
            <a:custGeom>
              <a:avLst/>
              <a:gdLst>
                <a:gd name="T0" fmla="*/ 1 w 297"/>
                <a:gd name="T1" fmla="*/ 79 h 79"/>
                <a:gd name="T2" fmla="*/ 0 w 297"/>
                <a:gd name="T3" fmla="*/ 78 h 79"/>
                <a:gd name="T4" fmla="*/ 297 w 297"/>
                <a:gd name="T5" fmla="*/ 0 h 79"/>
                <a:gd name="T6" fmla="*/ 297 w 297"/>
                <a:gd name="T7" fmla="*/ 0 h 79"/>
                <a:gd name="T8" fmla="*/ 1 w 297"/>
                <a:gd name="T9" fmla="*/ 79 h 79"/>
              </a:gdLst>
              <a:ahLst/>
              <a:cxnLst>
                <a:cxn ang="0">
                  <a:pos x="T0" y="T1"/>
                </a:cxn>
                <a:cxn ang="0">
                  <a:pos x="T2" y="T3"/>
                </a:cxn>
                <a:cxn ang="0">
                  <a:pos x="T4" y="T5"/>
                </a:cxn>
                <a:cxn ang="0">
                  <a:pos x="T6" y="T7"/>
                </a:cxn>
                <a:cxn ang="0">
                  <a:pos x="T8" y="T9"/>
                </a:cxn>
              </a:cxnLst>
              <a:rect l="0" t="0" r="r" b="b"/>
              <a:pathLst>
                <a:path w="297" h="79">
                  <a:moveTo>
                    <a:pt x="1" y="79"/>
                  </a:moveTo>
                  <a:lnTo>
                    <a:pt x="0" y="78"/>
                  </a:lnTo>
                  <a:lnTo>
                    <a:pt x="297" y="0"/>
                  </a:lnTo>
                  <a:lnTo>
                    <a:pt x="297" y="0"/>
                  </a:lnTo>
                  <a:lnTo>
                    <a:pt x="1"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4" name="Freeform 373"/>
            <p:cNvSpPr/>
            <p:nvPr/>
          </p:nvSpPr>
          <p:spPr bwMode="auto">
            <a:xfrm>
              <a:off x="6313488" y="3790950"/>
              <a:ext cx="471488" cy="127000"/>
            </a:xfrm>
            <a:custGeom>
              <a:avLst/>
              <a:gdLst>
                <a:gd name="T0" fmla="*/ 0 w 297"/>
                <a:gd name="T1" fmla="*/ 80 h 80"/>
                <a:gd name="T2" fmla="*/ 0 w 297"/>
                <a:gd name="T3" fmla="*/ 78 h 80"/>
                <a:gd name="T4" fmla="*/ 296 w 297"/>
                <a:gd name="T5" fmla="*/ 0 h 80"/>
                <a:gd name="T6" fmla="*/ 297 w 297"/>
                <a:gd name="T7" fmla="*/ 1 h 80"/>
                <a:gd name="T8" fmla="*/ 0 w 297"/>
                <a:gd name="T9" fmla="*/ 80 h 80"/>
              </a:gdLst>
              <a:ahLst/>
              <a:cxnLst>
                <a:cxn ang="0">
                  <a:pos x="T0" y="T1"/>
                </a:cxn>
                <a:cxn ang="0">
                  <a:pos x="T2" y="T3"/>
                </a:cxn>
                <a:cxn ang="0">
                  <a:pos x="T4" y="T5"/>
                </a:cxn>
                <a:cxn ang="0">
                  <a:pos x="T6" y="T7"/>
                </a:cxn>
                <a:cxn ang="0">
                  <a:pos x="T8" y="T9"/>
                </a:cxn>
              </a:cxnLst>
              <a:rect l="0" t="0" r="r" b="b"/>
              <a:pathLst>
                <a:path w="297" h="80">
                  <a:moveTo>
                    <a:pt x="0" y="80"/>
                  </a:moveTo>
                  <a:lnTo>
                    <a:pt x="0" y="78"/>
                  </a:lnTo>
                  <a:lnTo>
                    <a:pt x="296" y="0"/>
                  </a:lnTo>
                  <a:lnTo>
                    <a:pt x="297" y="1"/>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5" name="Freeform 374"/>
            <p:cNvSpPr/>
            <p:nvPr/>
          </p:nvSpPr>
          <p:spPr bwMode="auto">
            <a:xfrm>
              <a:off x="6319838" y="3816350"/>
              <a:ext cx="471488" cy="127000"/>
            </a:xfrm>
            <a:custGeom>
              <a:avLst/>
              <a:gdLst>
                <a:gd name="T0" fmla="*/ 0 w 297"/>
                <a:gd name="T1" fmla="*/ 80 h 80"/>
                <a:gd name="T2" fmla="*/ 0 w 297"/>
                <a:gd name="T3" fmla="*/ 79 h 80"/>
                <a:gd name="T4" fmla="*/ 297 w 297"/>
                <a:gd name="T5" fmla="*/ 0 h 80"/>
                <a:gd name="T6" fmla="*/ 297 w 297"/>
                <a:gd name="T7" fmla="*/ 2 h 80"/>
                <a:gd name="T8" fmla="*/ 0 w 297"/>
                <a:gd name="T9" fmla="*/ 80 h 80"/>
              </a:gdLst>
              <a:ahLst/>
              <a:cxnLst>
                <a:cxn ang="0">
                  <a:pos x="T0" y="T1"/>
                </a:cxn>
                <a:cxn ang="0">
                  <a:pos x="T2" y="T3"/>
                </a:cxn>
                <a:cxn ang="0">
                  <a:pos x="T4" y="T5"/>
                </a:cxn>
                <a:cxn ang="0">
                  <a:pos x="T6" y="T7"/>
                </a:cxn>
                <a:cxn ang="0">
                  <a:pos x="T8" y="T9"/>
                </a:cxn>
              </a:cxnLst>
              <a:rect l="0" t="0" r="r" b="b"/>
              <a:pathLst>
                <a:path w="297" h="80">
                  <a:moveTo>
                    <a:pt x="0" y="80"/>
                  </a:moveTo>
                  <a:lnTo>
                    <a:pt x="0" y="79"/>
                  </a:lnTo>
                  <a:lnTo>
                    <a:pt x="297" y="0"/>
                  </a:lnTo>
                  <a:lnTo>
                    <a:pt x="297" y="2"/>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6" name="Freeform 375"/>
            <p:cNvSpPr/>
            <p:nvPr/>
          </p:nvSpPr>
          <p:spPr bwMode="auto">
            <a:xfrm>
              <a:off x="6326188" y="3843338"/>
              <a:ext cx="471488" cy="125413"/>
            </a:xfrm>
            <a:custGeom>
              <a:avLst/>
              <a:gdLst>
                <a:gd name="T0" fmla="*/ 1 w 297"/>
                <a:gd name="T1" fmla="*/ 79 h 79"/>
                <a:gd name="T2" fmla="*/ 0 w 297"/>
                <a:gd name="T3" fmla="*/ 78 h 79"/>
                <a:gd name="T4" fmla="*/ 297 w 297"/>
                <a:gd name="T5" fmla="*/ 0 h 79"/>
                <a:gd name="T6" fmla="*/ 297 w 297"/>
                <a:gd name="T7" fmla="*/ 1 h 79"/>
                <a:gd name="T8" fmla="*/ 1 w 297"/>
                <a:gd name="T9" fmla="*/ 79 h 79"/>
              </a:gdLst>
              <a:ahLst/>
              <a:cxnLst>
                <a:cxn ang="0">
                  <a:pos x="T0" y="T1"/>
                </a:cxn>
                <a:cxn ang="0">
                  <a:pos x="T2" y="T3"/>
                </a:cxn>
                <a:cxn ang="0">
                  <a:pos x="T4" y="T5"/>
                </a:cxn>
                <a:cxn ang="0">
                  <a:pos x="T6" y="T7"/>
                </a:cxn>
                <a:cxn ang="0">
                  <a:pos x="T8" y="T9"/>
                </a:cxn>
              </a:cxnLst>
              <a:rect l="0" t="0" r="r" b="b"/>
              <a:pathLst>
                <a:path w="297" h="79">
                  <a:moveTo>
                    <a:pt x="1" y="79"/>
                  </a:moveTo>
                  <a:lnTo>
                    <a:pt x="0" y="78"/>
                  </a:lnTo>
                  <a:lnTo>
                    <a:pt x="297" y="0"/>
                  </a:lnTo>
                  <a:lnTo>
                    <a:pt x="297" y="1"/>
                  </a:lnTo>
                  <a:lnTo>
                    <a:pt x="1"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7" name="Freeform 376"/>
            <p:cNvSpPr/>
            <p:nvPr/>
          </p:nvSpPr>
          <p:spPr bwMode="auto">
            <a:xfrm>
              <a:off x="6334125" y="3870325"/>
              <a:ext cx="471488" cy="123825"/>
            </a:xfrm>
            <a:custGeom>
              <a:avLst/>
              <a:gdLst>
                <a:gd name="T0" fmla="*/ 0 w 297"/>
                <a:gd name="T1" fmla="*/ 78 h 78"/>
                <a:gd name="T2" fmla="*/ 0 w 297"/>
                <a:gd name="T3" fmla="*/ 78 h 78"/>
                <a:gd name="T4" fmla="*/ 296 w 297"/>
                <a:gd name="T5" fmla="*/ 0 h 78"/>
                <a:gd name="T6" fmla="*/ 297 w 297"/>
                <a:gd name="T7" fmla="*/ 0 h 78"/>
                <a:gd name="T8" fmla="*/ 0 w 297"/>
                <a:gd name="T9" fmla="*/ 78 h 78"/>
              </a:gdLst>
              <a:ahLst/>
              <a:cxnLst>
                <a:cxn ang="0">
                  <a:pos x="T0" y="T1"/>
                </a:cxn>
                <a:cxn ang="0">
                  <a:pos x="T2" y="T3"/>
                </a:cxn>
                <a:cxn ang="0">
                  <a:pos x="T4" y="T5"/>
                </a:cxn>
                <a:cxn ang="0">
                  <a:pos x="T6" y="T7"/>
                </a:cxn>
                <a:cxn ang="0">
                  <a:pos x="T8" y="T9"/>
                </a:cxn>
              </a:cxnLst>
              <a:rect l="0" t="0" r="r" b="b"/>
              <a:pathLst>
                <a:path w="297" h="78">
                  <a:moveTo>
                    <a:pt x="0" y="78"/>
                  </a:moveTo>
                  <a:lnTo>
                    <a:pt x="0" y="78"/>
                  </a:lnTo>
                  <a:lnTo>
                    <a:pt x="296" y="0"/>
                  </a:lnTo>
                  <a:lnTo>
                    <a:pt x="297" y="0"/>
                  </a:lnTo>
                  <a:lnTo>
                    <a:pt x="0" y="7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8" name="Freeform 377"/>
            <p:cNvSpPr/>
            <p:nvPr/>
          </p:nvSpPr>
          <p:spPr bwMode="auto">
            <a:xfrm>
              <a:off x="6338888" y="3895725"/>
              <a:ext cx="473075" cy="125413"/>
            </a:xfrm>
            <a:custGeom>
              <a:avLst/>
              <a:gdLst>
                <a:gd name="T0" fmla="*/ 1 w 298"/>
                <a:gd name="T1" fmla="*/ 79 h 79"/>
                <a:gd name="T2" fmla="*/ 0 w 298"/>
                <a:gd name="T3" fmla="*/ 78 h 79"/>
                <a:gd name="T4" fmla="*/ 298 w 298"/>
                <a:gd name="T5" fmla="*/ 0 h 79"/>
                <a:gd name="T6" fmla="*/ 298 w 298"/>
                <a:gd name="T7" fmla="*/ 1 h 79"/>
                <a:gd name="T8" fmla="*/ 1 w 298"/>
                <a:gd name="T9" fmla="*/ 79 h 79"/>
              </a:gdLst>
              <a:ahLst/>
              <a:cxnLst>
                <a:cxn ang="0">
                  <a:pos x="T0" y="T1"/>
                </a:cxn>
                <a:cxn ang="0">
                  <a:pos x="T2" y="T3"/>
                </a:cxn>
                <a:cxn ang="0">
                  <a:pos x="T4" y="T5"/>
                </a:cxn>
                <a:cxn ang="0">
                  <a:pos x="T6" y="T7"/>
                </a:cxn>
                <a:cxn ang="0">
                  <a:pos x="T8" y="T9"/>
                </a:cxn>
              </a:cxnLst>
              <a:rect l="0" t="0" r="r" b="b"/>
              <a:pathLst>
                <a:path w="298" h="79">
                  <a:moveTo>
                    <a:pt x="1" y="79"/>
                  </a:moveTo>
                  <a:lnTo>
                    <a:pt x="0" y="78"/>
                  </a:lnTo>
                  <a:lnTo>
                    <a:pt x="298" y="0"/>
                  </a:lnTo>
                  <a:lnTo>
                    <a:pt x="298" y="1"/>
                  </a:lnTo>
                  <a:lnTo>
                    <a:pt x="1"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9" name="Freeform 378"/>
            <p:cNvSpPr/>
            <p:nvPr/>
          </p:nvSpPr>
          <p:spPr bwMode="auto">
            <a:xfrm>
              <a:off x="6346825" y="3921125"/>
              <a:ext cx="471488" cy="125413"/>
            </a:xfrm>
            <a:custGeom>
              <a:avLst/>
              <a:gdLst>
                <a:gd name="T0" fmla="*/ 0 w 297"/>
                <a:gd name="T1" fmla="*/ 79 h 79"/>
                <a:gd name="T2" fmla="*/ 0 w 297"/>
                <a:gd name="T3" fmla="*/ 78 h 79"/>
                <a:gd name="T4" fmla="*/ 297 w 297"/>
                <a:gd name="T5" fmla="*/ 0 h 79"/>
                <a:gd name="T6" fmla="*/ 297 w 297"/>
                <a:gd name="T7" fmla="*/ 1 h 79"/>
                <a:gd name="T8" fmla="*/ 0 w 297"/>
                <a:gd name="T9" fmla="*/ 79 h 79"/>
              </a:gdLst>
              <a:ahLst/>
              <a:cxnLst>
                <a:cxn ang="0">
                  <a:pos x="T0" y="T1"/>
                </a:cxn>
                <a:cxn ang="0">
                  <a:pos x="T2" y="T3"/>
                </a:cxn>
                <a:cxn ang="0">
                  <a:pos x="T4" y="T5"/>
                </a:cxn>
                <a:cxn ang="0">
                  <a:pos x="T6" y="T7"/>
                </a:cxn>
                <a:cxn ang="0">
                  <a:pos x="T8" y="T9"/>
                </a:cxn>
              </a:cxnLst>
              <a:rect l="0" t="0" r="r" b="b"/>
              <a:pathLst>
                <a:path w="297" h="79">
                  <a:moveTo>
                    <a:pt x="0" y="79"/>
                  </a:moveTo>
                  <a:lnTo>
                    <a:pt x="0" y="78"/>
                  </a:lnTo>
                  <a:lnTo>
                    <a:pt x="297" y="0"/>
                  </a:lnTo>
                  <a:lnTo>
                    <a:pt x="297" y="1"/>
                  </a:lnTo>
                  <a:lnTo>
                    <a:pt x="0"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0" name="Freeform 379"/>
            <p:cNvSpPr/>
            <p:nvPr/>
          </p:nvSpPr>
          <p:spPr bwMode="auto">
            <a:xfrm>
              <a:off x="6354763" y="3946525"/>
              <a:ext cx="471488" cy="127000"/>
            </a:xfrm>
            <a:custGeom>
              <a:avLst/>
              <a:gdLst>
                <a:gd name="T0" fmla="*/ 0 w 297"/>
                <a:gd name="T1" fmla="*/ 80 h 80"/>
                <a:gd name="T2" fmla="*/ 0 w 297"/>
                <a:gd name="T3" fmla="*/ 79 h 80"/>
                <a:gd name="T4" fmla="*/ 296 w 297"/>
                <a:gd name="T5" fmla="*/ 0 h 80"/>
                <a:gd name="T6" fmla="*/ 297 w 297"/>
                <a:gd name="T7" fmla="*/ 2 h 80"/>
                <a:gd name="T8" fmla="*/ 0 w 297"/>
                <a:gd name="T9" fmla="*/ 80 h 80"/>
              </a:gdLst>
              <a:ahLst/>
              <a:cxnLst>
                <a:cxn ang="0">
                  <a:pos x="T0" y="T1"/>
                </a:cxn>
                <a:cxn ang="0">
                  <a:pos x="T2" y="T3"/>
                </a:cxn>
                <a:cxn ang="0">
                  <a:pos x="T4" y="T5"/>
                </a:cxn>
                <a:cxn ang="0">
                  <a:pos x="T6" y="T7"/>
                </a:cxn>
                <a:cxn ang="0">
                  <a:pos x="T8" y="T9"/>
                </a:cxn>
              </a:cxnLst>
              <a:rect l="0" t="0" r="r" b="b"/>
              <a:pathLst>
                <a:path w="297" h="80">
                  <a:moveTo>
                    <a:pt x="0" y="80"/>
                  </a:moveTo>
                  <a:lnTo>
                    <a:pt x="0" y="79"/>
                  </a:lnTo>
                  <a:lnTo>
                    <a:pt x="296" y="0"/>
                  </a:lnTo>
                  <a:lnTo>
                    <a:pt x="297" y="2"/>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1" name="Freeform 380"/>
            <p:cNvSpPr/>
            <p:nvPr/>
          </p:nvSpPr>
          <p:spPr bwMode="auto">
            <a:xfrm>
              <a:off x="6361113" y="3973513"/>
              <a:ext cx="471488" cy="125413"/>
            </a:xfrm>
            <a:custGeom>
              <a:avLst/>
              <a:gdLst>
                <a:gd name="T0" fmla="*/ 0 w 297"/>
                <a:gd name="T1" fmla="*/ 79 h 79"/>
                <a:gd name="T2" fmla="*/ 0 w 297"/>
                <a:gd name="T3" fmla="*/ 78 h 79"/>
                <a:gd name="T4" fmla="*/ 297 w 297"/>
                <a:gd name="T5" fmla="*/ 0 h 79"/>
                <a:gd name="T6" fmla="*/ 297 w 297"/>
                <a:gd name="T7" fmla="*/ 1 h 79"/>
                <a:gd name="T8" fmla="*/ 0 w 297"/>
                <a:gd name="T9" fmla="*/ 79 h 79"/>
              </a:gdLst>
              <a:ahLst/>
              <a:cxnLst>
                <a:cxn ang="0">
                  <a:pos x="T0" y="T1"/>
                </a:cxn>
                <a:cxn ang="0">
                  <a:pos x="T2" y="T3"/>
                </a:cxn>
                <a:cxn ang="0">
                  <a:pos x="T4" y="T5"/>
                </a:cxn>
                <a:cxn ang="0">
                  <a:pos x="T6" y="T7"/>
                </a:cxn>
                <a:cxn ang="0">
                  <a:pos x="T8" y="T9"/>
                </a:cxn>
              </a:cxnLst>
              <a:rect l="0" t="0" r="r" b="b"/>
              <a:pathLst>
                <a:path w="297" h="79">
                  <a:moveTo>
                    <a:pt x="0" y="79"/>
                  </a:moveTo>
                  <a:lnTo>
                    <a:pt x="0" y="78"/>
                  </a:lnTo>
                  <a:lnTo>
                    <a:pt x="297" y="0"/>
                  </a:lnTo>
                  <a:lnTo>
                    <a:pt x="297" y="1"/>
                  </a:lnTo>
                  <a:lnTo>
                    <a:pt x="0"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2" name="Freeform 381"/>
            <p:cNvSpPr/>
            <p:nvPr/>
          </p:nvSpPr>
          <p:spPr bwMode="auto">
            <a:xfrm>
              <a:off x="6367463" y="3998913"/>
              <a:ext cx="471488" cy="127000"/>
            </a:xfrm>
            <a:custGeom>
              <a:avLst/>
              <a:gdLst>
                <a:gd name="T0" fmla="*/ 0 w 297"/>
                <a:gd name="T1" fmla="*/ 80 h 80"/>
                <a:gd name="T2" fmla="*/ 0 w 297"/>
                <a:gd name="T3" fmla="*/ 78 h 80"/>
                <a:gd name="T4" fmla="*/ 297 w 297"/>
                <a:gd name="T5" fmla="*/ 0 h 80"/>
                <a:gd name="T6" fmla="*/ 297 w 297"/>
                <a:gd name="T7" fmla="*/ 1 h 80"/>
                <a:gd name="T8" fmla="*/ 0 w 297"/>
                <a:gd name="T9" fmla="*/ 80 h 80"/>
              </a:gdLst>
              <a:ahLst/>
              <a:cxnLst>
                <a:cxn ang="0">
                  <a:pos x="T0" y="T1"/>
                </a:cxn>
                <a:cxn ang="0">
                  <a:pos x="T2" y="T3"/>
                </a:cxn>
                <a:cxn ang="0">
                  <a:pos x="T4" y="T5"/>
                </a:cxn>
                <a:cxn ang="0">
                  <a:pos x="T6" y="T7"/>
                </a:cxn>
                <a:cxn ang="0">
                  <a:pos x="T8" y="T9"/>
                </a:cxn>
              </a:cxnLst>
              <a:rect l="0" t="0" r="r" b="b"/>
              <a:pathLst>
                <a:path w="297" h="80">
                  <a:moveTo>
                    <a:pt x="0" y="80"/>
                  </a:moveTo>
                  <a:lnTo>
                    <a:pt x="0" y="78"/>
                  </a:lnTo>
                  <a:lnTo>
                    <a:pt x="297" y="0"/>
                  </a:lnTo>
                  <a:lnTo>
                    <a:pt x="297" y="1"/>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3" name="Freeform 382"/>
            <p:cNvSpPr/>
            <p:nvPr/>
          </p:nvSpPr>
          <p:spPr bwMode="auto">
            <a:xfrm>
              <a:off x="6375400" y="4025900"/>
              <a:ext cx="471488" cy="125413"/>
            </a:xfrm>
            <a:custGeom>
              <a:avLst/>
              <a:gdLst>
                <a:gd name="T0" fmla="*/ 0 w 297"/>
                <a:gd name="T1" fmla="*/ 79 h 79"/>
                <a:gd name="T2" fmla="*/ 0 w 297"/>
                <a:gd name="T3" fmla="*/ 78 h 79"/>
                <a:gd name="T4" fmla="*/ 296 w 297"/>
                <a:gd name="T5" fmla="*/ 0 h 79"/>
                <a:gd name="T6" fmla="*/ 297 w 297"/>
                <a:gd name="T7" fmla="*/ 1 h 79"/>
                <a:gd name="T8" fmla="*/ 0 w 297"/>
                <a:gd name="T9" fmla="*/ 79 h 79"/>
              </a:gdLst>
              <a:ahLst/>
              <a:cxnLst>
                <a:cxn ang="0">
                  <a:pos x="T0" y="T1"/>
                </a:cxn>
                <a:cxn ang="0">
                  <a:pos x="T2" y="T3"/>
                </a:cxn>
                <a:cxn ang="0">
                  <a:pos x="T4" y="T5"/>
                </a:cxn>
                <a:cxn ang="0">
                  <a:pos x="T6" y="T7"/>
                </a:cxn>
                <a:cxn ang="0">
                  <a:pos x="T8" y="T9"/>
                </a:cxn>
              </a:cxnLst>
              <a:rect l="0" t="0" r="r" b="b"/>
              <a:pathLst>
                <a:path w="297" h="79">
                  <a:moveTo>
                    <a:pt x="0" y="79"/>
                  </a:moveTo>
                  <a:lnTo>
                    <a:pt x="0" y="78"/>
                  </a:lnTo>
                  <a:lnTo>
                    <a:pt x="296" y="0"/>
                  </a:lnTo>
                  <a:lnTo>
                    <a:pt x="297" y="1"/>
                  </a:lnTo>
                  <a:lnTo>
                    <a:pt x="0"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4" name="Freeform 383"/>
            <p:cNvSpPr/>
            <p:nvPr/>
          </p:nvSpPr>
          <p:spPr bwMode="auto">
            <a:xfrm>
              <a:off x="6381750" y="4051300"/>
              <a:ext cx="471488" cy="125413"/>
            </a:xfrm>
            <a:custGeom>
              <a:avLst/>
              <a:gdLst>
                <a:gd name="T0" fmla="*/ 0 w 297"/>
                <a:gd name="T1" fmla="*/ 79 h 79"/>
                <a:gd name="T2" fmla="*/ 0 w 297"/>
                <a:gd name="T3" fmla="*/ 78 h 79"/>
                <a:gd name="T4" fmla="*/ 297 w 297"/>
                <a:gd name="T5" fmla="*/ 0 h 79"/>
                <a:gd name="T6" fmla="*/ 297 w 297"/>
                <a:gd name="T7" fmla="*/ 1 h 79"/>
                <a:gd name="T8" fmla="*/ 0 w 297"/>
                <a:gd name="T9" fmla="*/ 79 h 79"/>
              </a:gdLst>
              <a:ahLst/>
              <a:cxnLst>
                <a:cxn ang="0">
                  <a:pos x="T0" y="T1"/>
                </a:cxn>
                <a:cxn ang="0">
                  <a:pos x="T2" y="T3"/>
                </a:cxn>
                <a:cxn ang="0">
                  <a:pos x="T4" y="T5"/>
                </a:cxn>
                <a:cxn ang="0">
                  <a:pos x="T6" y="T7"/>
                </a:cxn>
                <a:cxn ang="0">
                  <a:pos x="T8" y="T9"/>
                </a:cxn>
              </a:cxnLst>
              <a:rect l="0" t="0" r="r" b="b"/>
              <a:pathLst>
                <a:path w="297" h="79">
                  <a:moveTo>
                    <a:pt x="0" y="79"/>
                  </a:moveTo>
                  <a:lnTo>
                    <a:pt x="0" y="78"/>
                  </a:lnTo>
                  <a:lnTo>
                    <a:pt x="297" y="0"/>
                  </a:lnTo>
                  <a:lnTo>
                    <a:pt x="297" y="1"/>
                  </a:lnTo>
                  <a:lnTo>
                    <a:pt x="0"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5" name="Freeform 384"/>
            <p:cNvSpPr/>
            <p:nvPr/>
          </p:nvSpPr>
          <p:spPr bwMode="auto">
            <a:xfrm>
              <a:off x="6388100" y="4078288"/>
              <a:ext cx="471488" cy="125413"/>
            </a:xfrm>
            <a:custGeom>
              <a:avLst/>
              <a:gdLst>
                <a:gd name="T0" fmla="*/ 0 w 297"/>
                <a:gd name="T1" fmla="*/ 79 h 79"/>
                <a:gd name="T2" fmla="*/ 0 w 297"/>
                <a:gd name="T3" fmla="*/ 78 h 79"/>
                <a:gd name="T4" fmla="*/ 297 w 297"/>
                <a:gd name="T5" fmla="*/ 0 h 79"/>
                <a:gd name="T6" fmla="*/ 297 w 297"/>
                <a:gd name="T7" fmla="*/ 1 h 79"/>
                <a:gd name="T8" fmla="*/ 0 w 297"/>
                <a:gd name="T9" fmla="*/ 79 h 79"/>
              </a:gdLst>
              <a:ahLst/>
              <a:cxnLst>
                <a:cxn ang="0">
                  <a:pos x="T0" y="T1"/>
                </a:cxn>
                <a:cxn ang="0">
                  <a:pos x="T2" y="T3"/>
                </a:cxn>
                <a:cxn ang="0">
                  <a:pos x="T4" y="T5"/>
                </a:cxn>
                <a:cxn ang="0">
                  <a:pos x="T6" y="T7"/>
                </a:cxn>
                <a:cxn ang="0">
                  <a:pos x="T8" y="T9"/>
                </a:cxn>
              </a:cxnLst>
              <a:rect l="0" t="0" r="r" b="b"/>
              <a:pathLst>
                <a:path w="297" h="79">
                  <a:moveTo>
                    <a:pt x="0" y="79"/>
                  </a:moveTo>
                  <a:lnTo>
                    <a:pt x="0" y="78"/>
                  </a:lnTo>
                  <a:lnTo>
                    <a:pt x="297" y="0"/>
                  </a:lnTo>
                  <a:lnTo>
                    <a:pt x="297" y="1"/>
                  </a:lnTo>
                  <a:lnTo>
                    <a:pt x="0"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6" name="Freeform 385"/>
            <p:cNvSpPr/>
            <p:nvPr/>
          </p:nvSpPr>
          <p:spPr bwMode="auto">
            <a:xfrm>
              <a:off x="6396038" y="4103688"/>
              <a:ext cx="471488" cy="125413"/>
            </a:xfrm>
            <a:custGeom>
              <a:avLst/>
              <a:gdLst>
                <a:gd name="T0" fmla="*/ 0 w 297"/>
                <a:gd name="T1" fmla="*/ 79 h 79"/>
                <a:gd name="T2" fmla="*/ 0 w 297"/>
                <a:gd name="T3" fmla="*/ 78 h 79"/>
                <a:gd name="T4" fmla="*/ 296 w 297"/>
                <a:gd name="T5" fmla="*/ 0 h 79"/>
                <a:gd name="T6" fmla="*/ 297 w 297"/>
                <a:gd name="T7" fmla="*/ 1 h 79"/>
                <a:gd name="T8" fmla="*/ 0 w 297"/>
                <a:gd name="T9" fmla="*/ 79 h 79"/>
              </a:gdLst>
              <a:ahLst/>
              <a:cxnLst>
                <a:cxn ang="0">
                  <a:pos x="T0" y="T1"/>
                </a:cxn>
                <a:cxn ang="0">
                  <a:pos x="T2" y="T3"/>
                </a:cxn>
                <a:cxn ang="0">
                  <a:pos x="T4" y="T5"/>
                </a:cxn>
                <a:cxn ang="0">
                  <a:pos x="T6" y="T7"/>
                </a:cxn>
                <a:cxn ang="0">
                  <a:pos x="T8" y="T9"/>
                </a:cxn>
              </a:cxnLst>
              <a:rect l="0" t="0" r="r" b="b"/>
              <a:pathLst>
                <a:path w="297" h="79">
                  <a:moveTo>
                    <a:pt x="0" y="79"/>
                  </a:moveTo>
                  <a:lnTo>
                    <a:pt x="0" y="78"/>
                  </a:lnTo>
                  <a:lnTo>
                    <a:pt x="296" y="0"/>
                  </a:lnTo>
                  <a:lnTo>
                    <a:pt x="297" y="1"/>
                  </a:lnTo>
                  <a:lnTo>
                    <a:pt x="0" y="7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7" name="Freeform 386"/>
            <p:cNvSpPr/>
            <p:nvPr/>
          </p:nvSpPr>
          <p:spPr bwMode="auto">
            <a:xfrm>
              <a:off x="6669088" y="3792538"/>
              <a:ext cx="98425" cy="365125"/>
            </a:xfrm>
            <a:custGeom>
              <a:avLst/>
              <a:gdLst>
                <a:gd name="T0" fmla="*/ 62 w 62"/>
                <a:gd name="T1" fmla="*/ 230 h 230"/>
                <a:gd name="T2" fmla="*/ 0 w 62"/>
                <a:gd name="T3" fmla="*/ 1 h 230"/>
                <a:gd name="T4" fmla="*/ 2 w 62"/>
                <a:gd name="T5" fmla="*/ 0 h 230"/>
                <a:gd name="T6" fmla="*/ 62 w 62"/>
                <a:gd name="T7" fmla="*/ 230 h 230"/>
                <a:gd name="T8" fmla="*/ 62 w 62"/>
                <a:gd name="T9" fmla="*/ 230 h 230"/>
              </a:gdLst>
              <a:ahLst/>
              <a:cxnLst>
                <a:cxn ang="0">
                  <a:pos x="T0" y="T1"/>
                </a:cxn>
                <a:cxn ang="0">
                  <a:pos x="T2" y="T3"/>
                </a:cxn>
                <a:cxn ang="0">
                  <a:pos x="T4" y="T5"/>
                </a:cxn>
                <a:cxn ang="0">
                  <a:pos x="T6" y="T7"/>
                </a:cxn>
                <a:cxn ang="0">
                  <a:pos x="T8" y="T9"/>
                </a:cxn>
              </a:cxnLst>
              <a:rect l="0" t="0" r="r" b="b"/>
              <a:pathLst>
                <a:path w="62" h="230">
                  <a:moveTo>
                    <a:pt x="62" y="230"/>
                  </a:moveTo>
                  <a:lnTo>
                    <a:pt x="0" y="1"/>
                  </a:lnTo>
                  <a:lnTo>
                    <a:pt x="2" y="0"/>
                  </a:lnTo>
                  <a:lnTo>
                    <a:pt x="62" y="230"/>
                  </a:lnTo>
                  <a:lnTo>
                    <a:pt x="62"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8" name="Freeform 387"/>
            <p:cNvSpPr/>
            <p:nvPr/>
          </p:nvSpPr>
          <p:spPr bwMode="auto">
            <a:xfrm>
              <a:off x="6696075" y="3786188"/>
              <a:ext cx="98425" cy="365125"/>
            </a:xfrm>
            <a:custGeom>
              <a:avLst/>
              <a:gdLst>
                <a:gd name="T0" fmla="*/ 61 w 62"/>
                <a:gd name="T1" fmla="*/ 230 h 230"/>
                <a:gd name="T2" fmla="*/ 0 w 62"/>
                <a:gd name="T3" fmla="*/ 0 h 230"/>
                <a:gd name="T4" fmla="*/ 2 w 62"/>
                <a:gd name="T5" fmla="*/ 0 h 230"/>
                <a:gd name="T6" fmla="*/ 62 w 62"/>
                <a:gd name="T7" fmla="*/ 230 h 230"/>
                <a:gd name="T8" fmla="*/ 61 w 62"/>
                <a:gd name="T9" fmla="*/ 230 h 230"/>
              </a:gdLst>
              <a:ahLst/>
              <a:cxnLst>
                <a:cxn ang="0">
                  <a:pos x="T0" y="T1"/>
                </a:cxn>
                <a:cxn ang="0">
                  <a:pos x="T2" y="T3"/>
                </a:cxn>
                <a:cxn ang="0">
                  <a:pos x="T4" y="T5"/>
                </a:cxn>
                <a:cxn ang="0">
                  <a:pos x="T6" y="T7"/>
                </a:cxn>
                <a:cxn ang="0">
                  <a:pos x="T8" y="T9"/>
                </a:cxn>
              </a:cxnLst>
              <a:rect l="0" t="0" r="r" b="b"/>
              <a:pathLst>
                <a:path w="62" h="230">
                  <a:moveTo>
                    <a:pt x="61" y="230"/>
                  </a:moveTo>
                  <a:lnTo>
                    <a:pt x="0" y="0"/>
                  </a:lnTo>
                  <a:lnTo>
                    <a:pt x="2" y="0"/>
                  </a:lnTo>
                  <a:lnTo>
                    <a:pt x="62"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9" name="Freeform 388"/>
            <p:cNvSpPr/>
            <p:nvPr/>
          </p:nvSpPr>
          <p:spPr bwMode="auto">
            <a:xfrm>
              <a:off x="6723063" y="3779838"/>
              <a:ext cx="98425" cy="365125"/>
            </a:xfrm>
            <a:custGeom>
              <a:avLst/>
              <a:gdLst>
                <a:gd name="T0" fmla="*/ 61 w 62"/>
                <a:gd name="T1" fmla="*/ 230 h 230"/>
                <a:gd name="T2" fmla="*/ 0 w 62"/>
                <a:gd name="T3" fmla="*/ 0 h 230"/>
                <a:gd name="T4" fmla="*/ 1 w 62"/>
                <a:gd name="T5" fmla="*/ 0 h 230"/>
                <a:gd name="T6" fmla="*/ 62 w 62"/>
                <a:gd name="T7" fmla="*/ 229 h 230"/>
                <a:gd name="T8" fmla="*/ 61 w 62"/>
                <a:gd name="T9" fmla="*/ 230 h 230"/>
              </a:gdLst>
              <a:ahLst/>
              <a:cxnLst>
                <a:cxn ang="0">
                  <a:pos x="T0" y="T1"/>
                </a:cxn>
                <a:cxn ang="0">
                  <a:pos x="T2" y="T3"/>
                </a:cxn>
                <a:cxn ang="0">
                  <a:pos x="T4" y="T5"/>
                </a:cxn>
                <a:cxn ang="0">
                  <a:pos x="T6" y="T7"/>
                </a:cxn>
                <a:cxn ang="0">
                  <a:pos x="T8" y="T9"/>
                </a:cxn>
              </a:cxnLst>
              <a:rect l="0" t="0" r="r" b="b"/>
              <a:pathLst>
                <a:path w="62" h="230">
                  <a:moveTo>
                    <a:pt x="61" y="230"/>
                  </a:moveTo>
                  <a:lnTo>
                    <a:pt x="0" y="0"/>
                  </a:lnTo>
                  <a:lnTo>
                    <a:pt x="1" y="0"/>
                  </a:lnTo>
                  <a:lnTo>
                    <a:pt x="62" y="229"/>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0" name="Freeform 389"/>
            <p:cNvSpPr/>
            <p:nvPr/>
          </p:nvSpPr>
          <p:spPr bwMode="auto">
            <a:xfrm>
              <a:off x="6750050" y="3771900"/>
              <a:ext cx="96838" cy="365125"/>
            </a:xfrm>
            <a:custGeom>
              <a:avLst/>
              <a:gdLst>
                <a:gd name="T0" fmla="*/ 61 w 61"/>
                <a:gd name="T1" fmla="*/ 230 h 230"/>
                <a:gd name="T2" fmla="*/ 0 w 61"/>
                <a:gd name="T3" fmla="*/ 1 h 230"/>
                <a:gd name="T4" fmla="*/ 1 w 61"/>
                <a:gd name="T5" fmla="*/ 0 h 230"/>
                <a:gd name="T6" fmla="*/ 61 w 61"/>
                <a:gd name="T7" fmla="*/ 230 h 230"/>
                <a:gd name="T8" fmla="*/ 61 w 61"/>
                <a:gd name="T9" fmla="*/ 230 h 230"/>
              </a:gdLst>
              <a:ahLst/>
              <a:cxnLst>
                <a:cxn ang="0">
                  <a:pos x="T0" y="T1"/>
                </a:cxn>
                <a:cxn ang="0">
                  <a:pos x="T2" y="T3"/>
                </a:cxn>
                <a:cxn ang="0">
                  <a:pos x="T4" y="T5"/>
                </a:cxn>
                <a:cxn ang="0">
                  <a:pos x="T6" y="T7"/>
                </a:cxn>
                <a:cxn ang="0">
                  <a:pos x="T8" y="T9"/>
                </a:cxn>
              </a:cxnLst>
              <a:rect l="0" t="0" r="r" b="b"/>
              <a:pathLst>
                <a:path w="61" h="230">
                  <a:moveTo>
                    <a:pt x="61" y="230"/>
                  </a:moveTo>
                  <a:lnTo>
                    <a:pt x="0" y="1"/>
                  </a:lnTo>
                  <a:lnTo>
                    <a:pt x="1" y="0"/>
                  </a:lnTo>
                  <a:lnTo>
                    <a:pt x="61"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1" name="Freeform 390"/>
            <p:cNvSpPr/>
            <p:nvPr/>
          </p:nvSpPr>
          <p:spPr bwMode="auto">
            <a:xfrm>
              <a:off x="6775450" y="3765550"/>
              <a:ext cx="98425" cy="365125"/>
            </a:xfrm>
            <a:custGeom>
              <a:avLst/>
              <a:gdLst>
                <a:gd name="T0" fmla="*/ 61 w 62"/>
                <a:gd name="T1" fmla="*/ 230 h 230"/>
                <a:gd name="T2" fmla="*/ 0 w 62"/>
                <a:gd name="T3" fmla="*/ 0 h 230"/>
                <a:gd name="T4" fmla="*/ 2 w 62"/>
                <a:gd name="T5" fmla="*/ 0 h 230"/>
                <a:gd name="T6" fmla="*/ 62 w 62"/>
                <a:gd name="T7" fmla="*/ 230 h 230"/>
                <a:gd name="T8" fmla="*/ 61 w 62"/>
                <a:gd name="T9" fmla="*/ 230 h 230"/>
              </a:gdLst>
              <a:ahLst/>
              <a:cxnLst>
                <a:cxn ang="0">
                  <a:pos x="T0" y="T1"/>
                </a:cxn>
                <a:cxn ang="0">
                  <a:pos x="T2" y="T3"/>
                </a:cxn>
                <a:cxn ang="0">
                  <a:pos x="T4" y="T5"/>
                </a:cxn>
                <a:cxn ang="0">
                  <a:pos x="T6" y="T7"/>
                </a:cxn>
                <a:cxn ang="0">
                  <a:pos x="T8" y="T9"/>
                </a:cxn>
              </a:cxnLst>
              <a:rect l="0" t="0" r="r" b="b"/>
              <a:pathLst>
                <a:path w="62" h="230">
                  <a:moveTo>
                    <a:pt x="61" y="230"/>
                  </a:moveTo>
                  <a:lnTo>
                    <a:pt x="0" y="0"/>
                  </a:lnTo>
                  <a:lnTo>
                    <a:pt x="2" y="0"/>
                  </a:lnTo>
                  <a:lnTo>
                    <a:pt x="62"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2" name="Freeform 391"/>
            <p:cNvSpPr/>
            <p:nvPr/>
          </p:nvSpPr>
          <p:spPr bwMode="auto">
            <a:xfrm>
              <a:off x="6643688" y="3800475"/>
              <a:ext cx="98425" cy="365125"/>
            </a:xfrm>
            <a:custGeom>
              <a:avLst/>
              <a:gdLst>
                <a:gd name="T0" fmla="*/ 61 w 62"/>
                <a:gd name="T1" fmla="*/ 230 h 230"/>
                <a:gd name="T2" fmla="*/ 0 w 62"/>
                <a:gd name="T3" fmla="*/ 0 h 230"/>
                <a:gd name="T4" fmla="*/ 1 w 62"/>
                <a:gd name="T5" fmla="*/ 0 h 230"/>
                <a:gd name="T6" fmla="*/ 62 w 62"/>
                <a:gd name="T7" fmla="*/ 230 h 230"/>
                <a:gd name="T8" fmla="*/ 61 w 62"/>
                <a:gd name="T9" fmla="*/ 230 h 230"/>
              </a:gdLst>
              <a:ahLst/>
              <a:cxnLst>
                <a:cxn ang="0">
                  <a:pos x="T0" y="T1"/>
                </a:cxn>
                <a:cxn ang="0">
                  <a:pos x="T2" y="T3"/>
                </a:cxn>
                <a:cxn ang="0">
                  <a:pos x="T4" y="T5"/>
                </a:cxn>
                <a:cxn ang="0">
                  <a:pos x="T6" y="T7"/>
                </a:cxn>
                <a:cxn ang="0">
                  <a:pos x="T8" y="T9"/>
                </a:cxn>
              </a:cxnLst>
              <a:rect l="0" t="0" r="r" b="b"/>
              <a:pathLst>
                <a:path w="62" h="230">
                  <a:moveTo>
                    <a:pt x="61" y="230"/>
                  </a:moveTo>
                  <a:lnTo>
                    <a:pt x="0" y="0"/>
                  </a:lnTo>
                  <a:lnTo>
                    <a:pt x="1" y="0"/>
                  </a:lnTo>
                  <a:lnTo>
                    <a:pt x="62"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3" name="Freeform 392"/>
            <p:cNvSpPr/>
            <p:nvPr/>
          </p:nvSpPr>
          <p:spPr bwMode="auto">
            <a:xfrm>
              <a:off x="6618288" y="3806825"/>
              <a:ext cx="98425" cy="365125"/>
            </a:xfrm>
            <a:custGeom>
              <a:avLst/>
              <a:gdLst>
                <a:gd name="T0" fmla="*/ 60 w 62"/>
                <a:gd name="T1" fmla="*/ 230 h 230"/>
                <a:gd name="T2" fmla="*/ 0 w 62"/>
                <a:gd name="T3" fmla="*/ 0 h 230"/>
                <a:gd name="T4" fmla="*/ 1 w 62"/>
                <a:gd name="T5" fmla="*/ 0 h 230"/>
                <a:gd name="T6" fmla="*/ 62 w 62"/>
                <a:gd name="T7" fmla="*/ 230 h 230"/>
                <a:gd name="T8" fmla="*/ 60 w 62"/>
                <a:gd name="T9" fmla="*/ 230 h 230"/>
              </a:gdLst>
              <a:ahLst/>
              <a:cxnLst>
                <a:cxn ang="0">
                  <a:pos x="T0" y="T1"/>
                </a:cxn>
                <a:cxn ang="0">
                  <a:pos x="T2" y="T3"/>
                </a:cxn>
                <a:cxn ang="0">
                  <a:pos x="T4" y="T5"/>
                </a:cxn>
                <a:cxn ang="0">
                  <a:pos x="T6" y="T7"/>
                </a:cxn>
                <a:cxn ang="0">
                  <a:pos x="T8" y="T9"/>
                </a:cxn>
              </a:cxnLst>
              <a:rect l="0" t="0" r="r" b="b"/>
              <a:pathLst>
                <a:path w="62" h="230">
                  <a:moveTo>
                    <a:pt x="60" y="230"/>
                  </a:moveTo>
                  <a:lnTo>
                    <a:pt x="0" y="0"/>
                  </a:lnTo>
                  <a:lnTo>
                    <a:pt x="1" y="0"/>
                  </a:lnTo>
                  <a:lnTo>
                    <a:pt x="62" y="230"/>
                  </a:lnTo>
                  <a:lnTo>
                    <a:pt x="60"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4" name="Freeform 393"/>
            <p:cNvSpPr/>
            <p:nvPr/>
          </p:nvSpPr>
          <p:spPr bwMode="auto">
            <a:xfrm>
              <a:off x="6592888" y="3813175"/>
              <a:ext cx="96838" cy="365125"/>
            </a:xfrm>
            <a:custGeom>
              <a:avLst/>
              <a:gdLst>
                <a:gd name="T0" fmla="*/ 60 w 61"/>
                <a:gd name="T1" fmla="*/ 230 h 230"/>
                <a:gd name="T2" fmla="*/ 0 w 61"/>
                <a:gd name="T3" fmla="*/ 1 h 230"/>
                <a:gd name="T4" fmla="*/ 0 w 61"/>
                <a:gd name="T5" fmla="*/ 0 h 230"/>
                <a:gd name="T6" fmla="*/ 61 w 61"/>
                <a:gd name="T7" fmla="*/ 230 h 230"/>
                <a:gd name="T8" fmla="*/ 60 w 61"/>
                <a:gd name="T9" fmla="*/ 230 h 230"/>
              </a:gdLst>
              <a:ahLst/>
              <a:cxnLst>
                <a:cxn ang="0">
                  <a:pos x="T0" y="T1"/>
                </a:cxn>
                <a:cxn ang="0">
                  <a:pos x="T2" y="T3"/>
                </a:cxn>
                <a:cxn ang="0">
                  <a:pos x="T4" y="T5"/>
                </a:cxn>
                <a:cxn ang="0">
                  <a:pos x="T6" y="T7"/>
                </a:cxn>
                <a:cxn ang="0">
                  <a:pos x="T8" y="T9"/>
                </a:cxn>
              </a:cxnLst>
              <a:rect l="0" t="0" r="r" b="b"/>
              <a:pathLst>
                <a:path w="61" h="230">
                  <a:moveTo>
                    <a:pt x="60" y="230"/>
                  </a:moveTo>
                  <a:lnTo>
                    <a:pt x="0" y="1"/>
                  </a:lnTo>
                  <a:lnTo>
                    <a:pt x="0" y="0"/>
                  </a:lnTo>
                  <a:lnTo>
                    <a:pt x="61" y="230"/>
                  </a:lnTo>
                  <a:lnTo>
                    <a:pt x="60"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5" name="Freeform 394"/>
            <p:cNvSpPr/>
            <p:nvPr/>
          </p:nvSpPr>
          <p:spPr bwMode="auto">
            <a:xfrm>
              <a:off x="6565900" y="3821113"/>
              <a:ext cx="96838" cy="365125"/>
            </a:xfrm>
            <a:custGeom>
              <a:avLst/>
              <a:gdLst>
                <a:gd name="T0" fmla="*/ 61 w 61"/>
                <a:gd name="T1" fmla="*/ 230 h 230"/>
                <a:gd name="T2" fmla="*/ 0 w 61"/>
                <a:gd name="T3" fmla="*/ 0 h 230"/>
                <a:gd name="T4" fmla="*/ 1 w 61"/>
                <a:gd name="T5" fmla="*/ 0 h 230"/>
                <a:gd name="T6" fmla="*/ 61 w 61"/>
                <a:gd name="T7" fmla="*/ 230 h 230"/>
                <a:gd name="T8" fmla="*/ 61 w 61"/>
                <a:gd name="T9" fmla="*/ 230 h 230"/>
              </a:gdLst>
              <a:ahLst/>
              <a:cxnLst>
                <a:cxn ang="0">
                  <a:pos x="T0" y="T1"/>
                </a:cxn>
                <a:cxn ang="0">
                  <a:pos x="T2" y="T3"/>
                </a:cxn>
                <a:cxn ang="0">
                  <a:pos x="T4" y="T5"/>
                </a:cxn>
                <a:cxn ang="0">
                  <a:pos x="T6" y="T7"/>
                </a:cxn>
                <a:cxn ang="0">
                  <a:pos x="T8" y="T9"/>
                </a:cxn>
              </a:cxnLst>
              <a:rect l="0" t="0" r="r" b="b"/>
              <a:pathLst>
                <a:path w="61" h="230">
                  <a:moveTo>
                    <a:pt x="61" y="230"/>
                  </a:moveTo>
                  <a:lnTo>
                    <a:pt x="0" y="0"/>
                  </a:lnTo>
                  <a:lnTo>
                    <a:pt x="1" y="0"/>
                  </a:lnTo>
                  <a:lnTo>
                    <a:pt x="61"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6" name="Freeform 395"/>
            <p:cNvSpPr/>
            <p:nvPr/>
          </p:nvSpPr>
          <p:spPr bwMode="auto">
            <a:xfrm>
              <a:off x="6538913" y="3829050"/>
              <a:ext cx="98425" cy="365125"/>
            </a:xfrm>
            <a:custGeom>
              <a:avLst/>
              <a:gdLst>
                <a:gd name="T0" fmla="*/ 62 w 62"/>
                <a:gd name="T1" fmla="*/ 230 h 230"/>
                <a:gd name="T2" fmla="*/ 0 w 62"/>
                <a:gd name="T3" fmla="*/ 0 h 230"/>
                <a:gd name="T4" fmla="*/ 2 w 62"/>
                <a:gd name="T5" fmla="*/ 0 h 230"/>
                <a:gd name="T6" fmla="*/ 62 w 62"/>
                <a:gd name="T7" fmla="*/ 229 h 230"/>
                <a:gd name="T8" fmla="*/ 62 w 62"/>
                <a:gd name="T9" fmla="*/ 230 h 230"/>
              </a:gdLst>
              <a:ahLst/>
              <a:cxnLst>
                <a:cxn ang="0">
                  <a:pos x="T0" y="T1"/>
                </a:cxn>
                <a:cxn ang="0">
                  <a:pos x="T2" y="T3"/>
                </a:cxn>
                <a:cxn ang="0">
                  <a:pos x="T4" y="T5"/>
                </a:cxn>
                <a:cxn ang="0">
                  <a:pos x="T6" y="T7"/>
                </a:cxn>
                <a:cxn ang="0">
                  <a:pos x="T8" y="T9"/>
                </a:cxn>
              </a:cxnLst>
              <a:rect l="0" t="0" r="r" b="b"/>
              <a:pathLst>
                <a:path w="62" h="230">
                  <a:moveTo>
                    <a:pt x="62" y="230"/>
                  </a:moveTo>
                  <a:lnTo>
                    <a:pt x="0" y="0"/>
                  </a:lnTo>
                  <a:lnTo>
                    <a:pt x="2" y="0"/>
                  </a:lnTo>
                  <a:lnTo>
                    <a:pt x="62" y="229"/>
                  </a:lnTo>
                  <a:lnTo>
                    <a:pt x="62"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7" name="Freeform 396"/>
            <p:cNvSpPr/>
            <p:nvPr/>
          </p:nvSpPr>
          <p:spPr bwMode="auto">
            <a:xfrm>
              <a:off x="6513513" y="3833813"/>
              <a:ext cx="98425" cy="365125"/>
            </a:xfrm>
            <a:custGeom>
              <a:avLst/>
              <a:gdLst>
                <a:gd name="T0" fmla="*/ 61 w 62"/>
                <a:gd name="T1" fmla="*/ 230 h 230"/>
                <a:gd name="T2" fmla="*/ 0 w 62"/>
                <a:gd name="T3" fmla="*/ 1 h 230"/>
                <a:gd name="T4" fmla="*/ 1 w 62"/>
                <a:gd name="T5" fmla="*/ 0 h 230"/>
                <a:gd name="T6" fmla="*/ 62 w 62"/>
                <a:gd name="T7" fmla="*/ 230 h 230"/>
                <a:gd name="T8" fmla="*/ 61 w 62"/>
                <a:gd name="T9" fmla="*/ 230 h 230"/>
              </a:gdLst>
              <a:ahLst/>
              <a:cxnLst>
                <a:cxn ang="0">
                  <a:pos x="T0" y="T1"/>
                </a:cxn>
                <a:cxn ang="0">
                  <a:pos x="T2" y="T3"/>
                </a:cxn>
                <a:cxn ang="0">
                  <a:pos x="T4" y="T5"/>
                </a:cxn>
                <a:cxn ang="0">
                  <a:pos x="T6" y="T7"/>
                </a:cxn>
                <a:cxn ang="0">
                  <a:pos x="T8" y="T9"/>
                </a:cxn>
              </a:cxnLst>
              <a:rect l="0" t="0" r="r" b="b"/>
              <a:pathLst>
                <a:path w="62" h="230">
                  <a:moveTo>
                    <a:pt x="61" y="230"/>
                  </a:moveTo>
                  <a:lnTo>
                    <a:pt x="0" y="1"/>
                  </a:lnTo>
                  <a:lnTo>
                    <a:pt x="1" y="0"/>
                  </a:lnTo>
                  <a:lnTo>
                    <a:pt x="62"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8" name="Freeform 397"/>
            <p:cNvSpPr/>
            <p:nvPr/>
          </p:nvSpPr>
          <p:spPr bwMode="auto">
            <a:xfrm>
              <a:off x="6488113" y="3841750"/>
              <a:ext cx="98425" cy="365125"/>
            </a:xfrm>
            <a:custGeom>
              <a:avLst/>
              <a:gdLst>
                <a:gd name="T0" fmla="*/ 60 w 62"/>
                <a:gd name="T1" fmla="*/ 230 h 230"/>
                <a:gd name="T2" fmla="*/ 0 w 62"/>
                <a:gd name="T3" fmla="*/ 0 h 230"/>
                <a:gd name="T4" fmla="*/ 1 w 62"/>
                <a:gd name="T5" fmla="*/ 0 h 230"/>
                <a:gd name="T6" fmla="*/ 62 w 62"/>
                <a:gd name="T7" fmla="*/ 229 h 230"/>
                <a:gd name="T8" fmla="*/ 60 w 62"/>
                <a:gd name="T9" fmla="*/ 230 h 230"/>
              </a:gdLst>
              <a:ahLst/>
              <a:cxnLst>
                <a:cxn ang="0">
                  <a:pos x="T0" y="T1"/>
                </a:cxn>
                <a:cxn ang="0">
                  <a:pos x="T2" y="T3"/>
                </a:cxn>
                <a:cxn ang="0">
                  <a:pos x="T4" y="T5"/>
                </a:cxn>
                <a:cxn ang="0">
                  <a:pos x="T6" y="T7"/>
                </a:cxn>
                <a:cxn ang="0">
                  <a:pos x="T8" y="T9"/>
                </a:cxn>
              </a:cxnLst>
              <a:rect l="0" t="0" r="r" b="b"/>
              <a:pathLst>
                <a:path w="62" h="230">
                  <a:moveTo>
                    <a:pt x="60" y="230"/>
                  </a:moveTo>
                  <a:lnTo>
                    <a:pt x="0" y="0"/>
                  </a:lnTo>
                  <a:lnTo>
                    <a:pt x="1" y="0"/>
                  </a:lnTo>
                  <a:lnTo>
                    <a:pt x="62" y="229"/>
                  </a:lnTo>
                  <a:lnTo>
                    <a:pt x="60"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9" name="Freeform 398"/>
            <p:cNvSpPr/>
            <p:nvPr/>
          </p:nvSpPr>
          <p:spPr bwMode="auto">
            <a:xfrm>
              <a:off x="6461125" y="3849688"/>
              <a:ext cx="98425" cy="363538"/>
            </a:xfrm>
            <a:custGeom>
              <a:avLst/>
              <a:gdLst>
                <a:gd name="T0" fmla="*/ 61 w 62"/>
                <a:gd name="T1" fmla="*/ 229 h 229"/>
                <a:gd name="T2" fmla="*/ 0 w 62"/>
                <a:gd name="T3" fmla="*/ 0 h 229"/>
                <a:gd name="T4" fmla="*/ 1 w 62"/>
                <a:gd name="T5" fmla="*/ 0 h 229"/>
                <a:gd name="T6" fmla="*/ 62 w 62"/>
                <a:gd name="T7" fmla="*/ 229 h 229"/>
                <a:gd name="T8" fmla="*/ 61 w 62"/>
                <a:gd name="T9" fmla="*/ 229 h 229"/>
              </a:gdLst>
              <a:ahLst/>
              <a:cxnLst>
                <a:cxn ang="0">
                  <a:pos x="T0" y="T1"/>
                </a:cxn>
                <a:cxn ang="0">
                  <a:pos x="T2" y="T3"/>
                </a:cxn>
                <a:cxn ang="0">
                  <a:pos x="T4" y="T5"/>
                </a:cxn>
                <a:cxn ang="0">
                  <a:pos x="T6" y="T7"/>
                </a:cxn>
                <a:cxn ang="0">
                  <a:pos x="T8" y="T9"/>
                </a:cxn>
              </a:cxnLst>
              <a:rect l="0" t="0" r="r" b="b"/>
              <a:pathLst>
                <a:path w="62" h="229">
                  <a:moveTo>
                    <a:pt x="61" y="229"/>
                  </a:moveTo>
                  <a:lnTo>
                    <a:pt x="0" y="0"/>
                  </a:lnTo>
                  <a:lnTo>
                    <a:pt x="1" y="0"/>
                  </a:lnTo>
                  <a:lnTo>
                    <a:pt x="62" y="229"/>
                  </a:lnTo>
                  <a:lnTo>
                    <a:pt x="61" y="22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0" name="Freeform 399"/>
            <p:cNvSpPr/>
            <p:nvPr/>
          </p:nvSpPr>
          <p:spPr bwMode="auto">
            <a:xfrm>
              <a:off x="6435725" y="3854450"/>
              <a:ext cx="96838" cy="365125"/>
            </a:xfrm>
            <a:custGeom>
              <a:avLst/>
              <a:gdLst>
                <a:gd name="T0" fmla="*/ 61 w 61"/>
                <a:gd name="T1" fmla="*/ 230 h 230"/>
                <a:gd name="T2" fmla="*/ 0 w 61"/>
                <a:gd name="T3" fmla="*/ 1 h 230"/>
                <a:gd name="T4" fmla="*/ 1 w 61"/>
                <a:gd name="T5" fmla="*/ 0 h 230"/>
                <a:gd name="T6" fmla="*/ 61 w 61"/>
                <a:gd name="T7" fmla="*/ 230 h 230"/>
                <a:gd name="T8" fmla="*/ 61 w 61"/>
                <a:gd name="T9" fmla="*/ 230 h 230"/>
              </a:gdLst>
              <a:ahLst/>
              <a:cxnLst>
                <a:cxn ang="0">
                  <a:pos x="T0" y="T1"/>
                </a:cxn>
                <a:cxn ang="0">
                  <a:pos x="T2" y="T3"/>
                </a:cxn>
                <a:cxn ang="0">
                  <a:pos x="T4" y="T5"/>
                </a:cxn>
                <a:cxn ang="0">
                  <a:pos x="T6" y="T7"/>
                </a:cxn>
                <a:cxn ang="0">
                  <a:pos x="T8" y="T9"/>
                </a:cxn>
              </a:cxnLst>
              <a:rect l="0" t="0" r="r" b="b"/>
              <a:pathLst>
                <a:path w="61" h="230">
                  <a:moveTo>
                    <a:pt x="61" y="230"/>
                  </a:moveTo>
                  <a:lnTo>
                    <a:pt x="0" y="1"/>
                  </a:lnTo>
                  <a:lnTo>
                    <a:pt x="1" y="0"/>
                  </a:lnTo>
                  <a:lnTo>
                    <a:pt x="61"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1" name="Freeform 400"/>
            <p:cNvSpPr/>
            <p:nvPr/>
          </p:nvSpPr>
          <p:spPr bwMode="auto">
            <a:xfrm>
              <a:off x="6410325" y="3862388"/>
              <a:ext cx="96838" cy="365125"/>
            </a:xfrm>
            <a:custGeom>
              <a:avLst/>
              <a:gdLst>
                <a:gd name="T0" fmla="*/ 60 w 61"/>
                <a:gd name="T1" fmla="*/ 230 h 230"/>
                <a:gd name="T2" fmla="*/ 0 w 61"/>
                <a:gd name="T3" fmla="*/ 0 h 230"/>
                <a:gd name="T4" fmla="*/ 0 w 61"/>
                <a:gd name="T5" fmla="*/ 0 h 230"/>
                <a:gd name="T6" fmla="*/ 61 w 61"/>
                <a:gd name="T7" fmla="*/ 229 h 230"/>
                <a:gd name="T8" fmla="*/ 60 w 61"/>
                <a:gd name="T9" fmla="*/ 230 h 230"/>
              </a:gdLst>
              <a:ahLst/>
              <a:cxnLst>
                <a:cxn ang="0">
                  <a:pos x="T0" y="T1"/>
                </a:cxn>
                <a:cxn ang="0">
                  <a:pos x="T2" y="T3"/>
                </a:cxn>
                <a:cxn ang="0">
                  <a:pos x="T4" y="T5"/>
                </a:cxn>
                <a:cxn ang="0">
                  <a:pos x="T6" y="T7"/>
                </a:cxn>
                <a:cxn ang="0">
                  <a:pos x="T8" y="T9"/>
                </a:cxn>
              </a:cxnLst>
              <a:rect l="0" t="0" r="r" b="b"/>
              <a:pathLst>
                <a:path w="61" h="230">
                  <a:moveTo>
                    <a:pt x="60" y="230"/>
                  </a:moveTo>
                  <a:lnTo>
                    <a:pt x="0" y="0"/>
                  </a:lnTo>
                  <a:lnTo>
                    <a:pt x="0" y="0"/>
                  </a:lnTo>
                  <a:lnTo>
                    <a:pt x="61" y="229"/>
                  </a:lnTo>
                  <a:lnTo>
                    <a:pt x="60"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2" name="Freeform 401"/>
            <p:cNvSpPr/>
            <p:nvPr/>
          </p:nvSpPr>
          <p:spPr bwMode="auto">
            <a:xfrm>
              <a:off x="6383338" y="3868738"/>
              <a:ext cx="98425" cy="365125"/>
            </a:xfrm>
            <a:custGeom>
              <a:avLst/>
              <a:gdLst>
                <a:gd name="T0" fmla="*/ 61 w 62"/>
                <a:gd name="T1" fmla="*/ 230 h 230"/>
                <a:gd name="T2" fmla="*/ 0 w 62"/>
                <a:gd name="T3" fmla="*/ 1 h 230"/>
                <a:gd name="T4" fmla="*/ 1 w 62"/>
                <a:gd name="T5" fmla="*/ 0 h 230"/>
                <a:gd name="T6" fmla="*/ 62 w 62"/>
                <a:gd name="T7" fmla="*/ 230 h 230"/>
                <a:gd name="T8" fmla="*/ 61 w 62"/>
                <a:gd name="T9" fmla="*/ 230 h 230"/>
              </a:gdLst>
              <a:ahLst/>
              <a:cxnLst>
                <a:cxn ang="0">
                  <a:pos x="T0" y="T1"/>
                </a:cxn>
                <a:cxn ang="0">
                  <a:pos x="T2" y="T3"/>
                </a:cxn>
                <a:cxn ang="0">
                  <a:pos x="T4" y="T5"/>
                </a:cxn>
                <a:cxn ang="0">
                  <a:pos x="T6" y="T7"/>
                </a:cxn>
                <a:cxn ang="0">
                  <a:pos x="T8" y="T9"/>
                </a:cxn>
              </a:cxnLst>
              <a:rect l="0" t="0" r="r" b="b"/>
              <a:pathLst>
                <a:path w="62" h="230">
                  <a:moveTo>
                    <a:pt x="61" y="230"/>
                  </a:moveTo>
                  <a:lnTo>
                    <a:pt x="0" y="1"/>
                  </a:lnTo>
                  <a:lnTo>
                    <a:pt x="1" y="0"/>
                  </a:lnTo>
                  <a:lnTo>
                    <a:pt x="62"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3" name="Freeform 402"/>
            <p:cNvSpPr/>
            <p:nvPr/>
          </p:nvSpPr>
          <p:spPr bwMode="auto">
            <a:xfrm>
              <a:off x="6357938" y="3875088"/>
              <a:ext cx="96838" cy="365125"/>
            </a:xfrm>
            <a:custGeom>
              <a:avLst/>
              <a:gdLst>
                <a:gd name="T0" fmla="*/ 60 w 61"/>
                <a:gd name="T1" fmla="*/ 230 h 230"/>
                <a:gd name="T2" fmla="*/ 0 w 61"/>
                <a:gd name="T3" fmla="*/ 0 h 230"/>
                <a:gd name="T4" fmla="*/ 1 w 61"/>
                <a:gd name="T5" fmla="*/ 0 h 230"/>
                <a:gd name="T6" fmla="*/ 61 w 61"/>
                <a:gd name="T7" fmla="*/ 230 h 230"/>
                <a:gd name="T8" fmla="*/ 60 w 61"/>
                <a:gd name="T9" fmla="*/ 230 h 230"/>
              </a:gdLst>
              <a:ahLst/>
              <a:cxnLst>
                <a:cxn ang="0">
                  <a:pos x="T0" y="T1"/>
                </a:cxn>
                <a:cxn ang="0">
                  <a:pos x="T2" y="T3"/>
                </a:cxn>
                <a:cxn ang="0">
                  <a:pos x="T4" y="T5"/>
                </a:cxn>
                <a:cxn ang="0">
                  <a:pos x="T6" y="T7"/>
                </a:cxn>
                <a:cxn ang="0">
                  <a:pos x="T8" y="T9"/>
                </a:cxn>
              </a:cxnLst>
              <a:rect l="0" t="0" r="r" b="b"/>
              <a:pathLst>
                <a:path w="61" h="230">
                  <a:moveTo>
                    <a:pt x="60" y="230"/>
                  </a:moveTo>
                  <a:lnTo>
                    <a:pt x="0" y="0"/>
                  </a:lnTo>
                  <a:lnTo>
                    <a:pt x="1" y="0"/>
                  </a:lnTo>
                  <a:lnTo>
                    <a:pt x="61" y="230"/>
                  </a:lnTo>
                  <a:lnTo>
                    <a:pt x="60"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4" name="Freeform 403"/>
            <p:cNvSpPr/>
            <p:nvPr/>
          </p:nvSpPr>
          <p:spPr bwMode="auto">
            <a:xfrm>
              <a:off x="6330950" y="3883025"/>
              <a:ext cx="98425" cy="365125"/>
            </a:xfrm>
            <a:custGeom>
              <a:avLst/>
              <a:gdLst>
                <a:gd name="T0" fmla="*/ 61 w 62"/>
                <a:gd name="T1" fmla="*/ 230 h 230"/>
                <a:gd name="T2" fmla="*/ 0 w 62"/>
                <a:gd name="T3" fmla="*/ 0 h 230"/>
                <a:gd name="T4" fmla="*/ 2 w 62"/>
                <a:gd name="T5" fmla="*/ 0 h 230"/>
                <a:gd name="T6" fmla="*/ 62 w 62"/>
                <a:gd name="T7" fmla="*/ 229 h 230"/>
                <a:gd name="T8" fmla="*/ 61 w 62"/>
                <a:gd name="T9" fmla="*/ 230 h 230"/>
              </a:gdLst>
              <a:ahLst/>
              <a:cxnLst>
                <a:cxn ang="0">
                  <a:pos x="T0" y="T1"/>
                </a:cxn>
                <a:cxn ang="0">
                  <a:pos x="T2" y="T3"/>
                </a:cxn>
                <a:cxn ang="0">
                  <a:pos x="T4" y="T5"/>
                </a:cxn>
                <a:cxn ang="0">
                  <a:pos x="T6" y="T7"/>
                </a:cxn>
                <a:cxn ang="0">
                  <a:pos x="T8" y="T9"/>
                </a:cxn>
              </a:cxnLst>
              <a:rect l="0" t="0" r="r" b="b"/>
              <a:pathLst>
                <a:path w="62" h="230">
                  <a:moveTo>
                    <a:pt x="61" y="230"/>
                  </a:moveTo>
                  <a:lnTo>
                    <a:pt x="0" y="0"/>
                  </a:lnTo>
                  <a:lnTo>
                    <a:pt x="2" y="0"/>
                  </a:lnTo>
                  <a:lnTo>
                    <a:pt x="62" y="229"/>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5" name="Freeform 404"/>
            <p:cNvSpPr/>
            <p:nvPr/>
          </p:nvSpPr>
          <p:spPr bwMode="auto">
            <a:xfrm>
              <a:off x="6869113" y="4138613"/>
              <a:ext cx="198438" cy="106363"/>
            </a:xfrm>
            <a:custGeom>
              <a:avLst/>
              <a:gdLst>
                <a:gd name="T0" fmla="*/ 0 w 191"/>
                <a:gd name="T1" fmla="*/ 45 h 103"/>
                <a:gd name="T2" fmla="*/ 191 w 191"/>
                <a:gd name="T3" fmla="*/ 20 h 103"/>
                <a:gd name="T4" fmla="*/ 153 w 191"/>
                <a:gd name="T5" fmla="*/ 93 h 103"/>
                <a:gd name="T6" fmla="*/ 45 w 191"/>
                <a:gd name="T7" fmla="*/ 103 h 103"/>
                <a:gd name="T8" fmla="*/ 0 w 191"/>
                <a:gd name="T9" fmla="*/ 45 h 103"/>
              </a:gdLst>
              <a:ahLst/>
              <a:cxnLst>
                <a:cxn ang="0">
                  <a:pos x="T0" y="T1"/>
                </a:cxn>
                <a:cxn ang="0">
                  <a:pos x="T2" y="T3"/>
                </a:cxn>
                <a:cxn ang="0">
                  <a:pos x="T4" y="T5"/>
                </a:cxn>
                <a:cxn ang="0">
                  <a:pos x="T6" y="T7"/>
                </a:cxn>
                <a:cxn ang="0">
                  <a:pos x="T8" y="T9"/>
                </a:cxn>
              </a:cxnLst>
              <a:rect l="0" t="0" r="r" b="b"/>
              <a:pathLst>
                <a:path w="191" h="103">
                  <a:moveTo>
                    <a:pt x="0" y="45"/>
                  </a:moveTo>
                  <a:cubicBezTo>
                    <a:pt x="0" y="45"/>
                    <a:pt x="116" y="0"/>
                    <a:pt x="191" y="20"/>
                  </a:cubicBezTo>
                  <a:cubicBezTo>
                    <a:pt x="153" y="93"/>
                    <a:pt x="153" y="93"/>
                    <a:pt x="153" y="93"/>
                  </a:cubicBezTo>
                  <a:cubicBezTo>
                    <a:pt x="45" y="103"/>
                    <a:pt x="45" y="103"/>
                    <a:pt x="45" y="103"/>
                  </a:cubicBezTo>
                  <a:lnTo>
                    <a:pt x="0" y="45"/>
                  </a:lnTo>
                  <a:close/>
                </a:path>
              </a:pathLst>
            </a:custGeom>
            <a:solidFill>
              <a:srgbClr val="1325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6" name="Freeform 405"/>
            <p:cNvSpPr/>
            <p:nvPr/>
          </p:nvSpPr>
          <p:spPr bwMode="auto">
            <a:xfrm>
              <a:off x="6872288" y="4114800"/>
              <a:ext cx="190500" cy="58738"/>
            </a:xfrm>
            <a:custGeom>
              <a:avLst/>
              <a:gdLst>
                <a:gd name="T0" fmla="*/ 0 w 184"/>
                <a:gd name="T1" fmla="*/ 28 h 57"/>
                <a:gd name="T2" fmla="*/ 97 w 184"/>
                <a:gd name="T3" fmla="*/ 2 h 57"/>
                <a:gd name="T4" fmla="*/ 136 w 184"/>
                <a:gd name="T5" fmla="*/ 0 h 57"/>
                <a:gd name="T6" fmla="*/ 157 w 184"/>
                <a:gd name="T7" fmla="*/ 2 h 57"/>
                <a:gd name="T8" fmla="*/ 170 w 184"/>
                <a:gd name="T9" fmla="*/ 4 h 57"/>
                <a:gd name="T10" fmla="*/ 150 w 184"/>
                <a:gd name="T11" fmla="*/ 38 h 57"/>
                <a:gd name="T12" fmla="*/ 111 w 184"/>
                <a:gd name="T13" fmla="*/ 48 h 57"/>
                <a:gd name="T14" fmla="*/ 59 w 184"/>
                <a:gd name="T15" fmla="*/ 55 h 57"/>
                <a:gd name="T16" fmla="*/ 33 w 184"/>
                <a:gd name="T17" fmla="*/ 56 h 57"/>
                <a:gd name="T18" fmla="*/ 14 w 184"/>
                <a:gd name="T19" fmla="*/ 51 h 57"/>
                <a:gd name="T20" fmla="*/ 0 w 184"/>
                <a:gd name="T21" fmla="*/ 29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84" h="57">
                  <a:moveTo>
                    <a:pt x="0" y="28"/>
                  </a:moveTo>
                  <a:cubicBezTo>
                    <a:pt x="28" y="6"/>
                    <a:pt x="64" y="9"/>
                    <a:pt x="97" y="2"/>
                  </a:cubicBezTo>
                  <a:cubicBezTo>
                    <a:pt x="110" y="0"/>
                    <a:pt x="123" y="0"/>
                    <a:pt x="136" y="0"/>
                  </a:cubicBezTo>
                  <a:cubicBezTo>
                    <a:pt x="143" y="1"/>
                    <a:pt x="150" y="1"/>
                    <a:pt x="157" y="2"/>
                  </a:cubicBezTo>
                  <a:cubicBezTo>
                    <a:pt x="162" y="2"/>
                    <a:pt x="167" y="2"/>
                    <a:pt x="170" y="4"/>
                  </a:cubicBezTo>
                  <a:cubicBezTo>
                    <a:pt x="184" y="16"/>
                    <a:pt x="158" y="33"/>
                    <a:pt x="150" y="38"/>
                  </a:cubicBezTo>
                  <a:cubicBezTo>
                    <a:pt x="137" y="46"/>
                    <a:pt x="126" y="46"/>
                    <a:pt x="111" y="48"/>
                  </a:cubicBezTo>
                  <a:cubicBezTo>
                    <a:pt x="94" y="51"/>
                    <a:pt x="76" y="54"/>
                    <a:pt x="59" y="55"/>
                  </a:cubicBezTo>
                  <a:cubicBezTo>
                    <a:pt x="50" y="56"/>
                    <a:pt x="42" y="57"/>
                    <a:pt x="33" y="56"/>
                  </a:cubicBezTo>
                  <a:cubicBezTo>
                    <a:pt x="27" y="55"/>
                    <a:pt x="19" y="55"/>
                    <a:pt x="14" y="51"/>
                  </a:cubicBezTo>
                  <a:cubicBezTo>
                    <a:pt x="9" y="48"/>
                    <a:pt x="1" y="36"/>
                    <a:pt x="0" y="29"/>
                  </a:cubicBezTo>
                </a:path>
              </a:pathLst>
            </a:custGeom>
            <a:solidFill>
              <a:srgbClr val="3A807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7" name="Freeform 407"/>
            <p:cNvSpPr/>
            <p:nvPr/>
          </p:nvSpPr>
          <p:spPr bwMode="auto">
            <a:xfrm>
              <a:off x="6753225" y="3824288"/>
              <a:ext cx="296863" cy="361950"/>
            </a:xfrm>
            <a:custGeom>
              <a:avLst/>
              <a:gdLst>
                <a:gd name="T0" fmla="*/ 6 w 288"/>
                <a:gd name="T1" fmla="*/ 64 h 350"/>
                <a:gd name="T2" fmla="*/ 13 w 288"/>
                <a:gd name="T3" fmla="*/ 86 h 350"/>
                <a:gd name="T4" fmla="*/ 19 w 288"/>
                <a:gd name="T5" fmla="*/ 110 h 350"/>
                <a:gd name="T6" fmla="*/ 49 w 288"/>
                <a:gd name="T7" fmla="*/ 179 h 350"/>
                <a:gd name="T8" fmla="*/ 77 w 288"/>
                <a:gd name="T9" fmla="*/ 213 h 350"/>
                <a:gd name="T10" fmla="*/ 110 w 288"/>
                <a:gd name="T11" fmla="*/ 243 h 350"/>
                <a:gd name="T12" fmla="*/ 146 w 288"/>
                <a:gd name="T13" fmla="*/ 293 h 350"/>
                <a:gd name="T14" fmla="*/ 164 w 288"/>
                <a:gd name="T15" fmla="*/ 350 h 350"/>
                <a:gd name="T16" fmla="*/ 236 w 288"/>
                <a:gd name="T17" fmla="*/ 347 h 350"/>
                <a:gd name="T18" fmla="*/ 285 w 288"/>
                <a:gd name="T19" fmla="*/ 337 h 350"/>
                <a:gd name="T20" fmla="*/ 280 w 288"/>
                <a:gd name="T21" fmla="*/ 309 h 350"/>
                <a:gd name="T22" fmla="*/ 275 w 288"/>
                <a:gd name="T23" fmla="*/ 280 h 350"/>
                <a:gd name="T24" fmla="*/ 262 w 288"/>
                <a:gd name="T25" fmla="*/ 172 h 350"/>
                <a:gd name="T26" fmla="*/ 257 w 288"/>
                <a:gd name="T27" fmla="*/ 118 h 350"/>
                <a:gd name="T28" fmla="*/ 224 w 288"/>
                <a:gd name="T29" fmla="*/ 74 h 350"/>
                <a:gd name="T30" fmla="*/ 139 w 288"/>
                <a:gd name="T31" fmla="*/ 7 h 350"/>
                <a:gd name="T32" fmla="*/ 62 w 288"/>
                <a:gd name="T33" fmla="*/ 5 h 350"/>
                <a:gd name="T34" fmla="*/ 0 w 288"/>
                <a:gd name="T35" fmla="*/ 24 h 350"/>
                <a:gd name="T36" fmla="*/ 38 w 288"/>
                <a:gd name="T37" fmla="*/ 44 h 350"/>
                <a:gd name="T38" fmla="*/ 86 w 288"/>
                <a:gd name="T39" fmla="*/ 47 h 350"/>
                <a:gd name="T40" fmla="*/ 129 w 288"/>
                <a:gd name="T41" fmla="*/ 77 h 350"/>
                <a:gd name="T42" fmla="*/ 152 w 288"/>
                <a:gd name="T43" fmla="*/ 125 h 350"/>
                <a:gd name="T44" fmla="*/ 109 w 288"/>
                <a:gd name="T45" fmla="*/ 147 h 350"/>
                <a:gd name="T46" fmla="*/ 69 w 288"/>
                <a:gd name="T47" fmla="*/ 116 h 350"/>
                <a:gd name="T48" fmla="*/ 42 w 288"/>
                <a:gd name="T49" fmla="*/ 79 h 350"/>
                <a:gd name="T50" fmla="*/ 25 w 288"/>
                <a:gd name="T51" fmla="*/ 59 h 350"/>
                <a:gd name="T52" fmla="*/ 6 w 288"/>
                <a:gd name="T53" fmla="*/ 64 h 3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88" h="350">
                  <a:moveTo>
                    <a:pt x="6" y="64"/>
                  </a:moveTo>
                  <a:cubicBezTo>
                    <a:pt x="9" y="68"/>
                    <a:pt x="10" y="80"/>
                    <a:pt x="13" y="86"/>
                  </a:cubicBezTo>
                  <a:cubicBezTo>
                    <a:pt x="16" y="94"/>
                    <a:pt x="16" y="102"/>
                    <a:pt x="19" y="110"/>
                  </a:cubicBezTo>
                  <a:cubicBezTo>
                    <a:pt x="24" y="126"/>
                    <a:pt x="41" y="164"/>
                    <a:pt x="49" y="179"/>
                  </a:cubicBezTo>
                  <a:cubicBezTo>
                    <a:pt x="57" y="195"/>
                    <a:pt x="65" y="202"/>
                    <a:pt x="77" y="213"/>
                  </a:cubicBezTo>
                  <a:cubicBezTo>
                    <a:pt x="92" y="227"/>
                    <a:pt x="97" y="228"/>
                    <a:pt x="110" y="243"/>
                  </a:cubicBezTo>
                  <a:cubicBezTo>
                    <a:pt x="123" y="258"/>
                    <a:pt x="136" y="276"/>
                    <a:pt x="146" y="293"/>
                  </a:cubicBezTo>
                  <a:cubicBezTo>
                    <a:pt x="158" y="313"/>
                    <a:pt x="161" y="329"/>
                    <a:pt x="164" y="350"/>
                  </a:cubicBezTo>
                  <a:cubicBezTo>
                    <a:pt x="188" y="350"/>
                    <a:pt x="212" y="349"/>
                    <a:pt x="236" y="347"/>
                  </a:cubicBezTo>
                  <a:cubicBezTo>
                    <a:pt x="244" y="346"/>
                    <a:pt x="280" y="346"/>
                    <a:pt x="285" y="337"/>
                  </a:cubicBezTo>
                  <a:cubicBezTo>
                    <a:pt x="288" y="332"/>
                    <a:pt x="281" y="315"/>
                    <a:pt x="280" y="309"/>
                  </a:cubicBezTo>
                  <a:cubicBezTo>
                    <a:pt x="278" y="299"/>
                    <a:pt x="277" y="290"/>
                    <a:pt x="275" y="280"/>
                  </a:cubicBezTo>
                  <a:cubicBezTo>
                    <a:pt x="270" y="244"/>
                    <a:pt x="268" y="209"/>
                    <a:pt x="262" y="172"/>
                  </a:cubicBezTo>
                  <a:cubicBezTo>
                    <a:pt x="259" y="155"/>
                    <a:pt x="261" y="135"/>
                    <a:pt x="257" y="118"/>
                  </a:cubicBezTo>
                  <a:cubicBezTo>
                    <a:pt x="252" y="98"/>
                    <a:pt x="241" y="86"/>
                    <a:pt x="224" y="74"/>
                  </a:cubicBezTo>
                  <a:cubicBezTo>
                    <a:pt x="195" y="52"/>
                    <a:pt x="176" y="18"/>
                    <a:pt x="139" y="7"/>
                  </a:cubicBezTo>
                  <a:cubicBezTo>
                    <a:pt x="115" y="0"/>
                    <a:pt x="87" y="4"/>
                    <a:pt x="62" y="5"/>
                  </a:cubicBezTo>
                  <a:cubicBezTo>
                    <a:pt x="41" y="6"/>
                    <a:pt x="18" y="12"/>
                    <a:pt x="0" y="24"/>
                  </a:cubicBezTo>
                  <a:cubicBezTo>
                    <a:pt x="8" y="40"/>
                    <a:pt x="20" y="45"/>
                    <a:pt x="38" y="44"/>
                  </a:cubicBezTo>
                  <a:cubicBezTo>
                    <a:pt x="56" y="43"/>
                    <a:pt x="68" y="41"/>
                    <a:pt x="86" y="47"/>
                  </a:cubicBezTo>
                  <a:cubicBezTo>
                    <a:pt x="104" y="53"/>
                    <a:pt x="118" y="62"/>
                    <a:pt x="129" y="77"/>
                  </a:cubicBezTo>
                  <a:cubicBezTo>
                    <a:pt x="138" y="88"/>
                    <a:pt x="157" y="110"/>
                    <a:pt x="152" y="125"/>
                  </a:cubicBezTo>
                  <a:cubicBezTo>
                    <a:pt x="146" y="143"/>
                    <a:pt x="125" y="151"/>
                    <a:pt x="109" y="147"/>
                  </a:cubicBezTo>
                  <a:cubicBezTo>
                    <a:pt x="91" y="143"/>
                    <a:pt x="80" y="129"/>
                    <a:pt x="69" y="116"/>
                  </a:cubicBezTo>
                  <a:cubicBezTo>
                    <a:pt x="59" y="105"/>
                    <a:pt x="50" y="93"/>
                    <a:pt x="42" y="79"/>
                  </a:cubicBezTo>
                  <a:cubicBezTo>
                    <a:pt x="38" y="71"/>
                    <a:pt x="33" y="63"/>
                    <a:pt x="25" y="59"/>
                  </a:cubicBezTo>
                  <a:cubicBezTo>
                    <a:pt x="17" y="54"/>
                    <a:pt x="12" y="58"/>
                    <a:pt x="6" y="64"/>
                  </a:cubicBezTo>
                </a:path>
              </a:pathLst>
            </a:custGeom>
            <a:solidFill>
              <a:srgbClr val="DDB76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8" name="Freeform 408"/>
            <p:cNvSpPr/>
            <p:nvPr/>
          </p:nvSpPr>
          <p:spPr bwMode="auto">
            <a:xfrm>
              <a:off x="6869113" y="4121150"/>
              <a:ext cx="206375" cy="111125"/>
            </a:xfrm>
            <a:custGeom>
              <a:avLst/>
              <a:gdLst>
                <a:gd name="T0" fmla="*/ 176 w 200"/>
                <a:gd name="T1" fmla="*/ 0 h 107"/>
                <a:gd name="T2" fmla="*/ 140 w 200"/>
                <a:gd name="T3" fmla="*/ 20 h 107"/>
                <a:gd name="T4" fmla="*/ 91 w 200"/>
                <a:gd name="T5" fmla="*/ 28 h 107"/>
                <a:gd name="T6" fmla="*/ 45 w 200"/>
                <a:gd name="T7" fmla="*/ 31 h 107"/>
                <a:gd name="T8" fmla="*/ 4 w 200"/>
                <a:gd name="T9" fmla="*/ 20 h 107"/>
                <a:gd name="T10" fmla="*/ 6 w 200"/>
                <a:gd name="T11" fmla="*/ 57 h 107"/>
                <a:gd name="T12" fmla="*/ 12 w 200"/>
                <a:gd name="T13" fmla="*/ 103 h 107"/>
                <a:gd name="T14" fmla="*/ 52 w 200"/>
                <a:gd name="T15" fmla="*/ 99 h 107"/>
                <a:gd name="T16" fmla="*/ 106 w 200"/>
                <a:gd name="T17" fmla="*/ 107 h 107"/>
                <a:gd name="T18" fmla="*/ 161 w 200"/>
                <a:gd name="T19" fmla="*/ 101 h 107"/>
                <a:gd name="T20" fmla="*/ 200 w 200"/>
                <a:gd name="T21" fmla="*/ 89 h 107"/>
                <a:gd name="T22" fmla="*/ 190 w 200"/>
                <a:gd name="T23" fmla="*/ 47 h 107"/>
                <a:gd name="T24" fmla="*/ 177 w 200"/>
                <a:gd name="T25" fmla="*/ 3 h 1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00" h="107">
                  <a:moveTo>
                    <a:pt x="176" y="0"/>
                  </a:moveTo>
                  <a:cubicBezTo>
                    <a:pt x="174" y="10"/>
                    <a:pt x="148" y="18"/>
                    <a:pt x="140" y="20"/>
                  </a:cubicBezTo>
                  <a:cubicBezTo>
                    <a:pt x="124" y="23"/>
                    <a:pt x="107" y="26"/>
                    <a:pt x="91" y="28"/>
                  </a:cubicBezTo>
                  <a:cubicBezTo>
                    <a:pt x="76" y="30"/>
                    <a:pt x="60" y="31"/>
                    <a:pt x="45" y="31"/>
                  </a:cubicBezTo>
                  <a:cubicBezTo>
                    <a:pt x="33" y="31"/>
                    <a:pt x="12" y="30"/>
                    <a:pt x="4" y="20"/>
                  </a:cubicBezTo>
                  <a:cubicBezTo>
                    <a:pt x="0" y="27"/>
                    <a:pt x="6" y="48"/>
                    <a:pt x="6" y="57"/>
                  </a:cubicBezTo>
                  <a:cubicBezTo>
                    <a:pt x="6" y="72"/>
                    <a:pt x="6" y="89"/>
                    <a:pt x="12" y="103"/>
                  </a:cubicBezTo>
                  <a:cubicBezTo>
                    <a:pt x="22" y="96"/>
                    <a:pt x="41" y="99"/>
                    <a:pt x="52" y="99"/>
                  </a:cubicBezTo>
                  <a:cubicBezTo>
                    <a:pt x="70" y="101"/>
                    <a:pt x="88" y="106"/>
                    <a:pt x="106" y="107"/>
                  </a:cubicBezTo>
                  <a:cubicBezTo>
                    <a:pt x="124" y="107"/>
                    <a:pt x="143" y="106"/>
                    <a:pt x="161" y="101"/>
                  </a:cubicBezTo>
                  <a:cubicBezTo>
                    <a:pt x="174" y="99"/>
                    <a:pt x="190" y="97"/>
                    <a:pt x="200" y="89"/>
                  </a:cubicBezTo>
                  <a:cubicBezTo>
                    <a:pt x="197" y="75"/>
                    <a:pt x="194" y="61"/>
                    <a:pt x="190" y="47"/>
                  </a:cubicBezTo>
                  <a:cubicBezTo>
                    <a:pt x="186" y="34"/>
                    <a:pt x="185" y="14"/>
                    <a:pt x="177" y="3"/>
                  </a:cubicBezTo>
                </a:path>
              </a:pathLst>
            </a:custGeom>
            <a:solidFill>
              <a:srgbClr val="4C938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9" name="Freeform 409"/>
            <p:cNvSpPr/>
            <p:nvPr/>
          </p:nvSpPr>
          <p:spPr bwMode="auto">
            <a:xfrm>
              <a:off x="6869113" y="4159250"/>
              <a:ext cx="222250" cy="173038"/>
            </a:xfrm>
            <a:custGeom>
              <a:avLst/>
              <a:gdLst>
                <a:gd name="T0" fmla="*/ 191 w 215"/>
                <a:gd name="T1" fmla="*/ 0 h 167"/>
                <a:gd name="T2" fmla="*/ 0 w 215"/>
                <a:gd name="T3" fmla="*/ 25 h 167"/>
                <a:gd name="T4" fmla="*/ 6 w 215"/>
                <a:gd name="T5" fmla="*/ 102 h 167"/>
                <a:gd name="T6" fmla="*/ 215 w 215"/>
                <a:gd name="T7" fmla="*/ 98 h 167"/>
                <a:gd name="T8" fmla="*/ 191 w 215"/>
                <a:gd name="T9" fmla="*/ 0 h 167"/>
              </a:gdLst>
              <a:ahLst/>
              <a:cxnLst>
                <a:cxn ang="0">
                  <a:pos x="T0" y="T1"/>
                </a:cxn>
                <a:cxn ang="0">
                  <a:pos x="T2" y="T3"/>
                </a:cxn>
                <a:cxn ang="0">
                  <a:pos x="T4" y="T5"/>
                </a:cxn>
                <a:cxn ang="0">
                  <a:pos x="T6" y="T7"/>
                </a:cxn>
                <a:cxn ang="0">
                  <a:pos x="T8" y="T9"/>
                </a:cxn>
              </a:cxnLst>
              <a:rect l="0" t="0" r="r" b="b"/>
              <a:pathLst>
                <a:path w="215" h="167">
                  <a:moveTo>
                    <a:pt x="191" y="0"/>
                  </a:moveTo>
                  <a:cubicBezTo>
                    <a:pt x="191" y="0"/>
                    <a:pt x="83" y="70"/>
                    <a:pt x="0" y="25"/>
                  </a:cubicBezTo>
                  <a:cubicBezTo>
                    <a:pt x="6" y="102"/>
                    <a:pt x="6" y="102"/>
                    <a:pt x="6" y="102"/>
                  </a:cubicBezTo>
                  <a:cubicBezTo>
                    <a:pt x="6" y="102"/>
                    <a:pt x="143" y="167"/>
                    <a:pt x="215" y="98"/>
                  </a:cubicBezTo>
                  <a:lnTo>
                    <a:pt x="191" y="0"/>
                  </a:lnTo>
                  <a:close/>
                </a:path>
              </a:pathLst>
            </a:custGeom>
            <a:solidFill>
              <a:srgbClr val="364E5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0" name="Freeform 410"/>
            <p:cNvSpPr/>
            <p:nvPr/>
          </p:nvSpPr>
          <p:spPr bwMode="auto">
            <a:xfrm>
              <a:off x="6884988" y="4217988"/>
              <a:ext cx="30163" cy="33338"/>
            </a:xfrm>
            <a:custGeom>
              <a:avLst/>
              <a:gdLst>
                <a:gd name="T0" fmla="*/ 23 w 30"/>
                <a:gd name="T1" fmla="*/ 30 h 33"/>
                <a:gd name="T2" fmla="*/ 4 w 30"/>
                <a:gd name="T3" fmla="*/ 23 h 33"/>
                <a:gd name="T4" fmla="*/ 7 w 30"/>
                <a:gd name="T5" fmla="*/ 3 h 33"/>
                <a:gd name="T6" fmla="*/ 25 w 30"/>
                <a:gd name="T7" fmla="*/ 10 h 33"/>
                <a:gd name="T8" fmla="*/ 23 w 30"/>
                <a:gd name="T9" fmla="*/ 30 h 33"/>
              </a:gdLst>
              <a:ahLst/>
              <a:cxnLst>
                <a:cxn ang="0">
                  <a:pos x="T0" y="T1"/>
                </a:cxn>
                <a:cxn ang="0">
                  <a:pos x="T2" y="T3"/>
                </a:cxn>
                <a:cxn ang="0">
                  <a:pos x="T4" y="T5"/>
                </a:cxn>
                <a:cxn ang="0">
                  <a:pos x="T6" y="T7"/>
                </a:cxn>
                <a:cxn ang="0">
                  <a:pos x="T8" y="T9"/>
                </a:cxn>
              </a:cxnLst>
              <a:rect l="0" t="0" r="r" b="b"/>
              <a:pathLst>
                <a:path w="30" h="33">
                  <a:moveTo>
                    <a:pt x="23" y="30"/>
                  </a:moveTo>
                  <a:cubicBezTo>
                    <a:pt x="17" y="33"/>
                    <a:pt x="9" y="30"/>
                    <a:pt x="4" y="23"/>
                  </a:cubicBezTo>
                  <a:cubicBezTo>
                    <a:pt x="0" y="15"/>
                    <a:pt x="1" y="7"/>
                    <a:pt x="7" y="3"/>
                  </a:cubicBezTo>
                  <a:cubicBezTo>
                    <a:pt x="13" y="0"/>
                    <a:pt x="21" y="3"/>
                    <a:pt x="25" y="10"/>
                  </a:cubicBezTo>
                  <a:cubicBezTo>
                    <a:pt x="30" y="18"/>
                    <a:pt x="28" y="27"/>
                    <a:pt x="23" y="30"/>
                  </a:cubicBezTo>
                  <a:close/>
                </a:path>
              </a:pathLst>
            </a:custGeom>
            <a:solidFill>
              <a:srgbClr val="1325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1" name="Freeform 411"/>
            <p:cNvSpPr/>
            <p:nvPr/>
          </p:nvSpPr>
          <p:spPr bwMode="auto">
            <a:xfrm>
              <a:off x="6689725" y="3843338"/>
              <a:ext cx="63500" cy="36513"/>
            </a:xfrm>
            <a:custGeom>
              <a:avLst/>
              <a:gdLst>
                <a:gd name="T0" fmla="*/ 19 w 62"/>
                <a:gd name="T1" fmla="*/ 32 h 36"/>
                <a:gd name="T2" fmla="*/ 57 w 62"/>
                <a:gd name="T3" fmla="*/ 36 h 36"/>
                <a:gd name="T4" fmla="*/ 60 w 62"/>
                <a:gd name="T5" fmla="*/ 28 h 36"/>
                <a:gd name="T6" fmla="*/ 62 w 62"/>
                <a:gd name="T7" fmla="*/ 20 h 36"/>
                <a:gd name="T8" fmla="*/ 30 w 62"/>
                <a:gd name="T9" fmla="*/ 0 h 36"/>
                <a:gd name="T10" fmla="*/ 1 w 62"/>
                <a:gd name="T11" fmla="*/ 7 h 36"/>
                <a:gd name="T12" fmla="*/ 0 w 62"/>
                <a:gd name="T13" fmla="*/ 8 h 36"/>
                <a:gd name="T14" fmla="*/ 0 w 62"/>
                <a:gd name="T15" fmla="*/ 9 h 36"/>
                <a:gd name="T16" fmla="*/ 19 w 62"/>
                <a:gd name="T17" fmla="*/ 32 h 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2" h="36">
                  <a:moveTo>
                    <a:pt x="19" y="32"/>
                  </a:moveTo>
                  <a:cubicBezTo>
                    <a:pt x="33" y="25"/>
                    <a:pt x="57" y="36"/>
                    <a:pt x="57" y="36"/>
                  </a:cubicBezTo>
                  <a:cubicBezTo>
                    <a:pt x="60" y="28"/>
                    <a:pt x="60" y="28"/>
                    <a:pt x="60" y="28"/>
                  </a:cubicBezTo>
                  <a:cubicBezTo>
                    <a:pt x="62" y="20"/>
                    <a:pt x="62" y="20"/>
                    <a:pt x="62" y="20"/>
                  </a:cubicBezTo>
                  <a:cubicBezTo>
                    <a:pt x="62" y="20"/>
                    <a:pt x="37" y="13"/>
                    <a:pt x="30" y="0"/>
                  </a:cubicBezTo>
                  <a:cubicBezTo>
                    <a:pt x="30" y="0"/>
                    <a:pt x="14" y="12"/>
                    <a:pt x="1" y="7"/>
                  </a:cubicBezTo>
                  <a:cubicBezTo>
                    <a:pt x="0" y="8"/>
                    <a:pt x="0" y="8"/>
                    <a:pt x="0" y="8"/>
                  </a:cubicBezTo>
                  <a:cubicBezTo>
                    <a:pt x="0" y="9"/>
                    <a:pt x="0" y="9"/>
                    <a:pt x="0" y="9"/>
                  </a:cubicBezTo>
                  <a:cubicBezTo>
                    <a:pt x="14" y="13"/>
                    <a:pt x="19" y="32"/>
                    <a:pt x="19" y="32"/>
                  </a:cubicBezTo>
                  <a:close/>
                </a:path>
              </a:pathLst>
            </a:custGeom>
            <a:solidFill>
              <a:srgbClr val="CE893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2" name="Freeform 412"/>
            <p:cNvSpPr/>
            <p:nvPr/>
          </p:nvSpPr>
          <p:spPr bwMode="auto">
            <a:xfrm>
              <a:off x="6689725" y="3849688"/>
              <a:ext cx="63500" cy="26988"/>
            </a:xfrm>
            <a:custGeom>
              <a:avLst/>
              <a:gdLst>
                <a:gd name="T0" fmla="*/ 21 w 61"/>
                <a:gd name="T1" fmla="*/ 20 h 27"/>
                <a:gd name="T2" fmla="*/ 58 w 61"/>
                <a:gd name="T3" fmla="*/ 27 h 27"/>
                <a:gd name="T4" fmla="*/ 60 w 61"/>
                <a:gd name="T5" fmla="*/ 22 h 27"/>
                <a:gd name="T6" fmla="*/ 61 w 61"/>
                <a:gd name="T7" fmla="*/ 17 h 27"/>
                <a:gd name="T8" fmla="*/ 28 w 61"/>
                <a:gd name="T9" fmla="*/ 0 h 27"/>
                <a:gd name="T10" fmla="*/ 0 w 61"/>
                <a:gd name="T11" fmla="*/ 1 h 27"/>
                <a:gd name="T12" fmla="*/ 0 w 61"/>
                <a:gd name="T13" fmla="*/ 2 h 27"/>
                <a:gd name="T14" fmla="*/ 0 w 61"/>
                <a:gd name="T15" fmla="*/ 2 h 27"/>
                <a:gd name="T16" fmla="*/ 21 w 61"/>
                <a:gd name="T17" fmla="*/ 2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1" h="27">
                  <a:moveTo>
                    <a:pt x="21" y="20"/>
                  </a:moveTo>
                  <a:cubicBezTo>
                    <a:pt x="33" y="17"/>
                    <a:pt x="58" y="27"/>
                    <a:pt x="58" y="27"/>
                  </a:cubicBezTo>
                  <a:cubicBezTo>
                    <a:pt x="60" y="22"/>
                    <a:pt x="60" y="22"/>
                    <a:pt x="60" y="22"/>
                  </a:cubicBezTo>
                  <a:cubicBezTo>
                    <a:pt x="61" y="17"/>
                    <a:pt x="61" y="17"/>
                    <a:pt x="61" y="17"/>
                  </a:cubicBezTo>
                  <a:cubicBezTo>
                    <a:pt x="61" y="17"/>
                    <a:pt x="36" y="10"/>
                    <a:pt x="28" y="0"/>
                  </a:cubicBezTo>
                  <a:cubicBezTo>
                    <a:pt x="28" y="0"/>
                    <a:pt x="14" y="6"/>
                    <a:pt x="0" y="1"/>
                  </a:cubicBezTo>
                  <a:cubicBezTo>
                    <a:pt x="0" y="2"/>
                    <a:pt x="0" y="2"/>
                    <a:pt x="0" y="2"/>
                  </a:cubicBezTo>
                  <a:cubicBezTo>
                    <a:pt x="0" y="2"/>
                    <a:pt x="0" y="2"/>
                    <a:pt x="0" y="2"/>
                  </a:cubicBezTo>
                  <a:cubicBezTo>
                    <a:pt x="14" y="7"/>
                    <a:pt x="21" y="20"/>
                    <a:pt x="21" y="20"/>
                  </a:cubicBezTo>
                  <a:close/>
                </a:path>
              </a:pathLst>
            </a:custGeom>
            <a:solidFill>
              <a:srgbClr val="E2A0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3" name="Freeform 413"/>
            <p:cNvSpPr/>
            <p:nvPr/>
          </p:nvSpPr>
          <p:spPr bwMode="auto">
            <a:xfrm>
              <a:off x="6689725" y="3851275"/>
              <a:ext cx="61913" cy="22225"/>
            </a:xfrm>
            <a:custGeom>
              <a:avLst/>
              <a:gdLst>
                <a:gd name="T0" fmla="*/ 23 w 60"/>
                <a:gd name="T1" fmla="*/ 13 h 22"/>
                <a:gd name="T2" fmla="*/ 59 w 60"/>
                <a:gd name="T3" fmla="*/ 22 h 22"/>
                <a:gd name="T4" fmla="*/ 60 w 60"/>
                <a:gd name="T5" fmla="*/ 20 h 22"/>
                <a:gd name="T6" fmla="*/ 60 w 60"/>
                <a:gd name="T7" fmla="*/ 17 h 22"/>
                <a:gd name="T8" fmla="*/ 26 w 60"/>
                <a:gd name="T9" fmla="*/ 3 h 22"/>
                <a:gd name="T10" fmla="*/ 0 w 60"/>
                <a:gd name="T11" fmla="*/ 0 h 22"/>
                <a:gd name="T12" fmla="*/ 0 w 60"/>
                <a:gd name="T13" fmla="*/ 0 h 22"/>
                <a:gd name="T14" fmla="*/ 0 w 60"/>
                <a:gd name="T15" fmla="*/ 0 h 22"/>
                <a:gd name="T16" fmla="*/ 23 w 60"/>
                <a:gd name="T17" fmla="*/ 13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 h="22">
                  <a:moveTo>
                    <a:pt x="23" y="13"/>
                  </a:moveTo>
                  <a:cubicBezTo>
                    <a:pt x="34" y="13"/>
                    <a:pt x="59" y="22"/>
                    <a:pt x="59" y="22"/>
                  </a:cubicBezTo>
                  <a:cubicBezTo>
                    <a:pt x="60" y="20"/>
                    <a:pt x="60" y="20"/>
                    <a:pt x="60" y="20"/>
                  </a:cubicBezTo>
                  <a:cubicBezTo>
                    <a:pt x="60" y="17"/>
                    <a:pt x="60" y="17"/>
                    <a:pt x="60" y="17"/>
                  </a:cubicBezTo>
                  <a:cubicBezTo>
                    <a:pt x="60" y="17"/>
                    <a:pt x="35" y="9"/>
                    <a:pt x="26" y="3"/>
                  </a:cubicBezTo>
                  <a:cubicBezTo>
                    <a:pt x="26" y="3"/>
                    <a:pt x="14" y="4"/>
                    <a:pt x="0" y="0"/>
                  </a:cubicBezTo>
                  <a:cubicBezTo>
                    <a:pt x="0" y="0"/>
                    <a:pt x="0" y="0"/>
                    <a:pt x="0" y="0"/>
                  </a:cubicBezTo>
                  <a:cubicBezTo>
                    <a:pt x="0" y="0"/>
                    <a:pt x="0" y="0"/>
                    <a:pt x="0" y="0"/>
                  </a:cubicBezTo>
                  <a:cubicBezTo>
                    <a:pt x="14" y="4"/>
                    <a:pt x="23" y="13"/>
                    <a:pt x="23" y="13"/>
                  </a:cubicBezTo>
                  <a:close/>
                </a:path>
              </a:pathLst>
            </a:custGeom>
            <a:solidFill>
              <a:srgbClr val="F3B45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4" name="Freeform 414"/>
            <p:cNvSpPr/>
            <p:nvPr/>
          </p:nvSpPr>
          <p:spPr bwMode="auto">
            <a:xfrm>
              <a:off x="6735763" y="3852863"/>
              <a:ext cx="174625" cy="92075"/>
            </a:xfrm>
            <a:custGeom>
              <a:avLst/>
              <a:gdLst>
                <a:gd name="T0" fmla="*/ 9 w 169"/>
                <a:gd name="T1" fmla="*/ 0 h 89"/>
                <a:gd name="T2" fmla="*/ 5 w 169"/>
                <a:gd name="T3" fmla="*/ 14 h 89"/>
                <a:gd name="T4" fmla="*/ 0 w 169"/>
                <a:gd name="T5" fmla="*/ 28 h 89"/>
                <a:gd name="T6" fmla="*/ 154 w 169"/>
                <a:gd name="T7" fmla="*/ 89 h 89"/>
                <a:gd name="T8" fmla="*/ 161 w 169"/>
                <a:gd name="T9" fmla="*/ 66 h 89"/>
                <a:gd name="T10" fmla="*/ 169 w 169"/>
                <a:gd name="T11" fmla="*/ 42 h 89"/>
                <a:gd name="T12" fmla="*/ 9 w 169"/>
                <a:gd name="T13" fmla="*/ 0 h 89"/>
              </a:gdLst>
              <a:ahLst/>
              <a:cxnLst>
                <a:cxn ang="0">
                  <a:pos x="T0" y="T1"/>
                </a:cxn>
                <a:cxn ang="0">
                  <a:pos x="T2" y="T3"/>
                </a:cxn>
                <a:cxn ang="0">
                  <a:pos x="T4" y="T5"/>
                </a:cxn>
                <a:cxn ang="0">
                  <a:pos x="T6" y="T7"/>
                </a:cxn>
                <a:cxn ang="0">
                  <a:pos x="T8" y="T9"/>
                </a:cxn>
                <a:cxn ang="0">
                  <a:pos x="T10" y="T11"/>
                </a:cxn>
                <a:cxn ang="0">
                  <a:pos x="T12" y="T13"/>
                </a:cxn>
              </a:cxnLst>
              <a:rect l="0" t="0" r="r" b="b"/>
              <a:pathLst>
                <a:path w="169" h="89">
                  <a:moveTo>
                    <a:pt x="9" y="0"/>
                  </a:moveTo>
                  <a:cubicBezTo>
                    <a:pt x="5" y="14"/>
                    <a:pt x="5" y="14"/>
                    <a:pt x="5" y="14"/>
                  </a:cubicBezTo>
                  <a:cubicBezTo>
                    <a:pt x="0" y="28"/>
                    <a:pt x="0" y="28"/>
                    <a:pt x="0" y="28"/>
                  </a:cubicBezTo>
                  <a:cubicBezTo>
                    <a:pt x="124" y="84"/>
                    <a:pt x="154" y="89"/>
                    <a:pt x="154" y="89"/>
                  </a:cubicBezTo>
                  <a:cubicBezTo>
                    <a:pt x="161" y="66"/>
                    <a:pt x="161" y="66"/>
                    <a:pt x="161" y="66"/>
                  </a:cubicBezTo>
                  <a:cubicBezTo>
                    <a:pt x="169" y="42"/>
                    <a:pt x="169" y="42"/>
                    <a:pt x="169" y="42"/>
                  </a:cubicBezTo>
                  <a:cubicBezTo>
                    <a:pt x="169" y="42"/>
                    <a:pt x="142" y="29"/>
                    <a:pt x="9" y="0"/>
                  </a:cubicBezTo>
                  <a:close/>
                </a:path>
              </a:pathLst>
            </a:custGeom>
            <a:solidFill>
              <a:srgbClr val="99502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5" name="Freeform 415"/>
            <p:cNvSpPr/>
            <p:nvPr/>
          </p:nvSpPr>
          <p:spPr bwMode="auto">
            <a:xfrm>
              <a:off x="6910388" y="3902075"/>
              <a:ext cx="123825" cy="77788"/>
            </a:xfrm>
            <a:custGeom>
              <a:avLst/>
              <a:gdLst>
                <a:gd name="T0" fmla="*/ 29 w 120"/>
                <a:gd name="T1" fmla="*/ 3 h 76"/>
                <a:gd name="T2" fmla="*/ 17 w 120"/>
                <a:gd name="T3" fmla="*/ 0 h 76"/>
                <a:gd name="T4" fmla="*/ 0 w 120"/>
                <a:gd name="T5" fmla="*/ 49 h 76"/>
                <a:gd name="T6" fmla="*/ 13 w 120"/>
                <a:gd name="T7" fmla="*/ 53 h 76"/>
                <a:gd name="T8" fmla="*/ 109 w 120"/>
                <a:gd name="T9" fmla="*/ 76 h 76"/>
                <a:gd name="T10" fmla="*/ 120 w 120"/>
                <a:gd name="T11" fmla="*/ 43 h 76"/>
                <a:gd name="T12" fmla="*/ 29 w 120"/>
                <a:gd name="T13" fmla="*/ 3 h 76"/>
              </a:gdLst>
              <a:ahLst/>
              <a:cxnLst>
                <a:cxn ang="0">
                  <a:pos x="T0" y="T1"/>
                </a:cxn>
                <a:cxn ang="0">
                  <a:pos x="T2" y="T3"/>
                </a:cxn>
                <a:cxn ang="0">
                  <a:pos x="T4" y="T5"/>
                </a:cxn>
                <a:cxn ang="0">
                  <a:pos x="T6" y="T7"/>
                </a:cxn>
                <a:cxn ang="0">
                  <a:pos x="T8" y="T9"/>
                </a:cxn>
                <a:cxn ang="0">
                  <a:pos x="T10" y="T11"/>
                </a:cxn>
                <a:cxn ang="0">
                  <a:pos x="T12" y="T13"/>
                </a:cxn>
              </a:cxnLst>
              <a:rect l="0" t="0" r="r" b="b"/>
              <a:pathLst>
                <a:path w="120" h="76">
                  <a:moveTo>
                    <a:pt x="29" y="3"/>
                  </a:moveTo>
                  <a:cubicBezTo>
                    <a:pt x="25" y="2"/>
                    <a:pt x="21" y="1"/>
                    <a:pt x="17" y="0"/>
                  </a:cubicBezTo>
                  <a:cubicBezTo>
                    <a:pt x="0" y="49"/>
                    <a:pt x="0" y="49"/>
                    <a:pt x="0" y="49"/>
                  </a:cubicBezTo>
                  <a:cubicBezTo>
                    <a:pt x="4" y="51"/>
                    <a:pt x="8" y="52"/>
                    <a:pt x="13" y="53"/>
                  </a:cubicBezTo>
                  <a:cubicBezTo>
                    <a:pt x="50" y="66"/>
                    <a:pt x="85" y="74"/>
                    <a:pt x="109" y="76"/>
                  </a:cubicBezTo>
                  <a:cubicBezTo>
                    <a:pt x="120" y="43"/>
                    <a:pt x="120" y="43"/>
                    <a:pt x="120" y="43"/>
                  </a:cubicBezTo>
                  <a:cubicBezTo>
                    <a:pt x="99" y="30"/>
                    <a:pt x="67" y="16"/>
                    <a:pt x="29" y="3"/>
                  </a:cubicBezTo>
                  <a:close/>
                </a:path>
              </a:pathLst>
            </a:custGeom>
            <a:solidFill>
              <a:srgbClr val="89451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6" name="Freeform 416"/>
            <p:cNvSpPr/>
            <p:nvPr/>
          </p:nvSpPr>
          <p:spPr bwMode="auto">
            <a:xfrm>
              <a:off x="6892925" y="3895725"/>
              <a:ext cx="34925" cy="57150"/>
            </a:xfrm>
            <a:custGeom>
              <a:avLst/>
              <a:gdLst>
                <a:gd name="T0" fmla="*/ 16 w 34"/>
                <a:gd name="T1" fmla="*/ 0 h 55"/>
                <a:gd name="T2" fmla="*/ 0 w 34"/>
                <a:gd name="T3" fmla="*/ 49 h 55"/>
                <a:gd name="T4" fmla="*/ 17 w 34"/>
                <a:gd name="T5" fmla="*/ 55 h 55"/>
                <a:gd name="T6" fmla="*/ 34 w 34"/>
                <a:gd name="T7" fmla="*/ 6 h 55"/>
                <a:gd name="T8" fmla="*/ 16 w 34"/>
                <a:gd name="T9" fmla="*/ 0 h 55"/>
              </a:gdLst>
              <a:ahLst/>
              <a:cxnLst>
                <a:cxn ang="0">
                  <a:pos x="T0" y="T1"/>
                </a:cxn>
                <a:cxn ang="0">
                  <a:pos x="T2" y="T3"/>
                </a:cxn>
                <a:cxn ang="0">
                  <a:pos x="T4" y="T5"/>
                </a:cxn>
                <a:cxn ang="0">
                  <a:pos x="T6" y="T7"/>
                </a:cxn>
                <a:cxn ang="0">
                  <a:pos x="T8" y="T9"/>
                </a:cxn>
              </a:cxnLst>
              <a:rect l="0" t="0" r="r" b="b"/>
              <a:pathLst>
                <a:path w="34" h="55">
                  <a:moveTo>
                    <a:pt x="16" y="0"/>
                  </a:moveTo>
                  <a:cubicBezTo>
                    <a:pt x="0" y="49"/>
                    <a:pt x="0" y="49"/>
                    <a:pt x="0" y="49"/>
                  </a:cubicBezTo>
                  <a:cubicBezTo>
                    <a:pt x="5" y="51"/>
                    <a:pt x="11" y="53"/>
                    <a:pt x="17" y="55"/>
                  </a:cubicBezTo>
                  <a:cubicBezTo>
                    <a:pt x="34" y="6"/>
                    <a:pt x="34" y="6"/>
                    <a:pt x="34" y="6"/>
                  </a:cubicBezTo>
                  <a:cubicBezTo>
                    <a:pt x="28" y="4"/>
                    <a:pt x="22" y="2"/>
                    <a:pt x="16" y="0"/>
                  </a:cubicBezTo>
                  <a:close/>
                </a:path>
              </a:pathLst>
            </a:custGeom>
            <a:solidFill>
              <a:srgbClr val="CE893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7" name="Freeform 417"/>
            <p:cNvSpPr/>
            <p:nvPr/>
          </p:nvSpPr>
          <p:spPr bwMode="auto">
            <a:xfrm>
              <a:off x="7023100" y="3946525"/>
              <a:ext cx="39688" cy="36513"/>
            </a:xfrm>
            <a:custGeom>
              <a:avLst/>
              <a:gdLst>
                <a:gd name="T0" fmla="*/ 36 w 38"/>
                <a:gd name="T1" fmla="*/ 27 h 35"/>
                <a:gd name="T2" fmla="*/ 11 w 38"/>
                <a:gd name="T3" fmla="*/ 0 h 35"/>
                <a:gd name="T4" fmla="*/ 0 w 38"/>
                <a:gd name="T5" fmla="*/ 33 h 35"/>
                <a:gd name="T6" fmla="*/ 36 w 38"/>
                <a:gd name="T7" fmla="*/ 27 h 35"/>
              </a:gdLst>
              <a:ahLst/>
              <a:cxnLst>
                <a:cxn ang="0">
                  <a:pos x="T0" y="T1"/>
                </a:cxn>
                <a:cxn ang="0">
                  <a:pos x="T2" y="T3"/>
                </a:cxn>
                <a:cxn ang="0">
                  <a:pos x="T4" y="T5"/>
                </a:cxn>
                <a:cxn ang="0">
                  <a:pos x="T6" y="T7"/>
                </a:cxn>
              </a:cxnLst>
              <a:rect l="0" t="0" r="r" b="b"/>
              <a:pathLst>
                <a:path w="38" h="35">
                  <a:moveTo>
                    <a:pt x="36" y="27"/>
                  </a:moveTo>
                  <a:cubicBezTo>
                    <a:pt x="38" y="21"/>
                    <a:pt x="29" y="11"/>
                    <a:pt x="11" y="0"/>
                  </a:cubicBezTo>
                  <a:cubicBezTo>
                    <a:pt x="0" y="33"/>
                    <a:pt x="0" y="33"/>
                    <a:pt x="0" y="33"/>
                  </a:cubicBezTo>
                  <a:cubicBezTo>
                    <a:pt x="21" y="35"/>
                    <a:pt x="34" y="33"/>
                    <a:pt x="36" y="27"/>
                  </a:cubicBezTo>
                  <a:close/>
                </a:path>
              </a:pathLst>
            </a:custGeom>
            <a:solidFill>
              <a:srgbClr val="CE893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8" name="Freeform 418"/>
            <p:cNvSpPr/>
            <p:nvPr/>
          </p:nvSpPr>
          <p:spPr bwMode="auto">
            <a:xfrm>
              <a:off x="6737350" y="3857625"/>
              <a:ext cx="171450" cy="80963"/>
            </a:xfrm>
            <a:custGeom>
              <a:avLst/>
              <a:gdLst>
                <a:gd name="T0" fmla="*/ 7 w 166"/>
                <a:gd name="T1" fmla="*/ 0 h 78"/>
                <a:gd name="T2" fmla="*/ 4 w 166"/>
                <a:gd name="T3" fmla="*/ 10 h 78"/>
                <a:gd name="T4" fmla="*/ 0 w 166"/>
                <a:gd name="T5" fmla="*/ 20 h 78"/>
                <a:gd name="T6" fmla="*/ 155 w 166"/>
                <a:gd name="T7" fmla="*/ 78 h 78"/>
                <a:gd name="T8" fmla="*/ 160 w 166"/>
                <a:gd name="T9" fmla="*/ 62 h 78"/>
                <a:gd name="T10" fmla="*/ 166 w 166"/>
                <a:gd name="T11" fmla="*/ 46 h 78"/>
                <a:gd name="T12" fmla="*/ 7 w 166"/>
                <a:gd name="T13" fmla="*/ 0 h 78"/>
              </a:gdLst>
              <a:ahLst/>
              <a:cxnLst>
                <a:cxn ang="0">
                  <a:pos x="T0" y="T1"/>
                </a:cxn>
                <a:cxn ang="0">
                  <a:pos x="T2" y="T3"/>
                </a:cxn>
                <a:cxn ang="0">
                  <a:pos x="T4" y="T5"/>
                </a:cxn>
                <a:cxn ang="0">
                  <a:pos x="T6" y="T7"/>
                </a:cxn>
                <a:cxn ang="0">
                  <a:pos x="T8" y="T9"/>
                </a:cxn>
                <a:cxn ang="0">
                  <a:pos x="T10" y="T11"/>
                </a:cxn>
                <a:cxn ang="0">
                  <a:pos x="T12" y="T13"/>
                </a:cxn>
              </a:cxnLst>
              <a:rect l="0" t="0" r="r" b="b"/>
              <a:pathLst>
                <a:path w="166" h="78">
                  <a:moveTo>
                    <a:pt x="7" y="0"/>
                  </a:moveTo>
                  <a:cubicBezTo>
                    <a:pt x="4" y="10"/>
                    <a:pt x="4" y="10"/>
                    <a:pt x="4" y="10"/>
                  </a:cubicBezTo>
                  <a:cubicBezTo>
                    <a:pt x="0" y="20"/>
                    <a:pt x="0" y="20"/>
                    <a:pt x="0" y="20"/>
                  </a:cubicBezTo>
                  <a:cubicBezTo>
                    <a:pt x="126" y="72"/>
                    <a:pt x="155" y="78"/>
                    <a:pt x="155" y="78"/>
                  </a:cubicBezTo>
                  <a:cubicBezTo>
                    <a:pt x="160" y="62"/>
                    <a:pt x="160" y="62"/>
                    <a:pt x="160" y="62"/>
                  </a:cubicBezTo>
                  <a:cubicBezTo>
                    <a:pt x="166" y="46"/>
                    <a:pt x="166" y="46"/>
                    <a:pt x="166" y="46"/>
                  </a:cubicBezTo>
                  <a:cubicBezTo>
                    <a:pt x="166" y="46"/>
                    <a:pt x="139" y="34"/>
                    <a:pt x="7" y="0"/>
                  </a:cubicBezTo>
                  <a:close/>
                </a:path>
              </a:pathLst>
            </a:custGeom>
            <a:solidFill>
              <a:srgbClr val="AA5C26"/>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19" name="Freeform 419"/>
            <p:cNvSpPr/>
            <p:nvPr/>
          </p:nvSpPr>
          <p:spPr bwMode="auto">
            <a:xfrm>
              <a:off x="6913563" y="3908425"/>
              <a:ext cx="119063" cy="66675"/>
            </a:xfrm>
            <a:custGeom>
              <a:avLst/>
              <a:gdLst>
                <a:gd name="T0" fmla="*/ 24 w 115"/>
                <a:gd name="T1" fmla="*/ 4 h 64"/>
                <a:gd name="T2" fmla="*/ 11 w 115"/>
                <a:gd name="T3" fmla="*/ 0 h 64"/>
                <a:gd name="T4" fmla="*/ 0 w 115"/>
                <a:gd name="T5" fmla="*/ 35 h 64"/>
                <a:gd name="T6" fmla="*/ 12 w 115"/>
                <a:gd name="T7" fmla="*/ 39 h 64"/>
                <a:gd name="T8" fmla="*/ 108 w 115"/>
                <a:gd name="T9" fmla="*/ 64 h 64"/>
                <a:gd name="T10" fmla="*/ 115 w 115"/>
                <a:gd name="T11" fmla="*/ 41 h 64"/>
                <a:gd name="T12" fmla="*/ 24 w 115"/>
                <a:gd name="T13" fmla="*/ 4 h 64"/>
              </a:gdLst>
              <a:ahLst/>
              <a:cxnLst>
                <a:cxn ang="0">
                  <a:pos x="T0" y="T1"/>
                </a:cxn>
                <a:cxn ang="0">
                  <a:pos x="T2" y="T3"/>
                </a:cxn>
                <a:cxn ang="0">
                  <a:pos x="T4" y="T5"/>
                </a:cxn>
                <a:cxn ang="0">
                  <a:pos x="T6" y="T7"/>
                </a:cxn>
                <a:cxn ang="0">
                  <a:pos x="T8" y="T9"/>
                </a:cxn>
                <a:cxn ang="0">
                  <a:pos x="T10" y="T11"/>
                </a:cxn>
                <a:cxn ang="0">
                  <a:pos x="T12" y="T13"/>
                </a:cxn>
              </a:cxnLst>
              <a:rect l="0" t="0" r="r" b="b"/>
              <a:pathLst>
                <a:path w="115" h="64">
                  <a:moveTo>
                    <a:pt x="24" y="4"/>
                  </a:moveTo>
                  <a:cubicBezTo>
                    <a:pt x="20" y="3"/>
                    <a:pt x="15" y="1"/>
                    <a:pt x="11" y="0"/>
                  </a:cubicBezTo>
                  <a:cubicBezTo>
                    <a:pt x="0" y="35"/>
                    <a:pt x="0" y="35"/>
                    <a:pt x="0" y="35"/>
                  </a:cubicBezTo>
                  <a:cubicBezTo>
                    <a:pt x="4" y="36"/>
                    <a:pt x="8" y="37"/>
                    <a:pt x="12" y="39"/>
                  </a:cubicBezTo>
                  <a:cubicBezTo>
                    <a:pt x="49" y="51"/>
                    <a:pt x="84" y="60"/>
                    <a:pt x="108" y="64"/>
                  </a:cubicBezTo>
                  <a:cubicBezTo>
                    <a:pt x="115" y="41"/>
                    <a:pt x="115" y="41"/>
                    <a:pt x="115" y="41"/>
                  </a:cubicBezTo>
                  <a:cubicBezTo>
                    <a:pt x="94" y="30"/>
                    <a:pt x="61" y="17"/>
                    <a:pt x="24" y="4"/>
                  </a:cubicBezTo>
                  <a:close/>
                </a:path>
              </a:pathLst>
            </a:custGeom>
            <a:solidFill>
              <a:srgbClr val="995023"/>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0" name="Freeform 420"/>
            <p:cNvSpPr/>
            <p:nvPr/>
          </p:nvSpPr>
          <p:spPr bwMode="auto">
            <a:xfrm>
              <a:off x="6894513" y="3903663"/>
              <a:ext cx="30163" cy="41275"/>
            </a:xfrm>
            <a:custGeom>
              <a:avLst/>
              <a:gdLst>
                <a:gd name="T0" fmla="*/ 11 w 29"/>
                <a:gd name="T1" fmla="*/ 0 h 40"/>
                <a:gd name="T2" fmla="*/ 0 w 29"/>
                <a:gd name="T3" fmla="*/ 33 h 40"/>
                <a:gd name="T4" fmla="*/ 18 w 29"/>
                <a:gd name="T5" fmla="*/ 40 h 40"/>
                <a:gd name="T6" fmla="*/ 29 w 29"/>
                <a:gd name="T7" fmla="*/ 5 h 40"/>
                <a:gd name="T8" fmla="*/ 11 w 29"/>
                <a:gd name="T9" fmla="*/ 0 h 40"/>
              </a:gdLst>
              <a:ahLst/>
              <a:cxnLst>
                <a:cxn ang="0">
                  <a:pos x="T0" y="T1"/>
                </a:cxn>
                <a:cxn ang="0">
                  <a:pos x="T2" y="T3"/>
                </a:cxn>
                <a:cxn ang="0">
                  <a:pos x="T4" y="T5"/>
                </a:cxn>
                <a:cxn ang="0">
                  <a:pos x="T6" y="T7"/>
                </a:cxn>
                <a:cxn ang="0">
                  <a:pos x="T8" y="T9"/>
                </a:cxn>
              </a:cxnLst>
              <a:rect l="0" t="0" r="r" b="b"/>
              <a:pathLst>
                <a:path w="29" h="40">
                  <a:moveTo>
                    <a:pt x="11" y="0"/>
                  </a:moveTo>
                  <a:cubicBezTo>
                    <a:pt x="0" y="33"/>
                    <a:pt x="0" y="33"/>
                    <a:pt x="0" y="33"/>
                  </a:cubicBezTo>
                  <a:cubicBezTo>
                    <a:pt x="6" y="35"/>
                    <a:pt x="12" y="37"/>
                    <a:pt x="18" y="40"/>
                  </a:cubicBezTo>
                  <a:cubicBezTo>
                    <a:pt x="29" y="5"/>
                    <a:pt x="29" y="5"/>
                    <a:pt x="29" y="5"/>
                  </a:cubicBezTo>
                  <a:cubicBezTo>
                    <a:pt x="23" y="3"/>
                    <a:pt x="17" y="1"/>
                    <a:pt x="11" y="0"/>
                  </a:cubicBezTo>
                  <a:close/>
                </a:path>
              </a:pathLst>
            </a:custGeom>
            <a:solidFill>
              <a:srgbClr val="E2A0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1" name="Freeform 421"/>
            <p:cNvSpPr/>
            <p:nvPr/>
          </p:nvSpPr>
          <p:spPr bwMode="auto">
            <a:xfrm>
              <a:off x="7026275" y="3951288"/>
              <a:ext cx="36513" cy="26988"/>
            </a:xfrm>
            <a:custGeom>
              <a:avLst/>
              <a:gdLst>
                <a:gd name="T0" fmla="*/ 34 w 36"/>
                <a:gd name="T1" fmla="*/ 22 h 26"/>
                <a:gd name="T2" fmla="*/ 7 w 36"/>
                <a:gd name="T3" fmla="*/ 0 h 26"/>
                <a:gd name="T4" fmla="*/ 0 w 36"/>
                <a:gd name="T5" fmla="*/ 23 h 26"/>
                <a:gd name="T6" fmla="*/ 34 w 36"/>
                <a:gd name="T7" fmla="*/ 22 h 26"/>
              </a:gdLst>
              <a:ahLst/>
              <a:cxnLst>
                <a:cxn ang="0">
                  <a:pos x="T0" y="T1"/>
                </a:cxn>
                <a:cxn ang="0">
                  <a:pos x="T2" y="T3"/>
                </a:cxn>
                <a:cxn ang="0">
                  <a:pos x="T4" y="T5"/>
                </a:cxn>
                <a:cxn ang="0">
                  <a:pos x="T6" y="T7"/>
                </a:cxn>
              </a:cxnLst>
              <a:rect l="0" t="0" r="r" b="b"/>
              <a:pathLst>
                <a:path w="36" h="26">
                  <a:moveTo>
                    <a:pt x="34" y="22"/>
                  </a:moveTo>
                  <a:cubicBezTo>
                    <a:pt x="36" y="17"/>
                    <a:pt x="26" y="10"/>
                    <a:pt x="7" y="0"/>
                  </a:cubicBezTo>
                  <a:cubicBezTo>
                    <a:pt x="0" y="23"/>
                    <a:pt x="0" y="23"/>
                    <a:pt x="0" y="23"/>
                  </a:cubicBezTo>
                  <a:cubicBezTo>
                    <a:pt x="20" y="26"/>
                    <a:pt x="33" y="26"/>
                    <a:pt x="34" y="22"/>
                  </a:cubicBezTo>
                  <a:close/>
                </a:path>
              </a:pathLst>
            </a:custGeom>
            <a:solidFill>
              <a:srgbClr val="E2A04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2" name="Freeform 422"/>
            <p:cNvSpPr/>
            <p:nvPr/>
          </p:nvSpPr>
          <p:spPr bwMode="auto">
            <a:xfrm>
              <a:off x="6738938" y="3860800"/>
              <a:ext cx="166688" cy="69850"/>
            </a:xfrm>
            <a:custGeom>
              <a:avLst/>
              <a:gdLst>
                <a:gd name="T0" fmla="*/ 3 w 161"/>
                <a:gd name="T1" fmla="*/ 0 h 67"/>
                <a:gd name="T2" fmla="*/ 2 w 161"/>
                <a:gd name="T3" fmla="*/ 6 h 67"/>
                <a:gd name="T4" fmla="*/ 0 w 161"/>
                <a:gd name="T5" fmla="*/ 12 h 67"/>
                <a:gd name="T6" fmla="*/ 155 w 161"/>
                <a:gd name="T7" fmla="*/ 67 h 67"/>
                <a:gd name="T8" fmla="*/ 158 w 161"/>
                <a:gd name="T9" fmla="*/ 58 h 67"/>
                <a:gd name="T10" fmla="*/ 161 w 161"/>
                <a:gd name="T11" fmla="*/ 48 h 67"/>
                <a:gd name="T12" fmla="*/ 3 w 161"/>
                <a:gd name="T13" fmla="*/ 0 h 67"/>
              </a:gdLst>
              <a:ahLst/>
              <a:cxnLst>
                <a:cxn ang="0">
                  <a:pos x="T0" y="T1"/>
                </a:cxn>
                <a:cxn ang="0">
                  <a:pos x="T2" y="T3"/>
                </a:cxn>
                <a:cxn ang="0">
                  <a:pos x="T4" y="T5"/>
                </a:cxn>
                <a:cxn ang="0">
                  <a:pos x="T6" y="T7"/>
                </a:cxn>
                <a:cxn ang="0">
                  <a:pos x="T8" y="T9"/>
                </a:cxn>
                <a:cxn ang="0">
                  <a:pos x="T10" y="T11"/>
                </a:cxn>
                <a:cxn ang="0">
                  <a:pos x="T12" y="T13"/>
                </a:cxn>
              </a:cxnLst>
              <a:rect l="0" t="0" r="r" b="b"/>
              <a:pathLst>
                <a:path w="161" h="67">
                  <a:moveTo>
                    <a:pt x="3" y="0"/>
                  </a:moveTo>
                  <a:cubicBezTo>
                    <a:pt x="2" y="6"/>
                    <a:pt x="2" y="6"/>
                    <a:pt x="2" y="6"/>
                  </a:cubicBezTo>
                  <a:cubicBezTo>
                    <a:pt x="0" y="12"/>
                    <a:pt x="0" y="12"/>
                    <a:pt x="0" y="12"/>
                  </a:cubicBezTo>
                  <a:cubicBezTo>
                    <a:pt x="127" y="60"/>
                    <a:pt x="155" y="67"/>
                    <a:pt x="155" y="67"/>
                  </a:cubicBezTo>
                  <a:cubicBezTo>
                    <a:pt x="158" y="58"/>
                    <a:pt x="158" y="58"/>
                    <a:pt x="158" y="58"/>
                  </a:cubicBezTo>
                  <a:cubicBezTo>
                    <a:pt x="161" y="48"/>
                    <a:pt x="161" y="48"/>
                    <a:pt x="161" y="48"/>
                  </a:cubicBezTo>
                  <a:cubicBezTo>
                    <a:pt x="161" y="48"/>
                    <a:pt x="134" y="38"/>
                    <a:pt x="3" y="0"/>
                  </a:cubicBezTo>
                  <a:close/>
                </a:path>
              </a:pathLst>
            </a:custGeom>
            <a:solidFill>
              <a:srgbClr val="BF6B3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3" name="Freeform 423"/>
            <p:cNvSpPr/>
            <p:nvPr/>
          </p:nvSpPr>
          <p:spPr bwMode="auto">
            <a:xfrm>
              <a:off x="6915150" y="3916363"/>
              <a:ext cx="115888" cy="53975"/>
            </a:xfrm>
            <a:custGeom>
              <a:avLst/>
              <a:gdLst>
                <a:gd name="T0" fmla="*/ 19 w 112"/>
                <a:gd name="T1" fmla="*/ 4 h 52"/>
                <a:gd name="T2" fmla="*/ 7 w 112"/>
                <a:gd name="T3" fmla="*/ 0 h 52"/>
                <a:gd name="T4" fmla="*/ 0 w 112"/>
                <a:gd name="T5" fmla="*/ 20 h 52"/>
                <a:gd name="T6" fmla="*/ 13 w 112"/>
                <a:gd name="T7" fmla="*/ 25 h 52"/>
                <a:gd name="T8" fmla="*/ 107 w 112"/>
                <a:gd name="T9" fmla="*/ 52 h 52"/>
                <a:gd name="T10" fmla="*/ 112 w 112"/>
                <a:gd name="T11" fmla="*/ 39 h 52"/>
                <a:gd name="T12" fmla="*/ 19 w 112"/>
                <a:gd name="T13" fmla="*/ 4 h 52"/>
              </a:gdLst>
              <a:ahLst/>
              <a:cxnLst>
                <a:cxn ang="0">
                  <a:pos x="T0" y="T1"/>
                </a:cxn>
                <a:cxn ang="0">
                  <a:pos x="T2" y="T3"/>
                </a:cxn>
                <a:cxn ang="0">
                  <a:pos x="T4" y="T5"/>
                </a:cxn>
                <a:cxn ang="0">
                  <a:pos x="T6" y="T7"/>
                </a:cxn>
                <a:cxn ang="0">
                  <a:pos x="T8" y="T9"/>
                </a:cxn>
                <a:cxn ang="0">
                  <a:pos x="T10" y="T11"/>
                </a:cxn>
                <a:cxn ang="0">
                  <a:pos x="T12" y="T13"/>
                </a:cxn>
              </a:cxnLst>
              <a:rect l="0" t="0" r="r" b="b"/>
              <a:pathLst>
                <a:path w="112" h="52">
                  <a:moveTo>
                    <a:pt x="19" y="4"/>
                  </a:moveTo>
                  <a:cubicBezTo>
                    <a:pt x="15" y="3"/>
                    <a:pt x="11" y="2"/>
                    <a:pt x="7" y="0"/>
                  </a:cubicBezTo>
                  <a:cubicBezTo>
                    <a:pt x="0" y="20"/>
                    <a:pt x="0" y="20"/>
                    <a:pt x="0" y="20"/>
                  </a:cubicBezTo>
                  <a:cubicBezTo>
                    <a:pt x="4" y="22"/>
                    <a:pt x="8" y="23"/>
                    <a:pt x="13" y="25"/>
                  </a:cubicBezTo>
                  <a:cubicBezTo>
                    <a:pt x="50" y="37"/>
                    <a:pt x="84" y="47"/>
                    <a:pt x="107" y="52"/>
                  </a:cubicBezTo>
                  <a:cubicBezTo>
                    <a:pt x="112" y="39"/>
                    <a:pt x="112" y="39"/>
                    <a:pt x="112" y="39"/>
                  </a:cubicBezTo>
                  <a:cubicBezTo>
                    <a:pt x="90" y="29"/>
                    <a:pt x="57" y="17"/>
                    <a:pt x="19" y="4"/>
                  </a:cubicBezTo>
                  <a:close/>
                </a:path>
              </a:pathLst>
            </a:custGeom>
            <a:solidFill>
              <a:srgbClr val="BF6B3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4" name="Freeform 424"/>
            <p:cNvSpPr/>
            <p:nvPr/>
          </p:nvSpPr>
          <p:spPr bwMode="auto">
            <a:xfrm>
              <a:off x="6897688" y="3911600"/>
              <a:ext cx="25400" cy="25400"/>
            </a:xfrm>
            <a:custGeom>
              <a:avLst/>
              <a:gdLst>
                <a:gd name="T0" fmla="*/ 7 w 25"/>
                <a:gd name="T1" fmla="*/ 0 h 25"/>
                <a:gd name="T2" fmla="*/ 0 w 25"/>
                <a:gd name="T3" fmla="*/ 19 h 25"/>
                <a:gd name="T4" fmla="*/ 18 w 25"/>
                <a:gd name="T5" fmla="*/ 25 h 25"/>
                <a:gd name="T6" fmla="*/ 25 w 25"/>
                <a:gd name="T7" fmla="*/ 5 h 25"/>
                <a:gd name="T8" fmla="*/ 7 w 25"/>
                <a:gd name="T9" fmla="*/ 0 h 25"/>
              </a:gdLst>
              <a:ahLst/>
              <a:cxnLst>
                <a:cxn ang="0">
                  <a:pos x="T0" y="T1"/>
                </a:cxn>
                <a:cxn ang="0">
                  <a:pos x="T2" y="T3"/>
                </a:cxn>
                <a:cxn ang="0">
                  <a:pos x="T4" y="T5"/>
                </a:cxn>
                <a:cxn ang="0">
                  <a:pos x="T6" y="T7"/>
                </a:cxn>
                <a:cxn ang="0">
                  <a:pos x="T8" y="T9"/>
                </a:cxn>
              </a:cxnLst>
              <a:rect l="0" t="0" r="r" b="b"/>
              <a:pathLst>
                <a:path w="25" h="25">
                  <a:moveTo>
                    <a:pt x="7" y="0"/>
                  </a:moveTo>
                  <a:cubicBezTo>
                    <a:pt x="0" y="19"/>
                    <a:pt x="0" y="19"/>
                    <a:pt x="0" y="19"/>
                  </a:cubicBezTo>
                  <a:cubicBezTo>
                    <a:pt x="6" y="21"/>
                    <a:pt x="12" y="23"/>
                    <a:pt x="18" y="25"/>
                  </a:cubicBezTo>
                  <a:cubicBezTo>
                    <a:pt x="25" y="5"/>
                    <a:pt x="25" y="5"/>
                    <a:pt x="25" y="5"/>
                  </a:cubicBezTo>
                  <a:cubicBezTo>
                    <a:pt x="19" y="3"/>
                    <a:pt x="13" y="1"/>
                    <a:pt x="7" y="0"/>
                  </a:cubicBezTo>
                  <a:close/>
                </a:path>
              </a:pathLst>
            </a:custGeom>
            <a:solidFill>
              <a:srgbClr val="F3B45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5" name="Freeform 425"/>
            <p:cNvSpPr/>
            <p:nvPr/>
          </p:nvSpPr>
          <p:spPr bwMode="auto">
            <a:xfrm>
              <a:off x="7026275" y="3956050"/>
              <a:ext cx="34925" cy="20638"/>
            </a:xfrm>
            <a:custGeom>
              <a:avLst/>
              <a:gdLst>
                <a:gd name="T0" fmla="*/ 33 w 34"/>
                <a:gd name="T1" fmla="*/ 17 h 19"/>
                <a:gd name="T2" fmla="*/ 5 w 34"/>
                <a:gd name="T3" fmla="*/ 0 h 19"/>
                <a:gd name="T4" fmla="*/ 0 w 34"/>
                <a:gd name="T5" fmla="*/ 13 h 19"/>
                <a:gd name="T6" fmla="*/ 33 w 34"/>
                <a:gd name="T7" fmla="*/ 17 h 19"/>
              </a:gdLst>
              <a:ahLst/>
              <a:cxnLst>
                <a:cxn ang="0">
                  <a:pos x="T0" y="T1"/>
                </a:cxn>
                <a:cxn ang="0">
                  <a:pos x="T2" y="T3"/>
                </a:cxn>
                <a:cxn ang="0">
                  <a:pos x="T4" y="T5"/>
                </a:cxn>
                <a:cxn ang="0">
                  <a:pos x="T6" y="T7"/>
                </a:cxn>
              </a:cxnLst>
              <a:rect l="0" t="0" r="r" b="b"/>
              <a:pathLst>
                <a:path w="34" h="19">
                  <a:moveTo>
                    <a:pt x="33" y="17"/>
                  </a:moveTo>
                  <a:cubicBezTo>
                    <a:pt x="34" y="14"/>
                    <a:pt x="23" y="8"/>
                    <a:pt x="5" y="0"/>
                  </a:cubicBezTo>
                  <a:cubicBezTo>
                    <a:pt x="0" y="13"/>
                    <a:pt x="0" y="13"/>
                    <a:pt x="0" y="13"/>
                  </a:cubicBezTo>
                  <a:cubicBezTo>
                    <a:pt x="20" y="18"/>
                    <a:pt x="33" y="19"/>
                    <a:pt x="33" y="17"/>
                  </a:cubicBezTo>
                  <a:close/>
                </a:path>
              </a:pathLst>
            </a:custGeom>
            <a:solidFill>
              <a:srgbClr val="F3B45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6" name="Freeform 426"/>
            <p:cNvSpPr/>
            <p:nvPr/>
          </p:nvSpPr>
          <p:spPr bwMode="auto">
            <a:xfrm>
              <a:off x="6932613" y="3927475"/>
              <a:ext cx="98425" cy="39688"/>
            </a:xfrm>
            <a:custGeom>
              <a:avLst/>
              <a:gdLst>
                <a:gd name="T0" fmla="*/ 95 w 95"/>
                <a:gd name="T1" fmla="*/ 30 h 39"/>
                <a:gd name="T2" fmla="*/ 95 w 95"/>
                <a:gd name="T3" fmla="*/ 30 h 39"/>
                <a:gd name="T4" fmla="*/ 8 w 95"/>
                <a:gd name="T5" fmla="*/ 1 h 39"/>
                <a:gd name="T6" fmla="*/ 1 w 95"/>
                <a:gd name="T7" fmla="*/ 4 h 39"/>
                <a:gd name="T8" fmla="*/ 5 w 95"/>
                <a:gd name="T9" fmla="*/ 10 h 39"/>
                <a:gd name="T10" fmla="*/ 92 w 95"/>
                <a:gd name="T11" fmla="*/ 39 h 39"/>
                <a:gd name="T12" fmla="*/ 92 w 95"/>
                <a:gd name="T13" fmla="*/ 39 h 39"/>
                <a:gd name="T14" fmla="*/ 95 w 95"/>
                <a:gd name="T15" fmla="*/ 30 h 3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5" h="39">
                  <a:moveTo>
                    <a:pt x="95" y="30"/>
                  </a:moveTo>
                  <a:cubicBezTo>
                    <a:pt x="95" y="30"/>
                    <a:pt x="95" y="30"/>
                    <a:pt x="95" y="30"/>
                  </a:cubicBezTo>
                  <a:cubicBezTo>
                    <a:pt x="8" y="1"/>
                    <a:pt x="8" y="1"/>
                    <a:pt x="8" y="1"/>
                  </a:cubicBezTo>
                  <a:cubicBezTo>
                    <a:pt x="5" y="0"/>
                    <a:pt x="2" y="1"/>
                    <a:pt x="1" y="4"/>
                  </a:cubicBezTo>
                  <a:cubicBezTo>
                    <a:pt x="0" y="6"/>
                    <a:pt x="2" y="9"/>
                    <a:pt x="5" y="10"/>
                  </a:cubicBezTo>
                  <a:cubicBezTo>
                    <a:pt x="92" y="39"/>
                    <a:pt x="92" y="39"/>
                    <a:pt x="92" y="39"/>
                  </a:cubicBezTo>
                  <a:cubicBezTo>
                    <a:pt x="92" y="39"/>
                    <a:pt x="92" y="39"/>
                    <a:pt x="92" y="39"/>
                  </a:cubicBezTo>
                  <a:lnTo>
                    <a:pt x="95" y="30"/>
                  </a:lnTo>
                  <a:close/>
                </a:path>
              </a:pathLst>
            </a:custGeom>
            <a:solidFill>
              <a:srgbClr val="132528"/>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7" name="Freeform 427"/>
            <p:cNvSpPr/>
            <p:nvPr/>
          </p:nvSpPr>
          <p:spPr bwMode="auto">
            <a:xfrm>
              <a:off x="6711950" y="3854450"/>
              <a:ext cx="9525" cy="9525"/>
            </a:xfrm>
            <a:custGeom>
              <a:avLst/>
              <a:gdLst>
                <a:gd name="T0" fmla="*/ 3 w 9"/>
                <a:gd name="T1" fmla="*/ 8 h 9"/>
                <a:gd name="T2" fmla="*/ 1 w 9"/>
                <a:gd name="T3" fmla="*/ 3 h 9"/>
                <a:gd name="T4" fmla="*/ 5 w 9"/>
                <a:gd name="T5" fmla="*/ 1 h 9"/>
                <a:gd name="T6" fmla="*/ 8 w 9"/>
                <a:gd name="T7" fmla="*/ 6 h 9"/>
                <a:gd name="T8" fmla="*/ 3 w 9"/>
                <a:gd name="T9" fmla="*/ 8 h 9"/>
              </a:gdLst>
              <a:ahLst/>
              <a:cxnLst>
                <a:cxn ang="0">
                  <a:pos x="T0" y="T1"/>
                </a:cxn>
                <a:cxn ang="0">
                  <a:pos x="T2" y="T3"/>
                </a:cxn>
                <a:cxn ang="0">
                  <a:pos x="T4" y="T5"/>
                </a:cxn>
                <a:cxn ang="0">
                  <a:pos x="T6" y="T7"/>
                </a:cxn>
                <a:cxn ang="0">
                  <a:pos x="T8" y="T9"/>
                </a:cxn>
              </a:cxnLst>
              <a:rect l="0" t="0" r="r" b="b"/>
              <a:pathLst>
                <a:path w="9" h="9">
                  <a:moveTo>
                    <a:pt x="3" y="8"/>
                  </a:moveTo>
                  <a:cubicBezTo>
                    <a:pt x="1" y="8"/>
                    <a:pt x="0" y="5"/>
                    <a:pt x="1" y="3"/>
                  </a:cubicBezTo>
                  <a:cubicBezTo>
                    <a:pt x="1" y="1"/>
                    <a:pt x="3" y="0"/>
                    <a:pt x="5" y="1"/>
                  </a:cubicBezTo>
                  <a:cubicBezTo>
                    <a:pt x="7" y="2"/>
                    <a:pt x="9" y="4"/>
                    <a:pt x="8" y="6"/>
                  </a:cubicBezTo>
                  <a:cubicBezTo>
                    <a:pt x="7" y="8"/>
                    <a:pt x="5" y="9"/>
                    <a:pt x="3" y="8"/>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8" name="Freeform 428"/>
            <p:cNvSpPr/>
            <p:nvPr/>
          </p:nvSpPr>
          <p:spPr bwMode="auto">
            <a:xfrm>
              <a:off x="6753225" y="3827463"/>
              <a:ext cx="100013" cy="42863"/>
            </a:xfrm>
            <a:custGeom>
              <a:avLst/>
              <a:gdLst>
                <a:gd name="T0" fmla="*/ 79 w 97"/>
                <a:gd name="T1" fmla="*/ 42 h 42"/>
                <a:gd name="T2" fmla="*/ 97 w 97"/>
                <a:gd name="T3" fmla="*/ 0 h 42"/>
                <a:gd name="T4" fmla="*/ 62 w 97"/>
                <a:gd name="T5" fmla="*/ 2 h 42"/>
                <a:gd name="T6" fmla="*/ 0 w 97"/>
                <a:gd name="T7" fmla="*/ 21 h 42"/>
                <a:gd name="T8" fmla="*/ 38 w 97"/>
                <a:gd name="T9" fmla="*/ 41 h 42"/>
                <a:gd name="T10" fmla="*/ 79 w 97"/>
                <a:gd name="T11" fmla="*/ 42 h 42"/>
              </a:gdLst>
              <a:ahLst/>
              <a:cxnLst>
                <a:cxn ang="0">
                  <a:pos x="T0" y="T1"/>
                </a:cxn>
                <a:cxn ang="0">
                  <a:pos x="T2" y="T3"/>
                </a:cxn>
                <a:cxn ang="0">
                  <a:pos x="T4" y="T5"/>
                </a:cxn>
                <a:cxn ang="0">
                  <a:pos x="T6" y="T7"/>
                </a:cxn>
                <a:cxn ang="0">
                  <a:pos x="T8" y="T9"/>
                </a:cxn>
                <a:cxn ang="0">
                  <a:pos x="T10" y="T11"/>
                </a:cxn>
              </a:cxnLst>
              <a:rect l="0" t="0" r="r" b="b"/>
              <a:pathLst>
                <a:path w="97" h="42">
                  <a:moveTo>
                    <a:pt x="79" y="42"/>
                  </a:moveTo>
                  <a:cubicBezTo>
                    <a:pt x="85" y="28"/>
                    <a:pt x="91" y="13"/>
                    <a:pt x="97" y="0"/>
                  </a:cubicBezTo>
                  <a:cubicBezTo>
                    <a:pt x="85" y="1"/>
                    <a:pt x="73" y="2"/>
                    <a:pt x="62" y="2"/>
                  </a:cubicBezTo>
                  <a:cubicBezTo>
                    <a:pt x="41" y="3"/>
                    <a:pt x="18" y="9"/>
                    <a:pt x="0" y="21"/>
                  </a:cubicBezTo>
                  <a:cubicBezTo>
                    <a:pt x="8" y="37"/>
                    <a:pt x="20" y="42"/>
                    <a:pt x="38" y="41"/>
                  </a:cubicBezTo>
                  <a:cubicBezTo>
                    <a:pt x="53" y="40"/>
                    <a:pt x="65" y="38"/>
                    <a:pt x="79" y="42"/>
                  </a:cubicBezTo>
                  <a:close/>
                </a:path>
              </a:pathLst>
            </a:custGeom>
            <a:solidFill>
              <a:srgbClr val="DDB76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29" name="Freeform 429"/>
            <p:cNvSpPr/>
            <p:nvPr/>
          </p:nvSpPr>
          <p:spPr bwMode="auto">
            <a:xfrm>
              <a:off x="6757988" y="3879850"/>
              <a:ext cx="47625" cy="73025"/>
            </a:xfrm>
            <a:custGeom>
              <a:avLst/>
              <a:gdLst>
                <a:gd name="T0" fmla="*/ 45 w 45"/>
                <a:gd name="T1" fmla="*/ 39 h 71"/>
                <a:gd name="T2" fmla="*/ 36 w 45"/>
                <a:gd name="T3" fmla="*/ 25 h 71"/>
                <a:gd name="T4" fmla="*/ 19 w 45"/>
                <a:gd name="T5" fmla="*/ 5 h 71"/>
                <a:gd name="T6" fmla="*/ 0 w 45"/>
                <a:gd name="T7" fmla="*/ 10 h 71"/>
                <a:gd name="T8" fmla="*/ 7 w 45"/>
                <a:gd name="T9" fmla="*/ 32 h 71"/>
                <a:gd name="T10" fmla="*/ 13 w 45"/>
                <a:gd name="T11" fmla="*/ 56 h 71"/>
                <a:gd name="T12" fmla="*/ 20 w 45"/>
                <a:gd name="T13" fmla="*/ 71 h 71"/>
                <a:gd name="T14" fmla="*/ 45 w 45"/>
                <a:gd name="T15" fmla="*/ 39 h 7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5" h="71">
                  <a:moveTo>
                    <a:pt x="45" y="39"/>
                  </a:moveTo>
                  <a:cubicBezTo>
                    <a:pt x="42" y="34"/>
                    <a:pt x="39" y="30"/>
                    <a:pt x="36" y="25"/>
                  </a:cubicBezTo>
                  <a:cubicBezTo>
                    <a:pt x="32" y="17"/>
                    <a:pt x="27" y="9"/>
                    <a:pt x="19" y="5"/>
                  </a:cubicBezTo>
                  <a:cubicBezTo>
                    <a:pt x="11" y="0"/>
                    <a:pt x="6" y="4"/>
                    <a:pt x="0" y="10"/>
                  </a:cubicBezTo>
                  <a:cubicBezTo>
                    <a:pt x="3" y="14"/>
                    <a:pt x="4" y="26"/>
                    <a:pt x="7" y="32"/>
                  </a:cubicBezTo>
                  <a:cubicBezTo>
                    <a:pt x="10" y="40"/>
                    <a:pt x="10" y="48"/>
                    <a:pt x="13" y="56"/>
                  </a:cubicBezTo>
                  <a:cubicBezTo>
                    <a:pt x="15" y="61"/>
                    <a:pt x="17" y="66"/>
                    <a:pt x="20" y="71"/>
                  </a:cubicBezTo>
                  <a:cubicBezTo>
                    <a:pt x="28" y="60"/>
                    <a:pt x="37" y="50"/>
                    <a:pt x="45" y="39"/>
                  </a:cubicBezTo>
                  <a:close/>
                </a:path>
              </a:pathLst>
            </a:custGeom>
            <a:solidFill>
              <a:srgbClr val="DDB761"/>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0" name="Freeform 430"/>
            <p:cNvSpPr/>
            <p:nvPr/>
          </p:nvSpPr>
          <p:spPr bwMode="auto">
            <a:xfrm>
              <a:off x="6761163" y="3889375"/>
              <a:ext cx="7938" cy="22225"/>
            </a:xfrm>
            <a:custGeom>
              <a:avLst/>
              <a:gdLst>
                <a:gd name="T0" fmla="*/ 0 w 7"/>
                <a:gd name="T1" fmla="*/ 3 h 21"/>
                <a:gd name="T2" fmla="*/ 5 w 7"/>
                <a:gd name="T3" fmla="*/ 2 h 21"/>
                <a:gd name="T4" fmla="*/ 6 w 7"/>
                <a:gd name="T5" fmla="*/ 8 h 21"/>
                <a:gd name="T6" fmla="*/ 5 w 7"/>
                <a:gd name="T7" fmla="*/ 18 h 21"/>
                <a:gd name="T8" fmla="*/ 1 w 7"/>
                <a:gd name="T9" fmla="*/ 13 h 21"/>
                <a:gd name="T10" fmla="*/ 0 w 7"/>
                <a:gd name="T11" fmla="*/ 3 h 21"/>
              </a:gdLst>
              <a:ahLst/>
              <a:cxnLst>
                <a:cxn ang="0">
                  <a:pos x="T0" y="T1"/>
                </a:cxn>
                <a:cxn ang="0">
                  <a:pos x="T2" y="T3"/>
                </a:cxn>
                <a:cxn ang="0">
                  <a:pos x="T4" y="T5"/>
                </a:cxn>
                <a:cxn ang="0">
                  <a:pos x="T6" y="T7"/>
                </a:cxn>
                <a:cxn ang="0">
                  <a:pos x="T8" y="T9"/>
                </a:cxn>
                <a:cxn ang="0">
                  <a:pos x="T10" y="T11"/>
                </a:cxn>
              </a:cxnLst>
              <a:rect l="0" t="0" r="r" b="b"/>
              <a:pathLst>
                <a:path w="7" h="21">
                  <a:moveTo>
                    <a:pt x="0" y="3"/>
                  </a:moveTo>
                  <a:cubicBezTo>
                    <a:pt x="2" y="2"/>
                    <a:pt x="2" y="0"/>
                    <a:pt x="5" y="2"/>
                  </a:cubicBezTo>
                  <a:cubicBezTo>
                    <a:pt x="6" y="3"/>
                    <a:pt x="6" y="6"/>
                    <a:pt x="6" y="8"/>
                  </a:cubicBezTo>
                  <a:cubicBezTo>
                    <a:pt x="7" y="10"/>
                    <a:pt x="7" y="16"/>
                    <a:pt x="5" y="18"/>
                  </a:cubicBezTo>
                  <a:cubicBezTo>
                    <a:pt x="3" y="21"/>
                    <a:pt x="2" y="15"/>
                    <a:pt x="1" y="13"/>
                  </a:cubicBezTo>
                  <a:cubicBezTo>
                    <a:pt x="1" y="10"/>
                    <a:pt x="0" y="6"/>
                    <a:pt x="0" y="3"/>
                  </a:cubicBezTo>
                </a:path>
              </a:pathLst>
            </a:custGeom>
            <a:solidFill>
              <a:srgbClr val="F7DC9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1" name="Freeform 431"/>
            <p:cNvSpPr/>
            <p:nvPr/>
          </p:nvSpPr>
          <p:spPr bwMode="auto">
            <a:xfrm>
              <a:off x="6753225" y="3836988"/>
              <a:ext cx="25400" cy="15875"/>
            </a:xfrm>
            <a:custGeom>
              <a:avLst/>
              <a:gdLst>
                <a:gd name="T0" fmla="*/ 3 w 24"/>
                <a:gd name="T1" fmla="*/ 10 h 16"/>
                <a:gd name="T2" fmla="*/ 14 w 24"/>
                <a:gd name="T3" fmla="*/ 5 h 16"/>
                <a:gd name="T4" fmla="*/ 23 w 24"/>
                <a:gd name="T5" fmla="*/ 5 h 16"/>
                <a:gd name="T6" fmla="*/ 13 w 24"/>
                <a:gd name="T7" fmla="*/ 13 h 16"/>
                <a:gd name="T8" fmla="*/ 3 w 24"/>
                <a:gd name="T9" fmla="*/ 11 h 16"/>
              </a:gdLst>
              <a:ahLst/>
              <a:cxnLst>
                <a:cxn ang="0">
                  <a:pos x="T0" y="T1"/>
                </a:cxn>
                <a:cxn ang="0">
                  <a:pos x="T2" y="T3"/>
                </a:cxn>
                <a:cxn ang="0">
                  <a:pos x="T4" y="T5"/>
                </a:cxn>
                <a:cxn ang="0">
                  <a:pos x="T6" y="T7"/>
                </a:cxn>
                <a:cxn ang="0">
                  <a:pos x="T8" y="T9"/>
                </a:cxn>
              </a:cxnLst>
              <a:rect l="0" t="0" r="r" b="b"/>
              <a:pathLst>
                <a:path w="24" h="16">
                  <a:moveTo>
                    <a:pt x="3" y="10"/>
                  </a:moveTo>
                  <a:cubicBezTo>
                    <a:pt x="7" y="9"/>
                    <a:pt x="10" y="7"/>
                    <a:pt x="14" y="5"/>
                  </a:cubicBezTo>
                  <a:cubicBezTo>
                    <a:pt x="17" y="3"/>
                    <a:pt x="24" y="0"/>
                    <a:pt x="23" y="5"/>
                  </a:cubicBezTo>
                  <a:cubicBezTo>
                    <a:pt x="22" y="9"/>
                    <a:pt x="17" y="12"/>
                    <a:pt x="13" y="13"/>
                  </a:cubicBezTo>
                  <a:cubicBezTo>
                    <a:pt x="10" y="13"/>
                    <a:pt x="0" y="16"/>
                    <a:pt x="3" y="11"/>
                  </a:cubicBezTo>
                </a:path>
              </a:pathLst>
            </a:custGeom>
            <a:solidFill>
              <a:srgbClr val="F7DC9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2" name="Freeform 432"/>
            <p:cNvSpPr/>
            <p:nvPr/>
          </p:nvSpPr>
          <p:spPr bwMode="auto">
            <a:xfrm>
              <a:off x="6402388" y="4129088"/>
              <a:ext cx="471488" cy="127000"/>
            </a:xfrm>
            <a:custGeom>
              <a:avLst/>
              <a:gdLst>
                <a:gd name="T0" fmla="*/ 0 w 297"/>
                <a:gd name="T1" fmla="*/ 80 h 80"/>
                <a:gd name="T2" fmla="*/ 0 w 297"/>
                <a:gd name="T3" fmla="*/ 78 h 80"/>
                <a:gd name="T4" fmla="*/ 297 w 297"/>
                <a:gd name="T5" fmla="*/ 0 h 80"/>
                <a:gd name="T6" fmla="*/ 297 w 297"/>
                <a:gd name="T7" fmla="*/ 1 h 80"/>
                <a:gd name="T8" fmla="*/ 0 w 297"/>
                <a:gd name="T9" fmla="*/ 80 h 80"/>
              </a:gdLst>
              <a:ahLst/>
              <a:cxnLst>
                <a:cxn ang="0">
                  <a:pos x="T0" y="T1"/>
                </a:cxn>
                <a:cxn ang="0">
                  <a:pos x="T2" y="T3"/>
                </a:cxn>
                <a:cxn ang="0">
                  <a:pos x="T4" y="T5"/>
                </a:cxn>
                <a:cxn ang="0">
                  <a:pos x="T6" y="T7"/>
                </a:cxn>
                <a:cxn ang="0">
                  <a:pos x="T8" y="T9"/>
                </a:cxn>
              </a:cxnLst>
              <a:rect l="0" t="0" r="r" b="b"/>
              <a:pathLst>
                <a:path w="297" h="80">
                  <a:moveTo>
                    <a:pt x="0" y="80"/>
                  </a:moveTo>
                  <a:lnTo>
                    <a:pt x="0" y="78"/>
                  </a:lnTo>
                  <a:lnTo>
                    <a:pt x="297" y="0"/>
                  </a:lnTo>
                  <a:lnTo>
                    <a:pt x="297" y="1"/>
                  </a:lnTo>
                  <a:lnTo>
                    <a:pt x="0" y="8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3" name="Freeform 433"/>
            <p:cNvSpPr/>
            <p:nvPr/>
          </p:nvSpPr>
          <p:spPr bwMode="auto">
            <a:xfrm>
              <a:off x="6305550" y="3889375"/>
              <a:ext cx="96838" cy="365125"/>
            </a:xfrm>
            <a:custGeom>
              <a:avLst/>
              <a:gdLst>
                <a:gd name="T0" fmla="*/ 61 w 61"/>
                <a:gd name="T1" fmla="*/ 230 h 230"/>
                <a:gd name="T2" fmla="*/ 0 w 61"/>
                <a:gd name="T3" fmla="*/ 1 h 230"/>
                <a:gd name="T4" fmla="*/ 1 w 61"/>
                <a:gd name="T5" fmla="*/ 0 h 230"/>
                <a:gd name="T6" fmla="*/ 61 w 61"/>
                <a:gd name="T7" fmla="*/ 230 h 230"/>
                <a:gd name="T8" fmla="*/ 61 w 61"/>
                <a:gd name="T9" fmla="*/ 230 h 230"/>
              </a:gdLst>
              <a:ahLst/>
              <a:cxnLst>
                <a:cxn ang="0">
                  <a:pos x="T0" y="T1"/>
                </a:cxn>
                <a:cxn ang="0">
                  <a:pos x="T2" y="T3"/>
                </a:cxn>
                <a:cxn ang="0">
                  <a:pos x="T4" y="T5"/>
                </a:cxn>
                <a:cxn ang="0">
                  <a:pos x="T6" y="T7"/>
                </a:cxn>
                <a:cxn ang="0">
                  <a:pos x="T8" y="T9"/>
                </a:cxn>
              </a:cxnLst>
              <a:rect l="0" t="0" r="r" b="b"/>
              <a:pathLst>
                <a:path w="61" h="230">
                  <a:moveTo>
                    <a:pt x="61" y="230"/>
                  </a:moveTo>
                  <a:lnTo>
                    <a:pt x="0" y="1"/>
                  </a:lnTo>
                  <a:lnTo>
                    <a:pt x="1" y="0"/>
                  </a:lnTo>
                  <a:lnTo>
                    <a:pt x="61" y="230"/>
                  </a:lnTo>
                  <a:lnTo>
                    <a:pt x="61" y="23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4" name="Oval 434"/>
            <p:cNvSpPr>
              <a:spLocks noChangeArrowheads="1"/>
            </p:cNvSpPr>
            <p:nvPr/>
          </p:nvSpPr>
          <p:spPr bwMode="auto">
            <a:xfrm>
              <a:off x="6407150" y="3981450"/>
              <a:ext cx="176213" cy="176213"/>
            </a:xfrm>
            <a:prstGeom prst="ellipse">
              <a:avLst/>
            </a:prstGeom>
            <a:solidFill>
              <a:srgbClr val="F0C949"/>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5" name="Freeform 435"/>
            <p:cNvSpPr/>
            <p:nvPr/>
          </p:nvSpPr>
          <p:spPr bwMode="auto">
            <a:xfrm>
              <a:off x="6607175" y="3959225"/>
              <a:ext cx="184150" cy="182563"/>
            </a:xfrm>
            <a:custGeom>
              <a:avLst/>
              <a:gdLst>
                <a:gd name="T0" fmla="*/ 116 w 116"/>
                <a:gd name="T1" fmla="*/ 91 h 115"/>
                <a:gd name="T2" fmla="*/ 24 w 116"/>
                <a:gd name="T3" fmla="*/ 115 h 115"/>
                <a:gd name="T4" fmla="*/ 0 w 116"/>
                <a:gd name="T5" fmla="*/ 23 h 115"/>
                <a:gd name="T6" fmla="*/ 92 w 116"/>
                <a:gd name="T7" fmla="*/ 0 h 115"/>
                <a:gd name="T8" fmla="*/ 116 w 116"/>
                <a:gd name="T9" fmla="*/ 91 h 115"/>
              </a:gdLst>
              <a:ahLst/>
              <a:cxnLst>
                <a:cxn ang="0">
                  <a:pos x="T0" y="T1"/>
                </a:cxn>
                <a:cxn ang="0">
                  <a:pos x="T2" y="T3"/>
                </a:cxn>
                <a:cxn ang="0">
                  <a:pos x="T4" y="T5"/>
                </a:cxn>
                <a:cxn ang="0">
                  <a:pos x="T6" y="T7"/>
                </a:cxn>
                <a:cxn ang="0">
                  <a:pos x="T8" y="T9"/>
                </a:cxn>
              </a:cxnLst>
              <a:rect l="0" t="0" r="r" b="b"/>
              <a:pathLst>
                <a:path w="116" h="115">
                  <a:moveTo>
                    <a:pt x="116" y="91"/>
                  </a:moveTo>
                  <a:lnTo>
                    <a:pt x="24" y="115"/>
                  </a:lnTo>
                  <a:lnTo>
                    <a:pt x="0" y="23"/>
                  </a:lnTo>
                  <a:lnTo>
                    <a:pt x="92" y="0"/>
                  </a:lnTo>
                  <a:lnTo>
                    <a:pt x="116" y="91"/>
                  </a:lnTo>
                  <a:close/>
                </a:path>
              </a:pathLst>
            </a:custGeom>
            <a:solidFill>
              <a:srgbClr val="39B39B"/>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sp>
          <p:nvSpPr>
            <p:cNvPr id="36" name="Freeform 436"/>
            <p:cNvSpPr/>
            <p:nvPr/>
          </p:nvSpPr>
          <p:spPr bwMode="auto">
            <a:xfrm>
              <a:off x="6524625" y="3836988"/>
              <a:ext cx="171450" cy="157163"/>
            </a:xfrm>
            <a:custGeom>
              <a:avLst/>
              <a:gdLst>
                <a:gd name="T0" fmla="*/ 108 w 108"/>
                <a:gd name="T1" fmla="*/ 71 h 99"/>
                <a:gd name="T2" fmla="*/ 32 w 108"/>
                <a:gd name="T3" fmla="*/ 0 h 99"/>
                <a:gd name="T4" fmla="*/ 0 w 108"/>
                <a:gd name="T5" fmla="*/ 99 h 99"/>
                <a:gd name="T6" fmla="*/ 108 w 108"/>
                <a:gd name="T7" fmla="*/ 71 h 99"/>
              </a:gdLst>
              <a:ahLst/>
              <a:cxnLst>
                <a:cxn ang="0">
                  <a:pos x="T0" y="T1"/>
                </a:cxn>
                <a:cxn ang="0">
                  <a:pos x="T2" y="T3"/>
                </a:cxn>
                <a:cxn ang="0">
                  <a:pos x="T4" y="T5"/>
                </a:cxn>
                <a:cxn ang="0">
                  <a:pos x="T6" y="T7"/>
                </a:cxn>
              </a:cxnLst>
              <a:rect l="0" t="0" r="r" b="b"/>
              <a:pathLst>
                <a:path w="108" h="99">
                  <a:moveTo>
                    <a:pt x="108" y="71"/>
                  </a:moveTo>
                  <a:lnTo>
                    <a:pt x="32" y="0"/>
                  </a:lnTo>
                  <a:lnTo>
                    <a:pt x="0" y="99"/>
                  </a:lnTo>
                  <a:lnTo>
                    <a:pt x="108" y="71"/>
                  </a:lnTo>
                  <a:close/>
                </a:path>
              </a:pathLst>
            </a:custGeom>
            <a:solidFill>
              <a:srgbClr val="E65235"/>
            </a:solidFill>
            <a:ln>
              <a:noFill/>
            </a:ln>
            <a:extLst>
              <a:ext uri="{91240B29-F687-4F45-9708-019B960494DF}">
                <a14:hiddenLine xmlns:a14="http://schemas.microsoft.com/office/drawing/2010/main" w="9525">
                  <a:solidFill>
                    <a:srgbClr val="000000"/>
                  </a:solidFill>
                  <a:round/>
                </a14:hiddenLine>
              </a:ext>
            </a:extLst>
          </p:spPr>
          <p:txBody>
            <a:bodyPr vert="horz" wrap="square" lIns="68555" tIns="34277" rIns="68555" bIns="34277" numCol="1" anchor="t" anchorCtr="0" compatLnSpc="1"/>
            <a:lstStyle/>
            <a:p>
              <a:endParaRPr lang="zh-CN" altLang="en-US" sz="1350">
                <a:solidFill>
                  <a:prstClr val="black"/>
                </a:solidFill>
              </a:endParaRPr>
            </a:p>
          </p:txBody>
        </p:sp>
      </p:grpSp>
      <p:sp>
        <p:nvSpPr>
          <p:cNvPr id="462" name="矩形 461"/>
          <p:cNvSpPr/>
          <p:nvPr/>
        </p:nvSpPr>
        <p:spPr>
          <a:xfrm>
            <a:off x="4304478" y="1386895"/>
            <a:ext cx="516800" cy="52735"/>
          </a:xfrm>
          <a:prstGeom prst="rect">
            <a:avLst/>
          </a:prstGeom>
          <a:solidFill>
            <a:srgbClr val="FC62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solidFill>
                <a:prstClr val="white"/>
              </a:solidFill>
            </a:endParaRPr>
          </a:p>
        </p:txBody>
      </p:sp>
      <p:sp>
        <p:nvSpPr>
          <p:cNvPr id="463" name="Text Box 3"/>
          <p:cNvSpPr txBox="1">
            <a:spLocks noChangeArrowheads="1"/>
          </p:cNvSpPr>
          <p:nvPr/>
        </p:nvSpPr>
        <p:spPr bwMode="auto">
          <a:xfrm>
            <a:off x="3612243" y="732070"/>
            <a:ext cx="1617412" cy="3416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defRPr sz="1500">
                <a:solidFill>
                  <a:schemeClr val="tx1"/>
                </a:solidFill>
                <a:latin typeface="Arial" panose="020B0604020202020204" pitchFamily="34" charset="0"/>
                <a:ea typeface="宋体" panose="02010600030101010101" pitchFamily="2" charset="-122"/>
              </a:defRPr>
            </a:lvl1pPr>
            <a:lvl2pPr marL="742950" indent="-285750">
              <a:defRPr sz="1500">
                <a:solidFill>
                  <a:schemeClr val="tx1"/>
                </a:solidFill>
                <a:latin typeface="Arial" panose="020B0604020202020204" pitchFamily="34" charset="0"/>
                <a:ea typeface="宋体" panose="02010600030101010101" pitchFamily="2" charset="-122"/>
              </a:defRPr>
            </a:lvl2pPr>
            <a:lvl3pPr marL="1143000" indent="-228600">
              <a:defRPr sz="1500">
                <a:solidFill>
                  <a:schemeClr val="tx1"/>
                </a:solidFill>
                <a:latin typeface="Arial" panose="020B0604020202020204" pitchFamily="34" charset="0"/>
                <a:ea typeface="宋体" panose="02010600030101010101" pitchFamily="2" charset="-122"/>
              </a:defRPr>
            </a:lvl3pPr>
            <a:lvl4pPr marL="1600200" indent="-228600">
              <a:defRPr sz="1500">
                <a:solidFill>
                  <a:schemeClr val="tx1"/>
                </a:solidFill>
                <a:latin typeface="Arial" panose="020B0604020202020204" pitchFamily="34" charset="0"/>
                <a:ea typeface="宋体" panose="02010600030101010101" pitchFamily="2" charset="-122"/>
              </a:defRPr>
            </a:lvl4pPr>
            <a:lvl5pPr marL="2057400" indent="-228600">
              <a:defRPr sz="15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1500">
                <a:solidFill>
                  <a:schemeClr val="tx1"/>
                </a:solidFill>
                <a:latin typeface="Arial" panose="020B0604020202020204" pitchFamily="34" charset="0"/>
                <a:ea typeface="宋体" panose="02010600030101010101" pitchFamily="2" charset="-122"/>
              </a:defRPr>
            </a:lvl9pPr>
          </a:lstStyle>
          <a:p>
            <a:pPr algn="ctr">
              <a:lnSpc>
                <a:spcPct val="90000"/>
              </a:lnSpc>
              <a:buFont typeface="Arial" panose="020B0604020202020204" pitchFamily="34" charset="0"/>
              <a:buNone/>
            </a:pPr>
            <a:r>
              <a:rPr lang="zh-CN" altLang="en-US" sz="1800" dirty="0">
                <a:solidFill>
                  <a:srgbClr val="FC621E"/>
                </a:solidFill>
                <a:latin typeface="方正兰亭粗黑简体" panose="02000000000000000000" pitchFamily="2" charset="-122"/>
                <a:ea typeface="方正兰亭粗黑简体" panose="02000000000000000000" pitchFamily="2" charset="-122"/>
              </a:rPr>
              <a:t>Gift icons</a:t>
            </a:r>
            <a:r>
              <a:rPr lang="en-US" altLang="zh-CN" sz="1800" dirty="0">
                <a:solidFill>
                  <a:srgbClr val="FC621E"/>
                </a:solidFill>
                <a:latin typeface="方正兰亭粗黑简体" panose="02000000000000000000" pitchFamily="2" charset="-122"/>
                <a:ea typeface="方正兰亭粗黑简体" panose="02000000000000000000" pitchFamily="2" charset="-122"/>
              </a:rPr>
              <a:t>5</a:t>
            </a:r>
            <a:endParaRPr lang="zh-CN" altLang="en-US" sz="1800" dirty="0">
              <a:solidFill>
                <a:srgbClr val="FC621E"/>
              </a:solidFill>
              <a:latin typeface="方正兰亭粗黑简体" panose="02000000000000000000" pitchFamily="2" charset="-122"/>
              <a:ea typeface="方正兰亭粗黑简体" panose="02000000000000000000" pitchFamily="2" charset="-122"/>
            </a:endParaRPr>
          </a:p>
        </p:txBody>
      </p:sp>
      <p:sp>
        <p:nvSpPr>
          <p:cNvPr id="464" name="矩形 463"/>
          <p:cNvSpPr/>
          <p:nvPr/>
        </p:nvSpPr>
        <p:spPr>
          <a:xfrm>
            <a:off x="3435277" y="1020430"/>
            <a:ext cx="3397725" cy="300082"/>
          </a:xfrm>
          <a:prstGeom prst="rect">
            <a:avLst/>
          </a:prstGeom>
        </p:spPr>
        <p:txBody>
          <a:bodyPr wrap="none">
            <a:spAutoFit/>
          </a:bodyPr>
          <a:lstStyle/>
          <a:p>
            <a:pPr fontAlgn="base"/>
            <a:r>
              <a:rPr lang="en-US" altLang="zh-CN" sz="1350" b="1" dirty="0">
                <a:solidFill>
                  <a:srgbClr val="888888"/>
                </a:solidFill>
                <a:latin typeface="微软雅黑" panose="020B0503020204020204" pitchFamily="34" charset="-122"/>
                <a:ea typeface="微软雅黑" panose="020B0503020204020204" pitchFamily="34" charset="-122"/>
              </a:rPr>
              <a:t>Ui</a:t>
            </a:r>
            <a:r>
              <a:rPr lang="zh-CN" altLang="en-US" sz="1350" b="1" dirty="0">
                <a:solidFill>
                  <a:srgbClr val="888888"/>
                </a:solidFill>
                <a:latin typeface="微软雅黑" panose="020B0503020204020204" pitchFamily="34" charset="-122"/>
                <a:ea typeface="微软雅黑" panose="020B0503020204020204" pitchFamily="34" charset="-122"/>
              </a:rPr>
              <a:t>Interface</a:t>
            </a:r>
            <a:r>
              <a:rPr lang="zh-CN" altLang="en-US" sz="1350" dirty="0">
                <a:solidFill>
                  <a:srgbClr val="888888"/>
                </a:solidFill>
                <a:latin typeface="微软雅黑" panose="020B0503020204020204" pitchFamily="34" charset="-122"/>
                <a:ea typeface="微软雅黑" panose="020B0503020204020204" pitchFamily="34" charset="-122"/>
              </a:rPr>
              <a:t>Color Flat Chart Summary</a:t>
            </a:r>
            <a:r>
              <a:rPr lang="en-US" altLang="zh-CN" sz="1350" dirty="0">
                <a:solidFill>
                  <a:srgbClr val="888888"/>
                </a:solidFill>
                <a:latin typeface="微软雅黑" panose="020B0503020204020204" pitchFamily="34" charset="-122"/>
                <a:ea typeface="微软雅黑" panose="020B0503020204020204" pitchFamily="34" charset="-122"/>
              </a:rPr>
              <a:t>2</a:t>
            </a:r>
            <a:endParaRPr lang="zh-CN" altLang="en-US" sz="1350" dirty="0">
              <a:solidFill>
                <a:srgbClr val="888888"/>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3400" advClick="0" advTm="5000">
        <p14:reveal/>
      </p:transition>
    </mc:Choice>
    <mc:Fallback xmlns="">
      <p:transition spd="slow" advClick="0" advTm="5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afterEffect">
                                  <p:stCondLst>
                                    <p:cond delay="0"/>
                                  </p:stCondLst>
                                  <p:iterate type="lt">
                                    <p:tmPct val="10000"/>
                                  </p:iterate>
                                  <p:childTnLst>
                                    <p:set>
                                      <p:cBhvr>
                                        <p:cTn id="6" dur="1" fill="hold">
                                          <p:stCondLst>
                                            <p:cond delay="0"/>
                                          </p:stCondLst>
                                        </p:cTn>
                                        <p:tgtEl>
                                          <p:spTgt spid="463"/>
                                        </p:tgtEl>
                                        <p:attrNameLst>
                                          <p:attrName>style.visibility</p:attrName>
                                        </p:attrNameLst>
                                      </p:cBhvr>
                                      <p:to>
                                        <p:strVal val="visible"/>
                                      </p:to>
                                    </p:set>
                                    <p:anim calcmode="lin" valueType="num">
                                      <p:cBhvr>
                                        <p:cTn id="7" dur="750" fill="hold"/>
                                        <p:tgtEl>
                                          <p:spTgt spid="463"/>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463"/>
                                        </p:tgtEl>
                                        <p:attrNameLst>
                                          <p:attrName>ppt_y</p:attrName>
                                        </p:attrNameLst>
                                      </p:cBhvr>
                                      <p:tavLst>
                                        <p:tav tm="0">
                                          <p:val>
                                            <p:strVal val="#ppt_y"/>
                                          </p:val>
                                        </p:tav>
                                        <p:tav tm="100000">
                                          <p:val>
                                            <p:strVal val="#ppt_y"/>
                                          </p:val>
                                        </p:tav>
                                      </p:tavLst>
                                    </p:anim>
                                    <p:anim calcmode="lin" valueType="num">
                                      <p:cBhvr>
                                        <p:cTn id="9" dur="750" fill="hold"/>
                                        <p:tgtEl>
                                          <p:spTgt spid="463"/>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463"/>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4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56C1DA"/>
        </a:solidFill>
        <a:effectLst/>
      </p:bgPr>
    </p:bg>
    <p:spTree>
      <p:nvGrpSpPr>
        <p:cNvPr id="1" name=""/>
        <p:cNvGrpSpPr/>
        <p:nvPr/>
      </p:nvGrpSpPr>
      <p:grpSpPr>
        <a:xfrm>
          <a:off x="0" y="0"/>
          <a:ext cx="0" cy="0"/>
          <a:chOff x="0" y="0"/>
          <a:chExt cx="0" cy="0"/>
        </a:xfrm>
      </p:grpSpPr>
      <p:grpSp>
        <p:nvGrpSpPr>
          <p:cNvPr id="7" name="组 6"/>
          <p:cNvGrpSpPr/>
          <p:nvPr/>
        </p:nvGrpSpPr>
        <p:grpSpPr>
          <a:xfrm>
            <a:off x="0" y="-7447"/>
            <a:ext cx="9144000" cy="5150948"/>
            <a:chOff x="0" y="-7447"/>
            <a:chExt cx="9144000" cy="5150948"/>
          </a:xfrm>
        </p:grpSpPr>
        <p:cxnSp>
          <p:nvCxnSpPr>
            <p:cNvPr id="8" name="直线连接符 7"/>
            <p:cNvCxnSpPr/>
            <p:nvPr/>
          </p:nvCxnSpPr>
          <p:spPr>
            <a:xfrm>
              <a:off x="0" y="0"/>
              <a:ext cx="1396002"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 name="直线连接符 8"/>
            <p:cNvCxnSpPr/>
            <p:nvPr/>
          </p:nvCxnSpPr>
          <p:spPr>
            <a:xfrm flipV="1">
              <a:off x="732049" y="326292"/>
              <a:ext cx="663953" cy="9096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 name="直线连接符 9"/>
            <p:cNvCxnSpPr/>
            <p:nvPr/>
          </p:nvCxnSpPr>
          <p:spPr>
            <a:xfrm>
              <a:off x="0" y="0"/>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直线连接符 10"/>
            <p:cNvCxnSpPr/>
            <p:nvPr/>
          </p:nvCxnSpPr>
          <p:spPr>
            <a:xfrm>
              <a:off x="0" y="1693188"/>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 name="直线连接符 11"/>
            <p:cNvCxnSpPr/>
            <p:nvPr/>
          </p:nvCxnSpPr>
          <p:spPr>
            <a:xfrm flipV="1">
              <a:off x="1396002" y="0"/>
              <a:ext cx="1205861"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 name="直线连接符 12"/>
            <p:cNvCxnSpPr/>
            <p:nvPr/>
          </p:nvCxnSpPr>
          <p:spPr>
            <a:xfrm flipV="1">
              <a:off x="1975651" y="0"/>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 name="直线连接符 13"/>
            <p:cNvCxnSpPr/>
            <p:nvPr/>
          </p:nvCxnSpPr>
          <p:spPr>
            <a:xfrm flipH="1" flipV="1">
              <a:off x="1396003" y="326292"/>
              <a:ext cx="579648" cy="175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 name="直线连接符 14"/>
            <p:cNvCxnSpPr/>
            <p:nvPr/>
          </p:nvCxnSpPr>
          <p:spPr>
            <a:xfrm>
              <a:off x="732049" y="1235988"/>
              <a:ext cx="1243602" cy="84659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 name="直线连接符 15"/>
            <p:cNvCxnSpPr/>
            <p:nvPr/>
          </p:nvCxnSpPr>
          <p:spPr>
            <a:xfrm flipV="1">
              <a:off x="573292" y="2082584"/>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 name="直线连接符 16"/>
            <p:cNvCxnSpPr/>
            <p:nvPr/>
          </p:nvCxnSpPr>
          <p:spPr>
            <a:xfrm>
              <a:off x="6676641" y="3311124"/>
              <a:ext cx="1561117" cy="2780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 name="直线连接符 17"/>
            <p:cNvCxnSpPr/>
            <p:nvPr/>
          </p:nvCxnSpPr>
          <p:spPr>
            <a:xfrm flipH="1">
              <a:off x="1975651" y="1693188"/>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9" name="直线连接符 18"/>
            <p:cNvCxnSpPr/>
            <p:nvPr/>
          </p:nvCxnSpPr>
          <p:spPr>
            <a:xfrm>
              <a:off x="2601863" y="0"/>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0" name="直线连接符 19"/>
            <p:cNvCxnSpPr/>
            <p:nvPr/>
          </p:nvCxnSpPr>
          <p:spPr>
            <a:xfrm>
              <a:off x="574727" y="2980718"/>
              <a:ext cx="1321545" cy="396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1" name="直线连接符 20"/>
            <p:cNvCxnSpPr/>
            <p:nvPr/>
          </p:nvCxnSpPr>
          <p:spPr>
            <a:xfrm flipH="1">
              <a:off x="1896273" y="2082584"/>
              <a:ext cx="79378" cy="128752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2" name="直线连接符 21"/>
            <p:cNvCxnSpPr/>
            <p:nvPr/>
          </p:nvCxnSpPr>
          <p:spPr>
            <a:xfrm>
              <a:off x="0" y="2980717"/>
              <a:ext cx="573294"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3" name="直线连接符 22"/>
            <p:cNvCxnSpPr/>
            <p:nvPr/>
          </p:nvCxnSpPr>
          <p:spPr>
            <a:xfrm>
              <a:off x="0" y="1693188"/>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4" name="直线连接符 23"/>
            <p:cNvCxnSpPr/>
            <p:nvPr/>
          </p:nvCxnSpPr>
          <p:spPr>
            <a:xfrm flipV="1">
              <a:off x="0" y="1235988"/>
              <a:ext cx="732049"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5" name="直线连接符 24"/>
            <p:cNvCxnSpPr/>
            <p:nvPr/>
          </p:nvCxnSpPr>
          <p:spPr>
            <a:xfrm>
              <a:off x="8237759" y="3589204"/>
              <a:ext cx="906241"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6" name="直线连接符 25"/>
            <p:cNvCxnSpPr/>
            <p:nvPr/>
          </p:nvCxnSpPr>
          <p:spPr>
            <a:xfrm flipV="1">
              <a:off x="8237758" y="1587364"/>
              <a:ext cx="906242" cy="2001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7" name="直线连接符 26"/>
            <p:cNvCxnSpPr/>
            <p:nvPr/>
          </p:nvCxnSpPr>
          <p:spPr>
            <a:xfrm>
              <a:off x="7496889" y="2151760"/>
              <a:ext cx="740870" cy="143744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8" name="直线连接符 27"/>
            <p:cNvCxnSpPr/>
            <p:nvPr/>
          </p:nvCxnSpPr>
          <p:spPr>
            <a:xfrm>
              <a:off x="2601862" y="0"/>
              <a:ext cx="1658135" cy="108469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9" name="直线连接符 28"/>
            <p:cNvCxnSpPr/>
            <p:nvPr/>
          </p:nvCxnSpPr>
          <p:spPr>
            <a:xfrm flipV="1">
              <a:off x="3448569" y="1084699"/>
              <a:ext cx="811428" cy="151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0" name="直线连接符 29"/>
            <p:cNvCxnSpPr/>
            <p:nvPr/>
          </p:nvCxnSpPr>
          <p:spPr>
            <a:xfrm>
              <a:off x="2601863" y="0"/>
              <a:ext cx="846706" cy="12285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1" name="直线连接符 30"/>
            <p:cNvCxnSpPr/>
            <p:nvPr/>
          </p:nvCxnSpPr>
          <p:spPr>
            <a:xfrm>
              <a:off x="3034035" y="1685741"/>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2" name="直线连接符 31"/>
            <p:cNvCxnSpPr/>
            <p:nvPr/>
          </p:nvCxnSpPr>
          <p:spPr>
            <a:xfrm flipV="1">
              <a:off x="4259997" y="-7446"/>
              <a:ext cx="1375901" cy="109214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3" name="直线连接符 32"/>
            <p:cNvCxnSpPr/>
            <p:nvPr/>
          </p:nvCxnSpPr>
          <p:spPr>
            <a:xfrm flipV="1">
              <a:off x="5009686" y="-7447"/>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4" name="直线连接符 33"/>
            <p:cNvCxnSpPr/>
            <p:nvPr/>
          </p:nvCxnSpPr>
          <p:spPr>
            <a:xfrm flipH="1" flipV="1">
              <a:off x="4259997" y="1084699"/>
              <a:ext cx="749689" cy="99043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5" name="直线连接符 34"/>
            <p:cNvCxnSpPr/>
            <p:nvPr/>
          </p:nvCxnSpPr>
          <p:spPr>
            <a:xfrm>
              <a:off x="3448569" y="1235989"/>
              <a:ext cx="1561117" cy="83914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6" name="直线连接符 35"/>
            <p:cNvCxnSpPr/>
            <p:nvPr/>
          </p:nvCxnSpPr>
          <p:spPr>
            <a:xfrm flipV="1">
              <a:off x="3607327" y="2075137"/>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7" name="直线连接符 36"/>
            <p:cNvCxnSpPr/>
            <p:nvPr/>
          </p:nvCxnSpPr>
          <p:spPr>
            <a:xfrm flipH="1">
              <a:off x="5009686" y="1685741"/>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8" name="直线连接符 37"/>
            <p:cNvCxnSpPr/>
            <p:nvPr/>
          </p:nvCxnSpPr>
          <p:spPr>
            <a:xfrm>
              <a:off x="5635898" y="-7447"/>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9" name="直线连接符 38"/>
            <p:cNvCxnSpPr/>
            <p:nvPr/>
          </p:nvCxnSpPr>
          <p:spPr>
            <a:xfrm flipH="1" flipV="1">
              <a:off x="1975651" y="2082584"/>
              <a:ext cx="1633111" cy="8906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0" name="直线连接符 39"/>
            <p:cNvCxnSpPr/>
            <p:nvPr/>
          </p:nvCxnSpPr>
          <p:spPr>
            <a:xfrm flipH="1">
              <a:off x="4259999" y="326292"/>
              <a:ext cx="95536" cy="75840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1" name="直线连接符 40"/>
            <p:cNvCxnSpPr/>
            <p:nvPr/>
          </p:nvCxnSpPr>
          <p:spPr>
            <a:xfrm flipV="1">
              <a:off x="1896272" y="2973271"/>
              <a:ext cx="1711057" cy="4042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2" name="直线连接符 41"/>
            <p:cNvCxnSpPr/>
            <p:nvPr/>
          </p:nvCxnSpPr>
          <p:spPr>
            <a:xfrm>
              <a:off x="3034035" y="1685741"/>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3" name="直线连接符 42"/>
            <p:cNvCxnSpPr/>
            <p:nvPr/>
          </p:nvCxnSpPr>
          <p:spPr>
            <a:xfrm flipV="1">
              <a:off x="3034035" y="1235989"/>
              <a:ext cx="414534" cy="44975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4" name="直线连接符 43"/>
            <p:cNvCxnSpPr/>
            <p:nvPr/>
          </p:nvCxnSpPr>
          <p:spPr>
            <a:xfrm flipH="1">
              <a:off x="5741735" y="1693188"/>
              <a:ext cx="326335" cy="161793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5" name="直线连接符 44"/>
            <p:cNvCxnSpPr/>
            <p:nvPr/>
          </p:nvCxnSpPr>
          <p:spPr>
            <a:xfrm flipH="1" flipV="1">
              <a:off x="5635898" y="0"/>
              <a:ext cx="1616497"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6" name="直线连接符 45"/>
            <p:cNvCxnSpPr/>
            <p:nvPr/>
          </p:nvCxnSpPr>
          <p:spPr>
            <a:xfrm>
              <a:off x="5009686" y="2075135"/>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7" name="直线连接符 46"/>
            <p:cNvCxnSpPr/>
            <p:nvPr/>
          </p:nvCxnSpPr>
          <p:spPr>
            <a:xfrm flipH="1" flipV="1">
              <a:off x="1" y="2973270"/>
              <a:ext cx="574726"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8" name="直线连接符 47"/>
            <p:cNvCxnSpPr/>
            <p:nvPr/>
          </p:nvCxnSpPr>
          <p:spPr>
            <a:xfrm flipV="1">
              <a:off x="7252395" y="0"/>
              <a:ext cx="985363" cy="48943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9" name="直线连接符 48"/>
            <p:cNvCxnSpPr/>
            <p:nvPr/>
          </p:nvCxnSpPr>
          <p:spPr>
            <a:xfrm flipV="1">
              <a:off x="7690926" y="0"/>
              <a:ext cx="546832"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0" name="直线连接符 49"/>
            <p:cNvCxnSpPr/>
            <p:nvPr/>
          </p:nvCxnSpPr>
          <p:spPr>
            <a:xfrm flipH="1" flipV="1">
              <a:off x="7108816" y="0"/>
              <a:ext cx="143579"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1" name="直线连接符 50"/>
            <p:cNvCxnSpPr/>
            <p:nvPr/>
          </p:nvCxnSpPr>
          <p:spPr>
            <a:xfrm flipV="1">
              <a:off x="6068070" y="478692"/>
              <a:ext cx="1184325" cy="121449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2" name="直线连接符 51"/>
            <p:cNvCxnSpPr/>
            <p:nvPr/>
          </p:nvCxnSpPr>
          <p:spPr>
            <a:xfrm flipV="1">
              <a:off x="573292" y="3370112"/>
              <a:ext cx="1322980" cy="39546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3" name="直线连接符 52"/>
            <p:cNvCxnSpPr/>
            <p:nvPr/>
          </p:nvCxnSpPr>
          <p:spPr>
            <a:xfrm flipH="1" flipV="1">
              <a:off x="7252396" y="489438"/>
              <a:ext cx="438530" cy="73910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4" name="直线连接符 53"/>
            <p:cNvCxnSpPr/>
            <p:nvPr/>
          </p:nvCxnSpPr>
          <p:spPr>
            <a:xfrm flipV="1">
              <a:off x="6068070" y="1235988"/>
              <a:ext cx="1622856"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5" name="直线连接符 54"/>
            <p:cNvCxnSpPr/>
            <p:nvPr/>
          </p:nvCxnSpPr>
          <p:spPr>
            <a:xfrm flipH="1" flipV="1">
              <a:off x="1896273" y="3377558"/>
              <a:ext cx="961365" cy="7936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6" name="直线连接符 55"/>
            <p:cNvCxnSpPr/>
            <p:nvPr/>
          </p:nvCxnSpPr>
          <p:spPr>
            <a:xfrm flipH="1">
              <a:off x="573292" y="2973270"/>
              <a:ext cx="1435"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7" name="直线连接符 56"/>
            <p:cNvCxnSpPr/>
            <p:nvPr/>
          </p:nvCxnSpPr>
          <p:spPr>
            <a:xfrm>
              <a:off x="3607327" y="2993390"/>
              <a:ext cx="2134408" cy="3177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8" name="直线连接符 57"/>
            <p:cNvCxnSpPr/>
            <p:nvPr/>
          </p:nvCxnSpPr>
          <p:spPr>
            <a:xfrm flipH="1">
              <a:off x="2857638" y="2973270"/>
              <a:ext cx="749689" cy="11979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9" name="直线连接符 58"/>
            <p:cNvCxnSpPr/>
            <p:nvPr/>
          </p:nvCxnSpPr>
          <p:spPr>
            <a:xfrm flipV="1">
              <a:off x="2857638" y="4171240"/>
              <a:ext cx="1322980"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0" name="直线连接符 59"/>
            <p:cNvCxnSpPr/>
            <p:nvPr/>
          </p:nvCxnSpPr>
          <p:spPr>
            <a:xfrm>
              <a:off x="6068070" y="1693189"/>
              <a:ext cx="608571" cy="161793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1" name="直线连接符 60"/>
            <p:cNvCxnSpPr/>
            <p:nvPr/>
          </p:nvCxnSpPr>
          <p:spPr>
            <a:xfrm flipV="1">
              <a:off x="6676641" y="2151760"/>
              <a:ext cx="820248" cy="1159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2" name="直线连接符 61"/>
            <p:cNvCxnSpPr/>
            <p:nvPr/>
          </p:nvCxnSpPr>
          <p:spPr>
            <a:xfrm>
              <a:off x="5741735" y="3311123"/>
              <a:ext cx="934906" cy="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3" name="直线连接符 62"/>
            <p:cNvCxnSpPr/>
            <p:nvPr/>
          </p:nvCxnSpPr>
          <p:spPr>
            <a:xfrm flipV="1">
              <a:off x="8237759" y="3311123"/>
              <a:ext cx="906241" cy="2780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4" name="直线连接符 63"/>
            <p:cNvCxnSpPr/>
            <p:nvPr/>
          </p:nvCxnSpPr>
          <p:spPr>
            <a:xfrm flipV="1">
              <a:off x="7496889" y="1235989"/>
              <a:ext cx="194037" cy="91577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5" name="直线连接符 64"/>
            <p:cNvCxnSpPr/>
            <p:nvPr/>
          </p:nvCxnSpPr>
          <p:spPr>
            <a:xfrm flipV="1">
              <a:off x="7496889" y="1587364"/>
              <a:ext cx="1647111" cy="564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6" name="直线连接符 65"/>
            <p:cNvCxnSpPr/>
            <p:nvPr/>
          </p:nvCxnSpPr>
          <p:spPr>
            <a:xfrm flipH="1" flipV="1">
              <a:off x="6068071" y="1693190"/>
              <a:ext cx="1428818" cy="4585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7" name="直线连接符 66"/>
            <p:cNvCxnSpPr/>
            <p:nvPr/>
          </p:nvCxnSpPr>
          <p:spPr>
            <a:xfrm flipV="1">
              <a:off x="4180618" y="3311124"/>
              <a:ext cx="1561117" cy="86011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8" name="直线连接符 67"/>
            <p:cNvCxnSpPr/>
            <p:nvPr/>
          </p:nvCxnSpPr>
          <p:spPr>
            <a:xfrm flipH="1" flipV="1">
              <a:off x="5741735" y="3311124"/>
              <a:ext cx="493913"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9" name="直线连接符 68"/>
            <p:cNvCxnSpPr/>
            <p:nvPr/>
          </p:nvCxnSpPr>
          <p:spPr>
            <a:xfrm>
              <a:off x="8237759" y="0"/>
              <a:ext cx="906241" cy="1587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0" name="直线连接符 69"/>
            <p:cNvCxnSpPr/>
            <p:nvPr/>
          </p:nvCxnSpPr>
          <p:spPr>
            <a:xfrm>
              <a:off x="7690926" y="1235989"/>
              <a:ext cx="1453074" cy="35137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1" name="直线连接符 70"/>
            <p:cNvCxnSpPr/>
            <p:nvPr/>
          </p:nvCxnSpPr>
          <p:spPr>
            <a:xfrm flipH="1">
              <a:off x="1825713" y="3370111"/>
              <a:ext cx="70560" cy="147134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2" name="直线连接符 71"/>
            <p:cNvCxnSpPr/>
            <p:nvPr/>
          </p:nvCxnSpPr>
          <p:spPr>
            <a:xfrm>
              <a:off x="573292" y="3765580"/>
              <a:ext cx="1252421" cy="10758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3" name="直线连接符 72"/>
            <p:cNvCxnSpPr/>
            <p:nvPr/>
          </p:nvCxnSpPr>
          <p:spPr>
            <a:xfrm flipV="1">
              <a:off x="1825713" y="4171240"/>
              <a:ext cx="1031925" cy="67022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4" name="直线连接符 73"/>
            <p:cNvCxnSpPr/>
            <p:nvPr/>
          </p:nvCxnSpPr>
          <p:spPr>
            <a:xfrm flipH="1">
              <a:off x="1" y="3765580"/>
              <a:ext cx="573291" cy="52912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5" name="直线连接符 74"/>
            <p:cNvCxnSpPr/>
            <p:nvPr/>
          </p:nvCxnSpPr>
          <p:spPr>
            <a:xfrm flipH="1" flipV="1">
              <a:off x="3607328" y="2993390"/>
              <a:ext cx="573290" cy="11778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6" name="直线连接符 75"/>
            <p:cNvCxnSpPr/>
            <p:nvPr/>
          </p:nvCxnSpPr>
          <p:spPr>
            <a:xfrm>
              <a:off x="4180618" y="4171241"/>
              <a:ext cx="2055030"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7" name="直线连接符 76"/>
            <p:cNvCxnSpPr/>
            <p:nvPr/>
          </p:nvCxnSpPr>
          <p:spPr>
            <a:xfrm flipH="1">
              <a:off x="5971052" y="4903191"/>
              <a:ext cx="264597"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8" name="直线连接符 77"/>
            <p:cNvCxnSpPr/>
            <p:nvPr/>
          </p:nvCxnSpPr>
          <p:spPr>
            <a:xfrm flipH="1">
              <a:off x="6235649" y="3311124"/>
              <a:ext cx="440992"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9" name="直线连接符 78"/>
            <p:cNvCxnSpPr/>
            <p:nvPr/>
          </p:nvCxnSpPr>
          <p:spPr>
            <a:xfrm flipH="1" flipV="1">
              <a:off x="6235649" y="4903191"/>
              <a:ext cx="1528298"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0" name="直线连接符 79"/>
            <p:cNvCxnSpPr/>
            <p:nvPr/>
          </p:nvCxnSpPr>
          <p:spPr>
            <a:xfrm flipH="1">
              <a:off x="7763947" y="3589204"/>
              <a:ext cx="473812"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1" name="直线连接符 80"/>
            <p:cNvCxnSpPr/>
            <p:nvPr/>
          </p:nvCxnSpPr>
          <p:spPr>
            <a:xfrm>
              <a:off x="6676641" y="3311124"/>
              <a:ext cx="1087306" cy="183237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2" name="直线连接符 81"/>
            <p:cNvCxnSpPr/>
            <p:nvPr/>
          </p:nvCxnSpPr>
          <p:spPr>
            <a:xfrm flipH="1" flipV="1">
              <a:off x="573293" y="3765581"/>
              <a:ext cx="560196" cy="137791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3" name="直线连接符 82"/>
            <p:cNvCxnSpPr/>
            <p:nvPr/>
          </p:nvCxnSpPr>
          <p:spPr>
            <a:xfrm flipH="1" flipV="1">
              <a:off x="2857639" y="4171241"/>
              <a:ext cx="590930" cy="97225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4" name="直线连接符 83"/>
            <p:cNvCxnSpPr/>
            <p:nvPr/>
          </p:nvCxnSpPr>
          <p:spPr>
            <a:xfrm flipH="1" flipV="1">
              <a:off x="1" y="4294702"/>
              <a:ext cx="1133488" cy="84879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5" name="直线连接符 84"/>
            <p:cNvCxnSpPr/>
            <p:nvPr/>
          </p:nvCxnSpPr>
          <p:spPr>
            <a:xfrm flipV="1">
              <a:off x="3448569" y="4171241"/>
              <a:ext cx="732049" cy="97226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6" name="直线连接符 85"/>
            <p:cNvCxnSpPr/>
            <p:nvPr/>
          </p:nvCxnSpPr>
          <p:spPr>
            <a:xfrm>
              <a:off x="1825713" y="4841460"/>
              <a:ext cx="1622856"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7" name="直线连接符 86"/>
            <p:cNvCxnSpPr/>
            <p:nvPr/>
          </p:nvCxnSpPr>
          <p:spPr>
            <a:xfrm flipH="1">
              <a:off x="1133491" y="4841460"/>
              <a:ext cx="692222" cy="3020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8" name="直线连接符 87"/>
            <p:cNvCxnSpPr/>
            <p:nvPr/>
          </p:nvCxnSpPr>
          <p:spPr>
            <a:xfrm>
              <a:off x="4544450" y="4903191"/>
              <a:ext cx="1426602"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9" name="直线连接符 88"/>
            <p:cNvCxnSpPr/>
            <p:nvPr/>
          </p:nvCxnSpPr>
          <p:spPr>
            <a:xfrm flipV="1">
              <a:off x="3448569" y="4903192"/>
              <a:ext cx="1095881" cy="24030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0" name="直线连接符 89"/>
            <p:cNvCxnSpPr/>
            <p:nvPr/>
          </p:nvCxnSpPr>
          <p:spPr>
            <a:xfrm flipH="1" flipV="1">
              <a:off x="4180619" y="4171241"/>
              <a:ext cx="363831"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1" name="直线连接符 90"/>
            <p:cNvCxnSpPr/>
            <p:nvPr/>
          </p:nvCxnSpPr>
          <p:spPr>
            <a:xfrm flipV="1">
              <a:off x="4355535" y="2"/>
              <a:ext cx="1280362" cy="32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2" name="直线连接符 91"/>
            <p:cNvCxnSpPr/>
            <p:nvPr/>
          </p:nvCxnSpPr>
          <p:spPr>
            <a:xfrm flipH="1" flipV="1">
              <a:off x="2601864" y="3"/>
              <a:ext cx="1753671" cy="3262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3" name="直线连接符 92"/>
            <p:cNvCxnSpPr/>
            <p:nvPr/>
          </p:nvCxnSpPr>
          <p:spPr>
            <a:xfrm flipV="1">
              <a:off x="4544450" y="4903191"/>
              <a:ext cx="1691198"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4" name="直线连接符 93"/>
            <p:cNvCxnSpPr/>
            <p:nvPr/>
          </p:nvCxnSpPr>
          <p:spPr>
            <a:xfrm flipH="1" flipV="1">
              <a:off x="1825714" y="4841460"/>
              <a:ext cx="294330"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grpSp>
        <p:nvGrpSpPr>
          <p:cNvPr id="2" name="组 1"/>
          <p:cNvGrpSpPr/>
          <p:nvPr/>
        </p:nvGrpSpPr>
        <p:grpSpPr>
          <a:xfrm>
            <a:off x="3138963" y="922818"/>
            <a:ext cx="2866074" cy="2866074"/>
            <a:chOff x="3131053" y="1062488"/>
            <a:chExt cx="2866074" cy="2866074"/>
          </a:xfrm>
          <a:solidFill>
            <a:srgbClr val="FDCC56"/>
          </a:solidFill>
          <a:effectLst>
            <a:outerShdw blurRad="50800" dist="38100" dir="5400000" algn="t" rotWithShape="0">
              <a:prstClr val="black">
                <a:alpha val="40000"/>
              </a:prstClr>
            </a:outerShdw>
          </a:effectLst>
        </p:grpSpPr>
        <p:sp>
          <p:nvSpPr>
            <p:cNvPr id="3" name="空心弧 2"/>
            <p:cNvSpPr/>
            <p:nvPr/>
          </p:nvSpPr>
          <p:spPr>
            <a:xfrm>
              <a:off x="3131053" y="1062488"/>
              <a:ext cx="2866074" cy="2866074"/>
            </a:xfrm>
            <a:prstGeom prst="blockArc">
              <a:avLst>
                <a:gd name="adj1" fmla="val 13797986"/>
                <a:gd name="adj2" fmla="val 10838748"/>
                <a:gd name="adj3" fmla="val 22684"/>
              </a:avLst>
            </a:prstGeom>
            <a:solidFill>
              <a:srgbClr val="21A23E"/>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solidFill>
                  <a:schemeClr val="tx1"/>
                </a:solidFill>
                <a:ea typeface="微软雅黑" panose="020B0503020204020204" pitchFamily="34" charset="-122"/>
              </a:endParaRPr>
            </a:p>
          </p:txBody>
        </p:sp>
        <p:sp>
          <p:nvSpPr>
            <p:cNvPr id="4" name="椭圆 3"/>
            <p:cNvSpPr/>
            <p:nvPr/>
          </p:nvSpPr>
          <p:spPr>
            <a:xfrm>
              <a:off x="3346948" y="1278383"/>
              <a:ext cx="2434284" cy="2434284"/>
            </a:xfrm>
            <a:prstGeom prst="ellipse">
              <a:avLst/>
            </a:prstGeom>
            <a:solidFill>
              <a:srgbClr val="82D6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sz="12000" b="1" dirty="0">
                  <a:ea typeface="微软雅黑" panose="020B0503020204020204" pitchFamily="34" charset="-122"/>
                </a:rPr>
                <a:t>1</a:t>
              </a:r>
              <a:endParaRPr kumimoji="1" lang="zh-CN" altLang="en-US" sz="12000" b="1" dirty="0">
                <a:ea typeface="微软雅黑" panose="020B0503020204020204" pitchFamily="34" charset="-122"/>
              </a:endParaRPr>
            </a:p>
          </p:txBody>
        </p:sp>
      </p:grpSp>
    </p:spTree>
    <p:extLst>
      <p:ext uri="{BB962C8B-B14F-4D97-AF65-F5344CB8AC3E}">
        <p14:creationId xmlns:p14="http://schemas.microsoft.com/office/powerpoint/2010/main" val="1851567184"/>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xmlns:p14="http://schemas.microsoft.com/office/powerpoint/2010/mai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399" y="151146"/>
            <a:ext cx="2980001"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ONE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
        <p:nvSpPr>
          <p:cNvPr id="3" name="椭圆 2"/>
          <p:cNvSpPr/>
          <p:nvPr/>
        </p:nvSpPr>
        <p:spPr>
          <a:xfrm>
            <a:off x="935596" y="987574"/>
            <a:ext cx="3744416" cy="3744416"/>
          </a:xfrm>
          <a:prstGeom prst="ellipse">
            <a:avLst/>
          </a:prstGeom>
          <a:solidFill>
            <a:schemeClr val="bg1"/>
          </a:solidFill>
          <a:ln>
            <a:solidFill>
              <a:srgbClr val="95BC49"/>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dirty="0">
              <a:solidFill>
                <a:prstClr val="white"/>
              </a:solidFill>
              <a:latin typeface="Arial"/>
              <a:ea typeface="微软雅黑" panose="020B0503020204020204" pitchFamily="34" charset="-122"/>
            </a:endParaRPr>
          </a:p>
        </p:txBody>
      </p:sp>
      <p:grpSp>
        <p:nvGrpSpPr>
          <p:cNvPr id="4" name="组合 6"/>
          <p:cNvGrpSpPr/>
          <p:nvPr/>
        </p:nvGrpSpPr>
        <p:grpSpPr>
          <a:xfrm>
            <a:off x="4355976" y="555526"/>
            <a:ext cx="4104456" cy="3826733"/>
            <a:chOff x="3923928" y="1168927"/>
            <a:chExt cx="3744416" cy="3491055"/>
          </a:xfrm>
          <a:effectLst>
            <a:outerShdw blurRad="50800" dist="38100" dir="5400000" algn="t" rotWithShape="0">
              <a:prstClr val="black">
                <a:alpha val="40000"/>
              </a:prstClr>
            </a:outerShdw>
          </a:effectLst>
        </p:grpSpPr>
        <p:sp>
          <p:nvSpPr>
            <p:cNvPr id="5" name="椭圆 4"/>
            <p:cNvSpPr/>
            <p:nvPr/>
          </p:nvSpPr>
          <p:spPr>
            <a:xfrm>
              <a:off x="3923928" y="1168927"/>
              <a:ext cx="2880320" cy="2880320"/>
            </a:xfrm>
            <a:prstGeom prst="ellipse">
              <a:avLst/>
            </a:prstGeom>
            <a:solidFill>
              <a:schemeClr val="bg1"/>
            </a:solidFill>
            <a:ln w="190500">
              <a:solidFill>
                <a:srgbClr val="1D8AC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dirty="0">
                <a:solidFill>
                  <a:prstClr val="white"/>
                </a:solidFill>
                <a:latin typeface="Arial"/>
                <a:ea typeface="微软雅黑" panose="020B0503020204020204" pitchFamily="34" charset="-122"/>
              </a:endParaRPr>
            </a:p>
          </p:txBody>
        </p:sp>
        <p:cxnSp>
          <p:nvCxnSpPr>
            <p:cNvPr id="6" name="直接连接符 9"/>
            <p:cNvCxnSpPr/>
            <p:nvPr/>
          </p:nvCxnSpPr>
          <p:spPr>
            <a:xfrm>
              <a:off x="6444208" y="3617199"/>
              <a:ext cx="1224136" cy="1042783"/>
            </a:xfrm>
            <a:prstGeom prst="line">
              <a:avLst/>
            </a:prstGeom>
            <a:ln w="254000" cap="rnd">
              <a:solidFill>
                <a:srgbClr val="1D8AC1"/>
              </a:solidFill>
            </a:ln>
          </p:spPr>
          <p:style>
            <a:lnRef idx="1">
              <a:schemeClr val="accent1"/>
            </a:lnRef>
            <a:fillRef idx="0">
              <a:schemeClr val="accent1"/>
            </a:fillRef>
            <a:effectRef idx="0">
              <a:schemeClr val="accent1"/>
            </a:effectRef>
            <a:fontRef idx="minor">
              <a:schemeClr val="tx1"/>
            </a:fontRef>
          </p:style>
        </p:cxnSp>
      </p:grpSp>
      <p:sp>
        <p:nvSpPr>
          <p:cNvPr id="7" name="空心弧 6"/>
          <p:cNvSpPr/>
          <p:nvPr/>
        </p:nvSpPr>
        <p:spPr>
          <a:xfrm>
            <a:off x="4736788" y="792322"/>
            <a:ext cx="2683683" cy="2683683"/>
          </a:xfrm>
          <a:prstGeom prst="blockArc">
            <a:avLst>
              <a:gd name="adj1" fmla="val 15057885"/>
              <a:gd name="adj2" fmla="val 1220703"/>
              <a:gd name="adj3" fmla="val 10227"/>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400"/>
            <a:endParaRPr lang="zh-CN" altLang="en-US" dirty="0">
              <a:solidFill>
                <a:prstClr val="black"/>
              </a:solidFill>
              <a:latin typeface="Arial"/>
              <a:ea typeface="微软雅黑" panose="020B0503020204020204" pitchFamily="34" charset="-122"/>
            </a:endParaRPr>
          </a:p>
        </p:txBody>
      </p:sp>
      <p:sp>
        <p:nvSpPr>
          <p:cNvPr id="8" name="矩形 7"/>
          <p:cNvSpPr/>
          <p:nvPr/>
        </p:nvSpPr>
        <p:spPr>
          <a:xfrm>
            <a:off x="4921292" y="1844556"/>
            <a:ext cx="2314673" cy="1092607"/>
          </a:xfrm>
          <a:prstGeom prst="rect">
            <a:avLst/>
          </a:prstGeom>
        </p:spPr>
        <p:txBody>
          <a:bodyPr wrap="square">
            <a:spAutoFit/>
          </a:bodyPr>
          <a:lstStyle/>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Lorem ipsum dolor sit amet</a:t>
            </a:r>
          </a:p>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 consectetur adipiscing elit. Morbi ultrices posuere sapien, eu lacinia dui incidunt in. Morbi mattis mattis erat, quis rutrum arcu.</a:t>
            </a:r>
            <a:endParaRPr lang="zh-CN"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endParaRPr>
          </a:p>
        </p:txBody>
      </p:sp>
      <p:sp>
        <p:nvSpPr>
          <p:cNvPr id="9" name="TextBox 11"/>
          <p:cNvSpPr txBox="1"/>
          <p:nvPr/>
        </p:nvSpPr>
        <p:spPr>
          <a:xfrm>
            <a:off x="4921292" y="1419622"/>
            <a:ext cx="2314673" cy="400110"/>
          </a:xfrm>
          <a:prstGeom prst="rect">
            <a:avLst/>
          </a:prstGeom>
          <a:noFill/>
          <a:effectLst/>
        </p:spPr>
        <p:txBody>
          <a:bodyPr wrap="square" rtlCol="0">
            <a:spAutoFit/>
          </a:bodyPr>
          <a:lstStyle>
            <a:defPPr>
              <a:defRPr lang="zh-CN"/>
            </a:defPPr>
            <a:lvl1pPr algn="ctr">
              <a:defRPr sz="4800">
                <a:solidFill>
                  <a:schemeClr val="bg1"/>
                </a:solidFill>
                <a:effectLst>
                  <a:outerShdw blurRad="114300" dist="63500" dir="2700000" algn="tl">
                    <a:srgbClr val="000000">
                      <a:alpha val="20000"/>
                    </a:srgbClr>
                  </a:outerShdw>
                </a:effectLst>
                <a:latin typeface="+mj-lt"/>
                <a:ea typeface="方正粗宋简体" panose="03000509000000000000" pitchFamily="65" charset="-122"/>
              </a:defRPr>
            </a:lvl1pPr>
          </a:lstStyle>
          <a:p>
            <a:pPr defTabSz="914400"/>
            <a:r>
              <a:rPr lang="en-US" altLang="zh-CN" sz="2000" dirty="0">
                <a:solidFill>
                  <a:srgbClr val="1D8AC1"/>
                </a:solidFill>
                <a:effectLst/>
                <a:latin typeface="Arial" panose="020B0604020202020204" pitchFamily="34" charset="0"/>
                <a:ea typeface="微软雅黑" panose="020B0503020204020204" pitchFamily="34" charset="-122"/>
                <a:cs typeface="Arial" panose="020B0604020202020204" pitchFamily="34" charset="0"/>
              </a:rPr>
              <a:t>Click To Add Text</a:t>
            </a:r>
            <a:endParaRPr lang="zh-CN" altLang="en-US" sz="2000" dirty="0">
              <a:solidFill>
                <a:srgbClr val="1D8AC1"/>
              </a:solidFill>
              <a:effectLst/>
              <a:latin typeface="Arial" panose="020B0604020202020204" pitchFamily="34" charset="0"/>
              <a:ea typeface="微软雅黑" panose="020B0503020204020204" pitchFamily="34" charset="-122"/>
              <a:cs typeface="Arial" panose="020B0604020202020204" pitchFamily="34" charset="0"/>
            </a:endParaRPr>
          </a:p>
        </p:txBody>
      </p:sp>
      <p:sp>
        <p:nvSpPr>
          <p:cNvPr id="10" name="TextBox 12"/>
          <p:cNvSpPr txBox="1"/>
          <p:nvPr/>
        </p:nvSpPr>
        <p:spPr>
          <a:xfrm>
            <a:off x="1259632" y="1671650"/>
            <a:ext cx="3096343" cy="400110"/>
          </a:xfrm>
          <a:prstGeom prst="rect">
            <a:avLst/>
          </a:prstGeom>
          <a:noFill/>
          <a:effectLst/>
        </p:spPr>
        <p:txBody>
          <a:bodyPr wrap="square" rtlCol="0">
            <a:spAutoFit/>
          </a:bodyPr>
          <a:lstStyle>
            <a:defPPr>
              <a:defRPr lang="zh-CN"/>
            </a:defPPr>
            <a:lvl1pPr algn="ctr">
              <a:defRPr sz="4800">
                <a:solidFill>
                  <a:schemeClr val="bg1"/>
                </a:solidFill>
                <a:effectLst>
                  <a:outerShdw blurRad="114300" dist="63500" dir="2700000" algn="tl">
                    <a:srgbClr val="000000">
                      <a:alpha val="20000"/>
                    </a:srgbClr>
                  </a:outerShdw>
                </a:effectLst>
                <a:latin typeface="+mj-lt"/>
                <a:ea typeface="方正粗宋简体" panose="03000509000000000000" pitchFamily="65" charset="-122"/>
              </a:defRPr>
            </a:lvl1pPr>
          </a:lstStyle>
          <a:p>
            <a:pPr defTabSz="914400"/>
            <a:r>
              <a:rPr lang="en-US" altLang="zh-CN" sz="2000" dirty="0">
                <a:solidFill>
                  <a:srgbClr val="95BC49"/>
                </a:solidFill>
                <a:effectLst/>
                <a:latin typeface="Arial" panose="020B0604020202020204" pitchFamily="34" charset="0"/>
                <a:ea typeface="微软雅黑" panose="020B0503020204020204" pitchFamily="34" charset="-122"/>
                <a:cs typeface="Arial" panose="020B0604020202020204" pitchFamily="34" charset="0"/>
              </a:rPr>
              <a:t>Click To Add Text</a:t>
            </a:r>
            <a:endParaRPr lang="zh-CN" altLang="en-US" sz="2000" dirty="0">
              <a:solidFill>
                <a:srgbClr val="95BC49"/>
              </a:solidFill>
              <a:effectLst/>
              <a:latin typeface="Arial" panose="020B0604020202020204" pitchFamily="34" charset="0"/>
              <a:ea typeface="微软雅黑" panose="020B0503020204020204" pitchFamily="34" charset="-122"/>
              <a:cs typeface="Arial" panose="020B0604020202020204" pitchFamily="34" charset="0"/>
            </a:endParaRPr>
          </a:p>
        </p:txBody>
      </p:sp>
      <p:sp>
        <p:nvSpPr>
          <p:cNvPr id="11" name="矩形 10"/>
          <p:cNvSpPr/>
          <p:nvPr/>
        </p:nvSpPr>
        <p:spPr>
          <a:xfrm>
            <a:off x="1259632" y="2139702"/>
            <a:ext cx="3096344" cy="1492716"/>
          </a:xfrm>
          <a:prstGeom prst="rect">
            <a:avLst/>
          </a:prstGeom>
        </p:spPr>
        <p:txBody>
          <a:bodyPr wrap="square">
            <a:spAutoFit/>
          </a:bodyPr>
          <a:lstStyle/>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Lorem ipsum dolor sit amet</a:t>
            </a:r>
          </a:p>
          <a:p>
            <a:pPr lvl="0">
              <a:lnSpc>
                <a:spcPct val="130000"/>
              </a:lnSpc>
            </a:pPr>
            <a:r>
              <a:rPr lang="en-US" altLang="zh-CN" sz="1000" dirty="0">
                <a:solidFill>
                  <a:srgbClr val="103154"/>
                </a:solidFill>
                <a:latin typeface="Arial" panose="020B0604020202020204" pitchFamily="34" charset="0"/>
                <a:ea typeface="微软雅黑" panose="020B0503020204020204" pitchFamily="34" charset="-122"/>
                <a:cs typeface="Arial" panose="020B0604020202020204" pitchFamily="34" charset="0"/>
              </a:rPr>
              <a:t> Consectetur adipiscing elit. Morbi ultrices posuere sapien, eu lacinia dui incidunt in. Morbi mattis mattis erat, quis rutrum arcu accumsan at. Aliquam vel interdum sem, non accumsan libero. Sed tempor in ex non tempor. Donec gravida turpis nec quam eleifend bibendum.</a:t>
            </a:r>
            <a:endParaRPr lang="zh-CN" altLang="zh-CN" sz="1000" dirty="0">
              <a:latin typeface="Arial" panose="020B0604020202020204" pitchFamily="34" charset="0"/>
              <a:ea typeface="微软雅黑" panose="020B0503020204020204" pitchFamily="34" charset="-122"/>
              <a:cs typeface="Arial" panose="020B0604020202020204" pitchFamily="34" charset="0"/>
            </a:endParaRPr>
          </a:p>
        </p:txBody>
      </p:sp>
      <p:cxnSp>
        <p:nvCxnSpPr>
          <p:cNvPr id="12" name="直接连接符 2"/>
          <p:cNvCxnSpPr>
            <a:stCxn id="3" idx="5"/>
          </p:cNvCxnSpPr>
          <p:nvPr/>
        </p:nvCxnSpPr>
        <p:spPr>
          <a:xfrm>
            <a:off x="4131655" y="4183633"/>
            <a:ext cx="368337" cy="332045"/>
          </a:xfrm>
          <a:prstGeom prst="line">
            <a:avLst/>
          </a:prstGeom>
          <a:ln cap="rnd">
            <a:solidFill>
              <a:schemeClr val="tx1">
                <a:lumMod val="50000"/>
                <a:lumOff val="50000"/>
              </a:schemeClr>
            </a:solidFill>
            <a:headEnd type="none" w="lg" len="lg"/>
            <a:tailEnd type="oval"/>
          </a:ln>
        </p:spPr>
        <p:style>
          <a:lnRef idx="1">
            <a:schemeClr val="accent1"/>
          </a:lnRef>
          <a:fillRef idx="0">
            <a:schemeClr val="accent1"/>
          </a:fillRef>
          <a:effectRef idx="0">
            <a:schemeClr val="accent1"/>
          </a:effectRef>
          <a:fontRef idx="minor">
            <a:schemeClr val="tx1"/>
          </a:fontRef>
        </p:style>
      </p:cxnSp>
      <p:cxnSp>
        <p:nvCxnSpPr>
          <p:cNvPr id="13" name="直接连接符 16"/>
          <p:cNvCxnSpPr>
            <a:stCxn id="3" idx="7"/>
          </p:cNvCxnSpPr>
          <p:nvPr/>
        </p:nvCxnSpPr>
        <p:spPr>
          <a:xfrm flipV="1">
            <a:off x="4131655" y="1419622"/>
            <a:ext cx="116309" cy="116309"/>
          </a:xfrm>
          <a:prstGeom prst="line">
            <a:avLst/>
          </a:prstGeom>
          <a:ln cap="rnd">
            <a:solidFill>
              <a:schemeClr val="tx1">
                <a:lumMod val="65000"/>
                <a:lumOff val="35000"/>
              </a:schemeClr>
            </a:solidFill>
            <a:headEnd type="none" w="lg" len="lg"/>
            <a:tailEnd type="oval" w="lg" len="lg"/>
          </a:ln>
        </p:spPr>
        <p:style>
          <a:lnRef idx="1">
            <a:schemeClr val="accent1"/>
          </a:lnRef>
          <a:fillRef idx="0">
            <a:schemeClr val="accent1"/>
          </a:fillRef>
          <a:effectRef idx="0">
            <a:schemeClr val="accent1"/>
          </a:effectRef>
          <a:fontRef idx="minor">
            <a:schemeClr val="tx1"/>
          </a:fontRef>
        </p:style>
      </p:cxnSp>
      <p:cxnSp>
        <p:nvCxnSpPr>
          <p:cNvPr id="14" name="直接连接符 19"/>
          <p:cNvCxnSpPr>
            <a:stCxn id="3" idx="2"/>
          </p:cNvCxnSpPr>
          <p:nvPr/>
        </p:nvCxnSpPr>
        <p:spPr>
          <a:xfrm flipH="1">
            <a:off x="498248" y="2859782"/>
            <a:ext cx="437348" cy="0"/>
          </a:xfrm>
          <a:prstGeom prst="line">
            <a:avLst/>
          </a:prstGeom>
          <a:ln w="25400" cap="rnd">
            <a:solidFill>
              <a:schemeClr val="tx1">
                <a:lumMod val="75000"/>
                <a:lumOff val="25000"/>
              </a:schemeClr>
            </a:solidFill>
            <a:headEnd type="none" w="lg" len="lg"/>
            <a:tailEnd type="oval" w="lg" len="lg"/>
          </a:ln>
        </p:spPr>
        <p:style>
          <a:lnRef idx="1">
            <a:schemeClr val="accent1"/>
          </a:lnRef>
          <a:fillRef idx="0">
            <a:schemeClr val="accent1"/>
          </a:fillRef>
          <a:effectRef idx="0">
            <a:schemeClr val="accent1"/>
          </a:effectRef>
          <a:fontRef idx="minor">
            <a:schemeClr val="tx1"/>
          </a:fontRef>
        </p:style>
      </p:cxnSp>
      <p:sp>
        <p:nvSpPr>
          <p:cNvPr id="16" name="文本框 15"/>
          <p:cNvSpPr txBox="1"/>
          <p:nvPr/>
        </p:nvSpPr>
        <p:spPr>
          <a:xfrm>
            <a:off x="7385970" y="4653568"/>
            <a:ext cx="1506208" cy="270780"/>
          </a:xfrm>
          <a:prstGeom prst="rect">
            <a:avLst/>
          </a:prstGeom>
          <a:noFill/>
        </p:spPr>
        <p:txBody>
          <a:bodyPr wrap="square" rtlCol="0">
            <a:spAutoFit/>
          </a:bodyPr>
          <a:lstStyle/>
          <a:p>
            <a:pPr algn="r">
              <a:lnSpc>
                <a:spcPct val="130000"/>
              </a:lnSpc>
            </a:pPr>
            <a:r>
              <a:rPr lang="en-US" altLang="zh-CN" sz="1000" dirty="0">
                <a:solidFill>
                  <a:srgbClr val="103154"/>
                </a:solidFill>
                <a:ea typeface="微软雅黑" panose="020B0503020204020204" pitchFamily="34" charset="-122"/>
              </a:rPr>
              <a:t>COMPANY</a:t>
            </a:r>
            <a:r>
              <a:rPr lang="zh-CN" altLang="en-US" sz="1000" dirty="0">
                <a:solidFill>
                  <a:srgbClr val="103154"/>
                </a:solidFill>
                <a:ea typeface="微软雅黑" panose="020B0503020204020204" pitchFamily="34" charset="-122"/>
              </a:rPr>
              <a:t>  </a:t>
            </a:r>
            <a:r>
              <a:rPr lang="zh-CN" altLang="zh-CN" sz="1000" dirty="0">
                <a:solidFill>
                  <a:srgbClr val="103154"/>
                </a:solidFill>
                <a:ea typeface="微软雅黑" panose="020B0503020204020204" pitchFamily="34" charset="-122"/>
              </a:rPr>
              <a:t>|</a:t>
            </a:r>
            <a:r>
              <a:rPr lang="zh-CN" altLang="en-US" sz="1000" dirty="0">
                <a:solidFill>
                  <a:srgbClr val="103154"/>
                </a:solidFill>
                <a:ea typeface="微软雅黑" panose="020B0503020204020204" pitchFamily="34" charset="-122"/>
              </a:rPr>
              <a:t>  </a:t>
            </a:r>
            <a:r>
              <a:rPr lang="en-US" altLang="zh-CN" sz="1000" dirty="0">
                <a:solidFill>
                  <a:srgbClr val="103154"/>
                </a:solidFill>
                <a:ea typeface="微软雅黑" panose="020B0503020204020204" pitchFamily="34" charset="-122"/>
              </a:rPr>
              <a:t>LOGO</a:t>
            </a:r>
            <a:endParaRPr kumimoji="1" lang="zh-CN" altLang="en-US" sz="1000" dirty="0">
              <a:solidFill>
                <a:srgbClr val="103154"/>
              </a:solidFill>
              <a:ea typeface="微软雅黑" panose="020B0503020204020204" pitchFamily="34" charset="-122"/>
            </a:endParaRPr>
          </a:p>
        </p:txBody>
      </p:sp>
    </p:spTree>
    <p:extLst>
      <p:ext uri="{BB962C8B-B14F-4D97-AF65-F5344CB8AC3E}">
        <p14:creationId xmlns:p14="http://schemas.microsoft.com/office/powerpoint/2010/main" val="1163690749"/>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xmlns:p14="http://schemas.microsoft.com/office/powerpoint/2010/mai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 name="文本框 412"/>
          <p:cNvSpPr txBox="1"/>
          <p:nvPr/>
        </p:nvSpPr>
        <p:spPr>
          <a:xfrm>
            <a:off x="220399" y="151146"/>
            <a:ext cx="2582369"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ONE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grpSp>
        <p:nvGrpSpPr>
          <p:cNvPr id="426" name="组 425"/>
          <p:cNvGrpSpPr/>
          <p:nvPr/>
        </p:nvGrpSpPr>
        <p:grpSpPr>
          <a:xfrm flipH="1">
            <a:off x="3750732" y="880533"/>
            <a:ext cx="9956750" cy="3531812"/>
            <a:chOff x="4297365" y="1444625"/>
            <a:chExt cx="3106083" cy="1710629"/>
          </a:xfrm>
        </p:grpSpPr>
        <p:sp>
          <p:nvSpPr>
            <p:cNvPr id="418" name="五边形 417"/>
            <p:cNvSpPr/>
            <p:nvPr/>
          </p:nvSpPr>
          <p:spPr>
            <a:xfrm>
              <a:off x="4297365" y="1444625"/>
              <a:ext cx="2902070" cy="432000"/>
            </a:xfrm>
            <a:prstGeom prst="homePlate">
              <a:avLst/>
            </a:prstGeom>
            <a:solidFill>
              <a:srgbClr val="56C1DA"/>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19" name="五边形 418"/>
            <p:cNvSpPr/>
            <p:nvPr/>
          </p:nvSpPr>
          <p:spPr>
            <a:xfrm>
              <a:off x="4297365" y="1861358"/>
              <a:ext cx="3106083" cy="432000"/>
            </a:xfrm>
            <a:prstGeom prst="homePlate">
              <a:avLst/>
            </a:prstGeom>
            <a:solidFill>
              <a:srgbClr val="82D64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20" name="五边形 419"/>
            <p:cNvSpPr/>
            <p:nvPr/>
          </p:nvSpPr>
          <p:spPr>
            <a:xfrm>
              <a:off x="4297365" y="2291254"/>
              <a:ext cx="2780573" cy="432000"/>
            </a:xfrm>
            <a:prstGeom prst="homePlate">
              <a:avLst/>
            </a:prstGeom>
            <a:solidFill>
              <a:srgbClr val="175562"/>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sp>
          <p:nvSpPr>
            <p:cNvPr id="421" name="五边形 420"/>
            <p:cNvSpPr/>
            <p:nvPr/>
          </p:nvSpPr>
          <p:spPr>
            <a:xfrm>
              <a:off x="4297365" y="2723254"/>
              <a:ext cx="2902070" cy="432000"/>
            </a:xfrm>
            <a:prstGeom prst="homePlate">
              <a:avLst/>
            </a:prstGeom>
            <a:solidFill>
              <a:srgbClr val="FCA826"/>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ea typeface="微软雅黑" panose="020B0503020204020204" pitchFamily="34" charset="-122"/>
              </a:endParaRPr>
            </a:p>
          </p:txBody>
        </p:sp>
      </p:grpSp>
      <p:sp>
        <p:nvSpPr>
          <p:cNvPr id="427" name="文本框 426"/>
          <p:cNvSpPr txBox="1"/>
          <p:nvPr/>
        </p:nvSpPr>
        <p:spPr>
          <a:xfrm>
            <a:off x="3871309" y="46663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grpSp>
        <p:nvGrpSpPr>
          <p:cNvPr id="433" name="组 432"/>
          <p:cNvGrpSpPr/>
          <p:nvPr/>
        </p:nvGrpSpPr>
        <p:grpSpPr>
          <a:xfrm>
            <a:off x="6470651" y="0"/>
            <a:ext cx="5143500" cy="5143500"/>
            <a:chOff x="942673" y="622206"/>
            <a:chExt cx="2065543" cy="2065543"/>
          </a:xfrm>
        </p:grpSpPr>
        <p:sp>
          <p:nvSpPr>
            <p:cNvPr id="434" name="Freeform 5"/>
            <p:cNvSpPr>
              <a:spLocks/>
            </p:cNvSpPr>
            <p:nvPr/>
          </p:nvSpPr>
          <p:spPr bwMode="auto">
            <a:xfrm>
              <a:off x="942673" y="622206"/>
              <a:ext cx="2065543" cy="2065543"/>
            </a:xfrm>
            <a:custGeom>
              <a:avLst/>
              <a:gdLst>
                <a:gd name="T0" fmla="*/ 1580 w 1582"/>
                <a:gd name="T1" fmla="*/ 832 h 1582"/>
                <a:gd name="T2" fmla="*/ 1566 w 1582"/>
                <a:gd name="T3" fmla="*/ 952 h 1582"/>
                <a:gd name="T4" fmla="*/ 1534 w 1582"/>
                <a:gd name="T5" fmla="*/ 1064 h 1582"/>
                <a:gd name="T6" fmla="*/ 1486 w 1582"/>
                <a:gd name="T7" fmla="*/ 1168 h 1582"/>
                <a:gd name="T8" fmla="*/ 1424 w 1582"/>
                <a:gd name="T9" fmla="*/ 1266 h 1582"/>
                <a:gd name="T10" fmla="*/ 1350 w 1582"/>
                <a:gd name="T11" fmla="*/ 1352 h 1582"/>
                <a:gd name="T12" fmla="*/ 1264 w 1582"/>
                <a:gd name="T13" fmla="*/ 1426 h 1582"/>
                <a:gd name="T14" fmla="*/ 1168 w 1582"/>
                <a:gd name="T15" fmla="*/ 1488 h 1582"/>
                <a:gd name="T16" fmla="*/ 1062 w 1582"/>
                <a:gd name="T17" fmla="*/ 1534 h 1582"/>
                <a:gd name="T18" fmla="*/ 950 w 1582"/>
                <a:gd name="T19" fmla="*/ 1566 h 1582"/>
                <a:gd name="T20" fmla="*/ 832 w 1582"/>
                <a:gd name="T21" fmla="*/ 1582 h 1582"/>
                <a:gd name="T22" fmla="*/ 750 w 1582"/>
                <a:gd name="T23" fmla="*/ 1582 h 1582"/>
                <a:gd name="T24" fmla="*/ 632 w 1582"/>
                <a:gd name="T25" fmla="*/ 1566 h 1582"/>
                <a:gd name="T26" fmla="*/ 518 w 1582"/>
                <a:gd name="T27" fmla="*/ 1534 h 1582"/>
                <a:gd name="T28" fmla="*/ 414 w 1582"/>
                <a:gd name="T29" fmla="*/ 1488 h 1582"/>
                <a:gd name="T30" fmla="*/ 318 w 1582"/>
                <a:gd name="T31" fmla="*/ 1426 h 1582"/>
                <a:gd name="T32" fmla="*/ 232 w 1582"/>
                <a:gd name="T33" fmla="*/ 1352 h 1582"/>
                <a:gd name="T34" fmla="*/ 156 w 1582"/>
                <a:gd name="T35" fmla="*/ 1266 h 1582"/>
                <a:gd name="T36" fmla="*/ 96 w 1582"/>
                <a:gd name="T37" fmla="*/ 1168 h 1582"/>
                <a:gd name="T38" fmla="*/ 48 w 1582"/>
                <a:gd name="T39" fmla="*/ 1064 h 1582"/>
                <a:gd name="T40" fmla="*/ 16 w 1582"/>
                <a:gd name="T41" fmla="*/ 952 h 1582"/>
                <a:gd name="T42" fmla="*/ 0 w 1582"/>
                <a:gd name="T43" fmla="*/ 832 h 1582"/>
                <a:gd name="T44" fmla="*/ 0 w 1582"/>
                <a:gd name="T45" fmla="*/ 752 h 1582"/>
                <a:gd name="T46" fmla="*/ 16 w 1582"/>
                <a:gd name="T47" fmla="*/ 632 h 1582"/>
                <a:gd name="T48" fmla="*/ 48 w 1582"/>
                <a:gd name="T49" fmla="*/ 520 h 1582"/>
                <a:gd name="T50" fmla="*/ 96 w 1582"/>
                <a:gd name="T51" fmla="*/ 414 h 1582"/>
                <a:gd name="T52" fmla="*/ 156 w 1582"/>
                <a:gd name="T53" fmla="*/ 318 h 1582"/>
                <a:gd name="T54" fmla="*/ 232 w 1582"/>
                <a:gd name="T55" fmla="*/ 232 h 1582"/>
                <a:gd name="T56" fmla="*/ 318 w 1582"/>
                <a:gd name="T57" fmla="*/ 158 h 1582"/>
                <a:gd name="T58" fmla="*/ 414 w 1582"/>
                <a:gd name="T59" fmla="*/ 96 h 1582"/>
                <a:gd name="T60" fmla="*/ 518 w 1582"/>
                <a:gd name="T61" fmla="*/ 48 h 1582"/>
                <a:gd name="T62" fmla="*/ 632 w 1582"/>
                <a:gd name="T63" fmla="*/ 16 h 1582"/>
                <a:gd name="T64" fmla="*/ 750 w 1582"/>
                <a:gd name="T65" fmla="*/ 2 h 1582"/>
                <a:gd name="T66" fmla="*/ 832 w 1582"/>
                <a:gd name="T67" fmla="*/ 2 h 1582"/>
                <a:gd name="T68" fmla="*/ 950 w 1582"/>
                <a:gd name="T69" fmla="*/ 16 h 1582"/>
                <a:gd name="T70" fmla="*/ 1062 w 1582"/>
                <a:gd name="T71" fmla="*/ 48 h 1582"/>
                <a:gd name="T72" fmla="*/ 1168 w 1582"/>
                <a:gd name="T73" fmla="*/ 96 h 1582"/>
                <a:gd name="T74" fmla="*/ 1264 w 1582"/>
                <a:gd name="T75" fmla="*/ 158 h 1582"/>
                <a:gd name="T76" fmla="*/ 1350 w 1582"/>
                <a:gd name="T77" fmla="*/ 232 h 1582"/>
                <a:gd name="T78" fmla="*/ 1424 w 1582"/>
                <a:gd name="T79" fmla="*/ 318 h 1582"/>
                <a:gd name="T80" fmla="*/ 1486 w 1582"/>
                <a:gd name="T81" fmla="*/ 414 h 1582"/>
                <a:gd name="T82" fmla="*/ 1534 w 1582"/>
                <a:gd name="T83" fmla="*/ 520 h 1582"/>
                <a:gd name="T84" fmla="*/ 1566 w 1582"/>
                <a:gd name="T85" fmla="*/ 632 h 1582"/>
                <a:gd name="T86" fmla="*/ 1580 w 1582"/>
                <a:gd name="T87" fmla="*/ 752 h 1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1582" h="1582">
                  <a:moveTo>
                    <a:pt x="1582" y="792"/>
                  </a:moveTo>
                  <a:lnTo>
                    <a:pt x="1582" y="792"/>
                  </a:lnTo>
                  <a:lnTo>
                    <a:pt x="1580" y="832"/>
                  </a:lnTo>
                  <a:lnTo>
                    <a:pt x="1578" y="872"/>
                  </a:lnTo>
                  <a:lnTo>
                    <a:pt x="1572" y="912"/>
                  </a:lnTo>
                  <a:lnTo>
                    <a:pt x="1566" y="952"/>
                  </a:lnTo>
                  <a:lnTo>
                    <a:pt x="1556" y="990"/>
                  </a:lnTo>
                  <a:lnTo>
                    <a:pt x="1546" y="1028"/>
                  </a:lnTo>
                  <a:lnTo>
                    <a:pt x="1534" y="1064"/>
                  </a:lnTo>
                  <a:lnTo>
                    <a:pt x="1520" y="1100"/>
                  </a:lnTo>
                  <a:lnTo>
                    <a:pt x="1504" y="1134"/>
                  </a:lnTo>
                  <a:lnTo>
                    <a:pt x="1486" y="1168"/>
                  </a:lnTo>
                  <a:lnTo>
                    <a:pt x="1468" y="1202"/>
                  </a:lnTo>
                  <a:lnTo>
                    <a:pt x="1446" y="1234"/>
                  </a:lnTo>
                  <a:lnTo>
                    <a:pt x="1424" y="1266"/>
                  </a:lnTo>
                  <a:lnTo>
                    <a:pt x="1402" y="1294"/>
                  </a:lnTo>
                  <a:lnTo>
                    <a:pt x="1376" y="1324"/>
                  </a:lnTo>
                  <a:lnTo>
                    <a:pt x="1350" y="1352"/>
                  </a:lnTo>
                  <a:lnTo>
                    <a:pt x="1322" y="1378"/>
                  </a:lnTo>
                  <a:lnTo>
                    <a:pt x="1294" y="1402"/>
                  </a:lnTo>
                  <a:lnTo>
                    <a:pt x="1264" y="1426"/>
                  </a:lnTo>
                  <a:lnTo>
                    <a:pt x="1234" y="1448"/>
                  </a:lnTo>
                  <a:lnTo>
                    <a:pt x="1200" y="1468"/>
                  </a:lnTo>
                  <a:lnTo>
                    <a:pt x="1168" y="1488"/>
                  </a:lnTo>
                  <a:lnTo>
                    <a:pt x="1134" y="1504"/>
                  </a:lnTo>
                  <a:lnTo>
                    <a:pt x="1098" y="1520"/>
                  </a:lnTo>
                  <a:lnTo>
                    <a:pt x="1062" y="1534"/>
                  </a:lnTo>
                  <a:lnTo>
                    <a:pt x="1026" y="1548"/>
                  </a:lnTo>
                  <a:lnTo>
                    <a:pt x="988" y="1558"/>
                  </a:lnTo>
                  <a:lnTo>
                    <a:pt x="950" y="1566"/>
                  </a:lnTo>
                  <a:lnTo>
                    <a:pt x="912" y="1574"/>
                  </a:lnTo>
                  <a:lnTo>
                    <a:pt x="872" y="1578"/>
                  </a:lnTo>
                  <a:lnTo>
                    <a:pt x="832" y="1582"/>
                  </a:lnTo>
                  <a:lnTo>
                    <a:pt x="790" y="1582"/>
                  </a:lnTo>
                  <a:lnTo>
                    <a:pt x="790" y="1582"/>
                  </a:lnTo>
                  <a:lnTo>
                    <a:pt x="750" y="1582"/>
                  </a:lnTo>
                  <a:lnTo>
                    <a:pt x="710" y="1578"/>
                  </a:lnTo>
                  <a:lnTo>
                    <a:pt x="670" y="1574"/>
                  </a:lnTo>
                  <a:lnTo>
                    <a:pt x="632" y="1566"/>
                  </a:lnTo>
                  <a:lnTo>
                    <a:pt x="594" y="1558"/>
                  </a:lnTo>
                  <a:lnTo>
                    <a:pt x="556" y="1548"/>
                  </a:lnTo>
                  <a:lnTo>
                    <a:pt x="518" y="1534"/>
                  </a:lnTo>
                  <a:lnTo>
                    <a:pt x="482" y="1520"/>
                  </a:lnTo>
                  <a:lnTo>
                    <a:pt x="448" y="1504"/>
                  </a:lnTo>
                  <a:lnTo>
                    <a:pt x="414" y="1488"/>
                  </a:lnTo>
                  <a:lnTo>
                    <a:pt x="380" y="1468"/>
                  </a:lnTo>
                  <a:lnTo>
                    <a:pt x="348" y="1448"/>
                  </a:lnTo>
                  <a:lnTo>
                    <a:pt x="318" y="1426"/>
                  </a:lnTo>
                  <a:lnTo>
                    <a:pt x="288" y="1402"/>
                  </a:lnTo>
                  <a:lnTo>
                    <a:pt x="258" y="1378"/>
                  </a:lnTo>
                  <a:lnTo>
                    <a:pt x="232" y="1352"/>
                  </a:lnTo>
                  <a:lnTo>
                    <a:pt x="206" y="1324"/>
                  </a:lnTo>
                  <a:lnTo>
                    <a:pt x="180" y="1294"/>
                  </a:lnTo>
                  <a:lnTo>
                    <a:pt x="156" y="1266"/>
                  </a:lnTo>
                  <a:lnTo>
                    <a:pt x="134" y="1234"/>
                  </a:lnTo>
                  <a:lnTo>
                    <a:pt x="114" y="1202"/>
                  </a:lnTo>
                  <a:lnTo>
                    <a:pt x="96" y="1168"/>
                  </a:lnTo>
                  <a:lnTo>
                    <a:pt x="78" y="1134"/>
                  </a:lnTo>
                  <a:lnTo>
                    <a:pt x="62" y="1100"/>
                  </a:lnTo>
                  <a:lnTo>
                    <a:pt x="48" y="1064"/>
                  </a:lnTo>
                  <a:lnTo>
                    <a:pt x="36" y="1028"/>
                  </a:lnTo>
                  <a:lnTo>
                    <a:pt x="24" y="990"/>
                  </a:lnTo>
                  <a:lnTo>
                    <a:pt x="16" y="952"/>
                  </a:lnTo>
                  <a:lnTo>
                    <a:pt x="8" y="912"/>
                  </a:lnTo>
                  <a:lnTo>
                    <a:pt x="4" y="872"/>
                  </a:lnTo>
                  <a:lnTo>
                    <a:pt x="0" y="832"/>
                  </a:lnTo>
                  <a:lnTo>
                    <a:pt x="0" y="792"/>
                  </a:lnTo>
                  <a:lnTo>
                    <a:pt x="0" y="792"/>
                  </a:lnTo>
                  <a:lnTo>
                    <a:pt x="0" y="752"/>
                  </a:lnTo>
                  <a:lnTo>
                    <a:pt x="4" y="710"/>
                  </a:lnTo>
                  <a:lnTo>
                    <a:pt x="8" y="672"/>
                  </a:lnTo>
                  <a:lnTo>
                    <a:pt x="16" y="632"/>
                  </a:lnTo>
                  <a:lnTo>
                    <a:pt x="24" y="594"/>
                  </a:lnTo>
                  <a:lnTo>
                    <a:pt x="36" y="556"/>
                  </a:lnTo>
                  <a:lnTo>
                    <a:pt x="48" y="520"/>
                  </a:lnTo>
                  <a:lnTo>
                    <a:pt x="62" y="484"/>
                  </a:lnTo>
                  <a:lnTo>
                    <a:pt x="78" y="448"/>
                  </a:lnTo>
                  <a:lnTo>
                    <a:pt x="96" y="414"/>
                  </a:lnTo>
                  <a:lnTo>
                    <a:pt x="114" y="382"/>
                  </a:lnTo>
                  <a:lnTo>
                    <a:pt x="134" y="350"/>
                  </a:lnTo>
                  <a:lnTo>
                    <a:pt x="156" y="318"/>
                  </a:lnTo>
                  <a:lnTo>
                    <a:pt x="180" y="288"/>
                  </a:lnTo>
                  <a:lnTo>
                    <a:pt x="206" y="260"/>
                  </a:lnTo>
                  <a:lnTo>
                    <a:pt x="232" y="232"/>
                  </a:lnTo>
                  <a:lnTo>
                    <a:pt x="258" y="206"/>
                  </a:lnTo>
                  <a:lnTo>
                    <a:pt x="288" y="182"/>
                  </a:lnTo>
                  <a:lnTo>
                    <a:pt x="318" y="158"/>
                  </a:lnTo>
                  <a:lnTo>
                    <a:pt x="348" y="136"/>
                  </a:lnTo>
                  <a:lnTo>
                    <a:pt x="380" y="116"/>
                  </a:lnTo>
                  <a:lnTo>
                    <a:pt x="414" y="96"/>
                  </a:lnTo>
                  <a:lnTo>
                    <a:pt x="448" y="78"/>
                  </a:lnTo>
                  <a:lnTo>
                    <a:pt x="482" y="62"/>
                  </a:lnTo>
                  <a:lnTo>
                    <a:pt x="518" y="48"/>
                  </a:lnTo>
                  <a:lnTo>
                    <a:pt x="556" y="36"/>
                  </a:lnTo>
                  <a:lnTo>
                    <a:pt x="594" y="26"/>
                  </a:lnTo>
                  <a:lnTo>
                    <a:pt x="632" y="16"/>
                  </a:lnTo>
                  <a:lnTo>
                    <a:pt x="670" y="10"/>
                  </a:lnTo>
                  <a:lnTo>
                    <a:pt x="710" y="4"/>
                  </a:lnTo>
                  <a:lnTo>
                    <a:pt x="750" y="2"/>
                  </a:lnTo>
                  <a:lnTo>
                    <a:pt x="790" y="0"/>
                  </a:lnTo>
                  <a:lnTo>
                    <a:pt x="790" y="0"/>
                  </a:lnTo>
                  <a:lnTo>
                    <a:pt x="832" y="2"/>
                  </a:lnTo>
                  <a:lnTo>
                    <a:pt x="872" y="4"/>
                  </a:lnTo>
                  <a:lnTo>
                    <a:pt x="912" y="10"/>
                  </a:lnTo>
                  <a:lnTo>
                    <a:pt x="950" y="16"/>
                  </a:lnTo>
                  <a:lnTo>
                    <a:pt x="988" y="26"/>
                  </a:lnTo>
                  <a:lnTo>
                    <a:pt x="1026" y="36"/>
                  </a:lnTo>
                  <a:lnTo>
                    <a:pt x="1062" y="48"/>
                  </a:lnTo>
                  <a:lnTo>
                    <a:pt x="1098" y="62"/>
                  </a:lnTo>
                  <a:lnTo>
                    <a:pt x="1134" y="78"/>
                  </a:lnTo>
                  <a:lnTo>
                    <a:pt x="1168" y="96"/>
                  </a:lnTo>
                  <a:lnTo>
                    <a:pt x="1200" y="116"/>
                  </a:lnTo>
                  <a:lnTo>
                    <a:pt x="1234" y="136"/>
                  </a:lnTo>
                  <a:lnTo>
                    <a:pt x="1264" y="158"/>
                  </a:lnTo>
                  <a:lnTo>
                    <a:pt x="1294" y="182"/>
                  </a:lnTo>
                  <a:lnTo>
                    <a:pt x="1322" y="206"/>
                  </a:lnTo>
                  <a:lnTo>
                    <a:pt x="1350" y="232"/>
                  </a:lnTo>
                  <a:lnTo>
                    <a:pt x="1376" y="260"/>
                  </a:lnTo>
                  <a:lnTo>
                    <a:pt x="1402" y="288"/>
                  </a:lnTo>
                  <a:lnTo>
                    <a:pt x="1424" y="318"/>
                  </a:lnTo>
                  <a:lnTo>
                    <a:pt x="1446" y="350"/>
                  </a:lnTo>
                  <a:lnTo>
                    <a:pt x="1468" y="382"/>
                  </a:lnTo>
                  <a:lnTo>
                    <a:pt x="1486" y="414"/>
                  </a:lnTo>
                  <a:lnTo>
                    <a:pt x="1504" y="448"/>
                  </a:lnTo>
                  <a:lnTo>
                    <a:pt x="1520" y="484"/>
                  </a:lnTo>
                  <a:lnTo>
                    <a:pt x="1534" y="520"/>
                  </a:lnTo>
                  <a:lnTo>
                    <a:pt x="1546" y="556"/>
                  </a:lnTo>
                  <a:lnTo>
                    <a:pt x="1556" y="594"/>
                  </a:lnTo>
                  <a:lnTo>
                    <a:pt x="1566" y="632"/>
                  </a:lnTo>
                  <a:lnTo>
                    <a:pt x="1572" y="672"/>
                  </a:lnTo>
                  <a:lnTo>
                    <a:pt x="1578" y="710"/>
                  </a:lnTo>
                  <a:lnTo>
                    <a:pt x="1580" y="752"/>
                  </a:lnTo>
                  <a:lnTo>
                    <a:pt x="1582" y="792"/>
                  </a:lnTo>
                  <a:lnTo>
                    <a:pt x="1582" y="792"/>
                  </a:lnTo>
                  <a:close/>
                </a:path>
              </a:pathLst>
            </a:custGeom>
            <a:solidFill>
              <a:srgbClr val="007EA8"/>
            </a:solidFill>
            <a:ln>
              <a:noFill/>
            </a:ln>
            <a:effectLst>
              <a:outerShdw blurRad="50800" dist="38100" dir="5400000" algn="t" rotWithShape="0">
                <a:prstClr val="black">
                  <a:alpha val="40000"/>
                </a:prstClr>
              </a:outerShdw>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435" name="Freeform 6"/>
            <p:cNvSpPr>
              <a:spLocks/>
            </p:cNvSpPr>
            <p:nvPr/>
          </p:nvSpPr>
          <p:spPr bwMode="auto">
            <a:xfrm>
              <a:off x="1305645" y="776273"/>
              <a:ext cx="1415328" cy="1856638"/>
            </a:xfrm>
            <a:custGeom>
              <a:avLst/>
              <a:gdLst>
                <a:gd name="T0" fmla="*/ 1024 w 1084"/>
                <a:gd name="T1" fmla="*/ 902 h 1422"/>
                <a:gd name="T2" fmla="*/ 868 w 1084"/>
                <a:gd name="T3" fmla="*/ 822 h 1422"/>
                <a:gd name="T4" fmla="*/ 764 w 1084"/>
                <a:gd name="T5" fmla="*/ 854 h 1422"/>
                <a:gd name="T6" fmla="*/ 710 w 1084"/>
                <a:gd name="T7" fmla="*/ 788 h 1422"/>
                <a:gd name="T8" fmla="*/ 664 w 1084"/>
                <a:gd name="T9" fmla="*/ 788 h 1422"/>
                <a:gd name="T10" fmla="*/ 634 w 1084"/>
                <a:gd name="T11" fmla="*/ 712 h 1422"/>
                <a:gd name="T12" fmla="*/ 576 w 1084"/>
                <a:gd name="T13" fmla="*/ 724 h 1422"/>
                <a:gd name="T14" fmla="*/ 576 w 1084"/>
                <a:gd name="T15" fmla="*/ 626 h 1422"/>
                <a:gd name="T16" fmla="*/ 724 w 1084"/>
                <a:gd name="T17" fmla="*/ 682 h 1422"/>
                <a:gd name="T18" fmla="*/ 762 w 1084"/>
                <a:gd name="T19" fmla="*/ 600 h 1422"/>
                <a:gd name="T20" fmla="*/ 806 w 1084"/>
                <a:gd name="T21" fmla="*/ 504 h 1422"/>
                <a:gd name="T22" fmla="*/ 926 w 1084"/>
                <a:gd name="T23" fmla="*/ 238 h 1422"/>
                <a:gd name="T24" fmla="*/ 844 w 1084"/>
                <a:gd name="T25" fmla="*/ 144 h 1422"/>
                <a:gd name="T26" fmla="*/ 800 w 1084"/>
                <a:gd name="T27" fmla="*/ 286 h 1422"/>
                <a:gd name="T28" fmla="*/ 628 w 1084"/>
                <a:gd name="T29" fmla="*/ 182 h 1422"/>
                <a:gd name="T30" fmla="*/ 752 w 1084"/>
                <a:gd name="T31" fmla="*/ 114 h 1422"/>
                <a:gd name="T32" fmla="*/ 714 w 1084"/>
                <a:gd name="T33" fmla="*/ 20 h 1422"/>
                <a:gd name="T34" fmla="*/ 440 w 1084"/>
                <a:gd name="T35" fmla="*/ 42 h 1422"/>
                <a:gd name="T36" fmla="*/ 272 w 1084"/>
                <a:gd name="T37" fmla="*/ 42 h 1422"/>
                <a:gd name="T38" fmla="*/ 48 w 1084"/>
                <a:gd name="T39" fmla="*/ 58 h 1422"/>
                <a:gd name="T40" fmla="*/ 28 w 1084"/>
                <a:gd name="T41" fmla="*/ 92 h 1422"/>
                <a:gd name="T42" fmla="*/ 60 w 1084"/>
                <a:gd name="T43" fmla="*/ 134 h 1422"/>
                <a:gd name="T44" fmla="*/ 22 w 1084"/>
                <a:gd name="T45" fmla="*/ 204 h 1422"/>
                <a:gd name="T46" fmla="*/ 32 w 1084"/>
                <a:gd name="T47" fmla="*/ 290 h 1422"/>
                <a:gd name="T48" fmla="*/ 136 w 1084"/>
                <a:gd name="T49" fmla="*/ 184 h 1422"/>
                <a:gd name="T50" fmla="*/ 308 w 1084"/>
                <a:gd name="T51" fmla="*/ 320 h 1422"/>
                <a:gd name="T52" fmla="*/ 370 w 1084"/>
                <a:gd name="T53" fmla="*/ 604 h 1422"/>
                <a:gd name="T54" fmla="*/ 534 w 1084"/>
                <a:gd name="T55" fmla="*/ 762 h 1422"/>
                <a:gd name="T56" fmla="*/ 698 w 1084"/>
                <a:gd name="T57" fmla="*/ 882 h 1422"/>
                <a:gd name="T58" fmla="*/ 740 w 1084"/>
                <a:gd name="T59" fmla="*/ 890 h 1422"/>
                <a:gd name="T60" fmla="*/ 742 w 1084"/>
                <a:gd name="T61" fmla="*/ 1056 h 1422"/>
                <a:gd name="T62" fmla="*/ 784 w 1084"/>
                <a:gd name="T63" fmla="*/ 1158 h 1422"/>
                <a:gd name="T64" fmla="*/ 694 w 1084"/>
                <a:gd name="T65" fmla="*/ 1422 h 1422"/>
                <a:gd name="T66" fmla="*/ 958 w 1084"/>
                <a:gd name="T67" fmla="*/ 1244 h 1422"/>
                <a:gd name="T68" fmla="*/ 1046 w 1084"/>
                <a:gd name="T69" fmla="*/ 1164 h 1422"/>
                <a:gd name="T70" fmla="*/ 1024 w 1084"/>
                <a:gd name="T71" fmla="*/ 962 h 1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084" h="1422">
                  <a:moveTo>
                    <a:pt x="1024" y="962"/>
                  </a:moveTo>
                  <a:lnTo>
                    <a:pt x="1024" y="902"/>
                  </a:lnTo>
                  <a:lnTo>
                    <a:pt x="968" y="854"/>
                  </a:lnTo>
                  <a:lnTo>
                    <a:pt x="868" y="822"/>
                  </a:lnTo>
                  <a:lnTo>
                    <a:pt x="784" y="822"/>
                  </a:lnTo>
                  <a:lnTo>
                    <a:pt x="764" y="854"/>
                  </a:lnTo>
                  <a:lnTo>
                    <a:pt x="730" y="834"/>
                  </a:lnTo>
                  <a:lnTo>
                    <a:pt x="710" y="788"/>
                  </a:lnTo>
                  <a:lnTo>
                    <a:pt x="664" y="788"/>
                  </a:lnTo>
                  <a:lnTo>
                    <a:pt x="664" y="788"/>
                  </a:lnTo>
                  <a:lnTo>
                    <a:pt x="688" y="712"/>
                  </a:lnTo>
                  <a:lnTo>
                    <a:pt x="634" y="712"/>
                  </a:lnTo>
                  <a:lnTo>
                    <a:pt x="604" y="744"/>
                  </a:lnTo>
                  <a:lnTo>
                    <a:pt x="576" y="724"/>
                  </a:lnTo>
                  <a:lnTo>
                    <a:pt x="576" y="682"/>
                  </a:lnTo>
                  <a:lnTo>
                    <a:pt x="576" y="626"/>
                  </a:lnTo>
                  <a:lnTo>
                    <a:pt x="700" y="596"/>
                  </a:lnTo>
                  <a:lnTo>
                    <a:pt x="724" y="682"/>
                  </a:lnTo>
                  <a:lnTo>
                    <a:pt x="762" y="654"/>
                  </a:lnTo>
                  <a:lnTo>
                    <a:pt x="762" y="600"/>
                  </a:lnTo>
                  <a:lnTo>
                    <a:pt x="784" y="578"/>
                  </a:lnTo>
                  <a:lnTo>
                    <a:pt x="806" y="504"/>
                  </a:lnTo>
                  <a:lnTo>
                    <a:pt x="1014" y="432"/>
                  </a:lnTo>
                  <a:lnTo>
                    <a:pt x="926" y="238"/>
                  </a:lnTo>
                  <a:lnTo>
                    <a:pt x="888" y="228"/>
                  </a:lnTo>
                  <a:lnTo>
                    <a:pt x="844" y="144"/>
                  </a:lnTo>
                  <a:lnTo>
                    <a:pt x="776" y="144"/>
                  </a:lnTo>
                  <a:lnTo>
                    <a:pt x="800" y="286"/>
                  </a:lnTo>
                  <a:lnTo>
                    <a:pt x="752" y="286"/>
                  </a:lnTo>
                  <a:lnTo>
                    <a:pt x="628" y="182"/>
                  </a:lnTo>
                  <a:lnTo>
                    <a:pt x="650" y="134"/>
                  </a:lnTo>
                  <a:lnTo>
                    <a:pt x="752" y="114"/>
                  </a:lnTo>
                  <a:lnTo>
                    <a:pt x="752" y="42"/>
                  </a:lnTo>
                  <a:lnTo>
                    <a:pt x="714" y="20"/>
                  </a:lnTo>
                  <a:lnTo>
                    <a:pt x="542" y="42"/>
                  </a:lnTo>
                  <a:lnTo>
                    <a:pt x="440" y="42"/>
                  </a:lnTo>
                  <a:lnTo>
                    <a:pt x="362" y="20"/>
                  </a:lnTo>
                  <a:lnTo>
                    <a:pt x="272" y="42"/>
                  </a:lnTo>
                  <a:lnTo>
                    <a:pt x="136" y="0"/>
                  </a:lnTo>
                  <a:lnTo>
                    <a:pt x="48" y="58"/>
                  </a:lnTo>
                  <a:lnTo>
                    <a:pt x="72" y="92"/>
                  </a:lnTo>
                  <a:lnTo>
                    <a:pt x="28" y="92"/>
                  </a:lnTo>
                  <a:lnTo>
                    <a:pt x="28" y="134"/>
                  </a:lnTo>
                  <a:lnTo>
                    <a:pt x="60" y="134"/>
                  </a:lnTo>
                  <a:lnTo>
                    <a:pt x="0" y="168"/>
                  </a:lnTo>
                  <a:lnTo>
                    <a:pt x="22" y="204"/>
                  </a:lnTo>
                  <a:lnTo>
                    <a:pt x="54" y="204"/>
                  </a:lnTo>
                  <a:lnTo>
                    <a:pt x="32" y="290"/>
                  </a:lnTo>
                  <a:lnTo>
                    <a:pt x="68" y="258"/>
                  </a:lnTo>
                  <a:lnTo>
                    <a:pt x="136" y="184"/>
                  </a:lnTo>
                  <a:lnTo>
                    <a:pt x="240" y="212"/>
                  </a:lnTo>
                  <a:lnTo>
                    <a:pt x="308" y="320"/>
                  </a:lnTo>
                  <a:lnTo>
                    <a:pt x="294" y="486"/>
                  </a:lnTo>
                  <a:lnTo>
                    <a:pt x="370" y="604"/>
                  </a:lnTo>
                  <a:lnTo>
                    <a:pt x="416" y="724"/>
                  </a:lnTo>
                  <a:lnTo>
                    <a:pt x="534" y="762"/>
                  </a:lnTo>
                  <a:lnTo>
                    <a:pt x="606" y="800"/>
                  </a:lnTo>
                  <a:lnTo>
                    <a:pt x="698" y="882"/>
                  </a:lnTo>
                  <a:lnTo>
                    <a:pt x="730" y="882"/>
                  </a:lnTo>
                  <a:lnTo>
                    <a:pt x="740" y="890"/>
                  </a:lnTo>
                  <a:lnTo>
                    <a:pt x="720" y="948"/>
                  </a:lnTo>
                  <a:lnTo>
                    <a:pt x="742" y="1056"/>
                  </a:lnTo>
                  <a:lnTo>
                    <a:pt x="720" y="1110"/>
                  </a:lnTo>
                  <a:lnTo>
                    <a:pt x="784" y="1158"/>
                  </a:lnTo>
                  <a:lnTo>
                    <a:pt x="808" y="1194"/>
                  </a:lnTo>
                  <a:lnTo>
                    <a:pt x="694" y="1422"/>
                  </a:lnTo>
                  <a:lnTo>
                    <a:pt x="850" y="1370"/>
                  </a:lnTo>
                  <a:lnTo>
                    <a:pt x="958" y="1244"/>
                  </a:lnTo>
                  <a:lnTo>
                    <a:pt x="980" y="1172"/>
                  </a:lnTo>
                  <a:lnTo>
                    <a:pt x="1046" y="1164"/>
                  </a:lnTo>
                  <a:lnTo>
                    <a:pt x="1084" y="996"/>
                  </a:lnTo>
                  <a:lnTo>
                    <a:pt x="1024" y="962"/>
                  </a:lnTo>
                  <a:close/>
                </a:path>
              </a:pathLst>
            </a:custGeom>
            <a:solidFill>
              <a:srgbClr val="91D04F"/>
            </a:solidFill>
            <a:ln>
              <a:noFill/>
            </a:ln>
            <a:effectLst>
              <a:outerShdw blurRad="50800" dist="38100" dir="5400000" algn="t" rotWithShape="0">
                <a:prstClr val="black">
                  <a:alpha val="40000"/>
                </a:prstClr>
              </a:outerShdw>
            </a:effectLst>
            <a:extLst>
              <a:ext uri="{91240B29-F687-4f45-9708-019B960494DF}">
                <a14:hiddenLine xmlns=""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grpSp>
      <p:sp>
        <p:nvSpPr>
          <p:cNvPr id="440" name="椭圆 439"/>
          <p:cNvSpPr/>
          <p:nvPr/>
        </p:nvSpPr>
        <p:spPr>
          <a:xfrm>
            <a:off x="4896099" y="1012374"/>
            <a:ext cx="607234" cy="607234"/>
          </a:xfrm>
          <a:prstGeom prst="ellipse">
            <a:avLst/>
          </a:prstGeom>
          <a:solidFill>
            <a:schemeClr val="bg1"/>
          </a:solidFill>
          <a:ln>
            <a:noFill/>
          </a:ln>
          <a:effectLst>
            <a:innerShdw blurRad="63500" dist="50800" dir="162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2000" b="1" dirty="0">
              <a:ea typeface="微软雅黑" panose="020B0503020204020204" pitchFamily="34" charset="-122"/>
            </a:endParaRPr>
          </a:p>
        </p:txBody>
      </p:sp>
      <p:sp>
        <p:nvSpPr>
          <p:cNvPr id="441" name="矩形 440"/>
          <p:cNvSpPr/>
          <p:nvPr/>
        </p:nvSpPr>
        <p:spPr>
          <a:xfrm>
            <a:off x="4984500" y="1028682"/>
            <a:ext cx="414496" cy="584776"/>
          </a:xfrm>
          <a:prstGeom prst="rect">
            <a:avLst/>
          </a:prstGeom>
        </p:spPr>
        <p:txBody>
          <a:bodyPr wrap="none">
            <a:spAutoFit/>
          </a:bodyPr>
          <a:lstStyle/>
          <a:p>
            <a:pPr lvl="0" algn="ctr"/>
            <a:r>
              <a:rPr kumimoji="1" lang="en-US" altLang="zh-CN" sz="3200" b="1" dirty="0">
                <a:solidFill>
                  <a:srgbClr val="56C1DA"/>
                </a:solidFill>
                <a:effectLst>
                  <a:outerShdw blurRad="50800" dist="38100" dir="5400000" algn="t" rotWithShape="0">
                    <a:prstClr val="black">
                      <a:alpha val="40000"/>
                    </a:prstClr>
                  </a:outerShdw>
                </a:effectLst>
                <a:ea typeface="微软雅黑" panose="020B0503020204020204" pitchFamily="34" charset="-122"/>
              </a:rPr>
              <a:t>1</a:t>
            </a:r>
            <a:endParaRPr kumimoji="1" lang="zh-CN" altLang="en-US" sz="3200" b="1" dirty="0">
              <a:solidFill>
                <a:srgbClr val="56C1DA"/>
              </a:solidFill>
              <a:effectLst>
                <a:outerShdw blurRad="50800" dist="38100" dir="5400000" algn="t" rotWithShape="0">
                  <a:prstClr val="black">
                    <a:alpha val="40000"/>
                  </a:prstClr>
                </a:outerShdw>
              </a:effectLst>
              <a:ea typeface="微软雅黑" panose="020B0503020204020204" pitchFamily="34" charset="-122"/>
            </a:endParaRPr>
          </a:p>
        </p:txBody>
      </p:sp>
      <p:sp>
        <p:nvSpPr>
          <p:cNvPr id="442" name="椭圆 441"/>
          <p:cNvSpPr/>
          <p:nvPr/>
        </p:nvSpPr>
        <p:spPr>
          <a:xfrm>
            <a:off x="4220807" y="1875974"/>
            <a:ext cx="607234" cy="607234"/>
          </a:xfrm>
          <a:prstGeom prst="ellipse">
            <a:avLst/>
          </a:prstGeom>
          <a:solidFill>
            <a:schemeClr val="bg1"/>
          </a:solidFill>
          <a:ln>
            <a:noFill/>
          </a:ln>
          <a:effectLst>
            <a:innerShdw blurRad="63500" dist="50800" dir="162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2000" b="1" dirty="0">
              <a:ea typeface="微软雅黑" panose="020B0503020204020204" pitchFamily="34" charset="-122"/>
            </a:endParaRPr>
          </a:p>
        </p:txBody>
      </p:sp>
      <p:sp>
        <p:nvSpPr>
          <p:cNvPr id="443" name="矩形 442"/>
          <p:cNvSpPr/>
          <p:nvPr/>
        </p:nvSpPr>
        <p:spPr>
          <a:xfrm>
            <a:off x="4309208" y="1892282"/>
            <a:ext cx="414496" cy="584776"/>
          </a:xfrm>
          <a:prstGeom prst="rect">
            <a:avLst/>
          </a:prstGeom>
        </p:spPr>
        <p:txBody>
          <a:bodyPr wrap="none">
            <a:spAutoFit/>
          </a:bodyPr>
          <a:lstStyle/>
          <a:p>
            <a:pPr lvl="0" algn="ctr"/>
            <a:r>
              <a:rPr kumimoji="1" lang="en-US" altLang="zh-CN" sz="3200" b="1" dirty="0">
                <a:solidFill>
                  <a:srgbClr val="82D640"/>
                </a:solidFill>
                <a:effectLst>
                  <a:outerShdw blurRad="50800" dist="38100" dir="5400000" algn="t" rotWithShape="0">
                    <a:prstClr val="black">
                      <a:alpha val="40000"/>
                    </a:prstClr>
                  </a:outerShdw>
                </a:effectLst>
                <a:ea typeface="微软雅黑" panose="020B0503020204020204" pitchFamily="34" charset="-122"/>
              </a:rPr>
              <a:t>2</a:t>
            </a:r>
            <a:endParaRPr kumimoji="1" lang="zh-CN" altLang="en-US" sz="3200" b="1" dirty="0">
              <a:solidFill>
                <a:srgbClr val="82D640"/>
              </a:solidFill>
              <a:effectLst>
                <a:outerShdw blurRad="50800" dist="38100" dir="5400000" algn="t" rotWithShape="0">
                  <a:prstClr val="black">
                    <a:alpha val="40000"/>
                  </a:prstClr>
                </a:outerShdw>
              </a:effectLst>
              <a:ea typeface="微软雅黑" panose="020B0503020204020204" pitchFamily="34" charset="-122"/>
            </a:endParaRPr>
          </a:p>
        </p:txBody>
      </p:sp>
      <p:sp>
        <p:nvSpPr>
          <p:cNvPr id="444" name="椭圆 443"/>
          <p:cNvSpPr/>
          <p:nvPr/>
        </p:nvSpPr>
        <p:spPr>
          <a:xfrm>
            <a:off x="5207684" y="2764974"/>
            <a:ext cx="607234" cy="607234"/>
          </a:xfrm>
          <a:prstGeom prst="ellipse">
            <a:avLst/>
          </a:prstGeom>
          <a:solidFill>
            <a:schemeClr val="bg1"/>
          </a:solidFill>
          <a:ln>
            <a:noFill/>
          </a:ln>
          <a:effectLst>
            <a:innerShdw blurRad="63500" dist="50800" dir="162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2000" b="1" dirty="0">
              <a:ea typeface="微软雅黑" panose="020B0503020204020204" pitchFamily="34" charset="-122"/>
            </a:endParaRPr>
          </a:p>
        </p:txBody>
      </p:sp>
      <p:sp>
        <p:nvSpPr>
          <p:cNvPr id="445" name="矩形 444"/>
          <p:cNvSpPr/>
          <p:nvPr/>
        </p:nvSpPr>
        <p:spPr>
          <a:xfrm>
            <a:off x="5296085" y="2781282"/>
            <a:ext cx="414496" cy="584776"/>
          </a:xfrm>
          <a:prstGeom prst="rect">
            <a:avLst/>
          </a:prstGeom>
        </p:spPr>
        <p:txBody>
          <a:bodyPr wrap="none">
            <a:spAutoFit/>
          </a:bodyPr>
          <a:lstStyle/>
          <a:p>
            <a:pPr lvl="0" algn="ctr"/>
            <a:r>
              <a:rPr kumimoji="1" lang="en-US" altLang="zh-CN" sz="3200" b="1" dirty="0">
                <a:solidFill>
                  <a:srgbClr val="175562"/>
                </a:solidFill>
                <a:effectLst>
                  <a:outerShdw blurRad="50800" dist="38100" dir="5400000" algn="t" rotWithShape="0">
                    <a:prstClr val="black">
                      <a:alpha val="40000"/>
                    </a:prstClr>
                  </a:outerShdw>
                </a:effectLst>
                <a:ea typeface="微软雅黑" panose="020B0503020204020204" pitchFamily="34" charset="-122"/>
              </a:rPr>
              <a:t>3</a:t>
            </a:r>
            <a:endParaRPr kumimoji="1" lang="zh-CN" altLang="en-US" sz="3200" b="1" dirty="0">
              <a:solidFill>
                <a:srgbClr val="175562"/>
              </a:solidFill>
              <a:effectLst>
                <a:outerShdw blurRad="50800" dist="38100" dir="5400000" algn="t" rotWithShape="0">
                  <a:prstClr val="black">
                    <a:alpha val="40000"/>
                  </a:prstClr>
                </a:outerShdw>
              </a:effectLst>
              <a:ea typeface="微软雅黑" panose="020B0503020204020204" pitchFamily="34" charset="-122"/>
            </a:endParaRPr>
          </a:p>
        </p:txBody>
      </p:sp>
      <p:sp>
        <p:nvSpPr>
          <p:cNvPr id="446" name="椭圆 445"/>
          <p:cNvSpPr/>
          <p:nvPr/>
        </p:nvSpPr>
        <p:spPr>
          <a:xfrm>
            <a:off x="4896099" y="3628574"/>
            <a:ext cx="607234" cy="607234"/>
          </a:xfrm>
          <a:prstGeom prst="ellipse">
            <a:avLst/>
          </a:prstGeom>
          <a:solidFill>
            <a:schemeClr val="bg1"/>
          </a:solidFill>
          <a:ln>
            <a:noFill/>
          </a:ln>
          <a:effectLst>
            <a:innerShdw blurRad="63500" dist="50800" dir="16200000">
              <a:prstClr val="black">
                <a:alpha val="50000"/>
              </a:prstClr>
            </a:inn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2000" b="1" dirty="0">
              <a:ea typeface="微软雅黑" panose="020B0503020204020204" pitchFamily="34" charset="-122"/>
            </a:endParaRPr>
          </a:p>
        </p:txBody>
      </p:sp>
      <p:sp>
        <p:nvSpPr>
          <p:cNvPr id="447" name="矩形 446"/>
          <p:cNvSpPr/>
          <p:nvPr/>
        </p:nvSpPr>
        <p:spPr>
          <a:xfrm>
            <a:off x="4984500" y="3644882"/>
            <a:ext cx="414496" cy="584776"/>
          </a:xfrm>
          <a:prstGeom prst="rect">
            <a:avLst/>
          </a:prstGeom>
        </p:spPr>
        <p:txBody>
          <a:bodyPr wrap="none">
            <a:spAutoFit/>
          </a:bodyPr>
          <a:lstStyle/>
          <a:p>
            <a:pPr lvl="0" algn="ctr"/>
            <a:r>
              <a:rPr kumimoji="1" lang="en-US" altLang="zh-CN" sz="3200" b="1" dirty="0">
                <a:solidFill>
                  <a:srgbClr val="FCA826"/>
                </a:solidFill>
                <a:effectLst>
                  <a:outerShdw blurRad="50800" dist="38100" dir="5400000" algn="t" rotWithShape="0">
                    <a:prstClr val="black">
                      <a:alpha val="40000"/>
                    </a:prstClr>
                  </a:outerShdw>
                </a:effectLst>
                <a:ea typeface="微软雅黑" panose="020B0503020204020204" pitchFamily="34" charset="-122"/>
              </a:rPr>
              <a:t>4</a:t>
            </a:r>
            <a:endParaRPr kumimoji="1" lang="zh-CN" altLang="en-US" sz="3200" b="1" dirty="0">
              <a:solidFill>
                <a:srgbClr val="FCA826"/>
              </a:solidFill>
              <a:effectLst>
                <a:outerShdw blurRad="50800" dist="38100" dir="5400000" algn="t" rotWithShape="0">
                  <a:prstClr val="black">
                    <a:alpha val="40000"/>
                  </a:prstClr>
                </a:outerShdw>
              </a:effectLst>
              <a:ea typeface="微软雅黑" panose="020B0503020204020204" pitchFamily="34" charset="-122"/>
            </a:endParaRPr>
          </a:p>
        </p:txBody>
      </p:sp>
      <p:sp>
        <p:nvSpPr>
          <p:cNvPr id="449" name="文本框 8"/>
          <p:cNvSpPr txBox="1"/>
          <p:nvPr/>
        </p:nvSpPr>
        <p:spPr>
          <a:xfrm>
            <a:off x="794174" y="3919418"/>
            <a:ext cx="3479475" cy="4924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a:t>
            </a:r>
          </a:p>
        </p:txBody>
      </p:sp>
      <p:sp>
        <p:nvSpPr>
          <p:cNvPr id="450" name="矩形 449"/>
          <p:cNvSpPr/>
          <p:nvPr/>
        </p:nvSpPr>
        <p:spPr>
          <a:xfrm>
            <a:off x="3098327" y="3620107"/>
            <a:ext cx="1175322" cy="369332"/>
          </a:xfrm>
          <a:prstGeom prst="rect">
            <a:avLst/>
          </a:prstGeom>
        </p:spPr>
        <p:txBody>
          <a:bodyPr wrap="none">
            <a:spAutoFit/>
          </a:bodyPr>
          <a:lstStyle/>
          <a:p>
            <a:pPr lvl="0" algn="r"/>
            <a:r>
              <a:rPr lang="en-US" altLang="zh-CN" b="1" dirty="0">
                <a:solidFill>
                  <a:srgbClr val="FCA826"/>
                </a:solidFill>
                <a:ea typeface="微软雅黑" panose="020B0503020204020204" pitchFamily="34" charset="-122"/>
              </a:rPr>
              <a:t>Add Text</a:t>
            </a:r>
          </a:p>
        </p:txBody>
      </p:sp>
      <p:sp>
        <p:nvSpPr>
          <p:cNvPr id="452" name="文本框 8"/>
          <p:cNvSpPr txBox="1"/>
          <p:nvPr/>
        </p:nvSpPr>
        <p:spPr>
          <a:xfrm>
            <a:off x="152665" y="2143759"/>
            <a:ext cx="3479475" cy="47083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a:t>
            </a:r>
          </a:p>
        </p:txBody>
      </p:sp>
      <p:sp>
        <p:nvSpPr>
          <p:cNvPr id="453" name="矩形 452"/>
          <p:cNvSpPr/>
          <p:nvPr/>
        </p:nvSpPr>
        <p:spPr>
          <a:xfrm>
            <a:off x="2456818" y="1844448"/>
            <a:ext cx="1175322" cy="369332"/>
          </a:xfrm>
          <a:prstGeom prst="rect">
            <a:avLst/>
          </a:prstGeom>
        </p:spPr>
        <p:txBody>
          <a:bodyPr wrap="none">
            <a:spAutoFit/>
          </a:bodyPr>
          <a:lstStyle/>
          <a:p>
            <a:pPr lvl="0" algn="r"/>
            <a:r>
              <a:rPr lang="en-US" altLang="zh-CN" b="1" dirty="0">
                <a:solidFill>
                  <a:srgbClr val="82D640"/>
                </a:solidFill>
                <a:ea typeface="微软雅黑" panose="020B0503020204020204" pitchFamily="34" charset="-122"/>
              </a:rPr>
              <a:t>Add Text</a:t>
            </a:r>
          </a:p>
        </p:txBody>
      </p:sp>
      <p:sp>
        <p:nvSpPr>
          <p:cNvPr id="455" name="文本框 8"/>
          <p:cNvSpPr txBox="1"/>
          <p:nvPr/>
        </p:nvSpPr>
        <p:spPr>
          <a:xfrm>
            <a:off x="1089730" y="3017214"/>
            <a:ext cx="3479475" cy="4924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a:t>
            </a:r>
          </a:p>
        </p:txBody>
      </p:sp>
      <p:sp>
        <p:nvSpPr>
          <p:cNvPr id="456" name="矩形 455"/>
          <p:cNvSpPr/>
          <p:nvPr/>
        </p:nvSpPr>
        <p:spPr>
          <a:xfrm>
            <a:off x="3393883" y="2717903"/>
            <a:ext cx="1175322" cy="369332"/>
          </a:xfrm>
          <a:prstGeom prst="rect">
            <a:avLst/>
          </a:prstGeom>
        </p:spPr>
        <p:txBody>
          <a:bodyPr wrap="none">
            <a:spAutoFit/>
          </a:bodyPr>
          <a:lstStyle/>
          <a:p>
            <a:pPr lvl="0" algn="r"/>
            <a:r>
              <a:rPr lang="en-US" altLang="zh-CN" b="1" dirty="0">
                <a:solidFill>
                  <a:srgbClr val="175562"/>
                </a:solidFill>
                <a:ea typeface="微软雅黑" panose="020B0503020204020204" pitchFamily="34" charset="-122"/>
              </a:rPr>
              <a:t>Add Text</a:t>
            </a:r>
          </a:p>
        </p:txBody>
      </p:sp>
      <p:sp>
        <p:nvSpPr>
          <p:cNvPr id="458" name="文本框 8"/>
          <p:cNvSpPr txBox="1"/>
          <p:nvPr/>
        </p:nvSpPr>
        <p:spPr>
          <a:xfrm>
            <a:off x="541866" y="1113721"/>
            <a:ext cx="3479475" cy="470835"/>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lnSpc>
                <a:spcPct val="130000"/>
              </a:lnSpc>
            </a:pPr>
            <a:r>
              <a:rPr lang="en-US" altLang="zh-CN" sz="1000" dirty="0">
                <a:solidFill>
                  <a:srgbClr val="404040"/>
                </a:solidFill>
                <a:ea typeface="微软雅黑" panose="020B0503020204020204" pitchFamily="34" charset="-122"/>
              </a:rPr>
              <a:t>Lorem ipsum dolor sit amet, consectetur adipiscing elit. Morbi ultrices posuere sapien, eu lacinia dui.</a:t>
            </a:r>
          </a:p>
        </p:txBody>
      </p:sp>
      <p:sp>
        <p:nvSpPr>
          <p:cNvPr id="459" name="矩形 458"/>
          <p:cNvSpPr/>
          <p:nvPr/>
        </p:nvSpPr>
        <p:spPr>
          <a:xfrm>
            <a:off x="2846019" y="814410"/>
            <a:ext cx="1175322" cy="369332"/>
          </a:xfrm>
          <a:prstGeom prst="rect">
            <a:avLst/>
          </a:prstGeom>
        </p:spPr>
        <p:txBody>
          <a:bodyPr wrap="none">
            <a:spAutoFit/>
          </a:bodyPr>
          <a:lstStyle/>
          <a:p>
            <a:pPr lvl="0" algn="r">
              <a:tabLst>
                <a:tab pos="396875" algn="l"/>
              </a:tabLst>
            </a:pPr>
            <a:r>
              <a:rPr lang="en-US" altLang="zh-CN" b="1" dirty="0">
                <a:solidFill>
                  <a:srgbClr val="56C1DA"/>
                </a:solidFill>
                <a:ea typeface="微软雅黑" panose="020B0503020204020204" pitchFamily="34" charset="-122"/>
              </a:rPr>
              <a:t>Add Text</a:t>
            </a:r>
          </a:p>
        </p:txBody>
      </p:sp>
    </p:spTree>
    <p:extLst>
      <p:ext uri="{BB962C8B-B14F-4D97-AF65-F5344CB8AC3E}">
        <p14:creationId xmlns:p14="http://schemas.microsoft.com/office/powerpoint/2010/main" val="298899077"/>
      </p:ext>
    </p:extLst>
  </p:cSld>
  <p:clrMapOvr>
    <a:masterClrMapping/>
  </p:clrMapOvr>
  <mc:AlternateContent xmlns:mc="http://schemas.openxmlformats.org/markup-compatibility/2006" xmlns:p14="http://schemas.microsoft.com/office/powerpoint/2010/main">
    <mc:Choice Requires="p14">
      <p:transition spd="slow" p14:dur="1300">
        <p14:pan/>
      </p:transition>
    </mc:Choice>
    <mc:Fallback xmlns="">
      <p:transition xmlns:p14="http://schemas.microsoft.com/office/powerpoint/2010/mai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椭圆 1"/>
          <p:cNvSpPr/>
          <p:nvPr/>
        </p:nvSpPr>
        <p:spPr>
          <a:xfrm flipH="1">
            <a:off x="4314114" y="533962"/>
            <a:ext cx="3962846" cy="3962846"/>
          </a:xfrm>
          <a:prstGeom prst="ellipse">
            <a:avLst/>
          </a:prstGeom>
          <a:solidFill>
            <a:srgbClr val="15629C"/>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400" dirty="0">
              <a:solidFill>
                <a:srgbClr val="103154"/>
              </a:solidFill>
              <a:ea typeface="微软雅黑" panose="020B0503020204020204" pitchFamily="34" charset="-122"/>
            </a:endParaRPr>
          </a:p>
        </p:txBody>
      </p:sp>
      <p:sp>
        <p:nvSpPr>
          <p:cNvPr id="3" name="椭圆 2"/>
          <p:cNvSpPr/>
          <p:nvPr/>
        </p:nvSpPr>
        <p:spPr>
          <a:xfrm rot="19747294" flipH="1">
            <a:off x="6596675" y="964095"/>
            <a:ext cx="905279" cy="905279"/>
          </a:xfrm>
          <a:prstGeom prst="ellipse">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400" dirty="0">
              <a:solidFill>
                <a:srgbClr val="103154"/>
              </a:solidFill>
              <a:ea typeface="微软雅黑" panose="020B0503020204020204" pitchFamily="34" charset="-122"/>
            </a:endParaRPr>
          </a:p>
        </p:txBody>
      </p:sp>
      <p:sp>
        <p:nvSpPr>
          <p:cNvPr id="4" name="椭圆 3"/>
          <p:cNvSpPr/>
          <p:nvPr/>
        </p:nvSpPr>
        <p:spPr>
          <a:xfrm flipH="1">
            <a:off x="5056062" y="1566385"/>
            <a:ext cx="1465278" cy="1465278"/>
          </a:xfrm>
          <a:prstGeom prst="ellipse">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400" dirty="0">
              <a:solidFill>
                <a:srgbClr val="103154"/>
              </a:solidFill>
              <a:ea typeface="微软雅黑" panose="020B0503020204020204" pitchFamily="34" charset="-122"/>
            </a:endParaRPr>
          </a:p>
        </p:txBody>
      </p:sp>
      <p:sp>
        <p:nvSpPr>
          <p:cNvPr id="5" name="椭圆 4"/>
          <p:cNvSpPr/>
          <p:nvPr/>
        </p:nvSpPr>
        <p:spPr>
          <a:xfrm rot="19498993" flipH="1">
            <a:off x="5701103" y="894981"/>
            <a:ext cx="394921" cy="394921"/>
          </a:xfrm>
          <a:prstGeom prst="ellipse">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400" dirty="0">
              <a:solidFill>
                <a:srgbClr val="103154"/>
              </a:solidFill>
              <a:ea typeface="微软雅黑" panose="020B0503020204020204" pitchFamily="34" charset="-122"/>
            </a:endParaRPr>
          </a:p>
        </p:txBody>
      </p:sp>
      <p:sp>
        <p:nvSpPr>
          <p:cNvPr id="6" name="椭圆 5"/>
          <p:cNvSpPr/>
          <p:nvPr/>
        </p:nvSpPr>
        <p:spPr>
          <a:xfrm rot="1719657" flipH="1">
            <a:off x="5623540" y="3409340"/>
            <a:ext cx="828630" cy="828630"/>
          </a:xfrm>
          <a:prstGeom prst="ellipse">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400" dirty="0">
              <a:solidFill>
                <a:srgbClr val="103154"/>
              </a:solidFill>
              <a:ea typeface="微软雅黑" panose="020B0503020204020204" pitchFamily="34" charset="-122"/>
            </a:endParaRPr>
          </a:p>
        </p:txBody>
      </p:sp>
      <p:sp>
        <p:nvSpPr>
          <p:cNvPr id="7" name="椭圆 6"/>
          <p:cNvSpPr/>
          <p:nvPr/>
        </p:nvSpPr>
        <p:spPr>
          <a:xfrm rot="1418744" flipH="1">
            <a:off x="4802753" y="3049973"/>
            <a:ext cx="603619" cy="603619"/>
          </a:xfrm>
          <a:prstGeom prst="ellipse">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200" dirty="0">
              <a:solidFill>
                <a:srgbClr val="103154"/>
              </a:solidFill>
              <a:ea typeface="微软雅黑" panose="020B0503020204020204" pitchFamily="34" charset="-122"/>
            </a:endParaRPr>
          </a:p>
        </p:txBody>
      </p:sp>
      <p:sp>
        <p:nvSpPr>
          <p:cNvPr id="8" name="椭圆 7"/>
          <p:cNvSpPr/>
          <p:nvPr/>
        </p:nvSpPr>
        <p:spPr>
          <a:xfrm rot="608903" flipH="1">
            <a:off x="7123627" y="2048825"/>
            <a:ext cx="933121" cy="933121"/>
          </a:xfrm>
          <a:prstGeom prst="ellipse">
            <a:avLst/>
          </a:prstGeom>
          <a:solidFill>
            <a:schemeClr val="bg1"/>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1400" dirty="0">
              <a:solidFill>
                <a:srgbClr val="103154"/>
              </a:solidFill>
              <a:ea typeface="微软雅黑" panose="020B0503020204020204" pitchFamily="34" charset="-122"/>
            </a:endParaRPr>
          </a:p>
        </p:txBody>
      </p:sp>
      <p:cxnSp>
        <p:nvCxnSpPr>
          <p:cNvPr id="9" name="直线连接符 8"/>
          <p:cNvCxnSpPr>
            <a:stCxn id="5" idx="5"/>
            <a:endCxn id="4" idx="0"/>
          </p:cNvCxnSpPr>
          <p:nvPr/>
        </p:nvCxnSpPr>
        <p:spPr>
          <a:xfrm flipH="1">
            <a:off x="5788701" y="1286913"/>
            <a:ext cx="75630" cy="279472"/>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 name="直线连接符 9"/>
          <p:cNvCxnSpPr>
            <a:stCxn id="3" idx="6"/>
            <a:endCxn id="4" idx="1"/>
          </p:cNvCxnSpPr>
          <p:nvPr/>
        </p:nvCxnSpPr>
        <p:spPr>
          <a:xfrm flipH="1">
            <a:off x="6306755" y="1649038"/>
            <a:ext cx="354078" cy="131932"/>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直线连接符 10"/>
          <p:cNvCxnSpPr>
            <a:stCxn id="8" idx="6"/>
            <a:endCxn id="4" idx="2"/>
          </p:cNvCxnSpPr>
          <p:nvPr/>
        </p:nvCxnSpPr>
        <p:spPr>
          <a:xfrm flipH="1" flipV="1">
            <a:off x="6521340" y="2299024"/>
            <a:ext cx="609586" cy="134154"/>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 name="直线连接符 11"/>
          <p:cNvCxnSpPr>
            <a:stCxn id="6" idx="7"/>
            <a:endCxn id="4" idx="4"/>
          </p:cNvCxnSpPr>
          <p:nvPr/>
        </p:nvCxnSpPr>
        <p:spPr>
          <a:xfrm flipH="1" flipV="1">
            <a:off x="5788701" y="3031663"/>
            <a:ext cx="132599" cy="394411"/>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 name="直线连接符 12"/>
          <p:cNvCxnSpPr>
            <a:stCxn id="7" idx="0"/>
            <a:endCxn id="4" idx="5"/>
          </p:cNvCxnSpPr>
          <p:nvPr/>
        </p:nvCxnSpPr>
        <p:spPr>
          <a:xfrm flipV="1">
            <a:off x="5225611" y="2817078"/>
            <a:ext cx="45036" cy="258235"/>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 name="直线连接符 13"/>
          <p:cNvCxnSpPr>
            <a:stCxn id="8" idx="4"/>
            <a:endCxn id="6" idx="1"/>
          </p:cNvCxnSpPr>
          <p:nvPr/>
        </p:nvCxnSpPr>
        <p:spPr>
          <a:xfrm flipH="1">
            <a:off x="6435437" y="2974646"/>
            <a:ext cx="1072543" cy="732455"/>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 name="直线连接符 14"/>
          <p:cNvCxnSpPr>
            <a:stCxn id="8" idx="7"/>
            <a:endCxn id="3" idx="4"/>
          </p:cNvCxnSpPr>
          <p:nvPr/>
        </p:nvCxnSpPr>
        <p:spPr>
          <a:xfrm flipH="1" flipV="1">
            <a:off x="7281617" y="1805217"/>
            <a:ext cx="41952" cy="327292"/>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 name="直线连接符 15"/>
          <p:cNvCxnSpPr>
            <a:stCxn id="3" idx="7"/>
            <a:endCxn id="5" idx="3"/>
          </p:cNvCxnSpPr>
          <p:nvPr/>
        </p:nvCxnSpPr>
        <p:spPr>
          <a:xfrm flipH="1" flipV="1">
            <a:off x="6093035" y="1126674"/>
            <a:ext cx="517319" cy="179626"/>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 name="直线连接符 16"/>
          <p:cNvCxnSpPr>
            <a:stCxn id="3" idx="5"/>
            <a:endCxn id="6" idx="0"/>
          </p:cNvCxnSpPr>
          <p:nvPr/>
        </p:nvCxnSpPr>
        <p:spPr>
          <a:xfrm flipH="1">
            <a:off x="6236571" y="1855697"/>
            <a:ext cx="702309" cy="1604409"/>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 name="直线连接符 17"/>
          <p:cNvCxnSpPr>
            <a:stCxn id="6" idx="6"/>
            <a:endCxn id="7" idx="2"/>
          </p:cNvCxnSpPr>
          <p:nvPr/>
        </p:nvCxnSpPr>
        <p:spPr>
          <a:xfrm flipH="1" flipV="1">
            <a:off x="5381032" y="3472832"/>
            <a:ext cx="293273" cy="15210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9" name="直线连接符 18"/>
          <p:cNvCxnSpPr>
            <a:stCxn id="2" idx="7"/>
            <a:endCxn id="5" idx="7"/>
          </p:cNvCxnSpPr>
          <p:nvPr/>
        </p:nvCxnSpPr>
        <p:spPr>
          <a:xfrm flipV="1">
            <a:off x="4894459" y="1058209"/>
            <a:ext cx="809633" cy="56098"/>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0" name="直线连接符 19"/>
          <p:cNvCxnSpPr>
            <a:stCxn id="2" idx="2"/>
            <a:endCxn id="8" idx="2"/>
          </p:cNvCxnSpPr>
          <p:nvPr/>
        </p:nvCxnSpPr>
        <p:spPr>
          <a:xfrm flipH="1">
            <a:off x="8049448" y="2515385"/>
            <a:ext cx="227512" cy="82207"/>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1" name="直线连接符 20"/>
          <p:cNvCxnSpPr>
            <a:stCxn id="2" idx="4"/>
            <a:endCxn id="6" idx="3"/>
          </p:cNvCxnSpPr>
          <p:nvPr/>
        </p:nvCxnSpPr>
        <p:spPr>
          <a:xfrm flipH="1" flipV="1">
            <a:off x="6154410" y="4221238"/>
            <a:ext cx="141127" cy="275570"/>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2" name="直线连接符 21"/>
          <p:cNvCxnSpPr>
            <a:stCxn id="2" idx="1"/>
            <a:endCxn id="3" idx="2"/>
          </p:cNvCxnSpPr>
          <p:nvPr/>
        </p:nvCxnSpPr>
        <p:spPr>
          <a:xfrm flipH="1">
            <a:off x="7437796" y="1114307"/>
            <a:ext cx="258819" cy="70125"/>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3" name="直线连接符 22"/>
          <p:cNvCxnSpPr>
            <a:stCxn id="2" idx="5"/>
            <a:endCxn id="7" idx="4"/>
          </p:cNvCxnSpPr>
          <p:nvPr/>
        </p:nvCxnSpPr>
        <p:spPr>
          <a:xfrm flipV="1">
            <a:off x="4894459" y="3628253"/>
            <a:ext cx="89053" cy="288210"/>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4" name="直线连接符 23"/>
          <p:cNvCxnSpPr>
            <a:stCxn id="7" idx="6"/>
            <a:endCxn id="2" idx="6"/>
          </p:cNvCxnSpPr>
          <p:nvPr/>
        </p:nvCxnSpPr>
        <p:spPr>
          <a:xfrm flipH="1" flipV="1">
            <a:off x="4314114" y="2515385"/>
            <a:ext cx="513978" cy="715349"/>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5" name="直线连接符 24"/>
          <p:cNvCxnSpPr>
            <a:stCxn id="2" idx="0"/>
            <a:endCxn id="5" idx="2"/>
          </p:cNvCxnSpPr>
          <p:nvPr/>
        </p:nvCxnSpPr>
        <p:spPr>
          <a:xfrm flipH="1">
            <a:off x="6060281" y="533962"/>
            <a:ext cx="235256" cy="445173"/>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6" name="直线连接符 25"/>
          <p:cNvCxnSpPr>
            <a:stCxn id="2" idx="3"/>
            <a:endCxn id="4" idx="3"/>
          </p:cNvCxnSpPr>
          <p:nvPr/>
        </p:nvCxnSpPr>
        <p:spPr>
          <a:xfrm flipH="1" flipV="1">
            <a:off x="6306755" y="2817078"/>
            <a:ext cx="1389860" cy="1099385"/>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7" name="直线连接符 26"/>
          <p:cNvCxnSpPr>
            <a:stCxn id="2" idx="3"/>
            <a:endCxn id="2" idx="4"/>
          </p:cNvCxnSpPr>
          <p:nvPr/>
        </p:nvCxnSpPr>
        <p:spPr>
          <a:xfrm flipH="1">
            <a:off x="6295537" y="3916463"/>
            <a:ext cx="1401078" cy="580345"/>
          </a:xfrm>
          <a:prstGeom prst="line">
            <a:avLst/>
          </a:prstGeom>
          <a:ln w="12700"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nvGrpSpPr>
          <p:cNvPr id="28" name="组 27"/>
          <p:cNvGrpSpPr/>
          <p:nvPr/>
        </p:nvGrpSpPr>
        <p:grpSpPr>
          <a:xfrm>
            <a:off x="6789760" y="2791341"/>
            <a:ext cx="1813709" cy="2270448"/>
            <a:chOff x="6143961" y="2132096"/>
            <a:chExt cx="2351973" cy="2944261"/>
          </a:xfrm>
          <a:effectLst>
            <a:outerShdw blurRad="50800" dist="38100" dir="5400000" algn="t" rotWithShape="0">
              <a:prstClr val="black">
                <a:alpha val="40000"/>
              </a:prstClr>
            </a:outerShdw>
          </a:effectLst>
        </p:grpSpPr>
        <p:sp>
          <p:nvSpPr>
            <p:cNvPr id="29" name="椭圆 28"/>
            <p:cNvSpPr/>
            <p:nvPr/>
          </p:nvSpPr>
          <p:spPr>
            <a:xfrm>
              <a:off x="6143961" y="2340817"/>
              <a:ext cx="1586496" cy="1586496"/>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sz="6000" b="1" dirty="0">
                <a:ea typeface="微软雅黑" panose="020B0503020204020204" pitchFamily="34" charset="-122"/>
              </a:endParaRPr>
            </a:p>
          </p:txBody>
        </p:sp>
        <p:grpSp>
          <p:nvGrpSpPr>
            <p:cNvPr id="30" name="组 29"/>
            <p:cNvGrpSpPr/>
            <p:nvPr/>
          </p:nvGrpSpPr>
          <p:grpSpPr>
            <a:xfrm rot="19400889">
              <a:off x="6162122" y="2132096"/>
              <a:ext cx="2333812" cy="2944261"/>
              <a:chOff x="1119130" y="1139048"/>
              <a:chExt cx="2333812" cy="2944261"/>
            </a:xfrm>
          </p:grpSpPr>
          <p:sp>
            <p:nvSpPr>
              <p:cNvPr id="31" name="Freeform 101"/>
              <p:cNvSpPr>
                <a:spLocks noEditPoints="1"/>
              </p:cNvSpPr>
              <p:nvPr/>
            </p:nvSpPr>
            <p:spPr bwMode="auto">
              <a:xfrm rot="2656536">
                <a:off x="1119130" y="1139048"/>
                <a:ext cx="2333812" cy="2333812"/>
              </a:xfrm>
              <a:custGeom>
                <a:avLst/>
                <a:gdLst/>
                <a:ahLst/>
                <a:cxnLst>
                  <a:cxn ang="0">
                    <a:pos x="208" y="190"/>
                  </a:cxn>
                  <a:cxn ang="0">
                    <a:pos x="218" y="174"/>
                  </a:cxn>
                  <a:cxn ang="0">
                    <a:pos x="232" y="136"/>
                  </a:cxn>
                  <a:cxn ang="0">
                    <a:pos x="232" y="116"/>
                  </a:cxn>
                  <a:cxn ang="0">
                    <a:pos x="230" y="94"/>
                  </a:cxn>
                  <a:cxn ang="0">
                    <a:pos x="214" y="52"/>
                  </a:cxn>
                  <a:cxn ang="0">
                    <a:pos x="182" y="20"/>
                  </a:cxn>
                  <a:cxn ang="0">
                    <a:pos x="140" y="4"/>
                  </a:cxn>
                  <a:cxn ang="0">
                    <a:pos x="116" y="0"/>
                  </a:cxn>
                  <a:cxn ang="0">
                    <a:pos x="106" y="2"/>
                  </a:cxn>
                  <a:cxn ang="0">
                    <a:pos x="72" y="10"/>
                  </a:cxn>
                  <a:cxn ang="0">
                    <a:pos x="34" y="34"/>
                  </a:cxn>
                  <a:cxn ang="0">
                    <a:pos x="10" y="72"/>
                  </a:cxn>
                  <a:cxn ang="0">
                    <a:pos x="2" y="106"/>
                  </a:cxn>
                  <a:cxn ang="0">
                    <a:pos x="0" y="116"/>
                  </a:cxn>
                  <a:cxn ang="0">
                    <a:pos x="4" y="140"/>
                  </a:cxn>
                  <a:cxn ang="0">
                    <a:pos x="20" y="182"/>
                  </a:cxn>
                  <a:cxn ang="0">
                    <a:pos x="52" y="214"/>
                  </a:cxn>
                  <a:cxn ang="0">
                    <a:pos x="94" y="230"/>
                  </a:cxn>
                  <a:cxn ang="0">
                    <a:pos x="116" y="232"/>
                  </a:cxn>
                  <a:cxn ang="0">
                    <a:pos x="138" y="232"/>
                  </a:cxn>
                  <a:cxn ang="0">
                    <a:pos x="174" y="218"/>
                  </a:cxn>
                  <a:cxn ang="0">
                    <a:pos x="262" y="280"/>
                  </a:cxn>
                  <a:cxn ang="0">
                    <a:pos x="266" y="282"/>
                  </a:cxn>
                  <a:cxn ang="0">
                    <a:pos x="270" y="284"/>
                  </a:cxn>
                  <a:cxn ang="0">
                    <a:pos x="280" y="280"/>
                  </a:cxn>
                  <a:cxn ang="0">
                    <a:pos x="282" y="276"/>
                  </a:cxn>
                  <a:cxn ang="0">
                    <a:pos x="282" y="266"/>
                  </a:cxn>
                  <a:cxn ang="0">
                    <a:pos x="280" y="262"/>
                  </a:cxn>
                  <a:cxn ang="0">
                    <a:pos x="116" y="208"/>
                  </a:cxn>
                  <a:cxn ang="0">
                    <a:pos x="82" y="200"/>
                  </a:cxn>
                  <a:cxn ang="0">
                    <a:pos x="54" y="180"/>
                  </a:cxn>
                  <a:cxn ang="0">
                    <a:pos x="34" y="152"/>
                  </a:cxn>
                  <a:cxn ang="0">
                    <a:pos x="26" y="116"/>
                  </a:cxn>
                  <a:cxn ang="0">
                    <a:pos x="28" y="98"/>
                  </a:cxn>
                  <a:cxn ang="0">
                    <a:pos x="42" y="66"/>
                  </a:cxn>
                  <a:cxn ang="0">
                    <a:pos x="66" y="42"/>
                  </a:cxn>
                  <a:cxn ang="0">
                    <a:pos x="98" y="28"/>
                  </a:cxn>
                  <a:cxn ang="0">
                    <a:pos x="116" y="26"/>
                  </a:cxn>
                  <a:cxn ang="0">
                    <a:pos x="152" y="34"/>
                  </a:cxn>
                  <a:cxn ang="0">
                    <a:pos x="180" y="54"/>
                  </a:cxn>
                  <a:cxn ang="0">
                    <a:pos x="200" y="82"/>
                  </a:cxn>
                  <a:cxn ang="0">
                    <a:pos x="208" y="116"/>
                  </a:cxn>
                  <a:cxn ang="0">
                    <a:pos x="206" y="136"/>
                  </a:cxn>
                  <a:cxn ang="0">
                    <a:pos x="192" y="168"/>
                  </a:cxn>
                  <a:cxn ang="0">
                    <a:pos x="168" y="192"/>
                  </a:cxn>
                  <a:cxn ang="0">
                    <a:pos x="136" y="206"/>
                  </a:cxn>
                  <a:cxn ang="0">
                    <a:pos x="116" y="208"/>
                  </a:cxn>
                </a:cxnLst>
                <a:rect l="0" t="0" r="r" b="b"/>
                <a:pathLst>
                  <a:path w="284" h="284">
                    <a:moveTo>
                      <a:pt x="280" y="262"/>
                    </a:moveTo>
                    <a:lnTo>
                      <a:pt x="208" y="190"/>
                    </a:lnTo>
                    <a:lnTo>
                      <a:pt x="208" y="190"/>
                    </a:lnTo>
                    <a:lnTo>
                      <a:pt x="218" y="174"/>
                    </a:lnTo>
                    <a:lnTo>
                      <a:pt x="226" y="156"/>
                    </a:lnTo>
                    <a:lnTo>
                      <a:pt x="232" y="136"/>
                    </a:lnTo>
                    <a:lnTo>
                      <a:pt x="232" y="116"/>
                    </a:lnTo>
                    <a:lnTo>
                      <a:pt x="232" y="116"/>
                    </a:lnTo>
                    <a:lnTo>
                      <a:pt x="232" y="106"/>
                    </a:lnTo>
                    <a:lnTo>
                      <a:pt x="230" y="94"/>
                    </a:lnTo>
                    <a:lnTo>
                      <a:pt x="224" y="72"/>
                    </a:lnTo>
                    <a:lnTo>
                      <a:pt x="214" y="52"/>
                    </a:lnTo>
                    <a:lnTo>
                      <a:pt x="198" y="34"/>
                    </a:lnTo>
                    <a:lnTo>
                      <a:pt x="182" y="20"/>
                    </a:lnTo>
                    <a:lnTo>
                      <a:pt x="162" y="10"/>
                    </a:lnTo>
                    <a:lnTo>
                      <a:pt x="140" y="4"/>
                    </a:lnTo>
                    <a:lnTo>
                      <a:pt x="128" y="2"/>
                    </a:lnTo>
                    <a:lnTo>
                      <a:pt x="116" y="0"/>
                    </a:lnTo>
                    <a:lnTo>
                      <a:pt x="116" y="0"/>
                    </a:lnTo>
                    <a:lnTo>
                      <a:pt x="106" y="2"/>
                    </a:lnTo>
                    <a:lnTo>
                      <a:pt x="94" y="4"/>
                    </a:lnTo>
                    <a:lnTo>
                      <a:pt x="72" y="10"/>
                    </a:lnTo>
                    <a:lnTo>
                      <a:pt x="52" y="20"/>
                    </a:lnTo>
                    <a:lnTo>
                      <a:pt x="34" y="34"/>
                    </a:lnTo>
                    <a:lnTo>
                      <a:pt x="20" y="52"/>
                    </a:lnTo>
                    <a:lnTo>
                      <a:pt x="10" y="72"/>
                    </a:lnTo>
                    <a:lnTo>
                      <a:pt x="4" y="94"/>
                    </a:lnTo>
                    <a:lnTo>
                      <a:pt x="2" y="106"/>
                    </a:lnTo>
                    <a:lnTo>
                      <a:pt x="0" y="116"/>
                    </a:lnTo>
                    <a:lnTo>
                      <a:pt x="0" y="116"/>
                    </a:lnTo>
                    <a:lnTo>
                      <a:pt x="2" y="128"/>
                    </a:lnTo>
                    <a:lnTo>
                      <a:pt x="4" y="140"/>
                    </a:lnTo>
                    <a:lnTo>
                      <a:pt x="10" y="162"/>
                    </a:lnTo>
                    <a:lnTo>
                      <a:pt x="20" y="182"/>
                    </a:lnTo>
                    <a:lnTo>
                      <a:pt x="34" y="198"/>
                    </a:lnTo>
                    <a:lnTo>
                      <a:pt x="52" y="214"/>
                    </a:lnTo>
                    <a:lnTo>
                      <a:pt x="72" y="224"/>
                    </a:lnTo>
                    <a:lnTo>
                      <a:pt x="94" y="230"/>
                    </a:lnTo>
                    <a:lnTo>
                      <a:pt x="106" y="232"/>
                    </a:lnTo>
                    <a:lnTo>
                      <a:pt x="116" y="232"/>
                    </a:lnTo>
                    <a:lnTo>
                      <a:pt x="116" y="232"/>
                    </a:lnTo>
                    <a:lnTo>
                      <a:pt x="138" y="232"/>
                    </a:lnTo>
                    <a:lnTo>
                      <a:pt x="156" y="226"/>
                    </a:lnTo>
                    <a:lnTo>
                      <a:pt x="174" y="218"/>
                    </a:lnTo>
                    <a:lnTo>
                      <a:pt x="190" y="208"/>
                    </a:lnTo>
                    <a:lnTo>
                      <a:pt x="262" y="280"/>
                    </a:lnTo>
                    <a:lnTo>
                      <a:pt x="262" y="280"/>
                    </a:lnTo>
                    <a:lnTo>
                      <a:pt x="266" y="282"/>
                    </a:lnTo>
                    <a:lnTo>
                      <a:pt x="270" y="284"/>
                    </a:lnTo>
                    <a:lnTo>
                      <a:pt x="270" y="284"/>
                    </a:lnTo>
                    <a:lnTo>
                      <a:pt x="276" y="282"/>
                    </a:lnTo>
                    <a:lnTo>
                      <a:pt x="280" y="280"/>
                    </a:lnTo>
                    <a:lnTo>
                      <a:pt x="280" y="280"/>
                    </a:lnTo>
                    <a:lnTo>
                      <a:pt x="282" y="276"/>
                    </a:lnTo>
                    <a:lnTo>
                      <a:pt x="284" y="270"/>
                    </a:lnTo>
                    <a:lnTo>
                      <a:pt x="282" y="266"/>
                    </a:lnTo>
                    <a:lnTo>
                      <a:pt x="280" y="262"/>
                    </a:lnTo>
                    <a:lnTo>
                      <a:pt x="280" y="262"/>
                    </a:lnTo>
                    <a:close/>
                    <a:moveTo>
                      <a:pt x="116" y="208"/>
                    </a:moveTo>
                    <a:lnTo>
                      <a:pt x="116" y="208"/>
                    </a:lnTo>
                    <a:lnTo>
                      <a:pt x="98" y="206"/>
                    </a:lnTo>
                    <a:lnTo>
                      <a:pt x="82" y="200"/>
                    </a:lnTo>
                    <a:lnTo>
                      <a:pt x="66" y="192"/>
                    </a:lnTo>
                    <a:lnTo>
                      <a:pt x="54" y="180"/>
                    </a:lnTo>
                    <a:lnTo>
                      <a:pt x="42" y="168"/>
                    </a:lnTo>
                    <a:lnTo>
                      <a:pt x="34" y="152"/>
                    </a:lnTo>
                    <a:lnTo>
                      <a:pt x="28" y="136"/>
                    </a:lnTo>
                    <a:lnTo>
                      <a:pt x="26" y="116"/>
                    </a:lnTo>
                    <a:lnTo>
                      <a:pt x="26" y="116"/>
                    </a:lnTo>
                    <a:lnTo>
                      <a:pt x="28" y="98"/>
                    </a:lnTo>
                    <a:lnTo>
                      <a:pt x="34" y="82"/>
                    </a:lnTo>
                    <a:lnTo>
                      <a:pt x="42" y="66"/>
                    </a:lnTo>
                    <a:lnTo>
                      <a:pt x="54" y="54"/>
                    </a:lnTo>
                    <a:lnTo>
                      <a:pt x="66" y="42"/>
                    </a:lnTo>
                    <a:lnTo>
                      <a:pt x="82" y="34"/>
                    </a:lnTo>
                    <a:lnTo>
                      <a:pt x="98" y="28"/>
                    </a:lnTo>
                    <a:lnTo>
                      <a:pt x="116" y="26"/>
                    </a:lnTo>
                    <a:lnTo>
                      <a:pt x="116" y="26"/>
                    </a:lnTo>
                    <a:lnTo>
                      <a:pt x="136" y="28"/>
                    </a:lnTo>
                    <a:lnTo>
                      <a:pt x="152" y="34"/>
                    </a:lnTo>
                    <a:lnTo>
                      <a:pt x="168" y="42"/>
                    </a:lnTo>
                    <a:lnTo>
                      <a:pt x="180" y="54"/>
                    </a:lnTo>
                    <a:lnTo>
                      <a:pt x="192" y="66"/>
                    </a:lnTo>
                    <a:lnTo>
                      <a:pt x="200" y="82"/>
                    </a:lnTo>
                    <a:lnTo>
                      <a:pt x="206" y="98"/>
                    </a:lnTo>
                    <a:lnTo>
                      <a:pt x="208" y="116"/>
                    </a:lnTo>
                    <a:lnTo>
                      <a:pt x="208" y="116"/>
                    </a:lnTo>
                    <a:lnTo>
                      <a:pt x="206" y="136"/>
                    </a:lnTo>
                    <a:lnTo>
                      <a:pt x="200" y="152"/>
                    </a:lnTo>
                    <a:lnTo>
                      <a:pt x="192" y="168"/>
                    </a:lnTo>
                    <a:lnTo>
                      <a:pt x="180" y="180"/>
                    </a:lnTo>
                    <a:lnTo>
                      <a:pt x="168" y="192"/>
                    </a:lnTo>
                    <a:lnTo>
                      <a:pt x="152" y="200"/>
                    </a:lnTo>
                    <a:lnTo>
                      <a:pt x="136" y="206"/>
                    </a:lnTo>
                    <a:lnTo>
                      <a:pt x="116" y="208"/>
                    </a:lnTo>
                    <a:lnTo>
                      <a:pt x="116" y="208"/>
                    </a:lnTo>
                    <a:close/>
                  </a:path>
                </a:pathLst>
              </a:custGeom>
              <a:solidFill>
                <a:srgbClr val="404040"/>
              </a:solidFill>
              <a:ln w="9525">
                <a:noFill/>
                <a:round/>
                <a:headEnd/>
                <a:tailEnd/>
              </a:ln>
              <a:effectLst>
                <a:outerShdw blurRad="50800" dist="38100" dir="5400000" algn="t"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zh-CN" altLang="en-US" dirty="0">
                  <a:ea typeface="微软雅黑" panose="020B0503020204020204" pitchFamily="34" charset="-122"/>
                </a:endParaRPr>
              </a:p>
            </p:txBody>
          </p:sp>
          <p:sp>
            <p:nvSpPr>
              <p:cNvPr id="32" name="圆角矩形 31"/>
              <p:cNvSpPr/>
              <p:nvPr/>
            </p:nvSpPr>
            <p:spPr>
              <a:xfrm>
                <a:off x="2109548" y="3285542"/>
                <a:ext cx="388325" cy="797767"/>
              </a:xfrm>
              <a:prstGeom prst="roundRect">
                <a:avLst/>
              </a:prstGeom>
              <a:solidFill>
                <a:srgbClr val="4040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ea typeface="微软雅黑" panose="020B0503020204020204" pitchFamily="34" charset="-122"/>
                </a:endParaRPr>
              </a:p>
            </p:txBody>
          </p:sp>
        </p:grpSp>
      </p:grpSp>
      <p:grpSp>
        <p:nvGrpSpPr>
          <p:cNvPr id="52" name="组 51"/>
          <p:cNvGrpSpPr/>
          <p:nvPr/>
        </p:nvGrpSpPr>
        <p:grpSpPr>
          <a:xfrm>
            <a:off x="572379" y="901333"/>
            <a:ext cx="3447639" cy="665400"/>
            <a:chOff x="585205" y="578435"/>
            <a:chExt cx="2822852" cy="665400"/>
          </a:xfrm>
        </p:grpSpPr>
        <p:sp>
          <p:nvSpPr>
            <p:cNvPr id="33" name="圆角矩形 32"/>
            <p:cNvSpPr/>
            <p:nvPr/>
          </p:nvSpPr>
          <p:spPr>
            <a:xfrm>
              <a:off x="585205" y="849235"/>
              <a:ext cx="2822852" cy="394600"/>
            </a:xfrm>
            <a:prstGeom prst="roundRect">
              <a:avLst/>
            </a:prstGeom>
            <a:solidFill>
              <a:srgbClr val="56C1DA"/>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latin typeface="Arial" panose="020B0604020202020204" pitchFamily="34" charset="0"/>
                <a:ea typeface="微软雅黑" panose="020B0503020204020204" pitchFamily="34" charset="-122"/>
                <a:cs typeface="Arial" panose="020B0604020202020204" pitchFamily="34" charset="0"/>
              </a:endParaRPr>
            </a:p>
          </p:txBody>
        </p:sp>
        <p:sp>
          <p:nvSpPr>
            <p:cNvPr id="34" name="文本框 33"/>
            <p:cNvSpPr txBox="1"/>
            <p:nvPr/>
          </p:nvSpPr>
          <p:spPr>
            <a:xfrm>
              <a:off x="585205" y="578435"/>
              <a:ext cx="2822852" cy="276999"/>
            </a:xfrm>
            <a:prstGeom prst="rect">
              <a:avLst/>
            </a:prstGeom>
            <a:noFill/>
          </p:spPr>
          <p:txBody>
            <a:bodyPr wrap="square" rtlCol="0">
              <a:spAutoFit/>
            </a:bodyPr>
            <a:lstStyle/>
            <a:p>
              <a:r>
                <a:rPr kumimoji="1" lang="en-US" altLang="zh-CN" sz="1200" b="1" dirty="0">
                  <a:solidFill>
                    <a:srgbClr val="56C1DA"/>
                  </a:solidFill>
                  <a:latin typeface="Arial" panose="020B0604020202020204" pitchFamily="34" charset="0"/>
                  <a:ea typeface="微软雅黑" panose="020B0503020204020204" pitchFamily="34" charset="-122"/>
                  <a:cs typeface="Arial" panose="020B0604020202020204" pitchFamily="34" charset="0"/>
                </a:rPr>
                <a:t>Click To Add Your Text</a:t>
              </a:r>
              <a:endParaRPr kumimoji="1" lang="zh-CN" altLang="en-US" sz="1200" b="1" dirty="0">
                <a:solidFill>
                  <a:srgbClr val="56C1DA"/>
                </a:solidFill>
                <a:latin typeface="Arial" panose="020B0604020202020204" pitchFamily="34" charset="0"/>
                <a:ea typeface="微软雅黑" panose="020B0503020204020204" pitchFamily="34" charset="-122"/>
                <a:cs typeface="Arial" panose="020B0604020202020204" pitchFamily="34" charset="0"/>
              </a:endParaRPr>
            </a:p>
          </p:txBody>
        </p:sp>
        <p:sp>
          <p:nvSpPr>
            <p:cNvPr id="35" name="文本框 34"/>
            <p:cNvSpPr txBox="1"/>
            <p:nvPr/>
          </p:nvSpPr>
          <p:spPr>
            <a:xfrm>
              <a:off x="585205" y="855434"/>
              <a:ext cx="2728394" cy="292388"/>
            </a:xfrm>
            <a:prstGeom prst="rect">
              <a:avLst/>
            </a:prstGeom>
            <a:noFill/>
          </p:spPr>
          <p:txBody>
            <a:bodyPr wrap="square" rtlCol="0">
              <a:spAutoFit/>
            </a:bodyPr>
            <a:lstStyle/>
            <a:p>
              <a:pPr>
                <a:lnSpc>
                  <a:spcPct val="130000"/>
                </a:lnSpc>
              </a:pPr>
              <a:r>
                <a:rPr lang="en-US"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a:t>
              </a:r>
              <a:endParaRPr lang="zh-CN"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53" name="组 52"/>
          <p:cNvGrpSpPr/>
          <p:nvPr/>
        </p:nvGrpSpPr>
        <p:grpSpPr>
          <a:xfrm>
            <a:off x="572379" y="1758634"/>
            <a:ext cx="3447639" cy="712804"/>
            <a:chOff x="585205" y="1675692"/>
            <a:chExt cx="2822852" cy="712804"/>
          </a:xfrm>
        </p:grpSpPr>
        <p:sp>
          <p:nvSpPr>
            <p:cNvPr id="36" name="圆角矩形 35"/>
            <p:cNvSpPr/>
            <p:nvPr/>
          </p:nvSpPr>
          <p:spPr>
            <a:xfrm>
              <a:off x="585205" y="1946492"/>
              <a:ext cx="2822852" cy="442004"/>
            </a:xfrm>
            <a:prstGeom prst="roundRect">
              <a:avLst/>
            </a:prstGeom>
            <a:solidFill>
              <a:srgbClr val="82D640"/>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latin typeface="Arial" panose="020B0604020202020204" pitchFamily="34" charset="0"/>
                <a:ea typeface="微软雅黑" panose="020B0503020204020204" pitchFamily="34" charset="-122"/>
                <a:cs typeface="Arial" panose="020B0604020202020204" pitchFamily="34" charset="0"/>
              </a:endParaRPr>
            </a:p>
          </p:txBody>
        </p:sp>
        <p:sp>
          <p:nvSpPr>
            <p:cNvPr id="37" name="文本框 36"/>
            <p:cNvSpPr txBox="1"/>
            <p:nvPr/>
          </p:nvSpPr>
          <p:spPr>
            <a:xfrm>
              <a:off x="585205" y="1675692"/>
              <a:ext cx="2822852" cy="276999"/>
            </a:xfrm>
            <a:prstGeom prst="rect">
              <a:avLst/>
            </a:prstGeom>
            <a:noFill/>
          </p:spPr>
          <p:txBody>
            <a:bodyPr wrap="square" rtlCol="0">
              <a:spAutoFit/>
            </a:bodyPr>
            <a:lstStyle/>
            <a:p>
              <a:r>
                <a:rPr kumimoji="1" lang="en-US" altLang="zh-CN" sz="1200" b="1" dirty="0">
                  <a:solidFill>
                    <a:srgbClr val="82D640"/>
                  </a:solidFill>
                  <a:latin typeface="Arial" panose="020B0604020202020204" pitchFamily="34" charset="0"/>
                  <a:ea typeface="微软雅黑" panose="020B0503020204020204" pitchFamily="34" charset="-122"/>
                  <a:cs typeface="Arial" panose="020B0604020202020204" pitchFamily="34" charset="0"/>
                </a:rPr>
                <a:t>Click To Add Your Text</a:t>
              </a:r>
              <a:endParaRPr kumimoji="1" lang="zh-CN" altLang="en-US" sz="1200" b="1" dirty="0">
                <a:solidFill>
                  <a:srgbClr val="82D640"/>
                </a:solidFill>
                <a:latin typeface="Arial" panose="020B0604020202020204" pitchFamily="34" charset="0"/>
                <a:ea typeface="微软雅黑" panose="020B0503020204020204" pitchFamily="34" charset="-122"/>
                <a:cs typeface="Arial" panose="020B0604020202020204" pitchFamily="34" charset="0"/>
              </a:endParaRPr>
            </a:p>
          </p:txBody>
        </p:sp>
        <p:sp>
          <p:nvSpPr>
            <p:cNvPr id="38" name="文本框 37"/>
            <p:cNvSpPr txBox="1"/>
            <p:nvPr/>
          </p:nvSpPr>
          <p:spPr>
            <a:xfrm>
              <a:off x="585205" y="1973917"/>
              <a:ext cx="2728394" cy="292388"/>
            </a:xfrm>
            <a:prstGeom prst="rect">
              <a:avLst/>
            </a:prstGeom>
            <a:noFill/>
          </p:spPr>
          <p:txBody>
            <a:bodyPr wrap="square" rtlCol="0">
              <a:spAutoFit/>
            </a:bodyPr>
            <a:lstStyle/>
            <a:p>
              <a:pPr>
                <a:lnSpc>
                  <a:spcPct val="130000"/>
                </a:lnSpc>
              </a:pPr>
              <a:r>
                <a:rPr lang="en-US"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a:t>
              </a:r>
              <a:endParaRPr lang="zh-CN"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54" name="组 53"/>
          <p:cNvGrpSpPr/>
          <p:nvPr/>
        </p:nvGrpSpPr>
        <p:grpSpPr>
          <a:xfrm>
            <a:off x="630321" y="2617668"/>
            <a:ext cx="3447639" cy="737231"/>
            <a:chOff x="643147" y="2681458"/>
            <a:chExt cx="2822852" cy="737231"/>
          </a:xfrm>
        </p:grpSpPr>
        <p:sp>
          <p:nvSpPr>
            <p:cNvPr id="39" name="圆角矩形 38"/>
            <p:cNvSpPr/>
            <p:nvPr/>
          </p:nvSpPr>
          <p:spPr>
            <a:xfrm>
              <a:off x="643147" y="2952258"/>
              <a:ext cx="2822852" cy="466431"/>
            </a:xfrm>
            <a:prstGeom prst="roundRect">
              <a:avLst/>
            </a:prstGeom>
            <a:solidFill>
              <a:srgbClr val="175562"/>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latin typeface="Arial" panose="020B0604020202020204" pitchFamily="34" charset="0"/>
                <a:ea typeface="微软雅黑" panose="020B0503020204020204" pitchFamily="34" charset="-122"/>
                <a:cs typeface="Arial" panose="020B0604020202020204" pitchFamily="34" charset="0"/>
              </a:endParaRPr>
            </a:p>
          </p:txBody>
        </p:sp>
        <p:sp>
          <p:nvSpPr>
            <p:cNvPr id="40" name="文本框 39"/>
            <p:cNvSpPr txBox="1"/>
            <p:nvPr/>
          </p:nvSpPr>
          <p:spPr>
            <a:xfrm>
              <a:off x="643147" y="2681458"/>
              <a:ext cx="2822852" cy="276999"/>
            </a:xfrm>
            <a:prstGeom prst="rect">
              <a:avLst/>
            </a:prstGeom>
            <a:noFill/>
          </p:spPr>
          <p:txBody>
            <a:bodyPr wrap="square" rtlCol="0">
              <a:spAutoFit/>
            </a:bodyPr>
            <a:lstStyle/>
            <a:p>
              <a:r>
                <a:rPr kumimoji="1" lang="en-US" altLang="zh-CN" sz="1200" b="1" dirty="0">
                  <a:solidFill>
                    <a:srgbClr val="175562"/>
                  </a:solidFill>
                  <a:latin typeface="Arial" panose="020B0604020202020204" pitchFamily="34" charset="0"/>
                  <a:ea typeface="微软雅黑" panose="020B0503020204020204" pitchFamily="34" charset="-122"/>
                  <a:cs typeface="Arial" panose="020B0604020202020204" pitchFamily="34" charset="0"/>
                </a:rPr>
                <a:t>Click To Add Your Text</a:t>
              </a:r>
              <a:endParaRPr kumimoji="1" lang="zh-CN" altLang="en-US" sz="1200" b="1" dirty="0">
                <a:solidFill>
                  <a:srgbClr val="175562"/>
                </a:solidFill>
                <a:latin typeface="Arial" panose="020B0604020202020204" pitchFamily="34" charset="0"/>
                <a:ea typeface="微软雅黑" panose="020B0503020204020204" pitchFamily="34" charset="-122"/>
                <a:cs typeface="Arial" panose="020B0604020202020204" pitchFamily="34" charset="0"/>
              </a:endParaRPr>
            </a:p>
          </p:txBody>
        </p:sp>
        <p:sp>
          <p:nvSpPr>
            <p:cNvPr id="41" name="文本框 40"/>
            <p:cNvSpPr txBox="1"/>
            <p:nvPr/>
          </p:nvSpPr>
          <p:spPr>
            <a:xfrm>
              <a:off x="643147" y="2963859"/>
              <a:ext cx="2728394" cy="292388"/>
            </a:xfrm>
            <a:prstGeom prst="rect">
              <a:avLst/>
            </a:prstGeom>
            <a:noFill/>
          </p:spPr>
          <p:txBody>
            <a:bodyPr wrap="square" rtlCol="0">
              <a:spAutoFit/>
            </a:bodyPr>
            <a:lstStyle/>
            <a:p>
              <a:pPr>
                <a:lnSpc>
                  <a:spcPct val="130000"/>
                </a:lnSpc>
              </a:pPr>
              <a:r>
                <a:rPr lang="en-US"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a:t>
              </a:r>
              <a:endParaRPr lang="zh-CN"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grpSp>
        <p:nvGrpSpPr>
          <p:cNvPr id="55" name="组 54"/>
          <p:cNvGrpSpPr/>
          <p:nvPr/>
        </p:nvGrpSpPr>
        <p:grpSpPr>
          <a:xfrm>
            <a:off x="630321" y="3460878"/>
            <a:ext cx="3447639" cy="711059"/>
            <a:chOff x="643147" y="3778715"/>
            <a:chExt cx="2822852" cy="711059"/>
          </a:xfrm>
        </p:grpSpPr>
        <p:sp>
          <p:nvSpPr>
            <p:cNvPr id="42" name="圆角矩形 41"/>
            <p:cNvSpPr/>
            <p:nvPr/>
          </p:nvSpPr>
          <p:spPr>
            <a:xfrm>
              <a:off x="643147" y="4049515"/>
              <a:ext cx="2822852" cy="440259"/>
            </a:xfrm>
            <a:prstGeom prst="roundRect">
              <a:avLst/>
            </a:prstGeom>
            <a:solidFill>
              <a:srgbClr val="FCA826"/>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latin typeface="Arial" panose="020B0604020202020204" pitchFamily="34" charset="0"/>
                <a:ea typeface="微软雅黑" panose="020B0503020204020204" pitchFamily="34" charset="-122"/>
                <a:cs typeface="Arial" panose="020B0604020202020204" pitchFamily="34" charset="0"/>
              </a:endParaRPr>
            </a:p>
          </p:txBody>
        </p:sp>
        <p:sp>
          <p:nvSpPr>
            <p:cNvPr id="43" name="文本框 42"/>
            <p:cNvSpPr txBox="1"/>
            <p:nvPr/>
          </p:nvSpPr>
          <p:spPr>
            <a:xfrm>
              <a:off x="643147" y="3778715"/>
              <a:ext cx="2822852" cy="276999"/>
            </a:xfrm>
            <a:prstGeom prst="rect">
              <a:avLst/>
            </a:prstGeom>
            <a:noFill/>
          </p:spPr>
          <p:txBody>
            <a:bodyPr wrap="square" rtlCol="0">
              <a:spAutoFit/>
            </a:bodyPr>
            <a:lstStyle/>
            <a:p>
              <a:r>
                <a:rPr kumimoji="1" lang="en-US" altLang="zh-CN" sz="1200" b="1" dirty="0">
                  <a:solidFill>
                    <a:srgbClr val="FCA826"/>
                  </a:solidFill>
                  <a:latin typeface="Arial" panose="020B0604020202020204" pitchFamily="34" charset="0"/>
                  <a:ea typeface="微软雅黑" panose="020B0503020204020204" pitchFamily="34" charset="-122"/>
                  <a:cs typeface="Arial" panose="020B0604020202020204" pitchFamily="34" charset="0"/>
                </a:rPr>
                <a:t>Click To Add Your Text</a:t>
              </a:r>
              <a:endParaRPr kumimoji="1" lang="zh-CN" altLang="en-US" sz="1200" b="1" dirty="0">
                <a:solidFill>
                  <a:srgbClr val="FCA826"/>
                </a:solidFill>
                <a:latin typeface="Arial" panose="020B0604020202020204" pitchFamily="34" charset="0"/>
                <a:ea typeface="微软雅黑" panose="020B0503020204020204" pitchFamily="34" charset="-122"/>
                <a:cs typeface="Arial" panose="020B0604020202020204" pitchFamily="34" charset="0"/>
              </a:endParaRPr>
            </a:p>
          </p:txBody>
        </p:sp>
        <p:sp>
          <p:nvSpPr>
            <p:cNvPr id="44" name="文本框 43"/>
            <p:cNvSpPr txBox="1"/>
            <p:nvPr/>
          </p:nvSpPr>
          <p:spPr>
            <a:xfrm>
              <a:off x="679663" y="4069116"/>
              <a:ext cx="2728394" cy="292388"/>
            </a:xfrm>
            <a:prstGeom prst="rect">
              <a:avLst/>
            </a:prstGeom>
            <a:noFill/>
          </p:spPr>
          <p:txBody>
            <a:bodyPr wrap="square" rtlCol="0">
              <a:spAutoFit/>
            </a:bodyPr>
            <a:lstStyle/>
            <a:p>
              <a:pPr>
                <a:lnSpc>
                  <a:spcPct val="130000"/>
                </a:lnSpc>
              </a:pPr>
              <a:r>
                <a:rPr lang="en-US"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rPr>
                <a:t>Lorem ipsum dolor sit amet, consectetur adipiscing.</a:t>
              </a:r>
              <a:endParaRPr lang="zh-CN" altLang="zh-CN" sz="1000" dirty="0">
                <a:solidFill>
                  <a:schemeClr val="bg1"/>
                </a:solidFill>
                <a:latin typeface="Arial" panose="020B0604020202020204" pitchFamily="34" charset="0"/>
                <a:ea typeface="微软雅黑" panose="020B0503020204020204" pitchFamily="34" charset="-122"/>
                <a:cs typeface="Arial" panose="020B0604020202020204" pitchFamily="34" charset="0"/>
              </a:endParaRPr>
            </a:p>
          </p:txBody>
        </p:sp>
      </p:grpSp>
      <p:sp>
        <p:nvSpPr>
          <p:cNvPr id="45" name="文本框 44"/>
          <p:cNvSpPr txBox="1"/>
          <p:nvPr/>
        </p:nvSpPr>
        <p:spPr>
          <a:xfrm>
            <a:off x="3871309" y="46663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sp>
        <p:nvSpPr>
          <p:cNvPr id="46" name="矩形 45"/>
          <p:cNvSpPr/>
          <p:nvPr/>
        </p:nvSpPr>
        <p:spPr>
          <a:xfrm>
            <a:off x="5174591" y="2114358"/>
            <a:ext cx="1170325" cy="369332"/>
          </a:xfrm>
          <a:prstGeom prst="rect">
            <a:avLst/>
          </a:prstGeom>
        </p:spPr>
        <p:txBody>
          <a:bodyPr wrap="none">
            <a:spAutoFit/>
          </a:bodyPr>
          <a:lstStyle/>
          <a:p>
            <a:pPr algn="ctr"/>
            <a:r>
              <a:rPr kumimoji="1" lang="en-US" altLang="zh-CN" b="1" dirty="0">
                <a:solidFill>
                  <a:srgbClr val="103154"/>
                </a:solidFill>
                <a:ea typeface="微软雅黑" panose="020B0503020204020204" pitchFamily="34" charset="-122"/>
              </a:rPr>
              <a:t>PIC</a:t>
            </a:r>
            <a:r>
              <a:rPr kumimoji="1" lang="zh-CN" altLang="en-US" b="1" dirty="0">
                <a:solidFill>
                  <a:srgbClr val="103154"/>
                </a:solidFill>
                <a:ea typeface="微软雅黑" panose="020B0503020204020204" pitchFamily="34" charset="-122"/>
              </a:rPr>
              <a:t> </a:t>
            </a:r>
            <a:r>
              <a:rPr kumimoji="1" lang="en-US" altLang="zh-CN" b="1" dirty="0">
                <a:solidFill>
                  <a:srgbClr val="103154"/>
                </a:solidFill>
                <a:ea typeface="微软雅黑" panose="020B0503020204020204" pitchFamily="34" charset="-122"/>
              </a:rPr>
              <a:t>HERE</a:t>
            </a:r>
            <a:endParaRPr kumimoji="1" lang="zh-CN" altLang="en-US" b="1" dirty="0">
              <a:solidFill>
                <a:srgbClr val="103154"/>
              </a:solidFill>
              <a:ea typeface="微软雅黑" panose="020B0503020204020204" pitchFamily="34" charset="-122"/>
            </a:endParaRPr>
          </a:p>
        </p:txBody>
      </p:sp>
      <p:sp>
        <p:nvSpPr>
          <p:cNvPr id="47" name="矩形 46"/>
          <p:cNvSpPr/>
          <p:nvPr/>
        </p:nvSpPr>
        <p:spPr>
          <a:xfrm>
            <a:off x="7323569" y="2260540"/>
            <a:ext cx="561121" cy="369332"/>
          </a:xfrm>
          <a:prstGeom prst="rect">
            <a:avLst/>
          </a:prstGeom>
        </p:spPr>
        <p:txBody>
          <a:bodyPr wrap="none">
            <a:spAutoFit/>
          </a:bodyPr>
          <a:lstStyle/>
          <a:p>
            <a:pPr algn="ctr"/>
            <a:r>
              <a:rPr kumimoji="1" lang="en-US" altLang="zh-CN" b="1" dirty="0">
                <a:solidFill>
                  <a:srgbClr val="103154"/>
                </a:solidFill>
                <a:ea typeface="微软雅黑" panose="020B0503020204020204" pitchFamily="34" charset="-122"/>
              </a:rPr>
              <a:t>PIC</a:t>
            </a:r>
            <a:endParaRPr kumimoji="1" lang="zh-CN" altLang="en-US" b="1" dirty="0">
              <a:solidFill>
                <a:srgbClr val="103154"/>
              </a:solidFill>
              <a:ea typeface="微软雅黑" panose="020B0503020204020204" pitchFamily="34" charset="-122"/>
            </a:endParaRPr>
          </a:p>
        </p:txBody>
      </p:sp>
      <p:sp>
        <p:nvSpPr>
          <p:cNvPr id="48" name="矩形 47"/>
          <p:cNvSpPr/>
          <p:nvPr/>
        </p:nvSpPr>
        <p:spPr>
          <a:xfrm>
            <a:off x="6781726" y="1244025"/>
            <a:ext cx="561121" cy="369332"/>
          </a:xfrm>
          <a:prstGeom prst="rect">
            <a:avLst/>
          </a:prstGeom>
        </p:spPr>
        <p:txBody>
          <a:bodyPr wrap="none">
            <a:spAutoFit/>
          </a:bodyPr>
          <a:lstStyle/>
          <a:p>
            <a:pPr algn="ctr"/>
            <a:r>
              <a:rPr kumimoji="1" lang="en-US" altLang="zh-CN" b="1" dirty="0">
                <a:solidFill>
                  <a:srgbClr val="103154"/>
                </a:solidFill>
                <a:ea typeface="微软雅黑" panose="020B0503020204020204" pitchFamily="34" charset="-122"/>
              </a:rPr>
              <a:t>PIC</a:t>
            </a:r>
            <a:endParaRPr kumimoji="1" lang="zh-CN" altLang="en-US" b="1" dirty="0">
              <a:solidFill>
                <a:srgbClr val="103154"/>
              </a:solidFill>
              <a:ea typeface="微软雅黑" panose="020B0503020204020204" pitchFamily="34" charset="-122"/>
            </a:endParaRPr>
          </a:p>
        </p:txBody>
      </p:sp>
      <p:sp>
        <p:nvSpPr>
          <p:cNvPr id="49" name="矩形 48"/>
          <p:cNvSpPr/>
          <p:nvPr/>
        </p:nvSpPr>
        <p:spPr>
          <a:xfrm>
            <a:off x="5755255" y="3621044"/>
            <a:ext cx="561121" cy="369332"/>
          </a:xfrm>
          <a:prstGeom prst="rect">
            <a:avLst/>
          </a:prstGeom>
        </p:spPr>
        <p:txBody>
          <a:bodyPr wrap="none">
            <a:spAutoFit/>
          </a:bodyPr>
          <a:lstStyle/>
          <a:p>
            <a:pPr algn="ctr"/>
            <a:r>
              <a:rPr kumimoji="1" lang="en-US" altLang="zh-CN" b="1" dirty="0">
                <a:solidFill>
                  <a:srgbClr val="103154"/>
                </a:solidFill>
                <a:ea typeface="微软雅黑" panose="020B0503020204020204" pitchFamily="34" charset="-122"/>
              </a:rPr>
              <a:t>PIC</a:t>
            </a:r>
            <a:endParaRPr kumimoji="1" lang="zh-CN" altLang="en-US" b="1" dirty="0">
              <a:solidFill>
                <a:srgbClr val="103154"/>
              </a:solidFill>
              <a:ea typeface="微软雅黑" panose="020B0503020204020204" pitchFamily="34" charset="-122"/>
            </a:endParaRPr>
          </a:p>
        </p:txBody>
      </p:sp>
      <p:sp>
        <p:nvSpPr>
          <p:cNvPr id="50" name="矩形 49"/>
          <p:cNvSpPr/>
          <p:nvPr/>
        </p:nvSpPr>
        <p:spPr>
          <a:xfrm>
            <a:off x="4839153" y="3164487"/>
            <a:ext cx="561121" cy="369332"/>
          </a:xfrm>
          <a:prstGeom prst="rect">
            <a:avLst/>
          </a:prstGeom>
        </p:spPr>
        <p:txBody>
          <a:bodyPr wrap="none">
            <a:spAutoFit/>
          </a:bodyPr>
          <a:lstStyle/>
          <a:p>
            <a:pPr algn="ctr"/>
            <a:r>
              <a:rPr kumimoji="1" lang="en-US" altLang="zh-CN" b="1" dirty="0">
                <a:solidFill>
                  <a:srgbClr val="103154"/>
                </a:solidFill>
                <a:ea typeface="微软雅黑" panose="020B0503020204020204" pitchFamily="34" charset="-122"/>
              </a:rPr>
              <a:t>PIC</a:t>
            </a:r>
            <a:endParaRPr kumimoji="1" lang="zh-CN" altLang="en-US" b="1" dirty="0">
              <a:solidFill>
                <a:srgbClr val="103154"/>
              </a:solidFill>
              <a:ea typeface="微软雅黑" panose="020B0503020204020204" pitchFamily="34" charset="-122"/>
            </a:endParaRPr>
          </a:p>
        </p:txBody>
      </p:sp>
      <p:sp>
        <p:nvSpPr>
          <p:cNvPr id="51" name="文本框 50"/>
          <p:cNvSpPr txBox="1"/>
          <p:nvPr/>
        </p:nvSpPr>
        <p:spPr>
          <a:xfrm>
            <a:off x="220399" y="151146"/>
            <a:ext cx="2375090"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ONE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Tree>
    <p:extLst>
      <p:ext uri="{BB962C8B-B14F-4D97-AF65-F5344CB8AC3E}">
        <p14:creationId xmlns:p14="http://schemas.microsoft.com/office/powerpoint/2010/main" val="35204942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56C1DA"/>
        </a:solidFill>
        <a:effectLst/>
      </p:bgPr>
    </p:bg>
    <p:spTree>
      <p:nvGrpSpPr>
        <p:cNvPr id="1" name=""/>
        <p:cNvGrpSpPr/>
        <p:nvPr/>
      </p:nvGrpSpPr>
      <p:grpSpPr>
        <a:xfrm>
          <a:off x="0" y="0"/>
          <a:ext cx="0" cy="0"/>
          <a:chOff x="0" y="0"/>
          <a:chExt cx="0" cy="0"/>
        </a:xfrm>
      </p:grpSpPr>
      <p:grpSp>
        <p:nvGrpSpPr>
          <p:cNvPr id="7" name="组 6"/>
          <p:cNvGrpSpPr/>
          <p:nvPr/>
        </p:nvGrpSpPr>
        <p:grpSpPr>
          <a:xfrm>
            <a:off x="0" y="-7447"/>
            <a:ext cx="9144000" cy="5150948"/>
            <a:chOff x="0" y="-7447"/>
            <a:chExt cx="9144000" cy="5150948"/>
          </a:xfrm>
        </p:grpSpPr>
        <p:cxnSp>
          <p:nvCxnSpPr>
            <p:cNvPr id="8" name="直线连接符 7"/>
            <p:cNvCxnSpPr/>
            <p:nvPr/>
          </p:nvCxnSpPr>
          <p:spPr>
            <a:xfrm>
              <a:off x="0" y="0"/>
              <a:ext cx="1396002"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 name="直线连接符 8"/>
            <p:cNvCxnSpPr/>
            <p:nvPr/>
          </p:nvCxnSpPr>
          <p:spPr>
            <a:xfrm flipV="1">
              <a:off x="732049" y="326292"/>
              <a:ext cx="663953" cy="9096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0" name="直线连接符 9"/>
            <p:cNvCxnSpPr/>
            <p:nvPr/>
          </p:nvCxnSpPr>
          <p:spPr>
            <a:xfrm>
              <a:off x="0" y="0"/>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直线连接符 10"/>
            <p:cNvCxnSpPr/>
            <p:nvPr/>
          </p:nvCxnSpPr>
          <p:spPr>
            <a:xfrm>
              <a:off x="0" y="1693188"/>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2" name="直线连接符 11"/>
            <p:cNvCxnSpPr/>
            <p:nvPr/>
          </p:nvCxnSpPr>
          <p:spPr>
            <a:xfrm flipV="1">
              <a:off x="1396002" y="0"/>
              <a:ext cx="1205861" cy="32629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3" name="直线连接符 12"/>
            <p:cNvCxnSpPr/>
            <p:nvPr/>
          </p:nvCxnSpPr>
          <p:spPr>
            <a:xfrm flipV="1">
              <a:off x="1975651" y="0"/>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4" name="直线连接符 13"/>
            <p:cNvCxnSpPr/>
            <p:nvPr/>
          </p:nvCxnSpPr>
          <p:spPr>
            <a:xfrm flipH="1" flipV="1">
              <a:off x="1396003" y="326292"/>
              <a:ext cx="579648" cy="175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5" name="直线连接符 14"/>
            <p:cNvCxnSpPr/>
            <p:nvPr/>
          </p:nvCxnSpPr>
          <p:spPr>
            <a:xfrm>
              <a:off x="732049" y="1235988"/>
              <a:ext cx="1243602" cy="84659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6" name="直线连接符 15"/>
            <p:cNvCxnSpPr/>
            <p:nvPr/>
          </p:nvCxnSpPr>
          <p:spPr>
            <a:xfrm flipV="1">
              <a:off x="573292" y="2082584"/>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7" name="直线连接符 16"/>
            <p:cNvCxnSpPr/>
            <p:nvPr/>
          </p:nvCxnSpPr>
          <p:spPr>
            <a:xfrm>
              <a:off x="6676641" y="3311124"/>
              <a:ext cx="1561117" cy="2780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8" name="直线连接符 17"/>
            <p:cNvCxnSpPr/>
            <p:nvPr/>
          </p:nvCxnSpPr>
          <p:spPr>
            <a:xfrm flipH="1">
              <a:off x="1975651" y="1693188"/>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9" name="直线连接符 18"/>
            <p:cNvCxnSpPr/>
            <p:nvPr/>
          </p:nvCxnSpPr>
          <p:spPr>
            <a:xfrm>
              <a:off x="2601863" y="0"/>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0" name="直线连接符 19"/>
            <p:cNvCxnSpPr/>
            <p:nvPr/>
          </p:nvCxnSpPr>
          <p:spPr>
            <a:xfrm>
              <a:off x="574727" y="2980718"/>
              <a:ext cx="1321545" cy="396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1" name="直线连接符 20"/>
            <p:cNvCxnSpPr/>
            <p:nvPr/>
          </p:nvCxnSpPr>
          <p:spPr>
            <a:xfrm flipH="1">
              <a:off x="1896273" y="2082584"/>
              <a:ext cx="79378" cy="128752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2" name="直线连接符 21"/>
            <p:cNvCxnSpPr/>
            <p:nvPr/>
          </p:nvCxnSpPr>
          <p:spPr>
            <a:xfrm>
              <a:off x="0" y="2980717"/>
              <a:ext cx="573294"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3" name="直线连接符 22"/>
            <p:cNvCxnSpPr/>
            <p:nvPr/>
          </p:nvCxnSpPr>
          <p:spPr>
            <a:xfrm>
              <a:off x="0" y="1693188"/>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4" name="直线连接符 23"/>
            <p:cNvCxnSpPr/>
            <p:nvPr/>
          </p:nvCxnSpPr>
          <p:spPr>
            <a:xfrm flipV="1">
              <a:off x="0" y="1235988"/>
              <a:ext cx="732049"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5" name="直线连接符 24"/>
            <p:cNvCxnSpPr/>
            <p:nvPr/>
          </p:nvCxnSpPr>
          <p:spPr>
            <a:xfrm>
              <a:off x="8237759" y="3589204"/>
              <a:ext cx="906241"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6" name="直线连接符 25"/>
            <p:cNvCxnSpPr/>
            <p:nvPr/>
          </p:nvCxnSpPr>
          <p:spPr>
            <a:xfrm flipV="1">
              <a:off x="8237758" y="1587364"/>
              <a:ext cx="906242" cy="20018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7" name="直线连接符 26"/>
            <p:cNvCxnSpPr/>
            <p:nvPr/>
          </p:nvCxnSpPr>
          <p:spPr>
            <a:xfrm>
              <a:off x="7496889" y="2151760"/>
              <a:ext cx="740870" cy="143744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8" name="直线连接符 27"/>
            <p:cNvCxnSpPr/>
            <p:nvPr/>
          </p:nvCxnSpPr>
          <p:spPr>
            <a:xfrm>
              <a:off x="2601862" y="0"/>
              <a:ext cx="1658135" cy="108469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29" name="直线连接符 28"/>
            <p:cNvCxnSpPr/>
            <p:nvPr/>
          </p:nvCxnSpPr>
          <p:spPr>
            <a:xfrm flipV="1">
              <a:off x="3448569" y="1084699"/>
              <a:ext cx="811428" cy="151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0" name="直线连接符 29"/>
            <p:cNvCxnSpPr/>
            <p:nvPr/>
          </p:nvCxnSpPr>
          <p:spPr>
            <a:xfrm>
              <a:off x="2601863" y="0"/>
              <a:ext cx="846706" cy="12285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1" name="直线连接符 30"/>
            <p:cNvCxnSpPr/>
            <p:nvPr/>
          </p:nvCxnSpPr>
          <p:spPr>
            <a:xfrm>
              <a:off x="3034035" y="1685741"/>
              <a:ext cx="1975651" cy="38939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2" name="直线连接符 31"/>
            <p:cNvCxnSpPr/>
            <p:nvPr/>
          </p:nvCxnSpPr>
          <p:spPr>
            <a:xfrm flipV="1">
              <a:off x="4259997" y="-7446"/>
              <a:ext cx="1375901" cy="109214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3" name="直线连接符 32"/>
            <p:cNvCxnSpPr/>
            <p:nvPr/>
          </p:nvCxnSpPr>
          <p:spPr>
            <a:xfrm flipV="1">
              <a:off x="5009686" y="-7447"/>
              <a:ext cx="626211" cy="20825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4" name="直线连接符 33"/>
            <p:cNvCxnSpPr/>
            <p:nvPr/>
          </p:nvCxnSpPr>
          <p:spPr>
            <a:xfrm flipH="1" flipV="1">
              <a:off x="4259997" y="1084699"/>
              <a:ext cx="749689" cy="99043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5" name="直线连接符 34"/>
            <p:cNvCxnSpPr/>
            <p:nvPr/>
          </p:nvCxnSpPr>
          <p:spPr>
            <a:xfrm>
              <a:off x="3448569" y="1235989"/>
              <a:ext cx="1561117" cy="83914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6" name="直线连接符 35"/>
            <p:cNvCxnSpPr/>
            <p:nvPr/>
          </p:nvCxnSpPr>
          <p:spPr>
            <a:xfrm flipV="1">
              <a:off x="3607327" y="2075137"/>
              <a:ext cx="1402359" cy="8981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7" name="直线连接符 36"/>
            <p:cNvCxnSpPr/>
            <p:nvPr/>
          </p:nvCxnSpPr>
          <p:spPr>
            <a:xfrm flipH="1">
              <a:off x="5009686" y="1685741"/>
              <a:ext cx="1058384" cy="389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8" name="直线连接符 37"/>
            <p:cNvCxnSpPr/>
            <p:nvPr/>
          </p:nvCxnSpPr>
          <p:spPr>
            <a:xfrm>
              <a:off x="5635898" y="-7447"/>
              <a:ext cx="432172" cy="16931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39" name="直线连接符 38"/>
            <p:cNvCxnSpPr/>
            <p:nvPr/>
          </p:nvCxnSpPr>
          <p:spPr>
            <a:xfrm flipH="1" flipV="1">
              <a:off x="1975651" y="2082584"/>
              <a:ext cx="1633111" cy="8906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0" name="直线连接符 39"/>
            <p:cNvCxnSpPr/>
            <p:nvPr/>
          </p:nvCxnSpPr>
          <p:spPr>
            <a:xfrm flipH="1">
              <a:off x="4259999" y="326292"/>
              <a:ext cx="95536" cy="75840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1" name="直线连接符 40"/>
            <p:cNvCxnSpPr/>
            <p:nvPr/>
          </p:nvCxnSpPr>
          <p:spPr>
            <a:xfrm flipV="1">
              <a:off x="1896272" y="2973271"/>
              <a:ext cx="1711057" cy="40428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2" name="直线连接符 41"/>
            <p:cNvCxnSpPr/>
            <p:nvPr/>
          </p:nvCxnSpPr>
          <p:spPr>
            <a:xfrm>
              <a:off x="3034035" y="1685741"/>
              <a:ext cx="573293" cy="128752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3" name="直线连接符 42"/>
            <p:cNvCxnSpPr/>
            <p:nvPr/>
          </p:nvCxnSpPr>
          <p:spPr>
            <a:xfrm flipV="1">
              <a:off x="3034035" y="1235989"/>
              <a:ext cx="414534" cy="44975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4" name="直线连接符 43"/>
            <p:cNvCxnSpPr/>
            <p:nvPr/>
          </p:nvCxnSpPr>
          <p:spPr>
            <a:xfrm flipH="1">
              <a:off x="5741735" y="1693188"/>
              <a:ext cx="326335" cy="161793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5" name="直线连接符 44"/>
            <p:cNvCxnSpPr/>
            <p:nvPr/>
          </p:nvCxnSpPr>
          <p:spPr>
            <a:xfrm flipH="1" flipV="1">
              <a:off x="5635898" y="0"/>
              <a:ext cx="1616497"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6" name="直线连接符 45"/>
            <p:cNvCxnSpPr/>
            <p:nvPr/>
          </p:nvCxnSpPr>
          <p:spPr>
            <a:xfrm>
              <a:off x="5009686" y="2075135"/>
              <a:ext cx="732049"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7" name="直线连接符 46"/>
            <p:cNvCxnSpPr/>
            <p:nvPr/>
          </p:nvCxnSpPr>
          <p:spPr>
            <a:xfrm flipH="1" flipV="1">
              <a:off x="1" y="2973270"/>
              <a:ext cx="574726"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8" name="直线连接符 47"/>
            <p:cNvCxnSpPr/>
            <p:nvPr/>
          </p:nvCxnSpPr>
          <p:spPr>
            <a:xfrm flipV="1">
              <a:off x="7252395" y="0"/>
              <a:ext cx="985363" cy="48943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49" name="直线连接符 48"/>
            <p:cNvCxnSpPr/>
            <p:nvPr/>
          </p:nvCxnSpPr>
          <p:spPr>
            <a:xfrm flipV="1">
              <a:off x="7690926" y="0"/>
              <a:ext cx="546832" cy="12359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0" name="直线连接符 49"/>
            <p:cNvCxnSpPr/>
            <p:nvPr/>
          </p:nvCxnSpPr>
          <p:spPr>
            <a:xfrm flipH="1" flipV="1">
              <a:off x="7108816" y="0"/>
              <a:ext cx="143579" cy="47869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1" name="直线连接符 50"/>
            <p:cNvCxnSpPr/>
            <p:nvPr/>
          </p:nvCxnSpPr>
          <p:spPr>
            <a:xfrm flipV="1">
              <a:off x="6068070" y="478692"/>
              <a:ext cx="1184325" cy="121449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2" name="直线连接符 51"/>
            <p:cNvCxnSpPr/>
            <p:nvPr/>
          </p:nvCxnSpPr>
          <p:spPr>
            <a:xfrm flipV="1">
              <a:off x="573292" y="3370112"/>
              <a:ext cx="1322980" cy="39546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3" name="直线连接符 52"/>
            <p:cNvCxnSpPr/>
            <p:nvPr/>
          </p:nvCxnSpPr>
          <p:spPr>
            <a:xfrm flipH="1" flipV="1">
              <a:off x="7252396" y="489438"/>
              <a:ext cx="438530" cy="73910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4" name="直线连接符 53"/>
            <p:cNvCxnSpPr/>
            <p:nvPr/>
          </p:nvCxnSpPr>
          <p:spPr>
            <a:xfrm flipV="1">
              <a:off x="6068070" y="1235988"/>
              <a:ext cx="1622856" cy="45720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5" name="直线连接符 54"/>
            <p:cNvCxnSpPr/>
            <p:nvPr/>
          </p:nvCxnSpPr>
          <p:spPr>
            <a:xfrm flipH="1" flipV="1">
              <a:off x="1896273" y="3377558"/>
              <a:ext cx="961365" cy="7936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6" name="直线连接符 55"/>
            <p:cNvCxnSpPr/>
            <p:nvPr/>
          </p:nvCxnSpPr>
          <p:spPr>
            <a:xfrm flipH="1">
              <a:off x="573292" y="2973270"/>
              <a:ext cx="1435" cy="79231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7" name="直线连接符 56"/>
            <p:cNvCxnSpPr/>
            <p:nvPr/>
          </p:nvCxnSpPr>
          <p:spPr>
            <a:xfrm>
              <a:off x="3607327" y="2993390"/>
              <a:ext cx="2134408" cy="317733"/>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8" name="直线连接符 57"/>
            <p:cNvCxnSpPr/>
            <p:nvPr/>
          </p:nvCxnSpPr>
          <p:spPr>
            <a:xfrm flipH="1">
              <a:off x="2857638" y="2973270"/>
              <a:ext cx="749689" cy="11979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59" name="直线连接符 58"/>
            <p:cNvCxnSpPr/>
            <p:nvPr/>
          </p:nvCxnSpPr>
          <p:spPr>
            <a:xfrm flipV="1">
              <a:off x="2857638" y="4171240"/>
              <a:ext cx="1322980"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0" name="直线连接符 59"/>
            <p:cNvCxnSpPr/>
            <p:nvPr/>
          </p:nvCxnSpPr>
          <p:spPr>
            <a:xfrm>
              <a:off x="6068070" y="1693189"/>
              <a:ext cx="608571" cy="161793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1" name="直线连接符 60"/>
            <p:cNvCxnSpPr/>
            <p:nvPr/>
          </p:nvCxnSpPr>
          <p:spPr>
            <a:xfrm flipV="1">
              <a:off x="6676641" y="2151760"/>
              <a:ext cx="820248" cy="1159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2" name="直线连接符 61"/>
            <p:cNvCxnSpPr/>
            <p:nvPr/>
          </p:nvCxnSpPr>
          <p:spPr>
            <a:xfrm>
              <a:off x="5741735" y="3311123"/>
              <a:ext cx="934906" cy="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3" name="直线连接符 62"/>
            <p:cNvCxnSpPr/>
            <p:nvPr/>
          </p:nvCxnSpPr>
          <p:spPr>
            <a:xfrm flipV="1">
              <a:off x="8237759" y="3311123"/>
              <a:ext cx="906241" cy="278082"/>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4" name="直线连接符 63"/>
            <p:cNvCxnSpPr/>
            <p:nvPr/>
          </p:nvCxnSpPr>
          <p:spPr>
            <a:xfrm flipV="1">
              <a:off x="7496889" y="1235989"/>
              <a:ext cx="194037" cy="91577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5" name="直线连接符 64"/>
            <p:cNvCxnSpPr/>
            <p:nvPr/>
          </p:nvCxnSpPr>
          <p:spPr>
            <a:xfrm flipV="1">
              <a:off x="7496889" y="1587364"/>
              <a:ext cx="1647111" cy="5643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6" name="直线连接符 65"/>
            <p:cNvCxnSpPr/>
            <p:nvPr/>
          </p:nvCxnSpPr>
          <p:spPr>
            <a:xfrm flipH="1" flipV="1">
              <a:off x="6068071" y="1693190"/>
              <a:ext cx="1428818" cy="45857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7" name="直线连接符 66"/>
            <p:cNvCxnSpPr/>
            <p:nvPr/>
          </p:nvCxnSpPr>
          <p:spPr>
            <a:xfrm flipV="1">
              <a:off x="4180618" y="3311124"/>
              <a:ext cx="1561117" cy="86011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8" name="直线连接符 67"/>
            <p:cNvCxnSpPr/>
            <p:nvPr/>
          </p:nvCxnSpPr>
          <p:spPr>
            <a:xfrm flipH="1" flipV="1">
              <a:off x="5741735" y="3311124"/>
              <a:ext cx="493913"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69" name="直线连接符 68"/>
            <p:cNvCxnSpPr/>
            <p:nvPr/>
          </p:nvCxnSpPr>
          <p:spPr>
            <a:xfrm>
              <a:off x="8237759" y="0"/>
              <a:ext cx="906241" cy="1587364"/>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0" name="直线连接符 69"/>
            <p:cNvCxnSpPr/>
            <p:nvPr/>
          </p:nvCxnSpPr>
          <p:spPr>
            <a:xfrm>
              <a:off x="7690926" y="1235989"/>
              <a:ext cx="1453074" cy="351375"/>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1" name="直线连接符 70"/>
            <p:cNvCxnSpPr/>
            <p:nvPr/>
          </p:nvCxnSpPr>
          <p:spPr>
            <a:xfrm flipH="1">
              <a:off x="1825713" y="3370111"/>
              <a:ext cx="70560" cy="147134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2" name="直线连接符 71"/>
            <p:cNvCxnSpPr/>
            <p:nvPr/>
          </p:nvCxnSpPr>
          <p:spPr>
            <a:xfrm>
              <a:off x="573292" y="3765580"/>
              <a:ext cx="1252421" cy="107588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3" name="直线连接符 72"/>
            <p:cNvCxnSpPr/>
            <p:nvPr/>
          </p:nvCxnSpPr>
          <p:spPr>
            <a:xfrm flipV="1">
              <a:off x="1825713" y="4171240"/>
              <a:ext cx="1031925" cy="67022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4" name="直线连接符 73"/>
            <p:cNvCxnSpPr/>
            <p:nvPr/>
          </p:nvCxnSpPr>
          <p:spPr>
            <a:xfrm flipH="1">
              <a:off x="1" y="3765580"/>
              <a:ext cx="573291" cy="52912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5" name="直线连接符 74"/>
            <p:cNvCxnSpPr/>
            <p:nvPr/>
          </p:nvCxnSpPr>
          <p:spPr>
            <a:xfrm flipH="1" flipV="1">
              <a:off x="3607328" y="2993390"/>
              <a:ext cx="573290" cy="11778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6" name="直线连接符 75"/>
            <p:cNvCxnSpPr/>
            <p:nvPr/>
          </p:nvCxnSpPr>
          <p:spPr>
            <a:xfrm>
              <a:off x="4180618" y="4171241"/>
              <a:ext cx="2055030"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7" name="直线连接符 76"/>
            <p:cNvCxnSpPr/>
            <p:nvPr/>
          </p:nvCxnSpPr>
          <p:spPr>
            <a:xfrm flipH="1">
              <a:off x="5971052" y="4903191"/>
              <a:ext cx="264597"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8" name="直线连接符 77"/>
            <p:cNvCxnSpPr/>
            <p:nvPr/>
          </p:nvCxnSpPr>
          <p:spPr>
            <a:xfrm flipH="1">
              <a:off x="6235649" y="3311124"/>
              <a:ext cx="440992" cy="1592067"/>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79" name="直线连接符 78"/>
            <p:cNvCxnSpPr/>
            <p:nvPr/>
          </p:nvCxnSpPr>
          <p:spPr>
            <a:xfrm flipH="1" flipV="1">
              <a:off x="6235649" y="4903191"/>
              <a:ext cx="1528298"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0" name="直线连接符 79"/>
            <p:cNvCxnSpPr/>
            <p:nvPr/>
          </p:nvCxnSpPr>
          <p:spPr>
            <a:xfrm flipH="1">
              <a:off x="7763947" y="3589204"/>
              <a:ext cx="473812" cy="155429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1" name="直线连接符 80"/>
            <p:cNvCxnSpPr/>
            <p:nvPr/>
          </p:nvCxnSpPr>
          <p:spPr>
            <a:xfrm>
              <a:off x="6676641" y="3311124"/>
              <a:ext cx="1087306" cy="1832376"/>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2" name="直线连接符 81"/>
            <p:cNvCxnSpPr/>
            <p:nvPr/>
          </p:nvCxnSpPr>
          <p:spPr>
            <a:xfrm flipH="1" flipV="1">
              <a:off x="573293" y="3765581"/>
              <a:ext cx="560196" cy="137791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3" name="直线连接符 82"/>
            <p:cNvCxnSpPr/>
            <p:nvPr/>
          </p:nvCxnSpPr>
          <p:spPr>
            <a:xfrm flipH="1" flipV="1">
              <a:off x="2857639" y="4171241"/>
              <a:ext cx="590930" cy="97225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4" name="直线连接符 83"/>
            <p:cNvCxnSpPr/>
            <p:nvPr/>
          </p:nvCxnSpPr>
          <p:spPr>
            <a:xfrm flipH="1" flipV="1">
              <a:off x="1" y="4294702"/>
              <a:ext cx="1133488" cy="84879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5" name="直线连接符 84"/>
            <p:cNvCxnSpPr/>
            <p:nvPr/>
          </p:nvCxnSpPr>
          <p:spPr>
            <a:xfrm flipV="1">
              <a:off x="3448569" y="4171241"/>
              <a:ext cx="732049" cy="97226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6" name="直线连接符 85"/>
            <p:cNvCxnSpPr/>
            <p:nvPr/>
          </p:nvCxnSpPr>
          <p:spPr>
            <a:xfrm>
              <a:off x="1825713" y="4841460"/>
              <a:ext cx="1622856"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7" name="直线连接符 86"/>
            <p:cNvCxnSpPr/>
            <p:nvPr/>
          </p:nvCxnSpPr>
          <p:spPr>
            <a:xfrm flipH="1">
              <a:off x="1133491" y="4841460"/>
              <a:ext cx="692222" cy="30204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8" name="直线连接符 87"/>
            <p:cNvCxnSpPr/>
            <p:nvPr/>
          </p:nvCxnSpPr>
          <p:spPr>
            <a:xfrm>
              <a:off x="4544450" y="4903191"/>
              <a:ext cx="1426602" cy="240309"/>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89" name="直线连接符 88"/>
            <p:cNvCxnSpPr/>
            <p:nvPr/>
          </p:nvCxnSpPr>
          <p:spPr>
            <a:xfrm flipV="1">
              <a:off x="3448569" y="4903192"/>
              <a:ext cx="1095881" cy="24030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0" name="直线连接符 89"/>
            <p:cNvCxnSpPr/>
            <p:nvPr/>
          </p:nvCxnSpPr>
          <p:spPr>
            <a:xfrm flipH="1" flipV="1">
              <a:off x="4180619" y="4171241"/>
              <a:ext cx="363831" cy="73195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1" name="直线连接符 90"/>
            <p:cNvCxnSpPr/>
            <p:nvPr/>
          </p:nvCxnSpPr>
          <p:spPr>
            <a:xfrm flipV="1">
              <a:off x="4355535" y="2"/>
              <a:ext cx="1280362" cy="32629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2" name="直线连接符 91"/>
            <p:cNvCxnSpPr/>
            <p:nvPr/>
          </p:nvCxnSpPr>
          <p:spPr>
            <a:xfrm flipH="1" flipV="1">
              <a:off x="2601864" y="3"/>
              <a:ext cx="1753671" cy="326288"/>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3" name="直线连接符 92"/>
            <p:cNvCxnSpPr/>
            <p:nvPr/>
          </p:nvCxnSpPr>
          <p:spPr>
            <a:xfrm flipV="1">
              <a:off x="4544450" y="4903191"/>
              <a:ext cx="1691198" cy="1"/>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94" name="直线连接符 93"/>
            <p:cNvCxnSpPr/>
            <p:nvPr/>
          </p:nvCxnSpPr>
          <p:spPr>
            <a:xfrm flipH="1" flipV="1">
              <a:off x="1825714" y="4841460"/>
              <a:ext cx="294330" cy="302040"/>
            </a:xfrm>
            <a:prstGeom prst="line">
              <a:avLst/>
            </a:prstGeom>
            <a:ln w="3175" cmpd="sng">
              <a:solidFill>
                <a:srgbClr val="FFFFFF"/>
              </a:solidFill>
            </a:ln>
            <a:effectLst/>
          </p:spPr>
          <p:style>
            <a:lnRef idx="2">
              <a:schemeClr val="accent1"/>
            </a:lnRef>
            <a:fillRef idx="0">
              <a:schemeClr val="accent1"/>
            </a:fillRef>
            <a:effectRef idx="1">
              <a:schemeClr val="accent1"/>
            </a:effectRef>
            <a:fontRef idx="minor">
              <a:schemeClr val="tx1"/>
            </a:fontRef>
          </p:style>
        </p:cxnSp>
      </p:grpSp>
      <p:grpSp>
        <p:nvGrpSpPr>
          <p:cNvPr id="2" name="组 1"/>
          <p:cNvGrpSpPr/>
          <p:nvPr/>
        </p:nvGrpSpPr>
        <p:grpSpPr>
          <a:xfrm>
            <a:off x="3138963" y="922818"/>
            <a:ext cx="2866074" cy="2866074"/>
            <a:chOff x="3131053" y="1062488"/>
            <a:chExt cx="2866074" cy="2866074"/>
          </a:xfrm>
          <a:solidFill>
            <a:srgbClr val="FDCC56"/>
          </a:solidFill>
          <a:effectLst>
            <a:outerShdw blurRad="50800" dist="38100" dir="5400000" algn="t" rotWithShape="0">
              <a:prstClr val="black">
                <a:alpha val="40000"/>
              </a:prstClr>
            </a:outerShdw>
          </a:effectLst>
        </p:grpSpPr>
        <p:sp>
          <p:nvSpPr>
            <p:cNvPr id="3" name="空心弧 2"/>
            <p:cNvSpPr/>
            <p:nvPr/>
          </p:nvSpPr>
          <p:spPr>
            <a:xfrm>
              <a:off x="3131053" y="1062488"/>
              <a:ext cx="2866074" cy="2866074"/>
            </a:xfrm>
            <a:prstGeom prst="blockArc">
              <a:avLst>
                <a:gd name="adj1" fmla="val 13797986"/>
                <a:gd name="adj2" fmla="val 10838748"/>
                <a:gd name="adj3" fmla="val 22684"/>
              </a:avLst>
            </a:prstGeom>
            <a:solidFill>
              <a:srgbClr val="15629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zh-CN" altLang="en-US" dirty="0">
                <a:solidFill>
                  <a:schemeClr val="tx1"/>
                </a:solidFill>
                <a:ea typeface="微软雅黑" panose="020B0503020204020204" pitchFamily="34" charset="-122"/>
              </a:endParaRPr>
            </a:p>
          </p:txBody>
        </p:sp>
        <p:sp>
          <p:nvSpPr>
            <p:cNvPr id="4" name="椭圆 3"/>
            <p:cNvSpPr/>
            <p:nvPr/>
          </p:nvSpPr>
          <p:spPr>
            <a:xfrm>
              <a:off x="3346948" y="1278383"/>
              <a:ext cx="2434284" cy="2434284"/>
            </a:xfrm>
            <a:prstGeom prst="ellipse">
              <a:avLst/>
            </a:prstGeom>
            <a:solidFill>
              <a:srgbClr val="FDCC56"/>
            </a:solidFill>
            <a:ln>
              <a:noFill/>
            </a:ln>
            <a:effectLst>
              <a:outerShdw blurRad="50800" dist="38100" dir="5400000" algn="t"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en-US" altLang="zh-CN" sz="12000" b="1" dirty="0">
                  <a:ea typeface="微软雅黑" panose="020B0503020204020204" pitchFamily="34" charset="-122"/>
                </a:rPr>
                <a:t>2</a:t>
              </a:r>
              <a:endParaRPr kumimoji="1" lang="zh-CN" altLang="en-US" sz="12000" b="1" dirty="0">
                <a:ea typeface="微软雅黑" panose="020B0503020204020204" pitchFamily="34" charset="-122"/>
              </a:endParaRPr>
            </a:p>
          </p:txBody>
        </p:sp>
      </p:grpSp>
    </p:spTree>
    <p:extLst>
      <p:ext uri="{BB962C8B-B14F-4D97-AF65-F5344CB8AC3E}">
        <p14:creationId xmlns:p14="http://schemas.microsoft.com/office/powerpoint/2010/main" val="92503623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xmlns:p14="http://schemas.microsoft.com/office/powerpoint/2010/mai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6"/>
          <p:cNvSpPr txBox="1"/>
          <p:nvPr/>
        </p:nvSpPr>
        <p:spPr>
          <a:xfrm>
            <a:off x="3382584" y="2564847"/>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2014</a:t>
            </a:r>
          </a:p>
        </p:txBody>
      </p:sp>
      <p:sp>
        <p:nvSpPr>
          <p:cNvPr id="3" name="TextBox 7"/>
          <p:cNvSpPr txBox="1"/>
          <p:nvPr/>
        </p:nvSpPr>
        <p:spPr>
          <a:xfrm>
            <a:off x="3382585" y="2954365"/>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2013</a:t>
            </a:r>
          </a:p>
        </p:txBody>
      </p:sp>
      <p:sp>
        <p:nvSpPr>
          <p:cNvPr id="4" name="TextBox 8"/>
          <p:cNvSpPr txBox="1"/>
          <p:nvPr/>
        </p:nvSpPr>
        <p:spPr>
          <a:xfrm>
            <a:off x="3382585" y="3343874"/>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2012</a:t>
            </a:r>
          </a:p>
        </p:txBody>
      </p:sp>
      <p:sp>
        <p:nvSpPr>
          <p:cNvPr id="5" name="TextBox 9"/>
          <p:cNvSpPr txBox="1"/>
          <p:nvPr/>
        </p:nvSpPr>
        <p:spPr>
          <a:xfrm>
            <a:off x="3382585" y="3733382"/>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2011</a:t>
            </a:r>
          </a:p>
        </p:txBody>
      </p:sp>
      <p:sp>
        <p:nvSpPr>
          <p:cNvPr id="6" name="TextBox 10"/>
          <p:cNvSpPr txBox="1"/>
          <p:nvPr/>
        </p:nvSpPr>
        <p:spPr>
          <a:xfrm>
            <a:off x="3382585" y="1006814"/>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a:t>
            </a:r>
            <a:r>
              <a:rPr lang="en-US" altLang="zh-CN" sz="1400" kern="0" dirty="0">
                <a:solidFill>
                  <a:sysClr val="window" lastClr="FFFFFF">
                    <a:lumMod val="50000"/>
                  </a:sysClr>
                </a:solidFill>
                <a:ea typeface="微软雅黑" panose="020B0503020204020204" pitchFamily="34" charset="-122"/>
              </a:rPr>
              <a:t>18</a:t>
            </a:r>
            <a:endParaRPr lang="en-US" sz="1400" kern="0" dirty="0">
              <a:solidFill>
                <a:sysClr val="window" lastClr="FFFFFF">
                  <a:lumMod val="50000"/>
                </a:sysClr>
              </a:solidFill>
            </a:endParaRPr>
          </a:p>
        </p:txBody>
      </p:sp>
      <p:sp>
        <p:nvSpPr>
          <p:cNvPr id="7" name="TextBox 11"/>
          <p:cNvSpPr txBox="1"/>
          <p:nvPr/>
        </p:nvSpPr>
        <p:spPr>
          <a:xfrm>
            <a:off x="3382585" y="1396325"/>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a:t>
            </a:r>
            <a:r>
              <a:rPr lang="en-US" altLang="zh-CN" sz="1400" kern="0" dirty="0">
                <a:solidFill>
                  <a:sysClr val="window" lastClr="FFFFFF">
                    <a:lumMod val="50000"/>
                  </a:sysClr>
                </a:solidFill>
                <a:ea typeface="微软雅黑" panose="020B0503020204020204" pitchFamily="34" charset="-122"/>
              </a:rPr>
              <a:t>17</a:t>
            </a:r>
            <a:endParaRPr lang="en-US" sz="1400" kern="0" dirty="0">
              <a:solidFill>
                <a:sysClr val="window" lastClr="FFFFFF">
                  <a:lumMod val="50000"/>
                </a:sysClr>
              </a:solidFill>
            </a:endParaRPr>
          </a:p>
        </p:txBody>
      </p:sp>
      <p:sp>
        <p:nvSpPr>
          <p:cNvPr id="8" name="TextBox 12"/>
          <p:cNvSpPr txBox="1"/>
          <p:nvPr/>
        </p:nvSpPr>
        <p:spPr>
          <a:xfrm>
            <a:off x="3382585" y="1785835"/>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a:t>
            </a:r>
            <a:r>
              <a:rPr lang="en-US" altLang="zh-CN" sz="1400" kern="0" dirty="0">
                <a:solidFill>
                  <a:sysClr val="window" lastClr="FFFFFF">
                    <a:lumMod val="50000"/>
                  </a:sysClr>
                </a:solidFill>
                <a:ea typeface="微软雅黑" panose="020B0503020204020204" pitchFamily="34" charset="-122"/>
              </a:rPr>
              <a:t>16</a:t>
            </a:r>
            <a:endParaRPr lang="en-US" sz="1400" kern="0" dirty="0">
              <a:solidFill>
                <a:sysClr val="window" lastClr="FFFFFF">
                  <a:lumMod val="50000"/>
                </a:sysClr>
              </a:solidFill>
            </a:endParaRPr>
          </a:p>
        </p:txBody>
      </p:sp>
      <p:sp>
        <p:nvSpPr>
          <p:cNvPr id="9" name="TextBox 13"/>
          <p:cNvSpPr txBox="1"/>
          <p:nvPr/>
        </p:nvSpPr>
        <p:spPr>
          <a:xfrm>
            <a:off x="3382585" y="2175344"/>
            <a:ext cx="582178" cy="307760"/>
          </a:xfrm>
          <a:prstGeom prst="rect">
            <a:avLst/>
          </a:prstGeom>
          <a:noFill/>
        </p:spPr>
        <p:txBody>
          <a:bodyPr wrap="none" lIns="91424" tIns="45712" rIns="91424" bIns="45712" rtlCol="0">
            <a:spAutoFit/>
          </a:bodyPr>
          <a:lstStyle/>
          <a:p>
            <a:pPr defTabSz="914220">
              <a:defRPr/>
            </a:pPr>
            <a:r>
              <a:rPr lang="en-US" sz="1400" kern="0" dirty="0">
                <a:solidFill>
                  <a:sysClr val="window" lastClr="FFFFFF">
                    <a:lumMod val="50000"/>
                  </a:sysClr>
                </a:solidFill>
              </a:rPr>
              <a:t>2015</a:t>
            </a:r>
          </a:p>
        </p:txBody>
      </p:sp>
      <p:cxnSp>
        <p:nvCxnSpPr>
          <p:cNvPr id="10" name="直接连接符 15"/>
          <p:cNvCxnSpPr/>
          <p:nvPr/>
        </p:nvCxnSpPr>
        <p:spPr>
          <a:xfrm>
            <a:off x="3996416" y="1153373"/>
            <a:ext cx="4320000" cy="0"/>
          </a:xfrm>
          <a:prstGeom prst="line">
            <a:avLst/>
          </a:prstGeom>
          <a:noFill/>
          <a:ln w="9525" cap="flat" cmpd="sng" algn="ctr">
            <a:solidFill>
              <a:sysClr val="window" lastClr="FFFFFF">
                <a:lumMod val="50000"/>
              </a:sysClr>
            </a:solidFill>
            <a:prstDash val="sysDot"/>
          </a:ln>
          <a:effectLst/>
        </p:spPr>
      </p:cxnSp>
      <p:cxnSp>
        <p:nvCxnSpPr>
          <p:cNvPr id="11" name="直接连接符 16"/>
          <p:cNvCxnSpPr/>
          <p:nvPr/>
        </p:nvCxnSpPr>
        <p:spPr>
          <a:xfrm>
            <a:off x="3996416" y="1542883"/>
            <a:ext cx="4320000" cy="0"/>
          </a:xfrm>
          <a:prstGeom prst="line">
            <a:avLst/>
          </a:prstGeom>
          <a:noFill/>
          <a:ln w="9525" cap="flat" cmpd="sng" algn="ctr">
            <a:solidFill>
              <a:sysClr val="window" lastClr="FFFFFF">
                <a:lumMod val="50000"/>
              </a:sysClr>
            </a:solidFill>
            <a:prstDash val="sysDot"/>
          </a:ln>
          <a:effectLst/>
        </p:spPr>
      </p:cxnSp>
      <p:cxnSp>
        <p:nvCxnSpPr>
          <p:cNvPr id="12" name="直接连接符 17"/>
          <p:cNvCxnSpPr/>
          <p:nvPr/>
        </p:nvCxnSpPr>
        <p:spPr>
          <a:xfrm>
            <a:off x="3996416" y="1932393"/>
            <a:ext cx="4320000" cy="0"/>
          </a:xfrm>
          <a:prstGeom prst="line">
            <a:avLst/>
          </a:prstGeom>
          <a:noFill/>
          <a:ln w="9525" cap="flat" cmpd="sng" algn="ctr">
            <a:solidFill>
              <a:sysClr val="window" lastClr="FFFFFF">
                <a:lumMod val="50000"/>
              </a:sysClr>
            </a:solidFill>
            <a:prstDash val="sysDot"/>
          </a:ln>
          <a:effectLst/>
        </p:spPr>
      </p:cxnSp>
      <p:cxnSp>
        <p:nvCxnSpPr>
          <p:cNvPr id="13" name="直接连接符 18"/>
          <p:cNvCxnSpPr/>
          <p:nvPr/>
        </p:nvCxnSpPr>
        <p:spPr>
          <a:xfrm>
            <a:off x="3996416" y="2321903"/>
            <a:ext cx="4320000" cy="0"/>
          </a:xfrm>
          <a:prstGeom prst="line">
            <a:avLst/>
          </a:prstGeom>
          <a:noFill/>
          <a:ln w="9525" cap="flat" cmpd="sng" algn="ctr">
            <a:solidFill>
              <a:sysClr val="window" lastClr="FFFFFF">
                <a:lumMod val="50000"/>
              </a:sysClr>
            </a:solidFill>
            <a:prstDash val="sysDot"/>
          </a:ln>
          <a:effectLst/>
        </p:spPr>
      </p:cxnSp>
      <p:cxnSp>
        <p:nvCxnSpPr>
          <p:cNvPr id="14" name="直接连接符 19"/>
          <p:cNvCxnSpPr/>
          <p:nvPr/>
        </p:nvCxnSpPr>
        <p:spPr>
          <a:xfrm>
            <a:off x="3996416" y="2711413"/>
            <a:ext cx="4320000" cy="0"/>
          </a:xfrm>
          <a:prstGeom prst="line">
            <a:avLst/>
          </a:prstGeom>
          <a:noFill/>
          <a:ln w="9525" cap="flat" cmpd="sng" algn="ctr">
            <a:solidFill>
              <a:sysClr val="window" lastClr="FFFFFF">
                <a:lumMod val="50000"/>
              </a:sysClr>
            </a:solidFill>
            <a:prstDash val="sysDot"/>
          </a:ln>
          <a:effectLst/>
        </p:spPr>
      </p:cxnSp>
      <p:cxnSp>
        <p:nvCxnSpPr>
          <p:cNvPr id="15" name="直接连接符 20"/>
          <p:cNvCxnSpPr/>
          <p:nvPr/>
        </p:nvCxnSpPr>
        <p:spPr>
          <a:xfrm>
            <a:off x="3996416" y="3100923"/>
            <a:ext cx="4320000" cy="0"/>
          </a:xfrm>
          <a:prstGeom prst="line">
            <a:avLst/>
          </a:prstGeom>
          <a:noFill/>
          <a:ln w="9525" cap="flat" cmpd="sng" algn="ctr">
            <a:solidFill>
              <a:sysClr val="window" lastClr="FFFFFF">
                <a:lumMod val="50000"/>
              </a:sysClr>
            </a:solidFill>
            <a:prstDash val="sysDot"/>
          </a:ln>
          <a:effectLst/>
        </p:spPr>
      </p:cxnSp>
      <p:cxnSp>
        <p:nvCxnSpPr>
          <p:cNvPr id="16" name="直接连接符 21"/>
          <p:cNvCxnSpPr/>
          <p:nvPr/>
        </p:nvCxnSpPr>
        <p:spPr>
          <a:xfrm>
            <a:off x="3996416" y="3490433"/>
            <a:ext cx="4320000" cy="0"/>
          </a:xfrm>
          <a:prstGeom prst="line">
            <a:avLst/>
          </a:prstGeom>
          <a:noFill/>
          <a:ln w="9525" cap="flat" cmpd="sng" algn="ctr">
            <a:solidFill>
              <a:sysClr val="window" lastClr="FFFFFF">
                <a:lumMod val="50000"/>
              </a:sysClr>
            </a:solidFill>
            <a:prstDash val="sysDot"/>
          </a:ln>
          <a:effectLst/>
        </p:spPr>
      </p:cxnSp>
      <p:cxnSp>
        <p:nvCxnSpPr>
          <p:cNvPr id="17" name="直接连接符 22"/>
          <p:cNvCxnSpPr/>
          <p:nvPr/>
        </p:nvCxnSpPr>
        <p:spPr>
          <a:xfrm>
            <a:off x="3996416" y="3879940"/>
            <a:ext cx="4320000" cy="0"/>
          </a:xfrm>
          <a:prstGeom prst="line">
            <a:avLst/>
          </a:prstGeom>
          <a:noFill/>
          <a:ln w="9525" cap="flat" cmpd="sng" algn="ctr">
            <a:solidFill>
              <a:sysClr val="window" lastClr="FFFFFF">
                <a:lumMod val="50000"/>
              </a:sysClr>
            </a:solidFill>
            <a:prstDash val="sysDot"/>
          </a:ln>
          <a:effectLst/>
        </p:spPr>
      </p:cxnSp>
      <p:sp>
        <p:nvSpPr>
          <p:cNvPr id="18" name="矩形 17"/>
          <p:cNvSpPr/>
          <p:nvPr/>
        </p:nvSpPr>
        <p:spPr>
          <a:xfrm>
            <a:off x="494339" y="1759126"/>
            <a:ext cx="2691670" cy="1492700"/>
          </a:xfrm>
          <a:prstGeom prst="rect">
            <a:avLst/>
          </a:prstGeom>
        </p:spPr>
        <p:txBody>
          <a:bodyPr wrap="square" lIns="91424" tIns="45712" rIns="91424" bIns="45712">
            <a:spAutoFit/>
          </a:bodyPr>
          <a:lstStyle/>
          <a:p>
            <a:pPr>
              <a:lnSpc>
                <a:spcPct val="130000"/>
              </a:lnSpc>
            </a:pPr>
            <a:r>
              <a:rPr lang="en-US" altLang="zh-CN" sz="1000" dirty="0">
                <a:solidFill>
                  <a:srgbClr val="000000"/>
                </a:solidFill>
                <a:ea typeface="微软雅黑" panose="020B0503020204020204" pitchFamily="34" charset="-122"/>
              </a:rPr>
              <a:t>Lorem ipsum dolor sit amet, consectetur adipiscing elit. Morbi ultrices posuere sapien, eu lacinia dui incidunt in. Morbi mattis mattis erat, quis rutrum arcu accumsan at. Aliquam vel interdum sem, non accumsan libero. Sed tempor in ex non tempor.</a:t>
            </a:r>
            <a:endParaRPr lang="zh-CN" altLang="en-US" sz="1000" dirty="0">
              <a:solidFill>
                <a:srgbClr val="000000"/>
              </a:solidFill>
              <a:latin typeface="Century Gothic"/>
              <a:ea typeface="微软雅黑" panose="020B0503020204020204" pitchFamily="34" charset="-122"/>
            </a:endParaRPr>
          </a:p>
        </p:txBody>
      </p:sp>
      <p:sp>
        <p:nvSpPr>
          <p:cNvPr id="19" name="矩形 18"/>
          <p:cNvSpPr/>
          <p:nvPr/>
        </p:nvSpPr>
        <p:spPr>
          <a:xfrm>
            <a:off x="494341" y="1210222"/>
            <a:ext cx="1733134" cy="507815"/>
          </a:xfrm>
          <a:prstGeom prst="rect">
            <a:avLst/>
          </a:prstGeom>
        </p:spPr>
        <p:txBody>
          <a:bodyPr wrap="none" lIns="91424" tIns="45712" rIns="91424" bIns="45712">
            <a:spAutoFit/>
          </a:bodyPr>
          <a:lstStyle/>
          <a:p>
            <a:pPr defTabSz="914220">
              <a:lnSpc>
                <a:spcPct val="150000"/>
              </a:lnSpc>
              <a:defRPr/>
            </a:pPr>
            <a:r>
              <a:rPr lang="en-US" altLang="zh-CN" b="1" kern="0" dirty="0">
                <a:solidFill>
                  <a:srgbClr val="56C1DA"/>
                </a:solidFill>
                <a:ea typeface="微软雅黑" panose="020B0503020204020204" pitchFamily="34" charset="-122"/>
              </a:rPr>
              <a:t>Add Your Text</a:t>
            </a:r>
          </a:p>
        </p:txBody>
      </p:sp>
      <p:grpSp>
        <p:nvGrpSpPr>
          <p:cNvPr id="37" name="组 36"/>
          <p:cNvGrpSpPr/>
          <p:nvPr/>
        </p:nvGrpSpPr>
        <p:grpSpPr>
          <a:xfrm>
            <a:off x="7308305" y="1119821"/>
            <a:ext cx="406792" cy="1168528"/>
            <a:chOff x="7308305" y="2711414"/>
            <a:chExt cx="406792" cy="1168528"/>
          </a:xfrm>
        </p:grpSpPr>
        <p:sp>
          <p:nvSpPr>
            <p:cNvPr id="23" name="五边形 22"/>
            <p:cNvSpPr/>
            <p:nvPr/>
          </p:nvSpPr>
          <p:spPr>
            <a:xfrm rot="5400000">
              <a:off x="6925743" y="3093976"/>
              <a:ext cx="1168528" cy="403404"/>
            </a:xfrm>
            <a:prstGeom prst="homePlate">
              <a:avLst/>
            </a:prstGeom>
            <a:solidFill>
              <a:srgbClr val="FCA826"/>
            </a:solidFill>
            <a:ln w="25400" cap="flat" cmpd="sng" algn="ctr">
              <a:noFill/>
              <a:prstDash val="solid"/>
            </a:ln>
            <a:effectLst>
              <a:outerShdw blurRad="50800" dist="38100" dir="5400000" algn="t" rotWithShape="0">
                <a:prstClr val="black">
                  <a:alpha val="40000"/>
                </a:prstClr>
              </a:outerShdw>
            </a:effectLst>
          </p:spPr>
          <p:txBody>
            <a:bodyPr lIns="91424" tIns="45712" rIns="91424" bIns="45712" rtlCol="0" anchor="ctr"/>
            <a:lstStyle/>
            <a:p>
              <a:pPr algn="ctr" defTabSz="914220">
                <a:defRPr/>
              </a:pPr>
              <a:endParaRPr lang="en-US" kern="0" dirty="0">
                <a:solidFill>
                  <a:sysClr val="window" lastClr="FFFFFF"/>
                </a:solidFill>
                <a:latin typeface="Arial"/>
                <a:ea typeface="微软雅黑" panose="020B0503020204020204" pitchFamily="34" charset="-122"/>
              </a:endParaRPr>
            </a:p>
          </p:txBody>
        </p:sp>
        <p:sp>
          <p:nvSpPr>
            <p:cNvPr id="27" name="矩形 26"/>
            <p:cNvSpPr/>
            <p:nvPr/>
          </p:nvSpPr>
          <p:spPr>
            <a:xfrm>
              <a:off x="7308305" y="3206638"/>
              <a:ext cx="406792" cy="369316"/>
            </a:xfrm>
            <a:prstGeom prst="rect">
              <a:avLst/>
            </a:prstGeom>
          </p:spPr>
          <p:txBody>
            <a:bodyPr wrap="square" lIns="91424" tIns="45712" rIns="91424" bIns="45712">
              <a:spAutoFit/>
            </a:bodyPr>
            <a:lstStyle/>
            <a:p>
              <a:pPr algn="ctr" defTabSz="914220">
                <a:lnSpc>
                  <a:spcPct val="150000"/>
                </a:lnSpc>
                <a:defRPr/>
              </a:pPr>
              <a:r>
                <a:rPr lang="en-US" altLang="zh-CN" sz="600" kern="0" dirty="0">
                  <a:solidFill>
                    <a:sysClr val="window" lastClr="FFFFFF"/>
                  </a:solidFill>
                  <a:ea typeface="微软雅黑" panose="020B0503020204020204" pitchFamily="34" charset="-122"/>
                </a:rPr>
                <a:t>YOUR TEXT</a:t>
              </a:r>
            </a:p>
          </p:txBody>
        </p:sp>
        <p:sp>
          <p:nvSpPr>
            <p:cNvPr id="28" name="Freeform 89"/>
            <p:cNvSpPr>
              <a:spLocks noChangeAspect="1" noEditPoints="1"/>
            </p:cNvSpPr>
            <p:nvPr/>
          </p:nvSpPr>
          <p:spPr bwMode="auto">
            <a:xfrm>
              <a:off x="7397833" y="3026638"/>
              <a:ext cx="224348" cy="180000"/>
            </a:xfrm>
            <a:custGeom>
              <a:avLst/>
              <a:gdLst>
                <a:gd name="T0" fmla="*/ 51 w 173"/>
                <a:gd name="T1" fmla="*/ 35 h 137"/>
                <a:gd name="T2" fmla="*/ 65 w 173"/>
                <a:gd name="T3" fmla="*/ 76 h 137"/>
                <a:gd name="T4" fmla="*/ 136 w 173"/>
                <a:gd name="T5" fmla="*/ 72 h 137"/>
                <a:gd name="T6" fmla="*/ 151 w 173"/>
                <a:gd name="T7" fmla="*/ 35 h 137"/>
                <a:gd name="T8" fmla="*/ 51 w 173"/>
                <a:gd name="T9" fmla="*/ 35 h 137"/>
                <a:gd name="T10" fmla="*/ 8 w 173"/>
                <a:gd name="T11" fmla="*/ 0 h 137"/>
                <a:gd name="T12" fmla="*/ 33 w 173"/>
                <a:gd name="T13" fmla="*/ 0 h 137"/>
                <a:gd name="T14" fmla="*/ 35 w 173"/>
                <a:gd name="T15" fmla="*/ 0 h 137"/>
                <a:gd name="T16" fmla="*/ 39 w 173"/>
                <a:gd name="T17" fmla="*/ 2 h 137"/>
                <a:gd name="T18" fmla="*/ 41 w 173"/>
                <a:gd name="T19" fmla="*/ 6 h 137"/>
                <a:gd name="T20" fmla="*/ 41 w 173"/>
                <a:gd name="T21" fmla="*/ 6 h 137"/>
                <a:gd name="T22" fmla="*/ 45 w 173"/>
                <a:gd name="T23" fmla="*/ 17 h 137"/>
                <a:gd name="T24" fmla="*/ 165 w 173"/>
                <a:gd name="T25" fmla="*/ 17 h 137"/>
                <a:gd name="T26" fmla="*/ 169 w 173"/>
                <a:gd name="T27" fmla="*/ 19 h 137"/>
                <a:gd name="T28" fmla="*/ 171 w 173"/>
                <a:gd name="T29" fmla="*/ 21 h 137"/>
                <a:gd name="T30" fmla="*/ 173 w 173"/>
                <a:gd name="T31" fmla="*/ 27 h 137"/>
                <a:gd name="T32" fmla="*/ 171 w 173"/>
                <a:gd name="T33" fmla="*/ 29 h 137"/>
                <a:gd name="T34" fmla="*/ 171 w 173"/>
                <a:gd name="T35" fmla="*/ 29 h 137"/>
                <a:gd name="T36" fmla="*/ 147 w 173"/>
                <a:gd name="T37" fmla="*/ 84 h 137"/>
                <a:gd name="T38" fmla="*/ 147 w 173"/>
                <a:gd name="T39" fmla="*/ 84 h 137"/>
                <a:gd name="T40" fmla="*/ 145 w 173"/>
                <a:gd name="T41" fmla="*/ 86 h 137"/>
                <a:gd name="T42" fmla="*/ 142 w 173"/>
                <a:gd name="T43" fmla="*/ 88 h 137"/>
                <a:gd name="T44" fmla="*/ 71 w 173"/>
                <a:gd name="T45" fmla="*/ 92 h 137"/>
                <a:gd name="T46" fmla="*/ 75 w 173"/>
                <a:gd name="T47" fmla="*/ 104 h 137"/>
                <a:gd name="T48" fmla="*/ 151 w 173"/>
                <a:gd name="T49" fmla="*/ 104 h 137"/>
                <a:gd name="T50" fmla="*/ 157 w 173"/>
                <a:gd name="T51" fmla="*/ 106 h 137"/>
                <a:gd name="T52" fmla="*/ 163 w 173"/>
                <a:gd name="T53" fmla="*/ 110 h 137"/>
                <a:gd name="T54" fmla="*/ 165 w 173"/>
                <a:gd name="T55" fmla="*/ 114 h 137"/>
                <a:gd name="T56" fmla="*/ 167 w 173"/>
                <a:gd name="T57" fmla="*/ 119 h 137"/>
                <a:gd name="T58" fmla="*/ 165 w 173"/>
                <a:gd name="T59" fmla="*/ 127 h 137"/>
                <a:gd name="T60" fmla="*/ 163 w 173"/>
                <a:gd name="T61" fmla="*/ 131 h 137"/>
                <a:gd name="T62" fmla="*/ 157 w 173"/>
                <a:gd name="T63" fmla="*/ 135 h 137"/>
                <a:gd name="T64" fmla="*/ 151 w 173"/>
                <a:gd name="T65" fmla="*/ 137 h 137"/>
                <a:gd name="T66" fmla="*/ 145 w 173"/>
                <a:gd name="T67" fmla="*/ 135 h 137"/>
                <a:gd name="T68" fmla="*/ 140 w 173"/>
                <a:gd name="T69" fmla="*/ 131 h 137"/>
                <a:gd name="T70" fmla="*/ 136 w 173"/>
                <a:gd name="T71" fmla="*/ 127 h 137"/>
                <a:gd name="T72" fmla="*/ 136 w 173"/>
                <a:gd name="T73" fmla="*/ 119 h 137"/>
                <a:gd name="T74" fmla="*/ 59 w 173"/>
                <a:gd name="T75" fmla="*/ 119 h 137"/>
                <a:gd name="T76" fmla="*/ 59 w 173"/>
                <a:gd name="T77" fmla="*/ 127 h 137"/>
                <a:gd name="T78" fmla="*/ 55 w 173"/>
                <a:gd name="T79" fmla="*/ 131 h 137"/>
                <a:gd name="T80" fmla="*/ 49 w 173"/>
                <a:gd name="T81" fmla="*/ 135 h 137"/>
                <a:gd name="T82" fmla="*/ 43 w 173"/>
                <a:gd name="T83" fmla="*/ 137 h 137"/>
                <a:gd name="T84" fmla="*/ 37 w 173"/>
                <a:gd name="T85" fmla="*/ 135 h 137"/>
                <a:gd name="T86" fmla="*/ 31 w 173"/>
                <a:gd name="T87" fmla="*/ 131 h 137"/>
                <a:gd name="T88" fmla="*/ 30 w 173"/>
                <a:gd name="T89" fmla="*/ 127 h 137"/>
                <a:gd name="T90" fmla="*/ 28 w 173"/>
                <a:gd name="T91" fmla="*/ 119 h 137"/>
                <a:gd name="T92" fmla="*/ 30 w 173"/>
                <a:gd name="T93" fmla="*/ 114 h 137"/>
                <a:gd name="T94" fmla="*/ 31 w 173"/>
                <a:gd name="T95" fmla="*/ 110 h 137"/>
                <a:gd name="T96" fmla="*/ 37 w 173"/>
                <a:gd name="T97" fmla="*/ 106 h 137"/>
                <a:gd name="T98" fmla="*/ 43 w 173"/>
                <a:gd name="T99" fmla="*/ 104 h 137"/>
                <a:gd name="T100" fmla="*/ 59 w 173"/>
                <a:gd name="T101" fmla="*/ 104 h 137"/>
                <a:gd name="T102" fmla="*/ 28 w 173"/>
                <a:gd name="T103" fmla="*/ 15 h 137"/>
                <a:gd name="T104" fmla="*/ 8 w 173"/>
                <a:gd name="T105" fmla="*/ 15 h 137"/>
                <a:gd name="T106" fmla="*/ 4 w 173"/>
                <a:gd name="T107" fmla="*/ 13 h 137"/>
                <a:gd name="T108" fmla="*/ 2 w 173"/>
                <a:gd name="T109" fmla="*/ 11 h 137"/>
                <a:gd name="T110" fmla="*/ 0 w 173"/>
                <a:gd name="T111" fmla="*/ 7 h 137"/>
                <a:gd name="T112" fmla="*/ 2 w 173"/>
                <a:gd name="T113" fmla="*/ 4 h 137"/>
                <a:gd name="T114" fmla="*/ 4 w 173"/>
                <a:gd name="T115" fmla="*/ 0 h 137"/>
                <a:gd name="T116" fmla="*/ 8 w 173"/>
                <a:gd name="T117" fmla="*/ 0 h 1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73" h="137">
                  <a:moveTo>
                    <a:pt x="51" y="35"/>
                  </a:moveTo>
                  <a:lnTo>
                    <a:pt x="65" y="76"/>
                  </a:lnTo>
                  <a:lnTo>
                    <a:pt x="136" y="72"/>
                  </a:lnTo>
                  <a:lnTo>
                    <a:pt x="151" y="35"/>
                  </a:lnTo>
                  <a:lnTo>
                    <a:pt x="51" y="35"/>
                  </a:lnTo>
                  <a:close/>
                  <a:moveTo>
                    <a:pt x="8" y="0"/>
                  </a:moveTo>
                  <a:lnTo>
                    <a:pt x="33" y="0"/>
                  </a:lnTo>
                  <a:lnTo>
                    <a:pt x="35" y="0"/>
                  </a:lnTo>
                  <a:lnTo>
                    <a:pt x="39" y="2"/>
                  </a:lnTo>
                  <a:lnTo>
                    <a:pt x="41" y="6"/>
                  </a:lnTo>
                  <a:lnTo>
                    <a:pt x="41" y="6"/>
                  </a:lnTo>
                  <a:lnTo>
                    <a:pt x="45" y="17"/>
                  </a:lnTo>
                  <a:lnTo>
                    <a:pt x="165" y="17"/>
                  </a:lnTo>
                  <a:lnTo>
                    <a:pt x="169" y="19"/>
                  </a:lnTo>
                  <a:lnTo>
                    <a:pt x="171" y="21"/>
                  </a:lnTo>
                  <a:lnTo>
                    <a:pt x="173" y="27"/>
                  </a:lnTo>
                  <a:lnTo>
                    <a:pt x="171" y="29"/>
                  </a:lnTo>
                  <a:lnTo>
                    <a:pt x="171" y="29"/>
                  </a:lnTo>
                  <a:lnTo>
                    <a:pt x="147" y="84"/>
                  </a:lnTo>
                  <a:lnTo>
                    <a:pt x="147" y="84"/>
                  </a:lnTo>
                  <a:lnTo>
                    <a:pt x="145" y="86"/>
                  </a:lnTo>
                  <a:lnTo>
                    <a:pt x="142" y="88"/>
                  </a:lnTo>
                  <a:lnTo>
                    <a:pt x="71" y="92"/>
                  </a:lnTo>
                  <a:lnTo>
                    <a:pt x="75" y="104"/>
                  </a:lnTo>
                  <a:lnTo>
                    <a:pt x="151" y="104"/>
                  </a:lnTo>
                  <a:lnTo>
                    <a:pt x="157" y="106"/>
                  </a:lnTo>
                  <a:lnTo>
                    <a:pt x="163" y="110"/>
                  </a:lnTo>
                  <a:lnTo>
                    <a:pt x="165" y="114"/>
                  </a:lnTo>
                  <a:lnTo>
                    <a:pt x="167" y="119"/>
                  </a:lnTo>
                  <a:lnTo>
                    <a:pt x="165" y="127"/>
                  </a:lnTo>
                  <a:lnTo>
                    <a:pt x="163" y="131"/>
                  </a:lnTo>
                  <a:lnTo>
                    <a:pt x="157" y="135"/>
                  </a:lnTo>
                  <a:lnTo>
                    <a:pt x="151" y="137"/>
                  </a:lnTo>
                  <a:lnTo>
                    <a:pt x="145" y="135"/>
                  </a:lnTo>
                  <a:lnTo>
                    <a:pt x="140" y="131"/>
                  </a:lnTo>
                  <a:lnTo>
                    <a:pt x="136" y="127"/>
                  </a:lnTo>
                  <a:lnTo>
                    <a:pt x="136" y="119"/>
                  </a:lnTo>
                  <a:lnTo>
                    <a:pt x="59" y="119"/>
                  </a:lnTo>
                  <a:lnTo>
                    <a:pt x="59" y="127"/>
                  </a:lnTo>
                  <a:lnTo>
                    <a:pt x="55" y="131"/>
                  </a:lnTo>
                  <a:lnTo>
                    <a:pt x="49" y="135"/>
                  </a:lnTo>
                  <a:lnTo>
                    <a:pt x="43" y="137"/>
                  </a:lnTo>
                  <a:lnTo>
                    <a:pt x="37" y="135"/>
                  </a:lnTo>
                  <a:lnTo>
                    <a:pt x="31" y="131"/>
                  </a:lnTo>
                  <a:lnTo>
                    <a:pt x="30" y="127"/>
                  </a:lnTo>
                  <a:lnTo>
                    <a:pt x="28" y="119"/>
                  </a:lnTo>
                  <a:lnTo>
                    <a:pt x="30" y="114"/>
                  </a:lnTo>
                  <a:lnTo>
                    <a:pt x="31" y="110"/>
                  </a:lnTo>
                  <a:lnTo>
                    <a:pt x="37" y="106"/>
                  </a:lnTo>
                  <a:lnTo>
                    <a:pt x="43" y="104"/>
                  </a:lnTo>
                  <a:lnTo>
                    <a:pt x="59" y="104"/>
                  </a:lnTo>
                  <a:lnTo>
                    <a:pt x="28" y="15"/>
                  </a:lnTo>
                  <a:lnTo>
                    <a:pt x="8" y="15"/>
                  </a:lnTo>
                  <a:lnTo>
                    <a:pt x="4" y="13"/>
                  </a:lnTo>
                  <a:lnTo>
                    <a:pt x="2" y="11"/>
                  </a:lnTo>
                  <a:lnTo>
                    <a:pt x="0" y="7"/>
                  </a:lnTo>
                  <a:lnTo>
                    <a:pt x="2" y="4"/>
                  </a:lnTo>
                  <a:lnTo>
                    <a:pt x="4" y="0"/>
                  </a:lnTo>
                  <a:lnTo>
                    <a:pt x="8" y="0"/>
                  </a:lnTo>
                  <a:close/>
                </a:path>
              </a:pathLst>
            </a:custGeom>
            <a:solidFill>
              <a:sysClr val="window" lastClr="FFFFFF"/>
            </a:solidFill>
            <a:ln w="0">
              <a:noFill/>
              <a:prstDash val="solid"/>
              <a:round/>
              <a:headEnd/>
              <a:tailEnd/>
            </a:ln>
          </p:spPr>
          <p:txBody>
            <a:bodyPr vert="horz" wrap="square" lIns="91424" tIns="45712" rIns="91424" bIns="45712" numCol="1" anchor="t" anchorCtr="0" compatLnSpc="1">
              <a:prstTxWarp prst="textNoShape">
                <a:avLst/>
              </a:prstTxWarp>
            </a:bodyPr>
            <a:lstStyle/>
            <a:p>
              <a:pPr defTabSz="914220">
                <a:defRPr/>
              </a:pPr>
              <a:endParaRPr lang="en-US" kern="0">
                <a:solidFill>
                  <a:sysClr val="windowText" lastClr="000000"/>
                </a:solidFill>
              </a:endParaRPr>
            </a:p>
          </p:txBody>
        </p:sp>
      </p:grpSp>
      <p:grpSp>
        <p:nvGrpSpPr>
          <p:cNvPr id="35" name="组 34"/>
          <p:cNvGrpSpPr/>
          <p:nvPr/>
        </p:nvGrpSpPr>
        <p:grpSpPr>
          <a:xfrm>
            <a:off x="5551203" y="2321903"/>
            <a:ext cx="406792" cy="1558040"/>
            <a:chOff x="5551203" y="1542883"/>
            <a:chExt cx="406792" cy="1558040"/>
          </a:xfrm>
        </p:grpSpPr>
        <p:sp>
          <p:nvSpPr>
            <p:cNvPr id="21" name="五边形 20"/>
            <p:cNvSpPr/>
            <p:nvPr/>
          </p:nvSpPr>
          <p:spPr>
            <a:xfrm rot="5400000">
              <a:off x="4973887" y="2120201"/>
              <a:ext cx="1558040" cy="403404"/>
            </a:xfrm>
            <a:prstGeom prst="homePlate">
              <a:avLst/>
            </a:prstGeom>
            <a:solidFill>
              <a:srgbClr val="82D640"/>
            </a:solidFill>
            <a:ln w="25400" cap="flat" cmpd="sng" algn="ctr">
              <a:noFill/>
              <a:prstDash val="solid"/>
            </a:ln>
            <a:effectLst>
              <a:outerShdw blurRad="50800" dist="38100" dir="5400000" algn="t" rotWithShape="0">
                <a:prstClr val="black">
                  <a:alpha val="40000"/>
                </a:prstClr>
              </a:outerShdw>
            </a:effectLst>
          </p:spPr>
          <p:txBody>
            <a:bodyPr lIns="91424" tIns="45712" rIns="91424" bIns="45712" rtlCol="0" anchor="ctr"/>
            <a:lstStyle/>
            <a:p>
              <a:pPr algn="ctr" defTabSz="914220">
                <a:defRPr/>
              </a:pPr>
              <a:endParaRPr lang="en-US" kern="0" dirty="0">
                <a:solidFill>
                  <a:sysClr val="window" lastClr="FFFFFF"/>
                </a:solidFill>
                <a:latin typeface="Arial"/>
                <a:ea typeface="微软雅黑" panose="020B0503020204020204" pitchFamily="34" charset="-122"/>
              </a:endParaRPr>
            </a:p>
          </p:txBody>
        </p:sp>
        <p:sp>
          <p:nvSpPr>
            <p:cNvPr id="25" name="矩形 24"/>
            <p:cNvSpPr/>
            <p:nvPr/>
          </p:nvSpPr>
          <p:spPr>
            <a:xfrm>
              <a:off x="5551203" y="2502214"/>
              <a:ext cx="406792" cy="369316"/>
            </a:xfrm>
            <a:prstGeom prst="rect">
              <a:avLst/>
            </a:prstGeom>
          </p:spPr>
          <p:txBody>
            <a:bodyPr wrap="square" lIns="91424" tIns="45712" rIns="91424" bIns="45712">
              <a:spAutoFit/>
            </a:bodyPr>
            <a:lstStyle/>
            <a:p>
              <a:pPr algn="ctr" defTabSz="914220">
                <a:lnSpc>
                  <a:spcPct val="150000"/>
                </a:lnSpc>
                <a:defRPr/>
              </a:pPr>
              <a:r>
                <a:rPr lang="en-US" altLang="zh-CN" sz="600" kern="0" dirty="0">
                  <a:solidFill>
                    <a:sysClr val="window" lastClr="FFFFFF"/>
                  </a:solidFill>
                  <a:ea typeface="微软雅黑" panose="020B0503020204020204" pitchFamily="34" charset="-122"/>
                </a:rPr>
                <a:t>YOUR TEXT</a:t>
              </a:r>
            </a:p>
          </p:txBody>
        </p:sp>
        <p:sp>
          <p:nvSpPr>
            <p:cNvPr id="29" name="Freeform 113"/>
            <p:cNvSpPr>
              <a:spLocks noChangeAspect="1"/>
            </p:cNvSpPr>
            <p:nvPr/>
          </p:nvSpPr>
          <p:spPr bwMode="auto">
            <a:xfrm>
              <a:off x="5654080" y="2294628"/>
              <a:ext cx="201038" cy="180000"/>
            </a:xfrm>
            <a:custGeom>
              <a:avLst/>
              <a:gdLst>
                <a:gd name="T0" fmla="*/ 90 w 173"/>
                <a:gd name="T1" fmla="*/ 0 h 153"/>
                <a:gd name="T2" fmla="*/ 120 w 173"/>
                <a:gd name="T3" fmla="*/ 2 h 153"/>
                <a:gd name="T4" fmla="*/ 142 w 173"/>
                <a:gd name="T5" fmla="*/ 11 h 153"/>
                <a:gd name="T6" fmla="*/ 159 w 173"/>
                <a:gd name="T7" fmla="*/ 25 h 153"/>
                <a:gd name="T8" fmla="*/ 169 w 173"/>
                <a:gd name="T9" fmla="*/ 45 h 153"/>
                <a:gd name="T10" fmla="*/ 173 w 173"/>
                <a:gd name="T11" fmla="*/ 65 h 153"/>
                <a:gd name="T12" fmla="*/ 169 w 173"/>
                <a:gd name="T13" fmla="*/ 86 h 153"/>
                <a:gd name="T14" fmla="*/ 159 w 173"/>
                <a:gd name="T15" fmla="*/ 104 h 153"/>
                <a:gd name="T16" fmla="*/ 142 w 173"/>
                <a:gd name="T17" fmla="*/ 118 h 153"/>
                <a:gd name="T18" fmla="*/ 120 w 173"/>
                <a:gd name="T19" fmla="*/ 127 h 153"/>
                <a:gd name="T20" fmla="*/ 90 w 173"/>
                <a:gd name="T21" fmla="*/ 131 h 153"/>
                <a:gd name="T22" fmla="*/ 83 w 173"/>
                <a:gd name="T23" fmla="*/ 129 h 153"/>
                <a:gd name="T24" fmla="*/ 73 w 173"/>
                <a:gd name="T25" fmla="*/ 127 h 153"/>
                <a:gd name="T26" fmla="*/ 57 w 173"/>
                <a:gd name="T27" fmla="*/ 141 h 153"/>
                <a:gd name="T28" fmla="*/ 41 w 173"/>
                <a:gd name="T29" fmla="*/ 149 h 153"/>
                <a:gd name="T30" fmla="*/ 28 w 173"/>
                <a:gd name="T31" fmla="*/ 151 h 153"/>
                <a:gd name="T32" fmla="*/ 16 w 173"/>
                <a:gd name="T33" fmla="*/ 153 h 153"/>
                <a:gd name="T34" fmla="*/ 12 w 173"/>
                <a:gd name="T35" fmla="*/ 151 h 153"/>
                <a:gd name="T36" fmla="*/ 28 w 173"/>
                <a:gd name="T37" fmla="*/ 141 h 153"/>
                <a:gd name="T38" fmla="*/ 35 w 173"/>
                <a:gd name="T39" fmla="*/ 129 h 153"/>
                <a:gd name="T40" fmla="*/ 35 w 173"/>
                <a:gd name="T41" fmla="*/ 121 h 153"/>
                <a:gd name="T42" fmla="*/ 33 w 173"/>
                <a:gd name="T43" fmla="*/ 116 h 153"/>
                <a:gd name="T44" fmla="*/ 16 w 173"/>
                <a:gd name="T45" fmla="*/ 102 h 153"/>
                <a:gd name="T46" fmla="*/ 4 w 173"/>
                <a:gd name="T47" fmla="*/ 84 h 153"/>
                <a:gd name="T48" fmla="*/ 0 w 173"/>
                <a:gd name="T49" fmla="*/ 65 h 153"/>
                <a:gd name="T50" fmla="*/ 6 w 173"/>
                <a:gd name="T51" fmla="*/ 45 h 153"/>
                <a:gd name="T52" fmla="*/ 18 w 173"/>
                <a:gd name="T53" fmla="*/ 25 h 153"/>
                <a:gd name="T54" fmla="*/ 37 w 173"/>
                <a:gd name="T55" fmla="*/ 11 h 153"/>
                <a:gd name="T56" fmla="*/ 63 w 173"/>
                <a:gd name="T57" fmla="*/ 2 h 153"/>
                <a:gd name="T58" fmla="*/ 90 w 173"/>
                <a:gd name="T59" fmla="*/ 0 h 1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173" h="153">
                  <a:moveTo>
                    <a:pt x="90" y="0"/>
                  </a:moveTo>
                  <a:lnTo>
                    <a:pt x="120" y="2"/>
                  </a:lnTo>
                  <a:lnTo>
                    <a:pt x="142" y="11"/>
                  </a:lnTo>
                  <a:lnTo>
                    <a:pt x="159" y="25"/>
                  </a:lnTo>
                  <a:lnTo>
                    <a:pt x="169" y="45"/>
                  </a:lnTo>
                  <a:lnTo>
                    <a:pt x="173" y="65"/>
                  </a:lnTo>
                  <a:lnTo>
                    <a:pt x="169" y="86"/>
                  </a:lnTo>
                  <a:lnTo>
                    <a:pt x="159" y="104"/>
                  </a:lnTo>
                  <a:lnTo>
                    <a:pt x="142" y="118"/>
                  </a:lnTo>
                  <a:lnTo>
                    <a:pt x="120" y="127"/>
                  </a:lnTo>
                  <a:lnTo>
                    <a:pt x="90" y="131"/>
                  </a:lnTo>
                  <a:lnTo>
                    <a:pt x="83" y="129"/>
                  </a:lnTo>
                  <a:lnTo>
                    <a:pt x="73" y="127"/>
                  </a:lnTo>
                  <a:lnTo>
                    <a:pt x="57" y="141"/>
                  </a:lnTo>
                  <a:lnTo>
                    <a:pt x="41" y="149"/>
                  </a:lnTo>
                  <a:lnTo>
                    <a:pt x="28" y="151"/>
                  </a:lnTo>
                  <a:lnTo>
                    <a:pt x="16" y="153"/>
                  </a:lnTo>
                  <a:lnTo>
                    <a:pt x="12" y="151"/>
                  </a:lnTo>
                  <a:lnTo>
                    <a:pt x="28" y="141"/>
                  </a:lnTo>
                  <a:lnTo>
                    <a:pt x="35" y="129"/>
                  </a:lnTo>
                  <a:lnTo>
                    <a:pt x="35" y="121"/>
                  </a:lnTo>
                  <a:lnTo>
                    <a:pt x="33" y="116"/>
                  </a:lnTo>
                  <a:lnTo>
                    <a:pt x="16" y="102"/>
                  </a:lnTo>
                  <a:lnTo>
                    <a:pt x="4" y="84"/>
                  </a:lnTo>
                  <a:lnTo>
                    <a:pt x="0" y="65"/>
                  </a:lnTo>
                  <a:lnTo>
                    <a:pt x="6" y="45"/>
                  </a:lnTo>
                  <a:lnTo>
                    <a:pt x="18" y="25"/>
                  </a:lnTo>
                  <a:lnTo>
                    <a:pt x="37" y="11"/>
                  </a:lnTo>
                  <a:lnTo>
                    <a:pt x="63" y="2"/>
                  </a:lnTo>
                  <a:lnTo>
                    <a:pt x="90" y="0"/>
                  </a:lnTo>
                  <a:close/>
                </a:path>
              </a:pathLst>
            </a:custGeom>
            <a:solidFill>
              <a:sysClr val="window" lastClr="FFFFFF"/>
            </a:solidFill>
            <a:ln w="0">
              <a:noFill/>
              <a:prstDash val="solid"/>
              <a:round/>
              <a:headEnd/>
              <a:tailEnd/>
            </a:ln>
          </p:spPr>
          <p:txBody>
            <a:bodyPr vert="horz" wrap="square" lIns="91424" tIns="45712" rIns="91424" bIns="45712" numCol="1" anchor="t" anchorCtr="0" compatLnSpc="1">
              <a:prstTxWarp prst="textNoShape">
                <a:avLst/>
              </a:prstTxWarp>
            </a:bodyPr>
            <a:lstStyle/>
            <a:p>
              <a:pPr defTabSz="914220">
                <a:defRPr/>
              </a:pPr>
              <a:endParaRPr lang="en-US" kern="0">
                <a:solidFill>
                  <a:sysClr val="windowText" lastClr="000000"/>
                </a:solidFill>
              </a:endParaRPr>
            </a:p>
          </p:txBody>
        </p:sp>
      </p:grpSp>
      <p:grpSp>
        <p:nvGrpSpPr>
          <p:cNvPr id="36" name="组 35"/>
          <p:cNvGrpSpPr/>
          <p:nvPr/>
        </p:nvGrpSpPr>
        <p:grpSpPr>
          <a:xfrm>
            <a:off x="6426366" y="1932393"/>
            <a:ext cx="406793" cy="1558040"/>
            <a:chOff x="6426366" y="1932393"/>
            <a:chExt cx="406793" cy="1558040"/>
          </a:xfrm>
        </p:grpSpPr>
        <p:sp>
          <p:nvSpPr>
            <p:cNvPr id="22" name="五边形 21"/>
            <p:cNvSpPr/>
            <p:nvPr/>
          </p:nvSpPr>
          <p:spPr>
            <a:xfrm rot="5400000">
              <a:off x="5852437" y="2509711"/>
              <a:ext cx="1558040" cy="403404"/>
            </a:xfrm>
            <a:prstGeom prst="homePlate">
              <a:avLst/>
            </a:prstGeom>
            <a:solidFill>
              <a:srgbClr val="175562"/>
            </a:solidFill>
            <a:ln w="25400" cap="flat" cmpd="sng" algn="ctr">
              <a:noFill/>
              <a:prstDash val="solid"/>
            </a:ln>
            <a:effectLst>
              <a:outerShdw blurRad="50800" dist="38100" dir="5400000" algn="t" rotWithShape="0">
                <a:prstClr val="black">
                  <a:alpha val="40000"/>
                </a:prstClr>
              </a:outerShdw>
            </a:effectLst>
          </p:spPr>
          <p:txBody>
            <a:bodyPr lIns="91424" tIns="45712" rIns="91424" bIns="45712" rtlCol="0" anchor="ctr"/>
            <a:lstStyle/>
            <a:p>
              <a:pPr algn="ctr" defTabSz="914220">
                <a:defRPr/>
              </a:pPr>
              <a:endParaRPr lang="en-US" kern="0" dirty="0">
                <a:solidFill>
                  <a:sysClr val="window" lastClr="FFFFFF"/>
                </a:solidFill>
                <a:latin typeface="Arial"/>
                <a:ea typeface="微软雅黑" panose="020B0503020204020204" pitchFamily="34" charset="-122"/>
              </a:endParaRPr>
            </a:p>
          </p:txBody>
        </p:sp>
        <p:sp>
          <p:nvSpPr>
            <p:cNvPr id="26" name="矩形 25"/>
            <p:cNvSpPr/>
            <p:nvPr/>
          </p:nvSpPr>
          <p:spPr>
            <a:xfrm>
              <a:off x="6426366" y="2854426"/>
              <a:ext cx="406792" cy="369316"/>
            </a:xfrm>
            <a:prstGeom prst="rect">
              <a:avLst/>
            </a:prstGeom>
          </p:spPr>
          <p:txBody>
            <a:bodyPr wrap="square" lIns="91424" tIns="45712" rIns="91424" bIns="45712">
              <a:spAutoFit/>
            </a:bodyPr>
            <a:lstStyle/>
            <a:p>
              <a:pPr algn="ctr" defTabSz="914220">
                <a:lnSpc>
                  <a:spcPct val="150000"/>
                </a:lnSpc>
                <a:defRPr/>
              </a:pPr>
              <a:r>
                <a:rPr lang="en-US" altLang="zh-CN" sz="600" kern="0" dirty="0">
                  <a:solidFill>
                    <a:sysClr val="window" lastClr="FFFFFF"/>
                  </a:solidFill>
                  <a:ea typeface="微软雅黑" panose="020B0503020204020204" pitchFamily="34" charset="-122"/>
                </a:rPr>
                <a:t>YOUR TEXT</a:t>
              </a:r>
            </a:p>
          </p:txBody>
        </p:sp>
        <p:sp>
          <p:nvSpPr>
            <p:cNvPr id="30" name="Freeform 197"/>
            <p:cNvSpPr>
              <a:spLocks noChangeAspect="1" noEditPoints="1"/>
            </p:cNvSpPr>
            <p:nvPr/>
          </p:nvSpPr>
          <p:spPr bwMode="auto">
            <a:xfrm>
              <a:off x="6547817" y="2621413"/>
              <a:ext cx="167293" cy="180000"/>
            </a:xfrm>
            <a:custGeom>
              <a:avLst/>
              <a:gdLst>
                <a:gd name="T0" fmla="*/ 23 w 157"/>
                <a:gd name="T1" fmla="*/ 136 h 171"/>
                <a:gd name="T2" fmla="*/ 25 w 157"/>
                <a:gd name="T3" fmla="*/ 144 h 171"/>
                <a:gd name="T4" fmla="*/ 132 w 157"/>
                <a:gd name="T5" fmla="*/ 144 h 171"/>
                <a:gd name="T6" fmla="*/ 134 w 157"/>
                <a:gd name="T7" fmla="*/ 136 h 171"/>
                <a:gd name="T8" fmla="*/ 29 w 157"/>
                <a:gd name="T9" fmla="*/ 132 h 171"/>
                <a:gd name="T10" fmla="*/ 23 w 157"/>
                <a:gd name="T11" fmla="*/ 100 h 171"/>
                <a:gd name="T12" fmla="*/ 25 w 157"/>
                <a:gd name="T13" fmla="*/ 112 h 171"/>
                <a:gd name="T14" fmla="*/ 132 w 157"/>
                <a:gd name="T15" fmla="*/ 112 h 171"/>
                <a:gd name="T16" fmla="*/ 134 w 157"/>
                <a:gd name="T17" fmla="*/ 100 h 171"/>
                <a:gd name="T18" fmla="*/ 29 w 157"/>
                <a:gd name="T19" fmla="*/ 96 h 171"/>
                <a:gd name="T20" fmla="*/ 23 w 157"/>
                <a:gd name="T21" fmla="*/ 65 h 171"/>
                <a:gd name="T22" fmla="*/ 25 w 157"/>
                <a:gd name="T23" fmla="*/ 77 h 171"/>
                <a:gd name="T24" fmla="*/ 132 w 157"/>
                <a:gd name="T25" fmla="*/ 77 h 171"/>
                <a:gd name="T26" fmla="*/ 134 w 157"/>
                <a:gd name="T27" fmla="*/ 65 h 171"/>
                <a:gd name="T28" fmla="*/ 29 w 157"/>
                <a:gd name="T29" fmla="*/ 61 h 171"/>
                <a:gd name="T30" fmla="*/ 22 w 157"/>
                <a:gd name="T31" fmla="*/ 24 h 171"/>
                <a:gd name="T32" fmla="*/ 31 w 157"/>
                <a:gd name="T33" fmla="*/ 40 h 171"/>
                <a:gd name="T34" fmla="*/ 49 w 157"/>
                <a:gd name="T35" fmla="*/ 36 h 171"/>
                <a:gd name="T36" fmla="*/ 55 w 157"/>
                <a:gd name="T37" fmla="*/ 16 h 171"/>
                <a:gd name="T38" fmla="*/ 63 w 157"/>
                <a:gd name="T39" fmla="*/ 30 h 171"/>
                <a:gd name="T40" fmla="*/ 78 w 157"/>
                <a:gd name="T41" fmla="*/ 40 h 171"/>
                <a:gd name="T42" fmla="*/ 94 w 157"/>
                <a:gd name="T43" fmla="*/ 30 h 171"/>
                <a:gd name="T44" fmla="*/ 102 w 157"/>
                <a:gd name="T45" fmla="*/ 16 h 171"/>
                <a:gd name="T46" fmla="*/ 108 w 157"/>
                <a:gd name="T47" fmla="*/ 36 h 171"/>
                <a:gd name="T48" fmla="*/ 126 w 157"/>
                <a:gd name="T49" fmla="*/ 40 h 171"/>
                <a:gd name="T50" fmla="*/ 135 w 157"/>
                <a:gd name="T51" fmla="*/ 24 h 171"/>
                <a:gd name="T52" fmla="*/ 153 w 157"/>
                <a:gd name="T53" fmla="*/ 18 h 171"/>
                <a:gd name="T54" fmla="*/ 157 w 157"/>
                <a:gd name="T55" fmla="*/ 163 h 171"/>
                <a:gd name="T56" fmla="*/ 149 w 157"/>
                <a:gd name="T57" fmla="*/ 171 h 171"/>
                <a:gd name="T58" fmla="*/ 2 w 157"/>
                <a:gd name="T59" fmla="*/ 167 h 171"/>
                <a:gd name="T60" fmla="*/ 2 w 157"/>
                <a:gd name="T61" fmla="*/ 20 h 171"/>
                <a:gd name="T62" fmla="*/ 118 w 157"/>
                <a:gd name="T63" fmla="*/ 0 h 171"/>
                <a:gd name="T64" fmla="*/ 128 w 157"/>
                <a:gd name="T65" fmla="*/ 8 h 171"/>
                <a:gd name="T66" fmla="*/ 124 w 157"/>
                <a:gd name="T67" fmla="*/ 32 h 171"/>
                <a:gd name="T68" fmla="*/ 112 w 157"/>
                <a:gd name="T69" fmla="*/ 28 h 171"/>
                <a:gd name="T70" fmla="*/ 112 w 157"/>
                <a:gd name="T71" fmla="*/ 4 h 171"/>
                <a:gd name="T72" fmla="*/ 78 w 157"/>
                <a:gd name="T73" fmla="*/ 0 h 171"/>
                <a:gd name="T74" fmla="*/ 86 w 157"/>
                <a:gd name="T75" fmla="*/ 8 h 171"/>
                <a:gd name="T76" fmla="*/ 82 w 157"/>
                <a:gd name="T77" fmla="*/ 32 h 171"/>
                <a:gd name="T78" fmla="*/ 71 w 157"/>
                <a:gd name="T79" fmla="*/ 28 h 171"/>
                <a:gd name="T80" fmla="*/ 71 w 157"/>
                <a:gd name="T81" fmla="*/ 4 h 171"/>
                <a:gd name="T82" fmla="*/ 39 w 157"/>
                <a:gd name="T83" fmla="*/ 0 h 171"/>
                <a:gd name="T84" fmla="*/ 47 w 157"/>
                <a:gd name="T85" fmla="*/ 8 h 171"/>
                <a:gd name="T86" fmla="*/ 43 w 157"/>
                <a:gd name="T87" fmla="*/ 32 h 171"/>
                <a:gd name="T88" fmla="*/ 31 w 157"/>
                <a:gd name="T89" fmla="*/ 28 h 171"/>
                <a:gd name="T90" fmla="*/ 31 w 157"/>
                <a:gd name="T91" fmla="*/ 4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7" h="171">
                  <a:moveTo>
                    <a:pt x="29" y="132"/>
                  </a:moveTo>
                  <a:lnTo>
                    <a:pt x="25" y="132"/>
                  </a:lnTo>
                  <a:lnTo>
                    <a:pt x="23" y="136"/>
                  </a:lnTo>
                  <a:lnTo>
                    <a:pt x="22" y="138"/>
                  </a:lnTo>
                  <a:lnTo>
                    <a:pt x="23" y="142"/>
                  </a:lnTo>
                  <a:lnTo>
                    <a:pt x="25" y="144"/>
                  </a:lnTo>
                  <a:lnTo>
                    <a:pt x="29" y="146"/>
                  </a:lnTo>
                  <a:lnTo>
                    <a:pt x="128" y="146"/>
                  </a:lnTo>
                  <a:lnTo>
                    <a:pt x="132" y="144"/>
                  </a:lnTo>
                  <a:lnTo>
                    <a:pt x="134" y="142"/>
                  </a:lnTo>
                  <a:lnTo>
                    <a:pt x="135" y="138"/>
                  </a:lnTo>
                  <a:lnTo>
                    <a:pt x="134" y="136"/>
                  </a:lnTo>
                  <a:lnTo>
                    <a:pt x="132" y="132"/>
                  </a:lnTo>
                  <a:lnTo>
                    <a:pt x="128" y="132"/>
                  </a:lnTo>
                  <a:lnTo>
                    <a:pt x="29" y="132"/>
                  </a:lnTo>
                  <a:close/>
                  <a:moveTo>
                    <a:pt x="29" y="96"/>
                  </a:moveTo>
                  <a:lnTo>
                    <a:pt x="25" y="98"/>
                  </a:lnTo>
                  <a:lnTo>
                    <a:pt x="23" y="100"/>
                  </a:lnTo>
                  <a:lnTo>
                    <a:pt x="22" y="104"/>
                  </a:lnTo>
                  <a:lnTo>
                    <a:pt x="23" y="108"/>
                  </a:lnTo>
                  <a:lnTo>
                    <a:pt x="25" y="112"/>
                  </a:lnTo>
                  <a:lnTo>
                    <a:pt x="29" y="112"/>
                  </a:lnTo>
                  <a:lnTo>
                    <a:pt x="128" y="112"/>
                  </a:lnTo>
                  <a:lnTo>
                    <a:pt x="132" y="112"/>
                  </a:lnTo>
                  <a:lnTo>
                    <a:pt x="134" y="108"/>
                  </a:lnTo>
                  <a:lnTo>
                    <a:pt x="135" y="104"/>
                  </a:lnTo>
                  <a:lnTo>
                    <a:pt x="134" y="100"/>
                  </a:lnTo>
                  <a:lnTo>
                    <a:pt x="132" y="98"/>
                  </a:lnTo>
                  <a:lnTo>
                    <a:pt x="128" y="96"/>
                  </a:lnTo>
                  <a:lnTo>
                    <a:pt x="29" y="96"/>
                  </a:lnTo>
                  <a:close/>
                  <a:moveTo>
                    <a:pt x="29" y="61"/>
                  </a:moveTo>
                  <a:lnTo>
                    <a:pt x="25" y="63"/>
                  </a:lnTo>
                  <a:lnTo>
                    <a:pt x="23" y="65"/>
                  </a:lnTo>
                  <a:lnTo>
                    <a:pt x="22" y="69"/>
                  </a:lnTo>
                  <a:lnTo>
                    <a:pt x="23" y="73"/>
                  </a:lnTo>
                  <a:lnTo>
                    <a:pt x="25" y="77"/>
                  </a:lnTo>
                  <a:lnTo>
                    <a:pt x="29" y="79"/>
                  </a:lnTo>
                  <a:lnTo>
                    <a:pt x="128" y="79"/>
                  </a:lnTo>
                  <a:lnTo>
                    <a:pt x="132" y="77"/>
                  </a:lnTo>
                  <a:lnTo>
                    <a:pt x="134" y="73"/>
                  </a:lnTo>
                  <a:lnTo>
                    <a:pt x="135" y="69"/>
                  </a:lnTo>
                  <a:lnTo>
                    <a:pt x="134" y="65"/>
                  </a:lnTo>
                  <a:lnTo>
                    <a:pt x="132" y="63"/>
                  </a:lnTo>
                  <a:lnTo>
                    <a:pt x="128" y="61"/>
                  </a:lnTo>
                  <a:lnTo>
                    <a:pt x="29" y="61"/>
                  </a:lnTo>
                  <a:close/>
                  <a:moveTo>
                    <a:pt x="8" y="16"/>
                  </a:moveTo>
                  <a:lnTo>
                    <a:pt x="22" y="16"/>
                  </a:lnTo>
                  <a:lnTo>
                    <a:pt x="22" y="24"/>
                  </a:lnTo>
                  <a:lnTo>
                    <a:pt x="23" y="30"/>
                  </a:lnTo>
                  <a:lnTo>
                    <a:pt x="27" y="36"/>
                  </a:lnTo>
                  <a:lnTo>
                    <a:pt x="31" y="40"/>
                  </a:lnTo>
                  <a:lnTo>
                    <a:pt x="39" y="40"/>
                  </a:lnTo>
                  <a:lnTo>
                    <a:pt x="45" y="40"/>
                  </a:lnTo>
                  <a:lnTo>
                    <a:pt x="49" y="36"/>
                  </a:lnTo>
                  <a:lnTo>
                    <a:pt x="53" y="30"/>
                  </a:lnTo>
                  <a:lnTo>
                    <a:pt x="55" y="24"/>
                  </a:lnTo>
                  <a:lnTo>
                    <a:pt x="55" y="16"/>
                  </a:lnTo>
                  <a:lnTo>
                    <a:pt x="63" y="16"/>
                  </a:lnTo>
                  <a:lnTo>
                    <a:pt x="63" y="24"/>
                  </a:lnTo>
                  <a:lnTo>
                    <a:pt x="63" y="30"/>
                  </a:lnTo>
                  <a:lnTo>
                    <a:pt x="67" y="36"/>
                  </a:lnTo>
                  <a:lnTo>
                    <a:pt x="73" y="40"/>
                  </a:lnTo>
                  <a:lnTo>
                    <a:pt x="78" y="40"/>
                  </a:lnTo>
                  <a:lnTo>
                    <a:pt x="84" y="40"/>
                  </a:lnTo>
                  <a:lnTo>
                    <a:pt x="90" y="36"/>
                  </a:lnTo>
                  <a:lnTo>
                    <a:pt x="94" y="30"/>
                  </a:lnTo>
                  <a:lnTo>
                    <a:pt x="94" y="24"/>
                  </a:lnTo>
                  <a:lnTo>
                    <a:pt x="94" y="16"/>
                  </a:lnTo>
                  <a:lnTo>
                    <a:pt x="102" y="16"/>
                  </a:lnTo>
                  <a:lnTo>
                    <a:pt x="102" y="24"/>
                  </a:lnTo>
                  <a:lnTo>
                    <a:pt x="104" y="30"/>
                  </a:lnTo>
                  <a:lnTo>
                    <a:pt x="108" y="36"/>
                  </a:lnTo>
                  <a:lnTo>
                    <a:pt x="112" y="40"/>
                  </a:lnTo>
                  <a:lnTo>
                    <a:pt x="118" y="40"/>
                  </a:lnTo>
                  <a:lnTo>
                    <a:pt x="126" y="40"/>
                  </a:lnTo>
                  <a:lnTo>
                    <a:pt x="130" y="36"/>
                  </a:lnTo>
                  <a:lnTo>
                    <a:pt x="134" y="30"/>
                  </a:lnTo>
                  <a:lnTo>
                    <a:pt x="135" y="24"/>
                  </a:lnTo>
                  <a:lnTo>
                    <a:pt x="135" y="16"/>
                  </a:lnTo>
                  <a:lnTo>
                    <a:pt x="149" y="16"/>
                  </a:lnTo>
                  <a:lnTo>
                    <a:pt x="153" y="18"/>
                  </a:lnTo>
                  <a:lnTo>
                    <a:pt x="155" y="20"/>
                  </a:lnTo>
                  <a:lnTo>
                    <a:pt x="157" y="24"/>
                  </a:lnTo>
                  <a:lnTo>
                    <a:pt x="157" y="163"/>
                  </a:lnTo>
                  <a:lnTo>
                    <a:pt x="155" y="167"/>
                  </a:lnTo>
                  <a:lnTo>
                    <a:pt x="153" y="171"/>
                  </a:lnTo>
                  <a:lnTo>
                    <a:pt x="149" y="171"/>
                  </a:lnTo>
                  <a:lnTo>
                    <a:pt x="8" y="171"/>
                  </a:lnTo>
                  <a:lnTo>
                    <a:pt x="4" y="171"/>
                  </a:lnTo>
                  <a:lnTo>
                    <a:pt x="2" y="167"/>
                  </a:lnTo>
                  <a:lnTo>
                    <a:pt x="0" y="163"/>
                  </a:lnTo>
                  <a:lnTo>
                    <a:pt x="0" y="24"/>
                  </a:lnTo>
                  <a:lnTo>
                    <a:pt x="2" y="20"/>
                  </a:lnTo>
                  <a:lnTo>
                    <a:pt x="4" y="18"/>
                  </a:lnTo>
                  <a:lnTo>
                    <a:pt x="8" y="16"/>
                  </a:lnTo>
                  <a:close/>
                  <a:moveTo>
                    <a:pt x="118" y="0"/>
                  </a:moveTo>
                  <a:lnTo>
                    <a:pt x="124" y="0"/>
                  </a:lnTo>
                  <a:lnTo>
                    <a:pt x="126" y="4"/>
                  </a:lnTo>
                  <a:lnTo>
                    <a:pt x="128" y="8"/>
                  </a:lnTo>
                  <a:lnTo>
                    <a:pt x="128" y="24"/>
                  </a:lnTo>
                  <a:lnTo>
                    <a:pt x="126" y="28"/>
                  </a:lnTo>
                  <a:lnTo>
                    <a:pt x="124" y="32"/>
                  </a:lnTo>
                  <a:lnTo>
                    <a:pt x="118" y="32"/>
                  </a:lnTo>
                  <a:lnTo>
                    <a:pt x="114" y="32"/>
                  </a:lnTo>
                  <a:lnTo>
                    <a:pt x="112" y="28"/>
                  </a:lnTo>
                  <a:lnTo>
                    <a:pt x="110" y="24"/>
                  </a:lnTo>
                  <a:lnTo>
                    <a:pt x="110" y="8"/>
                  </a:lnTo>
                  <a:lnTo>
                    <a:pt x="112" y="4"/>
                  </a:lnTo>
                  <a:lnTo>
                    <a:pt x="114" y="0"/>
                  </a:lnTo>
                  <a:lnTo>
                    <a:pt x="118" y="0"/>
                  </a:lnTo>
                  <a:close/>
                  <a:moveTo>
                    <a:pt x="78" y="0"/>
                  </a:moveTo>
                  <a:lnTo>
                    <a:pt x="82" y="0"/>
                  </a:lnTo>
                  <a:lnTo>
                    <a:pt x="86" y="4"/>
                  </a:lnTo>
                  <a:lnTo>
                    <a:pt x="86" y="8"/>
                  </a:lnTo>
                  <a:lnTo>
                    <a:pt x="86" y="24"/>
                  </a:lnTo>
                  <a:lnTo>
                    <a:pt x="86" y="28"/>
                  </a:lnTo>
                  <a:lnTo>
                    <a:pt x="82" y="32"/>
                  </a:lnTo>
                  <a:lnTo>
                    <a:pt x="78" y="32"/>
                  </a:lnTo>
                  <a:lnTo>
                    <a:pt x="75" y="32"/>
                  </a:lnTo>
                  <a:lnTo>
                    <a:pt x="71" y="28"/>
                  </a:lnTo>
                  <a:lnTo>
                    <a:pt x="71" y="24"/>
                  </a:lnTo>
                  <a:lnTo>
                    <a:pt x="71" y="8"/>
                  </a:lnTo>
                  <a:lnTo>
                    <a:pt x="71" y="4"/>
                  </a:lnTo>
                  <a:lnTo>
                    <a:pt x="75" y="0"/>
                  </a:lnTo>
                  <a:lnTo>
                    <a:pt x="78" y="0"/>
                  </a:lnTo>
                  <a:close/>
                  <a:moveTo>
                    <a:pt x="39" y="0"/>
                  </a:moveTo>
                  <a:lnTo>
                    <a:pt x="43" y="0"/>
                  </a:lnTo>
                  <a:lnTo>
                    <a:pt x="45" y="4"/>
                  </a:lnTo>
                  <a:lnTo>
                    <a:pt x="47" y="8"/>
                  </a:lnTo>
                  <a:lnTo>
                    <a:pt x="47" y="24"/>
                  </a:lnTo>
                  <a:lnTo>
                    <a:pt x="45" y="28"/>
                  </a:lnTo>
                  <a:lnTo>
                    <a:pt x="43" y="32"/>
                  </a:lnTo>
                  <a:lnTo>
                    <a:pt x="39" y="32"/>
                  </a:lnTo>
                  <a:lnTo>
                    <a:pt x="33" y="32"/>
                  </a:lnTo>
                  <a:lnTo>
                    <a:pt x="31" y="28"/>
                  </a:lnTo>
                  <a:lnTo>
                    <a:pt x="29" y="24"/>
                  </a:lnTo>
                  <a:lnTo>
                    <a:pt x="29" y="8"/>
                  </a:lnTo>
                  <a:lnTo>
                    <a:pt x="31" y="4"/>
                  </a:lnTo>
                  <a:lnTo>
                    <a:pt x="33" y="0"/>
                  </a:lnTo>
                  <a:lnTo>
                    <a:pt x="39" y="0"/>
                  </a:lnTo>
                  <a:close/>
                </a:path>
              </a:pathLst>
            </a:custGeom>
            <a:solidFill>
              <a:sysClr val="window" lastClr="FFFFFF"/>
            </a:solidFill>
            <a:ln w="0">
              <a:noFill/>
              <a:prstDash val="solid"/>
              <a:round/>
              <a:headEnd/>
              <a:tailEnd/>
            </a:ln>
          </p:spPr>
          <p:txBody>
            <a:bodyPr vert="horz" wrap="square" lIns="91424" tIns="45712" rIns="91424" bIns="45712" numCol="1" anchor="t" anchorCtr="0" compatLnSpc="1">
              <a:prstTxWarp prst="textNoShape">
                <a:avLst/>
              </a:prstTxWarp>
            </a:bodyPr>
            <a:lstStyle/>
            <a:p>
              <a:pPr defTabSz="914220">
                <a:defRPr/>
              </a:pPr>
              <a:endParaRPr lang="en-US" kern="0">
                <a:solidFill>
                  <a:sysClr val="windowText" lastClr="000000"/>
                </a:solidFill>
              </a:endParaRPr>
            </a:p>
          </p:txBody>
        </p:sp>
      </p:grpSp>
      <p:grpSp>
        <p:nvGrpSpPr>
          <p:cNvPr id="34" name="组 33"/>
          <p:cNvGrpSpPr/>
          <p:nvPr/>
        </p:nvGrpSpPr>
        <p:grpSpPr>
          <a:xfrm>
            <a:off x="4669266" y="3099281"/>
            <a:ext cx="406792" cy="833070"/>
            <a:chOff x="4669266" y="1143749"/>
            <a:chExt cx="406792" cy="833070"/>
          </a:xfrm>
        </p:grpSpPr>
        <p:sp>
          <p:nvSpPr>
            <p:cNvPr id="20" name="五边形 19"/>
            <p:cNvSpPr/>
            <p:nvPr/>
          </p:nvSpPr>
          <p:spPr>
            <a:xfrm rot="5400000">
              <a:off x="4457819" y="1358582"/>
              <a:ext cx="833070" cy="403404"/>
            </a:xfrm>
            <a:prstGeom prst="homePlate">
              <a:avLst/>
            </a:prstGeom>
            <a:solidFill>
              <a:srgbClr val="56C1DA"/>
            </a:solidFill>
            <a:ln w="25400" cap="flat" cmpd="sng" algn="ctr">
              <a:noFill/>
              <a:prstDash val="solid"/>
            </a:ln>
            <a:effectLst>
              <a:outerShdw blurRad="50800" dist="38100" dir="5400000" algn="t" rotWithShape="0">
                <a:prstClr val="black">
                  <a:alpha val="40000"/>
                </a:prstClr>
              </a:outerShdw>
            </a:effectLst>
          </p:spPr>
          <p:txBody>
            <a:bodyPr lIns="91424" tIns="45712" rIns="91424" bIns="45712" rtlCol="0" anchor="ctr"/>
            <a:lstStyle/>
            <a:p>
              <a:pPr algn="ctr" defTabSz="914220">
                <a:defRPr/>
              </a:pPr>
              <a:endParaRPr lang="en-US" kern="0" dirty="0">
                <a:solidFill>
                  <a:sysClr val="window" lastClr="FFFFFF"/>
                </a:solidFill>
                <a:latin typeface="Arial"/>
                <a:ea typeface="微软雅黑" panose="020B0503020204020204" pitchFamily="34" charset="-122"/>
              </a:endParaRPr>
            </a:p>
          </p:txBody>
        </p:sp>
        <p:sp>
          <p:nvSpPr>
            <p:cNvPr id="24" name="矩形 23"/>
            <p:cNvSpPr/>
            <p:nvPr/>
          </p:nvSpPr>
          <p:spPr>
            <a:xfrm>
              <a:off x="4669266" y="1408585"/>
              <a:ext cx="406792" cy="369316"/>
            </a:xfrm>
            <a:prstGeom prst="rect">
              <a:avLst/>
            </a:prstGeom>
          </p:spPr>
          <p:txBody>
            <a:bodyPr wrap="square" lIns="91424" tIns="45712" rIns="91424" bIns="45712">
              <a:spAutoFit/>
            </a:bodyPr>
            <a:lstStyle/>
            <a:p>
              <a:pPr algn="ctr" defTabSz="914220">
                <a:lnSpc>
                  <a:spcPct val="150000"/>
                </a:lnSpc>
                <a:defRPr/>
              </a:pPr>
              <a:r>
                <a:rPr lang="en-US" altLang="zh-CN" sz="600" kern="0" dirty="0">
                  <a:solidFill>
                    <a:sysClr val="window" lastClr="FFFFFF"/>
                  </a:solidFill>
                  <a:ea typeface="微软雅黑" panose="020B0503020204020204" pitchFamily="34" charset="-122"/>
                </a:rPr>
                <a:t>YOUR TEXT</a:t>
              </a:r>
            </a:p>
          </p:txBody>
        </p:sp>
        <p:sp>
          <p:nvSpPr>
            <p:cNvPr id="31" name="Freeform 234"/>
            <p:cNvSpPr>
              <a:spLocks noChangeAspect="1"/>
            </p:cNvSpPr>
            <p:nvPr/>
          </p:nvSpPr>
          <p:spPr bwMode="auto">
            <a:xfrm>
              <a:off x="4781101" y="1210222"/>
              <a:ext cx="186506" cy="180000"/>
            </a:xfrm>
            <a:custGeom>
              <a:avLst/>
              <a:gdLst>
                <a:gd name="T0" fmla="*/ 94 w 173"/>
                <a:gd name="T1" fmla="*/ 2 h 167"/>
                <a:gd name="T2" fmla="*/ 108 w 173"/>
                <a:gd name="T3" fmla="*/ 7 h 167"/>
                <a:gd name="T4" fmla="*/ 114 w 173"/>
                <a:gd name="T5" fmla="*/ 15 h 167"/>
                <a:gd name="T6" fmla="*/ 118 w 173"/>
                <a:gd name="T7" fmla="*/ 25 h 167"/>
                <a:gd name="T8" fmla="*/ 118 w 173"/>
                <a:gd name="T9" fmla="*/ 37 h 167"/>
                <a:gd name="T10" fmla="*/ 118 w 173"/>
                <a:gd name="T11" fmla="*/ 43 h 167"/>
                <a:gd name="T12" fmla="*/ 120 w 173"/>
                <a:gd name="T13" fmla="*/ 49 h 167"/>
                <a:gd name="T14" fmla="*/ 120 w 173"/>
                <a:gd name="T15" fmla="*/ 55 h 167"/>
                <a:gd name="T16" fmla="*/ 118 w 173"/>
                <a:gd name="T17" fmla="*/ 61 h 167"/>
                <a:gd name="T18" fmla="*/ 116 w 173"/>
                <a:gd name="T19" fmla="*/ 64 h 167"/>
                <a:gd name="T20" fmla="*/ 112 w 173"/>
                <a:gd name="T21" fmla="*/ 72 h 167"/>
                <a:gd name="T22" fmla="*/ 108 w 173"/>
                <a:gd name="T23" fmla="*/ 82 h 167"/>
                <a:gd name="T24" fmla="*/ 106 w 173"/>
                <a:gd name="T25" fmla="*/ 84 h 167"/>
                <a:gd name="T26" fmla="*/ 106 w 173"/>
                <a:gd name="T27" fmla="*/ 100 h 167"/>
                <a:gd name="T28" fmla="*/ 110 w 173"/>
                <a:gd name="T29" fmla="*/ 102 h 167"/>
                <a:gd name="T30" fmla="*/ 118 w 173"/>
                <a:gd name="T31" fmla="*/ 106 h 167"/>
                <a:gd name="T32" fmla="*/ 132 w 173"/>
                <a:gd name="T33" fmla="*/ 112 h 167"/>
                <a:gd name="T34" fmla="*/ 138 w 173"/>
                <a:gd name="T35" fmla="*/ 114 h 167"/>
                <a:gd name="T36" fmla="*/ 142 w 173"/>
                <a:gd name="T37" fmla="*/ 114 h 167"/>
                <a:gd name="T38" fmla="*/ 147 w 173"/>
                <a:gd name="T39" fmla="*/ 116 h 167"/>
                <a:gd name="T40" fmla="*/ 163 w 173"/>
                <a:gd name="T41" fmla="*/ 129 h 167"/>
                <a:gd name="T42" fmla="*/ 173 w 173"/>
                <a:gd name="T43" fmla="*/ 153 h 167"/>
                <a:gd name="T44" fmla="*/ 173 w 173"/>
                <a:gd name="T45" fmla="*/ 159 h 167"/>
                <a:gd name="T46" fmla="*/ 171 w 173"/>
                <a:gd name="T47" fmla="*/ 163 h 167"/>
                <a:gd name="T48" fmla="*/ 165 w 173"/>
                <a:gd name="T49" fmla="*/ 167 h 167"/>
                <a:gd name="T50" fmla="*/ 4 w 173"/>
                <a:gd name="T51" fmla="*/ 165 h 167"/>
                <a:gd name="T52" fmla="*/ 0 w 173"/>
                <a:gd name="T53" fmla="*/ 159 h 167"/>
                <a:gd name="T54" fmla="*/ 0 w 173"/>
                <a:gd name="T55" fmla="*/ 159 h 167"/>
                <a:gd name="T56" fmla="*/ 4 w 173"/>
                <a:gd name="T57" fmla="*/ 143 h 167"/>
                <a:gd name="T58" fmla="*/ 22 w 173"/>
                <a:gd name="T59" fmla="*/ 117 h 167"/>
                <a:gd name="T60" fmla="*/ 30 w 173"/>
                <a:gd name="T61" fmla="*/ 116 h 167"/>
                <a:gd name="T62" fmla="*/ 33 w 173"/>
                <a:gd name="T63" fmla="*/ 114 h 167"/>
                <a:gd name="T64" fmla="*/ 37 w 173"/>
                <a:gd name="T65" fmla="*/ 114 h 167"/>
                <a:gd name="T66" fmla="*/ 47 w 173"/>
                <a:gd name="T67" fmla="*/ 110 h 167"/>
                <a:gd name="T68" fmla="*/ 59 w 173"/>
                <a:gd name="T69" fmla="*/ 104 h 167"/>
                <a:gd name="T70" fmla="*/ 67 w 173"/>
                <a:gd name="T71" fmla="*/ 102 h 167"/>
                <a:gd name="T72" fmla="*/ 67 w 173"/>
                <a:gd name="T73" fmla="*/ 100 h 167"/>
                <a:gd name="T74" fmla="*/ 67 w 173"/>
                <a:gd name="T75" fmla="*/ 84 h 167"/>
                <a:gd name="T76" fmla="*/ 63 w 173"/>
                <a:gd name="T77" fmla="*/ 78 h 167"/>
                <a:gd name="T78" fmla="*/ 59 w 173"/>
                <a:gd name="T79" fmla="*/ 64 h 167"/>
                <a:gd name="T80" fmla="*/ 55 w 173"/>
                <a:gd name="T81" fmla="*/ 62 h 167"/>
                <a:gd name="T82" fmla="*/ 55 w 173"/>
                <a:gd name="T83" fmla="*/ 57 h 167"/>
                <a:gd name="T84" fmla="*/ 53 w 173"/>
                <a:gd name="T85" fmla="*/ 51 h 167"/>
                <a:gd name="T86" fmla="*/ 53 w 173"/>
                <a:gd name="T87" fmla="*/ 45 h 167"/>
                <a:gd name="T88" fmla="*/ 57 w 173"/>
                <a:gd name="T89" fmla="*/ 43 h 167"/>
                <a:gd name="T90" fmla="*/ 55 w 173"/>
                <a:gd name="T91" fmla="*/ 31 h 167"/>
                <a:gd name="T92" fmla="*/ 57 w 173"/>
                <a:gd name="T93" fmla="*/ 19 h 167"/>
                <a:gd name="T94" fmla="*/ 65 w 173"/>
                <a:gd name="T95" fmla="*/ 9 h 167"/>
                <a:gd name="T96" fmla="*/ 79 w 173"/>
                <a:gd name="T97" fmla="*/ 2 h 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173" h="167">
                  <a:moveTo>
                    <a:pt x="86" y="0"/>
                  </a:moveTo>
                  <a:lnTo>
                    <a:pt x="94" y="2"/>
                  </a:lnTo>
                  <a:lnTo>
                    <a:pt x="102" y="4"/>
                  </a:lnTo>
                  <a:lnTo>
                    <a:pt x="108" y="7"/>
                  </a:lnTo>
                  <a:lnTo>
                    <a:pt x="112" y="11"/>
                  </a:lnTo>
                  <a:lnTo>
                    <a:pt x="114" y="15"/>
                  </a:lnTo>
                  <a:lnTo>
                    <a:pt x="116" y="21"/>
                  </a:lnTo>
                  <a:lnTo>
                    <a:pt x="118" y="25"/>
                  </a:lnTo>
                  <a:lnTo>
                    <a:pt x="118" y="31"/>
                  </a:lnTo>
                  <a:lnTo>
                    <a:pt x="118" y="37"/>
                  </a:lnTo>
                  <a:lnTo>
                    <a:pt x="116" y="43"/>
                  </a:lnTo>
                  <a:lnTo>
                    <a:pt x="118" y="43"/>
                  </a:lnTo>
                  <a:lnTo>
                    <a:pt x="120" y="45"/>
                  </a:lnTo>
                  <a:lnTo>
                    <a:pt x="120" y="49"/>
                  </a:lnTo>
                  <a:lnTo>
                    <a:pt x="120" y="51"/>
                  </a:lnTo>
                  <a:lnTo>
                    <a:pt x="120" y="55"/>
                  </a:lnTo>
                  <a:lnTo>
                    <a:pt x="118" y="57"/>
                  </a:lnTo>
                  <a:lnTo>
                    <a:pt x="118" y="61"/>
                  </a:lnTo>
                  <a:lnTo>
                    <a:pt x="118" y="62"/>
                  </a:lnTo>
                  <a:lnTo>
                    <a:pt x="116" y="64"/>
                  </a:lnTo>
                  <a:lnTo>
                    <a:pt x="114" y="64"/>
                  </a:lnTo>
                  <a:lnTo>
                    <a:pt x="112" y="72"/>
                  </a:lnTo>
                  <a:lnTo>
                    <a:pt x="110" y="78"/>
                  </a:lnTo>
                  <a:lnTo>
                    <a:pt x="108" y="82"/>
                  </a:lnTo>
                  <a:lnTo>
                    <a:pt x="106" y="84"/>
                  </a:lnTo>
                  <a:lnTo>
                    <a:pt x="106" y="84"/>
                  </a:lnTo>
                  <a:lnTo>
                    <a:pt x="106" y="100"/>
                  </a:lnTo>
                  <a:lnTo>
                    <a:pt x="106" y="100"/>
                  </a:lnTo>
                  <a:lnTo>
                    <a:pt x="106" y="102"/>
                  </a:lnTo>
                  <a:lnTo>
                    <a:pt x="110" y="102"/>
                  </a:lnTo>
                  <a:lnTo>
                    <a:pt x="114" y="104"/>
                  </a:lnTo>
                  <a:lnTo>
                    <a:pt x="118" y="106"/>
                  </a:lnTo>
                  <a:lnTo>
                    <a:pt x="126" y="110"/>
                  </a:lnTo>
                  <a:lnTo>
                    <a:pt x="132" y="112"/>
                  </a:lnTo>
                  <a:lnTo>
                    <a:pt x="136" y="114"/>
                  </a:lnTo>
                  <a:lnTo>
                    <a:pt x="138" y="114"/>
                  </a:lnTo>
                  <a:lnTo>
                    <a:pt x="140" y="114"/>
                  </a:lnTo>
                  <a:lnTo>
                    <a:pt x="142" y="114"/>
                  </a:lnTo>
                  <a:lnTo>
                    <a:pt x="143" y="116"/>
                  </a:lnTo>
                  <a:lnTo>
                    <a:pt x="147" y="116"/>
                  </a:lnTo>
                  <a:lnTo>
                    <a:pt x="151" y="117"/>
                  </a:lnTo>
                  <a:lnTo>
                    <a:pt x="163" y="129"/>
                  </a:lnTo>
                  <a:lnTo>
                    <a:pt x="169" y="143"/>
                  </a:lnTo>
                  <a:lnTo>
                    <a:pt x="173" y="153"/>
                  </a:lnTo>
                  <a:lnTo>
                    <a:pt x="173" y="159"/>
                  </a:lnTo>
                  <a:lnTo>
                    <a:pt x="173" y="159"/>
                  </a:lnTo>
                  <a:lnTo>
                    <a:pt x="173" y="159"/>
                  </a:lnTo>
                  <a:lnTo>
                    <a:pt x="171" y="163"/>
                  </a:lnTo>
                  <a:lnTo>
                    <a:pt x="169" y="165"/>
                  </a:lnTo>
                  <a:lnTo>
                    <a:pt x="165" y="167"/>
                  </a:lnTo>
                  <a:lnTo>
                    <a:pt x="8" y="167"/>
                  </a:lnTo>
                  <a:lnTo>
                    <a:pt x="4" y="165"/>
                  </a:lnTo>
                  <a:lnTo>
                    <a:pt x="2" y="163"/>
                  </a:lnTo>
                  <a:lnTo>
                    <a:pt x="0" y="159"/>
                  </a:lnTo>
                  <a:lnTo>
                    <a:pt x="0" y="159"/>
                  </a:lnTo>
                  <a:lnTo>
                    <a:pt x="0" y="159"/>
                  </a:lnTo>
                  <a:lnTo>
                    <a:pt x="0" y="153"/>
                  </a:lnTo>
                  <a:lnTo>
                    <a:pt x="4" y="143"/>
                  </a:lnTo>
                  <a:lnTo>
                    <a:pt x="10" y="129"/>
                  </a:lnTo>
                  <a:lnTo>
                    <a:pt x="22" y="117"/>
                  </a:lnTo>
                  <a:lnTo>
                    <a:pt x="26" y="116"/>
                  </a:lnTo>
                  <a:lnTo>
                    <a:pt x="30" y="116"/>
                  </a:lnTo>
                  <a:lnTo>
                    <a:pt x="31" y="114"/>
                  </a:lnTo>
                  <a:lnTo>
                    <a:pt x="33" y="114"/>
                  </a:lnTo>
                  <a:lnTo>
                    <a:pt x="35" y="114"/>
                  </a:lnTo>
                  <a:lnTo>
                    <a:pt x="37" y="114"/>
                  </a:lnTo>
                  <a:lnTo>
                    <a:pt x="41" y="112"/>
                  </a:lnTo>
                  <a:lnTo>
                    <a:pt x="47" y="110"/>
                  </a:lnTo>
                  <a:lnTo>
                    <a:pt x="55" y="108"/>
                  </a:lnTo>
                  <a:lnTo>
                    <a:pt x="59" y="104"/>
                  </a:lnTo>
                  <a:lnTo>
                    <a:pt x="63" y="104"/>
                  </a:lnTo>
                  <a:lnTo>
                    <a:pt x="67" y="102"/>
                  </a:lnTo>
                  <a:lnTo>
                    <a:pt x="67" y="102"/>
                  </a:lnTo>
                  <a:lnTo>
                    <a:pt x="67" y="100"/>
                  </a:lnTo>
                  <a:lnTo>
                    <a:pt x="67" y="84"/>
                  </a:lnTo>
                  <a:lnTo>
                    <a:pt x="67" y="84"/>
                  </a:lnTo>
                  <a:lnTo>
                    <a:pt x="65" y="82"/>
                  </a:lnTo>
                  <a:lnTo>
                    <a:pt x="63" y="78"/>
                  </a:lnTo>
                  <a:lnTo>
                    <a:pt x="61" y="72"/>
                  </a:lnTo>
                  <a:lnTo>
                    <a:pt x="59" y="64"/>
                  </a:lnTo>
                  <a:lnTo>
                    <a:pt x="57" y="64"/>
                  </a:lnTo>
                  <a:lnTo>
                    <a:pt x="55" y="62"/>
                  </a:lnTo>
                  <a:lnTo>
                    <a:pt x="55" y="61"/>
                  </a:lnTo>
                  <a:lnTo>
                    <a:pt x="55" y="57"/>
                  </a:lnTo>
                  <a:lnTo>
                    <a:pt x="53" y="55"/>
                  </a:lnTo>
                  <a:lnTo>
                    <a:pt x="53" y="51"/>
                  </a:lnTo>
                  <a:lnTo>
                    <a:pt x="53" y="49"/>
                  </a:lnTo>
                  <a:lnTo>
                    <a:pt x="53" y="45"/>
                  </a:lnTo>
                  <a:lnTo>
                    <a:pt x="55" y="43"/>
                  </a:lnTo>
                  <a:lnTo>
                    <a:pt x="57" y="43"/>
                  </a:lnTo>
                  <a:lnTo>
                    <a:pt x="55" y="37"/>
                  </a:lnTo>
                  <a:lnTo>
                    <a:pt x="55" y="31"/>
                  </a:lnTo>
                  <a:lnTo>
                    <a:pt x="55" y="25"/>
                  </a:lnTo>
                  <a:lnTo>
                    <a:pt x="57" y="19"/>
                  </a:lnTo>
                  <a:lnTo>
                    <a:pt x="59" y="13"/>
                  </a:lnTo>
                  <a:lnTo>
                    <a:pt x="65" y="9"/>
                  </a:lnTo>
                  <a:lnTo>
                    <a:pt x="71" y="4"/>
                  </a:lnTo>
                  <a:lnTo>
                    <a:pt x="79" y="2"/>
                  </a:lnTo>
                  <a:lnTo>
                    <a:pt x="86" y="0"/>
                  </a:lnTo>
                  <a:close/>
                </a:path>
              </a:pathLst>
            </a:custGeom>
            <a:solidFill>
              <a:sysClr val="window" lastClr="FFFFFF"/>
            </a:solidFill>
            <a:ln w="0">
              <a:noFill/>
              <a:prstDash val="solid"/>
              <a:round/>
              <a:headEnd/>
              <a:tailEnd/>
            </a:ln>
          </p:spPr>
          <p:txBody>
            <a:bodyPr vert="horz" wrap="square" lIns="91424" tIns="45712" rIns="91424" bIns="45712" numCol="1" anchor="t" anchorCtr="0" compatLnSpc="1">
              <a:prstTxWarp prst="textNoShape">
                <a:avLst/>
              </a:prstTxWarp>
            </a:bodyPr>
            <a:lstStyle/>
            <a:p>
              <a:pPr defTabSz="914220">
                <a:defRPr/>
              </a:pPr>
              <a:endParaRPr lang="en-US" kern="0">
                <a:solidFill>
                  <a:sysClr val="windowText" lastClr="000000"/>
                </a:solidFill>
              </a:endParaRPr>
            </a:p>
          </p:txBody>
        </p:sp>
      </p:grpSp>
      <p:sp>
        <p:nvSpPr>
          <p:cNvPr id="32" name="文本框 31"/>
          <p:cNvSpPr txBox="1"/>
          <p:nvPr/>
        </p:nvSpPr>
        <p:spPr>
          <a:xfrm>
            <a:off x="220399" y="151146"/>
            <a:ext cx="2754918"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TWO </a:t>
            </a:r>
            <a:r>
              <a:rPr kumimoji="1" lang="en-US" altLang="zh-CN" b="1" dirty="0">
                <a:ea typeface="微软雅黑" panose="020B0503020204020204" pitchFamily="34" charset="-122"/>
              </a:rPr>
              <a:t>Add Title</a:t>
            </a:r>
            <a:endParaRPr kumimoji="1" lang="en-US" altLang="zh-CN" b="1" dirty="0">
              <a:latin typeface="Century Gothic"/>
              <a:ea typeface="微软雅黑" panose="020B0503020204020204" pitchFamily="34" charset="-122"/>
            </a:endParaRPr>
          </a:p>
        </p:txBody>
      </p:sp>
      <p:sp>
        <p:nvSpPr>
          <p:cNvPr id="33" name="文本框 32"/>
          <p:cNvSpPr txBox="1"/>
          <p:nvPr/>
        </p:nvSpPr>
        <p:spPr>
          <a:xfrm>
            <a:off x="4023709" y="48187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spTree>
    <p:extLst>
      <p:ext uri="{BB962C8B-B14F-4D97-AF65-F5344CB8AC3E}">
        <p14:creationId xmlns:p14="http://schemas.microsoft.com/office/powerpoint/2010/main" val="4264015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1"/>
          <p:cNvSpPr txBox="1"/>
          <p:nvPr/>
        </p:nvSpPr>
        <p:spPr>
          <a:xfrm>
            <a:off x="220399" y="151146"/>
            <a:ext cx="2440865" cy="369332"/>
          </a:xfrm>
          <a:prstGeom prst="rect">
            <a:avLst/>
          </a:prstGeom>
          <a:noFill/>
        </p:spPr>
        <p:txBody>
          <a:bodyPr wrap="square" rtlCol="0">
            <a:spAutoFit/>
          </a:bodyPr>
          <a:lstStyle/>
          <a:p>
            <a:r>
              <a:rPr kumimoji="1" lang="en-US" altLang="zh-CN" b="1" dirty="0">
                <a:latin typeface="Century Gothic"/>
                <a:ea typeface="微软雅黑" panose="020B0503020204020204" pitchFamily="34" charset="-122"/>
              </a:rPr>
              <a:t>PART </a:t>
            </a:r>
            <a:r>
              <a:rPr kumimoji="1" lang="en-US" altLang="zh-CN" b="1" dirty="0">
                <a:ea typeface="微软雅黑" panose="020B0503020204020204" pitchFamily="34" charset="-122"/>
              </a:rPr>
              <a:t>TWO Add Title</a:t>
            </a:r>
            <a:endParaRPr kumimoji="1" lang="en-US" altLang="zh-CN" b="1" dirty="0">
              <a:latin typeface="Century Gothic"/>
              <a:ea typeface="微软雅黑" panose="020B0503020204020204" pitchFamily="34" charset="-122"/>
            </a:endParaRPr>
          </a:p>
        </p:txBody>
      </p:sp>
      <p:sp>
        <p:nvSpPr>
          <p:cNvPr id="3" name="文本框 2"/>
          <p:cNvSpPr txBox="1"/>
          <p:nvPr/>
        </p:nvSpPr>
        <p:spPr>
          <a:xfrm>
            <a:off x="4023709" y="4818745"/>
            <a:ext cx="1401383" cy="246221"/>
          </a:xfrm>
          <a:prstGeom prst="rect">
            <a:avLst/>
          </a:prstGeom>
          <a:noFill/>
        </p:spPr>
        <p:txBody>
          <a:bodyPr wrap="none" rtlCol="0">
            <a:spAutoFit/>
          </a:bodyPr>
          <a:lstStyle/>
          <a:p>
            <a:pPr algn="ctr"/>
            <a:r>
              <a:rPr kumimoji="1" lang="en-US" altLang="zh-CN" sz="1000" dirty="0">
                <a:ea typeface="微软雅黑" panose="020B0503020204020204" pitchFamily="34" charset="-122"/>
              </a:rPr>
              <a:t>LOGO | COMPANY</a:t>
            </a:r>
            <a:endParaRPr kumimoji="1" lang="zh-CN" altLang="en-US" sz="1000" dirty="0">
              <a:ea typeface="微软雅黑" panose="020B0503020204020204" pitchFamily="34" charset="-122"/>
            </a:endParaRPr>
          </a:p>
        </p:txBody>
      </p:sp>
      <p:grpSp>
        <p:nvGrpSpPr>
          <p:cNvPr id="36" name="组合 10"/>
          <p:cNvGrpSpPr/>
          <p:nvPr/>
        </p:nvGrpSpPr>
        <p:grpSpPr>
          <a:xfrm>
            <a:off x="683568" y="951570"/>
            <a:ext cx="2844316" cy="3672408"/>
            <a:chOff x="647564" y="987574"/>
            <a:chExt cx="2844316" cy="3672408"/>
          </a:xfrm>
        </p:grpSpPr>
        <p:sp>
          <p:nvSpPr>
            <p:cNvPr id="37" name="圆角矩形 36"/>
            <p:cNvSpPr/>
            <p:nvPr/>
          </p:nvSpPr>
          <p:spPr>
            <a:xfrm>
              <a:off x="647564" y="1059582"/>
              <a:ext cx="2844316" cy="3600400"/>
            </a:xfrm>
            <a:prstGeom prst="roundRect">
              <a:avLst>
                <a:gd name="adj" fmla="val 4947"/>
              </a:avLst>
            </a:prstGeom>
            <a:gradFill>
              <a:gsLst>
                <a:gs pos="0">
                  <a:sysClr val="windowText" lastClr="000000">
                    <a:lumMod val="77000"/>
                    <a:lumOff val="23000"/>
                  </a:sysClr>
                </a:gs>
                <a:gs pos="100000">
                  <a:sysClr val="windowText" lastClr="000000">
                    <a:lumMod val="57000"/>
                  </a:sysClr>
                </a:gs>
              </a:gsLst>
              <a:lin ang="2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nvGrpSpPr>
            <p:cNvPr id="38" name="组合 9"/>
            <p:cNvGrpSpPr/>
            <p:nvPr/>
          </p:nvGrpSpPr>
          <p:grpSpPr>
            <a:xfrm>
              <a:off x="769427" y="1383618"/>
              <a:ext cx="2600590" cy="3075736"/>
              <a:chOff x="769427" y="1383618"/>
              <a:chExt cx="2600590" cy="3075736"/>
            </a:xfrm>
          </p:grpSpPr>
          <p:sp>
            <p:nvSpPr>
              <p:cNvPr id="55" name="圆角矩形 54"/>
              <p:cNvSpPr/>
              <p:nvPr/>
            </p:nvSpPr>
            <p:spPr>
              <a:xfrm>
                <a:off x="769427" y="1383618"/>
                <a:ext cx="2600590" cy="3075736"/>
              </a:xfrm>
              <a:prstGeom prst="roundRect">
                <a:avLst>
                  <a:gd name="adj" fmla="val 4833"/>
                </a:avLst>
              </a:prstGeom>
              <a:solidFill>
                <a:sysClr val="window" lastClr="FFFFFF">
                  <a:lumMod val="95000"/>
                </a:sysClr>
              </a:solidFill>
              <a:ln w="25400" cap="flat" cmpd="sng" algn="ctr">
                <a:noFill/>
                <a:prstDash val="solid"/>
              </a:ln>
              <a:effectLst>
                <a:outerShdw blurRad="101600" dist="38100" dir="2700000" algn="tl" rotWithShape="0">
                  <a:prstClr val="black">
                    <a:alpha val="29000"/>
                  </a:prst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nvGrpSpPr>
              <p:cNvPr id="56" name="组合 8"/>
              <p:cNvGrpSpPr/>
              <p:nvPr/>
            </p:nvGrpSpPr>
            <p:grpSpPr>
              <a:xfrm>
                <a:off x="1015404" y="2031690"/>
                <a:ext cx="2066948" cy="2160240"/>
                <a:chOff x="954229" y="2031690"/>
                <a:chExt cx="2230986" cy="2160240"/>
              </a:xfrm>
            </p:grpSpPr>
            <p:cxnSp>
              <p:nvCxnSpPr>
                <p:cNvPr id="57" name="直接连接符 7"/>
                <p:cNvCxnSpPr/>
                <p:nvPr/>
              </p:nvCxnSpPr>
              <p:spPr>
                <a:xfrm>
                  <a:off x="954229" y="2031690"/>
                  <a:ext cx="2230986" cy="0"/>
                </a:xfrm>
                <a:prstGeom prst="line">
                  <a:avLst/>
                </a:prstGeom>
                <a:noFill/>
                <a:ln w="9525" cap="flat" cmpd="sng" algn="ctr">
                  <a:solidFill>
                    <a:sysClr val="window" lastClr="FFFFFF">
                      <a:lumMod val="85000"/>
                    </a:sysClr>
                  </a:solidFill>
                  <a:prstDash val="solid"/>
                </a:ln>
                <a:effectLst/>
              </p:spPr>
            </p:cxnSp>
            <p:cxnSp>
              <p:nvCxnSpPr>
                <p:cNvPr id="58" name="直接连接符 80"/>
                <p:cNvCxnSpPr/>
                <p:nvPr/>
              </p:nvCxnSpPr>
              <p:spPr>
                <a:xfrm>
                  <a:off x="954229" y="2391730"/>
                  <a:ext cx="2230986" cy="0"/>
                </a:xfrm>
                <a:prstGeom prst="line">
                  <a:avLst/>
                </a:prstGeom>
                <a:noFill/>
                <a:ln w="9525" cap="flat" cmpd="sng" algn="ctr">
                  <a:solidFill>
                    <a:sysClr val="window" lastClr="FFFFFF">
                      <a:lumMod val="85000"/>
                    </a:sysClr>
                  </a:solidFill>
                  <a:prstDash val="solid"/>
                </a:ln>
                <a:effectLst/>
              </p:spPr>
            </p:cxnSp>
            <p:cxnSp>
              <p:nvCxnSpPr>
                <p:cNvPr id="59" name="直接连接符 81"/>
                <p:cNvCxnSpPr/>
                <p:nvPr/>
              </p:nvCxnSpPr>
              <p:spPr>
                <a:xfrm>
                  <a:off x="954229" y="2751770"/>
                  <a:ext cx="2230986" cy="0"/>
                </a:xfrm>
                <a:prstGeom prst="line">
                  <a:avLst/>
                </a:prstGeom>
                <a:noFill/>
                <a:ln w="9525" cap="flat" cmpd="sng" algn="ctr">
                  <a:solidFill>
                    <a:sysClr val="window" lastClr="FFFFFF">
                      <a:lumMod val="85000"/>
                    </a:sysClr>
                  </a:solidFill>
                  <a:prstDash val="solid"/>
                </a:ln>
                <a:effectLst/>
              </p:spPr>
            </p:cxnSp>
            <p:cxnSp>
              <p:nvCxnSpPr>
                <p:cNvPr id="60" name="直接连接符 82"/>
                <p:cNvCxnSpPr/>
                <p:nvPr/>
              </p:nvCxnSpPr>
              <p:spPr>
                <a:xfrm>
                  <a:off x="954229" y="3111810"/>
                  <a:ext cx="2230986" cy="0"/>
                </a:xfrm>
                <a:prstGeom prst="line">
                  <a:avLst/>
                </a:prstGeom>
                <a:noFill/>
                <a:ln w="9525" cap="flat" cmpd="sng" algn="ctr">
                  <a:solidFill>
                    <a:sysClr val="window" lastClr="FFFFFF">
                      <a:lumMod val="85000"/>
                    </a:sysClr>
                  </a:solidFill>
                  <a:prstDash val="solid"/>
                </a:ln>
                <a:effectLst/>
              </p:spPr>
            </p:cxnSp>
            <p:cxnSp>
              <p:nvCxnSpPr>
                <p:cNvPr id="61" name="直接连接符 83"/>
                <p:cNvCxnSpPr/>
                <p:nvPr/>
              </p:nvCxnSpPr>
              <p:spPr>
                <a:xfrm>
                  <a:off x="954229" y="3471850"/>
                  <a:ext cx="2230986" cy="0"/>
                </a:xfrm>
                <a:prstGeom prst="line">
                  <a:avLst/>
                </a:prstGeom>
                <a:noFill/>
                <a:ln w="9525" cap="flat" cmpd="sng" algn="ctr">
                  <a:solidFill>
                    <a:sysClr val="window" lastClr="FFFFFF">
                      <a:lumMod val="85000"/>
                    </a:sysClr>
                  </a:solidFill>
                  <a:prstDash val="solid"/>
                </a:ln>
                <a:effectLst/>
              </p:spPr>
            </p:cxnSp>
            <p:cxnSp>
              <p:nvCxnSpPr>
                <p:cNvPr id="62" name="直接连接符 84"/>
                <p:cNvCxnSpPr/>
                <p:nvPr/>
              </p:nvCxnSpPr>
              <p:spPr>
                <a:xfrm>
                  <a:off x="954229" y="3831890"/>
                  <a:ext cx="2230986" cy="0"/>
                </a:xfrm>
                <a:prstGeom prst="line">
                  <a:avLst/>
                </a:prstGeom>
                <a:noFill/>
                <a:ln w="9525" cap="flat" cmpd="sng" algn="ctr">
                  <a:solidFill>
                    <a:sysClr val="window" lastClr="FFFFFF">
                      <a:lumMod val="85000"/>
                    </a:sysClr>
                  </a:solidFill>
                  <a:prstDash val="solid"/>
                </a:ln>
                <a:effectLst/>
              </p:spPr>
            </p:cxnSp>
            <p:cxnSp>
              <p:nvCxnSpPr>
                <p:cNvPr id="63" name="直接连接符 85"/>
                <p:cNvCxnSpPr/>
                <p:nvPr/>
              </p:nvCxnSpPr>
              <p:spPr>
                <a:xfrm>
                  <a:off x="954229" y="4191930"/>
                  <a:ext cx="2230986" cy="0"/>
                </a:xfrm>
                <a:prstGeom prst="line">
                  <a:avLst/>
                </a:prstGeom>
                <a:noFill/>
                <a:ln w="9525" cap="flat" cmpd="sng" algn="ctr">
                  <a:solidFill>
                    <a:sysClr val="window" lastClr="FFFFFF">
                      <a:lumMod val="85000"/>
                    </a:sysClr>
                  </a:solidFill>
                  <a:prstDash val="solid"/>
                </a:ln>
                <a:effectLst/>
              </p:spPr>
            </p:cxnSp>
          </p:grpSp>
        </p:grpSp>
        <p:grpSp>
          <p:nvGrpSpPr>
            <p:cNvPr id="39" name="组合 5"/>
            <p:cNvGrpSpPr/>
            <p:nvPr/>
          </p:nvGrpSpPr>
          <p:grpSpPr>
            <a:xfrm>
              <a:off x="1007604" y="987574"/>
              <a:ext cx="146540" cy="648072"/>
              <a:chOff x="899592" y="987574"/>
              <a:chExt cx="146540" cy="648072"/>
            </a:xfrm>
          </p:grpSpPr>
          <p:sp>
            <p:nvSpPr>
              <p:cNvPr id="52" name="椭圆 51"/>
              <p:cNvSpPr/>
              <p:nvPr/>
            </p:nvSpPr>
            <p:spPr>
              <a:xfrm>
                <a:off x="899592" y="1489106"/>
                <a:ext cx="146540" cy="146540"/>
              </a:xfrm>
              <a:prstGeom prst="ellipse">
                <a:avLst/>
              </a:prstGeom>
              <a:solidFill>
                <a:sysClr val="windowText" lastClr="000000">
                  <a:lumMod val="75000"/>
                  <a:lumOff val="25000"/>
                </a:sysClr>
              </a:solidFill>
              <a:ln w="25400" cap="flat" cmpd="sng" algn="ctr">
                <a:noFill/>
                <a:prstDash val="solid"/>
              </a:ln>
              <a:effectLst>
                <a:innerShdw blurRad="114300">
                  <a:prstClr val="black"/>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53" name="圆角矩形 52"/>
              <p:cNvSpPr/>
              <p:nvPr/>
            </p:nvSpPr>
            <p:spPr>
              <a:xfrm>
                <a:off x="936858" y="987574"/>
                <a:ext cx="72008" cy="612068"/>
              </a:xfrm>
              <a:prstGeom prst="roundRect">
                <a:avLst>
                  <a:gd name="adj" fmla="val 50000"/>
                </a:avLst>
              </a:prstGeom>
              <a:gradFill>
                <a:gsLst>
                  <a:gs pos="0">
                    <a:sysClr val="windowText" lastClr="000000">
                      <a:lumMod val="50000"/>
                      <a:lumOff val="50000"/>
                    </a:sysClr>
                  </a:gs>
                  <a:gs pos="100000">
                    <a:sysClr val="window" lastClr="FFFFFF">
                      <a:lumMod val="75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54" name="圆角矩形 53"/>
              <p:cNvSpPr/>
              <p:nvPr/>
            </p:nvSpPr>
            <p:spPr>
              <a:xfrm>
                <a:off x="961885" y="1023578"/>
                <a:ext cx="46981" cy="502794"/>
              </a:xfrm>
              <a:prstGeom prst="roundRect">
                <a:avLst>
                  <a:gd name="adj" fmla="val 50000"/>
                </a:avLst>
              </a:prstGeom>
              <a:gradFill>
                <a:gsLst>
                  <a:gs pos="0">
                    <a:sysClr val="window" lastClr="FFFFFF">
                      <a:alpha val="49000"/>
                    </a:sysClr>
                  </a:gs>
                  <a:gs pos="100000">
                    <a:sysClr val="window" lastClr="FFFFFF">
                      <a:lumMod val="75000"/>
                      <a:alpha val="38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grpSp>
          <p:nvGrpSpPr>
            <p:cNvPr id="40" name="组合 32"/>
            <p:cNvGrpSpPr/>
            <p:nvPr/>
          </p:nvGrpSpPr>
          <p:grpSpPr>
            <a:xfrm>
              <a:off x="1259632" y="987574"/>
              <a:ext cx="146540" cy="648072"/>
              <a:chOff x="899592" y="987574"/>
              <a:chExt cx="146540" cy="648072"/>
            </a:xfrm>
          </p:grpSpPr>
          <p:sp>
            <p:nvSpPr>
              <p:cNvPr id="49" name="椭圆 48"/>
              <p:cNvSpPr/>
              <p:nvPr/>
            </p:nvSpPr>
            <p:spPr>
              <a:xfrm>
                <a:off x="899592" y="1489106"/>
                <a:ext cx="146540" cy="146540"/>
              </a:xfrm>
              <a:prstGeom prst="ellipse">
                <a:avLst/>
              </a:prstGeom>
              <a:solidFill>
                <a:sysClr val="windowText" lastClr="000000">
                  <a:lumMod val="75000"/>
                  <a:lumOff val="25000"/>
                </a:sysClr>
              </a:solidFill>
              <a:ln w="25400" cap="flat" cmpd="sng" algn="ctr">
                <a:noFill/>
                <a:prstDash val="solid"/>
              </a:ln>
              <a:effectLst>
                <a:innerShdw blurRad="114300">
                  <a:prstClr val="black"/>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50" name="圆角矩形 49"/>
              <p:cNvSpPr/>
              <p:nvPr/>
            </p:nvSpPr>
            <p:spPr>
              <a:xfrm>
                <a:off x="936858" y="987574"/>
                <a:ext cx="72008" cy="612068"/>
              </a:xfrm>
              <a:prstGeom prst="roundRect">
                <a:avLst>
                  <a:gd name="adj" fmla="val 50000"/>
                </a:avLst>
              </a:prstGeom>
              <a:gradFill>
                <a:gsLst>
                  <a:gs pos="0">
                    <a:sysClr val="windowText" lastClr="000000">
                      <a:lumMod val="50000"/>
                      <a:lumOff val="50000"/>
                    </a:sysClr>
                  </a:gs>
                  <a:gs pos="100000">
                    <a:sysClr val="window" lastClr="FFFFFF">
                      <a:lumMod val="75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51" name="圆角矩形 50"/>
              <p:cNvSpPr/>
              <p:nvPr/>
            </p:nvSpPr>
            <p:spPr>
              <a:xfrm>
                <a:off x="961885" y="1023578"/>
                <a:ext cx="46981" cy="502794"/>
              </a:xfrm>
              <a:prstGeom prst="roundRect">
                <a:avLst>
                  <a:gd name="adj" fmla="val 50000"/>
                </a:avLst>
              </a:prstGeom>
              <a:gradFill>
                <a:gsLst>
                  <a:gs pos="0">
                    <a:sysClr val="window" lastClr="FFFFFF">
                      <a:alpha val="49000"/>
                    </a:sysClr>
                  </a:gs>
                  <a:gs pos="100000">
                    <a:sysClr val="window" lastClr="FFFFFF">
                      <a:lumMod val="75000"/>
                      <a:alpha val="38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grpSp>
          <p:nvGrpSpPr>
            <p:cNvPr id="41" name="组合 52"/>
            <p:cNvGrpSpPr/>
            <p:nvPr/>
          </p:nvGrpSpPr>
          <p:grpSpPr>
            <a:xfrm>
              <a:off x="2733272" y="987574"/>
              <a:ext cx="146540" cy="648072"/>
              <a:chOff x="899592" y="987574"/>
              <a:chExt cx="146540" cy="648072"/>
            </a:xfrm>
          </p:grpSpPr>
          <p:sp>
            <p:nvSpPr>
              <p:cNvPr id="46" name="椭圆 45"/>
              <p:cNvSpPr/>
              <p:nvPr/>
            </p:nvSpPr>
            <p:spPr>
              <a:xfrm>
                <a:off x="899592" y="1489106"/>
                <a:ext cx="146540" cy="146540"/>
              </a:xfrm>
              <a:prstGeom prst="ellipse">
                <a:avLst/>
              </a:prstGeom>
              <a:solidFill>
                <a:sysClr val="windowText" lastClr="000000">
                  <a:lumMod val="75000"/>
                  <a:lumOff val="25000"/>
                </a:sysClr>
              </a:solidFill>
              <a:ln w="25400" cap="flat" cmpd="sng" algn="ctr">
                <a:noFill/>
                <a:prstDash val="solid"/>
              </a:ln>
              <a:effectLst>
                <a:innerShdw blurRad="114300">
                  <a:prstClr val="black"/>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47" name="圆角矩形 46"/>
              <p:cNvSpPr/>
              <p:nvPr/>
            </p:nvSpPr>
            <p:spPr>
              <a:xfrm>
                <a:off x="936858" y="987574"/>
                <a:ext cx="72008" cy="612068"/>
              </a:xfrm>
              <a:prstGeom prst="roundRect">
                <a:avLst>
                  <a:gd name="adj" fmla="val 50000"/>
                </a:avLst>
              </a:prstGeom>
              <a:gradFill>
                <a:gsLst>
                  <a:gs pos="0">
                    <a:sysClr val="windowText" lastClr="000000">
                      <a:lumMod val="50000"/>
                      <a:lumOff val="50000"/>
                    </a:sysClr>
                  </a:gs>
                  <a:gs pos="100000">
                    <a:sysClr val="window" lastClr="FFFFFF">
                      <a:lumMod val="75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48" name="圆角矩形 47"/>
              <p:cNvSpPr/>
              <p:nvPr/>
            </p:nvSpPr>
            <p:spPr>
              <a:xfrm>
                <a:off x="961885" y="1023578"/>
                <a:ext cx="46981" cy="502794"/>
              </a:xfrm>
              <a:prstGeom prst="roundRect">
                <a:avLst>
                  <a:gd name="adj" fmla="val 50000"/>
                </a:avLst>
              </a:prstGeom>
              <a:gradFill>
                <a:gsLst>
                  <a:gs pos="0">
                    <a:sysClr val="window" lastClr="FFFFFF">
                      <a:alpha val="49000"/>
                    </a:sysClr>
                  </a:gs>
                  <a:gs pos="100000">
                    <a:sysClr val="window" lastClr="FFFFFF">
                      <a:lumMod val="75000"/>
                      <a:alpha val="38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grpSp>
          <p:nvGrpSpPr>
            <p:cNvPr id="42" name="组合 72"/>
            <p:cNvGrpSpPr/>
            <p:nvPr/>
          </p:nvGrpSpPr>
          <p:grpSpPr>
            <a:xfrm>
              <a:off x="2985300" y="987574"/>
              <a:ext cx="146540" cy="648072"/>
              <a:chOff x="899592" y="987574"/>
              <a:chExt cx="146540" cy="648072"/>
            </a:xfrm>
          </p:grpSpPr>
          <p:sp>
            <p:nvSpPr>
              <p:cNvPr id="43" name="椭圆 42"/>
              <p:cNvSpPr/>
              <p:nvPr/>
            </p:nvSpPr>
            <p:spPr>
              <a:xfrm>
                <a:off x="899592" y="1489106"/>
                <a:ext cx="146540" cy="146540"/>
              </a:xfrm>
              <a:prstGeom prst="ellipse">
                <a:avLst/>
              </a:prstGeom>
              <a:solidFill>
                <a:sysClr val="windowText" lastClr="000000">
                  <a:lumMod val="75000"/>
                  <a:lumOff val="25000"/>
                </a:sysClr>
              </a:solidFill>
              <a:ln w="25400" cap="flat" cmpd="sng" algn="ctr">
                <a:noFill/>
                <a:prstDash val="solid"/>
              </a:ln>
              <a:effectLst>
                <a:innerShdw blurRad="114300">
                  <a:prstClr val="black"/>
                </a:inn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44" name="圆角矩形 43"/>
              <p:cNvSpPr/>
              <p:nvPr/>
            </p:nvSpPr>
            <p:spPr>
              <a:xfrm>
                <a:off x="936858" y="987574"/>
                <a:ext cx="72008" cy="612068"/>
              </a:xfrm>
              <a:prstGeom prst="roundRect">
                <a:avLst>
                  <a:gd name="adj" fmla="val 50000"/>
                </a:avLst>
              </a:prstGeom>
              <a:gradFill>
                <a:gsLst>
                  <a:gs pos="0">
                    <a:sysClr val="windowText" lastClr="000000">
                      <a:lumMod val="50000"/>
                      <a:lumOff val="50000"/>
                    </a:sysClr>
                  </a:gs>
                  <a:gs pos="100000">
                    <a:sysClr val="window" lastClr="FFFFFF">
                      <a:lumMod val="75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sp>
            <p:nvSpPr>
              <p:cNvPr id="45" name="圆角矩形 44"/>
              <p:cNvSpPr/>
              <p:nvPr/>
            </p:nvSpPr>
            <p:spPr>
              <a:xfrm>
                <a:off x="961885" y="1023578"/>
                <a:ext cx="46981" cy="502794"/>
              </a:xfrm>
              <a:prstGeom prst="roundRect">
                <a:avLst>
                  <a:gd name="adj" fmla="val 50000"/>
                </a:avLst>
              </a:prstGeom>
              <a:gradFill>
                <a:gsLst>
                  <a:gs pos="0">
                    <a:sysClr val="window" lastClr="FFFFFF">
                      <a:alpha val="49000"/>
                    </a:sysClr>
                  </a:gs>
                  <a:gs pos="100000">
                    <a:sysClr val="window" lastClr="FFFFFF">
                      <a:lumMod val="75000"/>
                      <a:alpha val="38000"/>
                    </a:sysClr>
                  </a:gs>
                </a:gsLst>
                <a:lin ang="5400000" scaled="0"/>
              </a:gradFill>
              <a:ln w="25400"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zh-CN" altLang="en-US" sz="1800" b="0" i="0" u="none" strike="noStrike" kern="0" cap="none" spc="0" normalizeH="0" baseline="0" noProof="0" dirty="0">
                  <a:ln>
                    <a:noFill/>
                  </a:ln>
                  <a:solidFill>
                    <a:sysClr val="window" lastClr="FFFFFF"/>
                  </a:solidFill>
                  <a:effectLst/>
                  <a:uLnTx/>
                  <a:uFillTx/>
                  <a:latin typeface="Arial"/>
                  <a:ea typeface="微软雅黑" panose="020B0503020204020204" pitchFamily="34" charset="-122"/>
                  <a:cs typeface="+mn-cs"/>
                </a:endParaRPr>
              </a:p>
            </p:txBody>
          </p:sp>
        </p:grpSp>
      </p:grpSp>
      <p:sp>
        <p:nvSpPr>
          <p:cNvPr id="64" name="矩形 63"/>
          <p:cNvSpPr/>
          <p:nvPr/>
        </p:nvSpPr>
        <p:spPr>
          <a:xfrm>
            <a:off x="876919" y="2319722"/>
            <a:ext cx="2457631" cy="1446534"/>
          </a:xfrm>
          <a:prstGeom prst="rect">
            <a:avLst/>
          </a:prstGeom>
        </p:spPr>
        <p:txBody>
          <a:bodyPr wrap="square" lIns="91424" tIns="45712" rIns="91424" bIns="45712">
            <a:spAutoFit/>
          </a:bodyPr>
          <a:lstStyle/>
          <a:p>
            <a:pPr lvl="0" algn="ctr" defTabSz="914400">
              <a:lnSpc>
                <a:spcPct val="200000"/>
              </a:lnSpc>
              <a:spcBef>
                <a:spcPts val="600"/>
              </a:spcBef>
              <a:defRPr/>
            </a:pPr>
            <a:r>
              <a:rPr lang="en-US" altLang="zh-CN" sz="1100" kern="0" dirty="0">
                <a:solidFill>
                  <a:sysClr val="windowText" lastClr="000000">
                    <a:lumMod val="50000"/>
                    <a:lumOff val="50000"/>
                  </a:sysClr>
                </a:solidFill>
                <a:ea typeface="微软雅黑" panose="020B0503020204020204" pitchFamily="34" charset="-122"/>
              </a:rPr>
              <a:t>Lorem ipsum dolor sit amet, consectetur adipiscing elit. Morbi ultrices posuere sapien, eu lacinia dui incidunt in. Morbi</a:t>
            </a:r>
            <a:endParaRPr kumimoji="0" lang="zh-CN" altLang="en-US" sz="1100" b="0" i="0" u="none" strike="noStrike" kern="0" cap="none" spc="0" normalizeH="0" baseline="0" noProof="0" dirty="0">
              <a:ln>
                <a:noFill/>
              </a:ln>
              <a:solidFill>
                <a:sysClr val="windowText" lastClr="000000">
                  <a:lumMod val="50000"/>
                  <a:lumOff val="50000"/>
                </a:sysClr>
              </a:solidFill>
              <a:effectLst/>
              <a:uLnTx/>
              <a:uFillTx/>
              <a:ea typeface="微软雅黑" panose="020B0503020204020204" pitchFamily="34" charset="-122"/>
            </a:endParaRPr>
          </a:p>
        </p:txBody>
      </p:sp>
      <p:sp>
        <p:nvSpPr>
          <p:cNvPr id="65" name="TextBox 87"/>
          <p:cNvSpPr txBox="1"/>
          <p:nvPr/>
        </p:nvSpPr>
        <p:spPr>
          <a:xfrm>
            <a:off x="948398" y="1995686"/>
            <a:ext cx="2314673" cy="307760"/>
          </a:xfrm>
          <a:prstGeom prst="rect">
            <a:avLst/>
          </a:prstGeom>
          <a:noFill/>
          <a:effectLst/>
        </p:spPr>
        <p:txBody>
          <a:bodyPr wrap="square" lIns="91424" tIns="45712" rIns="91424" bIns="45712" rtlCol="0">
            <a:spAutoFit/>
          </a:bodyPr>
          <a:lstStyle>
            <a:defPPr>
              <a:defRPr lang="zh-CN"/>
            </a:defPPr>
            <a:lvl1pPr algn="ctr">
              <a:defRPr sz="4800">
                <a:solidFill>
                  <a:schemeClr val="bg1"/>
                </a:solidFill>
                <a:effectLst>
                  <a:outerShdw blurRad="114300" dist="63500" dir="2700000" algn="tl">
                    <a:srgbClr val="000000">
                      <a:alpha val="20000"/>
                    </a:srgbClr>
                  </a:outerShdw>
                </a:effectLst>
                <a:latin typeface="+mj-lt"/>
                <a:ea typeface="方正粗宋简体" panose="03000509000000000000" pitchFamily="65" charset="-122"/>
              </a:defRPr>
            </a:lvl1pPr>
          </a:lstStyle>
          <a:p>
            <a:pPr lvl="0"/>
            <a:r>
              <a:rPr lang="en-US" altLang="zh-CN" sz="1400" b="1" dirty="0">
                <a:solidFill>
                  <a:srgbClr val="56C1DA"/>
                </a:solidFill>
                <a:effectLst/>
                <a:ea typeface="微软雅黑" panose="020B0503020204020204" pitchFamily="34" charset="-122"/>
              </a:rPr>
              <a:t>Click To Add Text</a:t>
            </a:r>
            <a:endParaRPr lang="zh-CN" altLang="en-US" sz="1400" b="1" dirty="0">
              <a:solidFill>
                <a:srgbClr val="56C1DA"/>
              </a:solidFill>
              <a:effectLst/>
              <a:latin typeface="Century Gothic"/>
              <a:ea typeface="微软雅黑" panose="020B0503020204020204" pitchFamily="34" charset="-122"/>
            </a:endParaRPr>
          </a:p>
        </p:txBody>
      </p:sp>
      <p:sp>
        <p:nvSpPr>
          <p:cNvPr id="66" name="矩形 65"/>
          <p:cNvSpPr/>
          <p:nvPr/>
        </p:nvSpPr>
        <p:spPr>
          <a:xfrm>
            <a:off x="3779913" y="3338454"/>
            <a:ext cx="4788532" cy="1092591"/>
          </a:xfrm>
          <a:prstGeom prst="rect">
            <a:avLst/>
          </a:prstGeom>
        </p:spPr>
        <p:txBody>
          <a:bodyPr wrap="square" lIns="91424" tIns="45712" rIns="91424" bIns="45712">
            <a:spAutoFit/>
          </a:bodyPr>
          <a:lstStyle/>
          <a:p>
            <a:pPr marL="171450" indent="-171450">
              <a:lnSpc>
                <a:spcPct val="130000"/>
              </a:lnSpc>
              <a:buFont typeface="Arial"/>
              <a:buChar char="•"/>
            </a:pPr>
            <a:r>
              <a:rPr lang="en-US" altLang="zh-CN" sz="1000" dirty="0">
                <a:solidFill>
                  <a:srgbClr val="404040"/>
                </a:solidFill>
                <a:ea typeface="微软雅黑" panose="020B0503020204020204" pitchFamily="34" charset="-122"/>
              </a:rPr>
              <a:t>Lorem ipsum dolor sit amet, consectetur adipiscing elit. Morbi ultrices posuere sapien, eu lacinia dui incidunt in. Morbi mattis mattis erat</a:t>
            </a:r>
          </a:p>
          <a:p>
            <a:pPr>
              <a:lnSpc>
                <a:spcPct val="130000"/>
              </a:lnSpc>
            </a:pPr>
            <a:r>
              <a:rPr lang="en-US" altLang="zh-CN" sz="1000" dirty="0">
                <a:solidFill>
                  <a:srgbClr val="404040"/>
                </a:solidFill>
                <a:ea typeface="微软雅黑" panose="020B0503020204020204" pitchFamily="34" charset="-122"/>
              </a:rPr>
              <a:t>.</a:t>
            </a:r>
            <a:endParaRPr lang="en-US" altLang="zh-CN" sz="1000" dirty="0">
              <a:solidFill>
                <a:srgbClr val="404040"/>
              </a:solidFill>
              <a:latin typeface="Century Gothic"/>
              <a:ea typeface="微软雅黑" panose="020B0503020204020204" pitchFamily="34" charset="-122"/>
            </a:endParaRPr>
          </a:p>
          <a:p>
            <a:pPr marL="171450" indent="-171450">
              <a:lnSpc>
                <a:spcPct val="130000"/>
              </a:lnSpc>
              <a:buFont typeface="Arial"/>
              <a:buChar char="•"/>
            </a:pPr>
            <a:r>
              <a:rPr lang="en-US" altLang="zh-CN" sz="1000" dirty="0">
                <a:solidFill>
                  <a:srgbClr val="404040"/>
                </a:solidFill>
                <a:ea typeface="微软雅黑" panose="020B0503020204020204" pitchFamily="34" charset="-122"/>
              </a:rPr>
              <a:t>Lorem ipsum dolor sit amet, consectetur adipiscing elit. Morbi ultrices posuere sapien, eu lacinia dui incidunt in. Morbi mattis mattis erat</a:t>
            </a:r>
          </a:p>
        </p:txBody>
      </p:sp>
      <p:graphicFrame>
        <p:nvGraphicFramePr>
          <p:cNvPr id="67" name="图表 66"/>
          <p:cNvGraphicFramePr/>
          <p:nvPr>
            <p:extLst>
              <p:ext uri="{D42A27DB-BD31-4B8C-83A1-F6EECF244321}">
                <p14:modId xmlns:p14="http://schemas.microsoft.com/office/powerpoint/2010/main" val="3053657039"/>
              </p:ext>
            </p:extLst>
          </p:nvPr>
        </p:nvGraphicFramePr>
        <p:xfrm>
          <a:off x="3779913" y="951570"/>
          <a:ext cx="4788532" cy="205382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0713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theme/theme1.xml><?xml version="1.0" encoding="utf-8"?>
<a:theme xmlns:a="http://schemas.openxmlformats.org/drawingml/2006/main" name="https://www.freeppt7.com">
  <a:themeElements>
    <a:clrScheme name="像素">
      <a:dk1>
        <a:srgbClr val="103154"/>
      </a:dk1>
      <a:lt1>
        <a:srgbClr val="FFFFFF"/>
      </a:lt1>
      <a:dk2>
        <a:srgbClr val="00BFC3"/>
      </a:dk2>
      <a:lt2>
        <a:srgbClr val="0096FF"/>
      </a:lt2>
      <a:accent1>
        <a:srgbClr val="FF7F01"/>
      </a:accent1>
      <a:accent2>
        <a:srgbClr val="F1B015"/>
      </a:accent2>
      <a:accent3>
        <a:srgbClr val="FBEC85"/>
      </a:accent3>
      <a:accent4>
        <a:srgbClr val="D2C2F1"/>
      </a:accent4>
      <a:accent5>
        <a:srgbClr val="DA5AF4"/>
      </a:accent5>
      <a:accent6>
        <a:srgbClr val="9D09D1"/>
      </a:accent6>
      <a:hlink>
        <a:srgbClr val="1286C9"/>
      </a:hlink>
      <a:folHlink>
        <a:srgbClr val="A8C2E7"/>
      </a:folHlink>
    </a:clrScheme>
    <a:fontScheme name="奥斯汀">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办公室">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常用字体2">
    <a:majorFont>
      <a:latin typeface="Impact"/>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微软雅黑.thmx</Template>
  <TotalTime>817</TotalTime>
  <Words>1038</Words>
  <Application>Microsoft Office PowerPoint</Application>
  <PresentationFormat>全屏显示(16:9)</PresentationFormat>
  <Paragraphs>167</Paragraphs>
  <Slides>21</Slides>
  <Notes>1</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21</vt:i4>
      </vt:variant>
    </vt:vector>
  </HeadingPairs>
  <TitlesOfParts>
    <vt:vector size="28" baseType="lpstr">
      <vt:lpstr>方正兰亭粗黑简体</vt:lpstr>
      <vt:lpstr>微软雅黑</vt:lpstr>
      <vt:lpstr>Arial</vt:lpstr>
      <vt:lpstr>Calibri</vt:lpstr>
      <vt:lpstr>Century Gothic</vt:lpstr>
      <vt:lpstr>Impact</vt:lpstr>
      <vt:lpstr>https://www.freeppt7.com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subject/>
  <dc:creator>https://www.freeppt7.com</dc:creator>
  <cp:keywords>https:/www.freeppt7.com</cp:keywords>
  <dc:description/>
  <cp:lastModifiedBy>之灵 宇</cp:lastModifiedBy>
  <cp:revision>115</cp:revision>
  <dcterms:created xsi:type="dcterms:W3CDTF">2015-04-19T08:05:59Z</dcterms:created>
  <dcterms:modified xsi:type="dcterms:W3CDTF">2019-07-24T08:59:36Z</dcterms:modified>
  <cp:category/>
</cp:coreProperties>
</file>