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C00"/>
    <a:srgbClr val="EC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94424" autoAdjust="0"/>
  </p:normalViewPr>
  <p:slideViewPr>
    <p:cSldViewPr snapToGrid="0" showGuides="1">
      <p:cViewPr varScale="1">
        <p:scale>
          <a:sx n="72" d="100"/>
          <a:sy n="72" d="100"/>
        </p:scale>
        <p:origin x="654" y="72"/>
      </p:cViewPr>
      <p:guideLst>
        <p:guide orient="horz" pos="2183"/>
        <p:guide pos="3840"/>
        <p:guide pos="1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1-4458-BEF1-E105F91237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1-4458-BEF1-E105F912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50"/>
        <c:axId val="693423072"/>
        <c:axId val="693423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1C1-4458-BEF1-E105F9123741}"/>
                  </c:ext>
                </c:extLst>
              </c15:ser>
            </c15:filteredBarSeries>
          </c:ext>
        </c:extLst>
      </c:barChart>
      <c:catAx>
        <c:axId val="6934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zh-CN"/>
          </a:p>
        </c:txPr>
        <c:crossAx val="693423632"/>
        <c:crosses val="autoZero"/>
        <c:auto val="1"/>
        <c:lblAlgn val="ctr"/>
        <c:lblOffset val="100"/>
        <c:noMultiLvlLbl val="0"/>
      </c:catAx>
      <c:valAx>
        <c:axId val="69342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342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4-4972-BDF8-466573FCEA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5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4-4972-BDF8-466573FCEA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5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F4-4972-BDF8-466573FCE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915664"/>
        <c:axId val="699916224"/>
      </c:lineChart>
      <c:catAx>
        <c:axId val="69991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zh-CN"/>
          </a:p>
        </c:txPr>
        <c:crossAx val="699916224"/>
        <c:crosses val="autoZero"/>
        <c:auto val="1"/>
        <c:lblAlgn val="ctr"/>
        <c:lblOffset val="100"/>
        <c:noMultiLvlLbl val="0"/>
      </c:catAx>
      <c:valAx>
        <c:axId val="699916224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alpha val="2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999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D-4AE9-8DDF-A109ECC71A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1D-4AE9-8DDF-A109ECC71A8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1D-4AE9-8DDF-A109ECC71A82}"/>
              </c:ext>
            </c:extLst>
          </c:dPt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6-3A1D-4AE9-8DDF-A109ECC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D49B-8AB1-4855-A4A4-08C0E4F52BDE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5D5F-0965-4E51-9C70-23D48B456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74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8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0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8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5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4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6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81D0-A797-4AF9-BA7D-F9EDE7CA232C}" type="datetimeFigureOut">
              <a:rPr lang="zh-CN" altLang="en-US" smtClean="0"/>
              <a:t>2019/7/26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4D9B-0B73-4C3A-834C-B3116E5F4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45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84346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843463"/>
            <a:ext cx="12192000" cy="2014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6725" y="2101333"/>
            <a:ext cx="683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Presentation Title</a:t>
            </a:r>
            <a:endParaRPr lang="zh-CN" altLang="en-US" sz="6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8644" y="3133278"/>
            <a:ext cx="350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Subtitle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弧形 9"/>
          <p:cNvSpPr/>
          <p:nvPr/>
        </p:nvSpPr>
        <p:spPr>
          <a:xfrm>
            <a:off x="2957556" y="2219541"/>
            <a:ext cx="796601" cy="796601"/>
          </a:xfrm>
          <a:prstGeom prst="arc">
            <a:avLst>
              <a:gd name="adj1" fmla="val 2417097"/>
              <a:gd name="adj2" fmla="val 1932386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8644" y="343471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781081" y="343471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5">
            <a:hlinkClick r:id="rId3"/>
            <a:extLst>
              <a:ext uri="{FF2B5EF4-FFF2-40B4-BE49-F238E27FC236}">
                <a16:creationId xmlns:a16="http://schemas.microsoft.com/office/drawing/2014/main" id="{8BB0FD3F-0E62-48F5-96EB-3F6683DCD9C8}"/>
              </a:ext>
            </a:extLst>
          </p:cNvPr>
          <p:cNvSpPr txBox="1"/>
          <p:nvPr/>
        </p:nvSpPr>
        <p:spPr>
          <a:xfrm>
            <a:off x="466725" y="6385818"/>
            <a:ext cx="1172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04A96A0-5374-449C-9E7E-F340431AE4AD}"/>
              </a:ext>
            </a:extLst>
          </p:cNvPr>
          <p:cNvSpPr txBox="1"/>
          <p:nvPr/>
        </p:nvSpPr>
        <p:spPr>
          <a:xfrm>
            <a:off x="10103531" y="358131"/>
            <a:ext cx="185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LogoType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8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0604" y="4126929"/>
            <a:ext cx="1028084" cy="1181707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312" y="3123897"/>
            <a:ext cx="1028084" cy="1181707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0605" y="2120864"/>
            <a:ext cx="1028084" cy="1181707"/>
          </a:xfrm>
          <a:custGeom>
            <a:avLst/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4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</p:spPr>
      </p:pic>
      <p:sp>
        <p:nvSpPr>
          <p:cNvPr id="10" name="任意多边形 9"/>
          <p:cNvSpPr/>
          <p:nvPr/>
        </p:nvSpPr>
        <p:spPr>
          <a:xfrm>
            <a:off x="4750272" y="2120863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413643" y="3123896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750272" y="4126928"/>
            <a:ext cx="1028085" cy="118170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7441727" y="2621042"/>
            <a:ext cx="772202" cy="772202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213929" y="2627355"/>
            <a:ext cx="1200150" cy="0"/>
          </a:xfrm>
          <a:prstGeom prst="line">
            <a:avLst/>
          </a:prstGeom>
          <a:ln w="25400">
            <a:solidFill>
              <a:schemeClr val="bg1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8213929" y="2942548"/>
            <a:ext cx="3244646" cy="1088067"/>
            <a:chOff x="8213929" y="2942548"/>
            <a:chExt cx="3244646" cy="1088067"/>
          </a:xfrm>
        </p:grpSpPr>
        <p:sp>
          <p:nvSpPr>
            <p:cNvPr id="32" name="矩形 31"/>
            <p:cNvSpPr/>
            <p:nvPr/>
          </p:nvSpPr>
          <p:spPr>
            <a:xfrm>
              <a:off x="8213929" y="3384284"/>
              <a:ext cx="3244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213929" y="2942548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4143040" y="2698795"/>
            <a:ext cx="570116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93"/>
          <p:cNvSpPr>
            <a:spLocks noEditPoints="1"/>
          </p:cNvSpPr>
          <p:nvPr/>
        </p:nvSpPr>
        <p:spPr bwMode="auto">
          <a:xfrm>
            <a:off x="5079496" y="4533574"/>
            <a:ext cx="369633" cy="368413"/>
          </a:xfrm>
          <a:custGeom>
            <a:avLst/>
            <a:gdLst>
              <a:gd name="T0" fmla="*/ 54 w 128"/>
              <a:gd name="T1" fmla="*/ 52 h 128"/>
              <a:gd name="T2" fmla="*/ 60 w 128"/>
              <a:gd name="T3" fmla="*/ 46 h 128"/>
              <a:gd name="T4" fmla="*/ 54 w 128"/>
              <a:gd name="T5" fmla="*/ 40 h 128"/>
              <a:gd name="T6" fmla="*/ 48 w 128"/>
              <a:gd name="T7" fmla="*/ 46 h 128"/>
              <a:gd name="T8" fmla="*/ 54 w 128"/>
              <a:gd name="T9" fmla="*/ 52 h 128"/>
              <a:gd name="T10" fmla="*/ 78 w 128"/>
              <a:gd name="T11" fmla="*/ 52 h 128"/>
              <a:gd name="T12" fmla="*/ 84 w 128"/>
              <a:gd name="T13" fmla="*/ 46 h 128"/>
              <a:gd name="T14" fmla="*/ 78 w 128"/>
              <a:gd name="T15" fmla="*/ 40 h 128"/>
              <a:gd name="T16" fmla="*/ 72 w 128"/>
              <a:gd name="T17" fmla="*/ 46 h 128"/>
              <a:gd name="T18" fmla="*/ 78 w 128"/>
              <a:gd name="T19" fmla="*/ 52 h 128"/>
              <a:gd name="T20" fmla="*/ 42 w 128"/>
              <a:gd name="T21" fmla="*/ 90 h 128"/>
              <a:gd name="T22" fmla="*/ 52 w 128"/>
              <a:gd name="T23" fmla="*/ 91 h 128"/>
              <a:gd name="T24" fmla="*/ 104 w 128"/>
              <a:gd name="T25" fmla="*/ 45 h 128"/>
              <a:gd name="T26" fmla="*/ 52 w 128"/>
              <a:gd name="T27" fmla="*/ 0 h 128"/>
              <a:gd name="T28" fmla="*/ 0 w 128"/>
              <a:gd name="T29" fmla="*/ 45 h 128"/>
              <a:gd name="T30" fmla="*/ 20 w 128"/>
              <a:gd name="T31" fmla="*/ 81 h 128"/>
              <a:gd name="T32" fmla="*/ 20 w 128"/>
              <a:gd name="T33" fmla="*/ 104 h 128"/>
              <a:gd name="T34" fmla="*/ 42 w 128"/>
              <a:gd name="T35" fmla="*/ 90 h 128"/>
              <a:gd name="T36" fmla="*/ 8 w 128"/>
              <a:gd name="T37" fmla="*/ 46 h 128"/>
              <a:gd name="T38" fmla="*/ 52 w 128"/>
              <a:gd name="T39" fmla="*/ 8 h 128"/>
              <a:gd name="T40" fmla="*/ 96 w 128"/>
              <a:gd name="T41" fmla="*/ 46 h 128"/>
              <a:gd name="T42" fmla="*/ 52 w 128"/>
              <a:gd name="T43" fmla="*/ 84 h 128"/>
              <a:gd name="T44" fmla="*/ 42 w 128"/>
              <a:gd name="T45" fmla="*/ 83 h 128"/>
              <a:gd name="T46" fmla="*/ 34 w 128"/>
              <a:gd name="T47" fmla="*/ 88 h 128"/>
              <a:gd name="T48" fmla="*/ 34 w 128"/>
              <a:gd name="T49" fmla="*/ 88 h 128"/>
              <a:gd name="T50" fmla="*/ 28 w 128"/>
              <a:gd name="T51" fmla="*/ 92 h 128"/>
              <a:gd name="T52" fmla="*/ 28 w 128"/>
              <a:gd name="T53" fmla="*/ 86 h 128"/>
              <a:gd name="T54" fmla="*/ 28 w 128"/>
              <a:gd name="T55" fmla="*/ 78 h 128"/>
              <a:gd name="T56" fmla="*/ 8 w 128"/>
              <a:gd name="T57" fmla="*/ 46 h 128"/>
              <a:gd name="T58" fmla="*/ 36 w 128"/>
              <a:gd name="T59" fmla="*/ 46 h 128"/>
              <a:gd name="T60" fmla="*/ 30 w 128"/>
              <a:gd name="T61" fmla="*/ 40 h 128"/>
              <a:gd name="T62" fmla="*/ 24 w 128"/>
              <a:gd name="T63" fmla="*/ 46 h 128"/>
              <a:gd name="T64" fmla="*/ 30 w 128"/>
              <a:gd name="T65" fmla="*/ 52 h 128"/>
              <a:gd name="T66" fmla="*/ 36 w 128"/>
              <a:gd name="T67" fmla="*/ 46 h 128"/>
              <a:gd name="T68" fmla="*/ 112 w 128"/>
              <a:gd name="T69" fmla="*/ 37 h 128"/>
              <a:gd name="T70" fmla="*/ 112 w 128"/>
              <a:gd name="T71" fmla="*/ 40 h 128"/>
              <a:gd name="T72" fmla="*/ 111 w 128"/>
              <a:gd name="T73" fmla="*/ 47 h 128"/>
              <a:gd name="T74" fmla="*/ 120 w 128"/>
              <a:gd name="T75" fmla="*/ 70 h 128"/>
              <a:gd name="T76" fmla="*/ 100 w 128"/>
              <a:gd name="T77" fmla="*/ 102 h 128"/>
              <a:gd name="T78" fmla="*/ 100 w 128"/>
              <a:gd name="T79" fmla="*/ 110 h 128"/>
              <a:gd name="T80" fmla="*/ 100 w 128"/>
              <a:gd name="T81" fmla="*/ 116 h 128"/>
              <a:gd name="T82" fmla="*/ 94 w 128"/>
              <a:gd name="T83" fmla="*/ 112 h 128"/>
              <a:gd name="T84" fmla="*/ 94 w 128"/>
              <a:gd name="T85" fmla="*/ 112 h 128"/>
              <a:gd name="T86" fmla="*/ 86 w 128"/>
              <a:gd name="T87" fmla="*/ 107 h 128"/>
              <a:gd name="T88" fmla="*/ 76 w 128"/>
              <a:gd name="T89" fmla="*/ 108 h 128"/>
              <a:gd name="T90" fmla="*/ 49 w 128"/>
              <a:gd name="T91" fmla="*/ 100 h 128"/>
              <a:gd name="T92" fmla="*/ 42 w 128"/>
              <a:gd name="T93" fmla="*/ 100 h 128"/>
              <a:gd name="T94" fmla="*/ 37 w 128"/>
              <a:gd name="T95" fmla="*/ 100 h 128"/>
              <a:gd name="T96" fmla="*/ 76 w 128"/>
              <a:gd name="T97" fmla="*/ 115 h 128"/>
              <a:gd name="T98" fmla="*/ 86 w 128"/>
              <a:gd name="T99" fmla="*/ 114 h 128"/>
              <a:gd name="T100" fmla="*/ 108 w 128"/>
              <a:gd name="T101" fmla="*/ 128 h 128"/>
              <a:gd name="T102" fmla="*/ 108 w 128"/>
              <a:gd name="T103" fmla="*/ 105 h 128"/>
              <a:gd name="T104" fmla="*/ 128 w 128"/>
              <a:gd name="T105" fmla="*/ 69 h 128"/>
              <a:gd name="T106" fmla="*/ 112 w 128"/>
              <a:gd name="T107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28">
                <a:moveTo>
                  <a:pt x="54" y="52"/>
                </a:moveTo>
                <a:cubicBezTo>
                  <a:pt x="57" y="52"/>
                  <a:pt x="60" y="49"/>
                  <a:pt x="60" y="46"/>
                </a:cubicBezTo>
                <a:cubicBezTo>
                  <a:pt x="60" y="43"/>
                  <a:pt x="57" y="40"/>
                  <a:pt x="54" y="40"/>
                </a:cubicBezTo>
                <a:cubicBezTo>
                  <a:pt x="51" y="40"/>
                  <a:pt x="48" y="43"/>
                  <a:pt x="48" y="46"/>
                </a:cubicBezTo>
                <a:cubicBezTo>
                  <a:pt x="48" y="49"/>
                  <a:pt x="51" y="52"/>
                  <a:pt x="54" y="52"/>
                </a:cubicBezTo>
                <a:close/>
                <a:moveTo>
                  <a:pt x="78" y="52"/>
                </a:moveTo>
                <a:cubicBezTo>
                  <a:pt x="81" y="52"/>
                  <a:pt x="84" y="49"/>
                  <a:pt x="84" y="46"/>
                </a:cubicBezTo>
                <a:cubicBezTo>
                  <a:pt x="84" y="43"/>
                  <a:pt x="81" y="40"/>
                  <a:pt x="78" y="40"/>
                </a:cubicBezTo>
                <a:cubicBezTo>
                  <a:pt x="75" y="40"/>
                  <a:pt x="72" y="43"/>
                  <a:pt x="72" y="46"/>
                </a:cubicBezTo>
                <a:cubicBezTo>
                  <a:pt x="72" y="49"/>
                  <a:pt x="75" y="52"/>
                  <a:pt x="78" y="52"/>
                </a:cubicBezTo>
                <a:close/>
                <a:moveTo>
                  <a:pt x="42" y="90"/>
                </a:moveTo>
                <a:cubicBezTo>
                  <a:pt x="46" y="91"/>
                  <a:pt x="49" y="91"/>
                  <a:pt x="52" y="91"/>
                </a:cubicBezTo>
                <a:cubicBezTo>
                  <a:pt x="81" y="91"/>
                  <a:pt x="104" y="71"/>
                  <a:pt x="104" y="45"/>
                </a:cubicBezTo>
                <a:cubicBezTo>
                  <a:pt x="104" y="20"/>
                  <a:pt x="81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8" y="73"/>
                  <a:pt x="20" y="81"/>
                </a:cubicBezTo>
                <a:cubicBezTo>
                  <a:pt x="20" y="104"/>
                  <a:pt x="20" y="104"/>
                  <a:pt x="20" y="104"/>
                </a:cubicBezTo>
                <a:lnTo>
                  <a:pt x="42" y="90"/>
                </a:lnTo>
                <a:close/>
                <a:moveTo>
                  <a:pt x="8" y="46"/>
                </a:moveTo>
                <a:cubicBezTo>
                  <a:pt x="8" y="25"/>
                  <a:pt x="28" y="8"/>
                  <a:pt x="52" y="8"/>
                </a:cubicBezTo>
                <a:cubicBezTo>
                  <a:pt x="76" y="8"/>
                  <a:pt x="96" y="25"/>
                  <a:pt x="96" y="46"/>
                </a:cubicBezTo>
                <a:cubicBezTo>
                  <a:pt x="96" y="67"/>
                  <a:pt x="76" y="84"/>
                  <a:pt x="52" y="84"/>
                </a:cubicBezTo>
                <a:cubicBezTo>
                  <a:pt x="48" y="84"/>
                  <a:pt x="45" y="84"/>
                  <a:pt x="42" y="83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88"/>
                  <a:pt x="34" y="88"/>
                  <a:pt x="34" y="8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78"/>
                  <a:pt x="28" y="78"/>
                  <a:pt x="28" y="78"/>
                </a:cubicBezTo>
                <a:cubicBezTo>
                  <a:pt x="16" y="71"/>
                  <a:pt x="8" y="59"/>
                  <a:pt x="8" y="46"/>
                </a:cubicBezTo>
                <a:close/>
                <a:moveTo>
                  <a:pt x="36" y="46"/>
                </a:moveTo>
                <a:cubicBezTo>
                  <a:pt x="36" y="43"/>
                  <a:pt x="33" y="40"/>
                  <a:pt x="30" y="40"/>
                </a:cubicBezTo>
                <a:cubicBezTo>
                  <a:pt x="27" y="40"/>
                  <a:pt x="24" y="43"/>
                  <a:pt x="24" y="46"/>
                </a:cubicBezTo>
                <a:cubicBezTo>
                  <a:pt x="24" y="49"/>
                  <a:pt x="27" y="52"/>
                  <a:pt x="30" y="52"/>
                </a:cubicBezTo>
                <a:cubicBezTo>
                  <a:pt x="33" y="52"/>
                  <a:pt x="36" y="49"/>
                  <a:pt x="36" y="46"/>
                </a:cubicBezTo>
                <a:close/>
                <a:moveTo>
                  <a:pt x="112" y="37"/>
                </a:moveTo>
                <a:cubicBezTo>
                  <a:pt x="112" y="38"/>
                  <a:pt x="112" y="39"/>
                  <a:pt x="112" y="40"/>
                </a:cubicBezTo>
                <a:cubicBezTo>
                  <a:pt x="112" y="43"/>
                  <a:pt x="112" y="45"/>
                  <a:pt x="111" y="47"/>
                </a:cubicBezTo>
                <a:cubicBezTo>
                  <a:pt x="117" y="54"/>
                  <a:pt x="120" y="62"/>
                  <a:pt x="120" y="70"/>
                </a:cubicBezTo>
                <a:cubicBezTo>
                  <a:pt x="120" y="83"/>
                  <a:pt x="112" y="95"/>
                  <a:pt x="100" y="102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3" y="108"/>
                  <a:pt x="80" y="108"/>
                  <a:pt x="76" y="108"/>
                </a:cubicBezTo>
                <a:cubicBezTo>
                  <a:pt x="66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61" y="115"/>
                  <a:pt x="76" y="115"/>
                </a:cubicBezTo>
                <a:cubicBezTo>
                  <a:pt x="79" y="115"/>
                  <a:pt x="82" y="115"/>
                  <a:pt x="86" y="114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20" y="97"/>
                  <a:pt x="128" y="84"/>
                  <a:pt x="128" y="69"/>
                </a:cubicBezTo>
                <a:cubicBezTo>
                  <a:pt x="128" y="57"/>
                  <a:pt x="122" y="45"/>
                  <a:pt x="11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Freeform 221"/>
          <p:cNvSpPr>
            <a:spLocks noEditPoints="1"/>
          </p:cNvSpPr>
          <p:nvPr/>
        </p:nvSpPr>
        <p:spPr bwMode="auto">
          <a:xfrm>
            <a:off x="6743478" y="3548236"/>
            <a:ext cx="368413" cy="368413"/>
          </a:xfrm>
          <a:custGeom>
            <a:avLst/>
            <a:gdLst>
              <a:gd name="T0" fmla="*/ 112 w 128"/>
              <a:gd name="T1" fmla="*/ 0 h 128"/>
              <a:gd name="T2" fmla="*/ 68 w 128"/>
              <a:gd name="T3" fmla="*/ 12 h 128"/>
              <a:gd name="T4" fmla="*/ 60 w 128"/>
              <a:gd name="T5" fmla="*/ 12 h 128"/>
              <a:gd name="T6" fmla="*/ 16 w 128"/>
              <a:gd name="T7" fmla="*/ 0 h 128"/>
              <a:gd name="T8" fmla="*/ 0 w 128"/>
              <a:gd name="T9" fmla="*/ 16 h 128"/>
              <a:gd name="T10" fmla="*/ 0 w 128"/>
              <a:gd name="T11" fmla="*/ 100 h 128"/>
              <a:gd name="T12" fmla="*/ 16 w 128"/>
              <a:gd name="T13" fmla="*/ 116 h 128"/>
              <a:gd name="T14" fmla="*/ 60 w 128"/>
              <a:gd name="T15" fmla="*/ 128 h 128"/>
              <a:gd name="T16" fmla="*/ 68 w 128"/>
              <a:gd name="T17" fmla="*/ 128 h 128"/>
              <a:gd name="T18" fmla="*/ 112 w 128"/>
              <a:gd name="T19" fmla="*/ 116 h 128"/>
              <a:gd name="T20" fmla="*/ 128 w 128"/>
              <a:gd name="T21" fmla="*/ 100 h 128"/>
              <a:gd name="T22" fmla="*/ 128 w 128"/>
              <a:gd name="T23" fmla="*/ 16 h 128"/>
              <a:gd name="T24" fmla="*/ 112 w 128"/>
              <a:gd name="T25" fmla="*/ 0 h 128"/>
              <a:gd name="T26" fmla="*/ 60 w 128"/>
              <a:gd name="T27" fmla="*/ 120 h 128"/>
              <a:gd name="T28" fmla="*/ 16 w 128"/>
              <a:gd name="T29" fmla="*/ 108 h 128"/>
              <a:gd name="T30" fmla="*/ 8 w 128"/>
              <a:gd name="T31" fmla="*/ 100 h 128"/>
              <a:gd name="T32" fmla="*/ 8 w 128"/>
              <a:gd name="T33" fmla="*/ 16 h 128"/>
              <a:gd name="T34" fmla="*/ 16 w 128"/>
              <a:gd name="T35" fmla="*/ 8 h 128"/>
              <a:gd name="T36" fmla="*/ 60 w 128"/>
              <a:gd name="T37" fmla="*/ 20 h 128"/>
              <a:gd name="T38" fmla="*/ 60 w 128"/>
              <a:gd name="T39" fmla="*/ 120 h 128"/>
              <a:gd name="T40" fmla="*/ 120 w 128"/>
              <a:gd name="T41" fmla="*/ 100 h 128"/>
              <a:gd name="T42" fmla="*/ 112 w 128"/>
              <a:gd name="T43" fmla="*/ 108 h 128"/>
              <a:gd name="T44" fmla="*/ 68 w 128"/>
              <a:gd name="T45" fmla="*/ 120 h 128"/>
              <a:gd name="T46" fmla="*/ 68 w 128"/>
              <a:gd name="T47" fmla="*/ 20 h 128"/>
              <a:gd name="T48" fmla="*/ 112 w 128"/>
              <a:gd name="T49" fmla="*/ 8 h 128"/>
              <a:gd name="T50" fmla="*/ 120 w 128"/>
              <a:gd name="T51" fmla="*/ 16 h 128"/>
              <a:gd name="T52" fmla="*/ 120 w 128"/>
              <a:gd name="T53" fmla="*/ 10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Freeform 223"/>
          <p:cNvSpPr>
            <a:spLocks noEditPoints="1"/>
          </p:cNvSpPr>
          <p:nvPr/>
        </p:nvSpPr>
        <p:spPr bwMode="auto">
          <a:xfrm>
            <a:off x="5079497" y="2539926"/>
            <a:ext cx="369633" cy="368413"/>
          </a:xfrm>
          <a:custGeom>
            <a:avLst/>
            <a:gdLst>
              <a:gd name="T0" fmla="*/ 96 w 128"/>
              <a:gd name="T1" fmla="*/ 56 h 128"/>
              <a:gd name="T2" fmla="*/ 32 w 128"/>
              <a:gd name="T3" fmla="*/ 56 h 128"/>
              <a:gd name="T4" fmla="*/ 28 w 128"/>
              <a:gd name="T5" fmla="*/ 60 h 128"/>
              <a:gd name="T6" fmla="*/ 32 w 128"/>
              <a:gd name="T7" fmla="*/ 64 h 128"/>
              <a:gd name="T8" fmla="*/ 96 w 128"/>
              <a:gd name="T9" fmla="*/ 64 h 128"/>
              <a:gd name="T10" fmla="*/ 100 w 128"/>
              <a:gd name="T11" fmla="*/ 60 h 128"/>
              <a:gd name="T12" fmla="*/ 96 w 128"/>
              <a:gd name="T13" fmla="*/ 56 h 128"/>
              <a:gd name="T14" fmla="*/ 96 w 128"/>
              <a:gd name="T15" fmla="*/ 80 h 128"/>
              <a:gd name="T16" fmla="*/ 32 w 128"/>
              <a:gd name="T17" fmla="*/ 80 h 128"/>
              <a:gd name="T18" fmla="*/ 28 w 128"/>
              <a:gd name="T19" fmla="*/ 84 h 128"/>
              <a:gd name="T20" fmla="*/ 32 w 128"/>
              <a:gd name="T21" fmla="*/ 88 h 128"/>
              <a:gd name="T22" fmla="*/ 96 w 128"/>
              <a:gd name="T23" fmla="*/ 88 h 128"/>
              <a:gd name="T24" fmla="*/ 100 w 128"/>
              <a:gd name="T25" fmla="*/ 84 h 128"/>
              <a:gd name="T26" fmla="*/ 96 w 128"/>
              <a:gd name="T27" fmla="*/ 80 h 128"/>
              <a:gd name="T28" fmla="*/ 96 w 128"/>
              <a:gd name="T29" fmla="*/ 32 h 128"/>
              <a:gd name="T30" fmla="*/ 32 w 128"/>
              <a:gd name="T31" fmla="*/ 32 h 128"/>
              <a:gd name="T32" fmla="*/ 28 w 128"/>
              <a:gd name="T33" fmla="*/ 36 h 128"/>
              <a:gd name="T34" fmla="*/ 32 w 128"/>
              <a:gd name="T35" fmla="*/ 40 h 128"/>
              <a:gd name="T36" fmla="*/ 96 w 128"/>
              <a:gd name="T37" fmla="*/ 40 h 128"/>
              <a:gd name="T38" fmla="*/ 100 w 128"/>
              <a:gd name="T39" fmla="*/ 36 h 128"/>
              <a:gd name="T40" fmla="*/ 96 w 128"/>
              <a:gd name="T41" fmla="*/ 32 h 128"/>
              <a:gd name="T42" fmla="*/ 112 w 128"/>
              <a:gd name="T43" fmla="*/ 0 h 128"/>
              <a:gd name="T44" fmla="*/ 16 w 128"/>
              <a:gd name="T45" fmla="*/ 0 h 128"/>
              <a:gd name="T46" fmla="*/ 0 w 128"/>
              <a:gd name="T47" fmla="*/ 17 h 128"/>
              <a:gd name="T48" fmla="*/ 0 w 128"/>
              <a:gd name="T49" fmla="*/ 112 h 128"/>
              <a:gd name="T50" fmla="*/ 16 w 128"/>
              <a:gd name="T51" fmla="*/ 128 h 128"/>
              <a:gd name="T52" fmla="*/ 111 w 128"/>
              <a:gd name="T53" fmla="*/ 128 h 128"/>
              <a:gd name="T54" fmla="*/ 128 w 128"/>
              <a:gd name="T55" fmla="*/ 112 h 128"/>
              <a:gd name="T56" fmla="*/ 128 w 128"/>
              <a:gd name="T57" fmla="*/ 16 h 128"/>
              <a:gd name="T58" fmla="*/ 112 w 128"/>
              <a:gd name="T59" fmla="*/ 0 h 128"/>
              <a:gd name="T60" fmla="*/ 120 w 128"/>
              <a:gd name="T61" fmla="*/ 112 h 128"/>
              <a:gd name="T62" fmla="*/ 111 w 128"/>
              <a:gd name="T63" fmla="*/ 120 h 128"/>
              <a:gd name="T64" fmla="*/ 16 w 128"/>
              <a:gd name="T65" fmla="*/ 120 h 128"/>
              <a:gd name="T66" fmla="*/ 8 w 128"/>
              <a:gd name="T67" fmla="*/ 112 h 128"/>
              <a:gd name="T68" fmla="*/ 8 w 128"/>
              <a:gd name="T69" fmla="*/ 17 h 128"/>
              <a:gd name="T70" fmla="*/ 16 w 128"/>
              <a:gd name="T71" fmla="*/ 8 h 128"/>
              <a:gd name="T72" fmla="*/ 112 w 128"/>
              <a:gd name="T73" fmla="*/ 8 h 128"/>
              <a:gd name="T74" fmla="*/ 120 w 128"/>
              <a:gd name="T75" fmla="*/ 16 h 128"/>
              <a:gd name="T76" fmla="*/ 120 w 128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28">
                <a:moveTo>
                  <a:pt x="96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0" y="56"/>
                  <a:pt x="28" y="58"/>
                  <a:pt x="28" y="60"/>
                </a:cubicBezTo>
                <a:cubicBezTo>
                  <a:pt x="28" y="62"/>
                  <a:pt x="30" y="64"/>
                  <a:pt x="32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8" y="64"/>
                  <a:pt x="100" y="62"/>
                  <a:pt x="100" y="60"/>
                </a:cubicBezTo>
                <a:cubicBezTo>
                  <a:pt x="100" y="58"/>
                  <a:pt x="98" y="56"/>
                  <a:pt x="96" y="56"/>
                </a:cubicBezTo>
                <a:close/>
                <a:moveTo>
                  <a:pt x="96" y="80"/>
                </a:moveTo>
                <a:cubicBezTo>
                  <a:pt x="32" y="80"/>
                  <a:pt x="32" y="80"/>
                  <a:pt x="32" y="80"/>
                </a:cubicBezTo>
                <a:cubicBezTo>
                  <a:pt x="30" y="80"/>
                  <a:pt x="28" y="82"/>
                  <a:pt x="28" y="84"/>
                </a:cubicBezTo>
                <a:cubicBezTo>
                  <a:pt x="28" y="86"/>
                  <a:pt x="30" y="88"/>
                  <a:pt x="32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8" y="88"/>
                  <a:pt x="100" y="86"/>
                  <a:pt x="100" y="84"/>
                </a:cubicBezTo>
                <a:cubicBezTo>
                  <a:pt x="100" y="82"/>
                  <a:pt x="98" y="80"/>
                  <a:pt x="96" y="80"/>
                </a:cubicBezTo>
                <a:close/>
                <a:moveTo>
                  <a:pt x="96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0" y="32"/>
                  <a:pt x="28" y="34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34"/>
                  <a:pt x="98" y="32"/>
                  <a:pt x="96" y="32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143040" y="4730525"/>
            <a:ext cx="570116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5830" y="2915515"/>
            <a:ext cx="324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492571" y="2473779"/>
            <a:ext cx="1477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48" name="矩形 47"/>
          <p:cNvSpPr/>
          <p:nvPr/>
        </p:nvSpPr>
        <p:spPr>
          <a:xfrm>
            <a:off x="725830" y="4975310"/>
            <a:ext cx="324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492571" y="4533574"/>
            <a:ext cx="1477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324201" y="2414587"/>
            <a:ext cx="2257425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7397" y="2414587"/>
            <a:ext cx="2257425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90592" y="2414587"/>
            <a:ext cx="2257425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reeform 165"/>
          <p:cNvSpPr>
            <a:spLocks noEditPoints="1"/>
          </p:cNvSpPr>
          <p:nvPr/>
        </p:nvSpPr>
        <p:spPr bwMode="auto">
          <a:xfrm>
            <a:off x="3949248" y="2733674"/>
            <a:ext cx="390525" cy="481013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165"/>
          <p:cNvSpPr>
            <a:spLocks noEditPoints="1"/>
          </p:cNvSpPr>
          <p:nvPr/>
        </p:nvSpPr>
        <p:spPr bwMode="auto">
          <a:xfrm>
            <a:off x="7332444" y="2733674"/>
            <a:ext cx="390525" cy="481013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54269" y="2583804"/>
            <a:ext cx="1477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5179518" y="2583804"/>
            <a:ext cx="1477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8562713" y="2583804"/>
            <a:ext cx="1477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1172506" y="4049903"/>
            <a:ext cx="240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31548" y="4049903"/>
            <a:ext cx="240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14743" y="4049903"/>
            <a:ext cx="240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 flipV="1">
            <a:off x="1324201" y="3403177"/>
            <a:ext cx="2232000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flipV="1">
            <a:off x="4707397" y="3403177"/>
            <a:ext cx="2232000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flipV="1">
            <a:off x="8090592" y="3403177"/>
            <a:ext cx="2232000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4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2" name="矩形 1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88731" y="1835908"/>
            <a:ext cx="2014538" cy="2692550"/>
            <a:chOff x="4895137" y="2285747"/>
            <a:chExt cx="2014538" cy="2692550"/>
          </a:xfrm>
        </p:grpSpPr>
        <p:sp>
          <p:nvSpPr>
            <p:cNvPr id="11" name="椭圆 10"/>
            <p:cNvSpPr/>
            <p:nvPr/>
          </p:nvSpPr>
          <p:spPr>
            <a:xfrm>
              <a:off x="4895137" y="4211714"/>
              <a:ext cx="2014538" cy="766583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泪滴形 5"/>
            <p:cNvSpPr/>
            <p:nvPr/>
          </p:nvSpPr>
          <p:spPr>
            <a:xfrm rot="8100000">
              <a:off x="5137804" y="2285747"/>
              <a:ext cx="1529209" cy="1529209"/>
            </a:xfrm>
            <a:prstGeom prst="teardrop">
              <a:avLst>
                <a:gd name="adj" fmla="val 1244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655665" y="4528458"/>
              <a:ext cx="493485" cy="1161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603223" y="4516119"/>
              <a:ext cx="598368" cy="140792"/>
            </a:xfrm>
            <a:prstGeom prst="ellipse">
              <a:avLst/>
            </a:prstGeom>
            <a:noFill/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27324" y="2819518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Your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0800000">
              <a:off x="5739502" y="3930844"/>
              <a:ext cx="325809" cy="28087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7662399" y="5030469"/>
            <a:ext cx="568164" cy="21620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61294" y="2861258"/>
            <a:ext cx="568164" cy="21620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62543" y="5030469"/>
            <a:ext cx="568164" cy="21620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56595" y="2861258"/>
            <a:ext cx="568164" cy="21620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027728" y="2331941"/>
            <a:ext cx="414338" cy="514350"/>
            <a:chOff x="7756938" y="5035240"/>
            <a:chExt cx="414338" cy="514350"/>
          </a:xfrm>
        </p:grpSpPr>
        <p:sp>
          <p:nvSpPr>
            <p:cNvPr id="18" name="任意多边形 17"/>
            <p:cNvSpPr/>
            <p:nvPr/>
          </p:nvSpPr>
          <p:spPr>
            <a:xfrm>
              <a:off x="7756938" y="5035240"/>
              <a:ext cx="414338" cy="514350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785370" y="5094279"/>
              <a:ext cx="350185" cy="350188"/>
            </a:xfrm>
            <a:custGeom>
              <a:avLst/>
              <a:gdLst>
                <a:gd name="T0" fmla="*/ 60 w 60"/>
                <a:gd name="T1" fmla="*/ 22 h 60"/>
                <a:gd name="T2" fmla="*/ 30 w 60"/>
                <a:gd name="T3" fmla="*/ 0 h 60"/>
                <a:gd name="T4" fmla="*/ 0 w 60"/>
                <a:gd name="T5" fmla="*/ 22 h 60"/>
                <a:gd name="T6" fmla="*/ 30 w 60"/>
                <a:gd name="T7" fmla="*/ 44 h 60"/>
                <a:gd name="T8" fmla="*/ 33 w 60"/>
                <a:gd name="T9" fmla="*/ 44 h 60"/>
                <a:gd name="T10" fmla="*/ 35 w 60"/>
                <a:gd name="T11" fmla="*/ 44 h 60"/>
                <a:gd name="T12" fmla="*/ 37 w 60"/>
                <a:gd name="T13" fmla="*/ 43 h 60"/>
                <a:gd name="T14" fmla="*/ 32 w 60"/>
                <a:gd name="T15" fmla="*/ 60 h 60"/>
                <a:gd name="T16" fmla="*/ 60 w 60"/>
                <a:gd name="T17" fmla="*/ 24 h 60"/>
                <a:gd name="T18" fmla="*/ 60 w 60"/>
                <a:gd name="T19" fmla="*/ 23 h 60"/>
                <a:gd name="T20" fmla="*/ 60 w 60"/>
                <a:gd name="T2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60" y="22"/>
                  </a:moveTo>
                  <a:cubicBezTo>
                    <a:pt x="60" y="10"/>
                    <a:pt x="47" y="0"/>
                    <a:pt x="30" y="0"/>
                  </a:cubicBezTo>
                  <a:cubicBezTo>
                    <a:pt x="13" y="0"/>
                    <a:pt x="0" y="10"/>
                    <a:pt x="0" y="22"/>
                  </a:cubicBezTo>
                  <a:cubicBezTo>
                    <a:pt x="0" y="34"/>
                    <a:pt x="13" y="44"/>
                    <a:pt x="30" y="44"/>
                  </a:cubicBezTo>
                  <a:cubicBezTo>
                    <a:pt x="31" y="44"/>
                    <a:pt x="32" y="44"/>
                    <a:pt x="33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36" y="44"/>
                    <a:pt x="37" y="43"/>
                    <a:pt x="37" y="43"/>
                  </a:cubicBezTo>
                  <a:cubicBezTo>
                    <a:pt x="37" y="50"/>
                    <a:pt x="36" y="56"/>
                    <a:pt x="32" y="60"/>
                  </a:cubicBezTo>
                  <a:cubicBezTo>
                    <a:pt x="32" y="60"/>
                    <a:pt x="60" y="36"/>
                    <a:pt x="60" y="24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216727" y="2394858"/>
            <a:ext cx="414338" cy="514350"/>
            <a:chOff x="7773764" y="1379486"/>
            <a:chExt cx="414338" cy="514350"/>
          </a:xfrm>
        </p:grpSpPr>
        <p:sp>
          <p:nvSpPr>
            <p:cNvPr id="21" name="任意多边形 20"/>
            <p:cNvSpPr/>
            <p:nvPr/>
          </p:nvSpPr>
          <p:spPr>
            <a:xfrm>
              <a:off x="7773764" y="1379486"/>
              <a:ext cx="414338" cy="514350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816628" y="1424417"/>
              <a:ext cx="355119" cy="355119"/>
            </a:xfrm>
            <a:custGeom>
              <a:avLst/>
              <a:gdLst>
                <a:gd name="T0" fmla="*/ 58 w 61"/>
                <a:gd name="T1" fmla="*/ 50 h 61"/>
                <a:gd name="T2" fmla="*/ 48 w 61"/>
                <a:gd name="T3" fmla="*/ 40 h 61"/>
                <a:gd name="T4" fmla="*/ 52 w 61"/>
                <a:gd name="T5" fmla="*/ 26 h 61"/>
                <a:gd name="T6" fmla="*/ 26 w 61"/>
                <a:gd name="T7" fmla="*/ 0 h 61"/>
                <a:gd name="T8" fmla="*/ 0 w 61"/>
                <a:gd name="T9" fmla="*/ 26 h 61"/>
                <a:gd name="T10" fmla="*/ 26 w 61"/>
                <a:gd name="T11" fmla="*/ 52 h 61"/>
                <a:gd name="T12" fmla="*/ 40 w 61"/>
                <a:gd name="T13" fmla="*/ 48 h 61"/>
                <a:gd name="T14" fmla="*/ 50 w 61"/>
                <a:gd name="T15" fmla="*/ 58 h 61"/>
                <a:gd name="T16" fmla="*/ 58 w 61"/>
                <a:gd name="T17" fmla="*/ 58 h 61"/>
                <a:gd name="T18" fmla="*/ 58 w 61"/>
                <a:gd name="T19" fmla="*/ 50 h 61"/>
                <a:gd name="T20" fmla="*/ 26 w 61"/>
                <a:gd name="T21" fmla="*/ 44 h 61"/>
                <a:gd name="T22" fmla="*/ 8 w 61"/>
                <a:gd name="T23" fmla="*/ 26 h 61"/>
                <a:gd name="T24" fmla="*/ 26 w 61"/>
                <a:gd name="T25" fmla="*/ 8 h 61"/>
                <a:gd name="T26" fmla="*/ 44 w 61"/>
                <a:gd name="T27" fmla="*/ 26 h 61"/>
                <a:gd name="T28" fmla="*/ 26 w 61"/>
                <a:gd name="T29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1">
                  <a:moveTo>
                    <a:pt x="58" y="50"/>
                  </a:move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2" y="3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31" y="52"/>
                    <a:pt x="36" y="51"/>
                    <a:pt x="40" y="4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2" y="61"/>
                    <a:pt x="56" y="61"/>
                    <a:pt x="58" y="58"/>
                  </a:cubicBezTo>
                  <a:cubicBezTo>
                    <a:pt x="61" y="56"/>
                    <a:pt x="61" y="52"/>
                    <a:pt x="58" y="5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23122" y="4579190"/>
            <a:ext cx="414338" cy="514350"/>
            <a:chOff x="8562641" y="3207363"/>
            <a:chExt cx="414338" cy="514350"/>
          </a:xfrm>
        </p:grpSpPr>
        <p:sp>
          <p:nvSpPr>
            <p:cNvPr id="24" name="任意多边形 23"/>
            <p:cNvSpPr/>
            <p:nvPr/>
          </p:nvSpPr>
          <p:spPr>
            <a:xfrm>
              <a:off x="8562641" y="3207363"/>
              <a:ext cx="414338" cy="514350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>
              <a:spLocks noEditPoints="1"/>
            </p:cNvSpPr>
            <p:nvPr/>
          </p:nvSpPr>
          <p:spPr bwMode="auto">
            <a:xfrm>
              <a:off x="8652670" y="3239438"/>
              <a:ext cx="234280" cy="350188"/>
            </a:xfrm>
            <a:custGeom>
              <a:avLst/>
              <a:gdLst>
                <a:gd name="T0" fmla="*/ 40 w 40"/>
                <a:gd name="T1" fmla="*/ 17 h 60"/>
                <a:gd name="T2" fmla="*/ 20 w 40"/>
                <a:gd name="T3" fmla="*/ 0 h 60"/>
                <a:gd name="T4" fmla="*/ 0 w 40"/>
                <a:gd name="T5" fmla="*/ 17 h 60"/>
                <a:gd name="T6" fmla="*/ 0 w 40"/>
                <a:gd name="T7" fmla="*/ 20 h 60"/>
                <a:gd name="T8" fmla="*/ 20 w 40"/>
                <a:gd name="T9" fmla="*/ 60 h 60"/>
                <a:gd name="T10" fmla="*/ 40 w 40"/>
                <a:gd name="T11" fmla="*/ 20 h 60"/>
                <a:gd name="T12" fmla="*/ 40 w 40"/>
                <a:gd name="T13" fmla="*/ 17 h 60"/>
                <a:gd name="T14" fmla="*/ 20 w 40"/>
                <a:gd name="T15" fmla="*/ 28 h 60"/>
                <a:gd name="T16" fmla="*/ 12 w 40"/>
                <a:gd name="T17" fmla="*/ 20 h 60"/>
                <a:gd name="T18" fmla="*/ 20 w 40"/>
                <a:gd name="T19" fmla="*/ 12 h 60"/>
                <a:gd name="T20" fmla="*/ 28 w 40"/>
                <a:gd name="T21" fmla="*/ 20 h 60"/>
                <a:gd name="T22" fmla="*/ 20 w 40"/>
                <a:gd name="T2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0">
                  <a:moveTo>
                    <a:pt x="40" y="17"/>
                  </a:moveTo>
                  <a:cubicBezTo>
                    <a:pt x="38" y="8"/>
                    <a:pt x="30" y="0"/>
                    <a:pt x="20" y="0"/>
                  </a:cubicBezTo>
                  <a:cubicBezTo>
                    <a:pt x="10" y="0"/>
                    <a:pt x="2" y="8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40"/>
                    <a:pt x="20" y="60"/>
                    <a:pt x="20" y="60"/>
                  </a:cubicBezTo>
                  <a:cubicBezTo>
                    <a:pt x="20" y="60"/>
                    <a:pt x="40" y="40"/>
                    <a:pt x="40" y="20"/>
                  </a:cubicBezTo>
                  <a:cubicBezTo>
                    <a:pt x="40" y="19"/>
                    <a:pt x="40" y="18"/>
                    <a:pt x="40" y="17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39456" y="4528458"/>
            <a:ext cx="414338" cy="514350"/>
            <a:chOff x="3191254" y="3171825"/>
            <a:chExt cx="414338" cy="514350"/>
          </a:xfrm>
        </p:grpSpPr>
        <p:sp>
          <p:nvSpPr>
            <p:cNvPr id="27" name="任意多边形 26"/>
            <p:cNvSpPr/>
            <p:nvPr/>
          </p:nvSpPr>
          <p:spPr>
            <a:xfrm>
              <a:off x="3191254" y="3171825"/>
              <a:ext cx="414338" cy="514350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3219685" y="3238185"/>
              <a:ext cx="350186" cy="256475"/>
            </a:xfrm>
            <a:custGeom>
              <a:avLst/>
              <a:gdLst>
                <a:gd name="T0" fmla="*/ 52 w 60"/>
                <a:gd name="T1" fmla="*/ 0 h 44"/>
                <a:gd name="T2" fmla="*/ 8 w 60"/>
                <a:gd name="T3" fmla="*/ 0 h 44"/>
                <a:gd name="T4" fmla="*/ 0 w 60"/>
                <a:gd name="T5" fmla="*/ 8 h 44"/>
                <a:gd name="T6" fmla="*/ 0 w 60"/>
                <a:gd name="T7" fmla="*/ 36 h 44"/>
                <a:gd name="T8" fmla="*/ 8 w 60"/>
                <a:gd name="T9" fmla="*/ 44 h 44"/>
                <a:gd name="T10" fmla="*/ 52 w 60"/>
                <a:gd name="T11" fmla="*/ 44 h 44"/>
                <a:gd name="T12" fmla="*/ 60 w 60"/>
                <a:gd name="T13" fmla="*/ 36 h 44"/>
                <a:gd name="T14" fmla="*/ 60 w 60"/>
                <a:gd name="T15" fmla="*/ 8 h 44"/>
                <a:gd name="T16" fmla="*/ 52 w 60"/>
                <a:gd name="T17" fmla="*/ 0 h 44"/>
                <a:gd name="T18" fmla="*/ 52 w 60"/>
                <a:gd name="T19" fmla="*/ 32 h 44"/>
                <a:gd name="T20" fmla="*/ 48 w 60"/>
                <a:gd name="T21" fmla="*/ 36 h 44"/>
                <a:gd name="T22" fmla="*/ 38 w 60"/>
                <a:gd name="T23" fmla="*/ 26 h 44"/>
                <a:gd name="T24" fmla="*/ 32 w 60"/>
                <a:gd name="T25" fmla="*/ 32 h 44"/>
                <a:gd name="T26" fmla="*/ 28 w 60"/>
                <a:gd name="T27" fmla="*/ 32 h 44"/>
                <a:gd name="T28" fmla="*/ 22 w 60"/>
                <a:gd name="T29" fmla="*/ 26 h 44"/>
                <a:gd name="T30" fmla="*/ 12 w 60"/>
                <a:gd name="T31" fmla="*/ 36 h 44"/>
                <a:gd name="T32" fmla="*/ 8 w 60"/>
                <a:gd name="T33" fmla="*/ 32 h 44"/>
                <a:gd name="T34" fmla="*/ 18 w 60"/>
                <a:gd name="T35" fmla="*/ 22 h 44"/>
                <a:gd name="T36" fmla="*/ 16 w 60"/>
                <a:gd name="T37" fmla="*/ 20 h 44"/>
                <a:gd name="T38" fmla="*/ 8 w 60"/>
                <a:gd name="T39" fmla="*/ 12 h 44"/>
                <a:gd name="T40" fmla="*/ 12 w 60"/>
                <a:gd name="T41" fmla="*/ 8 h 44"/>
                <a:gd name="T42" fmla="*/ 28 w 60"/>
                <a:gd name="T43" fmla="*/ 24 h 44"/>
                <a:gd name="T44" fmla="*/ 32 w 60"/>
                <a:gd name="T45" fmla="*/ 24 h 44"/>
                <a:gd name="T46" fmla="*/ 48 w 60"/>
                <a:gd name="T47" fmla="*/ 8 h 44"/>
                <a:gd name="T48" fmla="*/ 52 w 60"/>
                <a:gd name="T49" fmla="*/ 12 h 44"/>
                <a:gd name="T50" fmla="*/ 44 w 60"/>
                <a:gd name="T51" fmla="*/ 20 h 44"/>
                <a:gd name="T52" fmla="*/ 42 w 60"/>
                <a:gd name="T53" fmla="*/ 22 h 44"/>
                <a:gd name="T54" fmla="*/ 52 w 60"/>
                <a:gd name="T55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44">
                  <a:moveTo>
                    <a:pt x="5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4"/>
                    <a:pt x="60" y="40"/>
                    <a:pt x="60" y="3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close/>
                  <a:moveTo>
                    <a:pt x="52" y="32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5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52863" y="4454474"/>
            <a:ext cx="2388240" cy="1339899"/>
            <a:chOff x="2452863" y="4454474"/>
            <a:chExt cx="2388240" cy="1339899"/>
          </a:xfrm>
        </p:grpSpPr>
        <p:sp>
          <p:nvSpPr>
            <p:cNvPr id="33" name="文本框 32"/>
            <p:cNvSpPr txBox="1"/>
            <p:nvPr/>
          </p:nvSpPr>
          <p:spPr>
            <a:xfrm>
              <a:off x="2452863" y="4454474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452863" y="4871043"/>
              <a:ext cx="23882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637864" y="4454474"/>
            <a:ext cx="178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37864" y="4871043"/>
            <a:ext cx="238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79354" y="2208956"/>
            <a:ext cx="2388240" cy="1339899"/>
            <a:chOff x="1179354" y="2208956"/>
            <a:chExt cx="2388240" cy="1339899"/>
          </a:xfrm>
        </p:grpSpPr>
        <p:sp>
          <p:nvSpPr>
            <p:cNvPr id="39" name="文本框 38"/>
            <p:cNvSpPr txBox="1"/>
            <p:nvPr/>
          </p:nvSpPr>
          <p:spPr>
            <a:xfrm>
              <a:off x="1779780" y="2208956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79354" y="2625525"/>
              <a:ext cx="23882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90322" y="2208956"/>
            <a:ext cx="2388240" cy="1339899"/>
            <a:chOff x="1179354" y="2208956"/>
            <a:chExt cx="2388240" cy="1339899"/>
          </a:xfrm>
        </p:grpSpPr>
        <p:sp>
          <p:nvSpPr>
            <p:cNvPr id="43" name="文本框 42"/>
            <p:cNvSpPr txBox="1"/>
            <p:nvPr/>
          </p:nvSpPr>
          <p:spPr>
            <a:xfrm>
              <a:off x="1779780" y="2208956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79354" y="2625525"/>
              <a:ext cx="23882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4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V="1">
            <a:off x="3702542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26798" y="2507831"/>
            <a:ext cx="705760" cy="714710"/>
            <a:chOff x="3569784" y="2113339"/>
            <a:chExt cx="705760" cy="714710"/>
          </a:xfrm>
          <a:solidFill>
            <a:schemeClr val="accent2"/>
          </a:solidFill>
        </p:grpSpPr>
        <p:grpSp>
          <p:nvGrpSpPr>
            <p:cNvPr id="4" name="组合 3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3715169" y="2120163"/>
              <a:ext cx="50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52759" y="2463506"/>
            <a:ext cx="327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 TWO 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52759" y="324501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18381" y="5988051"/>
            <a:ext cx="4181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13405" y="3551004"/>
            <a:ext cx="370306" cy="5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9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" name="直角三角形 5"/>
          <p:cNvSpPr/>
          <p:nvPr/>
        </p:nvSpPr>
        <p:spPr>
          <a:xfrm>
            <a:off x="0" y="5543550"/>
            <a:ext cx="12192000" cy="13144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58250" y="2036"/>
            <a:ext cx="3333750" cy="6855964"/>
          </a:xfrm>
          <a:custGeom>
            <a:avLst/>
            <a:gdLst>
              <a:gd name="connsiteX0" fmla="*/ 3333750 w 3333750"/>
              <a:gd name="connsiteY0" fmla="*/ 0 h 6855964"/>
              <a:gd name="connsiteX1" fmla="*/ 3333750 w 3333750"/>
              <a:gd name="connsiteY1" fmla="*/ 6855964 h 6855964"/>
              <a:gd name="connsiteX2" fmla="*/ 0 w 3333750"/>
              <a:gd name="connsiteY2" fmla="*/ 6855964 h 68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0" h="6855964">
                <a:moveTo>
                  <a:pt x="3333750" y="0"/>
                </a:moveTo>
                <a:lnTo>
                  <a:pt x="3333750" y="6855964"/>
                </a:lnTo>
                <a:lnTo>
                  <a:pt x="0" y="6855964"/>
                </a:lnTo>
                <a:close/>
              </a:path>
            </a:pathLst>
          </a:custGeom>
        </p:spPr>
      </p:pic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643753568"/>
              </p:ext>
            </p:extLst>
          </p:nvPr>
        </p:nvGraphicFramePr>
        <p:xfrm>
          <a:off x="437867" y="1567603"/>
          <a:ext cx="4926013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矩形标注 14"/>
          <p:cNvSpPr/>
          <p:nvPr/>
        </p:nvSpPr>
        <p:spPr>
          <a:xfrm>
            <a:off x="2510860" y="1514475"/>
            <a:ext cx="780028" cy="402050"/>
          </a:xfrm>
          <a:prstGeom prst="wedgeRectCallout">
            <a:avLst>
              <a:gd name="adj1" fmla="val -20833"/>
              <a:gd name="adj2" fmla="val 802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3,562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41907" y="2030529"/>
            <a:ext cx="3482929" cy="1062900"/>
            <a:chOff x="6218283" y="1720189"/>
            <a:chExt cx="3482929" cy="1062900"/>
          </a:xfrm>
        </p:grpSpPr>
        <p:sp>
          <p:nvSpPr>
            <p:cNvPr id="17" name="文本框 16"/>
            <p:cNvSpPr txBox="1"/>
            <p:nvPr/>
          </p:nvSpPr>
          <p:spPr>
            <a:xfrm>
              <a:off x="6218284" y="1720189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18283" y="2136758"/>
              <a:ext cx="3482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41907" y="3508928"/>
            <a:ext cx="3482929" cy="1062900"/>
            <a:chOff x="6218283" y="1720189"/>
            <a:chExt cx="3482929" cy="1062900"/>
          </a:xfrm>
        </p:grpSpPr>
        <p:sp>
          <p:nvSpPr>
            <p:cNvPr id="21" name="文本框 20"/>
            <p:cNvSpPr txBox="1"/>
            <p:nvPr/>
          </p:nvSpPr>
          <p:spPr>
            <a:xfrm>
              <a:off x="6218284" y="1720189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18283" y="2136758"/>
              <a:ext cx="3482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167"/>
          <p:cNvSpPr>
            <a:spLocks noEditPoints="1"/>
          </p:cNvSpPr>
          <p:nvPr/>
        </p:nvSpPr>
        <p:spPr bwMode="auto">
          <a:xfrm>
            <a:off x="5957942" y="3754522"/>
            <a:ext cx="330200" cy="479425"/>
          </a:xfrm>
          <a:custGeom>
            <a:avLst/>
            <a:gdLst>
              <a:gd name="T0" fmla="*/ 84 w 88"/>
              <a:gd name="T1" fmla="*/ 120 h 128"/>
              <a:gd name="T2" fmla="*/ 76 w 88"/>
              <a:gd name="T3" fmla="*/ 120 h 128"/>
              <a:gd name="T4" fmla="*/ 76 w 88"/>
              <a:gd name="T5" fmla="*/ 92 h 128"/>
              <a:gd name="T6" fmla="*/ 48 w 88"/>
              <a:gd name="T7" fmla="*/ 64 h 128"/>
              <a:gd name="T8" fmla="*/ 76 w 88"/>
              <a:gd name="T9" fmla="*/ 36 h 128"/>
              <a:gd name="T10" fmla="*/ 76 w 88"/>
              <a:gd name="T11" fmla="*/ 8 h 128"/>
              <a:gd name="T12" fmla="*/ 84 w 88"/>
              <a:gd name="T13" fmla="*/ 8 h 128"/>
              <a:gd name="T14" fmla="*/ 88 w 88"/>
              <a:gd name="T15" fmla="*/ 4 h 128"/>
              <a:gd name="T16" fmla="*/ 84 w 88"/>
              <a:gd name="T17" fmla="*/ 0 h 128"/>
              <a:gd name="T18" fmla="*/ 76 w 88"/>
              <a:gd name="T19" fmla="*/ 0 h 128"/>
              <a:gd name="T20" fmla="*/ 68 w 88"/>
              <a:gd name="T21" fmla="*/ 0 h 128"/>
              <a:gd name="T22" fmla="*/ 20 w 88"/>
              <a:gd name="T23" fmla="*/ 0 h 128"/>
              <a:gd name="T24" fmla="*/ 12 w 88"/>
              <a:gd name="T25" fmla="*/ 0 h 128"/>
              <a:gd name="T26" fmla="*/ 4 w 88"/>
              <a:gd name="T27" fmla="*/ 0 h 128"/>
              <a:gd name="T28" fmla="*/ 0 w 88"/>
              <a:gd name="T29" fmla="*/ 4 h 128"/>
              <a:gd name="T30" fmla="*/ 4 w 88"/>
              <a:gd name="T31" fmla="*/ 8 h 128"/>
              <a:gd name="T32" fmla="*/ 12 w 88"/>
              <a:gd name="T33" fmla="*/ 8 h 128"/>
              <a:gd name="T34" fmla="*/ 12 w 88"/>
              <a:gd name="T35" fmla="*/ 36 h 128"/>
              <a:gd name="T36" fmla="*/ 40 w 88"/>
              <a:gd name="T37" fmla="*/ 64 h 128"/>
              <a:gd name="T38" fmla="*/ 12 w 88"/>
              <a:gd name="T39" fmla="*/ 92 h 128"/>
              <a:gd name="T40" fmla="*/ 12 w 88"/>
              <a:gd name="T41" fmla="*/ 120 h 128"/>
              <a:gd name="T42" fmla="*/ 4 w 88"/>
              <a:gd name="T43" fmla="*/ 120 h 128"/>
              <a:gd name="T44" fmla="*/ 0 w 88"/>
              <a:gd name="T45" fmla="*/ 124 h 128"/>
              <a:gd name="T46" fmla="*/ 4 w 88"/>
              <a:gd name="T47" fmla="*/ 128 h 128"/>
              <a:gd name="T48" fmla="*/ 12 w 88"/>
              <a:gd name="T49" fmla="*/ 128 h 128"/>
              <a:gd name="T50" fmla="*/ 20 w 88"/>
              <a:gd name="T51" fmla="*/ 128 h 128"/>
              <a:gd name="T52" fmla="*/ 68 w 88"/>
              <a:gd name="T53" fmla="*/ 128 h 128"/>
              <a:gd name="T54" fmla="*/ 76 w 88"/>
              <a:gd name="T55" fmla="*/ 128 h 128"/>
              <a:gd name="T56" fmla="*/ 84 w 88"/>
              <a:gd name="T57" fmla="*/ 128 h 128"/>
              <a:gd name="T58" fmla="*/ 88 w 88"/>
              <a:gd name="T59" fmla="*/ 124 h 128"/>
              <a:gd name="T60" fmla="*/ 84 w 88"/>
              <a:gd name="T61" fmla="*/ 120 h 128"/>
              <a:gd name="T62" fmla="*/ 20 w 88"/>
              <a:gd name="T63" fmla="*/ 36 h 128"/>
              <a:gd name="T64" fmla="*/ 20 w 88"/>
              <a:gd name="T65" fmla="*/ 16 h 128"/>
              <a:gd name="T66" fmla="*/ 20 w 88"/>
              <a:gd name="T67" fmla="*/ 8 h 128"/>
              <a:gd name="T68" fmla="*/ 68 w 88"/>
              <a:gd name="T69" fmla="*/ 8 h 128"/>
              <a:gd name="T70" fmla="*/ 68 w 88"/>
              <a:gd name="T71" fmla="*/ 16 h 128"/>
              <a:gd name="T72" fmla="*/ 68 w 88"/>
              <a:gd name="T73" fmla="*/ 36 h 128"/>
              <a:gd name="T74" fmla="*/ 47 w 88"/>
              <a:gd name="T75" fmla="*/ 56 h 128"/>
              <a:gd name="T76" fmla="*/ 41 w 88"/>
              <a:gd name="T77" fmla="*/ 56 h 128"/>
              <a:gd name="T78" fmla="*/ 20 w 88"/>
              <a:gd name="T79" fmla="*/ 36 h 128"/>
              <a:gd name="T80" fmla="*/ 68 w 88"/>
              <a:gd name="T81" fmla="*/ 112 h 128"/>
              <a:gd name="T82" fmla="*/ 68 w 88"/>
              <a:gd name="T83" fmla="*/ 120 h 128"/>
              <a:gd name="T84" fmla="*/ 20 w 88"/>
              <a:gd name="T85" fmla="*/ 120 h 128"/>
              <a:gd name="T86" fmla="*/ 20 w 88"/>
              <a:gd name="T87" fmla="*/ 112 h 128"/>
              <a:gd name="T88" fmla="*/ 20 w 88"/>
              <a:gd name="T89" fmla="*/ 92 h 128"/>
              <a:gd name="T90" fmla="*/ 41 w 88"/>
              <a:gd name="T91" fmla="*/ 72 h 128"/>
              <a:gd name="T92" fmla="*/ 47 w 88"/>
              <a:gd name="T93" fmla="*/ 72 h 128"/>
              <a:gd name="T94" fmla="*/ 68 w 88"/>
              <a:gd name="T95" fmla="*/ 92 h 128"/>
              <a:gd name="T96" fmla="*/ 68 w 88"/>
              <a:gd name="T9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128">
                <a:moveTo>
                  <a:pt x="84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77"/>
                  <a:pt x="63" y="64"/>
                  <a:pt x="48" y="64"/>
                </a:cubicBezTo>
                <a:cubicBezTo>
                  <a:pt x="63" y="64"/>
                  <a:pt x="76" y="51"/>
                  <a:pt x="76" y="36"/>
                </a:cubicBezTo>
                <a:cubicBezTo>
                  <a:pt x="76" y="8"/>
                  <a:pt x="76" y="8"/>
                  <a:pt x="76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51"/>
                  <a:pt x="25" y="64"/>
                  <a:pt x="40" y="64"/>
                </a:cubicBezTo>
                <a:cubicBezTo>
                  <a:pt x="25" y="64"/>
                  <a:pt x="12" y="77"/>
                  <a:pt x="12" y="92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lose/>
                <a:moveTo>
                  <a:pt x="20" y="36"/>
                </a:moveTo>
                <a:cubicBezTo>
                  <a:pt x="20" y="29"/>
                  <a:pt x="20" y="23"/>
                  <a:pt x="20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3"/>
                  <a:pt x="68" y="30"/>
                  <a:pt x="68" y="36"/>
                </a:cubicBezTo>
                <a:cubicBezTo>
                  <a:pt x="68" y="47"/>
                  <a:pt x="59" y="56"/>
                  <a:pt x="47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29" y="56"/>
                  <a:pt x="20" y="47"/>
                  <a:pt x="20" y="36"/>
                </a:cubicBezTo>
                <a:close/>
                <a:moveTo>
                  <a:pt x="68" y="112"/>
                </a:moveTo>
                <a:cubicBezTo>
                  <a:pt x="68" y="120"/>
                  <a:pt x="68" y="120"/>
                  <a:pt x="68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05"/>
                  <a:pt x="20" y="99"/>
                  <a:pt x="20" y="92"/>
                </a:cubicBezTo>
                <a:cubicBezTo>
                  <a:pt x="20" y="81"/>
                  <a:pt x="29" y="72"/>
                  <a:pt x="41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59" y="72"/>
                  <a:pt x="68" y="81"/>
                  <a:pt x="68" y="92"/>
                </a:cubicBezTo>
                <a:cubicBezTo>
                  <a:pt x="68" y="98"/>
                  <a:pt x="68" y="105"/>
                  <a:pt x="68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5808717" y="2372024"/>
            <a:ext cx="479425" cy="481013"/>
          </a:xfrm>
          <a:custGeom>
            <a:avLst/>
            <a:gdLst>
              <a:gd name="T0" fmla="*/ 88 w 128"/>
              <a:gd name="T1" fmla="*/ 80 h 128"/>
              <a:gd name="T2" fmla="*/ 92 w 128"/>
              <a:gd name="T3" fmla="*/ 76 h 128"/>
              <a:gd name="T4" fmla="*/ 92 w 128"/>
              <a:gd name="T5" fmla="*/ 40 h 128"/>
              <a:gd name="T6" fmla="*/ 88 w 128"/>
              <a:gd name="T7" fmla="*/ 36 h 128"/>
              <a:gd name="T8" fmla="*/ 84 w 128"/>
              <a:gd name="T9" fmla="*/ 40 h 128"/>
              <a:gd name="T10" fmla="*/ 84 w 128"/>
              <a:gd name="T11" fmla="*/ 76 h 128"/>
              <a:gd name="T12" fmla="*/ 88 w 128"/>
              <a:gd name="T13" fmla="*/ 80 h 128"/>
              <a:gd name="T14" fmla="*/ 0 w 128"/>
              <a:gd name="T15" fmla="*/ 0 h 128"/>
              <a:gd name="T16" fmla="*/ 0 w 128"/>
              <a:gd name="T17" fmla="*/ 8 h 128"/>
              <a:gd name="T18" fmla="*/ 8 w 128"/>
              <a:gd name="T19" fmla="*/ 8 h 128"/>
              <a:gd name="T20" fmla="*/ 8 w 128"/>
              <a:gd name="T21" fmla="*/ 84 h 128"/>
              <a:gd name="T22" fmla="*/ 24 w 128"/>
              <a:gd name="T23" fmla="*/ 100 h 128"/>
              <a:gd name="T24" fmla="*/ 48 w 128"/>
              <a:gd name="T25" fmla="*/ 100 h 128"/>
              <a:gd name="T26" fmla="*/ 32 w 128"/>
              <a:gd name="T27" fmla="*/ 128 h 128"/>
              <a:gd name="T28" fmla="*/ 44 w 128"/>
              <a:gd name="T29" fmla="*/ 128 h 128"/>
              <a:gd name="T30" fmla="*/ 60 w 128"/>
              <a:gd name="T31" fmla="*/ 100 h 128"/>
              <a:gd name="T32" fmla="*/ 68 w 128"/>
              <a:gd name="T33" fmla="*/ 100 h 128"/>
              <a:gd name="T34" fmla="*/ 84 w 128"/>
              <a:gd name="T35" fmla="*/ 128 h 128"/>
              <a:gd name="T36" fmla="*/ 96 w 128"/>
              <a:gd name="T37" fmla="*/ 128 h 128"/>
              <a:gd name="T38" fmla="*/ 80 w 128"/>
              <a:gd name="T39" fmla="*/ 100 h 128"/>
              <a:gd name="T40" fmla="*/ 104 w 128"/>
              <a:gd name="T41" fmla="*/ 100 h 128"/>
              <a:gd name="T42" fmla="*/ 120 w 128"/>
              <a:gd name="T43" fmla="*/ 84 h 128"/>
              <a:gd name="T44" fmla="*/ 120 w 128"/>
              <a:gd name="T45" fmla="*/ 8 h 128"/>
              <a:gd name="T46" fmla="*/ 128 w 128"/>
              <a:gd name="T47" fmla="*/ 8 h 128"/>
              <a:gd name="T48" fmla="*/ 128 w 128"/>
              <a:gd name="T49" fmla="*/ 0 h 128"/>
              <a:gd name="T50" fmla="*/ 0 w 128"/>
              <a:gd name="T51" fmla="*/ 0 h 128"/>
              <a:gd name="T52" fmla="*/ 112 w 128"/>
              <a:gd name="T53" fmla="*/ 84 h 128"/>
              <a:gd name="T54" fmla="*/ 104 w 128"/>
              <a:gd name="T55" fmla="*/ 92 h 128"/>
              <a:gd name="T56" fmla="*/ 24 w 128"/>
              <a:gd name="T57" fmla="*/ 92 h 128"/>
              <a:gd name="T58" fmla="*/ 16 w 128"/>
              <a:gd name="T59" fmla="*/ 84 h 128"/>
              <a:gd name="T60" fmla="*/ 16 w 128"/>
              <a:gd name="T61" fmla="*/ 8 h 128"/>
              <a:gd name="T62" fmla="*/ 112 w 128"/>
              <a:gd name="T63" fmla="*/ 8 h 128"/>
              <a:gd name="T64" fmla="*/ 112 w 128"/>
              <a:gd name="T65" fmla="*/ 84 h 128"/>
              <a:gd name="T66" fmla="*/ 64 w 128"/>
              <a:gd name="T67" fmla="*/ 80 h 128"/>
              <a:gd name="T68" fmla="*/ 68 w 128"/>
              <a:gd name="T69" fmla="*/ 76 h 128"/>
              <a:gd name="T70" fmla="*/ 68 w 128"/>
              <a:gd name="T71" fmla="*/ 28 h 128"/>
              <a:gd name="T72" fmla="*/ 64 w 128"/>
              <a:gd name="T73" fmla="*/ 24 h 128"/>
              <a:gd name="T74" fmla="*/ 60 w 128"/>
              <a:gd name="T75" fmla="*/ 28 h 128"/>
              <a:gd name="T76" fmla="*/ 60 w 128"/>
              <a:gd name="T77" fmla="*/ 76 h 128"/>
              <a:gd name="T78" fmla="*/ 64 w 128"/>
              <a:gd name="T79" fmla="*/ 80 h 128"/>
              <a:gd name="T80" fmla="*/ 40 w 128"/>
              <a:gd name="T81" fmla="*/ 80 h 128"/>
              <a:gd name="T82" fmla="*/ 44 w 128"/>
              <a:gd name="T83" fmla="*/ 76 h 128"/>
              <a:gd name="T84" fmla="*/ 44 w 128"/>
              <a:gd name="T85" fmla="*/ 60 h 128"/>
              <a:gd name="T86" fmla="*/ 40 w 128"/>
              <a:gd name="T87" fmla="*/ 56 h 128"/>
              <a:gd name="T88" fmla="*/ 36 w 128"/>
              <a:gd name="T89" fmla="*/ 60 h 128"/>
              <a:gd name="T90" fmla="*/ 36 w 128"/>
              <a:gd name="T91" fmla="*/ 76 h 128"/>
              <a:gd name="T92" fmla="*/ 40 w 128"/>
              <a:gd name="T93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8" h="128">
                <a:moveTo>
                  <a:pt x="88" y="80"/>
                </a:moveTo>
                <a:cubicBezTo>
                  <a:pt x="90" y="80"/>
                  <a:pt x="92" y="78"/>
                  <a:pt x="92" y="76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38"/>
                  <a:pt x="90" y="36"/>
                  <a:pt x="88" y="36"/>
                </a:cubicBezTo>
                <a:cubicBezTo>
                  <a:pt x="86" y="36"/>
                  <a:pt x="84" y="38"/>
                  <a:pt x="84" y="4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6" y="80"/>
                  <a:pt x="88" y="80"/>
                </a:cubicBezTo>
                <a:close/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4"/>
                  <a:pt x="8" y="84"/>
                  <a:pt x="8" y="84"/>
                </a:cubicBezTo>
                <a:cubicBezTo>
                  <a:pt x="8" y="93"/>
                  <a:pt x="15" y="100"/>
                  <a:pt x="2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3" y="100"/>
                  <a:pt x="120" y="93"/>
                  <a:pt x="120" y="84"/>
                </a:cubicBezTo>
                <a:cubicBezTo>
                  <a:pt x="120" y="84"/>
                  <a:pt x="120" y="15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0"/>
                  <a:pt x="128" y="0"/>
                  <a:pt x="128" y="0"/>
                </a:cubicBezTo>
                <a:lnTo>
                  <a:pt x="0" y="0"/>
                </a:lnTo>
                <a:close/>
                <a:moveTo>
                  <a:pt x="112" y="84"/>
                </a:moveTo>
                <a:cubicBezTo>
                  <a:pt x="112" y="89"/>
                  <a:pt x="109" y="92"/>
                  <a:pt x="10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19" y="92"/>
                  <a:pt x="16" y="89"/>
                  <a:pt x="16" y="84"/>
                </a:cubicBezTo>
                <a:cubicBezTo>
                  <a:pt x="16" y="84"/>
                  <a:pt x="16" y="13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16"/>
                  <a:pt x="112" y="84"/>
                  <a:pt x="112" y="84"/>
                </a:cubicBezTo>
                <a:close/>
                <a:moveTo>
                  <a:pt x="64" y="80"/>
                </a:moveTo>
                <a:cubicBezTo>
                  <a:pt x="66" y="80"/>
                  <a:pt x="68" y="78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6"/>
                  <a:pt x="66" y="24"/>
                  <a:pt x="64" y="24"/>
                </a:cubicBezTo>
                <a:cubicBezTo>
                  <a:pt x="62" y="24"/>
                  <a:pt x="60" y="26"/>
                  <a:pt x="60" y="28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8"/>
                  <a:pt x="62" y="80"/>
                  <a:pt x="64" y="80"/>
                </a:cubicBezTo>
                <a:close/>
                <a:moveTo>
                  <a:pt x="40" y="80"/>
                </a:moveTo>
                <a:cubicBezTo>
                  <a:pt x="42" y="80"/>
                  <a:pt x="44" y="78"/>
                  <a:pt x="44" y="7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2" y="56"/>
                  <a:pt x="40" y="56"/>
                </a:cubicBezTo>
                <a:cubicBezTo>
                  <a:pt x="38" y="56"/>
                  <a:pt x="36" y="58"/>
                  <a:pt x="36" y="60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8"/>
                  <a:pt x="38" y="80"/>
                  <a:pt x="40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6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" y="0"/>
            <a:ext cx="4900613" cy="5443538"/>
            <a:chOff x="1" y="0"/>
            <a:chExt cx="4900613" cy="544353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900613" cy="5443538"/>
            </a:xfrm>
            <a:custGeom>
              <a:avLst/>
              <a:gdLst>
                <a:gd name="connsiteX0" fmla="*/ 0 w 4900613"/>
                <a:gd name="connsiteY0" fmla="*/ 0 h 5443538"/>
                <a:gd name="connsiteX1" fmla="*/ 4900613 w 4900613"/>
                <a:gd name="connsiteY1" fmla="*/ 0 h 5443538"/>
                <a:gd name="connsiteX2" fmla="*/ 0 w 4900613"/>
                <a:gd name="connsiteY2" fmla="*/ 5443538 h 544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0613" h="5443538">
                  <a:moveTo>
                    <a:pt x="0" y="0"/>
                  </a:moveTo>
                  <a:lnTo>
                    <a:pt x="4900613" y="0"/>
                  </a:lnTo>
                  <a:lnTo>
                    <a:pt x="0" y="5443538"/>
                  </a:lnTo>
                  <a:close/>
                </a:path>
              </a:pathLst>
            </a:custGeom>
          </p:spPr>
        </p:pic>
        <p:sp>
          <p:nvSpPr>
            <p:cNvPr id="10" name="直角三角形 9"/>
            <p:cNvSpPr/>
            <p:nvPr/>
          </p:nvSpPr>
          <p:spPr>
            <a:xfrm flipV="1">
              <a:off x="1" y="0"/>
              <a:ext cx="4900613" cy="5443538"/>
            </a:xfrm>
            <a:prstGeom prst="rt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>
            <a:stCxn id="11" idx="1"/>
          </p:cNvCxnSpPr>
          <p:nvPr/>
        </p:nvCxnSpPr>
        <p:spPr>
          <a:xfrm flipH="1">
            <a:off x="-123937" y="0"/>
            <a:ext cx="5024551" cy="55721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3323399016"/>
              </p:ext>
            </p:extLst>
          </p:nvPr>
        </p:nvGraphicFramePr>
        <p:xfrm>
          <a:off x="7046913" y="2054674"/>
          <a:ext cx="4654550" cy="428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矩形标注 22"/>
          <p:cNvSpPr/>
          <p:nvPr/>
        </p:nvSpPr>
        <p:spPr>
          <a:xfrm>
            <a:off x="10783319" y="1975790"/>
            <a:ext cx="780028" cy="402050"/>
          </a:xfrm>
          <a:prstGeom prst="wedgeRectCallout">
            <a:avLst>
              <a:gd name="adj1" fmla="val -20833"/>
              <a:gd name="adj2" fmla="val 802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3,562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629025" y="2377840"/>
            <a:ext cx="3136991" cy="1215158"/>
            <a:chOff x="3629025" y="1975790"/>
            <a:chExt cx="3136991" cy="1215158"/>
          </a:xfrm>
        </p:grpSpPr>
        <p:sp>
          <p:nvSpPr>
            <p:cNvPr id="28" name="文本框 27"/>
            <p:cNvSpPr txBox="1"/>
            <p:nvPr/>
          </p:nvSpPr>
          <p:spPr>
            <a:xfrm>
              <a:off x="4851770" y="1975790"/>
              <a:ext cx="1787814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629025" y="2544617"/>
              <a:ext cx="3136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29025" y="4539677"/>
            <a:ext cx="3136991" cy="1215158"/>
            <a:chOff x="3629025" y="4137627"/>
            <a:chExt cx="3136991" cy="1215158"/>
          </a:xfrm>
        </p:grpSpPr>
        <p:sp>
          <p:nvSpPr>
            <p:cNvPr id="30" name="文本框 29"/>
            <p:cNvSpPr txBox="1"/>
            <p:nvPr/>
          </p:nvSpPr>
          <p:spPr>
            <a:xfrm>
              <a:off x="4851770" y="4137627"/>
              <a:ext cx="1787814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629025" y="4706454"/>
              <a:ext cx="3136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1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6" y="0"/>
            <a:ext cx="4905375" cy="6858000"/>
          </a:xfrm>
          <a:custGeom>
            <a:avLst/>
            <a:gdLst>
              <a:gd name="connsiteX0" fmla="*/ 0 w 4905375"/>
              <a:gd name="connsiteY0" fmla="*/ 0 h 6858000"/>
              <a:gd name="connsiteX1" fmla="*/ 4905375 w 4905375"/>
              <a:gd name="connsiteY1" fmla="*/ 0 h 6858000"/>
              <a:gd name="connsiteX2" fmla="*/ 4905375 w 4905375"/>
              <a:gd name="connsiteY2" fmla="*/ 6858000 h 6858000"/>
              <a:gd name="connsiteX3" fmla="*/ 0 w 49053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5375" h="6858000">
                <a:moveTo>
                  <a:pt x="0" y="0"/>
                </a:moveTo>
                <a:lnTo>
                  <a:pt x="4905375" y="0"/>
                </a:lnTo>
                <a:lnTo>
                  <a:pt x="49053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286626" y="0"/>
            <a:ext cx="4905375" cy="6858000"/>
          </a:xfrm>
          <a:prstGeom prst="rect">
            <a:avLst/>
          </a:prstGeom>
          <a:solidFill>
            <a:schemeClr val="accent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453563" y="302895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56130" y="1268555"/>
            <a:ext cx="5457030" cy="4330518"/>
            <a:chOff x="6856130" y="821978"/>
            <a:chExt cx="5457030" cy="4330518"/>
          </a:xfrm>
        </p:grpSpPr>
        <p:graphicFrame>
          <p:nvGraphicFramePr>
            <p:cNvPr id="10" name="图表 9"/>
            <p:cNvGraphicFramePr/>
            <p:nvPr>
              <p:extLst>
                <p:ext uri="{D42A27DB-BD31-4B8C-83A1-F6EECF244321}">
                  <p14:modId xmlns:p14="http://schemas.microsoft.com/office/powerpoint/2010/main" val="412311750"/>
                </p:ext>
              </p:extLst>
            </p:nvPr>
          </p:nvGraphicFramePr>
          <p:xfrm>
            <a:off x="6856130" y="1514476"/>
            <a:ext cx="5457030" cy="3638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矩形 17"/>
            <p:cNvSpPr/>
            <p:nvPr/>
          </p:nvSpPr>
          <p:spPr>
            <a:xfrm>
              <a:off x="8857485" y="821978"/>
              <a:ext cx="1477905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38222" y="2536477"/>
            <a:ext cx="5319716" cy="1785045"/>
            <a:chOff x="1038222" y="2567285"/>
            <a:chExt cx="5319716" cy="1785045"/>
          </a:xfrm>
        </p:grpSpPr>
        <p:sp>
          <p:nvSpPr>
            <p:cNvPr id="24" name="文本框 23"/>
            <p:cNvSpPr txBox="1"/>
            <p:nvPr/>
          </p:nvSpPr>
          <p:spPr>
            <a:xfrm>
              <a:off x="2673879" y="2567285"/>
              <a:ext cx="1787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38222" y="3429000"/>
              <a:ext cx="53197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 Morbi ultrices posuere sapien, eu lacinia dui incidunt in.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105"/>
          <p:cNvSpPr>
            <a:spLocks noEditPoints="1"/>
          </p:cNvSpPr>
          <p:nvPr/>
        </p:nvSpPr>
        <p:spPr bwMode="auto">
          <a:xfrm>
            <a:off x="2034610" y="2521832"/>
            <a:ext cx="476250" cy="476250"/>
          </a:xfrm>
          <a:custGeom>
            <a:avLst/>
            <a:gdLst>
              <a:gd name="T0" fmla="*/ 30 w 127"/>
              <a:gd name="T1" fmla="*/ 115 h 127"/>
              <a:gd name="T2" fmla="*/ 18 w 127"/>
              <a:gd name="T3" fmla="*/ 115 h 127"/>
              <a:gd name="T4" fmla="*/ 12 w 127"/>
              <a:gd name="T5" fmla="*/ 110 h 127"/>
              <a:gd name="T6" fmla="*/ 12 w 127"/>
              <a:gd name="T7" fmla="*/ 98 h 127"/>
              <a:gd name="T8" fmla="*/ 51 w 127"/>
              <a:gd name="T9" fmla="*/ 60 h 127"/>
              <a:gd name="T10" fmla="*/ 35 w 127"/>
              <a:gd name="T11" fmla="*/ 64 h 127"/>
              <a:gd name="T12" fmla="*/ 7 w 127"/>
              <a:gd name="T13" fmla="*/ 93 h 127"/>
              <a:gd name="T14" fmla="*/ 7 w 127"/>
              <a:gd name="T15" fmla="*/ 115 h 127"/>
              <a:gd name="T16" fmla="*/ 12 w 127"/>
              <a:gd name="T17" fmla="*/ 121 h 127"/>
              <a:gd name="T18" fmla="*/ 35 w 127"/>
              <a:gd name="T19" fmla="*/ 121 h 127"/>
              <a:gd name="T20" fmla="*/ 64 w 127"/>
              <a:gd name="T21" fmla="*/ 93 h 127"/>
              <a:gd name="T22" fmla="*/ 68 w 127"/>
              <a:gd name="T23" fmla="*/ 77 h 127"/>
              <a:gd name="T24" fmla="*/ 30 w 127"/>
              <a:gd name="T25" fmla="*/ 115 h 127"/>
              <a:gd name="T26" fmla="*/ 121 w 127"/>
              <a:gd name="T27" fmla="*/ 12 h 127"/>
              <a:gd name="T28" fmla="*/ 115 w 127"/>
              <a:gd name="T29" fmla="*/ 7 h 127"/>
              <a:gd name="T30" fmla="*/ 93 w 127"/>
              <a:gd name="T31" fmla="*/ 7 h 127"/>
              <a:gd name="T32" fmla="*/ 64 w 127"/>
              <a:gd name="T33" fmla="*/ 35 h 127"/>
              <a:gd name="T34" fmla="*/ 60 w 127"/>
              <a:gd name="T35" fmla="*/ 51 h 127"/>
              <a:gd name="T36" fmla="*/ 98 w 127"/>
              <a:gd name="T37" fmla="*/ 12 h 127"/>
              <a:gd name="T38" fmla="*/ 110 w 127"/>
              <a:gd name="T39" fmla="*/ 12 h 127"/>
              <a:gd name="T40" fmla="*/ 115 w 127"/>
              <a:gd name="T41" fmla="*/ 18 h 127"/>
              <a:gd name="T42" fmla="*/ 115 w 127"/>
              <a:gd name="T43" fmla="*/ 30 h 127"/>
              <a:gd name="T44" fmla="*/ 77 w 127"/>
              <a:gd name="T45" fmla="*/ 68 h 127"/>
              <a:gd name="T46" fmla="*/ 93 w 127"/>
              <a:gd name="T47" fmla="*/ 64 h 127"/>
              <a:gd name="T48" fmla="*/ 121 w 127"/>
              <a:gd name="T49" fmla="*/ 35 h 127"/>
              <a:gd name="T50" fmla="*/ 121 w 127"/>
              <a:gd name="T51" fmla="*/ 12 h 127"/>
              <a:gd name="T52" fmla="*/ 77 w 127"/>
              <a:gd name="T53" fmla="*/ 51 h 127"/>
              <a:gd name="T54" fmla="*/ 71 w 127"/>
              <a:gd name="T55" fmla="*/ 51 h 127"/>
              <a:gd name="T56" fmla="*/ 51 w 127"/>
              <a:gd name="T57" fmla="*/ 71 h 127"/>
              <a:gd name="T58" fmla="*/ 51 w 127"/>
              <a:gd name="T59" fmla="*/ 77 h 127"/>
              <a:gd name="T60" fmla="*/ 57 w 127"/>
              <a:gd name="T61" fmla="*/ 77 h 127"/>
              <a:gd name="T62" fmla="*/ 77 w 127"/>
              <a:gd name="T63" fmla="*/ 57 h 127"/>
              <a:gd name="T64" fmla="*/ 77 w 127"/>
              <a:gd name="T65" fmla="*/ 5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127">
                <a:moveTo>
                  <a:pt x="30" y="115"/>
                </a:moveTo>
                <a:cubicBezTo>
                  <a:pt x="26" y="119"/>
                  <a:pt x="21" y="119"/>
                  <a:pt x="18" y="115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07"/>
                  <a:pt x="9" y="101"/>
                  <a:pt x="12" y="98"/>
                </a:cubicBezTo>
                <a:cubicBezTo>
                  <a:pt x="51" y="60"/>
                  <a:pt x="51" y="60"/>
                  <a:pt x="51" y="60"/>
                </a:cubicBezTo>
                <a:cubicBezTo>
                  <a:pt x="46" y="58"/>
                  <a:pt x="40" y="60"/>
                  <a:pt x="35" y="64"/>
                </a:cubicBezTo>
                <a:cubicBezTo>
                  <a:pt x="7" y="93"/>
                  <a:pt x="7" y="93"/>
                  <a:pt x="7" y="93"/>
                </a:cubicBezTo>
                <a:cubicBezTo>
                  <a:pt x="0" y="99"/>
                  <a:pt x="0" y="109"/>
                  <a:pt x="7" y="115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9" y="127"/>
                  <a:pt x="29" y="127"/>
                  <a:pt x="35" y="121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88"/>
                  <a:pt x="69" y="82"/>
                  <a:pt x="68" y="77"/>
                </a:cubicBezTo>
                <a:lnTo>
                  <a:pt x="30" y="115"/>
                </a:lnTo>
                <a:close/>
                <a:moveTo>
                  <a:pt x="121" y="12"/>
                </a:moveTo>
                <a:cubicBezTo>
                  <a:pt x="115" y="7"/>
                  <a:pt x="115" y="7"/>
                  <a:pt x="115" y="7"/>
                </a:cubicBezTo>
                <a:cubicBezTo>
                  <a:pt x="109" y="0"/>
                  <a:pt x="99" y="0"/>
                  <a:pt x="93" y="7"/>
                </a:cubicBezTo>
                <a:cubicBezTo>
                  <a:pt x="64" y="35"/>
                  <a:pt x="64" y="35"/>
                  <a:pt x="64" y="35"/>
                </a:cubicBezTo>
                <a:cubicBezTo>
                  <a:pt x="60" y="40"/>
                  <a:pt x="58" y="46"/>
                  <a:pt x="60" y="51"/>
                </a:cubicBezTo>
                <a:cubicBezTo>
                  <a:pt x="98" y="12"/>
                  <a:pt x="98" y="12"/>
                  <a:pt x="98" y="12"/>
                </a:cubicBezTo>
                <a:cubicBezTo>
                  <a:pt x="101" y="9"/>
                  <a:pt x="107" y="9"/>
                  <a:pt x="110" y="12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9" y="21"/>
                  <a:pt x="119" y="26"/>
                  <a:pt x="115" y="30"/>
                </a:cubicBezTo>
                <a:cubicBezTo>
                  <a:pt x="77" y="68"/>
                  <a:pt x="77" y="68"/>
                  <a:pt x="77" y="68"/>
                </a:cubicBezTo>
                <a:cubicBezTo>
                  <a:pt x="82" y="69"/>
                  <a:pt x="88" y="68"/>
                  <a:pt x="93" y="64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7" y="29"/>
                  <a:pt x="127" y="19"/>
                  <a:pt x="121" y="12"/>
                </a:cubicBezTo>
                <a:close/>
                <a:moveTo>
                  <a:pt x="77" y="51"/>
                </a:moveTo>
                <a:cubicBezTo>
                  <a:pt x="75" y="50"/>
                  <a:pt x="73" y="50"/>
                  <a:pt x="71" y="5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3"/>
                  <a:pt x="49" y="75"/>
                  <a:pt x="51" y="77"/>
                </a:cubicBezTo>
                <a:cubicBezTo>
                  <a:pt x="53" y="78"/>
                  <a:pt x="55" y="78"/>
                  <a:pt x="57" y="7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5"/>
                  <a:pt x="78" y="53"/>
                  <a:pt x="77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3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63982" y="2983380"/>
            <a:ext cx="5451443" cy="902493"/>
            <a:chOff x="3663982" y="2983380"/>
            <a:chExt cx="5451443" cy="902493"/>
          </a:xfrm>
        </p:grpSpPr>
        <p:sp>
          <p:nvSpPr>
            <p:cNvPr id="6" name="文本框 5"/>
            <p:cNvSpPr txBox="1"/>
            <p:nvPr/>
          </p:nvSpPr>
          <p:spPr>
            <a:xfrm>
              <a:off x="3663982" y="2983380"/>
              <a:ext cx="4809530" cy="445621"/>
            </a:xfrm>
            <a:custGeom>
              <a:avLst/>
              <a:gdLst/>
              <a:ahLst/>
              <a:cxnLst/>
              <a:rect l="l" t="t" r="r" b="b"/>
              <a:pathLst>
                <a:path w="4809530" h="445621">
                  <a:moveTo>
                    <a:pt x="3914775" y="14883"/>
                  </a:moveTo>
                  <a:lnTo>
                    <a:pt x="4071342" y="14883"/>
                  </a:lnTo>
                  <a:lnTo>
                    <a:pt x="3705225" y="368499"/>
                  </a:lnTo>
                  <a:lnTo>
                    <a:pt x="3762005" y="445621"/>
                  </a:lnTo>
                  <a:lnTo>
                    <a:pt x="3483444" y="445621"/>
                  </a:lnTo>
                  <a:close/>
                  <a:moveTo>
                    <a:pt x="3365896" y="14883"/>
                  </a:moveTo>
                  <a:lnTo>
                    <a:pt x="3481388" y="14883"/>
                  </a:lnTo>
                  <a:lnTo>
                    <a:pt x="3481388" y="445621"/>
                  </a:lnTo>
                  <a:lnTo>
                    <a:pt x="3365896" y="445621"/>
                  </a:lnTo>
                  <a:close/>
                  <a:moveTo>
                    <a:pt x="3070026" y="14883"/>
                  </a:moveTo>
                  <a:lnTo>
                    <a:pt x="3180754" y="14883"/>
                  </a:lnTo>
                  <a:lnTo>
                    <a:pt x="3180754" y="445621"/>
                  </a:lnTo>
                  <a:lnTo>
                    <a:pt x="3070026" y="445621"/>
                  </a:lnTo>
                  <a:close/>
                  <a:moveTo>
                    <a:pt x="2493168" y="14883"/>
                  </a:moveTo>
                  <a:lnTo>
                    <a:pt x="2611636" y="14883"/>
                  </a:lnTo>
                  <a:lnTo>
                    <a:pt x="2899792" y="445621"/>
                  </a:lnTo>
                  <a:lnTo>
                    <a:pt x="2766860" y="445621"/>
                  </a:lnTo>
                  <a:lnTo>
                    <a:pt x="2603896" y="201811"/>
                  </a:lnTo>
                  <a:lnTo>
                    <a:pt x="2603896" y="445621"/>
                  </a:lnTo>
                  <a:lnTo>
                    <a:pt x="2493168" y="445621"/>
                  </a:lnTo>
                  <a:close/>
                  <a:moveTo>
                    <a:pt x="1924050" y="14883"/>
                  </a:moveTo>
                  <a:lnTo>
                    <a:pt x="2048470" y="14883"/>
                  </a:lnTo>
                  <a:lnTo>
                    <a:pt x="2224762" y="445621"/>
                  </a:lnTo>
                  <a:lnTo>
                    <a:pt x="2105067" y="445621"/>
                  </a:lnTo>
                  <a:lnTo>
                    <a:pt x="2045494" y="287536"/>
                  </a:lnTo>
                  <a:cubicBezTo>
                    <a:pt x="2017713" y="214114"/>
                    <a:pt x="1997075" y="153789"/>
                    <a:pt x="1983581" y="106561"/>
                  </a:cubicBezTo>
                  <a:cubicBezTo>
                    <a:pt x="1972468" y="162521"/>
                    <a:pt x="1956792" y="218083"/>
                    <a:pt x="1936551" y="273249"/>
                  </a:cubicBezTo>
                  <a:lnTo>
                    <a:pt x="1872012" y="445621"/>
                  </a:lnTo>
                  <a:lnTo>
                    <a:pt x="1758630" y="445621"/>
                  </a:lnTo>
                  <a:close/>
                  <a:moveTo>
                    <a:pt x="812006" y="14883"/>
                  </a:moveTo>
                  <a:lnTo>
                    <a:pt x="927497" y="14883"/>
                  </a:lnTo>
                  <a:lnTo>
                    <a:pt x="927497" y="373261"/>
                  </a:lnTo>
                  <a:lnTo>
                    <a:pt x="1381125" y="373261"/>
                  </a:lnTo>
                  <a:lnTo>
                    <a:pt x="1381125" y="14883"/>
                  </a:lnTo>
                  <a:lnTo>
                    <a:pt x="1496615" y="14883"/>
                  </a:lnTo>
                  <a:lnTo>
                    <a:pt x="1496615" y="445621"/>
                  </a:lnTo>
                  <a:lnTo>
                    <a:pt x="812006" y="445621"/>
                  </a:lnTo>
                  <a:close/>
                  <a:moveTo>
                    <a:pt x="0" y="14883"/>
                  </a:moveTo>
                  <a:lnTo>
                    <a:pt x="691753" y="14883"/>
                  </a:lnTo>
                  <a:lnTo>
                    <a:pt x="691753" y="117872"/>
                  </a:lnTo>
                  <a:lnTo>
                    <a:pt x="403027" y="117872"/>
                  </a:lnTo>
                  <a:lnTo>
                    <a:pt x="403027" y="445621"/>
                  </a:lnTo>
                  <a:lnTo>
                    <a:pt x="287536" y="445621"/>
                  </a:lnTo>
                  <a:lnTo>
                    <a:pt x="287536" y="117872"/>
                  </a:lnTo>
                  <a:lnTo>
                    <a:pt x="0" y="117872"/>
                  </a:lnTo>
                  <a:close/>
                  <a:moveTo>
                    <a:pt x="4481513" y="0"/>
                  </a:moveTo>
                  <a:cubicBezTo>
                    <a:pt x="4546203" y="0"/>
                    <a:pt x="4603254" y="10418"/>
                    <a:pt x="4652665" y="31254"/>
                  </a:cubicBezTo>
                  <a:cubicBezTo>
                    <a:pt x="4702076" y="52090"/>
                    <a:pt x="4740076" y="82749"/>
                    <a:pt x="4766667" y="123230"/>
                  </a:cubicBezTo>
                  <a:cubicBezTo>
                    <a:pt x="4793257" y="163711"/>
                    <a:pt x="4807544" y="209550"/>
                    <a:pt x="4809530" y="260747"/>
                  </a:cubicBezTo>
                  <a:lnTo>
                    <a:pt x="4698802" y="269081"/>
                  </a:lnTo>
                  <a:cubicBezTo>
                    <a:pt x="4692848" y="213916"/>
                    <a:pt x="4672707" y="172244"/>
                    <a:pt x="4638377" y="144066"/>
                  </a:cubicBezTo>
                  <a:cubicBezTo>
                    <a:pt x="4604047" y="115888"/>
                    <a:pt x="4553346" y="101799"/>
                    <a:pt x="4486275" y="101799"/>
                  </a:cubicBezTo>
                  <a:cubicBezTo>
                    <a:pt x="4416425" y="101799"/>
                    <a:pt x="4365525" y="114598"/>
                    <a:pt x="4333578" y="140196"/>
                  </a:cubicBezTo>
                  <a:cubicBezTo>
                    <a:pt x="4301629" y="165795"/>
                    <a:pt x="4285654" y="196652"/>
                    <a:pt x="4285654" y="232767"/>
                  </a:cubicBezTo>
                  <a:cubicBezTo>
                    <a:pt x="4285654" y="264120"/>
                    <a:pt x="4296965" y="289917"/>
                    <a:pt x="4319587" y="310158"/>
                  </a:cubicBezTo>
                  <a:cubicBezTo>
                    <a:pt x="4341812" y="330399"/>
                    <a:pt x="4399855" y="351135"/>
                    <a:pt x="4493716" y="372368"/>
                  </a:cubicBezTo>
                  <a:cubicBezTo>
                    <a:pt x="4587577" y="393601"/>
                    <a:pt x="4651971" y="412155"/>
                    <a:pt x="4686895" y="428030"/>
                  </a:cubicBezTo>
                  <a:lnTo>
                    <a:pt x="4716159" y="445621"/>
                  </a:lnTo>
                  <a:lnTo>
                    <a:pt x="4336288" y="445621"/>
                  </a:lnTo>
                  <a:lnTo>
                    <a:pt x="4298156" y="430411"/>
                  </a:lnTo>
                  <a:cubicBezTo>
                    <a:pt x="4256484" y="408583"/>
                    <a:pt x="4225429" y="381496"/>
                    <a:pt x="4204990" y="349151"/>
                  </a:cubicBezTo>
                  <a:cubicBezTo>
                    <a:pt x="4184550" y="316806"/>
                    <a:pt x="4174331" y="280591"/>
                    <a:pt x="4174331" y="240506"/>
                  </a:cubicBezTo>
                  <a:cubicBezTo>
                    <a:pt x="4174331" y="196453"/>
                    <a:pt x="4186833" y="155278"/>
                    <a:pt x="4211836" y="116979"/>
                  </a:cubicBezTo>
                  <a:cubicBezTo>
                    <a:pt x="4236839" y="78681"/>
                    <a:pt x="4273351" y="49610"/>
                    <a:pt x="4321373" y="29766"/>
                  </a:cubicBezTo>
                  <a:cubicBezTo>
                    <a:pt x="4369395" y="9922"/>
                    <a:pt x="4422775" y="0"/>
                    <a:pt x="44815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51519" y="3429000"/>
              <a:ext cx="4548187" cy="456873"/>
            </a:xfrm>
            <a:custGeom>
              <a:avLst/>
              <a:gdLst/>
              <a:ahLst/>
              <a:cxnLst/>
              <a:rect l="l" t="t" r="r" b="b"/>
              <a:pathLst>
                <a:path w="4548187" h="456873">
                  <a:moveTo>
                    <a:pt x="4048752" y="0"/>
                  </a:moveTo>
                  <a:lnTo>
                    <a:pt x="4428623" y="0"/>
                  </a:lnTo>
                  <a:lnTo>
                    <a:pt x="4465588" y="22220"/>
                  </a:lnTo>
                  <a:cubicBezTo>
                    <a:pt x="4484340" y="37054"/>
                    <a:pt x="4499768" y="53449"/>
                    <a:pt x="4511873" y="71408"/>
                  </a:cubicBezTo>
                  <a:cubicBezTo>
                    <a:pt x="4536082" y="107325"/>
                    <a:pt x="4548187" y="148700"/>
                    <a:pt x="4548187" y="195531"/>
                  </a:cubicBezTo>
                  <a:cubicBezTo>
                    <a:pt x="4548187" y="241965"/>
                    <a:pt x="4534892" y="285721"/>
                    <a:pt x="4508301" y="326797"/>
                  </a:cubicBezTo>
                  <a:cubicBezTo>
                    <a:pt x="4481710" y="367874"/>
                    <a:pt x="4443511" y="399822"/>
                    <a:pt x="4393704" y="422643"/>
                  </a:cubicBezTo>
                  <a:cubicBezTo>
                    <a:pt x="4343896" y="445463"/>
                    <a:pt x="4287837" y="456873"/>
                    <a:pt x="4225528" y="456873"/>
                  </a:cubicBezTo>
                  <a:cubicBezTo>
                    <a:pt x="4146550" y="456873"/>
                    <a:pt x="4080371" y="445364"/>
                    <a:pt x="4026991" y="422345"/>
                  </a:cubicBezTo>
                  <a:cubicBezTo>
                    <a:pt x="3973611" y="399326"/>
                    <a:pt x="3931741" y="364699"/>
                    <a:pt x="3901380" y="318463"/>
                  </a:cubicBezTo>
                  <a:cubicBezTo>
                    <a:pt x="3871019" y="272227"/>
                    <a:pt x="3855045" y="219939"/>
                    <a:pt x="3853457" y="161598"/>
                  </a:cubicBezTo>
                  <a:lnTo>
                    <a:pt x="3962400" y="152073"/>
                  </a:lnTo>
                  <a:cubicBezTo>
                    <a:pt x="3967559" y="195729"/>
                    <a:pt x="3979565" y="231547"/>
                    <a:pt x="3998416" y="259527"/>
                  </a:cubicBezTo>
                  <a:cubicBezTo>
                    <a:pt x="4017268" y="287507"/>
                    <a:pt x="4046537" y="310128"/>
                    <a:pt x="4086225" y="327393"/>
                  </a:cubicBezTo>
                  <a:cubicBezTo>
                    <a:pt x="4125912" y="344657"/>
                    <a:pt x="4170560" y="353289"/>
                    <a:pt x="4220170" y="353289"/>
                  </a:cubicBezTo>
                  <a:cubicBezTo>
                    <a:pt x="4264223" y="353289"/>
                    <a:pt x="4303117" y="346740"/>
                    <a:pt x="4336851" y="333643"/>
                  </a:cubicBezTo>
                  <a:cubicBezTo>
                    <a:pt x="4370585" y="320546"/>
                    <a:pt x="4395688" y="302588"/>
                    <a:pt x="4412159" y="279768"/>
                  </a:cubicBezTo>
                  <a:cubicBezTo>
                    <a:pt x="4428628" y="256947"/>
                    <a:pt x="4436864" y="232043"/>
                    <a:pt x="4436864" y="205056"/>
                  </a:cubicBezTo>
                  <a:cubicBezTo>
                    <a:pt x="4436864" y="177671"/>
                    <a:pt x="4428926" y="153760"/>
                    <a:pt x="4413051" y="133321"/>
                  </a:cubicBezTo>
                  <a:cubicBezTo>
                    <a:pt x="4397176" y="112882"/>
                    <a:pt x="4370983" y="95717"/>
                    <a:pt x="4334470" y="81826"/>
                  </a:cubicBezTo>
                  <a:cubicBezTo>
                    <a:pt x="4311054" y="72698"/>
                    <a:pt x="4259262" y="58510"/>
                    <a:pt x="4179093" y="39261"/>
                  </a:cubicBezTo>
                  <a:cubicBezTo>
                    <a:pt x="4139009" y="29637"/>
                    <a:pt x="4104927" y="20286"/>
                    <a:pt x="4076848" y="11207"/>
                  </a:cubicBezTo>
                  <a:close/>
                  <a:moveTo>
                    <a:pt x="3078360" y="0"/>
                  </a:moveTo>
                  <a:lnTo>
                    <a:pt x="3193851" y="0"/>
                  </a:lnTo>
                  <a:lnTo>
                    <a:pt x="3193851" y="2054"/>
                  </a:lnTo>
                  <a:lnTo>
                    <a:pt x="3195908" y="0"/>
                  </a:lnTo>
                  <a:lnTo>
                    <a:pt x="3474469" y="0"/>
                  </a:lnTo>
                  <a:lnTo>
                    <a:pt x="3799879" y="441990"/>
                  </a:lnTo>
                  <a:lnTo>
                    <a:pt x="3647479" y="441990"/>
                  </a:lnTo>
                  <a:lnTo>
                    <a:pt x="3336726" y="268"/>
                  </a:lnTo>
                  <a:lnTo>
                    <a:pt x="3193851" y="139571"/>
                  </a:lnTo>
                  <a:lnTo>
                    <a:pt x="3193851" y="441990"/>
                  </a:lnTo>
                  <a:lnTo>
                    <a:pt x="3078360" y="441990"/>
                  </a:lnTo>
                  <a:close/>
                  <a:moveTo>
                    <a:pt x="2479324" y="0"/>
                  </a:moveTo>
                  <a:lnTo>
                    <a:pt x="2612256" y="0"/>
                  </a:lnTo>
                  <a:lnTo>
                    <a:pt x="2782490" y="254467"/>
                  </a:lnTo>
                  <a:lnTo>
                    <a:pt x="2782490" y="0"/>
                  </a:lnTo>
                  <a:lnTo>
                    <a:pt x="2893218" y="0"/>
                  </a:lnTo>
                  <a:lnTo>
                    <a:pt x="2893218" y="441990"/>
                  </a:lnTo>
                  <a:lnTo>
                    <a:pt x="2774751" y="441990"/>
                  </a:lnTo>
                  <a:close/>
                  <a:moveTo>
                    <a:pt x="2205632" y="0"/>
                  </a:moveTo>
                  <a:lnTo>
                    <a:pt x="2316360" y="0"/>
                  </a:lnTo>
                  <a:lnTo>
                    <a:pt x="2316360" y="441990"/>
                  </a:lnTo>
                  <a:lnTo>
                    <a:pt x="2205632" y="441990"/>
                  </a:lnTo>
                  <a:close/>
                  <a:moveTo>
                    <a:pt x="1471094" y="0"/>
                  </a:moveTo>
                  <a:lnTo>
                    <a:pt x="1584476" y="0"/>
                  </a:lnTo>
                  <a:lnTo>
                    <a:pt x="1553170" y="83612"/>
                  </a:lnTo>
                  <a:lnTo>
                    <a:pt x="1849040" y="83612"/>
                  </a:lnTo>
                  <a:lnTo>
                    <a:pt x="1817531" y="0"/>
                  </a:lnTo>
                  <a:lnTo>
                    <a:pt x="1937226" y="0"/>
                  </a:lnTo>
                  <a:lnTo>
                    <a:pt x="2118122" y="441990"/>
                  </a:lnTo>
                  <a:lnTo>
                    <a:pt x="1986557" y="441990"/>
                  </a:lnTo>
                  <a:lnTo>
                    <a:pt x="1884759" y="177671"/>
                  </a:lnTo>
                  <a:lnTo>
                    <a:pt x="1519833" y="177671"/>
                  </a:lnTo>
                  <a:lnTo>
                    <a:pt x="1423987" y="441990"/>
                  </a:lnTo>
                  <a:lnTo>
                    <a:pt x="1301353" y="441990"/>
                  </a:lnTo>
                  <a:close/>
                  <a:moveTo>
                    <a:pt x="524470" y="0"/>
                  </a:moveTo>
                  <a:lnTo>
                    <a:pt x="1209079" y="0"/>
                  </a:lnTo>
                  <a:lnTo>
                    <a:pt x="1209079" y="441990"/>
                  </a:lnTo>
                  <a:lnTo>
                    <a:pt x="1093589" y="441990"/>
                  </a:lnTo>
                  <a:lnTo>
                    <a:pt x="1093589" y="30629"/>
                  </a:lnTo>
                  <a:lnTo>
                    <a:pt x="639961" y="30629"/>
                  </a:lnTo>
                  <a:lnTo>
                    <a:pt x="639961" y="441990"/>
                  </a:lnTo>
                  <a:lnTo>
                    <a:pt x="524470" y="441990"/>
                  </a:lnTo>
                  <a:close/>
                  <a:moveTo>
                    <a:pt x="0" y="0"/>
                  </a:moveTo>
                  <a:lnTo>
                    <a:pt x="115491" y="0"/>
                  </a:lnTo>
                  <a:lnTo>
                    <a:pt x="115491" y="441990"/>
                  </a:lnTo>
                  <a:lnTo>
                    <a:pt x="0" y="441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01113" y="2983380"/>
              <a:ext cx="214312" cy="4429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901113" y="3426292"/>
              <a:ext cx="214312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901113" y="3745229"/>
              <a:ext cx="214312" cy="140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0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6615" y="233628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23227" y="2063700"/>
            <a:ext cx="7155055" cy="631220"/>
            <a:chOff x="2823227" y="2063700"/>
            <a:chExt cx="7155055" cy="631220"/>
          </a:xfrm>
        </p:grpSpPr>
        <p:sp>
          <p:nvSpPr>
            <p:cNvPr id="9" name="文本框 8"/>
            <p:cNvSpPr txBox="1"/>
            <p:nvPr/>
          </p:nvSpPr>
          <p:spPr>
            <a:xfrm>
              <a:off x="3236896" y="2171700"/>
              <a:ext cx="2057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PART ONE 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62441" y="2248644"/>
              <a:ext cx="3454792" cy="369332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870282" y="2063700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125"/>
            <p:cNvSpPr>
              <a:spLocks noEditPoints="1"/>
            </p:cNvSpPr>
            <p:nvPr/>
          </p:nvSpPr>
          <p:spPr bwMode="auto">
            <a:xfrm rot="5400000">
              <a:off x="2809009" y="2286396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23227" y="3609988"/>
            <a:ext cx="7155055" cy="631220"/>
            <a:chOff x="2823227" y="3102782"/>
            <a:chExt cx="7155055" cy="631220"/>
          </a:xfrm>
        </p:grpSpPr>
        <p:sp>
          <p:nvSpPr>
            <p:cNvPr id="14" name="文本框 13"/>
            <p:cNvSpPr txBox="1"/>
            <p:nvPr/>
          </p:nvSpPr>
          <p:spPr>
            <a:xfrm>
              <a:off x="3236896" y="3210782"/>
              <a:ext cx="2057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PART TWO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362441" y="3287726"/>
              <a:ext cx="3467616" cy="369332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870282" y="3102782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125"/>
            <p:cNvSpPr>
              <a:spLocks noEditPoints="1"/>
            </p:cNvSpPr>
            <p:nvPr/>
          </p:nvSpPr>
          <p:spPr bwMode="auto">
            <a:xfrm rot="5400000">
              <a:off x="2809009" y="3282086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23227" y="5156276"/>
            <a:ext cx="7155055" cy="631220"/>
            <a:chOff x="2823227" y="4141864"/>
            <a:chExt cx="7155055" cy="631220"/>
          </a:xfrm>
        </p:grpSpPr>
        <p:sp>
          <p:nvSpPr>
            <p:cNvPr id="18" name="文本框 17"/>
            <p:cNvSpPr txBox="1"/>
            <p:nvPr/>
          </p:nvSpPr>
          <p:spPr>
            <a:xfrm>
              <a:off x="3236896" y="4249864"/>
              <a:ext cx="2931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PART THREE 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62441" y="4326808"/>
              <a:ext cx="3467616" cy="369332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70282" y="4141864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125"/>
            <p:cNvSpPr>
              <a:spLocks noEditPoints="1"/>
            </p:cNvSpPr>
            <p:nvPr/>
          </p:nvSpPr>
          <p:spPr bwMode="auto">
            <a:xfrm rot="5400000">
              <a:off x="2809009" y="4373032"/>
              <a:ext cx="322263" cy="293828"/>
            </a:xfrm>
            <a:custGeom>
              <a:avLst/>
              <a:gdLst>
                <a:gd name="T0" fmla="*/ 9 w 115"/>
                <a:gd name="T1" fmla="*/ 89 h 105"/>
                <a:gd name="T2" fmla="*/ 105 w 115"/>
                <a:gd name="T3" fmla="*/ 89 h 105"/>
                <a:gd name="T4" fmla="*/ 112 w 115"/>
                <a:gd name="T5" fmla="*/ 79 h 105"/>
                <a:gd name="T6" fmla="*/ 63 w 115"/>
                <a:gd name="T7" fmla="*/ 3 h 105"/>
                <a:gd name="T8" fmla="*/ 51 w 115"/>
                <a:gd name="T9" fmla="*/ 3 h 105"/>
                <a:gd name="T10" fmla="*/ 2 w 115"/>
                <a:gd name="T11" fmla="*/ 79 h 105"/>
                <a:gd name="T12" fmla="*/ 9 w 115"/>
                <a:gd name="T13" fmla="*/ 89 h 105"/>
                <a:gd name="T14" fmla="*/ 57 w 115"/>
                <a:gd name="T15" fmla="*/ 12 h 105"/>
                <a:gd name="T16" fmla="*/ 102 w 115"/>
                <a:gd name="T17" fmla="*/ 81 h 105"/>
                <a:gd name="T18" fmla="*/ 12 w 115"/>
                <a:gd name="T19" fmla="*/ 81 h 105"/>
                <a:gd name="T20" fmla="*/ 57 w 115"/>
                <a:gd name="T21" fmla="*/ 12 h 105"/>
                <a:gd name="T22" fmla="*/ 109 w 115"/>
                <a:gd name="T23" fmla="*/ 97 h 105"/>
                <a:gd name="T24" fmla="*/ 5 w 115"/>
                <a:gd name="T25" fmla="*/ 97 h 105"/>
                <a:gd name="T26" fmla="*/ 1 w 115"/>
                <a:gd name="T27" fmla="*/ 101 h 105"/>
                <a:gd name="T28" fmla="*/ 5 w 115"/>
                <a:gd name="T29" fmla="*/ 105 h 105"/>
                <a:gd name="T30" fmla="*/ 109 w 115"/>
                <a:gd name="T31" fmla="*/ 105 h 105"/>
                <a:gd name="T32" fmla="*/ 113 w 115"/>
                <a:gd name="T33" fmla="*/ 101 h 105"/>
                <a:gd name="T34" fmla="*/ 109 w 115"/>
                <a:gd name="T35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2036"/>
            <a:ext cx="754743" cy="117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6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3702542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26798" y="2507831"/>
            <a:ext cx="705760" cy="714710"/>
            <a:chOff x="3569784" y="2113339"/>
            <a:chExt cx="705760" cy="714710"/>
          </a:xfrm>
          <a:solidFill>
            <a:schemeClr val="accent2"/>
          </a:solidFill>
        </p:grpSpPr>
        <p:grpSp>
          <p:nvGrpSpPr>
            <p:cNvPr id="5" name="组合 4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3715169" y="2120163"/>
              <a:ext cx="50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52759" y="2463506"/>
            <a:ext cx="327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 ONE 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2759" y="324501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18381" y="5988051"/>
            <a:ext cx="4181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13405" y="3551004"/>
            <a:ext cx="370306" cy="5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343150"/>
            <a:ext cx="12192000" cy="451485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2343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8680" y="268190"/>
            <a:ext cx="3264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85950" y="3471864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Your Text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8680" y="4248835"/>
            <a:ext cx="4313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Freeform 112"/>
          <p:cNvSpPr>
            <a:spLocks noEditPoints="1"/>
          </p:cNvSpPr>
          <p:nvPr/>
        </p:nvSpPr>
        <p:spPr bwMode="auto">
          <a:xfrm>
            <a:off x="1226344" y="3360926"/>
            <a:ext cx="390525" cy="479425"/>
          </a:xfrm>
          <a:custGeom>
            <a:avLst/>
            <a:gdLst>
              <a:gd name="T0" fmla="*/ 16 w 104"/>
              <a:gd name="T1" fmla="*/ 36 h 128"/>
              <a:gd name="T2" fmla="*/ 8 w 104"/>
              <a:gd name="T3" fmla="*/ 36 h 128"/>
              <a:gd name="T4" fmla="*/ 0 w 104"/>
              <a:gd name="T5" fmla="*/ 44 h 128"/>
              <a:gd name="T6" fmla="*/ 0 w 104"/>
              <a:gd name="T7" fmla="*/ 120 h 128"/>
              <a:gd name="T8" fmla="*/ 8 w 104"/>
              <a:gd name="T9" fmla="*/ 128 h 128"/>
              <a:gd name="T10" fmla="*/ 16 w 104"/>
              <a:gd name="T11" fmla="*/ 128 h 128"/>
              <a:gd name="T12" fmla="*/ 24 w 104"/>
              <a:gd name="T13" fmla="*/ 120 h 128"/>
              <a:gd name="T14" fmla="*/ 24 w 104"/>
              <a:gd name="T15" fmla="*/ 44 h 128"/>
              <a:gd name="T16" fmla="*/ 16 w 104"/>
              <a:gd name="T17" fmla="*/ 36 h 128"/>
              <a:gd name="T18" fmla="*/ 16 w 104"/>
              <a:gd name="T19" fmla="*/ 116 h 128"/>
              <a:gd name="T20" fmla="*/ 12 w 104"/>
              <a:gd name="T21" fmla="*/ 120 h 128"/>
              <a:gd name="T22" fmla="*/ 8 w 104"/>
              <a:gd name="T23" fmla="*/ 116 h 128"/>
              <a:gd name="T24" fmla="*/ 8 w 104"/>
              <a:gd name="T25" fmla="*/ 48 h 128"/>
              <a:gd name="T26" fmla="*/ 12 w 104"/>
              <a:gd name="T27" fmla="*/ 44 h 128"/>
              <a:gd name="T28" fmla="*/ 16 w 104"/>
              <a:gd name="T29" fmla="*/ 48 h 128"/>
              <a:gd name="T30" fmla="*/ 16 w 104"/>
              <a:gd name="T31" fmla="*/ 116 h 128"/>
              <a:gd name="T32" fmla="*/ 56 w 104"/>
              <a:gd name="T33" fmla="*/ 0 h 128"/>
              <a:gd name="T34" fmla="*/ 48 w 104"/>
              <a:gd name="T35" fmla="*/ 0 h 128"/>
              <a:gd name="T36" fmla="*/ 40 w 104"/>
              <a:gd name="T37" fmla="*/ 8 h 128"/>
              <a:gd name="T38" fmla="*/ 40 w 104"/>
              <a:gd name="T39" fmla="*/ 120 h 128"/>
              <a:gd name="T40" fmla="*/ 48 w 104"/>
              <a:gd name="T41" fmla="*/ 128 h 128"/>
              <a:gd name="T42" fmla="*/ 56 w 104"/>
              <a:gd name="T43" fmla="*/ 128 h 128"/>
              <a:gd name="T44" fmla="*/ 64 w 104"/>
              <a:gd name="T45" fmla="*/ 120 h 128"/>
              <a:gd name="T46" fmla="*/ 64 w 104"/>
              <a:gd name="T47" fmla="*/ 8 h 128"/>
              <a:gd name="T48" fmla="*/ 56 w 104"/>
              <a:gd name="T49" fmla="*/ 0 h 128"/>
              <a:gd name="T50" fmla="*/ 56 w 104"/>
              <a:gd name="T51" fmla="*/ 116 h 128"/>
              <a:gd name="T52" fmla="*/ 52 w 104"/>
              <a:gd name="T53" fmla="*/ 120 h 128"/>
              <a:gd name="T54" fmla="*/ 48 w 104"/>
              <a:gd name="T55" fmla="*/ 116 h 128"/>
              <a:gd name="T56" fmla="*/ 48 w 104"/>
              <a:gd name="T57" fmla="*/ 12 h 128"/>
              <a:gd name="T58" fmla="*/ 52 w 104"/>
              <a:gd name="T59" fmla="*/ 8 h 128"/>
              <a:gd name="T60" fmla="*/ 56 w 104"/>
              <a:gd name="T61" fmla="*/ 12 h 128"/>
              <a:gd name="T62" fmla="*/ 56 w 104"/>
              <a:gd name="T63" fmla="*/ 116 h 128"/>
              <a:gd name="T64" fmla="*/ 96 w 104"/>
              <a:gd name="T65" fmla="*/ 64 h 128"/>
              <a:gd name="T66" fmla="*/ 88 w 104"/>
              <a:gd name="T67" fmla="*/ 64 h 128"/>
              <a:gd name="T68" fmla="*/ 80 w 104"/>
              <a:gd name="T69" fmla="*/ 72 h 128"/>
              <a:gd name="T70" fmla="*/ 80 w 104"/>
              <a:gd name="T71" fmla="*/ 120 h 128"/>
              <a:gd name="T72" fmla="*/ 88 w 104"/>
              <a:gd name="T73" fmla="*/ 128 h 128"/>
              <a:gd name="T74" fmla="*/ 96 w 104"/>
              <a:gd name="T75" fmla="*/ 128 h 128"/>
              <a:gd name="T76" fmla="*/ 104 w 104"/>
              <a:gd name="T77" fmla="*/ 120 h 128"/>
              <a:gd name="T78" fmla="*/ 104 w 104"/>
              <a:gd name="T79" fmla="*/ 72 h 128"/>
              <a:gd name="T80" fmla="*/ 96 w 104"/>
              <a:gd name="T81" fmla="*/ 64 h 128"/>
              <a:gd name="T82" fmla="*/ 96 w 104"/>
              <a:gd name="T83" fmla="*/ 116 h 128"/>
              <a:gd name="T84" fmla="*/ 92 w 104"/>
              <a:gd name="T85" fmla="*/ 120 h 128"/>
              <a:gd name="T86" fmla="*/ 88 w 104"/>
              <a:gd name="T87" fmla="*/ 116 h 128"/>
              <a:gd name="T88" fmla="*/ 88 w 104"/>
              <a:gd name="T89" fmla="*/ 76 h 128"/>
              <a:gd name="T90" fmla="*/ 92 w 104"/>
              <a:gd name="T91" fmla="*/ 72 h 128"/>
              <a:gd name="T92" fmla="*/ 96 w 104"/>
              <a:gd name="T93" fmla="*/ 76 h 128"/>
              <a:gd name="T94" fmla="*/ 96 w 104"/>
              <a:gd name="T95" fmla="*/ 1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128">
                <a:moveTo>
                  <a:pt x="16" y="36"/>
                </a:move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4" y="124"/>
                  <a:pt x="24" y="120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0"/>
                  <a:pt x="20" y="36"/>
                  <a:pt x="16" y="36"/>
                </a:cubicBezTo>
                <a:close/>
                <a:moveTo>
                  <a:pt x="16" y="116"/>
                </a:moveTo>
                <a:cubicBezTo>
                  <a:pt x="16" y="118"/>
                  <a:pt x="14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6"/>
                  <a:pt x="10" y="44"/>
                  <a:pt x="12" y="44"/>
                </a:cubicBezTo>
                <a:cubicBezTo>
                  <a:pt x="14" y="44"/>
                  <a:pt x="16" y="46"/>
                  <a:pt x="16" y="48"/>
                </a:cubicBezTo>
                <a:lnTo>
                  <a:pt x="16" y="116"/>
                </a:lnTo>
                <a:close/>
                <a:moveTo>
                  <a:pt x="56" y="0"/>
                </a:move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24"/>
                  <a:pt x="44" y="128"/>
                  <a:pt x="48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60" y="128"/>
                  <a:pt x="64" y="124"/>
                  <a:pt x="64" y="120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lose/>
                <a:moveTo>
                  <a:pt x="56" y="116"/>
                </a:moveTo>
                <a:cubicBezTo>
                  <a:pt x="56" y="118"/>
                  <a:pt x="54" y="120"/>
                  <a:pt x="52" y="120"/>
                </a:cubicBezTo>
                <a:cubicBezTo>
                  <a:pt x="50" y="120"/>
                  <a:pt x="48" y="118"/>
                  <a:pt x="48" y="116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0"/>
                  <a:pt x="50" y="8"/>
                  <a:pt x="52" y="8"/>
                </a:cubicBezTo>
                <a:cubicBezTo>
                  <a:pt x="54" y="8"/>
                  <a:pt x="56" y="10"/>
                  <a:pt x="56" y="12"/>
                </a:cubicBezTo>
                <a:lnTo>
                  <a:pt x="56" y="116"/>
                </a:lnTo>
                <a:close/>
                <a:moveTo>
                  <a:pt x="96" y="64"/>
                </a:moveTo>
                <a:cubicBezTo>
                  <a:pt x="88" y="64"/>
                  <a:pt x="88" y="64"/>
                  <a:pt x="88" y="64"/>
                </a:cubicBezTo>
                <a:cubicBezTo>
                  <a:pt x="84" y="64"/>
                  <a:pt x="80" y="68"/>
                  <a:pt x="80" y="72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4"/>
                  <a:pt x="84" y="128"/>
                  <a:pt x="8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100" y="128"/>
                  <a:pt x="104" y="124"/>
                  <a:pt x="104" y="12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0" y="64"/>
                  <a:pt x="96" y="64"/>
                </a:cubicBezTo>
                <a:close/>
                <a:moveTo>
                  <a:pt x="96" y="116"/>
                </a:moveTo>
                <a:cubicBezTo>
                  <a:pt x="96" y="118"/>
                  <a:pt x="94" y="120"/>
                  <a:pt x="92" y="120"/>
                </a:cubicBezTo>
                <a:cubicBezTo>
                  <a:pt x="90" y="120"/>
                  <a:pt x="88" y="118"/>
                  <a:pt x="88" y="11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4"/>
                  <a:pt x="90" y="72"/>
                  <a:pt x="92" y="72"/>
                </a:cubicBezTo>
                <a:cubicBezTo>
                  <a:pt x="94" y="72"/>
                  <a:pt x="96" y="74"/>
                  <a:pt x="96" y="76"/>
                </a:cubicBezTo>
                <a:lnTo>
                  <a:pt x="96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reeform 102"/>
          <p:cNvSpPr>
            <a:spLocks noEditPoints="1"/>
          </p:cNvSpPr>
          <p:nvPr/>
        </p:nvSpPr>
        <p:spPr bwMode="auto">
          <a:xfrm>
            <a:off x="7350125" y="3513194"/>
            <a:ext cx="360363" cy="388938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32 w 96"/>
              <a:gd name="T33" fmla="*/ 68 h 104"/>
              <a:gd name="T34" fmla="*/ 56 w 96"/>
              <a:gd name="T35" fmla="*/ 82 h 104"/>
              <a:gd name="T36" fmla="*/ 56 w 96"/>
              <a:gd name="T37" fmla="*/ 84 h 104"/>
              <a:gd name="T38" fmla="*/ 76 w 96"/>
              <a:gd name="T39" fmla="*/ 104 h 104"/>
              <a:gd name="T40" fmla="*/ 96 w 96"/>
              <a:gd name="T41" fmla="*/ 84 h 104"/>
              <a:gd name="T42" fmla="*/ 76 w 96"/>
              <a:gd name="T43" fmla="*/ 64 h 104"/>
              <a:gd name="T44" fmla="*/ 76 w 96"/>
              <a:gd name="T45" fmla="*/ 8 h 104"/>
              <a:gd name="T46" fmla="*/ 88 w 96"/>
              <a:gd name="T47" fmla="*/ 20 h 104"/>
              <a:gd name="T48" fmla="*/ 76 w 96"/>
              <a:gd name="T49" fmla="*/ 32 h 104"/>
              <a:gd name="T50" fmla="*/ 64 w 96"/>
              <a:gd name="T51" fmla="*/ 20 h 104"/>
              <a:gd name="T52" fmla="*/ 76 w 96"/>
              <a:gd name="T53" fmla="*/ 8 h 104"/>
              <a:gd name="T54" fmla="*/ 20 w 96"/>
              <a:gd name="T55" fmla="*/ 64 h 104"/>
              <a:gd name="T56" fmla="*/ 8 w 96"/>
              <a:gd name="T57" fmla="*/ 52 h 104"/>
              <a:gd name="T58" fmla="*/ 20 w 96"/>
              <a:gd name="T59" fmla="*/ 40 h 104"/>
              <a:gd name="T60" fmla="*/ 32 w 96"/>
              <a:gd name="T61" fmla="*/ 52 h 104"/>
              <a:gd name="T62" fmla="*/ 20 w 96"/>
              <a:gd name="T63" fmla="*/ 64 h 104"/>
              <a:gd name="T64" fmla="*/ 76 w 96"/>
              <a:gd name="T65" fmla="*/ 96 h 104"/>
              <a:gd name="T66" fmla="*/ 64 w 96"/>
              <a:gd name="T67" fmla="*/ 84 h 104"/>
              <a:gd name="T68" fmla="*/ 76 w 96"/>
              <a:gd name="T69" fmla="*/ 72 h 104"/>
              <a:gd name="T70" fmla="*/ 88 w 96"/>
              <a:gd name="T71" fmla="*/ 84 h 104"/>
              <a:gd name="T72" fmla="*/ 76 w 96"/>
              <a:gd name="T73" fmla="*/ 9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  <a:moveTo>
                  <a:pt x="76" y="8"/>
                </a:moveTo>
                <a:cubicBezTo>
                  <a:pt x="83" y="8"/>
                  <a:pt x="88" y="13"/>
                  <a:pt x="88" y="20"/>
                </a:cubicBezTo>
                <a:cubicBezTo>
                  <a:pt x="88" y="27"/>
                  <a:pt x="83" y="32"/>
                  <a:pt x="76" y="32"/>
                </a:cubicBezTo>
                <a:cubicBezTo>
                  <a:pt x="69" y="32"/>
                  <a:pt x="64" y="27"/>
                  <a:pt x="64" y="20"/>
                </a:cubicBezTo>
                <a:cubicBezTo>
                  <a:pt x="64" y="13"/>
                  <a:pt x="69" y="8"/>
                  <a:pt x="76" y="8"/>
                </a:cubicBezTo>
                <a:close/>
                <a:moveTo>
                  <a:pt x="20" y="64"/>
                </a:moveTo>
                <a:cubicBezTo>
                  <a:pt x="13" y="64"/>
                  <a:pt x="8" y="59"/>
                  <a:pt x="8" y="52"/>
                </a:cubicBezTo>
                <a:cubicBezTo>
                  <a:pt x="8" y="45"/>
                  <a:pt x="13" y="40"/>
                  <a:pt x="20" y="40"/>
                </a:cubicBezTo>
                <a:cubicBezTo>
                  <a:pt x="27" y="40"/>
                  <a:pt x="32" y="45"/>
                  <a:pt x="32" y="52"/>
                </a:cubicBezTo>
                <a:cubicBezTo>
                  <a:pt x="32" y="59"/>
                  <a:pt x="27" y="64"/>
                  <a:pt x="20" y="64"/>
                </a:cubicBezTo>
                <a:close/>
                <a:moveTo>
                  <a:pt x="76" y="96"/>
                </a:moveTo>
                <a:cubicBezTo>
                  <a:pt x="69" y="96"/>
                  <a:pt x="64" y="91"/>
                  <a:pt x="64" y="84"/>
                </a:cubicBezTo>
                <a:cubicBezTo>
                  <a:pt x="64" y="77"/>
                  <a:pt x="69" y="72"/>
                  <a:pt x="76" y="72"/>
                </a:cubicBezTo>
                <a:cubicBezTo>
                  <a:pt x="83" y="72"/>
                  <a:pt x="88" y="77"/>
                  <a:pt x="88" y="84"/>
                </a:cubicBezTo>
                <a:cubicBezTo>
                  <a:pt x="88" y="91"/>
                  <a:pt x="83" y="96"/>
                  <a:pt x="76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1715" y="3471864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Your Text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90657" y="4248835"/>
            <a:ext cx="4357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036"/>
            <a:ext cx="754743" cy="117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8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6"/>
            <a:ext cx="4357688" cy="6855964"/>
          </a:xfrm>
          <a:custGeom>
            <a:avLst/>
            <a:gdLst>
              <a:gd name="connsiteX0" fmla="*/ 0 w 6072188"/>
              <a:gd name="connsiteY0" fmla="*/ 0 h 6855964"/>
              <a:gd name="connsiteX1" fmla="*/ 6072188 w 6072188"/>
              <a:gd name="connsiteY1" fmla="*/ 0 h 6855964"/>
              <a:gd name="connsiteX2" fmla="*/ 6072188 w 6072188"/>
              <a:gd name="connsiteY2" fmla="*/ 6855964 h 6855964"/>
              <a:gd name="connsiteX3" fmla="*/ 0 w 6072188"/>
              <a:gd name="connsiteY3" fmla="*/ 6855964 h 68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2188" h="6855964">
                <a:moveTo>
                  <a:pt x="0" y="0"/>
                </a:moveTo>
                <a:lnTo>
                  <a:pt x="6072188" y="0"/>
                </a:lnTo>
                <a:lnTo>
                  <a:pt x="6072188" y="6855964"/>
                </a:lnTo>
                <a:lnTo>
                  <a:pt x="0" y="6855964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0" y="2036"/>
            <a:ext cx="4357688" cy="6855964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21686" y="1387965"/>
            <a:ext cx="995940" cy="995940"/>
            <a:chOff x="4974665" y="1045065"/>
            <a:chExt cx="995940" cy="995940"/>
          </a:xfrm>
        </p:grpSpPr>
        <p:sp>
          <p:nvSpPr>
            <p:cNvPr id="14" name="流程图: 联系 13"/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021092" y="1091492"/>
              <a:ext cx="903086" cy="903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21686" y="3173902"/>
            <a:ext cx="995940" cy="995940"/>
            <a:chOff x="4974665" y="1045065"/>
            <a:chExt cx="995940" cy="995940"/>
          </a:xfrm>
        </p:grpSpPr>
        <p:sp>
          <p:nvSpPr>
            <p:cNvPr id="17" name="流程图: 联系 16"/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21092" y="1091492"/>
              <a:ext cx="903086" cy="903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21686" y="4959840"/>
            <a:ext cx="995940" cy="995940"/>
            <a:chOff x="4974665" y="1045065"/>
            <a:chExt cx="995940" cy="995940"/>
          </a:xfrm>
        </p:grpSpPr>
        <p:sp>
          <p:nvSpPr>
            <p:cNvPr id="20" name="流程图: 联系 19"/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021092" y="1091492"/>
              <a:ext cx="903086" cy="9030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Freeform 147"/>
          <p:cNvSpPr>
            <a:spLocks noEditPoints="1"/>
          </p:cNvSpPr>
          <p:nvPr/>
        </p:nvSpPr>
        <p:spPr bwMode="auto">
          <a:xfrm>
            <a:off x="4215537" y="5257204"/>
            <a:ext cx="377156" cy="388700"/>
          </a:xfrm>
          <a:custGeom>
            <a:avLst/>
            <a:gdLst>
              <a:gd name="T0" fmla="*/ 108 w 124"/>
              <a:gd name="T1" fmla="*/ 0 h 128"/>
              <a:gd name="T2" fmla="*/ 16 w 124"/>
              <a:gd name="T3" fmla="*/ 0 h 128"/>
              <a:gd name="T4" fmla="*/ 0 w 124"/>
              <a:gd name="T5" fmla="*/ 16 h 128"/>
              <a:gd name="T6" fmla="*/ 0 w 124"/>
              <a:gd name="T7" fmla="*/ 88 h 128"/>
              <a:gd name="T8" fmla="*/ 16 w 124"/>
              <a:gd name="T9" fmla="*/ 104 h 128"/>
              <a:gd name="T10" fmla="*/ 48 w 124"/>
              <a:gd name="T11" fmla="*/ 104 h 128"/>
              <a:gd name="T12" fmla="*/ 48 w 124"/>
              <a:gd name="T13" fmla="*/ 120 h 128"/>
              <a:gd name="T14" fmla="*/ 40 w 124"/>
              <a:gd name="T15" fmla="*/ 120 h 128"/>
              <a:gd name="T16" fmla="*/ 36 w 124"/>
              <a:gd name="T17" fmla="*/ 124 h 128"/>
              <a:gd name="T18" fmla="*/ 40 w 124"/>
              <a:gd name="T19" fmla="*/ 128 h 128"/>
              <a:gd name="T20" fmla="*/ 88 w 124"/>
              <a:gd name="T21" fmla="*/ 128 h 128"/>
              <a:gd name="T22" fmla="*/ 92 w 124"/>
              <a:gd name="T23" fmla="*/ 124 h 128"/>
              <a:gd name="T24" fmla="*/ 88 w 124"/>
              <a:gd name="T25" fmla="*/ 120 h 128"/>
              <a:gd name="T26" fmla="*/ 80 w 124"/>
              <a:gd name="T27" fmla="*/ 120 h 128"/>
              <a:gd name="T28" fmla="*/ 80 w 124"/>
              <a:gd name="T29" fmla="*/ 104 h 128"/>
              <a:gd name="T30" fmla="*/ 108 w 124"/>
              <a:gd name="T31" fmla="*/ 104 h 128"/>
              <a:gd name="T32" fmla="*/ 124 w 124"/>
              <a:gd name="T33" fmla="*/ 88 h 128"/>
              <a:gd name="T34" fmla="*/ 124 w 124"/>
              <a:gd name="T35" fmla="*/ 16 h 128"/>
              <a:gd name="T36" fmla="*/ 108 w 124"/>
              <a:gd name="T37" fmla="*/ 0 h 128"/>
              <a:gd name="T38" fmla="*/ 72 w 124"/>
              <a:gd name="T39" fmla="*/ 120 h 128"/>
              <a:gd name="T40" fmla="*/ 56 w 124"/>
              <a:gd name="T41" fmla="*/ 120 h 128"/>
              <a:gd name="T42" fmla="*/ 56 w 124"/>
              <a:gd name="T43" fmla="*/ 104 h 128"/>
              <a:gd name="T44" fmla="*/ 72 w 124"/>
              <a:gd name="T45" fmla="*/ 104 h 128"/>
              <a:gd name="T46" fmla="*/ 72 w 124"/>
              <a:gd name="T47" fmla="*/ 120 h 128"/>
              <a:gd name="T48" fmla="*/ 116 w 124"/>
              <a:gd name="T49" fmla="*/ 88 h 128"/>
              <a:gd name="T50" fmla="*/ 108 w 124"/>
              <a:gd name="T51" fmla="*/ 96 h 128"/>
              <a:gd name="T52" fmla="*/ 16 w 124"/>
              <a:gd name="T53" fmla="*/ 96 h 128"/>
              <a:gd name="T54" fmla="*/ 8 w 124"/>
              <a:gd name="T55" fmla="*/ 88 h 128"/>
              <a:gd name="T56" fmla="*/ 8 w 124"/>
              <a:gd name="T57" fmla="*/ 80 h 128"/>
              <a:gd name="T58" fmla="*/ 116 w 124"/>
              <a:gd name="T59" fmla="*/ 80 h 128"/>
              <a:gd name="T60" fmla="*/ 116 w 124"/>
              <a:gd name="T61" fmla="*/ 88 h 128"/>
              <a:gd name="T62" fmla="*/ 116 w 124"/>
              <a:gd name="T63" fmla="*/ 72 h 128"/>
              <a:gd name="T64" fmla="*/ 8 w 124"/>
              <a:gd name="T65" fmla="*/ 72 h 128"/>
              <a:gd name="T66" fmla="*/ 8 w 124"/>
              <a:gd name="T67" fmla="*/ 16 h 128"/>
              <a:gd name="T68" fmla="*/ 16 w 124"/>
              <a:gd name="T69" fmla="*/ 8 h 128"/>
              <a:gd name="T70" fmla="*/ 108 w 124"/>
              <a:gd name="T71" fmla="*/ 8 h 128"/>
              <a:gd name="T72" fmla="*/ 116 w 124"/>
              <a:gd name="T73" fmla="*/ 16 h 128"/>
              <a:gd name="T74" fmla="*/ 116 w 124"/>
              <a:gd name="T75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8">
                <a:moveTo>
                  <a:pt x="10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7"/>
                  <a:pt x="7" y="104"/>
                  <a:pt x="16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7" y="104"/>
                  <a:pt x="124" y="97"/>
                  <a:pt x="124" y="88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7"/>
                  <a:pt x="117" y="0"/>
                  <a:pt x="108" y="0"/>
                </a:cubicBezTo>
                <a:close/>
                <a:moveTo>
                  <a:pt x="72" y="120"/>
                </a:move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72" y="104"/>
                  <a:pt x="72" y="104"/>
                  <a:pt x="72" y="104"/>
                </a:cubicBezTo>
                <a:lnTo>
                  <a:pt x="72" y="120"/>
                </a:lnTo>
                <a:close/>
                <a:moveTo>
                  <a:pt x="116" y="88"/>
                </a:moveTo>
                <a:cubicBezTo>
                  <a:pt x="116" y="92"/>
                  <a:pt x="112" y="96"/>
                  <a:pt x="10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0"/>
                  <a:pt x="8" y="80"/>
                  <a:pt x="8" y="80"/>
                </a:cubicBezTo>
                <a:cubicBezTo>
                  <a:pt x="116" y="80"/>
                  <a:pt x="116" y="80"/>
                  <a:pt x="116" y="80"/>
                </a:cubicBezTo>
                <a:lnTo>
                  <a:pt x="116" y="88"/>
                </a:lnTo>
                <a:close/>
                <a:moveTo>
                  <a:pt x="116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8" y="8"/>
                  <a:pt x="108" y="8"/>
                  <a:pt x="108" y="8"/>
                </a:cubicBezTo>
                <a:cubicBezTo>
                  <a:pt x="112" y="8"/>
                  <a:pt x="116" y="12"/>
                  <a:pt x="116" y="16"/>
                </a:cubicBezTo>
                <a:lnTo>
                  <a:pt x="116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Freeform 148"/>
          <p:cNvSpPr>
            <a:spLocks noEditPoints="1"/>
          </p:cNvSpPr>
          <p:nvPr/>
        </p:nvSpPr>
        <p:spPr bwMode="auto">
          <a:xfrm>
            <a:off x="4279825" y="3477522"/>
            <a:ext cx="279660" cy="388700"/>
          </a:xfrm>
          <a:custGeom>
            <a:avLst/>
            <a:gdLst>
              <a:gd name="T0" fmla="*/ 46 w 92"/>
              <a:gd name="T1" fmla="*/ 116 h 128"/>
              <a:gd name="T2" fmla="*/ 52 w 92"/>
              <a:gd name="T3" fmla="*/ 110 h 128"/>
              <a:gd name="T4" fmla="*/ 46 w 92"/>
              <a:gd name="T5" fmla="*/ 104 h 128"/>
              <a:gd name="T6" fmla="*/ 40 w 92"/>
              <a:gd name="T7" fmla="*/ 110 h 128"/>
              <a:gd name="T8" fmla="*/ 46 w 92"/>
              <a:gd name="T9" fmla="*/ 116 h 128"/>
              <a:gd name="T10" fmla="*/ 76 w 92"/>
              <a:gd name="T11" fmla="*/ 0 h 128"/>
              <a:gd name="T12" fmla="*/ 16 w 92"/>
              <a:gd name="T13" fmla="*/ 0 h 128"/>
              <a:gd name="T14" fmla="*/ 0 w 92"/>
              <a:gd name="T15" fmla="*/ 16 h 128"/>
              <a:gd name="T16" fmla="*/ 0 w 92"/>
              <a:gd name="T17" fmla="*/ 112 h 128"/>
              <a:gd name="T18" fmla="*/ 16 w 92"/>
              <a:gd name="T19" fmla="*/ 128 h 128"/>
              <a:gd name="T20" fmla="*/ 76 w 92"/>
              <a:gd name="T21" fmla="*/ 128 h 128"/>
              <a:gd name="T22" fmla="*/ 92 w 92"/>
              <a:gd name="T23" fmla="*/ 112 h 128"/>
              <a:gd name="T24" fmla="*/ 92 w 92"/>
              <a:gd name="T25" fmla="*/ 16 h 128"/>
              <a:gd name="T26" fmla="*/ 76 w 92"/>
              <a:gd name="T27" fmla="*/ 0 h 128"/>
              <a:gd name="T28" fmla="*/ 84 w 92"/>
              <a:gd name="T29" fmla="*/ 112 h 128"/>
              <a:gd name="T30" fmla="*/ 76 w 92"/>
              <a:gd name="T31" fmla="*/ 120 h 128"/>
              <a:gd name="T32" fmla="*/ 16 w 92"/>
              <a:gd name="T33" fmla="*/ 120 h 128"/>
              <a:gd name="T34" fmla="*/ 8 w 92"/>
              <a:gd name="T35" fmla="*/ 112 h 128"/>
              <a:gd name="T36" fmla="*/ 8 w 92"/>
              <a:gd name="T37" fmla="*/ 100 h 128"/>
              <a:gd name="T38" fmla="*/ 84 w 92"/>
              <a:gd name="T39" fmla="*/ 100 h 128"/>
              <a:gd name="T40" fmla="*/ 84 w 92"/>
              <a:gd name="T41" fmla="*/ 112 h 128"/>
              <a:gd name="T42" fmla="*/ 84 w 92"/>
              <a:gd name="T43" fmla="*/ 92 h 128"/>
              <a:gd name="T44" fmla="*/ 8 w 92"/>
              <a:gd name="T45" fmla="*/ 92 h 128"/>
              <a:gd name="T46" fmla="*/ 8 w 92"/>
              <a:gd name="T47" fmla="*/ 28 h 128"/>
              <a:gd name="T48" fmla="*/ 84 w 92"/>
              <a:gd name="T49" fmla="*/ 28 h 128"/>
              <a:gd name="T50" fmla="*/ 84 w 92"/>
              <a:gd name="T51" fmla="*/ 92 h 128"/>
              <a:gd name="T52" fmla="*/ 84 w 92"/>
              <a:gd name="T53" fmla="*/ 20 h 128"/>
              <a:gd name="T54" fmla="*/ 8 w 92"/>
              <a:gd name="T55" fmla="*/ 20 h 128"/>
              <a:gd name="T56" fmla="*/ 8 w 92"/>
              <a:gd name="T57" fmla="*/ 16 h 128"/>
              <a:gd name="T58" fmla="*/ 16 w 92"/>
              <a:gd name="T59" fmla="*/ 8 h 128"/>
              <a:gd name="T60" fmla="*/ 76 w 92"/>
              <a:gd name="T61" fmla="*/ 8 h 128"/>
              <a:gd name="T62" fmla="*/ 84 w 92"/>
              <a:gd name="T63" fmla="*/ 16 h 128"/>
              <a:gd name="T64" fmla="*/ 84 w 92"/>
              <a:gd name="T65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2" h="128">
                <a:moveTo>
                  <a:pt x="46" y="116"/>
                </a:moveTo>
                <a:cubicBezTo>
                  <a:pt x="49" y="116"/>
                  <a:pt x="52" y="113"/>
                  <a:pt x="52" y="110"/>
                </a:cubicBezTo>
                <a:cubicBezTo>
                  <a:pt x="52" y="107"/>
                  <a:pt x="49" y="104"/>
                  <a:pt x="46" y="104"/>
                </a:cubicBezTo>
                <a:cubicBezTo>
                  <a:pt x="43" y="104"/>
                  <a:pt x="40" y="107"/>
                  <a:pt x="40" y="110"/>
                </a:cubicBezTo>
                <a:cubicBezTo>
                  <a:pt x="40" y="113"/>
                  <a:pt x="43" y="116"/>
                  <a:pt x="46" y="116"/>
                </a:cubicBezTo>
                <a:close/>
                <a:moveTo>
                  <a:pt x="7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5" y="128"/>
                  <a:pt x="92" y="121"/>
                  <a:pt x="92" y="112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7"/>
                  <a:pt x="85" y="0"/>
                  <a:pt x="76" y="0"/>
                </a:cubicBezTo>
                <a:close/>
                <a:moveTo>
                  <a:pt x="84" y="112"/>
                </a:moveTo>
                <a:cubicBezTo>
                  <a:pt x="84" y="116"/>
                  <a:pt x="80" y="120"/>
                  <a:pt x="7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00"/>
                  <a:pt x="8" y="100"/>
                  <a:pt x="8" y="100"/>
                </a:cubicBezTo>
                <a:cubicBezTo>
                  <a:pt x="84" y="100"/>
                  <a:pt x="84" y="100"/>
                  <a:pt x="84" y="100"/>
                </a:cubicBezTo>
                <a:lnTo>
                  <a:pt x="84" y="112"/>
                </a:lnTo>
                <a:close/>
                <a:moveTo>
                  <a:pt x="84" y="92"/>
                </a:moveTo>
                <a:cubicBezTo>
                  <a:pt x="8" y="92"/>
                  <a:pt x="8" y="92"/>
                  <a:pt x="8" y="92"/>
                </a:cubicBezTo>
                <a:cubicBezTo>
                  <a:pt x="8" y="28"/>
                  <a:pt x="8" y="28"/>
                  <a:pt x="8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92"/>
                </a:lnTo>
                <a:close/>
                <a:moveTo>
                  <a:pt x="84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80" y="8"/>
                  <a:pt x="84" y="12"/>
                  <a:pt x="84" y="16"/>
                </a:cubicBezTo>
                <a:lnTo>
                  <a:pt x="84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Freeform 149"/>
          <p:cNvSpPr>
            <a:spLocks noEditPoints="1"/>
          </p:cNvSpPr>
          <p:nvPr/>
        </p:nvSpPr>
        <p:spPr bwMode="auto">
          <a:xfrm>
            <a:off x="4310614" y="1685329"/>
            <a:ext cx="218084" cy="388700"/>
          </a:xfrm>
          <a:custGeom>
            <a:avLst/>
            <a:gdLst>
              <a:gd name="T0" fmla="*/ 36 w 72"/>
              <a:gd name="T1" fmla="*/ 112 h 128"/>
              <a:gd name="T2" fmla="*/ 44 w 72"/>
              <a:gd name="T3" fmla="*/ 104 h 128"/>
              <a:gd name="T4" fmla="*/ 36 w 72"/>
              <a:gd name="T5" fmla="*/ 96 h 128"/>
              <a:gd name="T6" fmla="*/ 28 w 72"/>
              <a:gd name="T7" fmla="*/ 104 h 128"/>
              <a:gd name="T8" fmla="*/ 36 w 72"/>
              <a:gd name="T9" fmla="*/ 112 h 128"/>
              <a:gd name="T10" fmla="*/ 56 w 72"/>
              <a:gd name="T11" fmla="*/ 0 h 128"/>
              <a:gd name="T12" fmla="*/ 16 w 72"/>
              <a:gd name="T13" fmla="*/ 0 h 128"/>
              <a:gd name="T14" fmla="*/ 0 w 72"/>
              <a:gd name="T15" fmla="*/ 16 h 128"/>
              <a:gd name="T16" fmla="*/ 0 w 72"/>
              <a:gd name="T17" fmla="*/ 112 h 128"/>
              <a:gd name="T18" fmla="*/ 16 w 72"/>
              <a:gd name="T19" fmla="*/ 128 h 128"/>
              <a:gd name="T20" fmla="*/ 56 w 72"/>
              <a:gd name="T21" fmla="*/ 128 h 128"/>
              <a:gd name="T22" fmla="*/ 72 w 72"/>
              <a:gd name="T23" fmla="*/ 112 h 128"/>
              <a:gd name="T24" fmla="*/ 72 w 72"/>
              <a:gd name="T25" fmla="*/ 16 h 128"/>
              <a:gd name="T26" fmla="*/ 56 w 72"/>
              <a:gd name="T27" fmla="*/ 0 h 128"/>
              <a:gd name="T28" fmla="*/ 64 w 72"/>
              <a:gd name="T29" fmla="*/ 112 h 128"/>
              <a:gd name="T30" fmla="*/ 56 w 72"/>
              <a:gd name="T31" fmla="*/ 120 h 128"/>
              <a:gd name="T32" fmla="*/ 16 w 72"/>
              <a:gd name="T33" fmla="*/ 120 h 128"/>
              <a:gd name="T34" fmla="*/ 8 w 72"/>
              <a:gd name="T35" fmla="*/ 112 h 128"/>
              <a:gd name="T36" fmla="*/ 8 w 72"/>
              <a:gd name="T37" fmla="*/ 88 h 128"/>
              <a:gd name="T38" fmla="*/ 64 w 72"/>
              <a:gd name="T39" fmla="*/ 88 h 128"/>
              <a:gd name="T40" fmla="*/ 64 w 72"/>
              <a:gd name="T41" fmla="*/ 112 h 128"/>
              <a:gd name="T42" fmla="*/ 64 w 72"/>
              <a:gd name="T43" fmla="*/ 80 h 128"/>
              <a:gd name="T44" fmla="*/ 8 w 72"/>
              <a:gd name="T45" fmla="*/ 80 h 128"/>
              <a:gd name="T46" fmla="*/ 8 w 72"/>
              <a:gd name="T47" fmla="*/ 28 h 128"/>
              <a:gd name="T48" fmla="*/ 64 w 72"/>
              <a:gd name="T49" fmla="*/ 28 h 128"/>
              <a:gd name="T50" fmla="*/ 64 w 72"/>
              <a:gd name="T51" fmla="*/ 80 h 128"/>
              <a:gd name="T52" fmla="*/ 64 w 72"/>
              <a:gd name="T53" fmla="*/ 20 h 128"/>
              <a:gd name="T54" fmla="*/ 8 w 72"/>
              <a:gd name="T55" fmla="*/ 20 h 128"/>
              <a:gd name="T56" fmla="*/ 8 w 72"/>
              <a:gd name="T57" fmla="*/ 16 h 128"/>
              <a:gd name="T58" fmla="*/ 16 w 72"/>
              <a:gd name="T59" fmla="*/ 8 h 128"/>
              <a:gd name="T60" fmla="*/ 56 w 72"/>
              <a:gd name="T61" fmla="*/ 8 h 128"/>
              <a:gd name="T62" fmla="*/ 64 w 72"/>
              <a:gd name="T63" fmla="*/ 16 h 128"/>
              <a:gd name="T64" fmla="*/ 64 w 72"/>
              <a:gd name="T65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28">
                <a:moveTo>
                  <a:pt x="36" y="112"/>
                </a:moveTo>
                <a:cubicBezTo>
                  <a:pt x="40" y="112"/>
                  <a:pt x="44" y="108"/>
                  <a:pt x="44" y="104"/>
                </a:cubicBezTo>
                <a:cubicBezTo>
                  <a:pt x="44" y="100"/>
                  <a:pt x="40" y="96"/>
                  <a:pt x="36" y="96"/>
                </a:cubicBezTo>
                <a:cubicBezTo>
                  <a:pt x="32" y="96"/>
                  <a:pt x="28" y="100"/>
                  <a:pt x="28" y="104"/>
                </a:cubicBezTo>
                <a:cubicBezTo>
                  <a:pt x="28" y="108"/>
                  <a:pt x="32" y="112"/>
                  <a:pt x="36" y="112"/>
                </a:cubicBezTo>
                <a:close/>
                <a:moveTo>
                  <a:pt x="5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65" y="128"/>
                  <a:pt x="72" y="121"/>
                  <a:pt x="72" y="11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7"/>
                  <a:pt x="65" y="0"/>
                  <a:pt x="56" y="0"/>
                </a:cubicBezTo>
                <a:close/>
                <a:moveTo>
                  <a:pt x="64" y="112"/>
                </a:moveTo>
                <a:cubicBezTo>
                  <a:pt x="64" y="116"/>
                  <a:pt x="60" y="120"/>
                  <a:pt x="5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64" y="88"/>
                  <a:pt x="64" y="88"/>
                  <a:pt x="64" y="88"/>
                </a:cubicBezTo>
                <a:lnTo>
                  <a:pt x="64" y="112"/>
                </a:lnTo>
                <a:close/>
                <a:moveTo>
                  <a:pt x="64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28"/>
                  <a:pt x="8" y="28"/>
                  <a:pt x="8" y="28"/>
                </a:cubicBezTo>
                <a:cubicBezTo>
                  <a:pt x="64" y="28"/>
                  <a:pt x="64" y="28"/>
                  <a:pt x="64" y="28"/>
                </a:cubicBezTo>
                <a:lnTo>
                  <a:pt x="64" y="80"/>
                </a:lnTo>
                <a:close/>
                <a:moveTo>
                  <a:pt x="64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0" y="8"/>
                  <a:pt x="64" y="12"/>
                  <a:pt x="64" y="16"/>
                </a:cubicBezTo>
                <a:lnTo>
                  <a:pt x="64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60126" y="1387965"/>
            <a:ext cx="4253987" cy="1088067"/>
            <a:chOff x="5260126" y="1387965"/>
            <a:chExt cx="4253987" cy="1088067"/>
          </a:xfrm>
        </p:grpSpPr>
        <p:sp>
          <p:nvSpPr>
            <p:cNvPr id="25" name="矩形 24"/>
            <p:cNvSpPr/>
            <p:nvPr/>
          </p:nvSpPr>
          <p:spPr>
            <a:xfrm>
              <a:off x="5260126" y="1829701"/>
              <a:ext cx="4253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260127" y="1387965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60127" y="3127838"/>
            <a:ext cx="4253986" cy="1088067"/>
            <a:chOff x="5260127" y="1387965"/>
            <a:chExt cx="4253986" cy="1088067"/>
          </a:xfrm>
        </p:grpSpPr>
        <p:sp>
          <p:nvSpPr>
            <p:cNvPr id="29" name="矩形 28"/>
            <p:cNvSpPr/>
            <p:nvPr/>
          </p:nvSpPr>
          <p:spPr>
            <a:xfrm>
              <a:off x="5260127" y="1829701"/>
              <a:ext cx="4253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0127" y="1387965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60127" y="4907520"/>
            <a:ext cx="4253986" cy="1088067"/>
            <a:chOff x="5260127" y="1387965"/>
            <a:chExt cx="4253986" cy="1088067"/>
          </a:xfrm>
        </p:grpSpPr>
        <p:sp>
          <p:nvSpPr>
            <p:cNvPr id="32" name="矩形 31"/>
            <p:cNvSpPr/>
            <p:nvPr/>
          </p:nvSpPr>
          <p:spPr>
            <a:xfrm>
              <a:off x="5260127" y="1829701"/>
              <a:ext cx="4253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260127" y="1387965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H="1">
            <a:off x="5487767" y="2017572"/>
            <a:ext cx="1594789" cy="18716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676243" y="2017572"/>
            <a:ext cx="1594789" cy="18716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115917" y="2017572"/>
            <a:ext cx="1594789" cy="18716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026534" y="2083684"/>
            <a:ext cx="1762733" cy="1762733"/>
            <a:chOff x="2940934" y="2283709"/>
            <a:chExt cx="1762733" cy="1762733"/>
          </a:xfrm>
        </p:grpSpPr>
        <p:sp>
          <p:nvSpPr>
            <p:cNvPr id="7" name="空心弧 6"/>
            <p:cNvSpPr/>
            <p:nvPr/>
          </p:nvSpPr>
          <p:spPr>
            <a:xfrm>
              <a:off x="2940934" y="2283709"/>
              <a:ext cx="1762733" cy="1762733"/>
            </a:xfrm>
            <a:prstGeom prst="blockArc">
              <a:avLst>
                <a:gd name="adj1" fmla="val 1636957"/>
                <a:gd name="adj2" fmla="val 144664"/>
                <a:gd name="adj3" fmla="val 97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93625" y="2336400"/>
              <a:ext cx="1657350" cy="1657350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98384" y="2083684"/>
            <a:ext cx="1762733" cy="1762733"/>
            <a:chOff x="5398384" y="2283709"/>
            <a:chExt cx="1762733" cy="1762733"/>
          </a:xfrm>
        </p:grpSpPr>
        <p:sp>
          <p:nvSpPr>
            <p:cNvPr id="13" name="空心弧 12"/>
            <p:cNvSpPr/>
            <p:nvPr/>
          </p:nvSpPr>
          <p:spPr>
            <a:xfrm>
              <a:off x="5398384" y="2283709"/>
              <a:ext cx="1762733" cy="1762733"/>
            </a:xfrm>
            <a:prstGeom prst="blockArc">
              <a:avLst>
                <a:gd name="adj1" fmla="val 1636957"/>
                <a:gd name="adj2" fmla="val 144664"/>
                <a:gd name="adj3" fmla="val 97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51075" y="2336400"/>
              <a:ext cx="1657350" cy="1657350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</p:grpSp>
      <p:grpSp>
        <p:nvGrpSpPr>
          <p:cNvPr id="19" name="组合 18"/>
          <p:cNvGrpSpPr/>
          <p:nvPr/>
        </p:nvGrpSpPr>
        <p:grpSpPr>
          <a:xfrm>
            <a:off x="8598784" y="2083684"/>
            <a:ext cx="1762733" cy="1762733"/>
            <a:chOff x="8598784" y="2283709"/>
            <a:chExt cx="1762733" cy="1762733"/>
          </a:xfrm>
        </p:grpSpPr>
        <p:sp>
          <p:nvSpPr>
            <p:cNvPr id="16" name="空心弧 15"/>
            <p:cNvSpPr/>
            <p:nvPr/>
          </p:nvSpPr>
          <p:spPr>
            <a:xfrm>
              <a:off x="8598784" y="2283709"/>
              <a:ext cx="1762733" cy="1762733"/>
            </a:xfrm>
            <a:prstGeom prst="blockArc">
              <a:avLst>
                <a:gd name="adj1" fmla="val 1636957"/>
                <a:gd name="adj2" fmla="val 144664"/>
                <a:gd name="adj3" fmla="val 97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651475" y="2336400"/>
              <a:ext cx="1657350" cy="1657350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</p:grpSp>
      <p:grpSp>
        <p:nvGrpSpPr>
          <p:cNvPr id="23" name="组合 22"/>
          <p:cNvGrpSpPr/>
          <p:nvPr/>
        </p:nvGrpSpPr>
        <p:grpSpPr>
          <a:xfrm>
            <a:off x="1307708" y="4373789"/>
            <a:ext cx="3264292" cy="1088067"/>
            <a:chOff x="1307708" y="4373789"/>
            <a:chExt cx="3264292" cy="1088067"/>
          </a:xfrm>
        </p:grpSpPr>
        <p:sp>
          <p:nvSpPr>
            <p:cNvPr id="21" name="矩形 20"/>
            <p:cNvSpPr/>
            <p:nvPr/>
          </p:nvSpPr>
          <p:spPr>
            <a:xfrm>
              <a:off x="1307708" y="4815525"/>
              <a:ext cx="32642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00902" y="4373789"/>
              <a:ext cx="14779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47604" y="4373789"/>
            <a:ext cx="3264292" cy="1088067"/>
            <a:chOff x="1307708" y="4373789"/>
            <a:chExt cx="3264292" cy="1088067"/>
          </a:xfrm>
        </p:grpSpPr>
        <p:sp>
          <p:nvSpPr>
            <p:cNvPr id="25" name="矩形 24"/>
            <p:cNvSpPr/>
            <p:nvPr/>
          </p:nvSpPr>
          <p:spPr>
            <a:xfrm>
              <a:off x="1307708" y="4815525"/>
              <a:ext cx="32642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00902" y="4373789"/>
              <a:ext cx="14779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48004" y="4373789"/>
            <a:ext cx="3264292" cy="1088067"/>
            <a:chOff x="1307708" y="4373789"/>
            <a:chExt cx="3264292" cy="1088067"/>
          </a:xfrm>
        </p:grpSpPr>
        <p:sp>
          <p:nvSpPr>
            <p:cNvPr id="28" name="矩形 27"/>
            <p:cNvSpPr/>
            <p:nvPr/>
          </p:nvSpPr>
          <p:spPr>
            <a:xfrm>
              <a:off x="1307708" y="4815525"/>
              <a:ext cx="32642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200902" y="4373789"/>
              <a:ext cx="14779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4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14" y="2038"/>
            <a:ext cx="5119688" cy="6855963"/>
          </a:xfrm>
          <a:custGeom>
            <a:avLst/>
            <a:gdLst>
              <a:gd name="connsiteX0" fmla="*/ 1023938 w 5119688"/>
              <a:gd name="connsiteY0" fmla="*/ 0 h 6855963"/>
              <a:gd name="connsiteX1" fmla="*/ 5119688 w 5119688"/>
              <a:gd name="connsiteY1" fmla="*/ 0 h 6855963"/>
              <a:gd name="connsiteX2" fmla="*/ 5119688 w 5119688"/>
              <a:gd name="connsiteY2" fmla="*/ 6855963 h 6855963"/>
              <a:gd name="connsiteX3" fmla="*/ 0 w 5119688"/>
              <a:gd name="connsiteY3" fmla="*/ 6855963 h 68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9688" h="6855963">
                <a:moveTo>
                  <a:pt x="1023938" y="0"/>
                </a:moveTo>
                <a:lnTo>
                  <a:pt x="5119688" y="0"/>
                </a:lnTo>
                <a:lnTo>
                  <a:pt x="5119688" y="6855963"/>
                </a:lnTo>
                <a:lnTo>
                  <a:pt x="0" y="6855963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97305" y="2084097"/>
            <a:ext cx="1724031" cy="175589"/>
            <a:chOff x="840289" y="4727277"/>
            <a:chExt cx="1724031" cy="175589"/>
          </a:xfrm>
        </p:grpSpPr>
        <p:sp>
          <p:nvSpPr>
            <p:cNvPr id="11" name="矩形 10"/>
            <p:cNvSpPr/>
            <p:nvPr/>
          </p:nvSpPr>
          <p:spPr>
            <a:xfrm rot="240000">
              <a:off x="1978532" y="4727277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1360000">
              <a:off x="840289" y="4727278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91895" y="1849569"/>
            <a:ext cx="1734853" cy="39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Add 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五边形 9"/>
          <p:cNvSpPr/>
          <p:nvPr/>
        </p:nvSpPr>
        <p:spPr>
          <a:xfrm rot="10800000">
            <a:off x="9532144" y="1828807"/>
            <a:ext cx="271463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22158" y="1721933"/>
            <a:ext cx="539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3839" y="3375325"/>
            <a:ext cx="1724031" cy="175589"/>
            <a:chOff x="840289" y="4727277"/>
            <a:chExt cx="1724031" cy="175589"/>
          </a:xfrm>
        </p:grpSpPr>
        <p:sp>
          <p:nvSpPr>
            <p:cNvPr id="24" name="矩形 23"/>
            <p:cNvSpPr/>
            <p:nvPr/>
          </p:nvSpPr>
          <p:spPr>
            <a:xfrm rot="240000">
              <a:off x="1978532" y="4727277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1360000">
              <a:off x="840289" y="4727278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808429" y="3140797"/>
            <a:ext cx="1734853" cy="39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Add 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五边形 22"/>
          <p:cNvSpPr/>
          <p:nvPr/>
        </p:nvSpPr>
        <p:spPr>
          <a:xfrm rot="10800000">
            <a:off x="9348678" y="3120035"/>
            <a:ext cx="271463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01141" y="2940872"/>
            <a:ext cx="539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30372" y="4707966"/>
            <a:ext cx="1724031" cy="175589"/>
            <a:chOff x="840289" y="4727277"/>
            <a:chExt cx="1724031" cy="175589"/>
          </a:xfrm>
        </p:grpSpPr>
        <p:sp>
          <p:nvSpPr>
            <p:cNvPr id="32" name="矩形 31"/>
            <p:cNvSpPr/>
            <p:nvPr/>
          </p:nvSpPr>
          <p:spPr>
            <a:xfrm rot="240000">
              <a:off x="1978532" y="4727277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21360000">
              <a:off x="840289" y="4727278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624962" y="4473438"/>
            <a:ext cx="1734853" cy="39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Add 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五边形 30"/>
          <p:cNvSpPr/>
          <p:nvPr/>
        </p:nvSpPr>
        <p:spPr>
          <a:xfrm rot="10800000">
            <a:off x="9165211" y="4452676"/>
            <a:ext cx="271463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80124" y="4159811"/>
            <a:ext cx="539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446905" y="5740915"/>
            <a:ext cx="1724031" cy="175589"/>
            <a:chOff x="840289" y="4727277"/>
            <a:chExt cx="1724031" cy="175589"/>
          </a:xfrm>
        </p:grpSpPr>
        <p:sp>
          <p:nvSpPr>
            <p:cNvPr id="40" name="矩形 39"/>
            <p:cNvSpPr/>
            <p:nvPr/>
          </p:nvSpPr>
          <p:spPr>
            <a:xfrm rot="240000">
              <a:off x="1978532" y="4727277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1360000">
              <a:off x="840289" y="4727278"/>
              <a:ext cx="585788" cy="175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441495" y="5506387"/>
            <a:ext cx="1734853" cy="39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Add Text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五边形 38"/>
          <p:cNvSpPr/>
          <p:nvPr/>
        </p:nvSpPr>
        <p:spPr>
          <a:xfrm rot="10800000">
            <a:off x="8981744" y="5485625"/>
            <a:ext cx="271463" cy="228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19943" y="5378751"/>
            <a:ext cx="533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6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V="1">
            <a:off x="3702542" y="3222541"/>
            <a:ext cx="1440000" cy="28800"/>
          </a:xfrm>
          <a:custGeom>
            <a:avLst/>
            <a:gdLst>
              <a:gd name="connsiteX0" fmla="*/ 1071759 w 1440000"/>
              <a:gd name="connsiteY0" fmla="*/ 28800 h 28800"/>
              <a:gd name="connsiteX1" fmla="*/ 1440000 w 1440000"/>
              <a:gd name="connsiteY1" fmla="*/ 28800 h 28800"/>
              <a:gd name="connsiteX2" fmla="*/ 1440000 w 1440000"/>
              <a:gd name="connsiteY2" fmla="*/ 0 h 28800"/>
              <a:gd name="connsiteX3" fmla="*/ 1055131 w 1440000"/>
              <a:gd name="connsiteY3" fmla="*/ 0 h 28800"/>
              <a:gd name="connsiteX4" fmla="*/ 0 w 1440000"/>
              <a:gd name="connsiteY4" fmla="*/ 28800 h 28800"/>
              <a:gd name="connsiteX5" fmla="*/ 348492 w 1440000"/>
              <a:gd name="connsiteY5" fmla="*/ 28800 h 28800"/>
              <a:gd name="connsiteX6" fmla="*/ 398375 w 1440000"/>
              <a:gd name="connsiteY6" fmla="*/ 0 h 28800"/>
              <a:gd name="connsiteX7" fmla="*/ 0 w 1440000"/>
              <a:gd name="connsiteY7" fmla="*/ 0 h 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000" h="28800">
                <a:moveTo>
                  <a:pt x="1071759" y="28800"/>
                </a:moveTo>
                <a:lnTo>
                  <a:pt x="1440000" y="28800"/>
                </a:lnTo>
                <a:lnTo>
                  <a:pt x="1440000" y="0"/>
                </a:lnTo>
                <a:lnTo>
                  <a:pt x="1055131" y="0"/>
                </a:lnTo>
                <a:close/>
                <a:moveTo>
                  <a:pt x="0" y="28800"/>
                </a:moveTo>
                <a:lnTo>
                  <a:pt x="348492" y="28800"/>
                </a:lnTo>
                <a:lnTo>
                  <a:pt x="398375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26798" y="2507831"/>
            <a:ext cx="705760" cy="714710"/>
            <a:chOff x="3569784" y="2113339"/>
            <a:chExt cx="705760" cy="714710"/>
          </a:xfrm>
          <a:solidFill>
            <a:schemeClr val="accent2"/>
          </a:solidFill>
        </p:grpSpPr>
        <p:grpSp>
          <p:nvGrpSpPr>
            <p:cNvPr id="4" name="组合 3"/>
            <p:cNvGrpSpPr/>
            <p:nvPr/>
          </p:nvGrpSpPr>
          <p:grpSpPr>
            <a:xfrm rot="1800000">
              <a:off x="3569784" y="2113339"/>
              <a:ext cx="705760" cy="703716"/>
              <a:chOff x="3569783" y="5296910"/>
              <a:chExt cx="705760" cy="703716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3575456" y="5300539"/>
                <a:ext cx="700087" cy="7000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4094141" y="531350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3569783" y="59861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3493849" y="5386910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4170613" y="5910626"/>
                <a:ext cx="180000" cy="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3715169" y="2120163"/>
              <a:ext cx="500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52759" y="2463506"/>
            <a:ext cx="327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 TWO 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52759" y="324501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 elit.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18381" y="5988051"/>
            <a:ext cx="4181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13405" y="3551004"/>
            <a:ext cx="370306" cy="5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2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" y="2036"/>
            <a:ext cx="5214939" cy="6855964"/>
            <a:chOff x="-1" y="2036"/>
            <a:chExt cx="5214939" cy="68559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2036"/>
              <a:ext cx="5214938" cy="6855964"/>
            </a:xfrm>
            <a:custGeom>
              <a:avLst/>
              <a:gdLst>
                <a:gd name="connsiteX0" fmla="*/ 0 w 5214938"/>
                <a:gd name="connsiteY0" fmla="*/ 0 h 6855964"/>
                <a:gd name="connsiteX1" fmla="*/ 4171951 w 5214938"/>
                <a:gd name="connsiteY1" fmla="*/ 0 h 6855964"/>
                <a:gd name="connsiteX2" fmla="*/ 5214938 w 5214938"/>
                <a:gd name="connsiteY2" fmla="*/ 6855964 h 6855964"/>
                <a:gd name="connsiteX3" fmla="*/ 0 w 5214938"/>
                <a:gd name="connsiteY3" fmla="*/ 6855964 h 68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4938" h="6855964">
                  <a:moveTo>
                    <a:pt x="0" y="0"/>
                  </a:moveTo>
                  <a:lnTo>
                    <a:pt x="4171951" y="0"/>
                  </a:lnTo>
                  <a:lnTo>
                    <a:pt x="5214938" y="6855964"/>
                  </a:lnTo>
                  <a:lnTo>
                    <a:pt x="0" y="6855964"/>
                  </a:lnTo>
                  <a:close/>
                </a:path>
              </a:pathLst>
            </a:custGeom>
          </p:spPr>
        </p:pic>
        <p:sp>
          <p:nvSpPr>
            <p:cNvPr id="8" name="流程图: 手动输入 7"/>
            <p:cNvSpPr/>
            <p:nvPr/>
          </p:nvSpPr>
          <p:spPr>
            <a:xfrm rot="5400000">
              <a:off x="-820513" y="822549"/>
              <a:ext cx="6855964" cy="5214938"/>
            </a:xfrm>
            <a:prstGeom prst="flowChartManualInput">
              <a:avLst/>
            </a:pr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36"/>
            <a:ext cx="4143040" cy="1171070"/>
            <a:chOff x="0" y="2036"/>
            <a:chExt cx="4143040" cy="1171070"/>
          </a:xfrm>
        </p:grpSpPr>
        <p:sp>
          <p:nvSpPr>
            <p:cNvPr id="3" name="矩形 2"/>
            <p:cNvSpPr/>
            <p:nvPr/>
          </p:nvSpPr>
          <p:spPr>
            <a:xfrm>
              <a:off x="878680" y="268190"/>
              <a:ext cx="32643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036"/>
              <a:ext cx="754743" cy="11710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30412" y="5513487"/>
            <a:ext cx="674574" cy="674574"/>
            <a:chOff x="6901486" y="4930945"/>
            <a:chExt cx="674574" cy="674574"/>
          </a:xfrm>
        </p:grpSpPr>
        <p:sp>
          <p:nvSpPr>
            <p:cNvPr id="16" name="圆角矩形 15"/>
            <p:cNvSpPr/>
            <p:nvPr/>
          </p:nvSpPr>
          <p:spPr>
            <a:xfrm>
              <a:off x="6901486" y="4930945"/>
              <a:ext cx="674574" cy="674574"/>
            </a:xfrm>
            <a:prstGeom prst="roundRect">
              <a:avLst>
                <a:gd name="adj" fmla="val 12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66"/>
            <p:cNvSpPr>
              <a:spLocks noEditPoints="1"/>
            </p:cNvSpPr>
            <p:nvPr/>
          </p:nvSpPr>
          <p:spPr bwMode="auto">
            <a:xfrm>
              <a:off x="7058592" y="5027726"/>
              <a:ext cx="360363" cy="481013"/>
            </a:xfrm>
            <a:custGeom>
              <a:avLst/>
              <a:gdLst>
                <a:gd name="T0" fmla="*/ 48 w 96"/>
                <a:gd name="T1" fmla="*/ 28 h 128"/>
                <a:gd name="T2" fmla="*/ 28 w 96"/>
                <a:gd name="T3" fmla="*/ 48 h 128"/>
                <a:gd name="T4" fmla="*/ 48 w 96"/>
                <a:gd name="T5" fmla="*/ 68 h 128"/>
                <a:gd name="T6" fmla="*/ 68 w 96"/>
                <a:gd name="T7" fmla="*/ 48 h 128"/>
                <a:gd name="T8" fmla="*/ 48 w 96"/>
                <a:gd name="T9" fmla="*/ 28 h 128"/>
                <a:gd name="T10" fmla="*/ 48 w 96"/>
                <a:gd name="T11" fmla="*/ 60 h 128"/>
                <a:gd name="T12" fmla="*/ 36 w 96"/>
                <a:gd name="T13" fmla="*/ 48 h 128"/>
                <a:gd name="T14" fmla="*/ 48 w 96"/>
                <a:gd name="T15" fmla="*/ 36 h 128"/>
                <a:gd name="T16" fmla="*/ 60 w 96"/>
                <a:gd name="T17" fmla="*/ 48 h 128"/>
                <a:gd name="T18" fmla="*/ 48 w 96"/>
                <a:gd name="T19" fmla="*/ 60 h 128"/>
                <a:gd name="T20" fmla="*/ 48 w 96"/>
                <a:gd name="T21" fmla="*/ 0 h 128"/>
                <a:gd name="T22" fmla="*/ 0 w 96"/>
                <a:gd name="T23" fmla="*/ 48 h 128"/>
                <a:gd name="T24" fmla="*/ 48 w 96"/>
                <a:gd name="T25" fmla="*/ 128 h 128"/>
                <a:gd name="T26" fmla="*/ 96 w 96"/>
                <a:gd name="T27" fmla="*/ 48 h 128"/>
                <a:gd name="T28" fmla="*/ 48 w 96"/>
                <a:gd name="T29" fmla="*/ 0 h 128"/>
                <a:gd name="T30" fmla="*/ 48 w 96"/>
                <a:gd name="T31" fmla="*/ 116 h 128"/>
                <a:gd name="T32" fmla="*/ 8 w 96"/>
                <a:gd name="T33" fmla="*/ 48 h 128"/>
                <a:gd name="T34" fmla="*/ 48 w 96"/>
                <a:gd name="T35" fmla="*/ 8 h 128"/>
                <a:gd name="T36" fmla="*/ 88 w 96"/>
                <a:gd name="T37" fmla="*/ 48 h 128"/>
                <a:gd name="T38" fmla="*/ 48 w 96"/>
                <a:gd name="T39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8">
                  <a:moveTo>
                    <a:pt x="48" y="28"/>
                  </a:moveTo>
                  <a:cubicBezTo>
                    <a:pt x="37" y="28"/>
                    <a:pt x="28" y="37"/>
                    <a:pt x="28" y="48"/>
                  </a:cubicBezTo>
                  <a:cubicBezTo>
                    <a:pt x="28" y="59"/>
                    <a:pt x="37" y="68"/>
                    <a:pt x="48" y="68"/>
                  </a:cubicBezTo>
                  <a:cubicBezTo>
                    <a:pt x="59" y="68"/>
                    <a:pt x="68" y="59"/>
                    <a:pt x="68" y="48"/>
                  </a:cubicBezTo>
                  <a:cubicBezTo>
                    <a:pt x="68" y="37"/>
                    <a:pt x="59" y="28"/>
                    <a:pt x="48" y="28"/>
                  </a:cubicBezTo>
                  <a:close/>
                  <a:moveTo>
                    <a:pt x="48" y="60"/>
                  </a:moveTo>
                  <a:cubicBezTo>
                    <a:pt x="41" y="60"/>
                    <a:pt x="36" y="55"/>
                    <a:pt x="36" y="48"/>
                  </a:cubicBezTo>
                  <a:cubicBezTo>
                    <a:pt x="36" y="41"/>
                    <a:pt x="41" y="36"/>
                    <a:pt x="48" y="36"/>
                  </a:cubicBezTo>
                  <a:cubicBezTo>
                    <a:pt x="55" y="36"/>
                    <a:pt x="60" y="41"/>
                    <a:pt x="60" y="48"/>
                  </a:cubicBezTo>
                  <a:cubicBezTo>
                    <a:pt x="60" y="55"/>
                    <a:pt x="55" y="60"/>
                    <a:pt x="48" y="60"/>
                  </a:cubicBezTo>
                  <a:close/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40" y="128"/>
                    <a:pt x="48" y="128"/>
                  </a:cubicBezTo>
                  <a:cubicBezTo>
                    <a:pt x="56" y="128"/>
                    <a:pt x="96" y="68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116"/>
                  </a:moveTo>
                  <a:cubicBezTo>
                    <a:pt x="41" y="116"/>
                    <a:pt x="8" y="65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64"/>
                    <a:pt x="55" y="116"/>
                    <a:pt x="48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93125" y="3740349"/>
            <a:ext cx="674574" cy="674574"/>
            <a:chOff x="6121230" y="3840391"/>
            <a:chExt cx="674574" cy="674574"/>
          </a:xfrm>
        </p:grpSpPr>
        <p:sp>
          <p:nvSpPr>
            <p:cNvPr id="15" name="圆角矩形 14"/>
            <p:cNvSpPr/>
            <p:nvPr/>
          </p:nvSpPr>
          <p:spPr>
            <a:xfrm>
              <a:off x="6121230" y="3840391"/>
              <a:ext cx="674574" cy="674574"/>
            </a:xfrm>
            <a:prstGeom prst="roundRect">
              <a:avLst>
                <a:gd name="adj" fmla="val 12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175"/>
            <p:cNvSpPr>
              <a:spLocks noEditPoints="1"/>
            </p:cNvSpPr>
            <p:nvPr/>
          </p:nvSpPr>
          <p:spPr bwMode="auto">
            <a:xfrm>
              <a:off x="6218011" y="3937966"/>
              <a:ext cx="481013" cy="479425"/>
            </a:xfrm>
            <a:custGeom>
              <a:avLst/>
              <a:gdLst>
                <a:gd name="T0" fmla="*/ 59 w 128"/>
                <a:gd name="T1" fmla="*/ 96 h 128"/>
                <a:gd name="T2" fmla="*/ 29 w 128"/>
                <a:gd name="T3" fmla="*/ 96 h 128"/>
                <a:gd name="T4" fmla="*/ 20 w 128"/>
                <a:gd name="T5" fmla="*/ 100 h 128"/>
                <a:gd name="T6" fmla="*/ 29 w 128"/>
                <a:gd name="T7" fmla="*/ 104 h 128"/>
                <a:gd name="T8" fmla="*/ 59 w 128"/>
                <a:gd name="T9" fmla="*/ 104 h 128"/>
                <a:gd name="T10" fmla="*/ 108 w 128"/>
                <a:gd name="T11" fmla="*/ 100 h 128"/>
                <a:gd name="T12" fmla="*/ 44 w 128"/>
                <a:gd name="T13" fmla="*/ 110 h 128"/>
                <a:gd name="T14" fmla="*/ 44 w 128"/>
                <a:gd name="T15" fmla="*/ 90 h 128"/>
                <a:gd name="T16" fmla="*/ 44 w 128"/>
                <a:gd name="T17" fmla="*/ 110 h 128"/>
                <a:gd name="T18" fmla="*/ 95 w 128"/>
                <a:gd name="T19" fmla="*/ 64 h 128"/>
                <a:gd name="T20" fmla="*/ 65 w 128"/>
                <a:gd name="T21" fmla="*/ 64 h 128"/>
                <a:gd name="T22" fmla="*/ 20 w 128"/>
                <a:gd name="T23" fmla="*/ 68 h 128"/>
                <a:gd name="T24" fmla="*/ 65 w 128"/>
                <a:gd name="T25" fmla="*/ 72 h 128"/>
                <a:gd name="T26" fmla="*/ 95 w 128"/>
                <a:gd name="T27" fmla="*/ 72 h 128"/>
                <a:gd name="T28" fmla="*/ 108 w 128"/>
                <a:gd name="T29" fmla="*/ 68 h 128"/>
                <a:gd name="T30" fmla="*/ 80 w 128"/>
                <a:gd name="T31" fmla="*/ 78 h 128"/>
                <a:gd name="T32" fmla="*/ 80 w 128"/>
                <a:gd name="T33" fmla="*/ 58 h 128"/>
                <a:gd name="T34" fmla="*/ 80 w 128"/>
                <a:gd name="T35" fmla="*/ 78 h 128"/>
                <a:gd name="T36" fmla="*/ 16 w 128"/>
                <a:gd name="T37" fmla="*/ 0 h 128"/>
                <a:gd name="T38" fmla="*/ 0 w 128"/>
                <a:gd name="T39" fmla="*/ 112 h 128"/>
                <a:gd name="T40" fmla="*/ 112 w 128"/>
                <a:gd name="T41" fmla="*/ 128 h 128"/>
                <a:gd name="T42" fmla="*/ 128 w 128"/>
                <a:gd name="T43" fmla="*/ 16 h 128"/>
                <a:gd name="T44" fmla="*/ 120 w 128"/>
                <a:gd name="T45" fmla="*/ 112 h 128"/>
                <a:gd name="T46" fmla="*/ 16 w 128"/>
                <a:gd name="T47" fmla="*/ 120 h 128"/>
                <a:gd name="T48" fmla="*/ 8 w 128"/>
                <a:gd name="T49" fmla="*/ 16 h 128"/>
                <a:gd name="T50" fmla="*/ 112 w 128"/>
                <a:gd name="T51" fmla="*/ 8 h 128"/>
                <a:gd name="T52" fmla="*/ 120 w 128"/>
                <a:gd name="T53" fmla="*/ 112 h 128"/>
                <a:gd name="T54" fmla="*/ 59 w 128"/>
                <a:gd name="T55" fmla="*/ 32 h 128"/>
                <a:gd name="T56" fmla="*/ 29 w 128"/>
                <a:gd name="T57" fmla="*/ 32 h 128"/>
                <a:gd name="T58" fmla="*/ 20 w 128"/>
                <a:gd name="T59" fmla="*/ 36 h 128"/>
                <a:gd name="T60" fmla="*/ 29 w 128"/>
                <a:gd name="T61" fmla="*/ 40 h 128"/>
                <a:gd name="T62" fmla="*/ 59 w 128"/>
                <a:gd name="T63" fmla="*/ 40 h 128"/>
                <a:gd name="T64" fmla="*/ 108 w 128"/>
                <a:gd name="T65" fmla="*/ 36 h 128"/>
                <a:gd name="T66" fmla="*/ 44 w 128"/>
                <a:gd name="T67" fmla="*/ 46 h 128"/>
                <a:gd name="T68" fmla="*/ 44 w 128"/>
                <a:gd name="T69" fmla="*/ 26 h 128"/>
                <a:gd name="T70" fmla="*/ 44 w 128"/>
                <a:gd name="T71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28">
                  <a:moveTo>
                    <a:pt x="104" y="96"/>
                  </a:moveTo>
                  <a:cubicBezTo>
                    <a:pt x="59" y="96"/>
                    <a:pt x="59" y="96"/>
                    <a:pt x="59" y="96"/>
                  </a:cubicBezTo>
                  <a:cubicBezTo>
                    <a:pt x="58" y="89"/>
                    <a:pt x="51" y="84"/>
                    <a:pt x="44" y="84"/>
                  </a:cubicBezTo>
                  <a:cubicBezTo>
                    <a:pt x="37" y="84"/>
                    <a:pt x="30" y="89"/>
                    <a:pt x="29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" y="96"/>
                    <a:pt x="20" y="98"/>
                    <a:pt x="20" y="100"/>
                  </a:cubicBezTo>
                  <a:cubicBezTo>
                    <a:pt x="20" y="102"/>
                    <a:pt x="22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0" y="111"/>
                    <a:pt x="37" y="116"/>
                    <a:pt x="44" y="116"/>
                  </a:cubicBezTo>
                  <a:cubicBezTo>
                    <a:pt x="51" y="116"/>
                    <a:pt x="58" y="111"/>
                    <a:pt x="59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6" y="104"/>
                    <a:pt x="108" y="102"/>
                    <a:pt x="108" y="100"/>
                  </a:cubicBezTo>
                  <a:cubicBezTo>
                    <a:pt x="108" y="98"/>
                    <a:pt x="106" y="96"/>
                    <a:pt x="104" y="96"/>
                  </a:cubicBezTo>
                  <a:close/>
                  <a:moveTo>
                    <a:pt x="44" y="110"/>
                  </a:moveTo>
                  <a:cubicBezTo>
                    <a:pt x="39" y="110"/>
                    <a:pt x="34" y="105"/>
                    <a:pt x="34" y="100"/>
                  </a:cubicBezTo>
                  <a:cubicBezTo>
                    <a:pt x="34" y="95"/>
                    <a:pt x="39" y="90"/>
                    <a:pt x="44" y="90"/>
                  </a:cubicBezTo>
                  <a:cubicBezTo>
                    <a:pt x="49" y="90"/>
                    <a:pt x="54" y="95"/>
                    <a:pt x="54" y="100"/>
                  </a:cubicBezTo>
                  <a:cubicBezTo>
                    <a:pt x="54" y="105"/>
                    <a:pt x="49" y="110"/>
                    <a:pt x="44" y="110"/>
                  </a:cubicBezTo>
                  <a:close/>
                  <a:moveTo>
                    <a:pt x="104" y="64"/>
                  </a:moveTo>
                  <a:cubicBezTo>
                    <a:pt x="95" y="64"/>
                    <a:pt x="95" y="64"/>
                    <a:pt x="95" y="64"/>
                  </a:cubicBezTo>
                  <a:cubicBezTo>
                    <a:pt x="94" y="57"/>
                    <a:pt x="87" y="52"/>
                    <a:pt x="80" y="52"/>
                  </a:cubicBezTo>
                  <a:cubicBezTo>
                    <a:pt x="73" y="52"/>
                    <a:pt x="66" y="57"/>
                    <a:pt x="65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2" y="64"/>
                    <a:pt x="20" y="66"/>
                    <a:pt x="20" y="68"/>
                  </a:cubicBezTo>
                  <a:cubicBezTo>
                    <a:pt x="20" y="70"/>
                    <a:pt x="22" y="72"/>
                    <a:pt x="24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6" y="79"/>
                    <a:pt x="73" y="84"/>
                    <a:pt x="80" y="84"/>
                  </a:cubicBezTo>
                  <a:cubicBezTo>
                    <a:pt x="87" y="84"/>
                    <a:pt x="94" y="79"/>
                    <a:pt x="95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6" y="72"/>
                    <a:pt x="108" y="70"/>
                    <a:pt x="108" y="68"/>
                  </a:cubicBezTo>
                  <a:cubicBezTo>
                    <a:pt x="108" y="66"/>
                    <a:pt x="106" y="64"/>
                    <a:pt x="104" y="64"/>
                  </a:cubicBezTo>
                  <a:close/>
                  <a:moveTo>
                    <a:pt x="80" y="78"/>
                  </a:moveTo>
                  <a:cubicBezTo>
                    <a:pt x="75" y="78"/>
                    <a:pt x="70" y="73"/>
                    <a:pt x="70" y="68"/>
                  </a:cubicBezTo>
                  <a:cubicBezTo>
                    <a:pt x="70" y="63"/>
                    <a:pt x="75" y="58"/>
                    <a:pt x="80" y="58"/>
                  </a:cubicBezTo>
                  <a:cubicBezTo>
                    <a:pt x="85" y="58"/>
                    <a:pt x="90" y="63"/>
                    <a:pt x="90" y="68"/>
                  </a:cubicBezTo>
                  <a:cubicBezTo>
                    <a:pt x="90" y="73"/>
                    <a:pt x="85" y="78"/>
                    <a:pt x="80" y="78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  <a:moveTo>
                    <a:pt x="104" y="32"/>
                  </a:moveTo>
                  <a:cubicBezTo>
                    <a:pt x="59" y="32"/>
                    <a:pt x="59" y="32"/>
                    <a:pt x="59" y="32"/>
                  </a:cubicBezTo>
                  <a:cubicBezTo>
                    <a:pt x="58" y="25"/>
                    <a:pt x="51" y="20"/>
                    <a:pt x="44" y="20"/>
                  </a:cubicBezTo>
                  <a:cubicBezTo>
                    <a:pt x="37" y="20"/>
                    <a:pt x="30" y="25"/>
                    <a:pt x="29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2"/>
                    <a:pt x="20" y="34"/>
                    <a:pt x="20" y="36"/>
                  </a:cubicBezTo>
                  <a:cubicBezTo>
                    <a:pt x="20" y="38"/>
                    <a:pt x="22" y="40"/>
                    <a:pt x="24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7"/>
                    <a:pt x="37" y="52"/>
                    <a:pt x="44" y="52"/>
                  </a:cubicBezTo>
                  <a:cubicBezTo>
                    <a:pt x="51" y="52"/>
                    <a:pt x="58" y="47"/>
                    <a:pt x="59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6" y="40"/>
                    <a:pt x="108" y="38"/>
                    <a:pt x="108" y="36"/>
                  </a:cubicBezTo>
                  <a:cubicBezTo>
                    <a:pt x="108" y="34"/>
                    <a:pt x="106" y="32"/>
                    <a:pt x="104" y="32"/>
                  </a:cubicBezTo>
                  <a:close/>
                  <a:moveTo>
                    <a:pt x="44" y="46"/>
                  </a:moveTo>
                  <a:cubicBezTo>
                    <a:pt x="39" y="46"/>
                    <a:pt x="34" y="41"/>
                    <a:pt x="34" y="36"/>
                  </a:cubicBezTo>
                  <a:cubicBezTo>
                    <a:pt x="34" y="31"/>
                    <a:pt x="39" y="26"/>
                    <a:pt x="44" y="26"/>
                  </a:cubicBezTo>
                  <a:cubicBezTo>
                    <a:pt x="49" y="26"/>
                    <a:pt x="54" y="31"/>
                    <a:pt x="54" y="36"/>
                  </a:cubicBezTo>
                  <a:cubicBezTo>
                    <a:pt x="54" y="41"/>
                    <a:pt x="49" y="46"/>
                    <a:pt x="44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5838" y="1954600"/>
            <a:ext cx="674574" cy="674574"/>
            <a:chOff x="6901486" y="2557633"/>
            <a:chExt cx="674574" cy="674574"/>
          </a:xfrm>
        </p:grpSpPr>
        <p:sp>
          <p:nvSpPr>
            <p:cNvPr id="14" name="圆角矩形 13"/>
            <p:cNvSpPr/>
            <p:nvPr/>
          </p:nvSpPr>
          <p:spPr>
            <a:xfrm>
              <a:off x="6901486" y="2557633"/>
              <a:ext cx="674574" cy="674574"/>
            </a:xfrm>
            <a:prstGeom prst="roundRect">
              <a:avLst>
                <a:gd name="adj" fmla="val 12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209"/>
            <p:cNvSpPr>
              <a:spLocks noEditPoints="1"/>
            </p:cNvSpPr>
            <p:nvPr/>
          </p:nvSpPr>
          <p:spPr bwMode="auto">
            <a:xfrm>
              <a:off x="6999061" y="2654414"/>
              <a:ext cx="479425" cy="481013"/>
            </a:xfrm>
            <a:custGeom>
              <a:avLst/>
              <a:gdLst>
                <a:gd name="T0" fmla="*/ 60 w 128"/>
                <a:gd name="T1" fmla="*/ 0 h 128"/>
                <a:gd name="T2" fmla="*/ 53 w 128"/>
                <a:gd name="T3" fmla="*/ 0 h 128"/>
                <a:gd name="T4" fmla="*/ 53 w 128"/>
                <a:gd name="T5" fmla="*/ 12 h 128"/>
                <a:gd name="T6" fmla="*/ 0 w 128"/>
                <a:gd name="T7" fmla="*/ 70 h 128"/>
                <a:gd name="T8" fmla="*/ 58 w 128"/>
                <a:gd name="T9" fmla="*/ 128 h 128"/>
                <a:gd name="T10" fmla="*/ 111 w 128"/>
                <a:gd name="T11" fmla="*/ 94 h 128"/>
                <a:gd name="T12" fmla="*/ 120 w 128"/>
                <a:gd name="T13" fmla="*/ 96 h 128"/>
                <a:gd name="T14" fmla="*/ 128 w 128"/>
                <a:gd name="T15" fmla="*/ 66 h 128"/>
                <a:gd name="T16" fmla="*/ 60 w 128"/>
                <a:gd name="T17" fmla="*/ 0 h 128"/>
                <a:gd name="T18" fmla="*/ 58 w 128"/>
                <a:gd name="T19" fmla="*/ 120 h 128"/>
                <a:gd name="T20" fmla="*/ 8 w 128"/>
                <a:gd name="T21" fmla="*/ 70 h 128"/>
                <a:gd name="T22" fmla="*/ 52 w 128"/>
                <a:gd name="T23" fmla="*/ 20 h 128"/>
                <a:gd name="T24" fmla="*/ 52 w 128"/>
                <a:gd name="T25" fmla="*/ 78 h 128"/>
                <a:gd name="T26" fmla="*/ 60 w 128"/>
                <a:gd name="T27" fmla="*/ 80 h 128"/>
                <a:gd name="T28" fmla="*/ 103 w 128"/>
                <a:gd name="T29" fmla="*/ 91 h 128"/>
                <a:gd name="T30" fmla="*/ 58 w 128"/>
                <a:gd name="T31" fmla="*/ 120 h 128"/>
                <a:gd name="T32" fmla="*/ 114 w 128"/>
                <a:gd name="T33" fmla="*/ 86 h 128"/>
                <a:gd name="T34" fmla="*/ 60 w 128"/>
                <a:gd name="T35" fmla="*/ 72 h 128"/>
                <a:gd name="T36" fmla="*/ 60 w 128"/>
                <a:gd name="T37" fmla="*/ 8 h 128"/>
                <a:gd name="T38" fmla="*/ 120 w 128"/>
                <a:gd name="T39" fmla="*/ 66 h 128"/>
                <a:gd name="T40" fmla="*/ 114 w 128"/>
                <a:gd name="T41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8">
                  <a:moveTo>
                    <a:pt x="60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23" y="15"/>
                    <a:pt x="0" y="40"/>
                    <a:pt x="0" y="70"/>
                  </a:cubicBezTo>
                  <a:cubicBezTo>
                    <a:pt x="0" y="102"/>
                    <a:pt x="26" y="128"/>
                    <a:pt x="58" y="128"/>
                  </a:cubicBezTo>
                  <a:cubicBezTo>
                    <a:pt x="82" y="128"/>
                    <a:pt x="102" y="114"/>
                    <a:pt x="111" y="94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4" y="89"/>
                    <a:pt x="128" y="79"/>
                    <a:pt x="128" y="66"/>
                  </a:cubicBezTo>
                  <a:cubicBezTo>
                    <a:pt x="128" y="30"/>
                    <a:pt x="94" y="0"/>
                    <a:pt x="60" y="0"/>
                  </a:cubicBezTo>
                  <a:close/>
                  <a:moveTo>
                    <a:pt x="58" y="120"/>
                  </a:moveTo>
                  <a:cubicBezTo>
                    <a:pt x="30" y="120"/>
                    <a:pt x="8" y="98"/>
                    <a:pt x="8" y="70"/>
                  </a:cubicBezTo>
                  <a:cubicBezTo>
                    <a:pt x="8" y="45"/>
                    <a:pt x="28" y="24"/>
                    <a:pt x="52" y="2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96" y="109"/>
                    <a:pt x="77" y="120"/>
                    <a:pt x="58" y="120"/>
                  </a:cubicBezTo>
                  <a:close/>
                  <a:moveTo>
                    <a:pt x="114" y="86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89" y="8"/>
                    <a:pt x="120" y="35"/>
                    <a:pt x="120" y="66"/>
                  </a:cubicBezTo>
                  <a:cubicBezTo>
                    <a:pt x="120" y="75"/>
                    <a:pt x="117" y="81"/>
                    <a:pt x="11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59534" y="1723767"/>
            <a:ext cx="6096000" cy="1107996"/>
            <a:chOff x="4859534" y="1723767"/>
            <a:chExt cx="6096000" cy="1107996"/>
          </a:xfrm>
        </p:grpSpPr>
        <p:sp>
          <p:nvSpPr>
            <p:cNvPr id="21" name="矩形 20"/>
            <p:cNvSpPr/>
            <p:nvPr/>
          </p:nvSpPr>
          <p:spPr>
            <a:xfrm>
              <a:off x="4859534" y="1723767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859534" y="2185432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 Morbi ultrices posuere sapien.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15789" y="3523638"/>
            <a:ext cx="6096000" cy="1107996"/>
            <a:chOff x="4859534" y="1723767"/>
            <a:chExt cx="6096000" cy="1107996"/>
          </a:xfrm>
        </p:grpSpPr>
        <p:sp>
          <p:nvSpPr>
            <p:cNvPr id="25" name="矩形 24"/>
            <p:cNvSpPr/>
            <p:nvPr/>
          </p:nvSpPr>
          <p:spPr>
            <a:xfrm>
              <a:off x="4859534" y="1723767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859534" y="2185432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 Morbi ultrices posuere sapien.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72043" y="5296776"/>
            <a:ext cx="6096000" cy="1107996"/>
            <a:chOff x="4859534" y="1723767"/>
            <a:chExt cx="6096000" cy="1107996"/>
          </a:xfrm>
        </p:grpSpPr>
        <p:sp>
          <p:nvSpPr>
            <p:cNvPr id="28" name="矩形 27"/>
            <p:cNvSpPr/>
            <p:nvPr/>
          </p:nvSpPr>
          <p:spPr>
            <a:xfrm>
              <a:off x="4859534" y="1723767"/>
              <a:ext cx="14779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4859534" y="2185432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 Morbi ultrices posuere sapien.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流程图: 联系 29"/>
          <p:cNvSpPr/>
          <p:nvPr/>
        </p:nvSpPr>
        <p:spPr>
          <a:xfrm>
            <a:off x="3208054" y="1997381"/>
            <a:ext cx="108000" cy="108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流程图: 联系 30"/>
          <p:cNvSpPr/>
          <p:nvPr/>
        </p:nvSpPr>
        <p:spPr>
          <a:xfrm>
            <a:off x="3513521" y="3761268"/>
            <a:ext cx="108000" cy="108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流程图: 联系 31"/>
          <p:cNvSpPr/>
          <p:nvPr/>
        </p:nvSpPr>
        <p:spPr>
          <a:xfrm>
            <a:off x="3878499" y="5563476"/>
            <a:ext cx="108000" cy="108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8680" y="791410"/>
            <a:ext cx="1788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209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自定义 32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00BA89"/>
      </a:accent1>
      <a:accent2>
        <a:srgbClr val="0F2B37"/>
      </a:accent2>
      <a:accent3>
        <a:srgbClr val="FFB441"/>
      </a:accent3>
      <a:accent4>
        <a:srgbClr val="AFABAB"/>
      </a:accent4>
      <a:accent5>
        <a:srgbClr val="DBD9D9"/>
      </a:accent5>
      <a:accent6>
        <a:srgbClr val="46A7E2"/>
      </a:accent6>
      <a:hlink>
        <a:srgbClr val="46A7E2"/>
      </a:hlink>
      <a:folHlink>
        <a:srgbClr val="46A7E2"/>
      </a:folHlink>
    </a:clrScheme>
    <a:fontScheme name="Helvetica">
      <a:majorFont>
        <a:latin typeface="Helvetica"/>
        <a:ea typeface="方正大黑简体"/>
        <a:cs typeface=""/>
      </a:majorFont>
      <a:minorFont>
        <a:latin typeface="Helvetic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727</Words>
  <Application>Microsoft Office PowerPoint</Application>
  <PresentationFormat>宽屏</PresentationFormat>
  <Paragraphs>109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keywords/>
  <dc:description/>
  <cp:lastModifiedBy>之灵 宇</cp:lastModifiedBy>
  <cp:revision>33</cp:revision>
  <dcterms:created xsi:type="dcterms:W3CDTF">2015-05-12T05:39:49Z</dcterms:created>
  <dcterms:modified xsi:type="dcterms:W3CDTF">2019-07-26T09:33:31Z</dcterms:modified>
</cp:coreProperties>
</file>