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57" r:id="rId3"/>
    <p:sldId id="289" r:id="rId4"/>
    <p:sldId id="259" r:id="rId5"/>
    <p:sldId id="261" r:id="rId6"/>
    <p:sldId id="264" r:id="rId7"/>
    <p:sldId id="265" r:id="rId8"/>
    <p:sldId id="292" r:id="rId9"/>
    <p:sldId id="262" r:id="rId10"/>
    <p:sldId id="268" r:id="rId11"/>
    <p:sldId id="260" r:id="rId12"/>
    <p:sldId id="271" r:id="rId13"/>
    <p:sldId id="290" r:id="rId14"/>
    <p:sldId id="273" r:id="rId15"/>
    <p:sldId id="274" r:id="rId16"/>
    <p:sldId id="279" r:id="rId17"/>
    <p:sldId id="269" r:id="rId18"/>
    <p:sldId id="275" r:id="rId19"/>
    <p:sldId id="291" r:id="rId20"/>
    <p:sldId id="277" r:id="rId21"/>
    <p:sldId id="281" r:id="rId22"/>
    <p:sldId id="283" r:id="rId23"/>
    <p:sldId id="284" r:id="rId24"/>
    <p:sldId id="282" r:id="rId25"/>
    <p:sldId id="28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277"/>
    <a:srgbClr val="A5C0A4"/>
    <a:srgbClr val="865B3E"/>
    <a:srgbClr val="F29A5B"/>
    <a:srgbClr val="C8D85B"/>
    <a:srgbClr val="9AA4C1"/>
    <a:srgbClr val="85AA84"/>
    <a:srgbClr val="F0893C"/>
    <a:srgbClr val="A6C0A4"/>
    <a:srgbClr val="B0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3" autoAdjust="0"/>
    <p:restoredTop sz="94414" autoAdjust="0"/>
  </p:normalViewPr>
  <p:slideViewPr>
    <p:cSldViewPr snapToGrid="0" showGuides="1">
      <p:cViewPr varScale="1">
        <p:scale>
          <a:sx n="68" d="100"/>
          <a:sy n="68" d="100"/>
        </p:scale>
        <p:origin x="78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pPr>
            <a:r>
              <a:rPr lang="zh-CN"/>
              <a:t>添加您的标题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活动项目1（万）</c:v>
                </c:pt>
              </c:strCache>
            </c:strRef>
          </c:tx>
          <c:spPr>
            <a:solidFill>
              <a:srgbClr val="F29A5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5月份</c:v>
                </c:pt>
                <c:pt idx="1">
                  <c:v>6月份</c:v>
                </c:pt>
                <c:pt idx="2">
                  <c:v>7月份</c:v>
                </c:pt>
                <c:pt idx="3">
                  <c:v>8月份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2000</c:v>
                </c:pt>
                <c:pt idx="1">
                  <c:v>2500</c:v>
                </c:pt>
                <c:pt idx="2">
                  <c:v>3000</c:v>
                </c:pt>
                <c:pt idx="3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6-43AC-AEB1-AE68BB8D12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活动项目2（万）</c:v>
                </c:pt>
              </c:strCache>
            </c:strRef>
          </c:tx>
          <c:spPr>
            <a:solidFill>
              <a:srgbClr val="A5C0A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5月份</c:v>
                </c:pt>
                <c:pt idx="1">
                  <c:v>6月份</c:v>
                </c:pt>
                <c:pt idx="2">
                  <c:v>7月份</c:v>
                </c:pt>
                <c:pt idx="3">
                  <c:v>8月份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2500</c:v>
                </c:pt>
                <c:pt idx="1">
                  <c:v>3000</c:v>
                </c:pt>
                <c:pt idx="2">
                  <c:v>3500</c:v>
                </c:pt>
                <c:pt idx="3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6-43AC-AEB1-AE68BB8D1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481584"/>
        <c:axId val="591482144"/>
      </c:barChart>
      <c:catAx>
        <c:axId val="5914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zh-CN"/>
          </a:p>
        </c:txPr>
        <c:crossAx val="591482144"/>
        <c:crosses val="autoZero"/>
        <c:auto val="1"/>
        <c:lblAlgn val="ctr"/>
        <c:lblOffset val="100"/>
        <c:noMultiLvlLbl val="0"/>
      </c:catAx>
      <c:valAx>
        <c:axId val="5914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zh-CN"/>
          </a:p>
        </c:txPr>
        <c:crossAx val="59148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5B99ED5-B1BD-4A85-8A5B-FFAFA86C0AC9}" type="slidenum">
              <a:rPr lang="zh-CN" altLang="en-US" smtClean="0">
                <a:latin typeface="Calibri" panose="020F0502020204030204" pitchFamily="34" charset="0"/>
              </a:rPr>
              <a:pPr/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0" y="761332"/>
            <a:ext cx="12192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5933321" y="633664"/>
            <a:ext cx="258010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6307136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5627017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4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11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12.png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732325"/>
            <a:ext cx="1221693" cy="1953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379335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17735" y="1885041"/>
            <a:ext cx="7280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NAME OF PRESENTATION</a:t>
            </a:r>
            <a:endParaRPr lang="zh-CN" altLang="en-US" sz="4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00972" y="2892810"/>
            <a:ext cx="1100783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701755" y="2708144"/>
            <a:ext cx="474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posuere elit.</a:t>
            </a:r>
            <a:endParaRPr lang="zh-CN" altLang="en-US" sz="2000" b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474747" y="2892810"/>
            <a:ext cx="1100783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>
            <a:hlinkClick r:id="rId7"/>
            <a:extLst>
              <a:ext uri="{FF2B5EF4-FFF2-40B4-BE49-F238E27FC236}">
                <a16:creationId xmlns:a16="http://schemas.microsoft.com/office/drawing/2014/main" id="{C5F8374A-1D03-4F6D-8541-DFE253F9E6C8}"/>
              </a:ext>
            </a:extLst>
          </p:cNvPr>
          <p:cNvSpPr txBox="1"/>
          <p:nvPr/>
        </p:nvSpPr>
        <p:spPr>
          <a:xfrm>
            <a:off x="466725" y="6385818"/>
            <a:ext cx="1172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SubTitle_4"/>
          <p:cNvSpPr/>
          <p:nvPr>
            <p:custDataLst>
              <p:tags r:id="rId2"/>
            </p:custDataLst>
          </p:nvPr>
        </p:nvSpPr>
        <p:spPr>
          <a:xfrm>
            <a:off x="7484196" y="3914153"/>
            <a:ext cx="3366036" cy="1477715"/>
          </a:xfrm>
          <a:custGeom>
            <a:avLst/>
            <a:gdLst>
              <a:gd name="connsiteX0" fmla="*/ 0 w 2201563"/>
              <a:gd name="connsiteY0" fmla="*/ 0 h 1008000"/>
              <a:gd name="connsiteX1" fmla="*/ 2201563 w 2201563"/>
              <a:gd name="connsiteY1" fmla="*/ 0 h 1008000"/>
              <a:gd name="connsiteX2" fmla="*/ 2201563 w 2201563"/>
              <a:gd name="connsiteY2" fmla="*/ 839997 h 1008000"/>
              <a:gd name="connsiteX3" fmla="*/ 2033560 w 2201563"/>
              <a:gd name="connsiteY3" fmla="*/ 1008000 h 1008000"/>
              <a:gd name="connsiteX4" fmla="*/ 0 w 2201563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563" h="1008000">
                <a:moveTo>
                  <a:pt x="0" y="0"/>
                </a:moveTo>
                <a:lnTo>
                  <a:pt x="2201563" y="0"/>
                </a:lnTo>
                <a:lnTo>
                  <a:pt x="2201563" y="839997"/>
                </a:lnTo>
                <a:cubicBezTo>
                  <a:pt x="2201563" y="932782"/>
                  <a:pt x="2126345" y="1008000"/>
                  <a:pt x="2033560" y="1008000"/>
                </a:cubicBezTo>
                <a:lnTo>
                  <a:pt x="0" y="1008000"/>
                </a:lnTo>
                <a:close/>
              </a:path>
            </a:pathLst>
          </a:custGeom>
          <a:noFill/>
          <a:ln w="12700" cap="flat" cmpd="sng" algn="ctr">
            <a:solidFill>
              <a:srgbClr val="A5C0A4"/>
            </a:solidFill>
            <a:prstDash val="solid"/>
          </a:ln>
          <a:effectLst/>
        </p:spPr>
        <p:txBody>
          <a:bodyPr lIns="432000" tIns="0" rIns="108000" bIns="0" anchor="ctr">
            <a:norm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MH_SubTitle_3"/>
          <p:cNvSpPr/>
          <p:nvPr>
            <p:custDataLst>
              <p:tags r:id="rId3"/>
            </p:custDataLst>
          </p:nvPr>
        </p:nvSpPr>
        <p:spPr>
          <a:xfrm flipH="1">
            <a:off x="1350632" y="3914153"/>
            <a:ext cx="3366036" cy="1477715"/>
          </a:xfrm>
          <a:custGeom>
            <a:avLst/>
            <a:gdLst>
              <a:gd name="connsiteX0" fmla="*/ 2236098 w 2236098"/>
              <a:gd name="connsiteY0" fmla="*/ 0 h 1008000"/>
              <a:gd name="connsiteX1" fmla="*/ 0 w 2236098"/>
              <a:gd name="connsiteY1" fmla="*/ 0 h 1008000"/>
              <a:gd name="connsiteX2" fmla="*/ 0 w 2236098"/>
              <a:gd name="connsiteY2" fmla="*/ 1008000 h 1008000"/>
              <a:gd name="connsiteX3" fmla="*/ 2068095 w 2236098"/>
              <a:gd name="connsiteY3" fmla="*/ 1008000 h 1008000"/>
              <a:gd name="connsiteX4" fmla="*/ 2236098 w 2236098"/>
              <a:gd name="connsiteY4" fmla="*/ 839997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098" h="1008000">
                <a:moveTo>
                  <a:pt x="2236098" y="0"/>
                </a:moveTo>
                <a:lnTo>
                  <a:pt x="0" y="0"/>
                </a:lnTo>
                <a:lnTo>
                  <a:pt x="0" y="1008000"/>
                </a:lnTo>
                <a:lnTo>
                  <a:pt x="2068095" y="1008000"/>
                </a:lnTo>
                <a:cubicBezTo>
                  <a:pt x="2160880" y="1008000"/>
                  <a:pt x="2236098" y="932782"/>
                  <a:pt x="2236098" y="839997"/>
                </a:cubicBezTo>
                <a:close/>
              </a:path>
            </a:pathLst>
          </a:custGeom>
          <a:noFill/>
          <a:ln w="12700" cap="flat" cmpd="sng" algn="ctr">
            <a:solidFill>
              <a:srgbClr val="A5C0A4"/>
            </a:solidFill>
            <a:prstDash val="solid"/>
          </a:ln>
          <a:effectLst/>
        </p:spPr>
        <p:txBody>
          <a:bodyPr lIns="108000" tIns="0" rIns="432000" bIns="0" anchor="ctr">
            <a:norm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MH_SubTitle_2"/>
          <p:cNvSpPr/>
          <p:nvPr>
            <p:custDataLst>
              <p:tags r:id="rId4"/>
            </p:custDataLst>
          </p:nvPr>
        </p:nvSpPr>
        <p:spPr>
          <a:xfrm>
            <a:off x="7484196" y="2236932"/>
            <a:ext cx="3366036" cy="1477716"/>
          </a:xfrm>
          <a:custGeom>
            <a:avLst/>
            <a:gdLst>
              <a:gd name="connsiteX0" fmla="*/ 11261 w 2255258"/>
              <a:gd name="connsiteY0" fmla="*/ 0 h 1008000"/>
              <a:gd name="connsiteX1" fmla="*/ 2087255 w 2255258"/>
              <a:gd name="connsiteY1" fmla="*/ 0 h 1008000"/>
              <a:gd name="connsiteX2" fmla="*/ 2255258 w 2255258"/>
              <a:gd name="connsiteY2" fmla="*/ 168003 h 1008000"/>
              <a:gd name="connsiteX3" fmla="*/ 2255258 w 2255258"/>
              <a:gd name="connsiteY3" fmla="*/ 1008000 h 1008000"/>
              <a:gd name="connsiteX4" fmla="*/ 0 w 2255258"/>
              <a:gd name="connsiteY4" fmla="*/ 1008000 h 1008000"/>
              <a:gd name="connsiteX5" fmla="*/ 0 w 2255258"/>
              <a:gd name="connsiteY5" fmla="*/ 2274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258" h="1008000">
                <a:moveTo>
                  <a:pt x="11261" y="0"/>
                </a:moveTo>
                <a:lnTo>
                  <a:pt x="2087255" y="0"/>
                </a:lnTo>
                <a:cubicBezTo>
                  <a:pt x="2180040" y="0"/>
                  <a:pt x="2255258" y="75218"/>
                  <a:pt x="2255258" y="168003"/>
                </a:cubicBezTo>
                <a:lnTo>
                  <a:pt x="2255258" y="1008000"/>
                </a:lnTo>
                <a:lnTo>
                  <a:pt x="0" y="1008000"/>
                </a:lnTo>
                <a:lnTo>
                  <a:pt x="0" y="2274"/>
                </a:lnTo>
                <a:close/>
              </a:path>
            </a:pathLst>
          </a:custGeom>
          <a:noFill/>
          <a:ln w="12700" cap="flat" cmpd="sng" algn="ctr">
            <a:solidFill>
              <a:srgbClr val="F29A5B"/>
            </a:solidFill>
            <a:prstDash val="solid"/>
          </a:ln>
          <a:effectLst/>
        </p:spPr>
        <p:txBody>
          <a:bodyPr lIns="432000" tIns="0" rIns="108000" bIns="0" anchor="ctr">
            <a:norm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MH_SubTitle_1"/>
          <p:cNvSpPr/>
          <p:nvPr>
            <p:custDataLst>
              <p:tags r:id="rId5"/>
            </p:custDataLst>
          </p:nvPr>
        </p:nvSpPr>
        <p:spPr>
          <a:xfrm>
            <a:off x="1350632" y="2236932"/>
            <a:ext cx="3366036" cy="1477716"/>
          </a:xfrm>
          <a:custGeom>
            <a:avLst/>
            <a:gdLst>
              <a:gd name="connsiteX0" fmla="*/ 168003 w 2237782"/>
              <a:gd name="connsiteY0" fmla="*/ 0 h 1008000"/>
              <a:gd name="connsiteX1" fmla="*/ 2237782 w 2237782"/>
              <a:gd name="connsiteY1" fmla="*/ 0 h 1008000"/>
              <a:gd name="connsiteX2" fmla="*/ 2237782 w 2237782"/>
              <a:gd name="connsiteY2" fmla="*/ 1008000 h 1008000"/>
              <a:gd name="connsiteX3" fmla="*/ 0 w 2237782"/>
              <a:gd name="connsiteY3" fmla="*/ 1008000 h 1008000"/>
              <a:gd name="connsiteX4" fmla="*/ 0 w 2237782"/>
              <a:gd name="connsiteY4" fmla="*/ 168003 h 1008000"/>
              <a:gd name="connsiteX5" fmla="*/ 168003 w 2237782"/>
              <a:gd name="connsiteY5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782" h="1008000">
                <a:moveTo>
                  <a:pt x="168003" y="0"/>
                </a:moveTo>
                <a:lnTo>
                  <a:pt x="2237782" y="0"/>
                </a:lnTo>
                <a:lnTo>
                  <a:pt x="2237782" y="1008000"/>
                </a:lnTo>
                <a:lnTo>
                  <a:pt x="0" y="1008000"/>
                </a:ln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F29A5B"/>
            </a:solidFill>
            <a:prstDash val="solid"/>
          </a:ln>
          <a:effectLst/>
        </p:spPr>
        <p:txBody>
          <a:bodyPr lIns="108000" tIns="0" rIns="432000" bIns="0" anchor="ctr">
            <a:norm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MH_Other_5"/>
          <p:cNvSpPr/>
          <p:nvPr>
            <p:custDataLst>
              <p:tags r:id="rId6"/>
            </p:custDataLst>
          </p:nvPr>
        </p:nvSpPr>
        <p:spPr>
          <a:xfrm>
            <a:off x="4275907" y="4566017"/>
            <a:ext cx="173986" cy="173986"/>
          </a:xfrm>
          <a:prstGeom prst="chevron">
            <a:avLst/>
          </a:prstGeom>
          <a:solidFill>
            <a:srgbClr val="A5C0A4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MH_Other_2"/>
          <p:cNvSpPr/>
          <p:nvPr>
            <p:custDataLst>
              <p:tags r:id="rId7"/>
            </p:custDataLst>
          </p:nvPr>
        </p:nvSpPr>
        <p:spPr>
          <a:xfrm flipH="1">
            <a:off x="7688339" y="2888798"/>
            <a:ext cx="173985" cy="173985"/>
          </a:xfrm>
          <a:prstGeom prst="chevron">
            <a:avLst/>
          </a:prstGeom>
          <a:solidFill>
            <a:srgbClr val="F29A5B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MH_Other_4"/>
          <p:cNvSpPr/>
          <p:nvPr>
            <p:custDataLst>
              <p:tags r:id="rId8"/>
            </p:custDataLst>
          </p:nvPr>
        </p:nvSpPr>
        <p:spPr>
          <a:xfrm>
            <a:off x="4275907" y="2888798"/>
            <a:ext cx="173986" cy="173985"/>
          </a:xfrm>
          <a:prstGeom prst="chevron">
            <a:avLst/>
          </a:prstGeom>
          <a:solidFill>
            <a:srgbClr val="F29A5B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MH_Other_3"/>
          <p:cNvSpPr/>
          <p:nvPr>
            <p:custDataLst>
              <p:tags r:id="rId9"/>
            </p:custDataLst>
          </p:nvPr>
        </p:nvSpPr>
        <p:spPr>
          <a:xfrm flipH="1">
            <a:off x="7688339" y="4566017"/>
            <a:ext cx="173985" cy="173986"/>
          </a:xfrm>
          <a:prstGeom prst="chevron">
            <a:avLst/>
          </a:prstGeom>
          <a:solidFill>
            <a:srgbClr val="A5C0A4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5592" y="1397164"/>
            <a:ext cx="3774323" cy="3354436"/>
            <a:chOff x="4174648" y="1874838"/>
            <a:chExt cx="3774323" cy="3354436"/>
          </a:xfrm>
        </p:grpSpPr>
        <p:grpSp>
          <p:nvGrpSpPr>
            <p:cNvPr id="5" name="组合 4"/>
            <p:cNvGrpSpPr/>
            <p:nvPr/>
          </p:nvGrpSpPr>
          <p:grpSpPr>
            <a:xfrm>
              <a:off x="4664127" y="1874838"/>
              <a:ext cx="2795364" cy="3354436"/>
              <a:chOff x="4664127" y="1874838"/>
              <a:chExt cx="2795364" cy="3354436"/>
            </a:xfrm>
          </p:grpSpPr>
          <p:sp>
            <p:nvSpPr>
              <p:cNvPr id="60" name="MH_Other_1"/>
              <p:cNvSpPr/>
              <p:nvPr>
                <p:custDataLst>
                  <p:tags r:id="rId14"/>
                </p:custDataLst>
              </p:nvPr>
            </p:nvSpPr>
            <p:spPr>
              <a:xfrm>
                <a:off x="4664127" y="3561335"/>
                <a:ext cx="2795364" cy="1667939"/>
              </a:xfrm>
              <a:prstGeom prst="diamond">
                <a:avLst/>
              </a:prstGeom>
              <a:solidFill>
                <a:srgbClr val="D9D9D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MH_Title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664127" y="1874838"/>
                <a:ext cx="2795364" cy="1665620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en-US" altLang="zh-CN" sz="2800" kern="0" dirty="0">
                    <a:solidFill>
                      <a:srgbClr val="865B3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Add Text</a:t>
                </a:r>
              </a:p>
            </p:txBody>
          </p:sp>
        </p:grpSp>
        <p:sp>
          <p:nvSpPr>
            <p:cNvPr id="43" name="MH_Other_6"/>
            <p:cNvSpPr/>
            <p:nvPr>
              <p:custDataLst>
                <p:tags r:id="rId12"/>
              </p:custDataLst>
            </p:nvPr>
          </p:nvSpPr>
          <p:spPr>
            <a:xfrm rot="19712482">
              <a:off x="5559572" y="3218006"/>
              <a:ext cx="2389399" cy="1294451"/>
            </a:xfrm>
            <a:custGeom>
              <a:avLst/>
              <a:gdLst>
                <a:gd name="connsiteX0" fmla="*/ 1635627 w 1635627"/>
                <a:gd name="connsiteY0" fmla="*/ 14864 h 886487"/>
                <a:gd name="connsiteX1" fmla="*/ 1102360 w 1635627"/>
                <a:gd name="connsiteY1" fmla="*/ 886487 h 886487"/>
                <a:gd name="connsiteX2" fmla="*/ 0 w 1635627"/>
                <a:gd name="connsiteY2" fmla="*/ 871623 h 886487"/>
                <a:gd name="connsiteX3" fmla="*/ 533267 w 1635627"/>
                <a:gd name="connsiteY3" fmla="*/ 0 h 88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627" h="88648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F0893C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altLang="zh-CN" sz="3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zh-CN" altLang="en-US" sz="3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MH_Other_7"/>
            <p:cNvSpPr/>
            <p:nvPr>
              <p:custDataLst>
                <p:tags r:id="rId13"/>
              </p:custDataLst>
            </p:nvPr>
          </p:nvSpPr>
          <p:spPr>
            <a:xfrm rot="1887518" flipH="1">
              <a:off x="4174648" y="3220325"/>
              <a:ext cx="2389399" cy="1296772"/>
            </a:xfrm>
            <a:custGeom>
              <a:avLst/>
              <a:gdLst>
                <a:gd name="connsiteX0" fmla="*/ 1635627 w 1635627"/>
                <a:gd name="connsiteY0" fmla="*/ 14864 h 886487"/>
                <a:gd name="connsiteX1" fmla="*/ 1102360 w 1635627"/>
                <a:gd name="connsiteY1" fmla="*/ 886487 h 886487"/>
                <a:gd name="connsiteX2" fmla="*/ 0 w 1635627"/>
                <a:gd name="connsiteY2" fmla="*/ 871623 h 886487"/>
                <a:gd name="connsiteX3" fmla="*/ 533267 w 1635627"/>
                <a:gd name="connsiteY3" fmla="*/ 0 h 88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627" h="88648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F29A5B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altLang="zh-CN" sz="3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sz="3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15592" y="4415231"/>
            <a:ext cx="3774323" cy="1294451"/>
            <a:chOff x="4174648" y="4892905"/>
            <a:chExt cx="3774323" cy="1294451"/>
          </a:xfrm>
        </p:grpSpPr>
        <p:sp>
          <p:nvSpPr>
            <p:cNvPr id="56" name="MH_Other_8"/>
            <p:cNvSpPr/>
            <p:nvPr>
              <p:custDataLst>
                <p:tags r:id="rId10"/>
              </p:custDataLst>
            </p:nvPr>
          </p:nvSpPr>
          <p:spPr>
            <a:xfrm rot="19712482">
              <a:off x="5559572" y="4892905"/>
              <a:ext cx="2389399" cy="1294451"/>
            </a:xfrm>
            <a:custGeom>
              <a:avLst/>
              <a:gdLst>
                <a:gd name="connsiteX0" fmla="*/ 1635627 w 1635627"/>
                <a:gd name="connsiteY0" fmla="*/ 14864 h 886487"/>
                <a:gd name="connsiteX1" fmla="*/ 1102360 w 1635627"/>
                <a:gd name="connsiteY1" fmla="*/ 886487 h 886487"/>
                <a:gd name="connsiteX2" fmla="*/ 0 w 1635627"/>
                <a:gd name="connsiteY2" fmla="*/ 871623 h 886487"/>
                <a:gd name="connsiteX3" fmla="*/ 533267 w 1635627"/>
                <a:gd name="connsiteY3" fmla="*/ 0 h 88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627" h="88648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85AA84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altLang="zh-CN" sz="3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zh-CN" altLang="en-US" sz="3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MH_Other_9"/>
            <p:cNvSpPr/>
            <p:nvPr>
              <p:custDataLst>
                <p:tags r:id="rId11"/>
              </p:custDataLst>
            </p:nvPr>
          </p:nvSpPr>
          <p:spPr>
            <a:xfrm rot="1887518" flipH="1">
              <a:off x="4174648" y="4892905"/>
              <a:ext cx="2389399" cy="1294451"/>
            </a:xfrm>
            <a:custGeom>
              <a:avLst/>
              <a:gdLst>
                <a:gd name="connsiteX0" fmla="*/ 1635627 w 1635627"/>
                <a:gd name="connsiteY0" fmla="*/ 14864 h 886487"/>
                <a:gd name="connsiteX1" fmla="*/ 1102360 w 1635627"/>
                <a:gd name="connsiteY1" fmla="*/ 886487 h 886487"/>
                <a:gd name="connsiteX2" fmla="*/ 0 w 1635627"/>
                <a:gd name="connsiteY2" fmla="*/ 871623 h 886487"/>
                <a:gd name="connsiteX3" fmla="*/ 533267 w 1635627"/>
                <a:gd name="connsiteY3" fmla="*/ 0 h 88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5627" h="88648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A5C0A4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altLang="zh-CN" sz="30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zh-CN" altLang="en-US" sz="30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4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6" grpId="0" animBg="1"/>
      <p:bldP spid="24" grpId="0" animBg="1"/>
      <p:bldP spid="58" grpId="0" animBg="1"/>
      <p:bldP spid="47" grpId="0" animBg="1"/>
      <p:bldP spid="55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>
            <a:stCxn id="4" idx="4"/>
            <a:endCxn id="8" idx="0"/>
          </p:cNvCxnSpPr>
          <p:nvPr/>
        </p:nvCxnSpPr>
        <p:spPr>
          <a:xfrm>
            <a:off x="6059205" y="2654877"/>
            <a:ext cx="0" cy="284415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5689032" y="1914531"/>
            <a:ext cx="740346" cy="740346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689032" y="3138204"/>
            <a:ext cx="740346" cy="740346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89032" y="4218209"/>
            <a:ext cx="740346" cy="740346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89032" y="5499034"/>
            <a:ext cx="740346" cy="740346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45931" y="2258765"/>
            <a:ext cx="493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45931" y="1857379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29A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F29A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9378" y="4506056"/>
            <a:ext cx="493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9378" y="4104670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B0927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B0927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2475" y="5652941"/>
            <a:ext cx="493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2475" y="5251555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8D8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C8D8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2475" y="3251322"/>
            <a:ext cx="493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2475" y="2849936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A5C0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A5C0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H_Other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89" y="1502705"/>
            <a:ext cx="10282887" cy="127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>
            <a:off x="2585691" y="4558142"/>
            <a:ext cx="2122792" cy="195184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C8D85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>
            <a:off x="817777" y="1654178"/>
            <a:ext cx="2122794" cy="195184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F29A5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/>
          <p:nvPr>
            <p:custDataLst>
              <p:tags r:id="rId4"/>
            </p:custDataLst>
          </p:nvPr>
        </p:nvSpPr>
        <p:spPr>
          <a:xfrm>
            <a:off x="1421509" y="2597642"/>
            <a:ext cx="2122792" cy="194968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A5C0A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MH_Other_5"/>
          <p:cNvSpPr/>
          <p:nvPr>
            <p:custDataLst>
              <p:tags r:id="rId5"/>
            </p:custDataLst>
          </p:nvPr>
        </p:nvSpPr>
        <p:spPr>
          <a:xfrm>
            <a:off x="1979797" y="3634151"/>
            <a:ext cx="2122792" cy="19496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B0927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MH_Other_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-49949" y="5161870"/>
            <a:ext cx="10282887" cy="6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H_Other_7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-49949" y="4127524"/>
            <a:ext cx="10282887" cy="64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H_Other_8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-49949" y="3210027"/>
            <a:ext cx="10282887" cy="64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H_Other_9"/>
          <p:cNvSpPr txBox="1"/>
          <p:nvPr>
            <p:custDataLst>
              <p:tags r:id="rId9"/>
            </p:custDataLst>
          </p:nvPr>
        </p:nvSpPr>
        <p:spPr>
          <a:xfrm>
            <a:off x="1789372" y="1552474"/>
            <a:ext cx="787662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时尚中黑简体" panose="0101010401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MH_Other_10"/>
          <p:cNvSpPr txBox="1"/>
          <p:nvPr>
            <p:custDataLst>
              <p:tags r:id="rId10"/>
            </p:custDataLst>
          </p:nvPr>
        </p:nvSpPr>
        <p:spPr>
          <a:xfrm>
            <a:off x="2349825" y="2673378"/>
            <a:ext cx="690287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时尚中黑简体" panose="0101010401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MH_Other_11"/>
          <p:cNvSpPr txBox="1"/>
          <p:nvPr>
            <p:custDataLst>
              <p:tags r:id="rId11"/>
            </p:custDataLst>
          </p:nvPr>
        </p:nvSpPr>
        <p:spPr>
          <a:xfrm>
            <a:off x="3074733" y="3603858"/>
            <a:ext cx="709762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时尚中黑简体" panose="0101010401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MH_Other_12"/>
          <p:cNvSpPr txBox="1"/>
          <p:nvPr>
            <p:custDataLst>
              <p:tags r:id="rId12"/>
            </p:custDataLst>
          </p:nvPr>
        </p:nvSpPr>
        <p:spPr>
          <a:xfrm>
            <a:off x="3557285" y="4620894"/>
            <a:ext cx="707598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时尚中黑简体" panose="0101010401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51240" y="1939461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MH_Other_13"/>
          <p:cNvSpPr>
            <a:spLocks noChangeAspect="1" noEditPoints="1"/>
          </p:cNvSpPr>
          <p:nvPr>
            <p:custDataLst>
              <p:tags r:id="rId14"/>
            </p:custDataLst>
          </p:nvPr>
        </p:nvSpPr>
        <p:spPr bwMode="auto">
          <a:xfrm>
            <a:off x="1464787" y="2807540"/>
            <a:ext cx="367864" cy="551797"/>
          </a:xfrm>
          <a:custGeom>
            <a:avLst/>
            <a:gdLst>
              <a:gd name="T0" fmla="*/ 15 w 49"/>
              <a:gd name="T1" fmla="*/ 62 h 74"/>
              <a:gd name="T2" fmla="*/ 34 w 49"/>
              <a:gd name="T3" fmla="*/ 60 h 74"/>
              <a:gd name="T4" fmla="*/ 36 w 49"/>
              <a:gd name="T5" fmla="*/ 62 h 74"/>
              <a:gd name="T6" fmla="*/ 36 w 49"/>
              <a:gd name="T7" fmla="*/ 62 h 74"/>
              <a:gd name="T8" fmla="*/ 34 w 49"/>
              <a:gd name="T9" fmla="*/ 65 h 74"/>
              <a:gd name="T10" fmla="*/ 15 w 49"/>
              <a:gd name="T11" fmla="*/ 68 h 74"/>
              <a:gd name="T12" fmla="*/ 13 w 49"/>
              <a:gd name="T13" fmla="*/ 65 h 74"/>
              <a:gd name="T14" fmla="*/ 13 w 49"/>
              <a:gd name="T15" fmla="*/ 65 h 74"/>
              <a:gd name="T16" fmla="*/ 15 w 49"/>
              <a:gd name="T17" fmla="*/ 62 h 74"/>
              <a:gd name="T18" fmla="*/ 34 w 49"/>
              <a:gd name="T19" fmla="*/ 47 h 74"/>
              <a:gd name="T20" fmla="*/ 49 w 49"/>
              <a:gd name="T21" fmla="*/ 25 h 74"/>
              <a:gd name="T22" fmla="*/ 45 w 49"/>
              <a:gd name="T23" fmla="*/ 11 h 74"/>
              <a:gd name="T24" fmla="*/ 43 w 49"/>
              <a:gd name="T25" fmla="*/ 12 h 74"/>
              <a:gd name="T26" fmla="*/ 43 w 49"/>
              <a:gd name="T27" fmla="*/ 15 h 74"/>
              <a:gd name="T28" fmla="*/ 36 w 49"/>
              <a:gd name="T29" fmla="*/ 16 h 74"/>
              <a:gd name="T30" fmla="*/ 37 w 49"/>
              <a:gd name="T31" fmla="*/ 20 h 74"/>
              <a:gd name="T32" fmla="*/ 27 w 49"/>
              <a:gd name="T33" fmla="*/ 23 h 74"/>
              <a:gd name="T34" fmla="*/ 33 w 49"/>
              <a:gd name="T35" fmla="*/ 19 h 74"/>
              <a:gd name="T36" fmla="*/ 31 w 49"/>
              <a:gd name="T37" fmla="*/ 15 h 74"/>
              <a:gd name="T38" fmla="*/ 39 w 49"/>
              <a:gd name="T39" fmla="*/ 12 h 74"/>
              <a:gd name="T40" fmla="*/ 36 w 49"/>
              <a:gd name="T41" fmla="*/ 10 h 74"/>
              <a:gd name="T42" fmla="*/ 40 w 49"/>
              <a:gd name="T43" fmla="*/ 6 h 74"/>
              <a:gd name="T44" fmla="*/ 25 w 49"/>
              <a:gd name="T45" fmla="*/ 0 h 74"/>
              <a:gd name="T46" fmla="*/ 0 w 49"/>
              <a:gd name="T47" fmla="*/ 25 h 74"/>
              <a:gd name="T48" fmla="*/ 6 w 49"/>
              <a:gd name="T49" fmla="*/ 40 h 74"/>
              <a:gd name="T50" fmla="*/ 13 w 49"/>
              <a:gd name="T51" fmla="*/ 36 h 74"/>
              <a:gd name="T52" fmla="*/ 11 w 49"/>
              <a:gd name="T53" fmla="*/ 34 h 74"/>
              <a:gd name="T54" fmla="*/ 17 w 49"/>
              <a:gd name="T55" fmla="*/ 33 h 74"/>
              <a:gd name="T56" fmla="*/ 19 w 49"/>
              <a:gd name="T57" fmla="*/ 30 h 74"/>
              <a:gd name="T58" fmla="*/ 18 w 49"/>
              <a:gd name="T59" fmla="*/ 34 h 74"/>
              <a:gd name="T60" fmla="*/ 15 w 49"/>
              <a:gd name="T61" fmla="*/ 35 h 74"/>
              <a:gd name="T62" fmla="*/ 17 w 49"/>
              <a:gd name="T63" fmla="*/ 39 h 74"/>
              <a:gd name="T64" fmla="*/ 9 w 49"/>
              <a:gd name="T65" fmla="*/ 43 h 74"/>
              <a:gd name="T66" fmla="*/ 15 w 49"/>
              <a:gd name="T67" fmla="*/ 47 h 74"/>
              <a:gd name="T68" fmla="*/ 15 w 49"/>
              <a:gd name="T69" fmla="*/ 53 h 74"/>
              <a:gd name="T70" fmla="*/ 30 w 49"/>
              <a:gd name="T71" fmla="*/ 53 h 74"/>
              <a:gd name="T72" fmla="*/ 15 w 49"/>
              <a:gd name="T73" fmla="*/ 55 h 74"/>
              <a:gd name="T74" fmla="*/ 13 w 49"/>
              <a:gd name="T75" fmla="*/ 58 h 74"/>
              <a:gd name="T76" fmla="*/ 13 w 49"/>
              <a:gd name="T77" fmla="*/ 58 h 74"/>
              <a:gd name="T78" fmla="*/ 15 w 49"/>
              <a:gd name="T79" fmla="*/ 60 h 74"/>
              <a:gd name="T80" fmla="*/ 34 w 49"/>
              <a:gd name="T81" fmla="*/ 58 h 74"/>
              <a:gd name="T82" fmla="*/ 36 w 49"/>
              <a:gd name="T83" fmla="*/ 55 h 74"/>
              <a:gd name="T84" fmla="*/ 36 w 49"/>
              <a:gd name="T85" fmla="*/ 55 h 74"/>
              <a:gd name="T86" fmla="*/ 34 w 49"/>
              <a:gd name="T87" fmla="*/ 52 h 74"/>
              <a:gd name="T88" fmla="*/ 34 w 49"/>
              <a:gd name="T89" fmla="*/ 47 h 74"/>
              <a:gd name="T90" fmla="*/ 30 w 49"/>
              <a:gd name="T91" fmla="*/ 68 h 74"/>
              <a:gd name="T92" fmla="*/ 30 w 49"/>
              <a:gd name="T93" fmla="*/ 68 h 74"/>
              <a:gd name="T94" fmla="*/ 24 w 49"/>
              <a:gd name="T95" fmla="*/ 74 h 74"/>
              <a:gd name="T96" fmla="*/ 19 w 49"/>
              <a:gd name="T97" fmla="*/ 70 h 74"/>
              <a:gd name="T98" fmla="*/ 30 w 49"/>
              <a:gd name="T99" fmla="*/ 6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74">
                <a:moveTo>
                  <a:pt x="15" y="62"/>
                </a:moveTo>
                <a:cubicBezTo>
                  <a:pt x="34" y="60"/>
                  <a:pt x="34" y="60"/>
                  <a:pt x="34" y="60"/>
                </a:cubicBezTo>
                <a:cubicBezTo>
                  <a:pt x="35" y="60"/>
                  <a:pt x="36" y="61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4"/>
                  <a:pt x="35" y="65"/>
                  <a:pt x="34" y="65"/>
                </a:cubicBezTo>
                <a:cubicBezTo>
                  <a:pt x="15" y="68"/>
                  <a:pt x="15" y="68"/>
                  <a:pt x="15" y="68"/>
                </a:cubicBezTo>
                <a:cubicBezTo>
                  <a:pt x="14" y="68"/>
                  <a:pt x="13" y="67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4"/>
                  <a:pt x="14" y="62"/>
                  <a:pt x="15" y="62"/>
                </a:cubicBezTo>
                <a:close/>
                <a:moveTo>
                  <a:pt x="34" y="47"/>
                </a:moveTo>
                <a:cubicBezTo>
                  <a:pt x="43" y="43"/>
                  <a:pt x="49" y="35"/>
                  <a:pt x="49" y="25"/>
                </a:cubicBezTo>
                <a:cubicBezTo>
                  <a:pt x="49" y="20"/>
                  <a:pt x="47" y="15"/>
                  <a:pt x="45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7" y="20"/>
                  <a:pt x="37" y="20"/>
                  <a:pt x="37" y="20"/>
                </a:cubicBezTo>
                <a:cubicBezTo>
                  <a:pt x="27" y="23"/>
                  <a:pt x="27" y="23"/>
                  <a:pt x="27" y="23"/>
                </a:cubicBezTo>
                <a:cubicBezTo>
                  <a:pt x="33" y="19"/>
                  <a:pt x="33" y="19"/>
                  <a:pt x="33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40" y="6"/>
                  <a:pt x="40" y="6"/>
                  <a:pt x="40" y="6"/>
                </a:cubicBezTo>
                <a:cubicBezTo>
                  <a:pt x="36" y="3"/>
                  <a:pt x="31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30"/>
                  <a:pt x="2" y="36"/>
                  <a:pt x="6" y="40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7" y="33"/>
                  <a:pt x="17" y="33"/>
                  <a:pt x="17" y="33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4"/>
                  <a:pt x="18" y="34"/>
                  <a:pt x="18" y="34"/>
                </a:cubicBezTo>
                <a:cubicBezTo>
                  <a:pt x="15" y="35"/>
                  <a:pt x="15" y="35"/>
                  <a:pt x="15" y="35"/>
                </a:cubicBezTo>
                <a:cubicBezTo>
                  <a:pt x="17" y="39"/>
                  <a:pt x="17" y="39"/>
                  <a:pt x="17" y="39"/>
                </a:cubicBezTo>
                <a:cubicBezTo>
                  <a:pt x="9" y="43"/>
                  <a:pt x="9" y="43"/>
                  <a:pt x="9" y="43"/>
                </a:cubicBezTo>
                <a:cubicBezTo>
                  <a:pt x="11" y="45"/>
                  <a:pt x="13" y="46"/>
                  <a:pt x="15" y="47"/>
                </a:cubicBezTo>
                <a:cubicBezTo>
                  <a:pt x="15" y="53"/>
                  <a:pt x="15" y="53"/>
                  <a:pt x="15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5"/>
                  <a:pt x="13" y="56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9"/>
                  <a:pt x="14" y="60"/>
                  <a:pt x="15" y="60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6" y="56"/>
                  <a:pt x="36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5" y="52"/>
                  <a:pt x="34" y="52"/>
                </a:cubicBezTo>
                <a:cubicBezTo>
                  <a:pt x="34" y="47"/>
                  <a:pt x="34" y="47"/>
                  <a:pt x="34" y="47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0" y="72"/>
                  <a:pt x="28" y="74"/>
                  <a:pt x="24" y="74"/>
                </a:cubicBezTo>
                <a:cubicBezTo>
                  <a:pt x="22" y="74"/>
                  <a:pt x="19" y="72"/>
                  <a:pt x="19" y="70"/>
                </a:cubicBezTo>
                <a:lnTo>
                  <a:pt x="30" y="6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MH_Other_14"/>
          <p:cNvSpPr>
            <a:spLocks noChangeAspect="1" noEditPoints="1"/>
          </p:cNvSpPr>
          <p:nvPr>
            <p:custDataLst>
              <p:tags r:id="rId15"/>
            </p:custDataLst>
          </p:nvPr>
        </p:nvSpPr>
        <p:spPr bwMode="auto">
          <a:xfrm>
            <a:off x="3087718" y="5800223"/>
            <a:ext cx="558288" cy="553960"/>
          </a:xfrm>
          <a:custGeom>
            <a:avLst/>
            <a:gdLst>
              <a:gd name="T0" fmla="*/ 60 w 60"/>
              <a:gd name="T1" fmla="*/ 50 h 59"/>
              <a:gd name="T2" fmla="*/ 0 w 60"/>
              <a:gd name="T3" fmla="*/ 50 h 59"/>
              <a:gd name="T4" fmla="*/ 5 w 60"/>
              <a:gd name="T5" fmla="*/ 46 h 59"/>
              <a:gd name="T6" fmla="*/ 55 w 60"/>
              <a:gd name="T7" fmla="*/ 46 h 59"/>
              <a:gd name="T8" fmla="*/ 15 w 60"/>
              <a:gd name="T9" fmla="*/ 2 h 59"/>
              <a:gd name="T10" fmla="*/ 15 w 60"/>
              <a:gd name="T11" fmla="*/ 13 h 59"/>
              <a:gd name="T12" fmla="*/ 15 w 60"/>
              <a:gd name="T13" fmla="*/ 2 h 59"/>
              <a:gd name="T14" fmla="*/ 39 w 60"/>
              <a:gd name="T15" fmla="*/ 7 h 59"/>
              <a:gd name="T16" fmla="*/ 50 w 60"/>
              <a:gd name="T17" fmla="*/ 7 h 59"/>
              <a:gd name="T18" fmla="*/ 39 w 60"/>
              <a:gd name="T19" fmla="*/ 33 h 59"/>
              <a:gd name="T20" fmla="*/ 43 w 60"/>
              <a:gd name="T21" fmla="*/ 48 h 59"/>
              <a:gd name="T22" fmla="*/ 46 w 60"/>
              <a:gd name="T23" fmla="*/ 48 h 59"/>
              <a:gd name="T24" fmla="*/ 50 w 60"/>
              <a:gd name="T25" fmla="*/ 32 h 59"/>
              <a:gd name="T26" fmla="*/ 53 w 60"/>
              <a:gd name="T27" fmla="*/ 19 h 59"/>
              <a:gd name="T28" fmla="*/ 42 w 60"/>
              <a:gd name="T29" fmla="*/ 14 h 59"/>
              <a:gd name="T30" fmla="*/ 42 w 60"/>
              <a:gd name="T31" fmla="*/ 18 h 59"/>
              <a:gd name="T32" fmla="*/ 39 w 60"/>
              <a:gd name="T33" fmla="*/ 33 h 59"/>
              <a:gd name="T34" fmla="*/ 36 w 60"/>
              <a:gd name="T35" fmla="*/ 6 h 59"/>
              <a:gd name="T36" fmla="*/ 24 w 60"/>
              <a:gd name="T37" fmla="*/ 6 h 59"/>
              <a:gd name="T38" fmla="*/ 36 w 60"/>
              <a:gd name="T39" fmla="*/ 32 h 59"/>
              <a:gd name="T40" fmla="*/ 39 w 60"/>
              <a:gd name="T41" fmla="*/ 18 h 59"/>
              <a:gd name="T42" fmla="*/ 26 w 60"/>
              <a:gd name="T43" fmla="*/ 13 h 59"/>
              <a:gd name="T44" fmla="*/ 21 w 60"/>
              <a:gd name="T45" fmla="*/ 27 h 59"/>
              <a:gd name="T46" fmla="*/ 24 w 60"/>
              <a:gd name="T47" fmla="*/ 50 h 59"/>
              <a:gd name="T48" fmla="*/ 30 w 60"/>
              <a:gd name="T49" fmla="*/ 39 h 59"/>
              <a:gd name="T50" fmla="*/ 36 w 60"/>
              <a:gd name="T51" fmla="*/ 50 h 59"/>
              <a:gd name="T52" fmla="*/ 21 w 60"/>
              <a:gd name="T53" fmla="*/ 33 h 59"/>
              <a:gd name="T54" fmla="*/ 18 w 60"/>
              <a:gd name="T55" fmla="*/ 18 h 59"/>
              <a:gd name="T56" fmla="*/ 18 w 60"/>
              <a:gd name="T57" fmla="*/ 14 h 59"/>
              <a:gd name="T58" fmla="*/ 7 w 60"/>
              <a:gd name="T59" fmla="*/ 19 h 59"/>
              <a:gd name="T60" fmla="*/ 9 w 60"/>
              <a:gd name="T61" fmla="*/ 32 h 59"/>
              <a:gd name="T62" fmla="*/ 14 w 60"/>
              <a:gd name="T63" fmla="*/ 48 h 59"/>
              <a:gd name="T64" fmla="*/ 17 w 60"/>
              <a:gd name="T65" fmla="*/ 48 h 59"/>
              <a:gd name="T66" fmla="*/ 21 w 60"/>
              <a:gd name="T67" fmla="*/ 3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59">
                <a:moveTo>
                  <a:pt x="54" y="44"/>
                </a:moveTo>
                <a:cubicBezTo>
                  <a:pt x="58" y="45"/>
                  <a:pt x="60" y="47"/>
                  <a:pt x="60" y="50"/>
                </a:cubicBezTo>
                <a:cubicBezTo>
                  <a:pt x="60" y="55"/>
                  <a:pt x="47" y="59"/>
                  <a:pt x="30" y="59"/>
                </a:cubicBezTo>
                <a:cubicBezTo>
                  <a:pt x="13" y="59"/>
                  <a:pt x="0" y="55"/>
                  <a:pt x="0" y="50"/>
                </a:cubicBezTo>
                <a:cubicBezTo>
                  <a:pt x="0" y="47"/>
                  <a:pt x="2" y="45"/>
                  <a:pt x="6" y="44"/>
                </a:cubicBezTo>
                <a:cubicBezTo>
                  <a:pt x="5" y="45"/>
                  <a:pt x="5" y="45"/>
                  <a:pt x="5" y="46"/>
                </a:cubicBezTo>
                <a:cubicBezTo>
                  <a:pt x="5" y="49"/>
                  <a:pt x="16" y="52"/>
                  <a:pt x="30" y="52"/>
                </a:cubicBezTo>
                <a:cubicBezTo>
                  <a:pt x="44" y="52"/>
                  <a:pt x="55" y="49"/>
                  <a:pt x="55" y="46"/>
                </a:cubicBezTo>
                <a:cubicBezTo>
                  <a:pt x="55" y="45"/>
                  <a:pt x="55" y="45"/>
                  <a:pt x="54" y="44"/>
                </a:cubicBezTo>
                <a:close/>
                <a:moveTo>
                  <a:pt x="15" y="2"/>
                </a:moveTo>
                <a:cubicBezTo>
                  <a:pt x="18" y="2"/>
                  <a:pt x="21" y="4"/>
                  <a:pt x="21" y="7"/>
                </a:cubicBezTo>
                <a:cubicBezTo>
                  <a:pt x="21" y="10"/>
                  <a:pt x="18" y="13"/>
                  <a:pt x="15" y="13"/>
                </a:cubicBezTo>
                <a:cubicBezTo>
                  <a:pt x="12" y="13"/>
                  <a:pt x="10" y="10"/>
                  <a:pt x="10" y="7"/>
                </a:cubicBezTo>
                <a:cubicBezTo>
                  <a:pt x="10" y="4"/>
                  <a:pt x="12" y="2"/>
                  <a:pt x="15" y="2"/>
                </a:cubicBezTo>
                <a:close/>
                <a:moveTo>
                  <a:pt x="45" y="2"/>
                </a:moveTo>
                <a:cubicBezTo>
                  <a:pt x="42" y="2"/>
                  <a:pt x="39" y="4"/>
                  <a:pt x="39" y="7"/>
                </a:cubicBezTo>
                <a:cubicBezTo>
                  <a:pt x="39" y="10"/>
                  <a:pt x="42" y="13"/>
                  <a:pt x="45" y="13"/>
                </a:cubicBezTo>
                <a:cubicBezTo>
                  <a:pt x="48" y="13"/>
                  <a:pt x="50" y="10"/>
                  <a:pt x="50" y="7"/>
                </a:cubicBezTo>
                <a:cubicBezTo>
                  <a:pt x="50" y="4"/>
                  <a:pt x="48" y="2"/>
                  <a:pt x="45" y="2"/>
                </a:cubicBezTo>
                <a:close/>
                <a:moveTo>
                  <a:pt x="39" y="33"/>
                </a:moveTo>
                <a:cubicBezTo>
                  <a:pt x="39" y="48"/>
                  <a:pt x="39" y="48"/>
                  <a:pt x="39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48"/>
                  <a:pt x="46" y="48"/>
                  <a:pt x="46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1"/>
                  <a:pt x="53" y="29"/>
                  <a:pt x="53" y="27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6"/>
                  <a:pt x="51" y="14"/>
                  <a:pt x="48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4"/>
                  <a:pt x="41" y="14"/>
                  <a:pt x="40" y="14"/>
                </a:cubicBezTo>
                <a:cubicBezTo>
                  <a:pt x="41" y="15"/>
                  <a:pt x="42" y="17"/>
                  <a:pt x="42" y="1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30"/>
                  <a:pt x="41" y="32"/>
                  <a:pt x="39" y="33"/>
                </a:cubicBezTo>
                <a:close/>
                <a:moveTo>
                  <a:pt x="30" y="0"/>
                </a:moveTo>
                <a:cubicBezTo>
                  <a:pt x="33" y="0"/>
                  <a:pt x="36" y="2"/>
                  <a:pt x="36" y="6"/>
                </a:cubicBezTo>
                <a:cubicBezTo>
                  <a:pt x="36" y="9"/>
                  <a:pt x="33" y="12"/>
                  <a:pt x="30" y="12"/>
                </a:cubicBezTo>
                <a:cubicBezTo>
                  <a:pt x="27" y="12"/>
                  <a:pt x="24" y="9"/>
                  <a:pt x="24" y="6"/>
                </a:cubicBezTo>
                <a:cubicBezTo>
                  <a:pt x="24" y="2"/>
                  <a:pt x="27" y="0"/>
                  <a:pt x="30" y="0"/>
                </a:cubicBezTo>
                <a:close/>
                <a:moveTo>
                  <a:pt x="36" y="32"/>
                </a:moveTo>
                <a:cubicBezTo>
                  <a:pt x="38" y="31"/>
                  <a:pt x="39" y="29"/>
                  <a:pt x="39" y="2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5"/>
                  <a:pt x="36" y="13"/>
                  <a:pt x="33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13"/>
                  <a:pt x="21" y="15"/>
                  <a:pt x="21" y="1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9"/>
                  <a:pt x="22" y="31"/>
                  <a:pt x="24" y="32"/>
                </a:cubicBezTo>
                <a:cubicBezTo>
                  <a:pt x="24" y="50"/>
                  <a:pt x="24" y="50"/>
                  <a:pt x="24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30" y="39"/>
                  <a:pt x="30" y="39"/>
                  <a:pt x="30" y="39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21" y="33"/>
                </a:moveTo>
                <a:cubicBezTo>
                  <a:pt x="19" y="32"/>
                  <a:pt x="18" y="30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9" y="15"/>
                  <a:pt x="19" y="14"/>
                </a:cubicBezTo>
                <a:cubicBezTo>
                  <a:pt x="19" y="14"/>
                  <a:pt x="19" y="14"/>
                  <a:pt x="18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9" y="14"/>
                  <a:pt x="7" y="16"/>
                  <a:pt x="7" y="19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9"/>
                  <a:pt x="8" y="31"/>
                  <a:pt x="9" y="32"/>
                </a:cubicBezTo>
                <a:cubicBezTo>
                  <a:pt x="9" y="48"/>
                  <a:pt x="9" y="48"/>
                  <a:pt x="9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37"/>
                  <a:pt x="15" y="37"/>
                  <a:pt x="15" y="37"/>
                </a:cubicBezTo>
                <a:cubicBezTo>
                  <a:pt x="17" y="48"/>
                  <a:pt x="17" y="48"/>
                  <a:pt x="17" y="48"/>
                </a:cubicBezTo>
                <a:cubicBezTo>
                  <a:pt x="21" y="48"/>
                  <a:pt x="21" y="48"/>
                  <a:pt x="21" y="48"/>
                </a:cubicBezTo>
                <a:lnTo>
                  <a:pt x="21" y="3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MH_Other_15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919208" y="3815920"/>
            <a:ext cx="512845" cy="553960"/>
          </a:xfrm>
          <a:custGeom>
            <a:avLst/>
            <a:gdLst/>
            <a:ahLst/>
            <a:cxnLst>
              <a:cxn ang="0">
                <a:pos x="135" y="71"/>
              </a:cxn>
              <a:cxn ang="0">
                <a:pos x="127" y="38"/>
              </a:cxn>
              <a:cxn ang="0">
                <a:pos x="133" y="36"/>
              </a:cxn>
              <a:cxn ang="0">
                <a:pos x="127" y="12"/>
              </a:cxn>
              <a:cxn ang="0">
                <a:pos x="103" y="5"/>
              </a:cxn>
              <a:cxn ang="0">
                <a:pos x="100" y="12"/>
              </a:cxn>
              <a:cxn ang="0">
                <a:pos x="68" y="4"/>
              </a:cxn>
              <a:cxn ang="0">
                <a:pos x="39" y="11"/>
              </a:cxn>
              <a:cxn ang="0">
                <a:pos x="37" y="5"/>
              </a:cxn>
              <a:cxn ang="0">
                <a:pos x="12" y="12"/>
              </a:cxn>
              <a:cxn ang="0">
                <a:pos x="6" y="36"/>
              </a:cxn>
              <a:cxn ang="0">
                <a:pos x="9" y="38"/>
              </a:cxn>
              <a:cxn ang="0">
                <a:pos x="0" y="71"/>
              </a:cxn>
              <a:cxn ang="0">
                <a:pos x="28" y="125"/>
              </a:cxn>
              <a:cxn ang="0">
                <a:pos x="13" y="140"/>
              </a:cxn>
              <a:cxn ang="0">
                <a:pos x="22" y="148"/>
              </a:cxn>
              <a:cxn ang="0">
                <a:pos x="38" y="132"/>
              </a:cxn>
              <a:cxn ang="0">
                <a:pos x="68" y="139"/>
              </a:cxn>
              <a:cxn ang="0">
                <a:pos x="98" y="132"/>
              </a:cxn>
              <a:cxn ang="0">
                <a:pos x="114" y="148"/>
              </a:cxn>
              <a:cxn ang="0">
                <a:pos x="122" y="140"/>
              </a:cxn>
              <a:cxn ang="0">
                <a:pos x="108" y="125"/>
              </a:cxn>
              <a:cxn ang="0">
                <a:pos x="135" y="71"/>
              </a:cxn>
              <a:cxn ang="0">
                <a:pos x="12" y="74"/>
              </a:cxn>
              <a:cxn ang="0">
                <a:pos x="21" y="74"/>
              </a:cxn>
              <a:cxn ang="0">
                <a:pos x="24" y="71"/>
              </a:cxn>
              <a:cxn ang="0">
                <a:pos x="21" y="69"/>
              </a:cxn>
              <a:cxn ang="0">
                <a:pos x="12" y="69"/>
              </a:cxn>
              <a:cxn ang="0">
                <a:pos x="65" y="15"/>
              </a:cxn>
              <a:cxn ang="0">
                <a:pos x="65" y="15"/>
              </a:cxn>
              <a:cxn ang="0">
                <a:pos x="65" y="26"/>
              </a:cxn>
              <a:cxn ang="0">
                <a:pos x="68" y="29"/>
              </a:cxn>
              <a:cxn ang="0">
                <a:pos x="71" y="26"/>
              </a:cxn>
              <a:cxn ang="0">
                <a:pos x="71" y="15"/>
              </a:cxn>
              <a:cxn ang="0">
                <a:pos x="71" y="15"/>
              </a:cxn>
              <a:cxn ang="0">
                <a:pos x="124" y="69"/>
              </a:cxn>
              <a:cxn ang="0">
                <a:pos x="114" y="69"/>
              </a:cxn>
              <a:cxn ang="0">
                <a:pos x="112" y="71"/>
              </a:cxn>
              <a:cxn ang="0">
                <a:pos x="114" y="74"/>
              </a:cxn>
              <a:cxn ang="0">
                <a:pos x="124" y="74"/>
              </a:cxn>
              <a:cxn ang="0">
                <a:pos x="71" y="128"/>
              </a:cxn>
              <a:cxn ang="0">
                <a:pos x="71" y="118"/>
              </a:cxn>
              <a:cxn ang="0">
                <a:pos x="68" y="115"/>
              </a:cxn>
              <a:cxn ang="0">
                <a:pos x="65" y="118"/>
              </a:cxn>
              <a:cxn ang="0">
                <a:pos x="65" y="128"/>
              </a:cxn>
              <a:cxn ang="0">
                <a:pos x="12" y="74"/>
              </a:cxn>
            </a:cxnLst>
            <a:rect l="0" t="0" r="r" b="b"/>
            <a:pathLst>
              <a:path w="138" h="148">
                <a:moveTo>
                  <a:pt x="135" y="71"/>
                </a:moveTo>
                <a:cubicBezTo>
                  <a:pt x="135" y="59"/>
                  <a:pt x="132" y="48"/>
                  <a:pt x="127" y="38"/>
                </a:cubicBezTo>
                <a:cubicBezTo>
                  <a:pt x="129" y="38"/>
                  <a:pt x="132" y="38"/>
                  <a:pt x="133" y="36"/>
                </a:cubicBezTo>
                <a:cubicBezTo>
                  <a:pt x="138" y="31"/>
                  <a:pt x="135" y="20"/>
                  <a:pt x="127" y="12"/>
                </a:cubicBezTo>
                <a:cubicBezTo>
                  <a:pt x="118" y="3"/>
                  <a:pt x="107" y="0"/>
                  <a:pt x="103" y="5"/>
                </a:cubicBezTo>
                <a:cubicBezTo>
                  <a:pt x="101" y="7"/>
                  <a:pt x="100" y="9"/>
                  <a:pt x="100" y="12"/>
                </a:cubicBezTo>
                <a:cubicBezTo>
                  <a:pt x="91" y="7"/>
                  <a:pt x="80" y="4"/>
                  <a:pt x="68" y="4"/>
                </a:cubicBezTo>
                <a:cubicBezTo>
                  <a:pt x="57" y="4"/>
                  <a:pt x="48" y="6"/>
                  <a:pt x="39" y="11"/>
                </a:cubicBezTo>
                <a:cubicBezTo>
                  <a:pt x="39" y="8"/>
                  <a:pt x="38" y="7"/>
                  <a:pt x="37" y="5"/>
                </a:cubicBezTo>
                <a:cubicBezTo>
                  <a:pt x="32" y="0"/>
                  <a:pt x="21" y="3"/>
                  <a:pt x="12" y="12"/>
                </a:cubicBezTo>
                <a:cubicBezTo>
                  <a:pt x="4" y="20"/>
                  <a:pt x="1" y="31"/>
                  <a:pt x="6" y="36"/>
                </a:cubicBezTo>
                <a:cubicBezTo>
                  <a:pt x="7" y="37"/>
                  <a:pt x="8" y="37"/>
                  <a:pt x="9" y="38"/>
                </a:cubicBezTo>
                <a:cubicBezTo>
                  <a:pt x="4" y="48"/>
                  <a:pt x="0" y="59"/>
                  <a:pt x="0" y="71"/>
                </a:cubicBezTo>
                <a:cubicBezTo>
                  <a:pt x="0" y="94"/>
                  <a:pt x="11" y="113"/>
                  <a:pt x="28" y="125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22" y="148"/>
                  <a:pt x="22" y="148"/>
                  <a:pt x="22" y="14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7" y="136"/>
                  <a:pt x="57" y="139"/>
                  <a:pt x="68" y="139"/>
                </a:cubicBezTo>
                <a:cubicBezTo>
                  <a:pt x="79" y="139"/>
                  <a:pt x="89" y="136"/>
                  <a:pt x="98" y="132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5" y="113"/>
                  <a:pt x="135" y="94"/>
                  <a:pt x="135" y="71"/>
                </a:cubicBezTo>
                <a:close/>
                <a:moveTo>
                  <a:pt x="12" y="74"/>
                </a:moveTo>
                <a:cubicBezTo>
                  <a:pt x="21" y="74"/>
                  <a:pt x="21" y="74"/>
                  <a:pt x="21" y="74"/>
                </a:cubicBezTo>
                <a:cubicBezTo>
                  <a:pt x="23" y="74"/>
                  <a:pt x="24" y="73"/>
                  <a:pt x="24" y="71"/>
                </a:cubicBezTo>
                <a:cubicBezTo>
                  <a:pt x="24" y="70"/>
                  <a:pt x="23" y="69"/>
                  <a:pt x="21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40"/>
                  <a:pt x="36" y="17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7"/>
                  <a:pt x="66" y="29"/>
                  <a:pt x="68" y="29"/>
                </a:cubicBezTo>
                <a:cubicBezTo>
                  <a:pt x="69" y="29"/>
                  <a:pt x="71" y="27"/>
                  <a:pt x="71" y="26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100" y="17"/>
                  <a:pt x="123" y="40"/>
                  <a:pt x="124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69"/>
                  <a:pt x="112" y="70"/>
                  <a:pt x="112" y="71"/>
                </a:cubicBezTo>
                <a:cubicBezTo>
                  <a:pt x="112" y="73"/>
                  <a:pt x="113" y="74"/>
                  <a:pt x="11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3" y="103"/>
                  <a:pt x="100" y="126"/>
                  <a:pt x="71" y="12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6"/>
                  <a:pt x="69" y="115"/>
                  <a:pt x="68" y="115"/>
                </a:cubicBezTo>
                <a:cubicBezTo>
                  <a:pt x="66" y="115"/>
                  <a:pt x="65" y="116"/>
                  <a:pt x="65" y="11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36" y="126"/>
                  <a:pt x="13" y="103"/>
                  <a:pt x="12" y="7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MH_Other_16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2161564" y="3947919"/>
            <a:ext cx="155801" cy="144981"/>
          </a:xfrm>
          <a:custGeom>
            <a:avLst/>
            <a:gdLst/>
            <a:ahLst/>
            <a:cxnLst>
              <a:cxn ang="0">
                <a:pos x="2" y="39"/>
              </a:cxn>
              <a:cxn ang="0">
                <a:pos x="3" y="39"/>
              </a:cxn>
              <a:cxn ang="0">
                <a:pos x="40" y="39"/>
              </a:cxn>
              <a:cxn ang="0">
                <a:pos x="42" y="36"/>
              </a:cxn>
              <a:cxn ang="0">
                <a:pos x="40" y="34"/>
              </a:cxn>
              <a:cxn ang="0">
                <a:pos x="6" y="34"/>
              </a:cxn>
              <a:cxn ang="0">
                <a:pos x="6" y="3"/>
              </a:cxn>
              <a:cxn ang="0">
                <a:pos x="3" y="0"/>
              </a:cxn>
              <a:cxn ang="0">
                <a:pos x="0" y="3"/>
              </a:cxn>
              <a:cxn ang="0">
                <a:pos x="0" y="36"/>
              </a:cxn>
              <a:cxn ang="0">
                <a:pos x="2" y="39"/>
              </a:cxn>
            </a:cxnLst>
            <a:rect l="0" t="0" r="r" b="b"/>
            <a:pathLst>
              <a:path w="42" h="39">
                <a:moveTo>
                  <a:pt x="2" y="39"/>
                </a:moveTo>
                <a:cubicBezTo>
                  <a:pt x="2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2" y="38"/>
                  <a:pt x="42" y="36"/>
                </a:cubicBezTo>
                <a:cubicBezTo>
                  <a:pt x="42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2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MH_Other_17"/>
          <p:cNvSpPr>
            <a:spLocks noChangeAspect="1" noEditPoints="1"/>
          </p:cNvSpPr>
          <p:nvPr>
            <p:custDataLst>
              <p:tags r:id="rId18"/>
            </p:custDataLst>
          </p:nvPr>
        </p:nvSpPr>
        <p:spPr bwMode="auto">
          <a:xfrm>
            <a:off x="2525101" y="4733418"/>
            <a:ext cx="517173" cy="551797"/>
          </a:xfrm>
          <a:custGeom>
            <a:avLst/>
            <a:gdLst>
              <a:gd name="T0" fmla="*/ 0 w 56"/>
              <a:gd name="T1" fmla="*/ 5 h 60"/>
              <a:gd name="T2" fmla="*/ 5 w 56"/>
              <a:gd name="T3" fmla="*/ 5 h 60"/>
              <a:gd name="T4" fmla="*/ 5 w 56"/>
              <a:gd name="T5" fmla="*/ 54 h 60"/>
              <a:gd name="T6" fmla="*/ 56 w 56"/>
              <a:gd name="T7" fmla="*/ 54 h 60"/>
              <a:gd name="T8" fmla="*/ 56 w 56"/>
              <a:gd name="T9" fmla="*/ 60 h 60"/>
              <a:gd name="T10" fmla="*/ 5 w 56"/>
              <a:gd name="T11" fmla="*/ 60 h 60"/>
              <a:gd name="T12" fmla="*/ 0 w 56"/>
              <a:gd name="T13" fmla="*/ 60 h 60"/>
              <a:gd name="T14" fmla="*/ 0 w 56"/>
              <a:gd name="T15" fmla="*/ 54 h 60"/>
              <a:gd name="T16" fmla="*/ 0 w 56"/>
              <a:gd name="T17" fmla="*/ 5 h 60"/>
              <a:gd name="T18" fmla="*/ 8 w 56"/>
              <a:gd name="T19" fmla="*/ 27 h 60"/>
              <a:gd name="T20" fmla="*/ 11 w 56"/>
              <a:gd name="T21" fmla="*/ 32 h 60"/>
              <a:gd name="T22" fmla="*/ 11 w 56"/>
              <a:gd name="T23" fmla="*/ 32 h 60"/>
              <a:gd name="T24" fmla="*/ 11 w 56"/>
              <a:gd name="T25" fmla="*/ 31 h 60"/>
              <a:gd name="T26" fmla="*/ 22 w 56"/>
              <a:gd name="T27" fmla="*/ 30 h 60"/>
              <a:gd name="T28" fmla="*/ 43 w 56"/>
              <a:gd name="T29" fmla="*/ 12 h 60"/>
              <a:gd name="T30" fmla="*/ 47 w 56"/>
              <a:gd name="T31" fmla="*/ 13 h 60"/>
              <a:gd name="T32" fmla="*/ 45 w 56"/>
              <a:gd name="T33" fmla="*/ 7 h 60"/>
              <a:gd name="T34" fmla="*/ 44 w 56"/>
              <a:gd name="T35" fmla="*/ 0 h 60"/>
              <a:gd name="T36" fmla="*/ 39 w 56"/>
              <a:gd name="T37" fmla="*/ 5 h 60"/>
              <a:gd name="T38" fmla="*/ 34 w 56"/>
              <a:gd name="T39" fmla="*/ 9 h 60"/>
              <a:gd name="T40" fmla="*/ 38 w 56"/>
              <a:gd name="T41" fmla="*/ 11 h 60"/>
              <a:gd name="T42" fmla="*/ 22 w 56"/>
              <a:gd name="T43" fmla="*/ 24 h 60"/>
              <a:gd name="T44" fmla="*/ 9 w 56"/>
              <a:gd name="T45" fmla="*/ 26 h 60"/>
              <a:gd name="T46" fmla="*/ 8 w 56"/>
              <a:gd name="T47" fmla="*/ 27 h 60"/>
              <a:gd name="T48" fmla="*/ 8 w 56"/>
              <a:gd name="T49" fmla="*/ 27 h 60"/>
              <a:gd name="T50" fmla="*/ 40 w 56"/>
              <a:gd name="T51" fmla="*/ 52 h 60"/>
              <a:gd name="T52" fmla="*/ 49 w 56"/>
              <a:gd name="T53" fmla="*/ 52 h 60"/>
              <a:gd name="T54" fmla="*/ 49 w 56"/>
              <a:gd name="T55" fmla="*/ 18 h 60"/>
              <a:gd name="T56" fmla="*/ 40 w 56"/>
              <a:gd name="T57" fmla="*/ 29 h 60"/>
              <a:gd name="T58" fmla="*/ 40 w 56"/>
              <a:gd name="T59" fmla="*/ 52 h 60"/>
              <a:gd name="T60" fmla="*/ 26 w 56"/>
              <a:gd name="T61" fmla="*/ 52 h 60"/>
              <a:gd name="T62" fmla="*/ 36 w 56"/>
              <a:gd name="T63" fmla="*/ 52 h 60"/>
              <a:gd name="T64" fmla="*/ 36 w 56"/>
              <a:gd name="T65" fmla="*/ 40 h 60"/>
              <a:gd name="T66" fmla="*/ 26 w 56"/>
              <a:gd name="T67" fmla="*/ 40 h 60"/>
              <a:gd name="T68" fmla="*/ 26 w 56"/>
              <a:gd name="T69" fmla="*/ 52 h 60"/>
              <a:gd name="T70" fmla="*/ 13 w 56"/>
              <a:gd name="T71" fmla="*/ 52 h 60"/>
              <a:gd name="T72" fmla="*/ 22 w 56"/>
              <a:gd name="T73" fmla="*/ 52 h 60"/>
              <a:gd name="T74" fmla="*/ 22 w 56"/>
              <a:gd name="T75" fmla="*/ 35 h 60"/>
              <a:gd name="T76" fmla="*/ 13 w 56"/>
              <a:gd name="T77" fmla="*/ 35 h 60"/>
              <a:gd name="T78" fmla="*/ 13 w 56"/>
              <a:gd name="T79" fmla="*/ 5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" h="60">
                <a:moveTo>
                  <a:pt x="0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4"/>
                  <a:pt x="5" y="54"/>
                  <a:pt x="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60"/>
                  <a:pt x="56" y="60"/>
                  <a:pt x="56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8" y="27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5" y="30"/>
                  <a:pt x="18" y="30"/>
                  <a:pt x="22" y="30"/>
                </a:cubicBezTo>
                <a:cubicBezTo>
                  <a:pt x="30" y="30"/>
                  <a:pt x="38" y="30"/>
                  <a:pt x="43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5"/>
                  <a:pt x="39" y="5"/>
                  <a:pt x="39" y="5"/>
                </a:cubicBezTo>
                <a:cubicBezTo>
                  <a:pt x="34" y="9"/>
                  <a:pt x="34" y="9"/>
                  <a:pt x="34" y="9"/>
                </a:cubicBezTo>
                <a:cubicBezTo>
                  <a:pt x="38" y="11"/>
                  <a:pt x="38" y="11"/>
                  <a:pt x="38" y="11"/>
                </a:cubicBezTo>
                <a:cubicBezTo>
                  <a:pt x="33" y="24"/>
                  <a:pt x="28" y="24"/>
                  <a:pt x="22" y="24"/>
                </a:cubicBezTo>
                <a:cubicBezTo>
                  <a:pt x="18" y="24"/>
                  <a:pt x="13" y="24"/>
                  <a:pt x="9" y="26"/>
                </a:cubicBezTo>
                <a:cubicBezTo>
                  <a:pt x="9" y="26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40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9" y="18"/>
                  <a:pt x="49" y="18"/>
                  <a:pt x="49" y="18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2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40"/>
                  <a:pt x="36" y="40"/>
                  <a:pt x="3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3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5"/>
                  <a:pt x="13" y="35"/>
                  <a:pt x="13" y="35"/>
                </a:cubicBezTo>
                <a:lnTo>
                  <a:pt x="13" y="5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MH_Text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58660" y="2868463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MH_Text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63461" y="3894647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35851" y="4913527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8" grpId="0"/>
      <p:bldP spid="25" grpId="0" animBg="1"/>
      <p:bldP spid="26" grpId="0" animBg="1"/>
      <p:bldP spid="27" grpId="0" animBg="1"/>
      <p:bldP spid="29" grpId="0" animBg="1"/>
      <p:bldP spid="35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7064" y="3573190"/>
            <a:ext cx="259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25766" y="1778273"/>
            <a:ext cx="241133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A5C0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HK" altLang="en-US" sz="2000" b="1" dirty="0">
              <a:solidFill>
                <a:srgbClr val="A5C0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MH_Other_5"/>
          <p:cNvSpPr/>
          <p:nvPr>
            <p:custDataLst>
              <p:tags r:id="rId3"/>
            </p:custDataLst>
          </p:nvPr>
        </p:nvSpPr>
        <p:spPr>
          <a:xfrm>
            <a:off x="1790949" y="2298973"/>
            <a:ext cx="2512193" cy="58737"/>
          </a:xfrm>
          <a:prstGeom prst="rect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MH_Text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0299" y="4773885"/>
            <a:ext cx="265030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</a:t>
            </a:r>
            <a:endParaRPr lang="zh-CN" altLang="en-US" sz="1600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MH_SubTitle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5424" y="4170636"/>
            <a:ext cx="242063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C8D8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HK" altLang="en-US" sz="2000" b="1" dirty="0">
              <a:solidFill>
                <a:srgbClr val="C8D8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MH_Other_6"/>
          <p:cNvSpPr/>
          <p:nvPr>
            <p:custDataLst>
              <p:tags r:id="rId6"/>
            </p:custDataLst>
          </p:nvPr>
        </p:nvSpPr>
        <p:spPr>
          <a:xfrm>
            <a:off x="1790949" y="4721498"/>
            <a:ext cx="2512193" cy="52387"/>
          </a:xfrm>
          <a:prstGeom prst="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MH_Text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25767" y="4773885"/>
            <a:ext cx="267468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</a:t>
            </a:r>
            <a:endParaRPr lang="zh-CN" altLang="en-US" sz="1600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64221" y="4170636"/>
            <a:ext cx="2171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rgbClr val="B0927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HK" altLang="en-US" b="1" dirty="0">
              <a:solidFill>
                <a:srgbClr val="B0927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MH_Other_7"/>
          <p:cNvSpPr/>
          <p:nvPr>
            <p:custDataLst>
              <p:tags r:id="rId9"/>
            </p:custDataLst>
          </p:nvPr>
        </p:nvSpPr>
        <p:spPr>
          <a:xfrm>
            <a:off x="7616255" y="4710384"/>
            <a:ext cx="2512193" cy="57151"/>
          </a:xfrm>
          <a:prstGeom prst="rect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MH_Text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25767" y="2357710"/>
            <a:ext cx="267468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</a:t>
            </a:r>
            <a:endParaRPr lang="zh-CN" altLang="en-US" sz="1600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1600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MH_Other_8"/>
          <p:cNvSpPr/>
          <p:nvPr>
            <p:custDataLst>
              <p:tags r:id="rId11"/>
            </p:custDataLst>
          </p:nvPr>
        </p:nvSpPr>
        <p:spPr>
          <a:xfrm>
            <a:off x="7624192" y="2299291"/>
            <a:ext cx="2504256" cy="45719"/>
          </a:xfrm>
          <a:prstGeom prst="rect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MH_Text_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32075" y="2357710"/>
            <a:ext cx="263573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</a:t>
            </a:r>
            <a:endParaRPr lang="zh-CN" altLang="en-US" sz="1600" dirty="0"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20605" y="2060848"/>
            <a:ext cx="3362547" cy="3281362"/>
            <a:chOff x="4320605" y="2060848"/>
            <a:chExt cx="3362547" cy="3281362"/>
          </a:xfrm>
        </p:grpSpPr>
        <p:sp>
          <p:nvSpPr>
            <p:cNvPr id="63" name="MH_Other_1"/>
            <p:cNvSpPr/>
            <p:nvPr>
              <p:custDataLst>
                <p:tags r:id="rId14"/>
              </p:custDataLst>
            </p:nvPr>
          </p:nvSpPr>
          <p:spPr>
            <a:xfrm>
              <a:off x="4320605" y="2060848"/>
              <a:ext cx="1582737" cy="1582737"/>
            </a:xfrm>
            <a:custGeom>
              <a:avLst/>
              <a:gdLst>
                <a:gd name="connsiteX0" fmla="*/ 1583559 w 1583559"/>
                <a:gd name="connsiteY0" fmla="*/ 0 h 1583558"/>
                <a:gd name="connsiteX1" fmla="*/ 1583559 w 1583559"/>
                <a:gd name="connsiteY1" fmla="*/ 1583558 h 1583558"/>
                <a:gd name="connsiteX2" fmla="*/ 0 w 1583559"/>
                <a:gd name="connsiteY2" fmla="*/ 1583558 h 1583558"/>
                <a:gd name="connsiteX3" fmla="*/ 1583559 w 1583559"/>
                <a:gd name="connsiteY3" fmla="*/ 0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559" h="1583558">
                  <a:moveTo>
                    <a:pt x="1583559" y="0"/>
                  </a:moveTo>
                  <a:lnTo>
                    <a:pt x="1583559" y="1583558"/>
                  </a:lnTo>
                  <a:lnTo>
                    <a:pt x="0" y="1583558"/>
                  </a:lnTo>
                  <a:cubicBezTo>
                    <a:pt x="0" y="708983"/>
                    <a:pt x="708984" y="0"/>
                    <a:pt x="1583559" y="0"/>
                  </a:cubicBezTo>
                  <a:close/>
                </a:path>
              </a:pathLst>
            </a:custGeom>
            <a:solidFill>
              <a:srgbClr val="F29A5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rgbClr val="FFFFFF"/>
                  </a:solidFill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MH_Other_2"/>
            <p:cNvSpPr/>
            <p:nvPr>
              <p:custDataLst>
                <p:tags r:id="rId15"/>
              </p:custDataLst>
            </p:nvPr>
          </p:nvSpPr>
          <p:spPr>
            <a:xfrm>
              <a:off x="6023992" y="2060848"/>
              <a:ext cx="1584325" cy="1582737"/>
            </a:xfrm>
            <a:custGeom>
              <a:avLst/>
              <a:gdLst>
                <a:gd name="connsiteX0" fmla="*/ 0 w 1583559"/>
                <a:gd name="connsiteY0" fmla="*/ 0 h 1583558"/>
                <a:gd name="connsiteX1" fmla="*/ 1583559 w 1583559"/>
                <a:gd name="connsiteY1" fmla="*/ 1583558 h 1583558"/>
                <a:gd name="connsiteX2" fmla="*/ 0 w 1583559"/>
                <a:gd name="connsiteY2" fmla="*/ 1583558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559" h="1583558">
                  <a:moveTo>
                    <a:pt x="0" y="0"/>
                  </a:moveTo>
                  <a:cubicBezTo>
                    <a:pt x="874575" y="0"/>
                    <a:pt x="1583559" y="708983"/>
                    <a:pt x="1583559" y="1583558"/>
                  </a:cubicBezTo>
                  <a:lnTo>
                    <a:pt x="0" y="1583558"/>
                  </a:ln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rgbClr val="FFFFFF"/>
                  </a:solidFill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MH_Other_3"/>
            <p:cNvSpPr/>
            <p:nvPr>
              <p:custDataLst>
                <p:tags r:id="rId16"/>
              </p:custDataLst>
            </p:nvPr>
          </p:nvSpPr>
          <p:spPr>
            <a:xfrm>
              <a:off x="6098827" y="3734865"/>
              <a:ext cx="1584325" cy="1582737"/>
            </a:xfrm>
            <a:custGeom>
              <a:avLst/>
              <a:gdLst>
                <a:gd name="connsiteX0" fmla="*/ 0 w 1583559"/>
                <a:gd name="connsiteY0" fmla="*/ 0 h 1583558"/>
                <a:gd name="connsiteX1" fmla="*/ 1583559 w 1583559"/>
                <a:gd name="connsiteY1" fmla="*/ 0 h 1583558"/>
                <a:gd name="connsiteX2" fmla="*/ 0 w 1583559"/>
                <a:gd name="connsiteY2" fmla="*/ 1583558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559" h="1583558">
                  <a:moveTo>
                    <a:pt x="0" y="0"/>
                  </a:moveTo>
                  <a:lnTo>
                    <a:pt x="1583559" y="0"/>
                  </a:lnTo>
                  <a:cubicBezTo>
                    <a:pt x="1583559" y="874575"/>
                    <a:pt x="874575" y="1583558"/>
                    <a:pt x="0" y="1583558"/>
                  </a:cubicBezTo>
                  <a:close/>
                </a:path>
              </a:pathLst>
            </a:custGeom>
            <a:solidFill>
              <a:srgbClr val="B0927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HK" sz="3600" dirty="0">
                  <a:solidFill>
                    <a:srgbClr val="FFFFFF"/>
                  </a:solidFill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zh-HK" altLang="en-US" sz="3600" dirty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MH_Other_4"/>
            <p:cNvSpPr/>
            <p:nvPr>
              <p:custDataLst>
                <p:tags r:id="rId17"/>
              </p:custDataLst>
            </p:nvPr>
          </p:nvSpPr>
          <p:spPr>
            <a:xfrm flipH="1">
              <a:off x="4320605" y="3759473"/>
              <a:ext cx="1582737" cy="1582737"/>
            </a:xfrm>
            <a:custGeom>
              <a:avLst/>
              <a:gdLst>
                <a:gd name="connsiteX0" fmla="*/ 1583553 w 1583553"/>
                <a:gd name="connsiteY0" fmla="*/ 0 h 1583440"/>
                <a:gd name="connsiteX1" fmla="*/ 0 w 1583553"/>
                <a:gd name="connsiteY1" fmla="*/ 0 h 1583440"/>
                <a:gd name="connsiteX2" fmla="*/ 0 w 1583553"/>
                <a:gd name="connsiteY2" fmla="*/ 1583440 h 1583440"/>
                <a:gd name="connsiteX3" fmla="*/ 1575383 w 1583553"/>
                <a:gd name="connsiteY3" fmla="*/ 161792 h 158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553" h="1583440">
                  <a:moveTo>
                    <a:pt x="1583553" y="0"/>
                  </a:moveTo>
                  <a:lnTo>
                    <a:pt x="0" y="0"/>
                  </a:lnTo>
                  <a:lnTo>
                    <a:pt x="0" y="1583440"/>
                  </a:lnTo>
                  <a:cubicBezTo>
                    <a:pt x="819914" y="1583440"/>
                    <a:pt x="1494289" y="960311"/>
                    <a:pt x="1575383" y="161792"/>
                  </a:cubicBezTo>
                  <a:close/>
                </a:path>
              </a:pathLst>
            </a:custGeom>
            <a:solidFill>
              <a:srgbClr val="C8D85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HK" sz="3600" dirty="0">
                  <a:solidFill>
                    <a:srgbClr val="FFFFFF"/>
                  </a:solidFill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zh-HK" altLang="en-US" sz="3600" dirty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MH_Title_1"/>
            <p:cNvSpPr/>
            <p:nvPr>
              <p:custDataLst>
                <p:tags r:id="rId18"/>
              </p:custDataLst>
            </p:nvPr>
          </p:nvSpPr>
          <p:spPr>
            <a:xfrm>
              <a:off x="5131816" y="2876822"/>
              <a:ext cx="1651000" cy="1649412"/>
            </a:xfrm>
            <a:prstGeom prst="ellipse">
              <a:avLst/>
            </a:prstGeom>
            <a:solidFill>
              <a:srgbClr val="FFFFFF"/>
            </a:solidFill>
            <a:ln w="38100">
              <a:noFill/>
            </a:ln>
            <a:effectLst>
              <a:outerShdw blurRad="63500" sx="102000" sy="102000" algn="ctr" rotWithShape="0">
                <a:srgbClr val="7E828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sz="2400" b="1" dirty="0">
                <a:solidFill>
                  <a:srgbClr val="D268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KSO_Shape"/>
            <p:cNvSpPr>
              <a:spLocks/>
            </p:cNvSpPr>
            <p:nvPr/>
          </p:nvSpPr>
          <p:spPr bwMode="auto">
            <a:xfrm>
              <a:off x="5317422" y="3084787"/>
              <a:ext cx="1381390" cy="941648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0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77825" y="1778273"/>
            <a:ext cx="242213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29A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HK" altLang="en-US" sz="2000" b="1" dirty="0">
              <a:solidFill>
                <a:srgbClr val="F29A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8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/>
      <p:bldP spid="45" grpId="0" animBg="1"/>
      <p:bldP spid="46" grpId="0"/>
      <p:bldP spid="47" grpId="0"/>
      <p:bldP spid="48" grpId="0" animBg="1"/>
      <p:bldP spid="49" grpId="0"/>
      <p:bldP spid="51" grpId="0" animBg="1"/>
      <p:bldP spid="52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373003" y="1864882"/>
            <a:ext cx="7323129" cy="4397454"/>
            <a:chOff x="2648147" y="2190130"/>
            <a:chExt cx="6164264" cy="3701569"/>
          </a:xfrm>
        </p:grpSpPr>
        <p:sp>
          <p:nvSpPr>
            <p:cNvPr id="39" name="MH_Other_1"/>
            <p:cNvSpPr/>
            <p:nvPr>
              <p:custDataLst>
                <p:tags r:id="rId2"/>
              </p:custDataLst>
            </p:nvPr>
          </p:nvSpPr>
          <p:spPr>
            <a:xfrm>
              <a:off x="3881635" y="4136405"/>
              <a:ext cx="1282700" cy="34925"/>
            </a:xfrm>
            <a:custGeom>
              <a:avLst/>
              <a:gdLst>
                <a:gd name="connsiteX0" fmla="*/ 2423886 w 2423886"/>
                <a:gd name="connsiteY0" fmla="*/ 0 h 0"/>
                <a:gd name="connsiteX1" fmla="*/ 0 w 242388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3886">
                  <a:moveTo>
                    <a:pt x="2423886" y="0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 algn="ctr">
              <a:solidFill>
                <a:srgbClr val="F29A5B"/>
              </a:solidFill>
              <a:prstDash val="solid"/>
              <a:headEnd type="none" w="med" len="med"/>
              <a:tailEnd type="oval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MH_Other_2"/>
            <p:cNvSpPr/>
            <p:nvPr>
              <p:custDataLst>
                <p:tags r:id="rId3"/>
              </p:custDataLst>
            </p:nvPr>
          </p:nvSpPr>
          <p:spPr>
            <a:xfrm>
              <a:off x="5164335" y="2875929"/>
              <a:ext cx="914400" cy="1262062"/>
            </a:xfrm>
            <a:custGeom>
              <a:avLst/>
              <a:gdLst>
                <a:gd name="connsiteX0" fmla="*/ 1219200 w 1219200"/>
                <a:gd name="connsiteY0" fmla="*/ 0 h 1683657"/>
                <a:gd name="connsiteX1" fmla="*/ 0 w 1219200"/>
                <a:gd name="connsiteY1" fmla="*/ 0 h 1683657"/>
                <a:gd name="connsiteX2" fmla="*/ 0 w 1219200"/>
                <a:gd name="connsiteY2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683657">
                  <a:moveTo>
                    <a:pt x="1219200" y="0"/>
                  </a:moveTo>
                  <a:lnTo>
                    <a:pt x="0" y="0"/>
                  </a:lnTo>
                  <a:lnTo>
                    <a:pt x="0" y="1683657"/>
                  </a:lnTo>
                </a:path>
              </a:pathLst>
            </a:custGeom>
            <a:noFill/>
            <a:ln w="57150" cap="flat" cmpd="sng" algn="ctr">
              <a:solidFill>
                <a:srgbClr val="A5C0A4"/>
              </a:solidFill>
              <a:prstDash val="solid"/>
              <a:headEnd type="none" w="med" len="med"/>
              <a:tailEnd type="oval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MH_Other_3"/>
            <p:cNvSpPr/>
            <p:nvPr>
              <p:custDataLst>
                <p:tags r:id="rId4"/>
              </p:custDataLst>
            </p:nvPr>
          </p:nvSpPr>
          <p:spPr>
            <a:xfrm>
              <a:off x="6096198" y="2190130"/>
              <a:ext cx="2716213" cy="674687"/>
            </a:xfrm>
            <a:custGeom>
              <a:avLst/>
              <a:gdLst>
                <a:gd name="connsiteX0" fmla="*/ 3280229 w 3280229"/>
                <a:gd name="connsiteY0" fmla="*/ 0 h 899885"/>
                <a:gd name="connsiteX1" fmla="*/ 0 w 3280229"/>
                <a:gd name="connsiteY1" fmla="*/ 0 h 899885"/>
                <a:gd name="connsiteX2" fmla="*/ 0 w 3280229"/>
                <a:gd name="connsiteY2" fmla="*/ 899885 h 89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229" h="899885">
                  <a:moveTo>
                    <a:pt x="3280229" y="0"/>
                  </a:moveTo>
                  <a:lnTo>
                    <a:pt x="0" y="0"/>
                  </a:lnTo>
                  <a:lnTo>
                    <a:pt x="0" y="899885"/>
                  </a:lnTo>
                </a:path>
              </a:pathLst>
            </a:custGeom>
            <a:noFill/>
            <a:ln w="57150" cap="flat" cmpd="sng" algn="ctr">
              <a:solidFill>
                <a:srgbClr val="B09277"/>
              </a:solidFill>
              <a:prstDash val="solid"/>
              <a:headEnd type="none" w="med" len="med"/>
              <a:tailEnd type="oval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MH_Other_4"/>
            <p:cNvSpPr/>
            <p:nvPr>
              <p:custDataLst>
                <p:tags r:id="rId5"/>
              </p:custDataLst>
            </p:nvPr>
          </p:nvSpPr>
          <p:spPr>
            <a:xfrm flipH="1">
              <a:off x="3449836" y="3576016"/>
              <a:ext cx="523875" cy="357188"/>
            </a:xfrm>
            <a:prstGeom prst="wedgeEllipseCallout">
              <a:avLst>
                <a:gd name="adj1" fmla="val -27061"/>
                <a:gd name="adj2" fmla="val 71627"/>
              </a:avLst>
            </a:prstGeom>
            <a:solidFill>
              <a:srgbClr val="F29A5B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bIns="0"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47" name="MH_Other_5"/>
            <p:cNvSpPr/>
            <p:nvPr>
              <p:custDataLst>
                <p:tags r:id="rId6"/>
              </p:custDataLst>
            </p:nvPr>
          </p:nvSpPr>
          <p:spPr>
            <a:xfrm>
              <a:off x="5238948" y="3661741"/>
              <a:ext cx="523875" cy="357188"/>
            </a:xfrm>
            <a:prstGeom prst="wedgeEllipseCallout">
              <a:avLst>
                <a:gd name="adj1" fmla="val -27061"/>
                <a:gd name="adj2" fmla="val 71627"/>
              </a:avLst>
            </a:prstGeom>
            <a:solidFill>
              <a:srgbClr val="A5C0A4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bIns="0"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48" name="MH_Other_6"/>
            <p:cNvSpPr/>
            <p:nvPr>
              <p:custDataLst>
                <p:tags r:id="rId7"/>
              </p:custDataLst>
            </p:nvPr>
          </p:nvSpPr>
          <p:spPr>
            <a:xfrm flipH="1">
              <a:off x="5519936" y="2348880"/>
              <a:ext cx="523875" cy="357187"/>
            </a:xfrm>
            <a:prstGeom prst="wedgeEllipseCallout">
              <a:avLst>
                <a:gd name="adj1" fmla="val -27061"/>
                <a:gd name="adj2" fmla="val 71627"/>
              </a:avLst>
            </a:prstGeom>
            <a:solidFill>
              <a:srgbClr val="B09277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49" name="MH_SubTitle_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5123060" y="4216240"/>
              <a:ext cx="1763712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A5C0A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  <p:sp>
          <p:nvSpPr>
            <p:cNvPr id="50" name="MH_Text_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5123058" y="4632163"/>
              <a:ext cx="2048017" cy="125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 morbi ultrices posuere sapien.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1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MH_SubTitle_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494660" y="2385728"/>
              <a:ext cx="1763712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B0927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  <p:sp>
          <p:nvSpPr>
            <p:cNvPr id="52" name="MH_Text_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94658" y="2801652"/>
              <a:ext cx="2048017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 morbi ultrices posuere sapien.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MH_SubTitle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2648147" y="4242767"/>
              <a:ext cx="1763713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29A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  <p:sp>
          <p:nvSpPr>
            <p:cNvPr id="63" name="MH_Text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648147" y="4658692"/>
              <a:ext cx="2048018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 morbi ultrices posuere sapien.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1" y="1419366"/>
            <a:ext cx="3215428" cy="534685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箭头连接符 16"/>
          <p:cNvCxnSpPr/>
          <p:nvPr/>
        </p:nvCxnSpPr>
        <p:spPr>
          <a:xfrm>
            <a:off x="867354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58012" y="5493258"/>
            <a:ext cx="7924800" cy="0"/>
          </a:xfrm>
          <a:prstGeom prst="line">
            <a:avLst/>
          </a:prstGeom>
          <a:ln w="19050">
            <a:solidFill>
              <a:srgbClr val="F29A5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516322" y="1908810"/>
            <a:ext cx="0" cy="3579540"/>
          </a:xfrm>
          <a:prstGeom prst="straightConnector1">
            <a:avLst/>
          </a:prstGeom>
          <a:ln w="19050">
            <a:solidFill>
              <a:srgbClr val="595959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165290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814258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463226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58012" y="3330702"/>
            <a:ext cx="6605214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58012" y="4051554"/>
            <a:ext cx="4956245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58012" y="2609850"/>
            <a:ext cx="7924800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58012" y="4772406"/>
            <a:ext cx="3307278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858012" y="2177034"/>
            <a:ext cx="7583424" cy="3311316"/>
          </a:xfrm>
          <a:prstGeom prst="line">
            <a:avLst/>
          </a:prstGeom>
          <a:ln w="41275">
            <a:solidFill>
              <a:srgbClr val="595959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343396" y="4510992"/>
            <a:ext cx="468581" cy="46858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06849" y="3818067"/>
            <a:ext cx="468581" cy="46858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02927" y="3030883"/>
            <a:ext cx="534049" cy="534049"/>
          </a:xfrm>
          <a:prstGeom prst="ellipse">
            <a:avLst/>
          </a:prstGeom>
          <a:solidFill>
            <a:srgbClr val="A5C0A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90299" y="2340322"/>
            <a:ext cx="468581" cy="46858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13665" y="555222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2016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73546" y="555222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2017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07058" y="555222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2018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94625" y="555222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2019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33452" y="3886538"/>
            <a:ext cx="2302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A5C0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zh-CN" sz="2000" b="1" kern="100" dirty="0">
              <a:solidFill>
                <a:srgbClr val="A5C0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89476" y="4251758"/>
            <a:ext cx="279914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  <a:endParaRPr lang="zh-CN" altLang="zh-CN" kern="1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/>
      <p:bldP spid="34" grpId="0"/>
      <p:bldP spid="35" grpId="0"/>
      <p:bldP spid="36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ext_1"/>
          <p:cNvSpPr/>
          <p:nvPr>
            <p:custDataLst>
              <p:tags r:id="rId2"/>
            </p:custDataLst>
          </p:nvPr>
        </p:nvSpPr>
        <p:spPr>
          <a:xfrm>
            <a:off x="6312024" y="2420888"/>
            <a:ext cx="4701932" cy="524618"/>
          </a:xfrm>
          <a:prstGeom prst="accentCallout1">
            <a:avLst>
              <a:gd name="adj1" fmla="val 49721"/>
              <a:gd name="adj2" fmla="val -8947"/>
              <a:gd name="adj3" fmla="val 54176"/>
              <a:gd name="adj4" fmla="val -65192"/>
            </a:avLst>
          </a:prstGeom>
          <a:noFill/>
          <a:ln>
            <a:solidFill>
              <a:srgbClr val="F29A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MH_Text_2"/>
          <p:cNvSpPr/>
          <p:nvPr>
            <p:custDataLst>
              <p:tags r:id="rId3"/>
            </p:custDataLst>
          </p:nvPr>
        </p:nvSpPr>
        <p:spPr>
          <a:xfrm>
            <a:off x="6312024" y="3328276"/>
            <a:ext cx="4701932" cy="524617"/>
          </a:xfrm>
          <a:prstGeom prst="accentCallout1">
            <a:avLst>
              <a:gd name="adj1" fmla="val 49627"/>
              <a:gd name="adj2" fmla="val -8816"/>
              <a:gd name="adj3" fmla="val 54166"/>
              <a:gd name="adj4" fmla="val -52779"/>
            </a:avLst>
          </a:prstGeom>
          <a:noFill/>
          <a:ln>
            <a:solidFill>
              <a:srgbClr val="A5C0A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MH_Text_3"/>
          <p:cNvSpPr/>
          <p:nvPr>
            <p:custDataLst>
              <p:tags r:id="rId4"/>
            </p:custDataLst>
          </p:nvPr>
        </p:nvSpPr>
        <p:spPr>
          <a:xfrm>
            <a:off x="6312024" y="4235659"/>
            <a:ext cx="4701932" cy="524618"/>
          </a:xfrm>
          <a:prstGeom prst="accentCallout1">
            <a:avLst>
              <a:gd name="adj1" fmla="val 49628"/>
              <a:gd name="adj2" fmla="val -8816"/>
              <a:gd name="adj3" fmla="val 50745"/>
              <a:gd name="adj4" fmla="val -68429"/>
            </a:avLst>
          </a:prstGeom>
          <a:noFill/>
          <a:ln>
            <a:solidFill>
              <a:srgbClr val="B0927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MH_Text_4"/>
          <p:cNvSpPr/>
          <p:nvPr>
            <p:custDataLst>
              <p:tags r:id="rId5"/>
            </p:custDataLst>
          </p:nvPr>
        </p:nvSpPr>
        <p:spPr>
          <a:xfrm>
            <a:off x="6312024" y="5143047"/>
            <a:ext cx="4701932" cy="524617"/>
          </a:xfrm>
          <a:prstGeom prst="accentCallout1">
            <a:avLst>
              <a:gd name="adj1" fmla="val 48769"/>
              <a:gd name="adj2" fmla="val -8816"/>
              <a:gd name="adj3" fmla="val 50745"/>
              <a:gd name="adj4" fmla="val -50403"/>
            </a:avLst>
          </a:prstGeom>
          <a:noFill/>
          <a:ln>
            <a:solidFill>
              <a:srgbClr val="C8D8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44804" y="4830076"/>
            <a:ext cx="4645005" cy="1634645"/>
            <a:chOff x="644804" y="4830076"/>
            <a:chExt cx="4645005" cy="1634645"/>
          </a:xfrm>
        </p:grpSpPr>
        <p:sp>
          <p:nvSpPr>
            <p:cNvPr id="7" name="MH_Other_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62817" y="5978380"/>
              <a:ext cx="4626992" cy="4863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44804" y="4830076"/>
              <a:ext cx="4645005" cy="1148305"/>
              <a:chOff x="644804" y="4830076"/>
              <a:chExt cx="4645005" cy="1148305"/>
            </a:xfrm>
          </p:grpSpPr>
          <p:sp>
            <p:nvSpPr>
              <p:cNvPr id="9" name="MH_SubTitle_4"/>
              <p:cNvSpPr/>
              <p:nvPr>
                <p:custDataLst>
                  <p:tags r:id="rId15"/>
                </p:custDataLst>
              </p:nvPr>
            </p:nvSpPr>
            <p:spPr>
              <a:xfrm>
                <a:off x="644804" y="4830077"/>
                <a:ext cx="4645005" cy="1148304"/>
              </a:xfrm>
              <a:custGeom>
                <a:avLst/>
                <a:gdLst>
                  <a:gd name="connsiteX0" fmla="*/ 519820 w 3275409"/>
                  <a:gd name="connsiteY0" fmla="*/ 0 h 809625"/>
                  <a:gd name="connsiteX1" fmla="*/ 2755590 w 3275409"/>
                  <a:gd name="connsiteY1" fmla="*/ 0 h 809625"/>
                  <a:gd name="connsiteX2" fmla="*/ 3275409 w 3275409"/>
                  <a:gd name="connsiteY2" fmla="*/ 809625 h 809625"/>
                  <a:gd name="connsiteX3" fmla="*/ 0 w 3275409"/>
                  <a:gd name="connsiteY3" fmla="*/ 809625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5409" h="809625">
                    <a:moveTo>
                      <a:pt x="519820" y="0"/>
                    </a:moveTo>
                    <a:lnTo>
                      <a:pt x="2755590" y="0"/>
                    </a:lnTo>
                    <a:lnTo>
                      <a:pt x="3275409" y="809625"/>
                    </a:lnTo>
                    <a:lnTo>
                      <a:pt x="0" y="809625"/>
                    </a:lnTo>
                    <a:close/>
                  </a:path>
                </a:pathLst>
              </a:custGeom>
              <a:solidFill>
                <a:srgbClr val="C8D85B"/>
              </a:solidFill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Click To Add Text</a:t>
                </a:r>
                <a:endParaRPr lang="zh-CN" altLang="en-US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MH_Other_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358553" y="4830076"/>
                <a:ext cx="3206246" cy="48634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457624" y="3891169"/>
            <a:ext cx="3021617" cy="938906"/>
            <a:chOff x="1457624" y="3891169"/>
            <a:chExt cx="3021617" cy="938906"/>
          </a:xfrm>
        </p:grpSpPr>
        <p:sp>
          <p:nvSpPr>
            <p:cNvPr id="12" name="MH_Other_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7624" y="4640943"/>
              <a:ext cx="3021617" cy="1891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rgbClr val="33333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57624" y="3891169"/>
              <a:ext cx="3021617" cy="749776"/>
              <a:chOff x="1457624" y="3891169"/>
              <a:chExt cx="3021617" cy="749776"/>
            </a:xfrm>
          </p:grpSpPr>
          <p:sp>
            <p:nvSpPr>
              <p:cNvPr id="14" name="MH_SubTitle_3"/>
              <p:cNvSpPr/>
              <p:nvPr>
                <p:custDataLst>
                  <p:tags r:id="rId12"/>
                </p:custDataLst>
              </p:nvPr>
            </p:nvSpPr>
            <p:spPr>
              <a:xfrm>
                <a:off x="1457624" y="3891170"/>
                <a:ext cx="3021617" cy="749775"/>
              </a:xfrm>
              <a:custGeom>
                <a:avLst/>
                <a:gdLst>
                  <a:gd name="connsiteX0" fmla="*/ 338044 w 2130028"/>
                  <a:gd name="connsiteY0" fmla="*/ 0 h 527447"/>
                  <a:gd name="connsiteX1" fmla="*/ 1791985 w 2130028"/>
                  <a:gd name="connsiteY1" fmla="*/ 0 h 527447"/>
                  <a:gd name="connsiteX2" fmla="*/ 2130028 w 2130028"/>
                  <a:gd name="connsiteY2" fmla="*/ 527447 h 527447"/>
                  <a:gd name="connsiteX3" fmla="*/ 0 w 2130028"/>
                  <a:gd name="connsiteY3" fmla="*/ 527447 h 52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0028" h="527447">
                    <a:moveTo>
                      <a:pt x="338044" y="0"/>
                    </a:moveTo>
                    <a:lnTo>
                      <a:pt x="1791985" y="0"/>
                    </a:lnTo>
                    <a:lnTo>
                      <a:pt x="2130028" y="527447"/>
                    </a:lnTo>
                    <a:lnTo>
                      <a:pt x="0" y="527447"/>
                    </a:lnTo>
                    <a:close/>
                  </a:path>
                </a:pathLst>
              </a:custGeom>
              <a:solidFill>
                <a:srgbClr val="B09277"/>
              </a:solidFill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en-US" altLang="zh-CN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Add Text</a:t>
                </a:r>
                <a:endParaRPr lang="zh-CN" altLang="en-US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MH_Other_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941711" y="3891169"/>
                <a:ext cx="2046685" cy="48634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 dirty="0">
                  <a:solidFill>
                    <a:srgbClr val="333333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941711" y="3262979"/>
            <a:ext cx="2046685" cy="628190"/>
            <a:chOff x="1941711" y="3262979"/>
            <a:chExt cx="2046685" cy="628190"/>
          </a:xfrm>
        </p:grpSpPr>
        <p:sp>
          <p:nvSpPr>
            <p:cNvPr id="17" name="MH_Other_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41711" y="3747068"/>
              <a:ext cx="2046685" cy="14410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rgbClr val="33333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82241" y="3262979"/>
              <a:ext cx="1970131" cy="484090"/>
              <a:chOff x="1982241" y="3262979"/>
              <a:chExt cx="1970131" cy="484090"/>
            </a:xfrm>
          </p:grpSpPr>
          <p:sp>
            <p:nvSpPr>
              <p:cNvPr id="19" name="MH_SubTitle_2"/>
              <p:cNvSpPr/>
              <p:nvPr>
                <p:custDataLst>
                  <p:tags r:id="rId9"/>
                </p:custDataLst>
              </p:nvPr>
            </p:nvSpPr>
            <p:spPr>
              <a:xfrm>
                <a:off x="1982241" y="3262979"/>
                <a:ext cx="1970131" cy="484090"/>
              </a:xfrm>
              <a:custGeom>
                <a:avLst/>
                <a:gdLst>
                  <a:gd name="connsiteX0" fmla="*/ 220512 w 1389459"/>
                  <a:gd name="connsiteY0" fmla="*/ 0 h 341710"/>
                  <a:gd name="connsiteX1" fmla="*/ 1168947 w 1389459"/>
                  <a:gd name="connsiteY1" fmla="*/ 0 h 341710"/>
                  <a:gd name="connsiteX2" fmla="*/ 1389459 w 1389459"/>
                  <a:gd name="connsiteY2" fmla="*/ 341710 h 341710"/>
                  <a:gd name="connsiteX3" fmla="*/ 0 w 1389459"/>
                  <a:gd name="connsiteY3" fmla="*/ 341710 h 34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459" h="341710">
                    <a:moveTo>
                      <a:pt x="220512" y="0"/>
                    </a:moveTo>
                    <a:lnTo>
                      <a:pt x="1168947" y="0"/>
                    </a:lnTo>
                    <a:lnTo>
                      <a:pt x="1389459" y="341710"/>
                    </a:lnTo>
                    <a:lnTo>
                      <a:pt x="0" y="341710"/>
                    </a:lnTo>
                    <a:close/>
                  </a:path>
                </a:pathLst>
              </a:custGeom>
              <a:solidFill>
                <a:srgbClr val="A5C0A4"/>
              </a:solidFill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en-US" altLang="zh-CN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Add Text</a:t>
                </a:r>
                <a:endParaRPr lang="zh-CN" altLang="en-US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MH_Other_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279448" y="3262979"/>
                <a:ext cx="1377965" cy="26568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 dirty="0">
                  <a:solidFill>
                    <a:srgbClr val="333333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376268" y="2238511"/>
            <a:ext cx="1184330" cy="1024467"/>
            <a:chOff x="2376268" y="2238511"/>
            <a:chExt cx="1184330" cy="1024467"/>
          </a:xfrm>
        </p:grpSpPr>
        <p:sp>
          <p:nvSpPr>
            <p:cNvPr id="22" name="MH_SubTitle_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76268" y="2238511"/>
              <a:ext cx="1184330" cy="889372"/>
            </a:xfrm>
            <a:prstGeom prst="triangle">
              <a:avLst>
                <a:gd name="adj" fmla="val 50000"/>
              </a:avLst>
            </a:prstGeom>
            <a:solidFill>
              <a:srgbClr val="F29A5B"/>
            </a:solidFill>
            <a:ln>
              <a:noFill/>
            </a:ln>
            <a:effectLst/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altLang="zh-CN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Text</a:t>
              </a: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MH_Other_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76268" y="3127883"/>
              <a:ext cx="1184330" cy="1350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rgbClr val="33333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4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132610" y="1719340"/>
            <a:ext cx="2722124" cy="2444498"/>
            <a:chOff x="7535954" y="1971929"/>
            <a:chExt cx="2722124" cy="2444498"/>
          </a:xfrm>
        </p:grpSpPr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7535954" y="1971929"/>
              <a:ext cx="2722124" cy="2444498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1"/>
            <p:cNvSpPr>
              <a:spLocks noEditPoints="1"/>
            </p:cNvSpPr>
            <p:nvPr/>
          </p:nvSpPr>
          <p:spPr bwMode="auto">
            <a:xfrm>
              <a:off x="7535954" y="1971929"/>
              <a:ext cx="2722124" cy="2444498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C8D85B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8534618" y="2509065"/>
              <a:ext cx="495552" cy="582170"/>
            </a:xfrm>
            <a:custGeom>
              <a:avLst/>
              <a:gdLst>
                <a:gd name="T0" fmla="*/ 74 w 120"/>
                <a:gd name="T1" fmla="*/ 39 h 140"/>
                <a:gd name="T2" fmla="*/ 82 w 120"/>
                <a:gd name="T3" fmla="*/ 22 h 140"/>
                <a:gd name="T4" fmla="*/ 60 w 120"/>
                <a:gd name="T5" fmla="*/ 0 h 140"/>
                <a:gd name="T6" fmla="*/ 38 w 120"/>
                <a:gd name="T7" fmla="*/ 22 h 140"/>
                <a:gd name="T8" fmla="*/ 46 w 120"/>
                <a:gd name="T9" fmla="*/ 39 h 140"/>
                <a:gd name="T10" fmla="*/ 8 w 120"/>
                <a:gd name="T11" fmla="*/ 98 h 140"/>
                <a:gd name="T12" fmla="*/ 37 w 120"/>
                <a:gd name="T13" fmla="*/ 78 h 140"/>
                <a:gd name="T14" fmla="*/ 25 w 120"/>
                <a:gd name="T15" fmla="*/ 140 h 140"/>
                <a:gd name="T16" fmla="*/ 45 w 120"/>
                <a:gd name="T17" fmla="*/ 140 h 140"/>
                <a:gd name="T18" fmla="*/ 60 w 120"/>
                <a:gd name="T19" fmla="*/ 114 h 140"/>
                <a:gd name="T20" fmla="*/ 75 w 120"/>
                <a:gd name="T21" fmla="*/ 140 h 140"/>
                <a:gd name="T22" fmla="*/ 95 w 120"/>
                <a:gd name="T23" fmla="*/ 140 h 140"/>
                <a:gd name="T24" fmla="*/ 83 w 120"/>
                <a:gd name="T25" fmla="*/ 78 h 140"/>
                <a:gd name="T26" fmla="*/ 112 w 120"/>
                <a:gd name="T27" fmla="*/ 98 h 140"/>
                <a:gd name="T28" fmla="*/ 74 w 120"/>
                <a:gd name="T29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186725" y="312549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Step 4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35"/>
          <p:cNvSpPr txBox="1"/>
          <p:nvPr/>
        </p:nvSpPr>
        <p:spPr>
          <a:xfrm>
            <a:off x="1564763" y="4393463"/>
            <a:ext cx="2370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Box 35"/>
          <p:cNvSpPr txBox="1"/>
          <p:nvPr/>
        </p:nvSpPr>
        <p:spPr>
          <a:xfrm>
            <a:off x="3812623" y="4393463"/>
            <a:ext cx="2370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5"/>
          <p:cNvSpPr txBox="1"/>
          <p:nvPr/>
        </p:nvSpPr>
        <p:spPr>
          <a:xfrm>
            <a:off x="6060483" y="4393463"/>
            <a:ext cx="2370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35"/>
          <p:cNvSpPr txBox="1"/>
          <p:nvPr/>
        </p:nvSpPr>
        <p:spPr>
          <a:xfrm>
            <a:off x="8308343" y="4393463"/>
            <a:ext cx="2370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883983" y="1719340"/>
            <a:ext cx="2722124" cy="2444498"/>
            <a:chOff x="5494648" y="1971929"/>
            <a:chExt cx="2722124" cy="2444498"/>
          </a:xfrm>
        </p:grpSpPr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5494648" y="1971929"/>
              <a:ext cx="2722124" cy="2444498"/>
            </a:xfrm>
            <a:custGeom>
              <a:avLst/>
              <a:gdLst>
                <a:gd name="T0" fmla="*/ 1149 w 1149"/>
                <a:gd name="T1" fmla="*/ 515 h 1030"/>
                <a:gd name="T2" fmla="*/ 1019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19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5494648" y="1971929"/>
              <a:ext cx="2722124" cy="2444498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B0927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9"/>
            <p:cNvSpPr>
              <a:spLocks noEditPoints="1"/>
            </p:cNvSpPr>
            <p:nvPr/>
          </p:nvSpPr>
          <p:spPr bwMode="auto">
            <a:xfrm>
              <a:off x="6459081" y="2516101"/>
              <a:ext cx="596272" cy="527780"/>
            </a:xfrm>
            <a:custGeom>
              <a:avLst/>
              <a:gdLst>
                <a:gd name="T0" fmla="*/ 29 w 144"/>
                <a:gd name="T1" fmla="*/ 53 h 127"/>
                <a:gd name="T2" fmla="*/ 45 w 144"/>
                <a:gd name="T3" fmla="*/ 72 h 127"/>
                <a:gd name="T4" fmla="*/ 65 w 144"/>
                <a:gd name="T5" fmla="*/ 58 h 127"/>
                <a:gd name="T6" fmla="*/ 50 w 144"/>
                <a:gd name="T7" fmla="*/ 39 h 127"/>
                <a:gd name="T8" fmla="*/ 65 w 144"/>
                <a:gd name="T9" fmla="*/ 29 h 127"/>
                <a:gd name="T10" fmla="*/ 8 w 144"/>
                <a:gd name="T11" fmla="*/ 0 h 127"/>
                <a:gd name="T12" fmla="*/ 13 w 144"/>
                <a:gd name="T13" fmla="*/ 63 h 127"/>
                <a:gd name="T14" fmla="*/ 29 w 144"/>
                <a:gd name="T15" fmla="*/ 53 h 127"/>
                <a:gd name="T16" fmla="*/ 115 w 144"/>
                <a:gd name="T17" fmla="*/ 53 h 127"/>
                <a:gd name="T18" fmla="*/ 131 w 144"/>
                <a:gd name="T19" fmla="*/ 63 h 127"/>
                <a:gd name="T20" fmla="*/ 136 w 144"/>
                <a:gd name="T21" fmla="*/ 0 h 127"/>
                <a:gd name="T22" fmla="*/ 80 w 144"/>
                <a:gd name="T23" fmla="*/ 29 h 127"/>
                <a:gd name="T24" fmla="*/ 95 w 144"/>
                <a:gd name="T25" fmla="*/ 39 h 127"/>
                <a:gd name="T26" fmla="*/ 0 w 144"/>
                <a:gd name="T27" fmla="*/ 103 h 127"/>
                <a:gd name="T28" fmla="*/ 5 w 144"/>
                <a:gd name="T29" fmla="*/ 127 h 127"/>
                <a:gd name="T30" fmla="*/ 115 w 144"/>
                <a:gd name="T31" fmla="*/ 53 h 127"/>
                <a:gd name="T32" fmla="*/ 101 w 144"/>
                <a:gd name="T33" fmla="*/ 86 h 127"/>
                <a:gd name="T34" fmla="*/ 81 w 144"/>
                <a:gd name="T35" fmla="*/ 103 h 127"/>
                <a:gd name="T36" fmla="*/ 139 w 144"/>
                <a:gd name="T37" fmla="*/ 127 h 127"/>
                <a:gd name="T38" fmla="*/ 144 w 144"/>
                <a:gd name="T39" fmla="*/ 103 h 127"/>
                <a:gd name="T40" fmla="*/ 101 w 144"/>
                <a:gd name="T41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7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104908" y="312549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Step 3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37658" y="1719340"/>
            <a:ext cx="2719821" cy="2444498"/>
            <a:chOff x="3452191" y="1971929"/>
            <a:chExt cx="2719821" cy="2444498"/>
          </a:xfrm>
        </p:grpSpPr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3452191" y="1971929"/>
              <a:ext cx="2719821" cy="2444498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3452191" y="1971929"/>
              <a:ext cx="2719821" cy="2444498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4413900" y="2482589"/>
              <a:ext cx="630518" cy="630518"/>
            </a:xfrm>
            <a:custGeom>
              <a:avLst/>
              <a:gdLst>
                <a:gd name="T0" fmla="*/ 152 w 152"/>
                <a:gd name="T1" fmla="*/ 88 h 152"/>
                <a:gd name="T2" fmla="*/ 152 w 152"/>
                <a:gd name="T3" fmla="*/ 64 h 152"/>
                <a:gd name="T4" fmla="*/ 138 w 152"/>
                <a:gd name="T5" fmla="*/ 64 h 152"/>
                <a:gd name="T6" fmla="*/ 128 w 152"/>
                <a:gd name="T7" fmla="*/ 40 h 152"/>
                <a:gd name="T8" fmla="*/ 138 w 152"/>
                <a:gd name="T9" fmla="*/ 31 h 152"/>
                <a:gd name="T10" fmla="*/ 121 w 152"/>
                <a:gd name="T11" fmla="*/ 14 h 152"/>
                <a:gd name="T12" fmla="*/ 111 w 152"/>
                <a:gd name="T13" fmla="*/ 24 h 152"/>
                <a:gd name="T14" fmla="*/ 88 w 152"/>
                <a:gd name="T15" fmla="*/ 14 h 152"/>
                <a:gd name="T16" fmla="*/ 88 w 152"/>
                <a:gd name="T17" fmla="*/ 0 h 152"/>
                <a:gd name="T18" fmla="*/ 64 w 152"/>
                <a:gd name="T19" fmla="*/ 0 h 152"/>
                <a:gd name="T20" fmla="*/ 64 w 152"/>
                <a:gd name="T21" fmla="*/ 14 h 152"/>
                <a:gd name="T22" fmla="*/ 41 w 152"/>
                <a:gd name="T23" fmla="*/ 24 h 152"/>
                <a:gd name="T24" fmla="*/ 31 w 152"/>
                <a:gd name="T25" fmla="*/ 14 h 152"/>
                <a:gd name="T26" fmla="*/ 14 w 152"/>
                <a:gd name="T27" fmla="*/ 31 h 152"/>
                <a:gd name="T28" fmla="*/ 24 w 152"/>
                <a:gd name="T29" fmla="*/ 40 h 152"/>
                <a:gd name="T30" fmla="*/ 14 w 152"/>
                <a:gd name="T31" fmla="*/ 64 h 152"/>
                <a:gd name="T32" fmla="*/ 0 w 152"/>
                <a:gd name="T33" fmla="*/ 64 h 152"/>
                <a:gd name="T34" fmla="*/ 0 w 152"/>
                <a:gd name="T35" fmla="*/ 88 h 152"/>
                <a:gd name="T36" fmla="*/ 14 w 152"/>
                <a:gd name="T37" fmla="*/ 88 h 152"/>
                <a:gd name="T38" fmla="*/ 24 w 152"/>
                <a:gd name="T39" fmla="*/ 111 h 152"/>
                <a:gd name="T40" fmla="*/ 14 w 152"/>
                <a:gd name="T41" fmla="*/ 121 h 152"/>
                <a:gd name="T42" fmla="*/ 31 w 152"/>
                <a:gd name="T43" fmla="*/ 138 h 152"/>
                <a:gd name="T44" fmla="*/ 41 w 152"/>
                <a:gd name="T45" fmla="*/ 128 h 152"/>
                <a:gd name="T46" fmla="*/ 64 w 152"/>
                <a:gd name="T47" fmla="*/ 138 h 152"/>
                <a:gd name="T48" fmla="*/ 64 w 152"/>
                <a:gd name="T49" fmla="*/ 152 h 152"/>
                <a:gd name="T50" fmla="*/ 88 w 152"/>
                <a:gd name="T51" fmla="*/ 152 h 152"/>
                <a:gd name="T52" fmla="*/ 88 w 152"/>
                <a:gd name="T53" fmla="*/ 138 h 152"/>
                <a:gd name="T54" fmla="*/ 111 w 152"/>
                <a:gd name="T55" fmla="*/ 128 h 152"/>
                <a:gd name="T56" fmla="*/ 121 w 152"/>
                <a:gd name="T57" fmla="*/ 138 h 152"/>
                <a:gd name="T58" fmla="*/ 138 w 152"/>
                <a:gd name="T59" fmla="*/ 121 h 152"/>
                <a:gd name="T60" fmla="*/ 128 w 152"/>
                <a:gd name="T61" fmla="*/ 111 h 152"/>
                <a:gd name="T62" fmla="*/ 138 w 152"/>
                <a:gd name="T63" fmla="*/ 88 h 152"/>
                <a:gd name="T64" fmla="*/ 152 w 152"/>
                <a:gd name="T65" fmla="*/ 88 h 152"/>
                <a:gd name="T66" fmla="*/ 76 w 152"/>
                <a:gd name="T67" fmla="*/ 115 h 152"/>
                <a:gd name="T68" fmla="*/ 37 w 152"/>
                <a:gd name="T69" fmla="*/ 76 h 152"/>
                <a:gd name="T70" fmla="*/ 76 w 152"/>
                <a:gd name="T71" fmla="*/ 37 h 152"/>
                <a:gd name="T72" fmla="*/ 115 w 152"/>
                <a:gd name="T73" fmla="*/ 76 h 152"/>
                <a:gd name="T74" fmla="*/ 76 w 152"/>
                <a:gd name="T75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23092" y="312549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Step 2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89030" y="1719340"/>
            <a:ext cx="2722124" cy="2444498"/>
            <a:chOff x="1408582" y="1971929"/>
            <a:chExt cx="2722124" cy="2444498"/>
          </a:xfrm>
        </p:grpSpPr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1408582" y="1971929"/>
              <a:ext cx="2722124" cy="2444498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solidFill>
                <a:srgbClr val="F29A5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1408582" y="1971929"/>
              <a:ext cx="2722124" cy="2444498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F29A5B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2063352" y="2520720"/>
              <a:ext cx="1176430" cy="560012"/>
            </a:xfrm>
            <a:custGeom>
              <a:avLst/>
              <a:gdLst>
                <a:gd name="T0" fmla="*/ 584 w 584"/>
                <a:gd name="T1" fmla="*/ 0 h 278"/>
                <a:gd name="T2" fmla="*/ 449 w 584"/>
                <a:gd name="T3" fmla="*/ 31 h 278"/>
                <a:gd name="T4" fmla="*/ 469 w 584"/>
                <a:gd name="T5" fmla="*/ 62 h 278"/>
                <a:gd name="T6" fmla="*/ 278 w 584"/>
                <a:gd name="T7" fmla="*/ 200 h 278"/>
                <a:gd name="T8" fmla="*/ 214 w 584"/>
                <a:gd name="T9" fmla="*/ 116 h 278"/>
                <a:gd name="T10" fmla="*/ 204 w 584"/>
                <a:gd name="T11" fmla="*/ 101 h 278"/>
                <a:gd name="T12" fmla="*/ 190 w 584"/>
                <a:gd name="T13" fmla="*/ 112 h 278"/>
                <a:gd name="T14" fmla="*/ 0 w 584"/>
                <a:gd name="T15" fmla="*/ 250 h 278"/>
                <a:gd name="T16" fmla="*/ 21 w 584"/>
                <a:gd name="T17" fmla="*/ 278 h 278"/>
                <a:gd name="T18" fmla="*/ 196 w 584"/>
                <a:gd name="T19" fmla="*/ 151 h 278"/>
                <a:gd name="T20" fmla="*/ 260 w 584"/>
                <a:gd name="T21" fmla="*/ 237 h 278"/>
                <a:gd name="T22" fmla="*/ 270 w 584"/>
                <a:gd name="T23" fmla="*/ 252 h 278"/>
                <a:gd name="T24" fmla="*/ 284 w 584"/>
                <a:gd name="T25" fmla="*/ 241 h 278"/>
                <a:gd name="T26" fmla="*/ 490 w 584"/>
                <a:gd name="T27" fmla="*/ 91 h 278"/>
                <a:gd name="T28" fmla="*/ 490 w 584"/>
                <a:gd name="T29" fmla="*/ 91 h 278"/>
                <a:gd name="T30" fmla="*/ 512 w 584"/>
                <a:gd name="T31" fmla="*/ 120 h 278"/>
                <a:gd name="T32" fmla="*/ 584 w 584"/>
                <a:gd name="T3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4" h="278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41276" y="312549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Step 1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3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7064" y="3582426"/>
            <a:ext cx="259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44640" y="1444546"/>
            <a:ext cx="1015663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5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zh-CN" altLang="en-US" sz="5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43398" y="1560735"/>
            <a:ext cx="5836704" cy="681064"/>
            <a:chOff x="4389121" y="1084217"/>
            <a:chExt cx="6309360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Section Title Goes Here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08061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29A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sz="2000" b="1" dirty="0">
                <a:solidFill>
                  <a:srgbClr val="F29A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43398" y="2528866"/>
            <a:ext cx="5836704" cy="681064"/>
            <a:chOff x="4389121" y="1084217"/>
            <a:chExt cx="630936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Section Title Goes Here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543329" y="1264608"/>
              <a:ext cx="508061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A6C0A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zh-CN" altLang="en-US" sz="2000" b="1" dirty="0">
                <a:solidFill>
                  <a:srgbClr val="A6C0A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43398" y="3496997"/>
            <a:ext cx="5836704" cy="681064"/>
            <a:chOff x="4389121" y="1084217"/>
            <a:chExt cx="6309360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Section Title Goes Here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85095" y="1264608"/>
              <a:ext cx="508061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B0927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zh-CN" altLang="en-US" sz="2000" b="1" dirty="0">
                <a:solidFill>
                  <a:srgbClr val="B0927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43398" y="4465128"/>
            <a:ext cx="5836704" cy="681064"/>
            <a:chOff x="4389121" y="1084217"/>
            <a:chExt cx="6309360" cy="736216"/>
          </a:xfrm>
        </p:grpSpPr>
        <p:sp>
          <p:nvSpPr>
            <p:cNvPr id="38" name="五边形 3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C8D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Section Title Goes Here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71173" y="1264608"/>
              <a:ext cx="508061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C8D8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zh-CN" altLang="en-US" sz="2000" b="1" dirty="0">
                <a:solidFill>
                  <a:srgbClr val="C8D8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8" y="1535104"/>
            <a:ext cx="2520935" cy="4691456"/>
          </a:xfrm>
          <a:prstGeom prst="rect">
            <a:avLst/>
          </a:prstGeom>
        </p:spPr>
      </p:pic>
      <p:graphicFrame>
        <p:nvGraphicFramePr>
          <p:cNvPr id="63" name="图表 62"/>
          <p:cNvGraphicFramePr/>
          <p:nvPr>
            <p:extLst>
              <p:ext uri="{D42A27DB-BD31-4B8C-83A1-F6EECF244321}">
                <p14:modId xmlns:p14="http://schemas.microsoft.com/office/powerpoint/2010/main" val="206441932"/>
              </p:ext>
            </p:extLst>
          </p:nvPr>
        </p:nvGraphicFramePr>
        <p:xfrm>
          <a:off x="4467611" y="1089612"/>
          <a:ext cx="6709905" cy="498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矩形 4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4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1020659" y="1587069"/>
            <a:ext cx="10154205" cy="357187"/>
          </a:xfrm>
          <a:prstGeom prst="homePlat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0659" y="2210680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29A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F29A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0659" y="2852734"/>
            <a:ext cx="2268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502475" y="2167877"/>
            <a:ext cx="7672389" cy="357187"/>
          </a:xfrm>
          <a:prstGeom prst="homePlat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7690" y="2734196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A5C0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A5C0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02475" y="3376250"/>
            <a:ext cx="2268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6059937" y="2809619"/>
            <a:ext cx="5114927" cy="357187"/>
          </a:xfrm>
          <a:prstGeom prst="homePlat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34721" y="3251306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B0927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B0927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59937" y="3893360"/>
            <a:ext cx="2268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8612214" y="3430949"/>
            <a:ext cx="2562650" cy="357187"/>
          </a:xfrm>
          <a:prstGeom prst="homePlat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41753" y="3921936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8D8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C8D8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41753" y="4563990"/>
            <a:ext cx="2268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3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899113" y="3567753"/>
            <a:ext cx="8102428" cy="926123"/>
          </a:xfrm>
          <a:custGeom>
            <a:avLst/>
            <a:gdLst>
              <a:gd name="connsiteX0" fmla="*/ 11723 w 8241323"/>
              <a:gd name="connsiteY0" fmla="*/ 0 h 926123"/>
              <a:gd name="connsiteX1" fmla="*/ 7772400 w 8241323"/>
              <a:gd name="connsiteY1" fmla="*/ 0 h 926123"/>
              <a:gd name="connsiteX2" fmla="*/ 8241323 w 8241323"/>
              <a:gd name="connsiteY2" fmla="*/ 468923 h 926123"/>
              <a:gd name="connsiteX3" fmla="*/ 7784123 w 8241323"/>
              <a:gd name="connsiteY3" fmla="*/ 926123 h 926123"/>
              <a:gd name="connsiteX4" fmla="*/ 0 w 8241323"/>
              <a:gd name="connsiteY4" fmla="*/ 926123 h 926123"/>
              <a:gd name="connsiteX5" fmla="*/ 11723 w 8241323"/>
              <a:gd name="connsiteY5" fmla="*/ 0 h 926123"/>
              <a:gd name="connsiteX0" fmla="*/ 0 w 8229600"/>
              <a:gd name="connsiteY0" fmla="*/ 0 h 926123"/>
              <a:gd name="connsiteX1" fmla="*/ 7760677 w 8229600"/>
              <a:gd name="connsiteY1" fmla="*/ 0 h 926123"/>
              <a:gd name="connsiteX2" fmla="*/ 8229600 w 8229600"/>
              <a:gd name="connsiteY2" fmla="*/ 468923 h 926123"/>
              <a:gd name="connsiteX3" fmla="*/ 7772400 w 8229600"/>
              <a:gd name="connsiteY3" fmla="*/ 926123 h 926123"/>
              <a:gd name="connsiteX4" fmla="*/ 11426 w 8229600"/>
              <a:gd name="connsiteY4" fmla="*/ 926123 h 926123"/>
              <a:gd name="connsiteX5" fmla="*/ 0 w 8229600"/>
              <a:gd name="connsiteY5" fmla="*/ 0 h 926123"/>
              <a:gd name="connsiteX0" fmla="*/ 149 w 8229749"/>
              <a:gd name="connsiteY0" fmla="*/ 0 h 926123"/>
              <a:gd name="connsiteX1" fmla="*/ 7760826 w 8229749"/>
              <a:gd name="connsiteY1" fmla="*/ 0 h 926123"/>
              <a:gd name="connsiteX2" fmla="*/ 8229749 w 8229749"/>
              <a:gd name="connsiteY2" fmla="*/ 468923 h 926123"/>
              <a:gd name="connsiteX3" fmla="*/ 7772549 w 8229749"/>
              <a:gd name="connsiteY3" fmla="*/ 926123 h 926123"/>
              <a:gd name="connsiteX4" fmla="*/ 0 w 8229749"/>
              <a:gd name="connsiteY4" fmla="*/ 926123 h 926123"/>
              <a:gd name="connsiteX5" fmla="*/ 149 w 8229749"/>
              <a:gd name="connsiteY5" fmla="*/ 0 h 926123"/>
              <a:gd name="connsiteX0" fmla="*/ 149 w 8102428"/>
              <a:gd name="connsiteY0" fmla="*/ 0 h 926123"/>
              <a:gd name="connsiteX1" fmla="*/ 7760826 w 8102428"/>
              <a:gd name="connsiteY1" fmla="*/ 0 h 926123"/>
              <a:gd name="connsiteX2" fmla="*/ 8102428 w 8102428"/>
              <a:gd name="connsiteY2" fmla="*/ 468923 h 926123"/>
              <a:gd name="connsiteX3" fmla="*/ 7772549 w 8102428"/>
              <a:gd name="connsiteY3" fmla="*/ 926123 h 926123"/>
              <a:gd name="connsiteX4" fmla="*/ 0 w 8102428"/>
              <a:gd name="connsiteY4" fmla="*/ 926123 h 926123"/>
              <a:gd name="connsiteX5" fmla="*/ 149 w 8102428"/>
              <a:gd name="connsiteY5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2428" h="926123">
                <a:moveTo>
                  <a:pt x="149" y="0"/>
                </a:moveTo>
                <a:lnTo>
                  <a:pt x="7760826" y="0"/>
                </a:lnTo>
                <a:lnTo>
                  <a:pt x="8102428" y="468923"/>
                </a:lnTo>
                <a:lnTo>
                  <a:pt x="7772549" y="926123"/>
                </a:lnTo>
                <a:lnTo>
                  <a:pt x="0" y="926123"/>
                </a:lnTo>
                <a:cubicBezTo>
                  <a:pt x="50" y="617415"/>
                  <a:pt x="99" y="308708"/>
                  <a:pt x="1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8333918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9AA4C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851976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F29A5B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3472462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6713434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C8D85B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5092948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B09277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001541" y="3020315"/>
            <a:ext cx="2539441" cy="1904792"/>
            <a:chOff x="9001541" y="2599398"/>
            <a:chExt cx="2539441" cy="1904792"/>
          </a:xfrm>
        </p:grpSpPr>
        <p:sp>
          <p:nvSpPr>
            <p:cNvPr id="43" name="MH_Other_7"/>
            <p:cNvSpPr/>
            <p:nvPr>
              <p:custDataLst>
                <p:tags r:id="rId2"/>
              </p:custDataLst>
            </p:nvPr>
          </p:nvSpPr>
          <p:spPr bwMode="auto">
            <a:xfrm>
              <a:off x="9001541" y="4059720"/>
              <a:ext cx="2539441" cy="4444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418028" y="2599398"/>
              <a:ext cx="1685227" cy="1682952"/>
              <a:chOff x="9418028" y="2599398"/>
              <a:chExt cx="1685227" cy="1682952"/>
            </a:xfrm>
          </p:grpSpPr>
          <p:sp>
            <p:nvSpPr>
              <p:cNvPr id="45" name="MH_SubTitle_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9418028" y="2599398"/>
                <a:ext cx="1685227" cy="1682952"/>
              </a:xfrm>
              <a:prstGeom prst="ellipse">
                <a:avLst/>
              </a:prstGeom>
              <a:solidFill>
                <a:srgbClr val="F29A5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b">
                <a:normAutofit/>
              </a:bodyPr>
              <a:lstStyle/>
              <a:p>
                <a:pPr algn="ctr">
                  <a:defRPr/>
                </a:pPr>
                <a:r>
                  <a:rPr lang="en-US" altLang="zh-CN" sz="32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Add Text</a:t>
                </a:r>
                <a:endParaRPr lang="en-US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" name="MH_Other_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656827" y="2633514"/>
                <a:ext cx="1223552" cy="9142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1051757" y="3837727"/>
            <a:ext cx="74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29A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200" b="1" dirty="0">
              <a:solidFill>
                <a:srgbClr val="F29A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672618" y="3807736"/>
            <a:ext cx="74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A5C0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200" b="1" dirty="0">
              <a:solidFill>
                <a:srgbClr val="A5C0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93479" y="3775917"/>
            <a:ext cx="74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B0927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200" b="1" dirty="0">
              <a:solidFill>
                <a:srgbClr val="B0927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914340" y="3775917"/>
            <a:ext cx="74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C8D8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200" b="1" dirty="0">
              <a:solidFill>
                <a:srgbClr val="C8D8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35203" y="3807736"/>
            <a:ext cx="74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9AA4C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200" b="1" dirty="0">
              <a:solidFill>
                <a:srgbClr val="9AA4C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264688" y="4810121"/>
            <a:ext cx="187936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53974" y="5177707"/>
            <a:ext cx="2325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855964" y="2280008"/>
            <a:ext cx="187936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45250" y="2647594"/>
            <a:ext cx="2355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96666" y="4810121"/>
            <a:ext cx="187936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485952" y="5177707"/>
            <a:ext cx="2170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85792" y="4810121"/>
            <a:ext cx="187936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75077" y="5177707"/>
            <a:ext cx="2163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614992" y="2280008"/>
            <a:ext cx="187936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604278" y="2647594"/>
            <a:ext cx="2488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126222" y="4273811"/>
            <a:ext cx="96982" cy="1807791"/>
            <a:chOff x="11073245" y="1246909"/>
            <a:chExt cx="96982" cy="1807791"/>
          </a:xfrm>
        </p:grpSpPr>
        <p:sp>
          <p:nvSpPr>
            <p:cNvPr id="63" name="椭圆 62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F29A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F29A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F29A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520900" y="1937632"/>
            <a:ext cx="96982" cy="1807791"/>
            <a:chOff x="11073245" y="1246909"/>
            <a:chExt cx="96982" cy="1807791"/>
          </a:xfrm>
        </p:grpSpPr>
        <p:sp>
          <p:nvSpPr>
            <p:cNvPr id="67" name="椭圆 66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A5C0A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A5C0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A5C0A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788964" y="1937632"/>
            <a:ext cx="96982" cy="1807791"/>
            <a:chOff x="11073245" y="1246909"/>
            <a:chExt cx="96982" cy="1807791"/>
          </a:xfrm>
        </p:grpSpPr>
        <p:sp>
          <p:nvSpPr>
            <p:cNvPr id="71" name="椭圆 70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C8D8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C8D8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C8D8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173253" y="4273811"/>
            <a:ext cx="96982" cy="1807791"/>
            <a:chOff x="11073245" y="1246909"/>
            <a:chExt cx="96982" cy="1807791"/>
          </a:xfrm>
        </p:grpSpPr>
        <p:sp>
          <p:nvSpPr>
            <p:cNvPr id="75" name="椭圆 74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B09277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B09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B09277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354840" y="4273811"/>
            <a:ext cx="103290" cy="1807791"/>
            <a:chOff x="11066937" y="1246909"/>
            <a:chExt cx="103290" cy="1807791"/>
          </a:xfrm>
        </p:grpSpPr>
        <p:sp>
          <p:nvSpPr>
            <p:cNvPr id="79" name="椭圆 78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9AA4C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9A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11066937" y="2957718"/>
              <a:ext cx="96982" cy="96982"/>
            </a:xfrm>
            <a:prstGeom prst="ellipse">
              <a:avLst/>
            </a:prstGeom>
            <a:solidFill>
              <a:srgbClr val="9AA4C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67069" y="2158583"/>
            <a:ext cx="1543987" cy="1543987"/>
          </a:xfrm>
          <a:prstGeom prst="rect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33478" y="2158583"/>
            <a:ext cx="1543987" cy="1543987"/>
          </a:xfrm>
          <a:prstGeom prst="rect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7069" y="3824990"/>
            <a:ext cx="1543987" cy="1543987"/>
          </a:xfrm>
          <a:prstGeom prst="rect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33478" y="3824990"/>
            <a:ext cx="1543987" cy="1543987"/>
          </a:xfrm>
          <a:prstGeom prst="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6373145" y="4169762"/>
            <a:ext cx="942511" cy="799563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4926680" y="4169761"/>
            <a:ext cx="799563" cy="799563"/>
          </a:xfrm>
          <a:custGeom>
            <a:avLst/>
            <a:gdLst>
              <a:gd name="T0" fmla="*/ 2147483646 w 6475"/>
              <a:gd name="T1" fmla="*/ 2147483646 h 6474"/>
              <a:gd name="T2" fmla="*/ 2147483646 w 6475"/>
              <a:gd name="T3" fmla="*/ 2147483646 h 6474"/>
              <a:gd name="T4" fmla="*/ 2147483646 w 6475"/>
              <a:gd name="T5" fmla="*/ 2147483646 h 6474"/>
              <a:gd name="T6" fmla="*/ 2147483646 w 6475"/>
              <a:gd name="T7" fmla="*/ 2147483646 h 6474"/>
              <a:gd name="T8" fmla="*/ 2147483646 w 6475"/>
              <a:gd name="T9" fmla="*/ 2147483646 h 6474"/>
              <a:gd name="T10" fmla="*/ 2147483646 w 6475"/>
              <a:gd name="T11" fmla="*/ 2147483646 h 6474"/>
              <a:gd name="T12" fmla="*/ 2147483646 w 6475"/>
              <a:gd name="T13" fmla="*/ 2147483646 h 6474"/>
              <a:gd name="T14" fmla="*/ 2147483646 w 6475"/>
              <a:gd name="T15" fmla="*/ 2147483646 h 6474"/>
              <a:gd name="T16" fmla="*/ 2147483646 w 6475"/>
              <a:gd name="T17" fmla="*/ 2147483646 h 6474"/>
              <a:gd name="T18" fmla="*/ 2147483646 w 6475"/>
              <a:gd name="T19" fmla="*/ 2147483646 h 6474"/>
              <a:gd name="T20" fmla="*/ 2147483646 w 6475"/>
              <a:gd name="T21" fmla="*/ 2147483646 h 6474"/>
              <a:gd name="T22" fmla="*/ 2147483646 w 6475"/>
              <a:gd name="T23" fmla="*/ 1987307535 h 6474"/>
              <a:gd name="T24" fmla="*/ 2147483646 w 6475"/>
              <a:gd name="T25" fmla="*/ 433100014 h 6474"/>
              <a:gd name="T26" fmla="*/ 2147483646 w 6475"/>
              <a:gd name="T27" fmla="*/ 0 h 6474"/>
              <a:gd name="T28" fmla="*/ 2147483646 w 6475"/>
              <a:gd name="T29" fmla="*/ 611465864 h 6474"/>
              <a:gd name="T30" fmla="*/ 2147483646 w 6475"/>
              <a:gd name="T31" fmla="*/ 2147483646 h 6474"/>
              <a:gd name="T32" fmla="*/ 2147483646 w 6475"/>
              <a:gd name="T33" fmla="*/ 2147483646 h 6474"/>
              <a:gd name="T34" fmla="*/ 2147483646 w 6475"/>
              <a:gd name="T35" fmla="*/ 2147483646 h 6474"/>
              <a:gd name="T36" fmla="*/ 2147483646 w 6475"/>
              <a:gd name="T37" fmla="*/ 2147483646 h 6474"/>
              <a:gd name="T38" fmla="*/ 2147483646 w 6475"/>
              <a:gd name="T39" fmla="*/ 2147483646 h 6474"/>
              <a:gd name="T40" fmla="*/ 2147483646 w 6475"/>
              <a:gd name="T41" fmla="*/ 2147483646 h 6474"/>
              <a:gd name="T42" fmla="*/ 2147483646 w 6475"/>
              <a:gd name="T43" fmla="*/ 2147483646 h 6474"/>
              <a:gd name="T44" fmla="*/ 1655347323 w 6475"/>
              <a:gd name="T45" fmla="*/ 2147483646 h 6474"/>
              <a:gd name="T46" fmla="*/ 280103845 w 6475"/>
              <a:gd name="T47" fmla="*/ 2147483646 h 6474"/>
              <a:gd name="T48" fmla="*/ 0 w 6475"/>
              <a:gd name="T49" fmla="*/ 2147483646 h 6474"/>
              <a:gd name="T50" fmla="*/ 840397737 w 6475"/>
              <a:gd name="T51" fmla="*/ 2147483646 h 6474"/>
              <a:gd name="T52" fmla="*/ 2147483646 w 6475"/>
              <a:gd name="T53" fmla="*/ 2147483646 h 6474"/>
              <a:gd name="T54" fmla="*/ 2147483646 w 6475"/>
              <a:gd name="T55" fmla="*/ 2147483646 h 6474"/>
              <a:gd name="T56" fmla="*/ 2147483646 w 6475"/>
              <a:gd name="T57" fmla="*/ 2147483646 h 6474"/>
              <a:gd name="T58" fmla="*/ 2147483646 w 6475"/>
              <a:gd name="T59" fmla="*/ 2147483646 h 6474"/>
              <a:gd name="T60" fmla="*/ 2147483646 w 6475"/>
              <a:gd name="T61" fmla="*/ 2147483646 h 6474"/>
              <a:gd name="T62" fmla="*/ 2147483646 w 6475"/>
              <a:gd name="T63" fmla="*/ 2147483646 h 6474"/>
              <a:gd name="T64" fmla="*/ 2147483646 w 6475"/>
              <a:gd name="T65" fmla="*/ 2147483646 h 6474"/>
              <a:gd name="T66" fmla="*/ 2147483646 w 6475"/>
              <a:gd name="T67" fmla="*/ 2147483646 h 6474"/>
              <a:gd name="T68" fmla="*/ 2147483646 w 6475"/>
              <a:gd name="T69" fmla="*/ 2147483646 h 6474"/>
              <a:gd name="T70" fmla="*/ 2147483646 w 6475"/>
              <a:gd name="T71" fmla="*/ 2147483646 h 6474"/>
              <a:gd name="T72" fmla="*/ 2147483646 w 6475"/>
              <a:gd name="T73" fmla="*/ 2147483646 h 6474"/>
              <a:gd name="T74" fmla="*/ 2147483646 w 6475"/>
              <a:gd name="T75" fmla="*/ 2147483646 h 6474"/>
              <a:gd name="T76" fmla="*/ 2147483646 w 6475"/>
              <a:gd name="T77" fmla="*/ 2147483646 h 6474"/>
              <a:gd name="T78" fmla="*/ 2147483646 w 6475"/>
              <a:gd name="T79" fmla="*/ 2147483646 h 6474"/>
              <a:gd name="T80" fmla="*/ 2147483646 w 6475"/>
              <a:gd name="T81" fmla="*/ 2147483646 h 6474"/>
              <a:gd name="T82" fmla="*/ 2147483646 w 6475"/>
              <a:gd name="T83" fmla="*/ 2147483646 h 6474"/>
              <a:gd name="T84" fmla="*/ 2147483646 w 6475"/>
              <a:gd name="T85" fmla="*/ 2147483646 h 6474"/>
              <a:gd name="T86" fmla="*/ 2147483646 w 6475"/>
              <a:gd name="T87" fmla="*/ 2147483646 h 6474"/>
              <a:gd name="T88" fmla="*/ 2147483646 w 6475"/>
              <a:gd name="T89" fmla="*/ 2147483646 h 6474"/>
              <a:gd name="T90" fmla="*/ 2147483646 w 6475"/>
              <a:gd name="T91" fmla="*/ 2147483646 h 6474"/>
              <a:gd name="T92" fmla="*/ 2147483646 w 6475"/>
              <a:gd name="T93" fmla="*/ 2147483646 h 6474"/>
              <a:gd name="T94" fmla="*/ 2147483646 w 6475"/>
              <a:gd name="T95" fmla="*/ 2147483646 h 6474"/>
              <a:gd name="T96" fmla="*/ 2147483646 w 6475"/>
              <a:gd name="T97" fmla="*/ 2147483646 h 6474"/>
              <a:gd name="T98" fmla="*/ 2147483646 w 6475"/>
              <a:gd name="T99" fmla="*/ 2147483646 h 6474"/>
              <a:gd name="T100" fmla="*/ 2147483646 w 6475"/>
              <a:gd name="T101" fmla="*/ 2147483646 h 6474"/>
              <a:gd name="T102" fmla="*/ 2147483646 w 6475"/>
              <a:gd name="T103" fmla="*/ 2147483646 h 6474"/>
              <a:gd name="T104" fmla="*/ 2147483646 w 6475"/>
              <a:gd name="T105" fmla="*/ 2147483646 h 6474"/>
              <a:gd name="T106" fmla="*/ 2147483646 w 6475"/>
              <a:gd name="T107" fmla="*/ 2147483646 h 6474"/>
              <a:gd name="T108" fmla="*/ 2147483646 w 6475"/>
              <a:gd name="T109" fmla="*/ 2147483646 h 6474"/>
              <a:gd name="T110" fmla="*/ 2147483646 w 6475"/>
              <a:gd name="T111" fmla="*/ 2147483646 h 6474"/>
              <a:gd name="T112" fmla="*/ 2147483646 w 6475"/>
              <a:gd name="T113" fmla="*/ 2147483646 h 6474"/>
              <a:gd name="T114" fmla="*/ 2147483646 w 6475"/>
              <a:gd name="T115" fmla="*/ 2147483646 h 6474"/>
              <a:gd name="T116" fmla="*/ 2147483646 w 6475"/>
              <a:gd name="T117" fmla="*/ 2147483646 h 6474"/>
              <a:gd name="T118" fmla="*/ 2147483646 w 6475"/>
              <a:gd name="T119" fmla="*/ 2147483646 h 6474"/>
              <a:gd name="T120" fmla="*/ 2147483646 w 6475"/>
              <a:gd name="T121" fmla="*/ 2147483646 h 6474"/>
              <a:gd name="T122" fmla="*/ 2147483646 w 6475"/>
              <a:gd name="T123" fmla="*/ 2147483646 h 6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75" h="6474">
                <a:moveTo>
                  <a:pt x="3889" y="3006"/>
                </a:moveTo>
                <a:lnTo>
                  <a:pt x="3889" y="3006"/>
                </a:lnTo>
                <a:lnTo>
                  <a:pt x="3915" y="2952"/>
                </a:lnTo>
                <a:lnTo>
                  <a:pt x="3940" y="2898"/>
                </a:lnTo>
                <a:lnTo>
                  <a:pt x="3964" y="2842"/>
                </a:lnTo>
                <a:lnTo>
                  <a:pt x="3987" y="2787"/>
                </a:lnTo>
                <a:lnTo>
                  <a:pt x="4007" y="2729"/>
                </a:lnTo>
                <a:lnTo>
                  <a:pt x="4026" y="2672"/>
                </a:lnTo>
                <a:lnTo>
                  <a:pt x="4043" y="2613"/>
                </a:lnTo>
                <a:lnTo>
                  <a:pt x="4059" y="2555"/>
                </a:lnTo>
                <a:lnTo>
                  <a:pt x="4073" y="2495"/>
                </a:lnTo>
                <a:lnTo>
                  <a:pt x="4085" y="2434"/>
                </a:lnTo>
                <a:lnTo>
                  <a:pt x="4096" y="2373"/>
                </a:lnTo>
                <a:lnTo>
                  <a:pt x="4104" y="2312"/>
                </a:lnTo>
                <a:lnTo>
                  <a:pt x="4111" y="2249"/>
                </a:lnTo>
                <a:lnTo>
                  <a:pt x="4116" y="2187"/>
                </a:lnTo>
                <a:lnTo>
                  <a:pt x="4119" y="2124"/>
                </a:lnTo>
                <a:lnTo>
                  <a:pt x="4120" y="2060"/>
                </a:lnTo>
                <a:lnTo>
                  <a:pt x="4120" y="2006"/>
                </a:lnTo>
                <a:lnTo>
                  <a:pt x="4117" y="1954"/>
                </a:lnTo>
                <a:lnTo>
                  <a:pt x="4114" y="1901"/>
                </a:lnTo>
                <a:lnTo>
                  <a:pt x="4109" y="1850"/>
                </a:lnTo>
                <a:lnTo>
                  <a:pt x="4103" y="1797"/>
                </a:lnTo>
                <a:lnTo>
                  <a:pt x="4096" y="1747"/>
                </a:lnTo>
                <a:lnTo>
                  <a:pt x="4088" y="1695"/>
                </a:lnTo>
                <a:lnTo>
                  <a:pt x="4078" y="1645"/>
                </a:lnTo>
                <a:lnTo>
                  <a:pt x="4067" y="1595"/>
                </a:lnTo>
                <a:lnTo>
                  <a:pt x="4055" y="1545"/>
                </a:lnTo>
                <a:lnTo>
                  <a:pt x="4042" y="1496"/>
                </a:lnTo>
                <a:lnTo>
                  <a:pt x="4028" y="1447"/>
                </a:lnTo>
                <a:lnTo>
                  <a:pt x="4012" y="1399"/>
                </a:lnTo>
                <a:lnTo>
                  <a:pt x="3995" y="1351"/>
                </a:lnTo>
                <a:lnTo>
                  <a:pt x="3977" y="1305"/>
                </a:lnTo>
                <a:lnTo>
                  <a:pt x="3958" y="1258"/>
                </a:lnTo>
                <a:lnTo>
                  <a:pt x="3938" y="1213"/>
                </a:lnTo>
                <a:lnTo>
                  <a:pt x="3916" y="1167"/>
                </a:lnTo>
                <a:lnTo>
                  <a:pt x="3895" y="1122"/>
                </a:lnTo>
                <a:lnTo>
                  <a:pt x="3871" y="1079"/>
                </a:lnTo>
                <a:lnTo>
                  <a:pt x="3847" y="1034"/>
                </a:lnTo>
                <a:lnTo>
                  <a:pt x="3822" y="991"/>
                </a:lnTo>
                <a:lnTo>
                  <a:pt x="3795" y="949"/>
                </a:lnTo>
                <a:lnTo>
                  <a:pt x="3768" y="909"/>
                </a:lnTo>
                <a:lnTo>
                  <a:pt x="3740" y="868"/>
                </a:lnTo>
                <a:lnTo>
                  <a:pt x="3710" y="827"/>
                </a:lnTo>
                <a:lnTo>
                  <a:pt x="3680" y="788"/>
                </a:lnTo>
                <a:lnTo>
                  <a:pt x="3649" y="749"/>
                </a:lnTo>
                <a:lnTo>
                  <a:pt x="3617" y="712"/>
                </a:lnTo>
                <a:lnTo>
                  <a:pt x="3585" y="675"/>
                </a:lnTo>
                <a:lnTo>
                  <a:pt x="3551" y="639"/>
                </a:lnTo>
                <a:lnTo>
                  <a:pt x="3516" y="603"/>
                </a:lnTo>
                <a:lnTo>
                  <a:pt x="3481" y="568"/>
                </a:lnTo>
                <a:lnTo>
                  <a:pt x="3445" y="535"/>
                </a:lnTo>
                <a:lnTo>
                  <a:pt x="3408" y="503"/>
                </a:lnTo>
                <a:lnTo>
                  <a:pt x="3370" y="470"/>
                </a:lnTo>
                <a:lnTo>
                  <a:pt x="3332" y="439"/>
                </a:lnTo>
                <a:lnTo>
                  <a:pt x="3293" y="409"/>
                </a:lnTo>
                <a:lnTo>
                  <a:pt x="3252" y="379"/>
                </a:lnTo>
                <a:lnTo>
                  <a:pt x="3211" y="352"/>
                </a:lnTo>
                <a:lnTo>
                  <a:pt x="3170" y="324"/>
                </a:lnTo>
                <a:lnTo>
                  <a:pt x="3129" y="298"/>
                </a:lnTo>
                <a:lnTo>
                  <a:pt x="3085" y="273"/>
                </a:lnTo>
                <a:lnTo>
                  <a:pt x="3041" y="249"/>
                </a:lnTo>
                <a:lnTo>
                  <a:pt x="2998" y="225"/>
                </a:lnTo>
                <a:lnTo>
                  <a:pt x="2953" y="203"/>
                </a:lnTo>
                <a:lnTo>
                  <a:pt x="2907" y="182"/>
                </a:lnTo>
                <a:lnTo>
                  <a:pt x="2862" y="161"/>
                </a:lnTo>
                <a:lnTo>
                  <a:pt x="2815" y="142"/>
                </a:lnTo>
                <a:lnTo>
                  <a:pt x="2768" y="124"/>
                </a:lnTo>
                <a:lnTo>
                  <a:pt x="2720" y="108"/>
                </a:lnTo>
                <a:lnTo>
                  <a:pt x="2672" y="92"/>
                </a:lnTo>
                <a:lnTo>
                  <a:pt x="2623" y="78"/>
                </a:lnTo>
                <a:lnTo>
                  <a:pt x="2574" y="64"/>
                </a:lnTo>
                <a:lnTo>
                  <a:pt x="2525" y="52"/>
                </a:lnTo>
                <a:lnTo>
                  <a:pt x="2475" y="42"/>
                </a:lnTo>
                <a:lnTo>
                  <a:pt x="2425" y="32"/>
                </a:lnTo>
                <a:lnTo>
                  <a:pt x="2373" y="24"/>
                </a:lnTo>
                <a:lnTo>
                  <a:pt x="2322" y="17"/>
                </a:lnTo>
                <a:lnTo>
                  <a:pt x="2270" y="11"/>
                </a:lnTo>
                <a:lnTo>
                  <a:pt x="2219" y="6"/>
                </a:lnTo>
                <a:lnTo>
                  <a:pt x="2166" y="2"/>
                </a:lnTo>
                <a:lnTo>
                  <a:pt x="2113" y="0"/>
                </a:lnTo>
                <a:lnTo>
                  <a:pt x="2060" y="0"/>
                </a:lnTo>
                <a:lnTo>
                  <a:pt x="2007" y="0"/>
                </a:lnTo>
                <a:lnTo>
                  <a:pt x="1954" y="2"/>
                </a:lnTo>
                <a:lnTo>
                  <a:pt x="1901" y="6"/>
                </a:lnTo>
                <a:lnTo>
                  <a:pt x="1849" y="11"/>
                </a:lnTo>
                <a:lnTo>
                  <a:pt x="1797" y="17"/>
                </a:lnTo>
                <a:lnTo>
                  <a:pt x="1746" y="24"/>
                </a:lnTo>
                <a:lnTo>
                  <a:pt x="1696" y="32"/>
                </a:lnTo>
                <a:lnTo>
                  <a:pt x="1645" y="42"/>
                </a:lnTo>
                <a:lnTo>
                  <a:pt x="1595" y="52"/>
                </a:lnTo>
                <a:lnTo>
                  <a:pt x="1545" y="64"/>
                </a:lnTo>
                <a:lnTo>
                  <a:pt x="1496" y="78"/>
                </a:lnTo>
                <a:lnTo>
                  <a:pt x="1448" y="92"/>
                </a:lnTo>
                <a:lnTo>
                  <a:pt x="1400" y="108"/>
                </a:lnTo>
                <a:lnTo>
                  <a:pt x="1352" y="124"/>
                </a:lnTo>
                <a:lnTo>
                  <a:pt x="1305" y="142"/>
                </a:lnTo>
                <a:lnTo>
                  <a:pt x="1259" y="161"/>
                </a:lnTo>
                <a:lnTo>
                  <a:pt x="1212" y="182"/>
                </a:lnTo>
                <a:lnTo>
                  <a:pt x="1168" y="203"/>
                </a:lnTo>
                <a:lnTo>
                  <a:pt x="1122" y="225"/>
                </a:lnTo>
                <a:lnTo>
                  <a:pt x="1078" y="249"/>
                </a:lnTo>
                <a:lnTo>
                  <a:pt x="1035" y="273"/>
                </a:lnTo>
                <a:lnTo>
                  <a:pt x="992" y="298"/>
                </a:lnTo>
                <a:lnTo>
                  <a:pt x="950" y="324"/>
                </a:lnTo>
                <a:lnTo>
                  <a:pt x="908" y="352"/>
                </a:lnTo>
                <a:lnTo>
                  <a:pt x="867" y="379"/>
                </a:lnTo>
                <a:lnTo>
                  <a:pt x="828" y="409"/>
                </a:lnTo>
                <a:lnTo>
                  <a:pt x="788" y="439"/>
                </a:lnTo>
                <a:lnTo>
                  <a:pt x="750" y="470"/>
                </a:lnTo>
                <a:lnTo>
                  <a:pt x="711" y="503"/>
                </a:lnTo>
                <a:lnTo>
                  <a:pt x="676" y="535"/>
                </a:lnTo>
                <a:lnTo>
                  <a:pt x="638" y="568"/>
                </a:lnTo>
                <a:lnTo>
                  <a:pt x="604" y="603"/>
                </a:lnTo>
                <a:lnTo>
                  <a:pt x="569" y="639"/>
                </a:lnTo>
                <a:lnTo>
                  <a:pt x="535" y="675"/>
                </a:lnTo>
                <a:lnTo>
                  <a:pt x="502" y="712"/>
                </a:lnTo>
                <a:lnTo>
                  <a:pt x="471" y="749"/>
                </a:lnTo>
                <a:lnTo>
                  <a:pt x="440" y="788"/>
                </a:lnTo>
                <a:lnTo>
                  <a:pt x="410" y="827"/>
                </a:lnTo>
                <a:lnTo>
                  <a:pt x="380" y="868"/>
                </a:lnTo>
                <a:lnTo>
                  <a:pt x="352" y="909"/>
                </a:lnTo>
                <a:lnTo>
                  <a:pt x="325" y="949"/>
                </a:lnTo>
                <a:lnTo>
                  <a:pt x="298" y="991"/>
                </a:lnTo>
                <a:lnTo>
                  <a:pt x="273" y="1034"/>
                </a:lnTo>
                <a:lnTo>
                  <a:pt x="249" y="1079"/>
                </a:lnTo>
                <a:lnTo>
                  <a:pt x="225" y="1122"/>
                </a:lnTo>
                <a:lnTo>
                  <a:pt x="204" y="1167"/>
                </a:lnTo>
                <a:lnTo>
                  <a:pt x="182" y="1213"/>
                </a:lnTo>
                <a:lnTo>
                  <a:pt x="162" y="1258"/>
                </a:lnTo>
                <a:lnTo>
                  <a:pt x="143" y="1305"/>
                </a:lnTo>
                <a:lnTo>
                  <a:pt x="125" y="1351"/>
                </a:lnTo>
                <a:lnTo>
                  <a:pt x="108" y="1399"/>
                </a:lnTo>
                <a:lnTo>
                  <a:pt x="93" y="1447"/>
                </a:lnTo>
                <a:lnTo>
                  <a:pt x="78" y="1496"/>
                </a:lnTo>
                <a:lnTo>
                  <a:pt x="65" y="1545"/>
                </a:lnTo>
                <a:lnTo>
                  <a:pt x="53" y="1595"/>
                </a:lnTo>
                <a:lnTo>
                  <a:pt x="42" y="1645"/>
                </a:lnTo>
                <a:lnTo>
                  <a:pt x="33" y="1695"/>
                </a:lnTo>
                <a:lnTo>
                  <a:pt x="24" y="1747"/>
                </a:lnTo>
                <a:lnTo>
                  <a:pt x="17" y="1797"/>
                </a:lnTo>
                <a:lnTo>
                  <a:pt x="11" y="1850"/>
                </a:lnTo>
                <a:lnTo>
                  <a:pt x="6" y="1901"/>
                </a:lnTo>
                <a:lnTo>
                  <a:pt x="3" y="1954"/>
                </a:lnTo>
                <a:lnTo>
                  <a:pt x="0" y="2006"/>
                </a:lnTo>
                <a:lnTo>
                  <a:pt x="0" y="2060"/>
                </a:lnTo>
                <a:lnTo>
                  <a:pt x="0" y="2113"/>
                </a:lnTo>
                <a:lnTo>
                  <a:pt x="3" y="2166"/>
                </a:lnTo>
                <a:lnTo>
                  <a:pt x="6" y="2218"/>
                </a:lnTo>
                <a:lnTo>
                  <a:pt x="11" y="2270"/>
                </a:lnTo>
                <a:lnTo>
                  <a:pt x="17" y="2322"/>
                </a:lnTo>
                <a:lnTo>
                  <a:pt x="24" y="2374"/>
                </a:lnTo>
                <a:lnTo>
                  <a:pt x="33" y="2424"/>
                </a:lnTo>
                <a:lnTo>
                  <a:pt x="42" y="2474"/>
                </a:lnTo>
                <a:lnTo>
                  <a:pt x="53" y="2525"/>
                </a:lnTo>
                <a:lnTo>
                  <a:pt x="65" y="2575"/>
                </a:lnTo>
                <a:lnTo>
                  <a:pt x="78" y="2624"/>
                </a:lnTo>
                <a:lnTo>
                  <a:pt x="93" y="2672"/>
                </a:lnTo>
                <a:lnTo>
                  <a:pt x="108" y="2720"/>
                </a:lnTo>
                <a:lnTo>
                  <a:pt x="125" y="2768"/>
                </a:lnTo>
                <a:lnTo>
                  <a:pt x="143" y="2816"/>
                </a:lnTo>
                <a:lnTo>
                  <a:pt x="162" y="2861"/>
                </a:lnTo>
                <a:lnTo>
                  <a:pt x="182" y="2908"/>
                </a:lnTo>
                <a:lnTo>
                  <a:pt x="204" y="2953"/>
                </a:lnTo>
                <a:lnTo>
                  <a:pt x="225" y="2998"/>
                </a:lnTo>
                <a:lnTo>
                  <a:pt x="249" y="3042"/>
                </a:lnTo>
                <a:lnTo>
                  <a:pt x="273" y="3085"/>
                </a:lnTo>
                <a:lnTo>
                  <a:pt x="298" y="3128"/>
                </a:lnTo>
                <a:lnTo>
                  <a:pt x="325" y="3170"/>
                </a:lnTo>
                <a:lnTo>
                  <a:pt x="352" y="3212"/>
                </a:lnTo>
                <a:lnTo>
                  <a:pt x="380" y="3253"/>
                </a:lnTo>
                <a:lnTo>
                  <a:pt x="410" y="3292"/>
                </a:lnTo>
                <a:lnTo>
                  <a:pt x="440" y="3332"/>
                </a:lnTo>
                <a:lnTo>
                  <a:pt x="471" y="3370"/>
                </a:lnTo>
                <a:lnTo>
                  <a:pt x="502" y="3408"/>
                </a:lnTo>
                <a:lnTo>
                  <a:pt x="535" y="3445"/>
                </a:lnTo>
                <a:lnTo>
                  <a:pt x="569" y="3481"/>
                </a:lnTo>
                <a:lnTo>
                  <a:pt x="604" y="3516"/>
                </a:lnTo>
                <a:lnTo>
                  <a:pt x="638" y="3551"/>
                </a:lnTo>
                <a:lnTo>
                  <a:pt x="676" y="3584"/>
                </a:lnTo>
                <a:lnTo>
                  <a:pt x="711" y="3618"/>
                </a:lnTo>
                <a:lnTo>
                  <a:pt x="750" y="3649"/>
                </a:lnTo>
                <a:lnTo>
                  <a:pt x="788" y="3680"/>
                </a:lnTo>
                <a:lnTo>
                  <a:pt x="828" y="3710"/>
                </a:lnTo>
                <a:lnTo>
                  <a:pt x="867" y="3740"/>
                </a:lnTo>
                <a:lnTo>
                  <a:pt x="908" y="3767"/>
                </a:lnTo>
                <a:lnTo>
                  <a:pt x="950" y="3795"/>
                </a:lnTo>
                <a:lnTo>
                  <a:pt x="992" y="3821"/>
                </a:lnTo>
                <a:lnTo>
                  <a:pt x="1035" y="3847"/>
                </a:lnTo>
                <a:lnTo>
                  <a:pt x="1078" y="3872"/>
                </a:lnTo>
                <a:lnTo>
                  <a:pt x="1122" y="3894"/>
                </a:lnTo>
                <a:lnTo>
                  <a:pt x="1168" y="3917"/>
                </a:lnTo>
                <a:lnTo>
                  <a:pt x="1212" y="3937"/>
                </a:lnTo>
                <a:lnTo>
                  <a:pt x="1259" y="3958"/>
                </a:lnTo>
                <a:lnTo>
                  <a:pt x="1305" y="3977"/>
                </a:lnTo>
                <a:lnTo>
                  <a:pt x="1352" y="3995"/>
                </a:lnTo>
                <a:lnTo>
                  <a:pt x="1400" y="4012"/>
                </a:lnTo>
                <a:lnTo>
                  <a:pt x="1448" y="4027"/>
                </a:lnTo>
                <a:lnTo>
                  <a:pt x="1496" y="4042"/>
                </a:lnTo>
                <a:lnTo>
                  <a:pt x="1545" y="4055"/>
                </a:lnTo>
                <a:lnTo>
                  <a:pt x="1595" y="4067"/>
                </a:lnTo>
                <a:lnTo>
                  <a:pt x="1645" y="4078"/>
                </a:lnTo>
                <a:lnTo>
                  <a:pt x="1696" y="4087"/>
                </a:lnTo>
                <a:lnTo>
                  <a:pt x="1746" y="4097"/>
                </a:lnTo>
                <a:lnTo>
                  <a:pt x="1797" y="4104"/>
                </a:lnTo>
                <a:lnTo>
                  <a:pt x="1849" y="4109"/>
                </a:lnTo>
                <a:lnTo>
                  <a:pt x="1901" y="4113"/>
                </a:lnTo>
                <a:lnTo>
                  <a:pt x="1954" y="4117"/>
                </a:lnTo>
                <a:lnTo>
                  <a:pt x="2007" y="4119"/>
                </a:lnTo>
                <a:lnTo>
                  <a:pt x="2060" y="4119"/>
                </a:lnTo>
                <a:lnTo>
                  <a:pt x="2124" y="4119"/>
                </a:lnTo>
                <a:lnTo>
                  <a:pt x="2186" y="4116"/>
                </a:lnTo>
                <a:lnTo>
                  <a:pt x="2250" y="4111"/>
                </a:lnTo>
                <a:lnTo>
                  <a:pt x="2312" y="4104"/>
                </a:lnTo>
                <a:lnTo>
                  <a:pt x="2373" y="4096"/>
                </a:lnTo>
                <a:lnTo>
                  <a:pt x="2434" y="4086"/>
                </a:lnTo>
                <a:lnTo>
                  <a:pt x="2495" y="4073"/>
                </a:lnTo>
                <a:lnTo>
                  <a:pt x="2555" y="4060"/>
                </a:lnTo>
                <a:lnTo>
                  <a:pt x="2614" y="4044"/>
                </a:lnTo>
                <a:lnTo>
                  <a:pt x="2672" y="4026"/>
                </a:lnTo>
                <a:lnTo>
                  <a:pt x="2730" y="4007"/>
                </a:lnTo>
                <a:lnTo>
                  <a:pt x="2786" y="3987"/>
                </a:lnTo>
                <a:lnTo>
                  <a:pt x="2842" y="3965"/>
                </a:lnTo>
                <a:lnTo>
                  <a:pt x="2898" y="3941"/>
                </a:lnTo>
                <a:lnTo>
                  <a:pt x="2953" y="3916"/>
                </a:lnTo>
                <a:lnTo>
                  <a:pt x="3005" y="3888"/>
                </a:lnTo>
                <a:lnTo>
                  <a:pt x="4120" y="5003"/>
                </a:lnTo>
                <a:lnTo>
                  <a:pt x="4709" y="5003"/>
                </a:lnTo>
                <a:lnTo>
                  <a:pt x="4709" y="5591"/>
                </a:lnTo>
                <a:lnTo>
                  <a:pt x="5297" y="5591"/>
                </a:lnTo>
                <a:lnTo>
                  <a:pt x="5297" y="6180"/>
                </a:lnTo>
                <a:lnTo>
                  <a:pt x="5591" y="6474"/>
                </a:lnTo>
                <a:lnTo>
                  <a:pt x="6475" y="6474"/>
                </a:lnTo>
                <a:lnTo>
                  <a:pt x="6475" y="5591"/>
                </a:lnTo>
                <a:lnTo>
                  <a:pt x="3889" y="3006"/>
                </a:lnTo>
                <a:close/>
                <a:moveTo>
                  <a:pt x="1472" y="2060"/>
                </a:moveTo>
                <a:lnTo>
                  <a:pt x="1472" y="2060"/>
                </a:lnTo>
                <a:lnTo>
                  <a:pt x="1441" y="2059"/>
                </a:lnTo>
                <a:lnTo>
                  <a:pt x="1411" y="2057"/>
                </a:lnTo>
                <a:lnTo>
                  <a:pt x="1382" y="2053"/>
                </a:lnTo>
                <a:lnTo>
                  <a:pt x="1353" y="2048"/>
                </a:lnTo>
                <a:lnTo>
                  <a:pt x="1324" y="2041"/>
                </a:lnTo>
                <a:lnTo>
                  <a:pt x="1297" y="2033"/>
                </a:lnTo>
                <a:lnTo>
                  <a:pt x="1269" y="2024"/>
                </a:lnTo>
                <a:lnTo>
                  <a:pt x="1242" y="2014"/>
                </a:lnTo>
                <a:lnTo>
                  <a:pt x="1217" y="2002"/>
                </a:lnTo>
                <a:lnTo>
                  <a:pt x="1190" y="1988"/>
                </a:lnTo>
                <a:lnTo>
                  <a:pt x="1166" y="1974"/>
                </a:lnTo>
                <a:lnTo>
                  <a:pt x="1142" y="1960"/>
                </a:lnTo>
                <a:lnTo>
                  <a:pt x="1120" y="1943"/>
                </a:lnTo>
                <a:lnTo>
                  <a:pt x="1097" y="1925"/>
                </a:lnTo>
                <a:lnTo>
                  <a:pt x="1075" y="1907"/>
                </a:lnTo>
                <a:lnTo>
                  <a:pt x="1055" y="1888"/>
                </a:lnTo>
                <a:lnTo>
                  <a:pt x="1036" y="1867"/>
                </a:lnTo>
                <a:lnTo>
                  <a:pt x="1017" y="1846"/>
                </a:lnTo>
                <a:lnTo>
                  <a:pt x="1000" y="1823"/>
                </a:lnTo>
                <a:lnTo>
                  <a:pt x="983" y="1800"/>
                </a:lnTo>
                <a:lnTo>
                  <a:pt x="968" y="1776"/>
                </a:lnTo>
                <a:lnTo>
                  <a:pt x="955" y="1751"/>
                </a:lnTo>
                <a:lnTo>
                  <a:pt x="941" y="1726"/>
                </a:lnTo>
                <a:lnTo>
                  <a:pt x="929" y="1700"/>
                </a:lnTo>
                <a:lnTo>
                  <a:pt x="919" y="1674"/>
                </a:lnTo>
                <a:lnTo>
                  <a:pt x="909" y="1646"/>
                </a:lnTo>
                <a:lnTo>
                  <a:pt x="902" y="1618"/>
                </a:lnTo>
                <a:lnTo>
                  <a:pt x="895" y="1590"/>
                </a:lnTo>
                <a:lnTo>
                  <a:pt x="890" y="1561"/>
                </a:lnTo>
                <a:lnTo>
                  <a:pt x="886" y="1531"/>
                </a:lnTo>
                <a:lnTo>
                  <a:pt x="884" y="1501"/>
                </a:lnTo>
                <a:lnTo>
                  <a:pt x="883" y="1471"/>
                </a:lnTo>
                <a:lnTo>
                  <a:pt x="884" y="1441"/>
                </a:lnTo>
                <a:lnTo>
                  <a:pt x="886" y="1411"/>
                </a:lnTo>
                <a:lnTo>
                  <a:pt x="890" y="1381"/>
                </a:lnTo>
                <a:lnTo>
                  <a:pt x="895" y="1353"/>
                </a:lnTo>
                <a:lnTo>
                  <a:pt x="902" y="1324"/>
                </a:lnTo>
                <a:lnTo>
                  <a:pt x="909" y="1296"/>
                </a:lnTo>
                <a:lnTo>
                  <a:pt x="919" y="1269"/>
                </a:lnTo>
                <a:lnTo>
                  <a:pt x="929" y="1243"/>
                </a:lnTo>
                <a:lnTo>
                  <a:pt x="941" y="1216"/>
                </a:lnTo>
                <a:lnTo>
                  <a:pt x="955" y="1191"/>
                </a:lnTo>
                <a:lnTo>
                  <a:pt x="968" y="1166"/>
                </a:lnTo>
                <a:lnTo>
                  <a:pt x="983" y="1142"/>
                </a:lnTo>
                <a:lnTo>
                  <a:pt x="1000" y="1119"/>
                </a:lnTo>
                <a:lnTo>
                  <a:pt x="1017" y="1096"/>
                </a:lnTo>
                <a:lnTo>
                  <a:pt x="1036" y="1075"/>
                </a:lnTo>
                <a:lnTo>
                  <a:pt x="1055" y="1055"/>
                </a:lnTo>
                <a:lnTo>
                  <a:pt x="1075" y="1035"/>
                </a:lnTo>
                <a:lnTo>
                  <a:pt x="1097" y="1017"/>
                </a:lnTo>
                <a:lnTo>
                  <a:pt x="1120" y="999"/>
                </a:lnTo>
                <a:lnTo>
                  <a:pt x="1142" y="983"/>
                </a:lnTo>
                <a:lnTo>
                  <a:pt x="1166" y="968"/>
                </a:lnTo>
                <a:lnTo>
                  <a:pt x="1190" y="954"/>
                </a:lnTo>
                <a:lnTo>
                  <a:pt x="1217" y="941"/>
                </a:lnTo>
                <a:lnTo>
                  <a:pt x="1242" y="929"/>
                </a:lnTo>
                <a:lnTo>
                  <a:pt x="1269" y="918"/>
                </a:lnTo>
                <a:lnTo>
                  <a:pt x="1297" y="910"/>
                </a:lnTo>
                <a:lnTo>
                  <a:pt x="1324" y="901"/>
                </a:lnTo>
                <a:lnTo>
                  <a:pt x="1353" y="894"/>
                </a:lnTo>
                <a:lnTo>
                  <a:pt x="1382" y="889"/>
                </a:lnTo>
                <a:lnTo>
                  <a:pt x="1411" y="886"/>
                </a:lnTo>
                <a:lnTo>
                  <a:pt x="1441" y="883"/>
                </a:lnTo>
                <a:lnTo>
                  <a:pt x="1472" y="882"/>
                </a:lnTo>
                <a:lnTo>
                  <a:pt x="1502" y="883"/>
                </a:lnTo>
                <a:lnTo>
                  <a:pt x="1532" y="886"/>
                </a:lnTo>
                <a:lnTo>
                  <a:pt x="1561" y="889"/>
                </a:lnTo>
                <a:lnTo>
                  <a:pt x="1590" y="894"/>
                </a:lnTo>
                <a:lnTo>
                  <a:pt x="1619" y="901"/>
                </a:lnTo>
                <a:lnTo>
                  <a:pt x="1646" y="910"/>
                </a:lnTo>
                <a:lnTo>
                  <a:pt x="1674" y="918"/>
                </a:lnTo>
                <a:lnTo>
                  <a:pt x="1700" y="929"/>
                </a:lnTo>
                <a:lnTo>
                  <a:pt x="1727" y="941"/>
                </a:lnTo>
                <a:lnTo>
                  <a:pt x="1752" y="954"/>
                </a:lnTo>
                <a:lnTo>
                  <a:pt x="1777" y="968"/>
                </a:lnTo>
                <a:lnTo>
                  <a:pt x="1801" y="983"/>
                </a:lnTo>
                <a:lnTo>
                  <a:pt x="1824" y="999"/>
                </a:lnTo>
                <a:lnTo>
                  <a:pt x="1845" y="1017"/>
                </a:lnTo>
                <a:lnTo>
                  <a:pt x="1867" y="1035"/>
                </a:lnTo>
                <a:lnTo>
                  <a:pt x="1887" y="1055"/>
                </a:lnTo>
                <a:lnTo>
                  <a:pt x="1907" y="1075"/>
                </a:lnTo>
                <a:lnTo>
                  <a:pt x="1925" y="1096"/>
                </a:lnTo>
                <a:lnTo>
                  <a:pt x="1943" y="1119"/>
                </a:lnTo>
                <a:lnTo>
                  <a:pt x="1959" y="1142"/>
                </a:lnTo>
                <a:lnTo>
                  <a:pt x="1975" y="1166"/>
                </a:lnTo>
                <a:lnTo>
                  <a:pt x="1989" y="1191"/>
                </a:lnTo>
                <a:lnTo>
                  <a:pt x="2002" y="1216"/>
                </a:lnTo>
                <a:lnTo>
                  <a:pt x="2014" y="1243"/>
                </a:lnTo>
                <a:lnTo>
                  <a:pt x="2025" y="1269"/>
                </a:lnTo>
                <a:lnTo>
                  <a:pt x="2033" y="1296"/>
                </a:lnTo>
                <a:lnTo>
                  <a:pt x="2042" y="1324"/>
                </a:lnTo>
                <a:lnTo>
                  <a:pt x="2048" y="1353"/>
                </a:lnTo>
                <a:lnTo>
                  <a:pt x="2054" y="1381"/>
                </a:lnTo>
                <a:lnTo>
                  <a:pt x="2057" y="1411"/>
                </a:lnTo>
                <a:lnTo>
                  <a:pt x="2060" y="1441"/>
                </a:lnTo>
                <a:lnTo>
                  <a:pt x="2060" y="1471"/>
                </a:lnTo>
                <a:lnTo>
                  <a:pt x="2060" y="1501"/>
                </a:lnTo>
                <a:lnTo>
                  <a:pt x="2057" y="1531"/>
                </a:lnTo>
                <a:lnTo>
                  <a:pt x="2054" y="1561"/>
                </a:lnTo>
                <a:lnTo>
                  <a:pt x="2048" y="1590"/>
                </a:lnTo>
                <a:lnTo>
                  <a:pt x="2042" y="1618"/>
                </a:lnTo>
                <a:lnTo>
                  <a:pt x="2033" y="1646"/>
                </a:lnTo>
                <a:lnTo>
                  <a:pt x="2025" y="1674"/>
                </a:lnTo>
                <a:lnTo>
                  <a:pt x="2014" y="1700"/>
                </a:lnTo>
                <a:lnTo>
                  <a:pt x="2002" y="1726"/>
                </a:lnTo>
                <a:lnTo>
                  <a:pt x="1989" y="1751"/>
                </a:lnTo>
                <a:lnTo>
                  <a:pt x="1975" y="1776"/>
                </a:lnTo>
                <a:lnTo>
                  <a:pt x="1959" y="1800"/>
                </a:lnTo>
                <a:lnTo>
                  <a:pt x="1943" y="1823"/>
                </a:lnTo>
                <a:lnTo>
                  <a:pt x="1925" y="1846"/>
                </a:lnTo>
                <a:lnTo>
                  <a:pt x="1907" y="1867"/>
                </a:lnTo>
                <a:lnTo>
                  <a:pt x="1887" y="1888"/>
                </a:lnTo>
                <a:lnTo>
                  <a:pt x="1867" y="1907"/>
                </a:lnTo>
                <a:lnTo>
                  <a:pt x="1845" y="1925"/>
                </a:lnTo>
                <a:lnTo>
                  <a:pt x="1824" y="1943"/>
                </a:lnTo>
                <a:lnTo>
                  <a:pt x="1801" y="1960"/>
                </a:lnTo>
                <a:lnTo>
                  <a:pt x="1777" y="1974"/>
                </a:lnTo>
                <a:lnTo>
                  <a:pt x="1752" y="1988"/>
                </a:lnTo>
                <a:lnTo>
                  <a:pt x="1727" y="2002"/>
                </a:lnTo>
                <a:lnTo>
                  <a:pt x="1700" y="2014"/>
                </a:lnTo>
                <a:lnTo>
                  <a:pt x="1674" y="2024"/>
                </a:lnTo>
                <a:lnTo>
                  <a:pt x="1646" y="2033"/>
                </a:lnTo>
                <a:lnTo>
                  <a:pt x="1619" y="2041"/>
                </a:lnTo>
                <a:lnTo>
                  <a:pt x="1590" y="2048"/>
                </a:lnTo>
                <a:lnTo>
                  <a:pt x="1561" y="2053"/>
                </a:lnTo>
                <a:lnTo>
                  <a:pt x="1532" y="2057"/>
                </a:lnTo>
                <a:lnTo>
                  <a:pt x="1502" y="2059"/>
                </a:lnTo>
                <a:lnTo>
                  <a:pt x="1472" y="20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6503795" y="2503355"/>
            <a:ext cx="706281" cy="799563"/>
          </a:xfrm>
          <a:custGeom>
            <a:avLst/>
            <a:gdLst>
              <a:gd name="T0" fmla="*/ 0 w 4484"/>
              <a:gd name="T1" fmla="*/ 230465954 h 5074"/>
              <a:gd name="T2" fmla="*/ 167185566 w 4484"/>
              <a:gd name="T3" fmla="*/ 230465954 h 5074"/>
              <a:gd name="T4" fmla="*/ 237668923 w 4484"/>
              <a:gd name="T5" fmla="*/ 178875520 h 5074"/>
              <a:gd name="T6" fmla="*/ 482385957 w 4484"/>
              <a:gd name="T7" fmla="*/ 0 h 5074"/>
              <a:gd name="T8" fmla="*/ 482385957 w 4484"/>
              <a:gd name="T9" fmla="*/ 357609874 h 5074"/>
              <a:gd name="T10" fmla="*/ 482385957 w 4484"/>
              <a:gd name="T11" fmla="*/ 715219748 h 5074"/>
              <a:gd name="T12" fmla="*/ 237668923 w 4484"/>
              <a:gd name="T13" fmla="*/ 536485394 h 5074"/>
              <a:gd name="T14" fmla="*/ 167185566 w 4484"/>
              <a:gd name="T15" fmla="*/ 484894585 h 5074"/>
              <a:gd name="T16" fmla="*/ 0 w 4484"/>
              <a:gd name="T17" fmla="*/ 484894585 h 5074"/>
              <a:gd name="T18" fmla="*/ 0 w 4484"/>
              <a:gd name="T19" fmla="*/ 230465954 h 5074"/>
              <a:gd name="T20" fmla="*/ 0 w 4484"/>
              <a:gd name="T21" fmla="*/ 230465954 h 5074"/>
              <a:gd name="T22" fmla="*/ 545820453 w 4484"/>
              <a:gd name="T23" fmla="*/ 0 h 5074"/>
              <a:gd name="T24" fmla="*/ 632091788 w 4484"/>
              <a:gd name="T25" fmla="*/ 0 h 5074"/>
              <a:gd name="T26" fmla="*/ 632091788 w 4484"/>
              <a:gd name="T27" fmla="*/ 715219748 h 5074"/>
              <a:gd name="T28" fmla="*/ 545820453 w 4484"/>
              <a:gd name="T29" fmla="*/ 715219748 h 5074"/>
              <a:gd name="T30" fmla="*/ 545820453 w 4484"/>
              <a:gd name="T31" fmla="*/ 0 h 50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84" h="5074">
                <a:moveTo>
                  <a:pt x="0" y="1635"/>
                </a:moveTo>
                <a:lnTo>
                  <a:pt x="1186" y="1635"/>
                </a:lnTo>
                <a:lnTo>
                  <a:pt x="1686" y="1269"/>
                </a:lnTo>
                <a:lnTo>
                  <a:pt x="3422" y="0"/>
                </a:lnTo>
                <a:lnTo>
                  <a:pt x="3422" y="2537"/>
                </a:lnTo>
                <a:lnTo>
                  <a:pt x="3422" y="5074"/>
                </a:lnTo>
                <a:lnTo>
                  <a:pt x="1686" y="3806"/>
                </a:lnTo>
                <a:lnTo>
                  <a:pt x="1186" y="3440"/>
                </a:lnTo>
                <a:lnTo>
                  <a:pt x="0" y="3440"/>
                </a:lnTo>
                <a:lnTo>
                  <a:pt x="0" y="1635"/>
                </a:lnTo>
                <a:close/>
                <a:moveTo>
                  <a:pt x="3872" y="0"/>
                </a:moveTo>
                <a:lnTo>
                  <a:pt x="4484" y="0"/>
                </a:lnTo>
                <a:lnTo>
                  <a:pt x="4484" y="5074"/>
                </a:lnTo>
                <a:lnTo>
                  <a:pt x="3872" y="5074"/>
                </a:lnTo>
                <a:lnTo>
                  <a:pt x="38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4751330" y="2555821"/>
            <a:ext cx="881871" cy="799563"/>
          </a:xfrm>
          <a:custGeom>
            <a:avLst/>
            <a:gdLst>
              <a:gd name="T0" fmla="*/ 489274 w 2228850"/>
              <a:gd name="T1" fmla="*/ 1171178 h 2019300"/>
              <a:gd name="T2" fmla="*/ 683136 w 2228850"/>
              <a:gd name="T3" fmla="*/ 1519238 h 2019300"/>
              <a:gd name="T4" fmla="*/ 1056587 w 2228850"/>
              <a:gd name="T5" fmla="*/ 1377950 h 2019300"/>
              <a:gd name="T6" fmla="*/ 970559 w 2228850"/>
              <a:gd name="T7" fmla="*/ 988219 h 2019300"/>
              <a:gd name="T8" fmla="*/ 1033990 w 2228850"/>
              <a:gd name="T9" fmla="*/ 962025 h 2019300"/>
              <a:gd name="T10" fmla="*/ 1091871 w 2228850"/>
              <a:gd name="T11" fmla="*/ 1437085 h 2019300"/>
              <a:gd name="T12" fmla="*/ 629616 w 2228850"/>
              <a:gd name="T13" fmla="*/ 1562498 h 2019300"/>
              <a:gd name="T14" fmla="*/ 438529 w 2228850"/>
              <a:gd name="T15" fmla="*/ 1123950 h 2019300"/>
              <a:gd name="T16" fmla="*/ 761603 w 2228850"/>
              <a:gd name="T17" fmla="*/ 832840 h 2019300"/>
              <a:gd name="T18" fmla="*/ 421481 w 2228850"/>
              <a:gd name="T19" fmla="*/ 1071482 h 2019300"/>
              <a:gd name="T20" fmla="*/ 410369 w 2228850"/>
              <a:gd name="T21" fmla="*/ 1364523 h 2019300"/>
              <a:gd name="T22" fmla="*/ 723503 w 2228850"/>
              <a:gd name="T23" fmla="*/ 1626196 h 2019300"/>
              <a:gd name="T24" fmla="*/ 1080294 w 2228850"/>
              <a:gd name="T25" fmla="*/ 1505088 h 2019300"/>
              <a:gd name="T26" fmla="*/ 1187053 w 2228850"/>
              <a:gd name="T27" fmla="*/ 1194972 h 2019300"/>
              <a:gd name="T28" fmla="*/ 939403 w 2228850"/>
              <a:gd name="T29" fmla="*/ 861826 h 2019300"/>
              <a:gd name="T30" fmla="*/ 989013 w 2228850"/>
              <a:gd name="T31" fmla="*/ 477060 h 2019300"/>
              <a:gd name="T32" fmla="*/ 1144985 w 2228850"/>
              <a:gd name="T33" fmla="*/ 702599 h 2019300"/>
              <a:gd name="T34" fmla="*/ 1411685 w 2228850"/>
              <a:gd name="T35" fmla="*/ 749454 h 2019300"/>
              <a:gd name="T36" fmla="*/ 1373188 w 2228850"/>
              <a:gd name="T37" fmla="*/ 975390 h 2019300"/>
              <a:gd name="T38" fmla="*/ 1560116 w 2228850"/>
              <a:gd name="T39" fmla="*/ 1219194 h 2019300"/>
              <a:gd name="T40" fmla="*/ 1448991 w 2228850"/>
              <a:gd name="T41" fmla="*/ 1425673 h 2019300"/>
              <a:gd name="T42" fmla="*/ 1267222 w 2228850"/>
              <a:gd name="T43" fmla="*/ 1667095 h 2019300"/>
              <a:gd name="T44" fmla="*/ 1175544 w 2228850"/>
              <a:gd name="T45" fmla="*/ 1906134 h 2019300"/>
              <a:gd name="T46" fmla="*/ 894953 w 2228850"/>
              <a:gd name="T47" fmla="*/ 1860470 h 2019300"/>
              <a:gd name="T48" fmla="*/ 731044 w 2228850"/>
              <a:gd name="T49" fmla="*/ 2017315 h 2019300"/>
              <a:gd name="T50" fmla="*/ 570309 w 2228850"/>
              <a:gd name="T51" fmla="*/ 1831881 h 2019300"/>
              <a:gd name="T52" fmla="*/ 246459 w 2228850"/>
              <a:gd name="T53" fmla="*/ 1787805 h 2019300"/>
              <a:gd name="T54" fmla="*/ 203994 w 2228850"/>
              <a:gd name="T55" fmla="*/ 1546781 h 2019300"/>
              <a:gd name="T56" fmla="*/ 137715 w 2228850"/>
              <a:gd name="T57" fmla="*/ 1259695 h 2019300"/>
              <a:gd name="T58" fmla="*/ 29369 w 2228850"/>
              <a:gd name="T59" fmla="*/ 1034157 h 2019300"/>
              <a:gd name="T60" fmla="*/ 249634 w 2228850"/>
              <a:gd name="T61" fmla="*/ 888430 h 2019300"/>
              <a:gd name="T62" fmla="*/ 288925 w 2228850"/>
              <a:gd name="T63" fmla="*/ 622390 h 2019300"/>
              <a:gd name="T64" fmla="*/ 517128 w 2228850"/>
              <a:gd name="T65" fmla="*/ 653759 h 2019300"/>
              <a:gd name="T66" fmla="*/ 775097 w 2228850"/>
              <a:gd name="T67" fmla="*/ 462766 h 2019300"/>
              <a:gd name="T68" fmla="*/ 1636253 w 2228850"/>
              <a:gd name="T69" fmla="*/ 339029 h 2019300"/>
              <a:gd name="T70" fmla="*/ 1653303 w 2228850"/>
              <a:gd name="T71" fmla="*/ 573804 h 2019300"/>
              <a:gd name="T72" fmla="*/ 1888031 w 2228850"/>
              <a:gd name="T73" fmla="*/ 591283 h 2019300"/>
              <a:gd name="T74" fmla="*/ 1938387 w 2228850"/>
              <a:gd name="T75" fmla="*/ 361275 h 2019300"/>
              <a:gd name="T76" fmla="*/ 1832918 w 2228850"/>
              <a:gd name="T77" fmla="*/ 242894 h 2019300"/>
              <a:gd name="T78" fmla="*/ 1989536 w 2228850"/>
              <a:gd name="T79" fmla="*/ 468135 h 2019300"/>
              <a:gd name="T80" fmla="*/ 1791285 w 2228850"/>
              <a:gd name="T81" fmla="*/ 656829 h 2019300"/>
              <a:gd name="T82" fmla="*/ 1574399 w 2228850"/>
              <a:gd name="T83" fmla="*/ 489587 h 2019300"/>
              <a:gd name="T84" fmla="*/ 1708020 w 2228850"/>
              <a:gd name="T85" fmla="*/ 248853 h 2019300"/>
              <a:gd name="T86" fmla="*/ 1575304 w 2228850"/>
              <a:gd name="T87" fmla="*/ 344885 h 2019300"/>
              <a:gd name="T88" fmla="*/ 1650744 w 2228850"/>
              <a:gd name="T89" fmla="*/ 635794 h 2019300"/>
              <a:gd name="T90" fmla="*/ 1949723 w 2228850"/>
              <a:gd name="T91" fmla="*/ 603250 h 2019300"/>
              <a:gd name="T92" fmla="*/ 1960841 w 2228850"/>
              <a:gd name="T93" fmla="*/ 303213 h 2019300"/>
              <a:gd name="T94" fmla="*/ 1737698 w 2228850"/>
              <a:gd name="T95" fmla="*/ 39687 h 2019300"/>
              <a:gd name="T96" fmla="*/ 1949326 w 2228850"/>
              <a:gd name="T97" fmla="*/ 34131 h 2019300"/>
              <a:gd name="T98" fmla="*/ 2021193 w 2228850"/>
              <a:gd name="T99" fmla="*/ 167481 h 2019300"/>
              <a:gd name="T100" fmla="*/ 2207807 w 2228850"/>
              <a:gd name="T101" fmla="*/ 295275 h 2019300"/>
              <a:gd name="T102" fmla="*/ 2145072 w 2228850"/>
              <a:gd name="T103" fmla="*/ 494904 h 2019300"/>
              <a:gd name="T104" fmla="*/ 2146661 w 2228850"/>
              <a:gd name="T105" fmla="*/ 713979 h 2019300"/>
              <a:gd name="T106" fmla="*/ 1938606 w 2228850"/>
              <a:gd name="T107" fmla="*/ 781447 h 2019300"/>
              <a:gd name="T108" fmla="*/ 1834182 w 2228850"/>
              <a:gd name="T109" fmla="*/ 887413 h 2019300"/>
              <a:gd name="T110" fmla="*/ 1618186 w 2228850"/>
              <a:gd name="T111" fmla="*/ 854076 h 2019300"/>
              <a:gd name="T112" fmla="*/ 1542349 w 2228850"/>
              <a:gd name="T113" fmla="*/ 733822 h 2019300"/>
              <a:gd name="T114" fmla="*/ 1362882 w 2228850"/>
              <a:gd name="T115" fmla="*/ 615157 h 2019300"/>
              <a:gd name="T116" fmla="*/ 1414895 w 2228850"/>
              <a:gd name="T117" fmla="*/ 452835 h 2019300"/>
              <a:gd name="T118" fmla="*/ 1395837 w 2228850"/>
              <a:gd name="T119" fmla="*/ 209947 h 2019300"/>
              <a:gd name="T120" fmla="*/ 1619377 w 2228850"/>
              <a:gd name="T121" fmla="*/ 118269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28850" h="201930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809876" y="2555821"/>
            <a:ext cx="361262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349656" y="2117339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7677465" y="2600790"/>
            <a:ext cx="3745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809876" y="4388186"/>
            <a:ext cx="361262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415861" y="3943108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677465" y="4433155"/>
            <a:ext cx="3745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48347" y="2708221"/>
            <a:ext cx="361262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353668" y="2255645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15936" y="2753190"/>
            <a:ext cx="3745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48347" y="4540586"/>
            <a:ext cx="361262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353667" y="4095508"/>
            <a:ext cx="23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615936" y="4585555"/>
            <a:ext cx="3745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 morbi ultrices posuere sapien quis.</a:t>
            </a:r>
          </a:p>
        </p:txBody>
      </p:sp>
      <p:sp>
        <p:nvSpPr>
          <p:cNvPr id="23" name="矩形 22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9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SubTitle_1"/>
          <p:cNvSpPr/>
          <p:nvPr>
            <p:custDataLst>
              <p:tags r:id="rId2"/>
            </p:custDataLst>
          </p:nvPr>
        </p:nvSpPr>
        <p:spPr>
          <a:xfrm>
            <a:off x="4865756" y="2217621"/>
            <a:ext cx="2217881" cy="377825"/>
          </a:xfrm>
          <a:prstGeom prst="roundRect">
            <a:avLst>
              <a:gd name="adj" fmla="val 21110"/>
            </a:avLst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65756" y="2662119"/>
            <a:ext cx="6673102" cy="7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9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dui.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05580" y="2210862"/>
            <a:ext cx="1481445" cy="1481445"/>
            <a:chOff x="849122" y="2051206"/>
            <a:chExt cx="1481445" cy="1481445"/>
          </a:xfrm>
        </p:grpSpPr>
        <p:sp>
          <p:nvSpPr>
            <p:cNvPr id="20" name="MH_Other_4"/>
            <p:cNvSpPr/>
            <p:nvPr>
              <p:custDataLst>
                <p:tags r:id="rId11"/>
              </p:custDataLst>
            </p:nvPr>
          </p:nvSpPr>
          <p:spPr>
            <a:xfrm rot="5400000">
              <a:off x="849122" y="2051206"/>
              <a:ext cx="1481445" cy="1481445"/>
            </a:xfrm>
            <a:prstGeom prst="teardrop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08000" tIns="36000" rIns="0" anchor="ctr"/>
            <a:lstStyle/>
            <a:p>
              <a:pPr algn="ctr">
                <a:defRPr/>
              </a:pPr>
              <a:endParaRPr lang="th-TH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1188643" y="2529481"/>
              <a:ext cx="775887" cy="588380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3915" y="3750646"/>
            <a:ext cx="1481445" cy="1483528"/>
            <a:chOff x="857457" y="3590990"/>
            <a:chExt cx="1481445" cy="1483528"/>
          </a:xfrm>
        </p:grpSpPr>
        <p:sp>
          <p:nvSpPr>
            <p:cNvPr id="23" name="MH_Other_3"/>
            <p:cNvSpPr/>
            <p:nvPr>
              <p:custDataLst>
                <p:tags r:id="rId10"/>
              </p:custDataLst>
            </p:nvPr>
          </p:nvSpPr>
          <p:spPr>
            <a:xfrm>
              <a:off x="857457" y="3590990"/>
              <a:ext cx="1481445" cy="1483528"/>
            </a:xfrm>
            <a:prstGeom prst="teardrop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108000" anchor="ctr"/>
            <a:lstStyle/>
            <a:p>
              <a:pPr algn="ctr">
                <a:defRPr/>
              </a:pPr>
              <a:endParaRPr lang="th-TH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KSO_Shape"/>
            <p:cNvSpPr>
              <a:spLocks/>
            </p:cNvSpPr>
            <p:nvPr/>
          </p:nvSpPr>
          <p:spPr bwMode="auto">
            <a:xfrm>
              <a:off x="1110613" y="3883693"/>
              <a:ext cx="925033" cy="92503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68284" y="3750646"/>
            <a:ext cx="2083607" cy="2083607"/>
            <a:chOff x="2411826" y="3590990"/>
            <a:chExt cx="2083607" cy="2083607"/>
          </a:xfrm>
        </p:grpSpPr>
        <p:sp>
          <p:nvSpPr>
            <p:cNvPr id="27" name="MH_Other_1"/>
            <p:cNvSpPr/>
            <p:nvPr>
              <p:custDataLst>
                <p:tags r:id="rId9"/>
              </p:custDataLst>
            </p:nvPr>
          </p:nvSpPr>
          <p:spPr>
            <a:xfrm rot="16200000">
              <a:off x="2411826" y="3590990"/>
              <a:ext cx="2083607" cy="2083607"/>
            </a:xfrm>
            <a:prstGeom prst="teardrop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36000" tIns="36000" rIns="108000" anchor="ctr"/>
            <a:lstStyle/>
            <a:p>
              <a:pPr algn="ctr">
                <a:defRPr/>
              </a:pPr>
              <a:endParaRPr lang="th-TH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KSO_Shape"/>
            <p:cNvSpPr>
              <a:spLocks/>
            </p:cNvSpPr>
            <p:nvPr/>
          </p:nvSpPr>
          <p:spPr bwMode="auto">
            <a:xfrm>
              <a:off x="2712487" y="4010924"/>
              <a:ext cx="1368814" cy="1179461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68284" y="2196276"/>
            <a:ext cx="1483528" cy="1481444"/>
            <a:chOff x="2411826" y="2036620"/>
            <a:chExt cx="1483528" cy="1481444"/>
          </a:xfrm>
        </p:grpSpPr>
        <p:sp>
          <p:nvSpPr>
            <p:cNvPr id="30" name="MH_Other_2"/>
            <p:cNvSpPr/>
            <p:nvPr>
              <p:custDataLst>
                <p:tags r:id="rId8"/>
              </p:custDataLst>
            </p:nvPr>
          </p:nvSpPr>
          <p:spPr>
            <a:xfrm rot="10800000">
              <a:off x="2411826" y="2036620"/>
              <a:ext cx="1483528" cy="1481444"/>
            </a:xfrm>
            <a:prstGeom prst="teardrop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rIns="36000" anchor="ctr"/>
            <a:lstStyle/>
            <a:p>
              <a:pPr algn="ctr">
                <a:defRPr/>
              </a:pPr>
              <a:endParaRPr lang="th-TH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KSO_Shape"/>
            <p:cNvSpPr>
              <a:spLocks/>
            </p:cNvSpPr>
            <p:nvPr/>
          </p:nvSpPr>
          <p:spPr bwMode="auto">
            <a:xfrm>
              <a:off x="2546448" y="2472869"/>
              <a:ext cx="1214284" cy="671903"/>
            </a:xfrm>
            <a:custGeom>
              <a:avLst/>
              <a:gdLst>
                <a:gd name="T0" fmla="*/ 1660776 w 2546350"/>
                <a:gd name="T1" fmla="*/ 783048 h 1409701"/>
                <a:gd name="T2" fmla="*/ 1769836 w 2546350"/>
                <a:gd name="T3" fmla="*/ 861918 h 1409701"/>
                <a:gd name="T4" fmla="*/ 921682 w 2546350"/>
                <a:gd name="T5" fmla="*/ 1409701 h 1409701"/>
                <a:gd name="T6" fmla="*/ 729797 w 2546350"/>
                <a:gd name="T7" fmla="*/ 859878 h 1409701"/>
                <a:gd name="T8" fmla="*/ 850647 w 2546350"/>
                <a:gd name="T9" fmla="*/ 778742 h 1409701"/>
                <a:gd name="T10" fmla="*/ 591880 w 2546350"/>
                <a:gd name="T11" fmla="*/ 727368 h 1409701"/>
                <a:gd name="T12" fmla="*/ 778102 w 2546350"/>
                <a:gd name="T13" fmla="*/ 739045 h 1409701"/>
                <a:gd name="T14" fmla="*/ 684667 w 2546350"/>
                <a:gd name="T15" fmla="*/ 817014 h 1409701"/>
                <a:gd name="T16" fmla="*/ 0 w 2546350"/>
                <a:gd name="T17" fmla="*/ 1339155 h 1409701"/>
                <a:gd name="T18" fmla="*/ 77074 w 2546350"/>
                <a:gd name="T19" fmla="*/ 740308 h 1409701"/>
                <a:gd name="T20" fmla="*/ 449520 w 2546350"/>
                <a:gd name="T21" fmla="*/ 727368 h 1409701"/>
                <a:gd name="T22" fmla="*/ 2425273 w 2546350"/>
                <a:gd name="T23" fmla="*/ 707077 h 1409701"/>
                <a:gd name="T24" fmla="*/ 2545217 w 2546350"/>
                <a:gd name="T25" fmla="*/ 788440 h 1409701"/>
                <a:gd name="T26" fmla="*/ 2353389 w 2546350"/>
                <a:gd name="T27" fmla="*/ 1338263 h 1409701"/>
                <a:gd name="T28" fmla="*/ 1748292 w 2546350"/>
                <a:gd name="T29" fmla="*/ 761030 h 1409701"/>
                <a:gd name="T30" fmla="*/ 1751639 w 2546350"/>
                <a:gd name="T31" fmla="*/ 672628 h 1409701"/>
                <a:gd name="T32" fmla="*/ 1318533 w 2546350"/>
                <a:gd name="T33" fmla="*/ 82101 h 1409701"/>
                <a:gd name="T34" fmla="*/ 1428751 w 2546350"/>
                <a:gd name="T35" fmla="*/ 162185 h 1409701"/>
                <a:gd name="T36" fmla="*/ 1493838 w 2546350"/>
                <a:gd name="T37" fmla="*/ 298986 h 1409701"/>
                <a:gd name="T38" fmla="*/ 1524257 w 2546350"/>
                <a:gd name="T39" fmla="*/ 372145 h 1409701"/>
                <a:gd name="T40" fmla="*/ 1505392 w 2546350"/>
                <a:gd name="T41" fmla="*/ 463325 h 1409701"/>
                <a:gd name="T42" fmla="*/ 1460047 w 2546350"/>
                <a:gd name="T43" fmla="*/ 561245 h 1409701"/>
                <a:gd name="T44" fmla="*/ 1364570 w 2546350"/>
                <a:gd name="T45" fmla="*/ 665831 h 1409701"/>
                <a:gd name="T46" fmla="*/ 1235529 w 2546350"/>
                <a:gd name="T47" fmla="*/ 699861 h 1409701"/>
                <a:gd name="T48" fmla="*/ 1111250 w 2546350"/>
                <a:gd name="T49" fmla="*/ 650631 h 1409701"/>
                <a:gd name="T50" fmla="*/ 1024391 w 2546350"/>
                <a:gd name="T51" fmla="*/ 535155 h 1409701"/>
                <a:gd name="T52" fmla="*/ 983737 w 2546350"/>
                <a:gd name="T53" fmla="*/ 456120 h 1409701"/>
                <a:gd name="T54" fmla="*/ 981706 w 2546350"/>
                <a:gd name="T55" fmla="*/ 350306 h 1409701"/>
                <a:gd name="T56" fmla="*/ 1016227 w 2546350"/>
                <a:gd name="T57" fmla="*/ 255428 h 1409701"/>
                <a:gd name="T58" fmla="*/ 1096056 w 2546350"/>
                <a:gd name="T59" fmla="*/ 132465 h 1409701"/>
                <a:gd name="T60" fmla="*/ 1216252 w 2546350"/>
                <a:gd name="T61" fmla="*/ 72346 h 1409701"/>
                <a:gd name="T62" fmla="*/ 607408 w 2546350"/>
                <a:gd name="T63" fmla="*/ 33571 h 1409701"/>
                <a:gd name="T64" fmla="*/ 712589 w 2546350"/>
                <a:gd name="T65" fmla="*/ 123183 h 1409701"/>
                <a:gd name="T66" fmla="*/ 769261 w 2546350"/>
                <a:gd name="T67" fmla="*/ 265656 h 1409701"/>
                <a:gd name="T68" fmla="*/ 798064 w 2546350"/>
                <a:gd name="T69" fmla="*/ 332602 h 1409701"/>
                <a:gd name="T70" fmla="*/ 773361 w 2546350"/>
                <a:gd name="T71" fmla="*/ 407758 h 1409701"/>
                <a:gd name="T72" fmla="*/ 720523 w 2546350"/>
                <a:gd name="T73" fmla="*/ 523831 h 1409701"/>
                <a:gd name="T74" fmla="*/ 618969 w 2546350"/>
                <a:gd name="T75" fmla="*/ 619796 h 1409701"/>
                <a:gd name="T76" fmla="*/ 487264 w 2546350"/>
                <a:gd name="T77" fmla="*/ 642029 h 1409701"/>
                <a:gd name="T78" fmla="*/ 367575 w 2546350"/>
                <a:gd name="T79" fmla="*/ 581909 h 1409701"/>
                <a:gd name="T80" fmla="*/ 287555 w 2546350"/>
                <a:gd name="T81" fmla="*/ 458947 h 1409701"/>
                <a:gd name="T82" fmla="*/ 251422 w 2546350"/>
                <a:gd name="T83" fmla="*/ 393595 h 1409701"/>
                <a:gd name="T84" fmla="*/ 256812 w 2546350"/>
                <a:gd name="T85" fmla="*/ 287371 h 1409701"/>
                <a:gd name="T86" fmla="*/ 290275 w 2546350"/>
                <a:gd name="T87" fmla="*/ 192832 h 1409701"/>
                <a:gd name="T88" fmla="*/ 372335 w 2546350"/>
                <a:gd name="T89" fmla="*/ 72365 h 1409701"/>
                <a:gd name="T90" fmla="*/ 493838 w 2546350"/>
                <a:gd name="T91" fmla="*/ 15875 h 1409701"/>
                <a:gd name="T92" fmla="*/ 2131399 w 2546350"/>
                <a:gd name="T93" fmla="*/ 28121 h 1409701"/>
                <a:gd name="T94" fmla="*/ 2230687 w 2546350"/>
                <a:gd name="T95" fmla="*/ 126773 h 1409701"/>
                <a:gd name="T96" fmla="*/ 2278638 w 2546350"/>
                <a:gd name="T97" fmla="*/ 268548 h 1409701"/>
                <a:gd name="T98" fmla="*/ 2303010 w 2546350"/>
                <a:gd name="T99" fmla="*/ 342808 h 1409701"/>
                <a:gd name="T100" fmla="*/ 2271717 w 2546350"/>
                <a:gd name="T101" fmla="*/ 401411 h 1409701"/>
                <a:gd name="T102" fmla="*/ 2206659 w 2546350"/>
                <a:gd name="T103" fmla="*/ 537936 h 1409701"/>
                <a:gd name="T104" fmla="*/ 2096263 w 2546350"/>
                <a:gd name="T105" fmla="*/ 618218 h 1409701"/>
                <a:gd name="T106" fmla="*/ 1962972 w 2546350"/>
                <a:gd name="T107" fmla="*/ 620259 h 1409701"/>
                <a:gd name="T108" fmla="*/ 1850763 w 2546350"/>
                <a:gd name="T109" fmla="*/ 543152 h 1409701"/>
                <a:gd name="T110" fmla="*/ 1783438 w 2546350"/>
                <a:gd name="T111" fmla="*/ 408895 h 1409701"/>
                <a:gd name="T112" fmla="*/ 1749644 w 2546350"/>
                <a:gd name="T113" fmla="*/ 354290 h 1409701"/>
                <a:gd name="T114" fmla="*/ 1770632 w 2546350"/>
                <a:gd name="T115" fmla="*/ 268288 h 1409701"/>
                <a:gd name="T116" fmla="*/ 1811774 w 2546350"/>
                <a:gd name="T117" fmla="*/ 145370 h 1409701"/>
                <a:gd name="T118" fmla="*/ 1905168 w 2546350"/>
                <a:gd name="T119" fmla="*/ 38100 h 1409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6350" h="1409701">
                  <a:moveTo>
                    <a:pt x="1205490" y="715963"/>
                  </a:moveTo>
                  <a:lnTo>
                    <a:pt x="1293463" y="715963"/>
                  </a:lnTo>
                  <a:lnTo>
                    <a:pt x="1320445" y="783954"/>
                  </a:lnTo>
                  <a:lnTo>
                    <a:pt x="1271470" y="813191"/>
                  </a:lnTo>
                  <a:lnTo>
                    <a:pt x="1310469" y="955292"/>
                  </a:lnTo>
                  <a:lnTo>
                    <a:pt x="1402297" y="721402"/>
                  </a:lnTo>
                  <a:lnTo>
                    <a:pt x="1433360" y="726162"/>
                  </a:lnTo>
                  <a:lnTo>
                    <a:pt x="1463969" y="731601"/>
                  </a:lnTo>
                  <a:lnTo>
                    <a:pt x="1494805" y="737494"/>
                  </a:lnTo>
                  <a:lnTo>
                    <a:pt x="1509997" y="740667"/>
                  </a:lnTo>
                  <a:lnTo>
                    <a:pt x="1525188" y="743840"/>
                  </a:lnTo>
                  <a:lnTo>
                    <a:pt x="1539699" y="747239"/>
                  </a:lnTo>
                  <a:lnTo>
                    <a:pt x="1554664" y="750639"/>
                  </a:lnTo>
                  <a:lnTo>
                    <a:pt x="1568948" y="754491"/>
                  </a:lnTo>
                  <a:lnTo>
                    <a:pt x="1583006" y="757891"/>
                  </a:lnTo>
                  <a:lnTo>
                    <a:pt x="1597063" y="761971"/>
                  </a:lnTo>
                  <a:lnTo>
                    <a:pt x="1610441" y="765823"/>
                  </a:lnTo>
                  <a:lnTo>
                    <a:pt x="1623818" y="770129"/>
                  </a:lnTo>
                  <a:lnTo>
                    <a:pt x="1636289" y="774209"/>
                  </a:lnTo>
                  <a:lnTo>
                    <a:pt x="1648759" y="778515"/>
                  </a:lnTo>
                  <a:lnTo>
                    <a:pt x="1660776" y="783048"/>
                  </a:lnTo>
                  <a:lnTo>
                    <a:pt x="1672113" y="787581"/>
                  </a:lnTo>
                  <a:lnTo>
                    <a:pt x="1683223" y="792113"/>
                  </a:lnTo>
                  <a:lnTo>
                    <a:pt x="1693653" y="796873"/>
                  </a:lnTo>
                  <a:lnTo>
                    <a:pt x="1703629" y="801632"/>
                  </a:lnTo>
                  <a:lnTo>
                    <a:pt x="1712699" y="806618"/>
                  </a:lnTo>
                  <a:lnTo>
                    <a:pt x="1721542" y="811604"/>
                  </a:lnTo>
                  <a:lnTo>
                    <a:pt x="1729704" y="817043"/>
                  </a:lnTo>
                  <a:lnTo>
                    <a:pt x="1736960" y="822256"/>
                  </a:lnTo>
                  <a:lnTo>
                    <a:pt x="1743762" y="827695"/>
                  </a:lnTo>
                  <a:lnTo>
                    <a:pt x="1749657" y="833135"/>
                  </a:lnTo>
                  <a:lnTo>
                    <a:pt x="1752378" y="835854"/>
                  </a:lnTo>
                  <a:lnTo>
                    <a:pt x="1754872" y="838801"/>
                  </a:lnTo>
                  <a:lnTo>
                    <a:pt x="1757139" y="841520"/>
                  </a:lnTo>
                  <a:lnTo>
                    <a:pt x="1759180" y="844240"/>
                  </a:lnTo>
                  <a:lnTo>
                    <a:pt x="1761221" y="847186"/>
                  </a:lnTo>
                  <a:lnTo>
                    <a:pt x="1762808" y="850133"/>
                  </a:lnTo>
                  <a:lnTo>
                    <a:pt x="1764168" y="853079"/>
                  </a:lnTo>
                  <a:lnTo>
                    <a:pt x="1765528" y="855799"/>
                  </a:lnTo>
                  <a:lnTo>
                    <a:pt x="1767569" y="857838"/>
                  </a:lnTo>
                  <a:lnTo>
                    <a:pt x="1768703" y="859878"/>
                  </a:lnTo>
                  <a:lnTo>
                    <a:pt x="1769836" y="861918"/>
                  </a:lnTo>
                  <a:lnTo>
                    <a:pt x="1770063" y="863278"/>
                  </a:lnTo>
                  <a:lnTo>
                    <a:pt x="1770063" y="864184"/>
                  </a:lnTo>
                  <a:lnTo>
                    <a:pt x="1770063" y="1395196"/>
                  </a:lnTo>
                  <a:lnTo>
                    <a:pt x="1770063" y="1396556"/>
                  </a:lnTo>
                  <a:lnTo>
                    <a:pt x="1769610" y="1398143"/>
                  </a:lnTo>
                  <a:lnTo>
                    <a:pt x="1768930" y="1399502"/>
                  </a:lnTo>
                  <a:lnTo>
                    <a:pt x="1768023" y="1400862"/>
                  </a:lnTo>
                  <a:lnTo>
                    <a:pt x="1767116" y="1402222"/>
                  </a:lnTo>
                  <a:lnTo>
                    <a:pt x="1765755" y="1403355"/>
                  </a:lnTo>
                  <a:lnTo>
                    <a:pt x="1764168" y="1404488"/>
                  </a:lnTo>
                  <a:lnTo>
                    <a:pt x="1762581" y="1405395"/>
                  </a:lnTo>
                  <a:lnTo>
                    <a:pt x="1760767" y="1406528"/>
                  </a:lnTo>
                  <a:lnTo>
                    <a:pt x="1758726" y="1407208"/>
                  </a:lnTo>
                  <a:lnTo>
                    <a:pt x="1754192" y="1408795"/>
                  </a:lnTo>
                  <a:lnTo>
                    <a:pt x="1749430" y="1409475"/>
                  </a:lnTo>
                  <a:lnTo>
                    <a:pt x="1746936" y="1409701"/>
                  </a:lnTo>
                  <a:lnTo>
                    <a:pt x="1743989" y="1409701"/>
                  </a:lnTo>
                  <a:lnTo>
                    <a:pt x="1604307" y="1409701"/>
                  </a:lnTo>
                  <a:lnTo>
                    <a:pt x="1590791" y="1027113"/>
                  </a:lnTo>
                  <a:lnTo>
                    <a:pt x="1577077" y="1409701"/>
                  </a:lnTo>
                  <a:lnTo>
                    <a:pt x="921682" y="1409701"/>
                  </a:lnTo>
                  <a:lnTo>
                    <a:pt x="908166" y="1027113"/>
                  </a:lnTo>
                  <a:lnTo>
                    <a:pt x="894451" y="1409701"/>
                  </a:lnTo>
                  <a:lnTo>
                    <a:pt x="754511" y="1409701"/>
                  </a:lnTo>
                  <a:lnTo>
                    <a:pt x="752017" y="1409701"/>
                  </a:lnTo>
                  <a:lnTo>
                    <a:pt x="749523" y="1409475"/>
                  </a:lnTo>
                  <a:lnTo>
                    <a:pt x="744535" y="1408795"/>
                  </a:lnTo>
                  <a:lnTo>
                    <a:pt x="740227" y="1407208"/>
                  </a:lnTo>
                  <a:lnTo>
                    <a:pt x="738186" y="1406528"/>
                  </a:lnTo>
                  <a:lnTo>
                    <a:pt x="736145" y="1405395"/>
                  </a:lnTo>
                  <a:lnTo>
                    <a:pt x="734785" y="1404488"/>
                  </a:lnTo>
                  <a:lnTo>
                    <a:pt x="733198" y="1403355"/>
                  </a:lnTo>
                  <a:lnTo>
                    <a:pt x="731837" y="1402222"/>
                  </a:lnTo>
                  <a:lnTo>
                    <a:pt x="730704" y="1400862"/>
                  </a:lnTo>
                  <a:lnTo>
                    <a:pt x="729797" y="1399502"/>
                  </a:lnTo>
                  <a:lnTo>
                    <a:pt x="729117" y="1398143"/>
                  </a:lnTo>
                  <a:lnTo>
                    <a:pt x="728890" y="1396556"/>
                  </a:lnTo>
                  <a:lnTo>
                    <a:pt x="728663" y="1395196"/>
                  </a:lnTo>
                  <a:lnTo>
                    <a:pt x="728663" y="864184"/>
                  </a:lnTo>
                  <a:lnTo>
                    <a:pt x="728663" y="863278"/>
                  </a:lnTo>
                  <a:lnTo>
                    <a:pt x="728890" y="861918"/>
                  </a:lnTo>
                  <a:lnTo>
                    <a:pt x="729797" y="859878"/>
                  </a:lnTo>
                  <a:lnTo>
                    <a:pt x="731384" y="857838"/>
                  </a:lnTo>
                  <a:lnTo>
                    <a:pt x="733198" y="855799"/>
                  </a:lnTo>
                  <a:lnTo>
                    <a:pt x="734332" y="853079"/>
                  </a:lnTo>
                  <a:lnTo>
                    <a:pt x="735919" y="850133"/>
                  </a:lnTo>
                  <a:lnTo>
                    <a:pt x="737733" y="847186"/>
                  </a:lnTo>
                  <a:lnTo>
                    <a:pt x="739546" y="844240"/>
                  </a:lnTo>
                  <a:lnTo>
                    <a:pt x="741814" y="841520"/>
                  </a:lnTo>
                  <a:lnTo>
                    <a:pt x="744081" y="838801"/>
                  </a:lnTo>
                  <a:lnTo>
                    <a:pt x="746575" y="835854"/>
                  </a:lnTo>
                  <a:lnTo>
                    <a:pt x="749296" y="833135"/>
                  </a:lnTo>
                  <a:lnTo>
                    <a:pt x="755191" y="827695"/>
                  </a:lnTo>
                  <a:lnTo>
                    <a:pt x="761993" y="822256"/>
                  </a:lnTo>
                  <a:lnTo>
                    <a:pt x="769249" y="817043"/>
                  </a:lnTo>
                  <a:lnTo>
                    <a:pt x="777638" y="811604"/>
                  </a:lnTo>
                  <a:lnTo>
                    <a:pt x="786254" y="806618"/>
                  </a:lnTo>
                  <a:lnTo>
                    <a:pt x="795777" y="801632"/>
                  </a:lnTo>
                  <a:lnTo>
                    <a:pt x="805527" y="796873"/>
                  </a:lnTo>
                  <a:lnTo>
                    <a:pt x="816183" y="792113"/>
                  </a:lnTo>
                  <a:lnTo>
                    <a:pt x="827293" y="787581"/>
                  </a:lnTo>
                  <a:lnTo>
                    <a:pt x="838630" y="783048"/>
                  </a:lnTo>
                  <a:lnTo>
                    <a:pt x="850647" y="778742"/>
                  </a:lnTo>
                  <a:lnTo>
                    <a:pt x="863345" y="774209"/>
                  </a:lnTo>
                  <a:lnTo>
                    <a:pt x="876268" y="770129"/>
                  </a:lnTo>
                  <a:lnTo>
                    <a:pt x="889419" y="766050"/>
                  </a:lnTo>
                  <a:lnTo>
                    <a:pt x="903023" y="761971"/>
                  </a:lnTo>
                  <a:lnTo>
                    <a:pt x="917081" y="758344"/>
                  </a:lnTo>
                  <a:lnTo>
                    <a:pt x="931139" y="754491"/>
                  </a:lnTo>
                  <a:lnTo>
                    <a:pt x="945650" y="750865"/>
                  </a:lnTo>
                  <a:lnTo>
                    <a:pt x="960388" y="747466"/>
                  </a:lnTo>
                  <a:lnTo>
                    <a:pt x="975352" y="743840"/>
                  </a:lnTo>
                  <a:lnTo>
                    <a:pt x="990544" y="740893"/>
                  </a:lnTo>
                  <a:lnTo>
                    <a:pt x="1005735" y="737494"/>
                  </a:lnTo>
                  <a:lnTo>
                    <a:pt x="1036344" y="731828"/>
                  </a:lnTo>
                  <a:lnTo>
                    <a:pt x="1067407" y="726388"/>
                  </a:lnTo>
                  <a:lnTo>
                    <a:pt x="1098470" y="721629"/>
                  </a:lnTo>
                  <a:lnTo>
                    <a:pt x="1188484" y="955292"/>
                  </a:lnTo>
                  <a:lnTo>
                    <a:pt x="1227483" y="813191"/>
                  </a:lnTo>
                  <a:lnTo>
                    <a:pt x="1178281" y="783954"/>
                  </a:lnTo>
                  <a:lnTo>
                    <a:pt x="1205490" y="715963"/>
                  </a:lnTo>
                  <a:close/>
                  <a:moveTo>
                    <a:pt x="476723" y="658812"/>
                  </a:moveTo>
                  <a:lnTo>
                    <a:pt x="564677" y="658812"/>
                  </a:lnTo>
                  <a:lnTo>
                    <a:pt x="591880" y="727368"/>
                  </a:lnTo>
                  <a:lnTo>
                    <a:pt x="542915" y="756425"/>
                  </a:lnTo>
                  <a:lnTo>
                    <a:pt x="581452" y="898986"/>
                  </a:lnTo>
                  <a:lnTo>
                    <a:pt x="673487" y="664487"/>
                  </a:lnTo>
                  <a:lnTo>
                    <a:pt x="704317" y="669481"/>
                  </a:lnTo>
                  <a:lnTo>
                    <a:pt x="735373" y="674703"/>
                  </a:lnTo>
                  <a:lnTo>
                    <a:pt x="766202" y="680605"/>
                  </a:lnTo>
                  <a:lnTo>
                    <a:pt x="781163" y="683783"/>
                  </a:lnTo>
                  <a:lnTo>
                    <a:pt x="796125" y="686961"/>
                  </a:lnTo>
                  <a:lnTo>
                    <a:pt x="811086" y="690366"/>
                  </a:lnTo>
                  <a:lnTo>
                    <a:pt x="825594" y="693998"/>
                  </a:lnTo>
                  <a:lnTo>
                    <a:pt x="840329" y="697630"/>
                  </a:lnTo>
                  <a:lnTo>
                    <a:pt x="854383" y="701263"/>
                  </a:lnTo>
                  <a:lnTo>
                    <a:pt x="868211" y="705122"/>
                  </a:lnTo>
                  <a:lnTo>
                    <a:pt x="870360" y="705778"/>
                  </a:lnTo>
                  <a:lnTo>
                    <a:pt x="856570" y="709807"/>
                  </a:lnTo>
                  <a:lnTo>
                    <a:pt x="842283" y="714340"/>
                  </a:lnTo>
                  <a:lnTo>
                    <a:pt x="828449" y="719099"/>
                  </a:lnTo>
                  <a:lnTo>
                    <a:pt x="815069" y="723859"/>
                  </a:lnTo>
                  <a:lnTo>
                    <a:pt x="802369" y="728846"/>
                  </a:lnTo>
                  <a:lnTo>
                    <a:pt x="789895" y="734059"/>
                  </a:lnTo>
                  <a:lnTo>
                    <a:pt x="778102" y="739045"/>
                  </a:lnTo>
                  <a:lnTo>
                    <a:pt x="766763" y="744258"/>
                  </a:lnTo>
                  <a:lnTo>
                    <a:pt x="755877" y="749924"/>
                  </a:lnTo>
                  <a:lnTo>
                    <a:pt x="746126" y="755364"/>
                  </a:lnTo>
                  <a:lnTo>
                    <a:pt x="736374" y="761030"/>
                  </a:lnTo>
                  <a:lnTo>
                    <a:pt x="727983" y="766697"/>
                  </a:lnTo>
                  <a:lnTo>
                    <a:pt x="719819" y="772590"/>
                  </a:lnTo>
                  <a:lnTo>
                    <a:pt x="712788" y="778709"/>
                  </a:lnTo>
                  <a:lnTo>
                    <a:pt x="709386" y="781656"/>
                  </a:lnTo>
                  <a:lnTo>
                    <a:pt x="706211" y="784602"/>
                  </a:lnTo>
                  <a:lnTo>
                    <a:pt x="703490" y="788002"/>
                  </a:lnTo>
                  <a:lnTo>
                    <a:pt x="700542" y="790948"/>
                  </a:lnTo>
                  <a:lnTo>
                    <a:pt x="698047" y="794122"/>
                  </a:lnTo>
                  <a:lnTo>
                    <a:pt x="696006" y="797295"/>
                  </a:lnTo>
                  <a:lnTo>
                    <a:pt x="693738" y="800695"/>
                  </a:lnTo>
                  <a:lnTo>
                    <a:pt x="692151" y="803868"/>
                  </a:lnTo>
                  <a:lnTo>
                    <a:pt x="690563" y="807041"/>
                  </a:lnTo>
                  <a:lnTo>
                    <a:pt x="689202" y="810441"/>
                  </a:lnTo>
                  <a:lnTo>
                    <a:pt x="686935" y="812481"/>
                  </a:lnTo>
                  <a:lnTo>
                    <a:pt x="685574" y="814747"/>
                  </a:lnTo>
                  <a:lnTo>
                    <a:pt x="684893" y="815654"/>
                  </a:lnTo>
                  <a:lnTo>
                    <a:pt x="684667" y="817014"/>
                  </a:lnTo>
                  <a:lnTo>
                    <a:pt x="684440" y="818147"/>
                  </a:lnTo>
                  <a:lnTo>
                    <a:pt x="684213" y="819507"/>
                  </a:lnTo>
                  <a:lnTo>
                    <a:pt x="684213" y="1354137"/>
                  </a:lnTo>
                  <a:lnTo>
                    <a:pt x="193036" y="1354137"/>
                  </a:lnTo>
                  <a:lnTo>
                    <a:pt x="179272" y="971549"/>
                  </a:lnTo>
                  <a:lnTo>
                    <a:pt x="165708" y="1354137"/>
                  </a:lnTo>
                  <a:lnTo>
                    <a:pt x="26069" y="1354137"/>
                  </a:lnTo>
                  <a:lnTo>
                    <a:pt x="23576" y="1353910"/>
                  </a:lnTo>
                  <a:lnTo>
                    <a:pt x="20855" y="1353683"/>
                  </a:lnTo>
                  <a:lnTo>
                    <a:pt x="16095" y="1352775"/>
                  </a:lnTo>
                  <a:lnTo>
                    <a:pt x="11561" y="1351640"/>
                  </a:lnTo>
                  <a:lnTo>
                    <a:pt x="9748" y="1350505"/>
                  </a:lnTo>
                  <a:lnTo>
                    <a:pt x="7707" y="1349824"/>
                  </a:lnTo>
                  <a:lnTo>
                    <a:pt x="6121" y="1348689"/>
                  </a:lnTo>
                  <a:lnTo>
                    <a:pt x="4761" y="1347554"/>
                  </a:lnTo>
                  <a:lnTo>
                    <a:pt x="3174" y="1346419"/>
                  </a:lnTo>
                  <a:lnTo>
                    <a:pt x="2040" y="1345057"/>
                  </a:lnTo>
                  <a:lnTo>
                    <a:pt x="1360" y="1343695"/>
                  </a:lnTo>
                  <a:lnTo>
                    <a:pt x="680" y="1342333"/>
                  </a:lnTo>
                  <a:lnTo>
                    <a:pt x="453" y="1340744"/>
                  </a:lnTo>
                  <a:lnTo>
                    <a:pt x="0" y="1339155"/>
                  </a:lnTo>
                  <a:lnTo>
                    <a:pt x="0" y="807729"/>
                  </a:lnTo>
                  <a:lnTo>
                    <a:pt x="0" y="806367"/>
                  </a:lnTo>
                  <a:lnTo>
                    <a:pt x="453" y="805459"/>
                  </a:lnTo>
                  <a:lnTo>
                    <a:pt x="1360" y="803189"/>
                  </a:lnTo>
                  <a:lnTo>
                    <a:pt x="2720" y="801146"/>
                  </a:lnTo>
                  <a:lnTo>
                    <a:pt x="4761" y="799330"/>
                  </a:lnTo>
                  <a:lnTo>
                    <a:pt x="5894" y="796379"/>
                  </a:lnTo>
                  <a:lnTo>
                    <a:pt x="7481" y="793201"/>
                  </a:lnTo>
                  <a:lnTo>
                    <a:pt x="9294" y="790477"/>
                  </a:lnTo>
                  <a:lnTo>
                    <a:pt x="10881" y="787753"/>
                  </a:lnTo>
                  <a:lnTo>
                    <a:pt x="13148" y="784801"/>
                  </a:lnTo>
                  <a:lnTo>
                    <a:pt x="15415" y="781850"/>
                  </a:lnTo>
                  <a:lnTo>
                    <a:pt x="17908" y="779126"/>
                  </a:lnTo>
                  <a:lnTo>
                    <a:pt x="20629" y="776402"/>
                  </a:lnTo>
                  <a:lnTo>
                    <a:pt x="26523" y="770727"/>
                  </a:lnTo>
                  <a:lnTo>
                    <a:pt x="33323" y="765506"/>
                  </a:lnTo>
                  <a:lnTo>
                    <a:pt x="40804" y="760285"/>
                  </a:lnTo>
                  <a:lnTo>
                    <a:pt x="48738" y="755063"/>
                  </a:lnTo>
                  <a:lnTo>
                    <a:pt x="57579" y="750069"/>
                  </a:lnTo>
                  <a:lnTo>
                    <a:pt x="66873" y="745075"/>
                  </a:lnTo>
                  <a:lnTo>
                    <a:pt x="77074" y="740308"/>
                  </a:lnTo>
                  <a:lnTo>
                    <a:pt x="87728" y="735541"/>
                  </a:lnTo>
                  <a:lnTo>
                    <a:pt x="98382" y="730547"/>
                  </a:lnTo>
                  <a:lnTo>
                    <a:pt x="110170" y="726006"/>
                  </a:lnTo>
                  <a:lnTo>
                    <a:pt x="122184" y="721693"/>
                  </a:lnTo>
                  <a:lnTo>
                    <a:pt x="134652" y="717380"/>
                  </a:lnTo>
                  <a:lnTo>
                    <a:pt x="147573" y="713294"/>
                  </a:lnTo>
                  <a:lnTo>
                    <a:pt x="160721" y="709208"/>
                  </a:lnTo>
                  <a:lnTo>
                    <a:pt x="174322" y="705122"/>
                  </a:lnTo>
                  <a:lnTo>
                    <a:pt x="188377" y="701263"/>
                  </a:lnTo>
                  <a:lnTo>
                    <a:pt x="202658" y="697630"/>
                  </a:lnTo>
                  <a:lnTo>
                    <a:pt x="216940" y="693998"/>
                  </a:lnTo>
                  <a:lnTo>
                    <a:pt x="231901" y="690366"/>
                  </a:lnTo>
                  <a:lnTo>
                    <a:pt x="246862" y="687188"/>
                  </a:lnTo>
                  <a:lnTo>
                    <a:pt x="261824" y="683783"/>
                  </a:lnTo>
                  <a:lnTo>
                    <a:pt x="277012" y="680832"/>
                  </a:lnTo>
                  <a:lnTo>
                    <a:pt x="307841" y="674703"/>
                  </a:lnTo>
                  <a:lnTo>
                    <a:pt x="338897" y="669481"/>
                  </a:lnTo>
                  <a:lnTo>
                    <a:pt x="369953" y="664714"/>
                  </a:lnTo>
                  <a:lnTo>
                    <a:pt x="459948" y="898986"/>
                  </a:lnTo>
                  <a:lnTo>
                    <a:pt x="498485" y="756425"/>
                  </a:lnTo>
                  <a:lnTo>
                    <a:pt x="449520" y="727368"/>
                  </a:lnTo>
                  <a:lnTo>
                    <a:pt x="476723" y="658812"/>
                  </a:lnTo>
                  <a:close/>
                  <a:moveTo>
                    <a:pt x="1981777" y="644525"/>
                  </a:moveTo>
                  <a:lnTo>
                    <a:pt x="2069750" y="644525"/>
                  </a:lnTo>
                  <a:lnTo>
                    <a:pt x="2096959" y="712516"/>
                  </a:lnTo>
                  <a:lnTo>
                    <a:pt x="2047757" y="741753"/>
                  </a:lnTo>
                  <a:lnTo>
                    <a:pt x="2086529" y="883854"/>
                  </a:lnTo>
                  <a:lnTo>
                    <a:pt x="2178357" y="649964"/>
                  </a:lnTo>
                  <a:lnTo>
                    <a:pt x="2209420" y="654724"/>
                  </a:lnTo>
                  <a:lnTo>
                    <a:pt x="2240256" y="660390"/>
                  </a:lnTo>
                  <a:lnTo>
                    <a:pt x="2271092" y="666056"/>
                  </a:lnTo>
                  <a:lnTo>
                    <a:pt x="2286284" y="669229"/>
                  </a:lnTo>
                  <a:lnTo>
                    <a:pt x="2301248" y="672402"/>
                  </a:lnTo>
                  <a:lnTo>
                    <a:pt x="2316213" y="675801"/>
                  </a:lnTo>
                  <a:lnTo>
                    <a:pt x="2330724" y="679201"/>
                  </a:lnTo>
                  <a:lnTo>
                    <a:pt x="2345235" y="683053"/>
                  </a:lnTo>
                  <a:lnTo>
                    <a:pt x="2359293" y="686680"/>
                  </a:lnTo>
                  <a:lnTo>
                    <a:pt x="2373124" y="690533"/>
                  </a:lnTo>
                  <a:lnTo>
                    <a:pt x="2386501" y="694385"/>
                  </a:lnTo>
                  <a:lnTo>
                    <a:pt x="2399879" y="698691"/>
                  </a:lnTo>
                  <a:lnTo>
                    <a:pt x="2412576" y="702771"/>
                  </a:lnTo>
                  <a:lnTo>
                    <a:pt x="2425273" y="707077"/>
                  </a:lnTo>
                  <a:lnTo>
                    <a:pt x="2437063" y="711610"/>
                  </a:lnTo>
                  <a:lnTo>
                    <a:pt x="2448400" y="716143"/>
                  </a:lnTo>
                  <a:lnTo>
                    <a:pt x="2459510" y="720675"/>
                  </a:lnTo>
                  <a:lnTo>
                    <a:pt x="2469940" y="725435"/>
                  </a:lnTo>
                  <a:lnTo>
                    <a:pt x="2479916" y="730194"/>
                  </a:lnTo>
                  <a:lnTo>
                    <a:pt x="2489213" y="735180"/>
                  </a:lnTo>
                  <a:lnTo>
                    <a:pt x="2497829" y="740393"/>
                  </a:lnTo>
                  <a:lnTo>
                    <a:pt x="2505991" y="745605"/>
                  </a:lnTo>
                  <a:lnTo>
                    <a:pt x="2513247" y="750818"/>
                  </a:lnTo>
                  <a:lnTo>
                    <a:pt x="2520049" y="756257"/>
                  </a:lnTo>
                  <a:lnTo>
                    <a:pt x="2525944" y="761697"/>
                  </a:lnTo>
                  <a:lnTo>
                    <a:pt x="2528665" y="764416"/>
                  </a:lnTo>
                  <a:lnTo>
                    <a:pt x="2531159" y="767363"/>
                  </a:lnTo>
                  <a:lnTo>
                    <a:pt x="2533426" y="770082"/>
                  </a:lnTo>
                  <a:lnTo>
                    <a:pt x="2535467" y="772802"/>
                  </a:lnTo>
                  <a:lnTo>
                    <a:pt x="2537508" y="775975"/>
                  </a:lnTo>
                  <a:lnTo>
                    <a:pt x="2538868" y="778695"/>
                  </a:lnTo>
                  <a:lnTo>
                    <a:pt x="2540455" y="781641"/>
                  </a:lnTo>
                  <a:lnTo>
                    <a:pt x="2541815" y="784361"/>
                  </a:lnTo>
                  <a:lnTo>
                    <a:pt x="2543856" y="786400"/>
                  </a:lnTo>
                  <a:lnTo>
                    <a:pt x="2545217" y="788440"/>
                  </a:lnTo>
                  <a:lnTo>
                    <a:pt x="2546123" y="790480"/>
                  </a:lnTo>
                  <a:lnTo>
                    <a:pt x="2546350" y="791840"/>
                  </a:lnTo>
                  <a:lnTo>
                    <a:pt x="2546350" y="792746"/>
                  </a:lnTo>
                  <a:lnTo>
                    <a:pt x="2546350" y="1323758"/>
                  </a:lnTo>
                  <a:lnTo>
                    <a:pt x="2546350" y="1325118"/>
                  </a:lnTo>
                  <a:lnTo>
                    <a:pt x="2545670" y="1326705"/>
                  </a:lnTo>
                  <a:lnTo>
                    <a:pt x="2545217" y="1328064"/>
                  </a:lnTo>
                  <a:lnTo>
                    <a:pt x="2544310" y="1329424"/>
                  </a:lnTo>
                  <a:lnTo>
                    <a:pt x="2543176" y="1330784"/>
                  </a:lnTo>
                  <a:lnTo>
                    <a:pt x="2542042" y="1332144"/>
                  </a:lnTo>
                  <a:lnTo>
                    <a:pt x="2540455" y="1333050"/>
                  </a:lnTo>
                  <a:lnTo>
                    <a:pt x="2538641" y="1333957"/>
                  </a:lnTo>
                  <a:lnTo>
                    <a:pt x="2537054" y="1335090"/>
                  </a:lnTo>
                  <a:lnTo>
                    <a:pt x="2535013" y="1335770"/>
                  </a:lnTo>
                  <a:lnTo>
                    <a:pt x="2530479" y="1337357"/>
                  </a:lnTo>
                  <a:lnTo>
                    <a:pt x="2525490" y="1338037"/>
                  </a:lnTo>
                  <a:lnTo>
                    <a:pt x="2522996" y="1338263"/>
                  </a:lnTo>
                  <a:lnTo>
                    <a:pt x="2520276" y="1338263"/>
                  </a:lnTo>
                  <a:lnTo>
                    <a:pt x="2380604" y="1338263"/>
                  </a:lnTo>
                  <a:lnTo>
                    <a:pt x="2367197" y="957263"/>
                  </a:lnTo>
                  <a:lnTo>
                    <a:pt x="2353389" y="1338263"/>
                  </a:lnTo>
                  <a:lnTo>
                    <a:pt x="1800226" y="1338263"/>
                  </a:lnTo>
                  <a:lnTo>
                    <a:pt x="1800226" y="819507"/>
                  </a:lnTo>
                  <a:lnTo>
                    <a:pt x="1799999" y="818147"/>
                  </a:lnTo>
                  <a:lnTo>
                    <a:pt x="1799773" y="817014"/>
                  </a:lnTo>
                  <a:lnTo>
                    <a:pt x="1799546" y="815654"/>
                  </a:lnTo>
                  <a:lnTo>
                    <a:pt x="1798865" y="814747"/>
                  </a:lnTo>
                  <a:lnTo>
                    <a:pt x="1797278" y="812481"/>
                  </a:lnTo>
                  <a:lnTo>
                    <a:pt x="1795237" y="810441"/>
                  </a:lnTo>
                  <a:lnTo>
                    <a:pt x="1794103" y="807041"/>
                  </a:lnTo>
                  <a:lnTo>
                    <a:pt x="1792515" y="803868"/>
                  </a:lnTo>
                  <a:lnTo>
                    <a:pt x="1790474" y="800695"/>
                  </a:lnTo>
                  <a:lnTo>
                    <a:pt x="1788433" y="797295"/>
                  </a:lnTo>
                  <a:lnTo>
                    <a:pt x="1786165" y="794122"/>
                  </a:lnTo>
                  <a:lnTo>
                    <a:pt x="1783898" y="790948"/>
                  </a:lnTo>
                  <a:lnTo>
                    <a:pt x="1781176" y="788002"/>
                  </a:lnTo>
                  <a:lnTo>
                    <a:pt x="1778455" y="784602"/>
                  </a:lnTo>
                  <a:lnTo>
                    <a:pt x="1775053" y="781656"/>
                  </a:lnTo>
                  <a:lnTo>
                    <a:pt x="1771878" y="778709"/>
                  </a:lnTo>
                  <a:lnTo>
                    <a:pt x="1764621" y="772590"/>
                  </a:lnTo>
                  <a:lnTo>
                    <a:pt x="1756910" y="766697"/>
                  </a:lnTo>
                  <a:lnTo>
                    <a:pt x="1748292" y="761030"/>
                  </a:lnTo>
                  <a:lnTo>
                    <a:pt x="1738994" y="755364"/>
                  </a:lnTo>
                  <a:lnTo>
                    <a:pt x="1728789" y="749924"/>
                  </a:lnTo>
                  <a:lnTo>
                    <a:pt x="1718357" y="744258"/>
                  </a:lnTo>
                  <a:lnTo>
                    <a:pt x="1707244" y="739045"/>
                  </a:lnTo>
                  <a:lnTo>
                    <a:pt x="1695224" y="733832"/>
                  </a:lnTo>
                  <a:lnTo>
                    <a:pt x="1682978" y="728619"/>
                  </a:lnTo>
                  <a:lnTo>
                    <a:pt x="1670278" y="723859"/>
                  </a:lnTo>
                  <a:lnTo>
                    <a:pt x="1656898" y="719099"/>
                  </a:lnTo>
                  <a:lnTo>
                    <a:pt x="1643290" y="714340"/>
                  </a:lnTo>
                  <a:lnTo>
                    <a:pt x="1629230" y="709807"/>
                  </a:lnTo>
                  <a:lnTo>
                    <a:pt x="1624147" y="708322"/>
                  </a:lnTo>
                  <a:lnTo>
                    <a:pt x="1626934" y="707304"/>
                  </a:lnTo>
                  <a:lnTo>
                    <a:pt x="1639632" y="702998"/>
                  </a:lnTo>
                  <a:lnTo>
                    <a:pt x="1652556" y="698691"/>
                  </a:lnTo>
                  <a:lnTo>
                    <a:pt x="1665480" y="694612"/>
                  </a:lnTo>
                  <a:lnTo>
                    <a:pt x="1679084" y="690533"/>
                  </a:lnTo>
                  <a:lnTo>
                    <a:pt x="1693368" y="686906"/>
                  </a:lnTo>
                  <a:lnTo>
                    <a:pt x="1707426" y="683053"/>
                  </a:lnTo>
                  <a:lnTo>
                    <a:pt x="1722164" y="679427"/>
                  </a:lnTo>
                  <a:lnTo>
                    <a:pt x="1736675" y="676028"/>
                  </a:lnTo>
                  <a:lnTo>
                    <a:pt x="1751639" y="672628"/>
                  </a:lnTo>
                  <a:lnTo>
                    <a:pt x="1766831" y="669455"/>
                  </a:lnTo>
                  <a:lnTo>
                    <a:pt x="1781795" y="666056"/>
                  </a:lnTo>
                  <a:lnTo>
                    <a:pt x="1812631" y="660390"/>
                  </a:lnTo>
                  <a:lnTo>
                    <a:pt x="1843694" y="654950"/>
                  </a:lnTo>
                  <a:lnTo>
                    <a:pt x="1874757" y="650191"/>
                  </a:lnTo>
                  <a:lnTo>
                    <a:pt x="1964772" y="883854"/>
                  </a:lnTo>
                  <a:lnTo>
                    <a:pt x="2003543" y="741753"/>
                  </a:lnTo>
                  <a:lnTo>
                    <a:pt x="1954342" y="712516"/>
                  </a:lnTo>
                  <a:lnTo>
                    <a:pt x="1981777" y="644525"/>
                  </a:lnTo>
                  <a:close/>
                  <a:moveTo>
                    <a:pt x="1248456" y="69850"/>
                  </a:moveTo>
                  <a:lnTo>
                    <a:pt x="1255033" y="70077"/>
                  </a:lnTo>
                  <a:lnTo>
                    <a:pt x="1261609" y="70304"/>
                  </a:lnTo>
                  <a:lnTo>
                    <a:pt x="1268186" y="70984"/>
                  </a:lnTo>
                  <a:lnTo>
                    <a:pt x="1274536" y="71665"/>
                  </a:lnTo>
                  <a:lnTo>
                    <a:pt x="1281113" y="72346"/>
                  </a:lnTo>
                  <a:lnTo>
                    <a:pt x="1287463" y="73707"/>
                  </a:lnTo>
                  <a:lnTo>
                    <a:pt x="1293813" y="74841"/>
                  </a:lnTo>
                  <a:lnTo>
                    <a:pt x="1299936" y="76429"/>
                  </a:lnTo>
                  <a:lnTo>
                    <a:pt x="1306059" y="78017"/>
                  </a:lnTo>
                  <a:lnTo>
                    <a:pt x="1312409" y="80059"/>
                  </a:lnTo>
                  <a:lnTo>
                    <a:pt x="1318533" y="82101"/>
                  </a:lnTo>
                  <a:lnTo>
                    <a:pt x="1324429" y="84369"/>
                  </a:lnTo>
                  <a:lnTo>
                    <a:pt x="1330325" y="86638"/>
                  </a:lnTo>
                  <a:lnTo>
                    <a:pt x="1335995" y="89134"/>
                  </a:lnTo>
                  <a:lnTo>
                    <a:pt x="1342118" y="91856"/>
                  </a:lnTo>
                  <a:lnTo>
                    <a:pt x="1347788" y="94579"/>
                  </a:lnTo>
                  <a:lnTo>
                    <a:pt x="1353458" y="97982"/>
                  </a:lnTo>
                  <a:lnTo>
                    <a:pt x="1359127" y="100931"/>
                  </a:lnTo>
                  <a:lnTo>
                    <a:pt x="1364570" y="104561"/>
                  </a:lnTo>
                  <a:lnTo>
                    <a:pt x="1370240" y="107964"/>
                  </a:lnTo>
                  <a:lnTo>
                    <a:pt x="1375456" y="111820"/>
                  </a:lnTo>
                  <a:lnTo>
                    <a:pt x="1380672" y="115677"/>
                  </a:lnTo>
                  <a:lnTo>
                    <a:pt x="1386115" y="119534"/>
                  </a:lnTo>
                  <a:lnTo>
                    <a:pt x="1391104" y="123844"/>
                  </a:lnTo>
                  <a:lnTo>
                    <a:pt x="1396093" y="128155"/>
                  </a:lnTo>
                  <a:lnTo>
                    <a:pt x="1400856" y="132465"/>
                  </a:lnTo>
                  <a:lnTo>
                    <a:pt x="1406072" y="137230"/>
                  </a:lnTo>
                  <a:lnTo>
                    <a:pt x="1410834" y="141767"/>
                  </a:lnTo>
                  <a:lnTo>
                    <a:pt x="1415370" y="146985"/>
                  </a:lnTo>
                  <a:lnTo>
                    <a:pt x="1419906" y="151976"/>
                  </a:lnTo>
                  <a:lnTo>
                    <a:pt x="1424442" y="156967"/>
                  </a:lnTo>
                  <a:lnTo>
                    <a:pt x="1428751" y="162185"/>
                  </a:lnTo>
                  <a:lnTo>
                    <a:pt x="1433060" y="167630"/>
                  </a:lnTo>
                  <a:lnTo>
                    <a:pt x="1437369" y="173075"/>
                  </a:lnTo>
                  <a:lnTo>
                    <a:pt x="1441224" y="178973"/>
                  </a:lnTo>
                  <a:lnTo>
                    <a:pt x="1445079" y="184645"/>
                  </a:lnTo>
                  <a:lnTo>
                    <a:pt x="1449161" y="190543"/>
                  </a:lnTo>
                  <a:lnTo>
                    <a:pt x="1452790" y="196669"/>
                  </a:lnTo>
                  <a:lnTo>
                    <a:pt x="1456419" y="202567"/>
                  </a:lnTo>
                  <a:lnTo>
                    <a:pt x="1460047" y="208920"/>
                  </a:lnTo>
                  <a:lnTo>
                    <a:pt x="1463222" y="215272"/>
                  </a:lnTo>
                  <a:lnTo>
                    <a:pt x="1466624" y="221624"/>
                  </a:lnTo>
                  <a:lnTo>
                    <a:pt x="1469572" y="228203"/>
                  </a:lnTo>
                  <a:lnTo>
                    <a:pt x="1472520" y="235010"/>
                  </a:lnTo>
                  <a:lnTo>
                    <a:pt x="1475695" y="241589"/>
                  </a:lnTo>
                  <a:lnTo>
                    <a:pt x="1478417" y="248395"/>
                  </a:lnTo>
                  <a:lnTo>
                    <a:pt x="1480911" y="255428"/>
                  </a:lnTo>
                  <a:lnTo>
                    <a:pt x="1483406" y="262460"/>
                  </a:lnTo>
                  <a:lnTo>
                    <a:pt x="1485674" y="269493"/>
                  </a:lnTo>
                  <a:lnTo>
                    <a:pt x="1487942" y="276753"/>
                  </a:lnTo>
                  <a:lnTo>
                    <a:pt x="1489983" y="284013"/>
                  </a:lnTo>
                  <a:lnTo>
                    <a:pt x="1492024" y="291273"/>
                  </a:lnTo>
                  <a:lnTo>
                    <a:pt x="1493838" y="298986"/>
                  </a:lnTo>
                  <a:lnTo>
                    <a:pt x="1495426" y="306473"/>
                  </a:lnTo>
                  <a:lnTo>
                    <a:pt x="1496786" y="313959"/>
                  </a:lnTo>
                  <a:lnTo>
                    <a:pt x="1498374" y="321673"/>
                  </a:lnTo>
                  <a:lnTo>
                    <a:pt x="1499281" y="329386"/>
                  </a:lnTo>
                  <a:lnTo>
                    <a:pt x="1500415" y="337100"/>
                  </a:lnTo>
                  <a:lnTo>
                    <a:pt x="1500809" y="340447"/>
                  </a:lnTo>
                  <a:lnTo>
                    <a:pt x="1501799" y="339950"/>
                  </a:lnTo>
                  <a:lnTo>
                    <a:pt x="1502922" y="339725"/>
                  </a:lnTo>
                  <a:lnTo>
                    <a:pt x="1504045" y="339725"/>
                  </a:lnTo>
                  <a:lnTo>
                    <a:pt x="1505392" y="339725"/>
                  </a:lnTo>
                  <a:lnTo>
                    <a:pt x="1506291" y="339950"/>
                  </a:lnTo>
                  <a:lnTo>
                    <a:pt x="1508761" y="341076"/>
                  </a:lnTo>
                  <a:lnTo>
                    <a:pt x="1510782" y="342427"/>
                  </a:lnTo>
                  <a:lnTo>
                    <a:pt x="1513028" y="344678"/>
                  </a:lnTo>
                  <a:lnTo>
                    <a:pt x="1515049" y="347380"/>
                  </a:lnTo>
                  <a:lnTo>
                    <a:pt x="1516846" y="350306"/>
                  </a:lnTo>
                  <a:lnTo>
                    <a:pt x="1518642" y="353909"/>
                  </a:lnTo>
                  <a:lnTo>
                    <a:pt x="1520214" y="357736"/>
                  </a:lnTo>
                  <a:lnTo>
                    <a:pt x="1521786" y="362239"/>
                  </a:lnTo>
                  <a:lnTo>
                    <a:pt x="1523134" y="367192"/>
                  </a:lnTo>
                  <a:lnTo>
                    <a:pt x="1524257" y="372145"/>
                  </a:lnTo>
                  <a:lnTo>
                    <a:pt x="1525380" y="377548"/>
                  </a:lnTo>
                  <a:lnTo>
                    <a:pt x="1526053" y="383176"/>
                  </a:lnTo>
                  <a:lnTo>
                    <a:pt x="1526503" y="389030"/>
                  </a:lnTo>
                  <a:lnTo>
                    <a:pt x="1526727" y="395334"/>
                  </a:lnTo>
                  <a:lnTo>
                    <a:pt x="1527176" y="401637"/>
                  </a:lnTo>
                  <a:lnTo>
                    <a:pt x="1526727" y="407941"/>
                  </a:lnTo>
                  <a:lnTo>
                    <a:pt x="1526503" y="414245"/>
                  </a:lnTo>
                  <a:lnTo>
                    <a:pt x="1526053" y="419873"/>
                  </a:lnTo>
                  <a:lnTo>
                    <a:pt x="1525380" y="425727"/>
                  </a:lnTo>
                  <a:lnTo>
                    <a:pt x="1524257" y="430905"/>
                  </a:lnTo>
                  <a:lnTo>
                    <a:pt x="1523134" y="436308"/>
                  </a:lnTo>
                  <a:lnTo>
                    <a:pt x="1521786" y="441036"/>
                  </a:lnTo>
                  <a:lnTo>
                    <a:pt x="1520214" y="445314"/>
                  </a:lnTo>
                  <a:lnTo>
                    <a:pt x="1518642" y="449366"/>
                  </a:lnTo>
                  <a:lnTo>
                    <a:pt x="1516846" y="452743"/>
                  </a:lnTo>
                  <a:lnTo>
                    <a:pt x="1515049" y="456120"/>
                  </a:lnTo>
                  <a:lnTo>
                    <a:pt x="1513028" y="458597"/>
                  </a:lnTo>
                  <a:lnTo>
                    <a:pt x="1510782" y="460623"/>
                  </a:lnTo>
                  <a:lnTo>
                    <a:pt x="1508761" y="462199"/>
                  </a:lnTo>
                  <a:lnTo>
                    <a:pt x="1506291" y="463100"/>
                  </a:lnTo>
                  <a:lnTo>
                    <a:pt x="1505392" y="463325"/>
                  </a:lnTo>
                  <a:lnTo>
                    <a:pt x="1504045" y="463550"/>
                  </a:lnTo>
                  <a:lnTo>
                    <a:pt x="1502922" y="463325"/>
                  </a:lnTo>
                  <a:lnTo>
                    <a:pt x="1501799" y="463100"/>
                  </a:lnTo>
                  <a:lnTo>
                    <a:pt x="1499553" y="462199"/>
                  </a:lnTo>
                  <a:lnTo>
                    <a:pt x="1497308" y="460623"/>
                  </a:lnTo>
                  <a:lnTo>
                    <a:pt x="1496170" y="459597"/>
                  </a:lnTo>
                  <a:lnTo>
                    <a:pt x="1495426" y="463692"/>
                  </a:lnTo>
                  <a:lnTo>
                    <a:pt x="1493838" y="471405"/>
                  </a:lnTo>
                  <a:lnTo>
                    <a:pt x="1492024" y="478892"/>
                  </a:lnTo>
                  <a:lnTo>
                    <a:pt x="1489983" y="486152"/>
                  </a:lnTo>
                  <a:lnTo>
                    <a:pt x="1487942" y="493638"/>
                  </a:lnTo>
                  <a:lnTo>
                    <a:pt x="1485674" y="500671"/>
                  </a:lnTo>
                  <a:lnTo>
                    <a:pt x="1483406" y="507704"/>
                  </a:lnTo>
                  <a:lnTo>
                    <a:pt x="1480911" y="514737"/>
                  </a:lnTo>
                  <a:lnTo>
                    <a:pt x="1478417" y="521770"/>
                  </a:lnTo>
                  <a:lnTo>
                    <a:pt x="1475695" y="528576"/>
                  </a:lnTo>
                  <a:lnTo>
                    <a:pt x="1472520" y="535155"/>
                  </a:lnTo>
                  <a:lnTo>
                    <a:pt x="1469572" y="541961"/>
                  </a:lnTo>
                  <a:lnTo>
                    <a:pt x="1466624" y="548540"/>
                  </a:lnTo>
                  <a:lnTo>
                    <a:pt x="1463222" y="554893"/>
                  </a:lnTo>
                  <a:lnTo>
                    <a:pt x="1460047" y="561245"/>
                  </a:lnTo>
                  <a:lnTo>
                    <a:pt x="1456419" y="567597"/>
                  </a:lnTo>
                  <a:lnTo>
                    <a:pt x="1452790" y="573496"/>
                  </a:lnTo>
                  <a:lnTo>
                    <a:pt x="1449161" y="579621"/>
                  </a:lnTo>
                  <a:lnTo>
                    <a:pt x="1445079" y="585520"/>
                  </a:lnTo>
                  <a:lnTo>
                    <a:pt x="1441224" y="591192"/>
                  </a:lnTo>
                  <a:lnTo>
                    <a:pt x="1437369" y="597090"/>
                  </a:lnTo>
                  <a:lnTo>
                    <a:pt x="1433060" y="602535"/>
                  </a:lnTo>
                  <a:lnTo>
                    <a:pt x="1428751" y="607980"/>
                  </a:lnTo>
                  <a:lnTo>
                    <a:pt x="1424442" y="613198"/>
                  </a:lnTo>
                  <a:lnTo>
                    <a:pt x="1419906" y="618189"/>
                  </a:lnTo>
                  <a:lnTo>
                    <a:pt x="1415370" y="623407"/>
                  </a:lnTo>
                  <a:lnTo>
                    <a:pt x="1410834" y="628171"/>
                  </a:lnTo>
                  <a:lnTo>
                    <a:pt x="1406072" y="632935"/>
                  </a:lnTo>
                  <a:lnTo>
                    <a:pt x="1400856" y="637699"/>
                  </a:lnTo>
                  <a:lnTo>
                    <a:pt x="1396093" y="642010"/>
                  </a:lnTo>
                  <a:lnTo>
                    <a:pt x="1391104" y="646320"/>
                  </a:lnTo>
                  <a:lnTo>
                    <a:pt x="1386115" y="650631"/>
                  </a:lnTo>
                  <a:lnTo>
                    <a:pt x="1380672" y="654714"/>
                  </a:lnTo>
                  <a:lnTo>
                    <a:pt x="1375456" y="658344"/>
                  </a:lnTo>
                  <a:lnTo>
                    <a:pt x="1370240" y="662201"/>
                  </a:lnTo>
                  <a:lnTo>
                    <a:pt x="1364570" y="665831"/>
                  </a:lnTo>
                  <a:lnTo>
                    <a:pt x="1359127" y="669007"/>
                  </a:lnTo>
                  <a:lnTo>
                    <a:pt x="1353458" y="672410"/>
                  </a:lnTo>
                  <a:lnTo>
                    <a:pt x="1347788" y="675359"/>
                  </a:lnTo>
                  <a:lnTo>
                    <a:pt x="1342118" y="678309"/>
                  </a:lnTo>
                  <a:lnTo>
                    <a:pt x="1335995" y="681031"/>
                  </a:lnTo>
                  <a:lnTo>
                    <a:pt x="1330325" y="683753"/>
                  </a:lnTo>
                  <a:lnTo>
                    <a:pt x="1324429" y="686022"/>
                  </a:lnTo>
                  <a:lnTo>
                    <a:pt x="1318533" y="688291"/>
                  </a:lnTo>
                  <a:lnTo>
                    <a:pt x="1312409" y="690333"/>
                  </a:lnTo>
                  <a:lnTo>
                    <a:pt x="1306059" y="692148"/>
                  </a:lnTo>
                  <a:lnTo>
                    <a:pt x="1299936" y="693736"/>
                  </a:lnTo>
                  <a:lnTo>
                    <a:pt x="1293813" y="695324"/>
                  </a:lnTo>
                  <a:lnTo>
                    <a:pt x="1287463" y="696458"/>
                  </a:lnTo>
                  <a:lnTo>
                    <a:pt x="1281113" y="697592"/>
                  </a:lnTo>
                  <a:lnTo>
                    <a:pt x="1274536" y="698500"/>
                  </a:lnTo>
                  <a:lnTo>
                    <a:pt x="1268186" y="699407"/>
                  </a:lnTo>
                  <a:lnTo>
                    <a:pt x="1261609" y="699861"/>
                  </a:lnTo>
                  <a:lnTo>
                    <a:pt x="1255033" y="700088"/>
                  </a:lnTo>
                  <a:lnTo>
                    <a:pt x="1248456" y="700088"/>
                  </a:lnTo>
                  <a:lnTo>
                    <a:pt x="1241879" y="700088"/>
                  </a:lnTo>
                  <a:lnTo>
                    <a:pt x="1235529" y="699861"/>
                  </a:lnTo>
                  <a:lnTo>
                    <a:pt x="1228952" y="699407"/>
                  </a:lnTo>
                  <a:lnTo>
                    <a:pt x="1222602" y="698500"/>
                  </a:lnTo>
                  <a:lnTo>
                    <a:pt x="1216252" y="697592"/>
                  </a:lnTo>
                  <a:lnTo>
                    <a:pt x="1209675" y="696458"/>
                  </a:lnTo>
                  <a:lnTo>
                    <a:pt x="1203325" y="695324"/>
                  </a:lnTo>
                  <a:lnTo>
                    <a:pt x="1197429" y="693736"/>
                  </a:lnTo>
                  <a:lnTo>
                    <a:pt x="1191079" y="692148"/>
                  </a:lnTo>
                  <a:lnTo>
                    <a:pt x="1184956" y="690333"/>
                  </a:lnTo>
                  <a:lnTo>
                    <a:pt x="1178832" y="688291"/>
                  </a:lnTo>
                  <a:lnTo>
                    <a:pt x="1172936" y="686022"/>
                  </a:lnTo>
                  <a:lnTo>
                    <a:pt x="1166813" y="683753"/>
                  </a:lnTo>
                  <a:lnTo>
                    <a:pt x="1160916" y="681031"/>
                  </a:lnTo>
                  <a:lnTo>
                    <a:pt x="1155247" y="678309"/>
                  </a:lnTo>
                  <a:lnTo>
                    <a:pt x="1149350" y="675359"/>
                  </a:lnTo>
                  <a:lnTo>
                    <a:pt x="1143907" y="672410"/>
                  </a:lnTo>
                  <a:lnTo>
                    <a:pt x="1138011" y="669007"/>
                  </a:lnTo>
                  <a:lnTo>
                    <a:pt x="1132568" y="665831"/>
                  </a:lnTo>
                  <a:lnTo>
                    <a:pt x="1127125" y="662201"/>
                  </a:lnTo>
                  <a:lnTo>
                    <a:pt x="1121682" y="658344"/>
                  </a:lnTo>
                  <a:lnTo>
                    <a:pt x="1116240" y="654714"/>
                  </a:lnTo>
                  <a:lnTo>
                    <a:pt x="1111250" y="650631"/>
                  </a:lnTo>
                  <a:lnTo>
                    <a:pt x="1106034" y="646320"/>
                  </a:lnTo>
                  <a:lnTo>
                    <a:pt x="1101272" y="642010"/>
                  </a:lnTo>
                  <a:lnTo>
                    <a:pt x="1096056" y="637699"/>
                  </a:lnTo>
                  <a:lnTo>
                    <a:pt x="1091293" y="632935"/>
                  </a:lnTo>
                  <a:lnTo>
                    <a:pt x="1086531" y="628171"/>
                  </a:lnTo>
                  <a:lnTo>
                    <a:pt x="1081768" y="623407"/>
                  </a:lnTo>
                  <a:lnTo>
                    <a:pt x="1077232" y="618189"/>
                  </a:lnTo>
                  <a:lnTo>
                    <a:pt x="1072697" y="613198"/>
                  </a:lnTo>
                  <a:lnTo>
                    <a:pt x="1068388" y="607980"/>
                  </a:lnTo>
                  <a:lnTo>
                    <a:pt x="1064079" y="602535"/>
                  </a:lnTo>
                  <a:lnTo>
                    <a:pt x="1059997" y="597090"/>
                  </a:lnTo>
                  <a:lnTo>
                    <a:pt x="1055688" y="591192"/>
                  </a:lnTo>
                  <a:lnTo>
                    <a:pt x="1052059" y="585520"/>
                  </a:lnTo>
                  <a:lnTo>
                    <a:pt x="1048204" y="579621"/>
                  </a:lnTo>
                  <a:lnTo>
                    <a:pt x="1044348" y="573496"/>
                  </a:lnTo>
                  <a:lnTo>
                    <a:pt x="1040947" y="567597"/>
                  </a:lnTo>
                  <a:lnTo>
                    <a:pt x="1037318" y="561245"/>
                  </a:lnTo>
                  <a:lnTo>
                    <a:pt x="1033916" y="554893"/>
                  </a:lnTo>
                  <a:lnTo>
                    <a:pt x="1030514" y="548540"/>
                  </a:lnTo>
                  <a:lnTo>
                    <a:pt x="1027566" y="541961"/>
                  </a:lnTo>
                  <a:lnTo>
                    <a:pt x="1024391" y="535155"/>
                  </a:lnTo>
                  <a:lnTo>
                    <a:pt x="1021670" y="528576"/>
                  </a:lnTo>
                  <a:lnTo>
                    <a:pt x="1018948" y="521770"/>
                  </a:lnTo>
                  <a:lnTo>
                    <a:pt x="1016227" y="514737"/>
                  </a:lnTo>
                  <a:lnTo>
                    <a:pt x="1013959" y="507704"/>
                  </a:lnTo>
                  <a:lnTo>
                    <a:pt x="1011238" y="500671"/>
                  </a:lnTo>
                  <a:lnTo>
                    <a:pt x="1008970" y="493638"/>
                  </a:lnTo>
                  <a:lnTo>
                    <a:pt x="1007155" y="486152"/>
                  </a:lnTo>
                  <a:lnTo>
                    <a:pt x="1005341" y="478892"/>
                  </a:lnTo>
                  <a:lnTo>
                    <a:pt x="1003527" y="471405"/>
                  </a:lnTo>
                  <a:lnTo>
                    <a:pt x="1001713" y="463692"/>
                  </a:lnTo>
                  <a:lnTo>
                    <a:pt x="1001178" y="460749"/>
                  </a:lnTo>
                  <a:lnTo>
                    <a:pt x="999308" y="462199"/>
                  </a:lnTo>
                  <a:lnTo>
                    <a:pt x="997052" y="463100"/>
                  </a:lnTo>
                  <a:lnTo>
                    <a:pt x="995698" y="463325"/>
                  </a:lnTo>
                  <a:lnTo>
                    <a:pt x="994569" y="463550"/>
                  </a:lnTo>
                  <a:lnTo>
                    <a:pt x="993215" y="463325"/>
                  </a:lnTo>
                  <a:lnTo>
                    <a:pt x="992312" y="463100"/>
                  </a:lnTo>
                  <a:lnTo>
                    <a:pt x="990056" y="462199"/>
                  </a:lnTo>
                  <a:lnTo>
                    <a:pt x="987799" y="460623"/>
                  </a:lnTo>
                  <a:lnTo>
                    <a:pt x="985768" y="458597"/>
                  </a:lnTo>
                  <a:lnTo>
                    <a:pt x="983737" y="456120"/>
                  </a:lnTo>
                  <a:lnTo>
                    <a:pt x="981706" y="452743"/>
                  </a:lnTo>
                  <a:lnTo>
                    <a:pt x="979900" y="449366"/>
                  </a:lnTo>
                  <a:lnTo>
                    <a:pt x="978095" y="445314"/>
                  </a:lnTo>
                  <a:lnTo>
                    <a:pt x="976741" y="441036"/>
                  </a:lnTo>
                  <a:lnTo>
                    <a:pt x="975387" y="436308"/>
                  </a:lnTo>
                  <a:lnTo>
                    <a:pt x="974484" y="430905"/>
                  </a:lnTo>
                  <a:lnTo>
                    <a:pt x="973356" y="425727"/>
                  </a:lnTo>
                  <a:lnTo>
                    <a:pt x="972679" y="419873"/>
                  </a:lnTo>
                  <a:lnTo>
                    <a:pt x="971776" y="414245"/>
                  </a:lnTo>
                  <a:lnTo>
                    <a:pt x="971550" y="407941"/>
                  </a:lnTo>
                  <a:lnTo>
                    <a:pt x="971550" y="401637"/>
                  </a:lnTo>
                  <a:lnTo>
                    <a:pt x="971550" y="395334"/>
                  </a:lnTo>
                  <a:lnTo>
                    <a:pt x="971776" y="389030"/>
                  </a:lnTo>
                  <a:lnTo>
                    <a:pt x="972679" y="383176"/>
                  </a:lnTo>
                  <a:lnTo>
                    <a:pt x="973356" y="377548"/>
                  </a:lnTo>
                  <a:lnTo>
                    <a:pt x="974484" y="372145"/>
                  </a:lnTo>
                  <a:lnTo>
                    <a:pt x="975387" y="367192"/>
                  </a:lnTo>
                  <a:lnTo>
                    <a:pt x="976741" y="362239"/>
                  </a:lnTo>
                  <a:lnTo>
                    <a:pt x="978095" y="357736"/>
                  </a:lnTo>
                  <a:lnTo>
                    <a:pt x="979900" y="353909"/>
                  </a:lnTo>
                  <a:lnTo>
                    <a:pt x="981706" y="350306"/>
                  </a:lnTo>
                  <a:lnTo>
                    <a:pt x="983737" y="347380"/>
                  </a:lnTo>
                  <a:lnTo>
                    <a:pt x="985768" y="344678"/>
                  </a:lnTo>
                  <a:lnTo>
                    <a:pt x="987799" y="342427"/>
                  </a:lnTo>
                  <a:lnTo>
                    <a:pt x="990056" y="341076"/>
                  </a:lnTo>
                  <a:lnTo>
                    <a:pt x="992312" y="339950"/>
                  </a:lnTo>
                  <a:lnTo>
                    <a:pt x="993215" y="339725"/>
                  </a:lnTo>
                  <a:lnTo>
                    <a:pt x="994569" y="339725"/>
                  </a:lnTo>
                  <a:lnTo>
                    <a:pt x="995698" y="339725"/>
                  </a:lnTo>
                  <a:lnTo>
                    <a:pt x="996322" y="339829"/>
                  </a:lnTo>
                  <a:lnTo>
                    <a:pt x="996723" y="337100"/>
                  </a:lnTo>
                  <a:lnTo>
                    <a:pt x="997630" y="329386"/>
                  </a:lnTo>
                  <a:lnTo>
                    <a:pt x="998991" y="321673"/>
                  </a:lnTo>
                  <a:lnTo>
                    <a:pt x="1000352" y="313959"/>
                  </a:lnTo>
                  <a:lnTo>
                    <a:pt x="1001713" y="306473"/>
                  </a:lnTo>
                  <a:lnTo>
                    <a:pt x="1003527" y="298986"/>
                  </a:lnTo>
                  <a:lnTo>
                    <a:pt x="1005341" y="291273"/>
                  </a:lnTo>
                  <a:lnTo>
                    <a:pt x="1007155" y="284013"/>
                  </a:lnTo>
                  <a:lnTo>
                    <a:pt x="1008970" y="276753"/>
                  </a:lnTo>
                  <a:lnTo>
                    <a:pt x="1011238" y="269493"/>
                  </a:lnTo>
                  <a:lnTo>
                    <a:pt x="1013959" y="262460"/>
                  </a:lnTo>
                  <a:lnTo>
                    <a:pt x="1016227" y="255428"/>
                  </a:lnTo>
                  <a:lnTo>
                    <a:pt x="1018948" y="248395"/>
                  </a:lnTo>
                  <a:lnTo>
                    <a:pt x="1021670" y="241589"/>
                  </a:lnTo>
                  <a:lnTo>
                    <a:pt x="1024391" y="235010"/>
                  </a:lnTo>
                  <a:lnTo>
                    <a:pt x="1027566" y="228203"/>
                  </a:lnTo>
                  <a:lnTo>
                    <a:pt x="1030514" y="221624"/>
                  </a:lnTo>
                  <a:lnTo>
                    <a:pt x="1033916" y="215272"/>
                  </a:lnTo>
                  <a:lnTo>
                    <a:pt x="1037318" y="208920"/>
                  </a:lnTo>
                  <a:lnTo>
                    <a:pt x="1040947" y="202567"/>
                  </a:lnTo>
                  <a:lnTo>
                    <a:pt x="1044348" y="196669"/>
                  </a:lnTo>
                  <a:lnTo>
                    <a:pt x="1048204" y="190543"/>
                  </a:lnTo>
                  <a:lnTo>
                    <a:pt x="1052059" y="184645"/>
                  </a:lnTo>
                  <a:lnTo>
                    <a:pt x="1055688" y="178973"/>
                  </a:lnTo>
                  <a:lnTo>
                    <a:pt x="1059997" y="173075"/>
                  </a:lnTo>
                  <a:lnTo>
                    <a:pt x="1064079" y="167630"/>
                  </a:lnTo>
                  <a:lnTo>
                    <a:pt x="1068388" y="162185"/>
                  </a:lnTo>
                  <a:lnTo>
                    <a:pt x="1072697" y="156967"/>
                  </a:lnTo>
                  <a:lnTo>
                    <a:pt x="1077232" y="151976"/>
                  </a:lnTo>
                  <a:lnTo>
                    <a:pt x="1081768" y="146985"/>
                  </a:lnTo>
                  <a:lnTo>
                    <a:pt x="1086531" y="141767"/>
                  </a:lnTo>
                  <a:lnTo>
                    <a:pt x="1091293" y="137230"/>
                  </a:lnTo>
                  <a:lnTo>
                    <a:pt x="1096056" y="132465"/>
                  </a:lnTo>
                  <a:lnTo>
                    <a:pt x="1101272" y="128155"/>
                  </a:lnTo>
                  <a:lnTo>
                    <a:pt x="1106034" y="123844"/>
                  </a:lnTo>
                  <a:lnTo>
                    <a:pt x="1111250" y="119534"/>
                  </a:lnTo>
                  <a:lnTo>
                    <a:pt x="1116240" y="115677"/>
                  </a:lnTo>
                  <a:lnTo>
                    <a:pt x="1121682" y="111820"/>
                  </a:lnTo>
                  <a:lnTo>
                    <a:pt x="1127125" y="107964"/>
                  </a:lnTo>
                  <a:lnTo>
                    <a:pt x="1132568" y="104561"/>
                  </a:lnTo>
                  <a:lnTo>
                    <a:pt x="1138011" y="100931"/>
                  </a:lnTo>
                  <a:lnTo>
                    <a:pt x="1143907" y="97982"/>
                  </a:lnTo>
                  <a:lnTo>
                    <a:pt x="1149350" y="94579"/>
                  </a:lnTo>
                  <a:lnTo>
                    <a:pt x="1155247" y="91856"/>
                  </a:lnTo>
                  <a:lnTo>
                    <a:pt x="1160916" y="89134"/>
                  </a:lnTo>
                  <a:lnTo>
                    <a:pt x="1166813" y="86638"/>
                  </a:lnTo>
                  <a:lnTo>
                    <a:pt x="1172936" y="84369"/>
                  </a:lnTo>
                  <a:lnTo>
                    <a:pt x="1178832" y="82101"/>
                  </a:lnTo>
                  <a:lnTo>
                    <a:pt x="1184956" y="80059"/>
                  </a:lnTo>
                  <a:lnTo>
                    <a:pt x="1191079" y="78017"/>
                  </a:lnTo>
                  <a:lnTo>
                    <a:pt x="1197429" y="76429"/>
                  </a:lnTo>
                  <a:lnTo>
                    <a:pt x="1203325" y="74841"/>
                  </a:lnTo>
                  <a:lnTo>
                    <a:pt x="1209675" y="73707"/>
                  </a:lnTo>
                  <a:lnTo>
                    <a:pt x="1216252" y="72346"/>
                  </a:lnTo>
                  <a:lnTo>
                    <a:pt x="1222602" y="71665"/>
                  </a:lnTo>
                  <a:lnTo>
                    <a:pt x="1228952" y="70984"/>
                  </a:lnTo>
                  <a:lnTo>
                    <a:pt x="1235529" y="70304"/>
                  </a:lnTo>
                  <a:lnTo>
                    <a:pt x="1241879" y="70077"/>
                  </a:lnTo>
                  <a:lnTo>
                    <a:pt x="1248456" y="69850"/>
                  </a:lnTo>
                  <a:close/>
                  <a:moveTo>
                    <a:pt x="513333" y="14287"/>
                  </a:moveTo>
                  <a:lnTo>
                    <a:pt x="519907" y="14287"/>
                  </a:lnTo>
                  <a:lnTo>
                    <a:pt x="526481" y="14287"/>
                  </a:lnTo>
                  <a:lnTo>
                    <a:pt x="533055" y="14514"/>
                  </a:lnTo>
                  <a:lnTo>
                    <a:pt x="539629" y="14968"/>
                  </a:lnTo>
                  <a:lnTo>
                    <a:pt x="545976" y="15875"/>
                  </a:lnTo>
                  <a:lnTo>
                    <a:pt x="552550" y="16783"/>
                  </a:lnTo>
                  <a:lnTo>
                    <a:pt x="558670" y="17917"/>
                  </a:lnTo>
                  <a:lnTo>
                    <a:pt x="565017" y="19051"/>
                  </a:lnTo>
                  <a:lnTo>
                    <a:pt x="571365" y="20639"/>
                  </a:lnTo>
                  <a:lnTo>
                    <a:pt x="577485" y="22454"/>
                  </a:lnTo>
                  <a:lnTo>
                    <a:pt x="583379" y="24042"/>
                  </a:lnTo>
                  <a:lnTo>
                    <a:pt x="589499" y="26084"/>
                  </a:lnTo>
                  <a:lnTo>
                    <a:pt x="595620" y="28353"/>
                  </a:lnTo>
                  <a:lnTo>
                    <a:pt x="601740" y="30621"/>
                  </a:lnTo>
                  <a:lnTo>
                    <a:pt x="607408" y="33571"/>
                  </a:lnTo>
                  <a:lnTo>
                    <a:pt x="613301" y="36066"/>
                  </a:lnTo>
                  <a:lnTo>
                    <a:pt x="618969" y="39016"/>
                  </a:lnTo>
                  <a:lnTo>
                    <a:pt x="624862" y="41965"/>
                  </a:lnTo>
                  <a:lnTo>
                    <a:pt x="630303" y="45368"/>
                  </a:lnTo>
                  <a:lnTo>
                    <a:pt x="635970" y="48544"/>
                  </a:lnTo>
                  <a:lnTo>
                    <a:pt x="641184" y="52174"/>
                  </a:lnTo>
                  <a:lnTo>
                    <a:pt x="646851" y="56031"/>
                  </a:lnTo>
                  <a:lnTo>
                    <a:pt x="652065" y="59887"/>
                  </a:lnTo>
                  <a:lnTo>
                    <a:pt x="657052" y="63744"/>
                  </a:lnTo>
                  <a:lnTo>
                    <a:pt x="662492" y="68055"/>
                  </a:lnTo>
                  <a:lnTo>
                    <a:pt x="667479" y="72365"/>
                  </a:lnTo>
                  <a:lnTo>
                    <a:pt x="672239" y="76902"/>
                  </a:lnTo>
                  <a:lnTo>
                    <a:pt x="677227" y="81440"/>
                  </a:lnTo>
                  <a:lnTo>
                    <a:pt x="681760" y="86204"/>
                  </a:lnTo>
                  <a:lnTo>
                    <a:pt x="686521" y="90968"/>
                  </a:lnTo>
                  <a:lnTo>
                    <a:pt x="691281" y="96186"/>
                  </a:lnTo>
                  <a:lnTo>
                    <a:pt x="695815" y="101177"/>
                  </a:lnTo>
                  <a:lnTo>
                    <a:pt x="699895" y="106395"/>
                  </a:lnTo>
                  <a:lnTo>
                    <a:pt x="704202" y="112067"/>
                  </a:lnTo>
                  <a:lnTo>
                    <a:pt x="708509" y="117512"/>
                  </a:lnTo>
                  <a:lnTo>
                    <a:pt x="712589" y="123183"/>
                  </a:lnTo>
                  <a:lnTo>
                    <a:pt x="716443" y="128855"/>
                  </a:lnTo>
                  <a:lnTo>
                    <a:pt x="720523" y="134754"/>
                  </a:lnTo>
                  <a:lnTo>
                    <a:pt x="723924" y="140652"/>
                  </a:lnTo>
                  <a:lnTo>
                    <a:pt x="727777" y="146778"/>
                  </a:lnTo>
                  <a:lnTo>
                    <a:pt x="730951" y="153130"/>
                  </a:lnTo>
                  <a:lnTo>
                    <a:pt x="734578" y="159482"/>
                  </a:lnTo>
                  <a:lnTo>
                    <a:pt x="737751" y="166061"/>
                  </a:lnTo>
                  <a:lnTo>
                    <a:pt x="740925" y="172640"/>
                  </a:lnTo>
                  <a:lnTo>
                    <a:pt x="743872" y="179220"/>
                  </a:lnTo>
                  <a:lnTo>
                    <a:pt x="746592" y="186026"/>
                  </a:lnTo>
                  <a:lnTo>
                    <a:pt x="749539" y="192832"/>
                  </a:lnTo>
                  <a:lnTo>
                    <a:pt x="752259" y="199638"/>
                  </a:lnTo>
                  <a:lnTo>
                    <a:pt x="754753" y="206671"/>
                  </a:lnTo>
                  <a:lnTo>
                    <a:pt x="757020" y="213704"/>
                  </a:lnTo>
                  <a:lnTo>
                    <a:pt x="759287" y="220963"/>
                  </a:lnTo>
                  <a:lnTo>
                    <a:pt x="761327" y="228450"/>
                  </a:lnTo>
                  <a:lnTo>
                    <a:pt x="763367" y="235710"/>
                  </a:lnTo>
                  <a:lnTo>
                    <a:pt x="765180" y="242969"/>
                  </a:lnTo>
                  <a:lnTo>
                    <a:pt x="766540" y="250683"/>
                  </a:lnTo>
                  <a:lnTo>
                    <a:pt x="768127" y="258170"/>
                  </a:lnTo>
                  <a:lnTo>
                    <a:pt x="769261" y="265656"/>
                  </a:lnTo>
                  <a:lnTo>
                    <a:pt x="770621" y="273597"/>
                  </a:lnTo>
                  <a:lnTo>
                    <a:pt x="771528" y="281310"/>
                  </a:lnTo>
                  <a:lnTo>
                    <a:pt x="771841" y="283505"/>
                  </a:lnTo>
                  <a:lnTo>
                    <a:pt x="773361" y="282802"/>
                  </a:lnTo>
                  <a:lnTo>
                    <a:pt x="774259" y="282574"/>
                  </a:lnTo>
                  <a:lnTo>
                    <a:pt x="775606" y="282574"/>
                  </a:lnTo>
                  <a:lnTo>
                    <a:pt x="776729" y="282574"/>
                  </a:lnTo>
                  <a:lnTo>
                    <a:pt x="777852" y="282802"/>
                  </a:lnTo>
                  <a:lnTo>
                    <a:pt x="780098" y="283945"/>
                  </a:lnTo>
                  <a:lnTo>
                    <a:pt x="782344" y="285315"/>
                  </a:lnTo>
                  <a:lnTo>
                    <a:pt x="784589" y="287371"/>
                  </a:lnTo>
                  <a:lnTo>
                    <a:pt x="786611" y="289884"/>
                  </a:lnTo>
                  <a:lnTo>
                    <a:pt x="788407" y="293311"/>
                  </a:lnTo>
                  <a:lnTo>
                    <a:pt x="789979" y="296737"/>
                  </a:lnTo>
                  <a:lnTo>
                    <a:pt x="791776" y="300849"/>
                  </a:lnTo>
                  <a:lnTo>
                    <a:pt x="793348" y="305189"/>
                  </a:lnTo>
                  <a:lnTo>
                    <a:pt x="794471" y="309987"/>
                  </a:lnTo>
                  <a:lnTo>
                    <a:pt x="795818" y="315469"/>
                  </a:lnTo>
                  <a:lnTo>
                    <a:pt x="796492" y="320723"/>
                  </a:lnTo>
                  <a:lnTo>
                    <a:pt x="797390" y="326663"/>
                  </a:lnTo>
                  <a:lnTo>
                    <a:pt x="798064" y="332602"/>
                  </a:lnTo>
                  <a:lnTo>
                    <a:pt x="798289" y="338770"/>
                  </a:lnTo>
                  <a:lnTo>
                    <a:pt x="798513" y="345166"/>
                  </a:lnTo>
                  <a:lnTo>
                    <a:pt x="798289" y="351563"/>
                  </a:lnTo>
                  <a:lnTo>
                    <a:pt x="798064" y="357730"/>
                  </a:lnTo>
                  <a:lnTo>
                    <a:pt x="797390" y="363898"/>
                  </a:lnTo>
                  <a:lnTo>
                    <a:pt x="796492" y="369609"/>
                  </a:lnTo>
                  <a:lnTo>
                    <a:pt x="795818" y="375092"/>
                  </a:lnTo>
                  <a:lnTo>
                    <a:pt x="794471" y="380117"/>
                  </a:lnTo>
                  <a:lnTo>
                    <a:pt x="793348" y="385143"/>
                  </a:lnTo>
                  <a:lnTo>
                    <a:pt x="791776" y="389712"/>
                  </a:lnTo>
                  <a:lnTo>
                    <a:pt x="789979" y="393595"/>
                  </a:lnTo>
                  <a:lnTo>
                    <a:pt x="788407" y="397250"/>
                  </a:lnTo>
                  <a:lnTo>
                    <a:pt x="786611" y="400220"/>
                  </a:lnTo>
                  <a:lnTo>
                    <a:pt x="784589" y="403190"/>
                  </a:lnTo>
                  <a:lnTo>
                    <a:pt x="782344" y="405017"/>
                  </a:lnTo>
                  <a:lnTo>
                    <a:pt x="780098" y="406616"/>
                  </a:lnTo>
                  <a:lnTo>
                    <a:pt x="777852" y="407758"/>
                  </a:lnTo>
                  <a:lnTo>
                    <a:pt x="776729" y="407987"/>
                  </a:lnTo>
                  <a:lnTo>
                    <a:pt x="775606" y="407987"/>
                  </a:lnTo>
                  <a:lnTo>
                    <a:pt x="774259" y="407987"/>
                  </a:lnTo>
                  <a:lnTo>
                    <a:pt x="773361" y="407758"/>
                  </a:lnTo>
                  <a:lnTo>
                    <a:pt x="770890" y="406616"/>
                  </a:lnTo>
                  <a:lnTo>
                    <a:pt x="768869" y="405017"/>
                  </a:lnTo>
                  <a:lnTo>
                    <a:pt x="767445" y="403859"/>
                  </a:lnTo>
                  <a:lnTo>
                    <a:pt x="766540" y="408129"/>
                  </a:lnTo>
                  <a:lnTo>
                    <a:pt x="765180" y="415616"/>
                  </a:lnTo>
                  <a:lnTo>
                    <a:pt x="763367" y="423102"/>
                  </a:lnTo>
                  <a:lnTo>
                    <a:pt x="761327" y="430362"/>
                  </a:lnTo>
                  <a:lnTo>
                    <a:pt x="759287" y="437622"/>
                  </a:lnTo>
                  <a:lnTo>
                    <a:pt x="757020" y="444655"/>
                  </a:lnTo>
                  <a:lnTo>
                    <a:pt x="754753" y="452141"/>
                  </a:lnTo>
                  <a:lnTo>
                    <a:pt x="752259" y="458947"/>
                  </a:lnTo>
                  <a:lnTo>
                    <a:pt x="749539" y="465980"/>
                  </a:lnTo>
                  <a:lnTo>
                    <a:pt x="746592" y="472786"/>
                  </a:lnTo>
                  <a:lnTo>
                    <a:pt x="743872" y="479592"/>
                  </a:lnTo>
                  <a:lnTo>
                    <a:pt x="740925" y="486171"/>
                  </a:lnTo>
                  <a:lnTo>
                    <a:pt x="737751" y="492751"/>
                  </a:lnTo>
                  <a:lnTo>
                    <a:pt x="734578" y="499330"/>
                  </a:lnTo>
                  <a:lnTo>
                    <a:pt x="730951" y="505682"/>
                  </a:lnTo>
                  <a:lnTo>
                    <a:pt x="727777" y="511581"/>
                  </a:lnTo>
                  <a:lnTo>
                    <a:pt x="723924" y="517933"/>
                  </a:lnTo>
                  <a:lnTo>
                    <a:pt x="720523" y="523831"/>
                  </a:lnTo>
                  <a:lnTo>
                    <a:pt x="716443" y="529730"/>
                  </a:lnTo>
                  <a:lnTo>
                    <a:pt x="712589" y="535629"/>
                  </a:lnTo>
                  <a:lnTo>
                    <a:pt x="708509" y="541300"/>
                  </a:lnTo>
                  <a:lnTo>
                    <a:pt x="704202" y="546745"/>
                  </a:lnTo>
                  <a:lnTo>
                    <a:pt x="699895" y="551963"/>
                  </a:lnTo>
                  <a:lnTo>
                    <a:pt x="695815" y="557408"/>
                  </a:lnTo>
                  <a:lnTo>
                    <a:pt x="691281" y="562626"/>
                  </a:lnTo>
                  <a:lnTo>
                    <a:pt x="686521" y="567617"/>
                  </a:lnTo>
                  <a:lnTo>
                    <a:pt x="681760" y="572608"/>
                  </a:lnTo>
                  <a:lnTo>
                    <a:pt x="677227" y="577372"/>
                  </a:lnTo>
                  <a:lnTo>
                    <a:pt x="672239" y="581909"/>
                  </a:lnTo>
                  <a:lnTo>
                    <a:pt x="667479" y="586447"/>
                  </a:lnTo>
                  <a:lnTo>
                    <a:pt x="662492" y="590757"/>
                  </a:lnTo>
                  <a:lnTo>
                    <a:pt x="657052" y="594841"/>
                  </a:lnTo>
                  <a:lnTo>
                    <a:pt x="652065" y="598698"/>
                  </a:lnTo>
                  <a:lnTo>
                    <a:pt x="646851" y="602781"/>
                  </a:lnTo>
                  <a:lnTo>
                    <a:pt x="641184" y="606411"/>
                  </a:lnTo>
                  <a:lnTo>
                    <a:pt x="635970" y="609814"/>
                  </a:lnTo>
                  <a:lnTo>
                    <a:pt x="630303" y="613444"/>
                  </a:lnTo>
                  <a:lnTo>
                    <a:pt x="624862" y="616620"/>
                  </a:lnTo>
                  <a:lnTo>
                    <a:pt x="618969" y="619796"/>
                  </a:lnTo>
                  <a:lnTo>
                    <a:pt x="613301" y="622519"/>
                  </a:lnTo>
                  <a:lnTo>
                    <a:pt x="607408" y="625241"/>
                  </a:lnTo>
                  <a:lnTo>
                    <a:pt x="601740" y="627737"/>
                  </a:lnTo>
                  <a:lnTo>
                    <a:pt x="595620" y="630232"/>
                  </a:lnTo>
                  <a:lnTo>
                    <a:pt x="589499" y="632501"/>
                  </a:lnTo>
                  <a:lnTo>
                    <a:pt x="583379" y="634543"/>
                  </a:lnTo>
                  <a:lnTo>
                    <a:pt x="577485" y="636358"/>
                  </a:lnTo>
                  <a:lnTo>
                    <a:pt x="571365" y="638173"/>
                  </a:lnTo>
                  <a:lnTo>
                    <a:pt x="565017" y="639307"/>
                  </a:lnTo>
                  <a:lnTo>
                    <a:pt x="558670" y="640895"/>
                  </a:lnTo>
                  <a:lnTo>
                    <a:pt x="552550" y="642029"/>
                  </a:lnTo>
                  <a:lnTo>
                    <a:pt x="545976" y="642710"/>
                  </a:lnTo>
                  <a:lnTo>
                    <a:pt x="539629" y="643391"/>
                  </a:lnTo>
                  <a:lnTo>
                    <a:pt x="533055" y="644071"/>
                  </a:lnTo>
                  <a:lnTo>
                    <a:pt x="526481" y="644525"/>
                  </a:lnTo>
                  <a:lnTo>
                    <a:pt x="519907" y="644525"/>
                  </a:lnTo>
                  <a:lnTo>
                    <a:pt x="513333" y="644525"/>
                  </a:lnTo>
                  <a:lnTo>
                    <a:pt x="506759" y="644071"/>
                  </a:lnTo>
                  <a:lnTo>
                    <a:pt x="500186" y="643391"/>
                  </a:lnTo>
                  <a:lnTo>
                    <a:pt x="493838" y="642710"/>
                  </a:lnTo>
                  <a:lnTo>
                    <a:pt x="487264" y="642029"/>
                  </a:lnTo>
                  <a:lnTo>
                    <a:pt x="481144" y="640895"/>
                  </a:lnTo>
                  <a:lnTo>
                    <a:pt x="474797" y="639307"/>
                  </a:lnTo>
                  <a:lnTo>
                    <a:pt x="468450" y="638173"/>
                  </a:lnTo>
                  <a:lnTo>
                    <a:pt x="462329" y="636358"/>
                  </a:lnTo>
                  <a:lnTo>
                    <a:pt x="456435" y="634543"/>
                  </a:lnTo>
                  <a:lnTo>
                    <a:pt x="450315" y="632501"/>
                  </a:lnTo>
                  <a:lnTo>
                    <a:pt x="444194" y="630232"/>
                  </a:lnTo>
                  <a:lnTo>
                    <a:pt x="438301" y="627737"/>
                  </a:lnTo>
                  <a:lnTo>
                    <a:pt x="432407" y="625241"/>
                  </a:lnTo>
                  <a:lnTo>
                    <a:pt x="426513" y="622519"/>
                  </a:lnTo>
                  <a:lnTo>
                    <a:pt x="420846" y="619796"/>
                  </a:lnTo>
                  <a:lnTo>
                    <a:pt x="414952" y="616620"/>
                  </a:lnTo>
                  <a:lnTo>
                    <a:pt x="409512" y="613444"/>
                  </a:lnTo>
                  <a:lnTo>
                    <a:pt x="403844" y="609814"/>
                  </a:lnTo>
                  <a:lnTo>
                    <a:pt x="398631" y="606411"/>
                  </a:lnTo>
                  <a:lnTo>
                    <a:pt x="392963" y="602781"/>
                  </a:lnTo>
                  <a:lnTo>
                    <a:pt x="387750" y="598698"/>
                  </a:lnTo>
                  <a:lnTo>
                    <a:pt x="382763" y="594841"/>
                  </a:lnTo>
                  <a:lnTo>
                    <a:pt x="377322" y="590757"/>
                  </a:lnTo>
                  <a:lnTo>
                    <a:pt x="372335" y="586447"/>
                  </a:lnTo>
                  <a:lnTo>
                    <a:pt x="367575" y="581909"/>
                  </a:lnTo>
                  <a:lnTo>
                    <a:pt x="362588" y="577372"/>
                  </a:lnTo>
                  <a:lnTo>
                    <a:pt x="358054" y="572608"/>
                  </a:lnTo>
                  <a:lnTo>
                    <a:pt x="353294" y="567617"/>
                  </a:lnTo>
                  <a:lnTo>
                    <a:pt x="348760" y="562626"/>
                  </a:lnTo>
                  <a:lnTo>
                    <a:pt x="344000" y="557408"/>
                  </a:lnTo>
                  <a:lnTo>
                    <a:pt x="339919" y="551963"/>
                  </a:lnTo>
                  <a:lnTo>
                    <a:pt x="335612" y="546745"/>
                  </a:lnTo>
                  <a:lnTo>
                    <a:pt x="331305" y="541300"/>
                  </a:lnTo>
                  <a:lnTo>
                    <a:pt x="327225" y="535629"/>
                  </a:lnTo>
                  <a:lnTo>
                    <a:pt x="323371" y="529730"/>
                  </a:lnTo>
                  <a:lnTo>
                    <a:pt x="319291" y="523831"/>
                  </a:lnTo>
                  <a:lnTo>
                    <a:pt x="315891" y="517933"/>
                  </a:lnTo>
                  <a:lnTo>
                    <a:pt x="312037" y="511581"/>
                  </a:lnTo>
                  <a:lnTo>
                    <a:pt x="308863" y="505682"/>
                  </a:lnTo>
                  <a:lnTo>
                    <a:pt x="305236" y="499330"/>
                  </a:lnTo>
                  <a:lnTo>
                    <a:pt x="302063" y="492751"/>
                  </a:lnTo>
                  <a:lnTo>
                    <a:pt x="298889" y="486171"/>
                  </a:lnTo>
                  <a:lnTo>
                    <a:pt x="295942" y="479592"/>
                  </a:lnTo>
                  <a:lnTo>
                    <a:pt x="293222" y="472786"/>
                  </a:lnTo>
                  <a:lnTo>
                    <a:pt x="290275" y="465980"/>
                  </a:lnTo>
                  <a:lnTo>
                    <a:pt x="287555" y="458947"/>
                  </a:lnTo>
                  <a:lnTo>
                    <a:pt x="285061" y="452141"/>
                  </a:lnTo>
                  <a:lnTo>
                    <a:pt x="282795" y="444655"/>
                  </a:lnTo>
                  <a:lnTo>
                    <a:pt x="280528" y="437622"/>
                  </a:lnTo>
                  <a:lnTo>
                    <a:pt x="278488" y="430362"/>
                  </a:lnTo>
                  <a:lnTo>
                    <a:pt x="276447" y="423102"/>
                  </a:lnTo>
                  <a:lnTo>
                    <a:pt x="274861" y="415616"/>
                  </a:lnTo>
                  <a:lnTo>
                    <a:pt x="273274" y="408129"/>
                  </a:lnTo>
                  <a:lnTo>
                    <a:pt x="272602" y="404960"/>
                  </a:lnTo>
                  <a:lnTo>
                    <a:pt x="272532" y="405017"/>
                  </a:lnTo>
                  <a:lnTo>
                    <a:pt x="270286" y="406616"/>
                  </a:lnTo>
                  <a:lnTo>
                    <a:pt x="268041" y="407758"/>
                  </a:lnTo>
                  <a:lnTo>
                    <a:pt x="267142" y="407987"/>
                  </a:lnTo>
                  <a:lnTo>
                    <a:pt x="265795" y="407987"/>
                  </a:lnTo>
                  <a:lnTo>
                    <a:pt x="264672" y="407987"/>
                  </a:lnTo>
                  <a:lnTo>
                    <a:pt x="263549" y="407758"/>
                  </a:lnTo>
                  <a:lnTo>
                    <a:pt x="261303" y="406616"/>
                  </a:lnTo>
                  <a:lnTo>
                    <a:pt x="259058" y="405017"/>
                  </a:lnTo>
                  <a:lnTo>
                    <a:pt x="256812" y="403190"/>
                  </a:lnTo>
                  <a:lnTo>
                    <a:pt x="254791" y="400220"/>
                  </a:lnTo>
                  <a:lnTo>
                    <a:pt x="252994" y="397250"/>
                  </a:lnTo>
                  <a:lnTo>
                    <a:pt x="251422" y="393595"/>
                  </a:lnTo>
                  <a:lnTo>
                    <a:pt x="249625" y="389712"/>
                  </a:lnTo>
                  <a:lnTo>
                    <a:pt x="248053" y="385143"/>
                  </a:lnTo>
                  <a:lnTo>
                    <a:pt x="246930" y="380117"/>
                  </a:lnTo>
                  <a:lnTo>
                    <a:pt x="245583" y="375092"/>
                  </a:lnTo>
                  <a:lnTo>
                    <a:pt x="244909" y="369609"/>
                  </a:lnTo>
                  <a:lnTo>
                    <a:pt x="243786" y="363898"/>
                  </a:lnTo>
                  <a:lnTo>
                    <a:pt x="243337" y="357730"/>
                  </a:lnTo>
                  <a:lnTo>
                    <a:pt x="243113" y="351563"/>
                  </a:lnTo>
                  <a:lnTo>
                    <a:pt x="242888" y="345166"/>
                  </a:lnTo>
                  <a:lnTo>
                    <a:pt x="243113" y="338770"/>
                  </a:lnTo>
                  <a:lnTo>
                    <a:pt x="243337" y="332602"/>
                  </a:lnTo>
                  <a:lnTo>
                    <a:pt x="243786" y="326663"/>
                  </a:lnTo>
                  <a:lnTo>
                    <a:pt x="244909" y="320723"/>
                  </a:lnTo>
                  <a:lnTo>
                    <a:pt x="245583" y="315469"/>
                  </a:lnTo>
                  <a:lnTo>
                    <a:pt x="246930" y="309987"/>
                  </a:lnTo>
                  <a:lnTo>
                    <a:pt x="248053" y="305189"/>
                  </a:lnTo>
                  <a:lnTo>
                    <a:pt x="249625" y="300849"/>
                  </a:lnTo>
                  <a:lnTo>
                    <a:pt x="251422" y="296737"/>
                  </a:lnTo>
                  <a:lnTo>
                    <a:pt x="252994" y="293311"/>
                  </a:lnTo>
                  <a:lnTo>
                    <a:pt x="254791" y="289884"/>
                  </a:lnTo>
                  <a:lnTo>
                    <a:pt x="256812" y="287371"/>
                  </a:lnTo>
                  <a:lnTo>
                    <a:pt x="259058" y="285315"/>
                  </a:lnTo>
                  <a:lnTo>
                    <a:pt x="261303" y="283945"/>
                  </a:lnTo>
                  <a:lnTo>
                    <a:pt x="263549" y="282802"/>
                  </a:lnTo>
                  <a:lnTo>
                    <a:pt x="264672" y="282574"/>
                  </a:lnTo>
                  <a:lnTo>
                    <a:pt x="265795" y="282574"/>
                  </a:lnTo>
                  <a:lnTo>
                    <a:pt x="267142" y="282574"/>
                  </a:lnTo>
                  <a:lnTo>
                    <a:pt x="268041" y="282802"/>
                  </a:lnTo>
                  <a:lnTo>
                    <a:pt x="268071" y="282818"/>
                  </a:lnTo>
                  <a:lnTo>
                    <a:pt x="268287" y="281310"/>
                  </a:lnTo>
                  <a:lnTo>
                    <a:pt x="269193" y="273597"/>
                  </a:lnTo>
                  <a:lnTo>
                    <a:pt x="270554" y="265656"/>
                  </a:lnTo>
                  <a:lnTo>
                    <a:pt x="271687" y="258170"/>
                  </a:lnTo>
                  <a:lnTo>
                    <a:pt x="273274" y="250683"/>
                  </a:lnTo>
                  <a:lnTo>
                    <a:pt x="274861" y="242969"/>
                  </a:lnTo>
                  <a:lnTo>
                    <a:pt x="276447" y="235710"/>
                  </a:lnTo>
                  <a:lnTo>
                    <a:pt x="278488" y="228450"/>
                  </a:lnTo>
                  <a:lnTo>
                    <a:pt x="280528" y="220963"/>
                  </a:lnTo>
                  <a:lnTo>
                    <a:pt x="282795" y="213704"/>
                  </a:lnTo>
                  <a:lnTo>
                    <a:pt x="285061" y="206671"/>
                  </a:lnTo>
                  <a:lnTo>
                    <a:pt x="287555" y="199638"/>
                  </a:lnTo>
                  <a:lnTo>
                    <a:pt x="290275" y="192832"/>
                  </a:lnTo>
                  <a:lnTo>
                    <a:pt x="293222" y="186026"/>
                  </a:lnTo>
                  <a:lnTo>
                    <a:pt x="295942" y="179220"/>
                  </a:lnTo>
                  <a:lnTo>
                    <a:pt x="298889" y="172640"/>
                  </a:lnTo>
                  <a:lnTo>
                    <a:pt x="302063" y="166061"/>
                  </a:lnTo>
                  <a:lnTo>
                    <a:pt x="305236" y="159482"/>
                  </a:lnTo>
                  <a:lnTo>
                    <a:pt x="308863" y="153130"/>
                  </a:lnTo>
                  <a:lnTo>
                    <a:pt x="312037" y="146778"/>
                  </a:lnTo>
                  <a:lnTo>
                    <a:pt x="315891" y="140652"/>
                  </a:lnTo>
                  <a:lnTo>
                    <a:pt x="319291" y="134754"/>
                  </a:lnTo>
                  <a:lnTo>
                    <a:pt x="323371" y="128855"/>
                  </a:lnTo>
                  <a:lnTo>
                    <a:pt x="327225" y="123183"/>
                  </a:lnTo>
                  <a:lnTo>
                    <a:pt x="331305" y="117512"/>
                  </a:lnTo>
                  <a:lnTo>
                    <a:pt x="335612" y="112067"/>
                  </a:lnTo>
                  <a:lnTo>
                    <a:pt x="339919" y="106395"/>
                  </a:lnTo>
                  <a:lnTo>
                    <a:pt x="344000" y="101177"/>
                  </a:lnTo>
                  <a:lnTo>
                    <a:pt x="348760" y="96186"/>
                  </a:lnTo>
                  <a:lnTo>
                    <a:pt x="353294" y="90968"/>
                  </a:lnTo>
                  <a:lnTo>
                    <a:pt x="358054" y="86204"/>
                  </a:lnTo>
                  <a:lnTo>
                    <a:pt x="362588" y="81440"/>
                  </a:lnTo>
                  <a:lnTo>
                    <a:pt x="367575" y="76902"/>
                  </a:lnTo>
                  <a:lnTo>
                    <a:pt x="372335" y="72365"/>
                  </a:lnTo>
                  <a:lnTo>
                    <a:pt x="377322" y="68055"/>
                  </a:lnTo>
                  <a:lnTo>
                    <a:pt x="382763" y="63744"/>
                  </a:lnTo>
                  <a:lnTo>
                    <a:pt x="387750" y="59887"/>
                  </a:lnTo>
                  <a:lnTo>
                    <a:pt x="392963" y="56031"/>
                  </a:lnTo>
                  <a:lnTo>
                    <a:pt x="398631" y="52174"/>
                  </a:lnTo>
                  <a:lnTo>
                    <a:pt x="403844" y="48544"/>
                  </a:lnTo>
                  <a:lnTo>
                    <a:pt x="409512" y="45368"/>
                  </a:lnTo>
                  <a:lnTo>
                    <a:pt x="414952" y="41965"/>
                  </a:lnTo>
                  <a:lnTo>
                    <a:pt x="420846" y="39016"/>
                  </a:lnTo>
                  <a:lnTo>
                    <a:pt x="426513" y="36066"/>
                  </a:lnTo>
                  <a:lnTo>
                    <a:pt x="432407" y="33571"/>
                  </a:lnTo>
                  <a:lnTo>
                    <a:pt x="438301" y="30621"/>
                  </a:lnTo>
                  <a:lnTo>
                    <a:pt x="444194" y="28353"/>
                  </a:lnTo>
                  <a:lnTo>
                    <a:pt x="450315" y="26084"/>
                  </a:lnTo>
                  <a:lnTo>
                    <a:pt x="456435" y="24042"/>
                  </a:lnTo>
                  <a:lnTo>
                    <a:pt x="462329" y="22454"/>
                  </a:lnTo>
                  <a:lnTo>
                    <a:pt x="468450" y="20639"/>
                  </a:lnTo>
                  <a:lnTo>
                    <a:pt x="474797" y="19051"/>
                  </a:lnTo>
                  <a:lnTo>
                    <a:pt x="481144" y="17917"/>
                  </a:lnTo>
                  <a:lnTo>
                    <a:pt x="487264" y="16783"/>
                  </a:lnTo>
                  <a:lnTo>
                    <a:pt x="493838" y="15875"/>
                  </a:lnTo>
                  <a:lnTo>
                    <a:pt x="500186" y="14968"/>
                  </a:lnTo>
                  <a:lnTo>
                    <a:pt x="506759" y="14514"/>
                  </a:lnTo>
                  <a:lnTo>
                    <a:pt x="513333" y="14287"/>
                  </a:lnTo>
                  <a:close/>
                  <a:moveTo>
                    <a:pt x="2026444" y="0"/>
                  </a:moveTo>
                  <a:lnTo>
                    <a:pt x="2033018" y="227"/>
                  </a:lnTo>
                  <a:lnTo>
                    <a:pt x="2039592" y="454"/>
                  </a:lnTo>
                  <a:lnTo>
                    <a:pt x="2046166" y="1134"/>
                  </a:lnTo>
                  <a:lnTo>
                    <a:pt x="2052740" y="1814"/>
                  </a:lnTo>
                  <a:lnTo>
                    <a:pt x="2059087" y="2948"/>
                  </a:lnTo>
                  <a:lnTo>
                    <a:pt x="2065434" y="3855"/>
                  </a:lnTo>
                  <a:lnTo>
                    <a:pt x="2071555" y="5216"/>
                  </a:lnTo>
                  <a:lnTo>
                    <a:pt x="2077902" y="6577"/>
                  </a:lnTo>
                  <a:lnTo>
                    <a:pt x="2084022" y="8164"/>
                  </a:lnTo>
                  <a:lnTo>
                    <a:pt x="2090369" y="10205"/>
                  </a:lnTo>
                  <a:lnTo>
                    <a:pt x="2096263" y="12246"/>
                  </a:lnTo>
                  <a:lnTo>
                    <a:pt x="2102384" y="14514"/>
                  </a:lnTo>
                  <a:lnTo>
                    <a:pt x="2108278" y="16782"/>
                  </a:lnTo>
                  <a:lnTo>
                    <a:pt x="2114171" y="19277"/>
                  </a:lnTo>
                  <a:lnTo>
                    <a:pt x="2120065" y="21998"/>
                  </a:lnTo>
                  <a:lnTo>
                    <a:pt x="2125506" y="24946"/>
                  </a:lnTo>
                  <a:lnTo>
                    <a:pt x="2131399" y="28121"/>
                  </a:lnTo>
                  <a:lnTo>
                    <a:pt x="2137067" y="31296"/>
                  </a:lnTo>
                  <a:lnTo>
                    <a:pt x="2142507" y="34698"/>
                  </a:lnTo>
                  <a:lnTo>
                    <a:pt x="2147947" y="38100"/>
                  </a:lnTo>
                  <a:lnTo>
                    <a:pt x="2153388" y="41955"/>
                  </a:lnTo>
                  <a:lnTo>
                    <a:pt x="2158602" y="45811"/>
                  </a:lnTo>
                  <a:lnTo>
                    <a:pt x="2164042" y="49893"/>
                  </a:lnTo>
                  <a:lnTo>
                    <a:pt x="2169029" y="53975"/>
                  </a:lnTo>
                  <a:lnTo>
                    <a:pt x="2174016" y="58284"/>
                  </a:lnTo>
                  <a:lnTo>
                    <a:pt x="2179003" y="62593"/>
                  </a:lnTo>
                  <a:lnTo>
                    <a:pt x="2183764" y="67355"/>
                  </a:lnTo>
                  <a:lnTo>
                    <a:pt x="2188751" y="71891"/>
                  </a:lnTo>
                  <a:lnTo>
                    <a:pt x="2193284" y="77107"/>
                  </a:lnTo>
                  <a:lnTo>
                    <a:pt x="2197818" y="82096"/>
                  </a:lnTo>
                  <a:lnTo>
                    <a:pt x="2202352" y="87086"/>
                  </a:lnTo>
                  <a:lnTo>
                    <a:pt x="2206659" y="92529"/>
                  </a:lnTo>
                  <a:lnTo>
                    <a:pt x="2210966" y="97745"/>
                  </a:lnTo>
                  <a:lnTo>
                    <a:pt x="2215046" y="103188"/>
                  </a:lnTo>
                  <a:lnTo>
                    <a:pt x="2219127" y="109084"/>
                  </a:lnTo>
                  <a:lnTo>
                    <a:pt x="2223207" y="114980"/>
                  </a:lnTo>
                  <a:lnTo>
                    <a:pt x="2227061" y="120650"/>
                  </a:lnTo>
                  <a:lnTo>
                    <a:pt x="2230687" y="126773"/>
                  </a:lnTo>
                  <a:lnTo>
                    <a:pt x="2234314" y="132896"/>
                  </a:lnTo>
                  <a:lnTo>
                    <a:pt x="2237941" y="139020"/>
                  </a:lnTo>
                  <a:lnTo>
                    <a:pt x="2241115" y="145370"/>
                  </a:lnTo>
                  <a:lnTo>
                    <a:pt x="2244515" y="151720"/>
                  </a:lnTo>
                  <a:lnTo>
                    <a:pt x="2247462" y="158297"/>
                  </a:lnTo>
                  <a:lnTo>
                    <a:pt x="2250409" y="165100"/>
                  </a:lnTo>
                  <a:lnTo>
                    <a:pt x="2253583" y="171677"/>
                  </a:lnTo>
                  <a:lnTo>
                    <a:pt x="2256303" y="178480"/>
                  </a:lnTo>
                  <a:lnTo>
                    <a:pt x="2258796" y="185511"/>
                  </a:lnTo>
                  <a:lnTo>
                    <a:pt x="2261290" y="192541"/>
                  </a:lnTo>
                  <a:lnTo>
                    <a:pt x="2263557" y="199798"/>
                  </a:lnTo>
                  <a:lnTo>
                    <a:pt x="2265824" y="206829"/>
                  </a:lnTo>
                  <a:lnTo>
                    <a:pt x="2267864" y="214086"/>
                  </a:lnTo>
                  <a:lnTo>
                    <a:pt x="2269904" y="221343"/>
                  </a:lnTo>
                  <a:lnTo>
                    <a:pt x="2271717" y="229054"/>
                  </a:lnTo>
                  <a:lnTo>
                    <a:pt x="2273078" y="236538"/>
                  </a:lnTo>
                  <a:lnTo>
                    <a:pt x="2274664" y="244022"/>
                  </a:lnTo>
                  <a:lnTo>
                    <a:pt x="2276251" y="251732"/>
                  </a:lnTo>
                  <a:lnTo>
                    <a:pt x="2277158" y="259443"/>
                  </a:lnTo>
                  <a:lnTo>
                    <a:pt x="2278518" y="267154"/>
                  </a:lnTo>
                  <a:lnTo>
                    <a:pt x="2278638" y="268548"/>
                  </a:lnTo>
                  <a:lnTo>
                    <a:pt x="2279424" y="268288"/>
                  </a:lnTo>
                  <a:lnTo>
                    <a:pt x="2280331" y="268288"/>
                  </a:lnTo>
                  <a:lnTo>
                    <a:pt x="2281692" y="268288"/>
                  </a:lnTo>
                  <a:lnTo>
                    <a:pt x="2282826" y="268738"/>
                  </a:lnTo>
                  <a:lnTo>
                    <a:pt x="2285093" y="269639"/>
                  </a:lnTo>
                  <a:lnTo>
                    <a:pt x="2287361" y="271215"/>
                  </a:lnTo>
                  <a:lnTo>
                    <a:pt x="2289402" y="273466"/>
                  </a:lnTo>
                  <a:lnTo>
                    <a:pt x="2291443" y="275943"/>
                  </a:lnTo>
                  <a:lnTo>
                    <a:pt x="2293485" y="278869"/>
                  </a:lnTo>
                  <a:lnTo>
                    <a:pt x="2295299" y="282472"/>
                  </a:lnTo>
                  <a:lnTo>
                    <a:pt x="2296660" y="286524"/>
                  </a:lnTo>
                  <a:lnTo>
                    <a:pt x="2298247" y="291027"/>
                  </a:lnTo>
                  <a:lnTo>
                    <a:pt x="2299608" y="295755"/>
                  </a:lnTo>
                  <a:lnTo>
                    <a:pt x="2300742" y="300708"/>
                  </a:lnTo>
                  <a:lnTo>
                    <a:pt x="2301876" y="306111"/>
                  </a:lnTo>
                  <a:lnTo>
                    <a:pt x="2302556" y="311964"/>
                  </a:lnTo>
                  <a:lnTo>
                    <a:pt x="2303010" y="317818"/>
                  </a:lnTo>
                  <a:lnTo>
                    <a:pt x="2303236" y="323897"/>
                  </a:lnTo>
                  <a:lnTo>
                    <a:pt x="2303463" y="330200"/>
                  </a:lnTo>
                  <a:lnTo>
                    <a:pt x="2303236" y="336504"/>
                  </a:lnTo>
                  <a:lnTo>
                    <a:pt x="2303010" y="342808"/>
                  </a:lnTo>
                  <a:lnTo>
                    <a:pt x="2302556" y="348662"/>
                  </a:lnTo>
                  <a:lnTo>
                    <a:pt x="2301876" y="354290"/>
                  </a:lnTo>
                  <a:lnTo>
                    <a:pt x="2300742" y="359918"/>
                  </a:lnTo>
                  <a:lnTo>
                    <a:pt x="2299608" y="364871"/>
                  </a:lnTo>
                  <a:lnTo>
                    <a:pt x="2298247" y="369599"/>
                  </a:lnTo>
                  <a:lnTo>
                    <a:pt x="2296660" y="373877"/>
                  </a:lnTo>
                  <a:lnTo>
                    <a:pt x="2295299" y="377929"/>
                  </a:lnTo>
                  <a:lnTo>
                    <a:pt x="2293485" y="381306"/>
                  </a:lnTo>
                  <a:lnTo>
                    <a:pt x="2291443" y="384683"/>
                  </a:lnTo>
                  <a:lnTo>
                    <a:pt x="2289402" y="387160"/>
                  </a:lnTo>
                  <a:lnTo>
                    <a:pt x="2287361" y="389411"/>
                  </a:lnTo>
                  <a:lnTo>
                    <a:pt x="2285093" y="390987"/>
                  </a:lnTo>
                  <a:lnTo>
                    <a:pt x="2282826" y="391663"/>
                  </a:lnTo>
                  <a:lnTo>
                    <a:pt x="2281692" y="391888"/>
                  </a:lnTo>
                  <a:lnTo>
                    <a:pt x="2280331" y="392113"/>
                  </a:lnTo>
                  <a:lnTo>
                    <a:pt x="2279424" y="391888"/>
                  </a:lnTo>
                  <a:lnTo>
                    <a:pt x="2278063" y="391663"/>
                  </a:lnTo>
                  <a:lnTo>
                    <a:pt x="2275795" y="390987"/>
                  </a:lnTo>
                  <a:lnTo>
                    <a:pt x="2273928" y="389690"/>
                  </a:lnTo>
                  <a:lnTo>
                    <a:pt x="2273078" y="393700"/>
                  </a:lnTo>
                  <a:lnTo>
                    <a:pt x="2271717" y="401411"/>
                  </a:lnTo>
                  <a:lnTo>
                    <a:pt x="2269904" y="408895"/>
                  </a:lnTo>
                  <a:lnTo>
                    <a:pt x="2267864" y="416152"/>
                  </a:lnTo>
                  <a:lnTo>
                    <a:pt x="2265824" y="423636"/>
                  </a:lnTo>
                  <a:lnTo>
                    <a:pt x="2263557" y="430666"/>
                  </a:lnTo>
                  <a:lnTo>
                    <a:pt x="2261290" y="437697"/>
                  </a:lnTo>
                  <a:lnTo>
                    <a:pt x="2258796" y="444727"/>
                  </a:lnTo>
                  <a:lnTo>
                    <a:pt x="2256303" y="451757"/>
                  </a:lnTo>
                  <a:lnTo>
                    <a:pt x="2253583" y="458561"/>
                  </a:lnTo>
                  <a:lnTo>
                    <a:pt x="2250409" y="465138"/>
                  </a:lnTo>
                  <a:lnTo>
                    <a:pt x="2247462" y="471941"/>
                  </a:lnTo>
                  <a:lnTo>
                    <a:pt x="2244515" y="478518"/>
                  </a:lnTo>
                  <a:lnTo>
                    <a:pt x="2241115" y="484868"/>
                  </a:lnTo>
                  <a:lnTo>
                    <a:pt x="2237941" y="491218"/>
                  </a:lnTo>
                  <a:lnTo>
                    <a:pt x="2234314" y="497568"/>
                  </a:lnTo>
                  <a:lnTo>
                    <a:pt x="2230687" y="503691"/>
                  </a:lnTo>
                  <a:lnTo>
                    <a:pt x="2227061" y="509588"/>
                  </a:lnTo>
                  <a:lnTo>
                    <a:pt x="2223207" y="515484"/>
                  </a:lnTo>
                  <a:lnTo>
                    <a:pt x="2219127" y="521154"/>
                  </a:lnTo>
                  <a:lnTo>
                    <a:pt x="2215046" y="527050"/>
                  </a:lnTo>
                  <a:lnTo>
                    <a:pt x="2210966" y="532720"/>
                  </a:lnTo>
                  <a:lnTo>
                    <a:pt x="2206659" y="537936"/>
                  </a:lnTo>
                  <a:lnTo>
                    <a:pt x="2202352" y="543152"/>
                  </a:lnTo>
                  <a:lnTo>
                    <a:pt x="2197818" y="548368"/>
                  </a:lnTo>
                  <a:lnTo>
                    <a:pt x="2193284" y="553357"/>
                  </a:lnTo>
                  <a:lnTo>
                    <a:pt x="2188751" y="558347"/>
                  </a:lnTo>
                  <a:lnTo>
                    <a:pt x="2183764" y="562882"/>
                  </a:lnTo>
                  <a:lnTo>
                    <a:pt x="2179003" y="567645"/>
                  </a:lnTo>
                  <a:lnTo>
                    <a:pt x="2174016" y="571954"/>
                  </a:lnTo>
                  <a:lnTo>
                    <a:pt x="2169029" y="576263"/>
                  </a:lnTo>
                  <a:lnTo>
                    <a:pt x="2164042" y="580572"/>
                  </a:lnTo>
                  <a:lnTo>
                    <a:pt x="2158602" y="584654"/>
                  </a:lnTo>
                  <a:lnTo>
                    <a:pt x="2153388" y="588283"/>
                  </a:lnTo>
                  <a:lnTo>
                    <a:pt x="2147947" y="592138"/>
                  </a:lnTo>
                  <a:lnTo>
                    <a:pt x="2142507" y="595766"/>
                  </a:lnTo>
                  <a:lnTo>
                    <a:pt x="2137067" y="598941"/>
                  </a:lnTo>
                  <a:lnTo>
                    <a:pt x="2131399" y="602343"/>
                  </a:lnTo>
                  <a:lnTo>
                    <a:pt x="2125506" y="605291"/>
                  </a:lnTo>
                  <a:lnTo>
                    <a:pt x="2120065" y="608240"/>
                  </a:lnTo>
                  <a:lnTo>
                    <a:pt x="2114171" y="611188"/>
                  </a:lnTo>
                  <a:lnTo>
                    <a:pt x="2108278" y="613683"/>
                  </a:lnTo>
                  <a:lnTo>
                    <a:pt x="2102384" y="615950"/>
                  </a:lnTo>
                  <a:lnTo>
                    <a:pt x="2096263" y="618218"/>
                  </a:lnTo>
                  <a:lnTo>
                    <a:pt x="2090369" y="620259"/>
                  </a:lnTo>
                  <a:lnTo>
                    <a:pt x="2084022" y="622300"/>
                  </a:lnTo>
                  <a:lnTo>
                    <a:pt x="2077902" y="623661"/>
                  </a:lnTo>
                  <a:lnTo>
                    <a:pt x="2071555" y="625249"/>
                  </a:lnTo>
                  <a:lnTo>
                    <a:pt x="2065434" y="626609"/>
                  </a:lnTo>
                  <a:lnTo>
                    <a:pt x="2059087" y="627743"/>
                  </a:lnTo>
                  <a:lnTo>
                    <a:pt x="2052740" y="628424"/>
                  </a:lnTo>
                  <a:lnTo>
                    <a:pt x="2046166" y="629331"/>
                  </a:lnTo>
                  <a:lnTo>
                    <a:pt x="2039592" y="629784"/>
                  </a:lnTo>
                  <a:lnTo>
                    <a:pt x="2033018" y="630011"/>
                  </a:lnTo>
                  <a:lnTo>
                    <a:pt x="2026444" y="630238"/>
                  </a:lnTo>
                  <a:lnTo>
                    <a:pt x="2019870" y="630011"/>
                  </a:lnTo>
                  <a:lnTo>
                    <a:pt x="2013297" y="629784"/>
                  </a:lnTo>
                  <a:lnTo>
                    <a:pt x="2006949" y="629331"/>
                  </a:lnTo>
                  <a:lnTo>
                    <a:pt x="2000602" y="628424"/>
                  </a:lnTo>
                  <a:lnTo>
                    <a:pt x="1994255" y="627743"/>
                  </a:lnTo>
                  <a:lnTo>
                    <a:pt x="1987681" y="626609"/>
                  </a:lnTo>
                  <a:lnTo>
                    <a:pt x="1981334" y="625249"/>
                  </a:lnTo>
                  <a:lnTo>
                    <a:pt x="1975213" y="623661"/>
                  </a:lnTo>
                  <a:lnTo>
                    <a:pt x="1968866" y="622300"/>
                  </a:lnTo>
                  <a:lnTo>
                    <a:pt x="1962972" y="620259"/>
                  </a:lnTo>
                  <a:lnTo>
                    <a:pt x="1956852" y="618218"/>
                  </a:lnTo>
                  <a:lnTo>
                    <a:pt x="1950731" y="615950"/>
                  </a:lnTo>
                  <a:lnTo>
                    <a:pt x="1944838" y="613683"/>
                  </a:lnTo>
                  <a:lnTo>
                    <a:pt x="1938944" y="611188"/>
                  </a:lnTo>
                  <a:lnTo>
                    <a:pt x="1933050" y="608240"/>
                  </a:lnTo>
                  <a:lnTo>
                    <a:pt x="1927383" y="605291"/>
                  </a:lnTo>
                  <a:lnTo>
                    <a:pt x="1921716" y="602343"/>
                  </a:lnTo>
                  <a:lnTo>
                    <a:pt x="1916049" y="598941"/>
                  </a:lnTo>
                  <a:lnTo>
                    <a:pt x="1910381" y="595766"/>
                  </a:lnTo>
                  <a:lnTo>
                    <a:pt x="1905168" y="592138"/>
                  </a:lnTo>
                  <a:lnTo>
                    <a:pt x="1899954" y="588283"/>
                  </a:lnTo>
                  <a:lnTo>
                    <a:pt x="1894514" y="584654"/>
                  </a:lnTo>
                  <a:lnTo>
                    <a:pt x="1889300" y="580572"/>
                  </a:lnTo>
                  <a:lnTo>
                    <a:pt x="1884313" y="576263"/>
                  </a:lnTo>
                  <a:lnTo>
                    <a:pt x="1879099" y="571954"/>
                  </a:lnTo>
                  <a:lnTo>
                    <a:pt x="1874112" y="567645"/>
                  </a:lnTo>
                  <a:lnTo>
                    <a:pt x="1869352" y="562882"/>
                  </a:lnTo>
                  <a:lnTo>
                    <a:pt x="1864591" y="558347"/>
                  </a:lnTo>
                  <a:lnTo>
                    <a:pt x="1859831" y="553357"/>
                  </a:lnTo>
                  <a:lnTo>
                    <a:pt x="1855297" y="548368"/>
                  </a:lnTo>
                  <a:lnTo>
                    <a:pt x="1850763" y="543152"/>
                  </a:lnTo>
                  <a:lnTo>
                    <a:pt x="1846456" y="537936"/>
                  </a:lnTo>
                  <a:lnTo>
                    <a:pt x="1842149" y="532720"/>
                  </a:lnTo>
                  <a:lnTo>
                    <a:pt x="1838069" y="527050"/>
                  </a:lnTo>
                  <a:lnTo>
                    <a:pt x="1833989" y="521154"/>
                  </a:lnTo>
                  <a:lnTo>
                    <a:pt x="1829908" y="515484"/>
                  </a:lnTo>
                  <a:lnTo>
                    <a:pt x="1826281" y="509588"/>
                  </a:lnTo>
                  <a:lnTo>
                    <a:pt x="1822428" y="503691"/>
                  </a:lnTo>
                  <a:lnTo>
                    <a:pt x="1818801" y="497568"/>
                  </a:lnTo>
                  <a:lnTo>
                    <a:pt x="1815400" y="491218"/>
                  </a:lnTo>
                  <a:lnTo>
                    <a:pt x="1811774" y="484868"/>
                  </a:lnTo>
                  <a:lnTo>
                    <a:pt x="1808827" y="478518"/>
                  </a:lnTo>
                  <a:lnTo>
                    <a:pt x="1805426" y="471941"/>
                  </a:lnTo>
                  <a:lnTo>
                    <a:pt x="1802479" y="465138"/>
                  </a:lnTo>
                  <a:lnTo>
                    <a:pt x="1799759" y="458561"/>
                  </a:lnTo>
                  <a:lnTo>
                    <a:pt x="1797039" y="451757"/>
                  </a:lnTo>
                  <a:lnTo>
                    <a:pt x="1794545" y="444727"/>
                  </a:lnTo>
                  <a:lnTo>
                    <a:pt x="1791825" y="437697"/>
                  </a:lnTo>
                  <a:lnTo>
                    <a:pt x="1789332" y="430666"/>
                  </a:lnTo>
                  <a:lnTo>
                    <a:pt x="1787292" y="423636"/>
                  </a:lnTo>
                  <a:lnTo>
                    <a:pt x="1785025" y="416152"/>
                  </a:lnTo>
                  <a:lnTo>
                    <a:pt x="1783438" y="408895"/>
                  </a:lnTo>
                  <a:lnTo>
                    <a:pt x="1781624" y="401411"/>
                  </a:lnTo>
                  <a:lnTo>
                    <a:pt x="1779811" y="393700"/>
                  </a:lnTo>
                  <a:lnTo>
                    <a:pt x="1778682" y="388377"/>
                  </a:lnTo>
                  <a:lnTo>
                    <a:pt x="1777853" y="389411"/>
                  </a:lnTo>
                  <a:lnTo>
                    <a:pt x="1775596" y="390987"/>
                  </a:lnTo>
                  <a:lnTo>
                    <a:pt x="1773114" y="391663"/>
                  </a:lnTo>
                  <a:lnTo>
                    <a:pt x="1771986" y="391888"/>
                  </a:lnTo>
                  <a:lnTo>
                    <a:pt x="1770632" y="392113"/>
                  </a:lnTo>
                  <a:lnTo>
                    <a:pt x="1769729" y="391888"/>
                  </a:lnTo>
                  <a:lnTo>
                    <a:pt x="1768375" y="391663"/>
                  </a:lnTo>
                  <a:lnTo>
                    <a:pt x="1766118" y="390987"/>
                  </a:lnTo>
                  <a:lnTo>
                    <a:pt x="1763861" y="389411"/>
                  </a:lnTo>
                  <a:lnTo>
                    <a:pt x="1761830" y="387160"/>
                  </a:lnTo>
                  <a:lnTo>
                    <a:pt x="1760025" y="384683"/>
                  </a:lnTo>
                  <a:lnTo>
                    <a:pt x="1757994" y="381306"/>
                  </a:lnTo>
                  <a:lnTo>
                    <a:pt x="1756188" y="377929"/>
                  </a:lnTo>
                  <a:lnTo>
                    <a:pt x="1754609" y="373877"/>
                  </a:lnTo>
                  <a:lnTo>
                    <a:pt x="1753029" y="369599"/>
                  </a:lnTo>
                  <a:lnTo>
                    <a:pt x="1751675" y="364871"/>
                  </a:lnTo>
                  <a:lnTo>
                    <a:pt x="1750546" y="359918"/>
                  </a:lnTo>
                  <a:lnTo>
                    <a:pt x="1749644" y="354290"/>
                  </a:lnTo>
                  <a:lnTo>
                    <a:pt x="1748967" y="348662"/>
                  </a:lnTo>
                  <a:lnTo>
                    <a:pt x="1748290" y="342808"/>
                  </a:lnTo>
                  <a:lnTo>
                    <a:pt x="1747838" y="336504"/>
                  </a:lnTo>
                  <a:lnTo>
                    <a:pt x="1747838" y="330200"/>
                  </a:lnTo>
                  <a:lnTo>
                    <a:pt x="1747838" y="323897"/>
                  </a:lnTo>
                  <a:lnTo>
                    <a:pt x="1748290" y="317818"/>
                  </a:lnTo>
                  <a:lnTo>
                    <a:pt x="1748967" y="311964"/>
                  </a:lnTo>
                  <a:lnTo>
                    <a:pt x="1749644" y="306111"/>
                  </a:lnTo>
                  <a:lnTo>
                    <a:pt x="1750546" y="300708"/>
                  </a:lnTo>
                  <a:lnTo>
                    <a:pt x="1751675" y="295755"/>
                  </a:lnTo>
                  <a:lnTo>
                    <a:pt x="1753029" y="291027"/>
                  </a:lnTo>
                  <a:lnTo>
                    <a:pt x="1754609" y="286524"/>
                  </a:lnTo>
                  <a:lnTo>
                    <a:pt x="1756188" y="282472"/>
                  </a:lnTo>
                  <a:lnTo>
                    <a:pt x="1757994" y="278869"/>
                  </a:lnTo>
                  <a:lnTo>
                    <a:pt x="1760025" y="275943"/>
                  </a:lnTo>
                  <a:lnTo>
                    <a:pt x="1761830" y="273466"/>
                  </a:lnTo>
                  <a:lnTo>
                    <a:pt x="1763861" y="271215"/>
                  </a:lnTo>
                  <a:lnTo>
                    <a:pt x="1766118" y="269639"/>
                  </a:lnTo>
                  <a:lnTo>
                    <a:pt x="1768375" y="268738"/>
                  </a:lnTo>
                  <a:lnTo>
                    <a:pt x="1769729" y="268288"/>
                  </a:lnTo>
                  <a:lnTo>
                    <a:pt x="1770632" y="268288"/>
                  </a:lnTo>
                  <a:lnTo>
                    <a:pt x="1771986" y="268288"/>
                  </a:lnTo>
                  <a:lnTo>
                    <a:pt x="1773114" y="268738"/>
                  </a:lnTo>
                  <a:lnTo>
                    <a:pt x="1774524" y="269250"/>
                  </a:lnTo>
                  <a:lnTo>
                    <a:pt x="1774824" y="267154"/>
                  </a:lnTo>
                  <a:lnTo>
                    <a:pt x="1775731" y="259443"/>
                  </a:lnTo>
                  <a:lnTo>
                    <a:pt x="1777091" y="251732"/>
                  </a:lnTo>
                  <a:lnTo>
                    <a:pt x="1778224" y="244022"/>
                  </a:lnTo>
                  <a:lnTo>
                    <a:pt x="1779811" y="236538"/>
                  </a:lnTo>
                  <a:lnTo>
                    <a:pt x="1781624" y="229054"/>
                  </a:lnTo>
                  <a:lnTo>
                    <a:pt x="1783438" y="221343"/>
                  </a:lnTo>
                  <a:lnTo>
                    <a:pt x="1785025" y="214086"/>
                  </a:lnTo>
                  <a:lnTo>
                    <a:pt x="1787292" y="206829"/>
                  </a:lnTo>
                  <a:lnTo>
                    <a:pt x="1789332" y="199798"/>
                  </a:lnTo>
                  <a:lnTo>
                    <a:pt x="1791825" y="192541"/>
                  </a:lnTo>
                  <a:lnTo>
                    <a:pt x="1794545" y="185511"/>
                  </a:lnTo>
                  <a:lnTo>
                    <a:pt x="1797039" y="178480"/>
                  </a:lnTo>
                  <a:lnTo>
                    <a:pt x="1799759" y="171677"/>
                  </a:lnTo>
                  <a:lnTo>
                    <a:pt x="1802479" y="165100"/>
                  </a:lnTo>
                  <a:lnTo>
                    <a:pt x="1805426" y="158297"/>
                  </a:lnTo>
                  <a:lnTo>
                    <a:pt x="1808827" y="151720"/>
                  </a:lnTo>
                  <a:lnTo>
                    <a:pt x="1811774" y="145370"/>
                  </a:lnTo>
                  <a:lnTo>
                    <a:pt x="1815400" y="139020"/>
                  </a:lnTo>
                  <a:lnTo>
                    <a:pt x="1818801" y="132896"/>
                  </a:lnTo>
                  <a:lnTo>
                    <a:pt x="1822428" y="126773"/>
                  </a:lnTo>
                  <a:lnTo>
                    <a:pt x="1826281" y="120650"/>
                  </a:lnTo>
                  <a:lnTo>
                    <a:pt x="1829908" y="114980"/>
                  </a:lnTo>
                  <a:lnTo>
                    <a:pt x="1833989" y="109084"/>
                  </a:lnTo>
                  <a:lnTo>
                    <a:pt x="1838069" y="103188"/>
                  </a:lnTo>
                  <a:lnTo>
                    <a:pt x="1842149" y="97745"/>
                  </a:lnTo>
                  <a:lnTo>
                    <a:pt x="1846456" y="92529"/>
                  </a:lnTo>
                  <a:lnTo>
                    <a:pt x="1850763" y="87086"/>
                  </a:lnTo>
                  <a:lnTo>
                    <a:pt x="1855297" y="82096"/>
                  </a:lnTo>
                  <a:lnTo>
                    <a:pt x="1859831" y="77107"/>
                  </a:lnTo>
                  <a:lnTo>
                    <a:pt x="1864591" y="71891"/>
                  </a:lnTo>
                  <a:lnTo>
                    <a:pt x="1869352" y="67355"/>
                  </a:lnTo>
                  <a:lnTo>
                    <a:pt x="1874112" y="62593"/>
                  </a:lnTo>
                  <a:lnTo>
                    <a:pt x="1879099" y="58284"/>
                  </a:lnTo>
                  <a:lnTo>
                    <a:pt x="1884313" y="53975"/>
                  </a:lnTo>
                  <a:lnTo>
                    <a:pt x="1889300" y="49893"/>
                  </a:lnTo>
                  <a:lnTo>
                    <a:pt x="1894514" y="45811"/>
                  </a:lnTo>
                  <a:lnTo>
                    <a:pt x="1899954" y="41955"/>
                  </a:lnTo>
                  <a:lnTo>
                    <a:pt x="1905168" y="38100"/>
                  </a:lnTo>
                  <a:lnTo>
                    <a:pt x="1910381" y="34698"/>
                  </a:lnTo>
                  <a:lnTo>
                    <a:pt x="1916049" y="31296"/>
                  </a:lnTo>
                  <a:lnTo>
                    <a:pt x="1921716" y="28121"/>
                  </a:lnTo>
                  <a:lnTo>
                    <a:pt x="1927383" y="24946"/>
                  </a:lnTo>
                  <a:lnTo>
                    <a:pt x="1933050" y="21998"/>
                  </a:lnTo>
                  <a:lnTo>
                    <a:pt x="1938944" y="19277"/>
                  </a:lnTo>
                  <a:lnTo>
                    <a:pt x="1944838" y="16782"/>
                  </a:lnTo>
                  <a:lnTo>
                    <a:pt x="1950731" y="14514"/>
                  </a:lnTo>
                  <a:lnTo>
                    <a:pt x="1956852" y="12246"/>
                  </a:lnTo>
                  <a:lnTo>
                    <a:pt x="1962972" y="10205"/>
                  </a:lnTo>
                  <a:lnTo>
                    <a:pt x="1968866" y="8164"/>
                  </a:lnTo>
                  <a:lnTo>
                    <a:pt x="1975213" y="6577"/>
                  </a:lnTo>
                  <a:lnTo>
                    <a:pt x="1981334" y="5216"/>
                  </a:lnTo>
                  <a:lnTo>
                    <a:pt x="1987681" y="3855"/>
                  </a:lnTo>
                  <a:lnTo>
                    <a:pt x="1994255" y="2948"/>
                  </a:lnTo>
                  <a:lnTo>
                    <a:pt x="2000602" y="1814"/>
                  </a:lnTo>
                  <a:lnTo>
                    <a:pt x="2006949" y="1134"/>
                  </a:lnTo>
                  <a:lnTo>
                    <a:pt x="2013297" y="454"/>
                  </a:lnTo>
                  <a:lnTo>
                    <a:pt x="2019870" y="227"/>
                  </a:lnTo>
                  <a:lnTo>
                    <a:pt x="20264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2" name="MH_SubTitle_1"/>
          <p:cNvSpPr/>
          <p:nvPr>
            <p:custDataLst>
              <p:tags r:id="rId4"/>
            </p:custDataLst>
          </p:nvPr>
        </p:nvSpPr>
        <p:spPr>
          <a:xfrm>
            <a:off x="4865756" y="3502555"/>
            <a:ext cx="2217881" cy="377825"/>
          </a:xfrm>
          <a:prstGeom prst="roundRect">
            <a:avLst>
              <a:gd name="adj" fmla="val 21110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65756" y="3947053"/>
            <a:ext cx="6673102" cy="7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9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dui.</a:t>
            </a:r>
          </a:p>
        </p:txBody>
      </p:sp>
      <p:sp>
        <p:nvSpPr>
          <p:cNvPr id="34" name="MH_SubTitle_1"/>
          <p:cNvSpPr/>
          <p:nvPr>
            <p:custDataLst>
              <p:tags r:id="rId6"/>
            </p:custDataLst>
          </p:nvPr>
        </p:nvSpPr>
        <p:spPr>
          <a:xfrm>
            <a:off x="4865756" y="4787490"/>
            <a:ext cx="2217881" cy="377825"/>
          </a:xfrm>
          <a:prstGeom prst="roundRect">
            <a:avLst>
              <a:gd name="adj" fmla="val 21110"/>
            </a:avLst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65756" y="5231988"/>
            <a:ext cx="6673102" cy="7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9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dui.</a:t>
            </a:r>
          </a:p>
        </p:txBody>
      </p:sp>
      <p:sp>
        <p:nvSpPr>
          <p:cNvPr id="36" name="矩形 35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2" grpId="0" animBg="1"/>
      <p:bldP spid="33" grpId="0"/>
      <p:bldP spid="34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732325"/>
            <a:ext cx="1221693" cy="1953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379335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60805" y="1631849"/>
            <a:ext cx="4288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  <a:endParaRPr lang="zh-CN" altLang="en-US" sz="5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60805" y="2768335"/>
            <a:ext cx="6421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2000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7064" y="3600899"/>
            <a:ext cx="259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17971" y="5085185"/>
            <a:ext cx="648072" cy="648072"/>
            <a:chOff x="1424975" y="5013176"/>
            <a:chExt cx="648072" cy="648072"/>
          </a:xfrm>
        </p:grpSpPr>
        <p:sp>
          <p:nvSpPr>
            <p:cNvPr id="40" name="矩形 39"/>
            <p:cNvSpPr/>
            <p:nvPr/>
          </p:nvSpPr>
          <p:spPr>
            <a:xfrm>
              <a:off x="1424975" y="5013176"/>
              <a:ext cx="648072" cy="648072"/>
            </a:xfrm>
            <a:prstGeom prst="rect">
              <a:avLst/>
            </a:prstGeom>
            <a:solidFill>
              <a:srgbClr val="B09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1507572" y="5097785"/>
              <a:ext cx="482878" cy="478854"/>
            </a:xfrm>
            <a:custGeom>
              <a:avLst/>
              <a:gdLst>
                <a:gd name="T0" fmla="*/ 0 w 1438275"/>
                <a:gd name="T1" fmla="*/ 2252360 h 1425575"/>
                <a:gd name="T2" fmla="*/ 365180 w 1438275"/>
                <a:gd name="T3" fmla="*/ 2252360 h 1425575"/>
                <a:gd name="T4" fmla="*/ 365180 w 1438275"/>
                <a:gd name="T5" fmla="*/ 2946274 h 1425575"/>
                <a:gd name="T6" fmla="*/ 2979731 w 1438275"/>
                <a:gd name="T7" fmla="*/ 2946274 h 1425575"/>
                <a:gd name="T8" fmla="*/ 2979731 w 1438275"/>
                <a:gd name="T9" fmla="*/ 2252360 h 1425575"/>
                <a:gd name="T10" fmla="*/ 3341959 w 1438275"/>
                <a:gd name="T11" fmla="*/ 2252360 h 1425575"/>
                <a:gd name="T12" fmla="*/ 3341959 w 1438275"/>
                <a:gd name="T13" fmla="*/ 3315771 h 1425575"/>
                <a:gd name="T14" fmla="*/ 0 w 1438275"/>
                <a:gd name="T15" fmla="*/ 3315771 h 1425575"/>
                <a:gd name="T16" fmla="*/ 1209893 w 1438275"/>
                <a:gd name="T17" fmla="*/ 0 h 1425575"/>
                <a:gd name="T18" fmla="*/ 2154199 w 1438275"/>
                <a:gd name="T19" fmla="*/ 0 h 1425575"/>
                <a:gd name="T20" fmla="*/ 2154199 w 1438275"/>
                <a:gd name="T21" fmla="*/ 1183932 h 1425575"/>
                <a:gd name="T22" fmla="*/ 2725946 w 1438275"/>
                <a:gd name="T23" fmla="*/ 1183932 h 1425575"/>
                <a:gd name="T24" fmla="*/ 1682783 w 1438275"/>
                <a:gd name="T25" fmla="*/ 2632679 h 1425575"/>
                <a:gd name="T26" fmla="*/ 1681307 w 1438275"/>
                <a:gd name="T27" fmla="*/ 2632679 h 1425575"/>
                <a:gd name="T28" fmla="*/ 638144 w 1438275"/>
                <a:gd name="T29" fmla="*/ 1183932 h 1425575"/>
                <a:gd name="T30" fmla="*/ 1209893 w 1438275"/>
                <a:gd name="T31" fmla="*/ 1183932 h 1425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8275" h="1425575">
                  <a:moveTo>
                    <a:pt x="0" y="968375"/>
                  </a:moveTo>
                  <a:lnTo>
                    <a:pt x="157162" y="968375"/>
                  </a:lnTo>
                  <a:lnTo>
                    <a:pt x="157162" y="1266715"/>
                  </a:lnTo>
                  <a:lnTo>
                    <a:pt x="1282383" y="1266715"/>
                  </a:lnTo>
                  <a:lnTo>
                    <a:pt x="1282383" y="968375"/>
                  </a:lnTo>
                  <a:lnTo>
                    <a:pt x="1438275" y="968375"/>
                  </a:lnTo>
                  <a:lnTo>
                    <a:pt x="1438275" y="1425575"/>
                  </a:lnTo>
                  <a:lnTo>
                    <a:pt x="0" y="1425575"/>
                  </a:lnTo>
                  <a:lnTo>
                    <a:pt x="0" y="968375"/>
                  </a:lnTo>
                  <a:close/>
                  <a:moveTo>
                    <a:pt x="520700" y="0"/>
                  </a:moveTo>
                  <a:lnTo>
                    <a:pt x="927100" y="0"/>
                  </a:lnTo>
                  <a:lnTo>
                    <a:pt x="927100" y="509017"/>
                  </a:lnTo>
                  <a:lnTo>
                    <a:pt x="1173162" y="509017"/>
                  </a:lnTo>
                  <a:lnTo>
                    <a:pt x="724217" y="1131888"/>
                  </a:lnTo>
                  <a:lnTo>
                    <a:pt x="723582" y="1131888"/>
                  </a:lnTo>
                  <a:lnTo>
                    <a:pt x="274637" y="509017"/>
                  </a:lnTo>
                  <a:lnTo>
                    <a:pt x="520700" y="509017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40656" y="2132856"/>
            <a:ext cx="4371569" cy="2336853"/>
            <a:chOff x="3740656" y="2132856"/>
            <a:chExt cx="4371569" cy="2336853"/>
          </a:xfrm>
        </p:grpSpPr>
        <p:grpSp>
          <p:nvGrpSpPr>
            <p:cNvPr id="43" name="组合 42"/>
            <p:cNvGrpSpPr/>
            <p:nvPr/>
          </p:nvGrpSpPr>
          <p:grpSpPr>
            <a:xfrm>
              <a:off x="3740656" y="2132856"/>
              <a:ext cx="4371569" cy="2336853"/>
              <a:chOff x="3452623" y="2276871"/>
              <a:chExt cx="4371569" cy="23368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3452623" y="2276871"/>
                <a:ext cx="2343921" cy="1168427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F29A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auto">
              <a:xfrm flipV="1">
                <a:off x="5480271" y="3445297"/>
                <a:ext cx="2343921" cy="1168427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F29A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3740656" y="2132856"/>
              <a:ext cx="4371569" cy="2336853"/>
              <a:chOff x="3452623" y="2276871"/>
              <a:chExt cx="4371569" cy="23368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7"/>
              <p:cNvSpPr>
                <a:spLocks/>
              </p:cNvSpPr>
              <p:nvPr/>
            </p:nvSpPr>
            <p:spPr bwMode="auto">
              <a:xfrm flipV="1">
                <a:off x="3452623" y="3445297"/>
                <a:ext cx="2343921" cy="1168427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A5C0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480271" y="2276871"/>
                <a:ext cx="2343921" cy="1168427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A5C0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4156060" y="2547334"/>
              <a:ext cx="1507893" cy="1507893"/>
            </a:xfrm>
            <a:prstGeom prst="ellipse">
              <a:avLst/>
            </a:prstGeom>
            <a:noFill/>
            <a:ln w="25400">
              <a:solidFill>
                <a:srgbClr val="F29A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188928" y="2547333"/>
              <a:ext cx="1507893" cy="1507893"/>
            </a:xfrm>
            <a:prstGeom prst="ellipse">
              <a:avLst/>
            </a:prstGeom>
            <a:noFill/>
            <a:ln w="25400">
              <a:solidFill>
                <a:srgbClr val="F29A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50601" y="2938304"/>
              <a:ext cx="1133644" cy="775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Click to 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add text</a:t>
              </a:r>
              <a:endParaRPr lang="zh-CN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441148" y="2900797"/>
              <a:ext cx="1082348" cy="775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Click to 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1729466" y="2397861"/>
            <a:ext cx="2062279" cy="2062278"/>
          </a:xfrm>
          <a:prstGeom prst="ellipse">
            <a:avLst/>
          </a:prstGeom>
          <a:noFill/>
          <a:ln w="165100">
            <a:solidFill>
              <a:srgbClr val="A5C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8066170" y="2266116"/>
            <a:ext cx="2062279" cy="2070335"/>
          </a:xfrm>
          <a:prstGeom prst="ellipse">
            <a:avLst/>
          </a:prstGeom>
          <a:noFill/>
          <a:ln w="165100">
            <a:solidFill>
              <a:srgbClr val="A5C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3651" y="5040527"/>
            <a:ext cx="8064837" cy="10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 Morbi mattis mattis erat, quis rutrum arcu accumsan at.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250" r="13420" b="10304"/>
          <a:stretch>
            <a:fillRect/>
          </a:stretch>
        </p:blipFill>
        <p:spPr>
          <a:xfrm>
            <a:off x="1945620" y="2594236"/>
            <a:ext cx="1629969" cy="1629969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3023" r="10712"/>
          <a:stretch>
            <a:fillRect/>
          </a:stretch>
        </p:blipFill>
        <p:spPr>
          <a:xfrm>
            <a:off x="8277511" y="2477176"/>
            <a:ext cx="1629969" cy="1629969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5826" y="1683711"/>
            <a:ext cx="2133603" cy="4321304"/>
            <a:chOff x="8201026" y="3227389"/>
            <a:chExt cx="931864" cy="2522537"/>
          </a:xfrm>
        </p:grpSpPr>
        <p:sp>
          <p:nvSpPr>
            <p:cNvPr id="20" name="MH_Other_3"/>
            <p:cNvSpPr/>
            <p:nvPr>
              <p:custDataLst>
                <p:tags r:id="rId7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altLang="zh-CN" sz="4800" b="1" kern="0" dirty="0">
                  <a:ln w="18415" cmpd="sng">
                    <a:noFill/>
                    <a:prstDash val="solid"/>
                  </a:ln>
                  <a:solidFill>
                    <a:srgbClr val="F29A5B"/>
                  </a:solidFill>
                  <a:effectLst>
                    <a:outerShdw dist="50800" dir="5400000" algn="t" rotWithShape="0">
                      <a:sysClr val="window" lastClr="FFFFFF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</a:t>
              </a:r>
              <a:endParaRPr lang="zh-CN" altLang="en-US" sz="4800" b="1" kern="0" dirty="0">
                <a:ln w="18415" cmpd="sng">
                  <a:noFill/>
                  <a:prstDash val="solid"/>
                </a:ln>
                <a:solidFill>
                  <a:srgbClr val="F29A5B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MH_SubTitle_6"/>
            <p:cNvSpPr/>
            <p:nvPr>
              <p:custDataLst>
                <p:tags r:id="rId8"/>
              </p:custDataLst>
            </p:nvPr>
          </p:nvSpPr>
          <p:spPr>
            <a:xfrm>
              <a:off x="8201027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F29A5B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rm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nsectetur adipiscing elit. Morbi ultrices.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98867" y="1683711"/>
            <a:ext cx="2133601" cy="4321304"/>
            <a:chOff x="8201026" y="3227389"/>
            <a:chExt cx="931863" cy="2522537"/>
          </a:xfrm>
        </p:grpSpPr>
        <p:sp>
          <p:nvSpPr>
            <p:cNvPr id="23" name="MH_Other_3"/>
            <p:cNvSpPr/>
            <p:nvPr>
              <p:custDataLst>
                <p:tags r:id="rId5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altLang="zh-CN" sz="4800" b="1" kern="0" dirty="0">
                  <a:ln w="18415" cmpd="sng">
                    <a:noFill/>
                    <a:prstDash val="solid"/>
                  </a:ln>
                  <a:solidFill>
                    <a:srgbClr val="A5C0A4"/>
                  </a:solidFill>
                  <a:effectLst>
                    <a:outerShdw dist="50800" dir="5400000" algn="t" rotWithShape="0">
                      <a:sysClr val="window" lastClr="FFFFFF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B</a:t>
              </a:r>
              <a:endParaRPr lang="zh-CN" altLang="en-US" sz="4800" b="1" kern="0" dirty="0">
                <a:ln w="18415" cmpd="sng">
                  <a:noFill/>
                  <a:prstDash val="solid"/>
                </a:ln>
                <a:solidFill>
                  <a:srgbClr val="A5C0A4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MH_SubTitle_6"/>
            <p:cNvSpPr/>
            <p:nvPr>
              <p:custDataLst>
                <p:tags r:id="rId6"/>
              </p:custDataLst>
            </p:nvPr>
          </p:nvSpPr>
          <p:spPr>
            <a:xfrm>
              <a:off x="8201026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A5C0A4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rm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nsectetur adipiscing elit. Morbi ultrices.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11904" y="1683711"/>
            <a:ext cx="2133601" cy="4321304"/>
            <a:chOff x="8201026" y="3227389"/>
            <a:chExt cx="931863" cy="2522537"/>
          </a:xfrm>
        </p:grpSpPr>
        <p:sp>
          <p:nvSpPr>
            <p:cNvPr id="26" name="MH_Other_3"/>
            <p:cNvSpPr/>
            <p:nvPr>
              <p:custDataLst>
                <p:tags r:id="rId3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altLang="zh-CN" sz="4800" b="1" kern="0" dirty="0">
                  <a:ln w="18415" cmpd="sng">
                    <a:noFill/>
                    <a:prstDash val="solid"/>
                  </a:ln>
                  <a:solidFill>
                    <a:srgbClr val="B09277"/>
                  </a:solidFill>
                  <a:effectLst>
                    <a:outerShdw dist="50800" dir="5400000" algn="t" rotWithShape="0">
                      <a:sysClr val="window" lastClr="FFFFFF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</a:t>
              </a:r>
              <a:endParaRPr lang="zh-CN" altLang="en-US" sz="4800" b="1" kern="0" dirty="0">
                <a:ln w="18415" cmpd="sng">
                  <a:noFill/>
                  <a:prstDash val="solid"/>
                </a:ln>
                <a:solidFill>
                  <a:srgbClr val="B09277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MH_SubTitle_6"/>
            <p:cNvSpPr/>
            <p:nvPr>
              <p:custDataLst>
                <p:tags r:id="rId4"/>
              </p:custDataLst>
            </p:nvPr>
          </p:nvSpPr>
          <p:spPr>
            <a:xfrm>
              <a:off x="8201026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B09277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rm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nsectetur adipiscing elit. Morbi ultrices.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124942" y="1683711"/>
            <a:ext cx="2133601" cy="4321304"/>
            <a:chOff x="8201026" y="3227389"/>
            <a:chExt cx="931863" cy="2522537"/>
          </a:xfrm>
        </p:grpSpPr>
        <p:sp>
          <p:nvSpPr>
            <p:cNvPr id="29" name="MH_Other_3"/>
            <p:cNvSpPr/>
            <p:nvPr>
              <p:custDataLst>
                <p:tags r:id="rId1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altLang="zh-CN" sz="4800" b="1" kern="0" dirty="0">
                  <a:ln w="18415" cmpd="sng">
                    <a:noFill/>
                    <a:prstDash val="solid"/>
                  </a:ln>
                  <a:solidFill>
                    <a:srgbClr val="C8D85B"/>
                  </a:solidFill>
                  <a:effectLst>
                    <a:outerShdw dist="50800" dir="5400000" algn="t" rotWithShape="0">
                      <a:sysClr val="window" lastClr="FFFFFF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D</a:t>
              </a:r>
              <a:endParaRPr lang="zh-CN" altLang="en-US" sz="4800" b="1" kern="0" dirty="0">
                <a:ln w="18415" cmpd="sng">
                  <a:noFill/>
                  <a:prstDash val="solid"/>
                </a:ln>
                <a:solidFill>
                  <a:srgbClr val="C8D85B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MH_SubTitle_6"/>
            <p:cNvSpPr/>
            <p:nvPr>
              <p:custDataLst>
                <p:tags r:id="rId2"/>
              </p:custDataLst>
            </p:nvPr>
          </p:nvSpPr>
          <p:spPr>
            <a:xfrm>
              <a:off x="8201026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C8D85B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rm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nsectetur adipiscing elit. Morbi ultrices.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142998" y="2543172"/>
            <a:ext cx="2214563" cy="3414716"/>
          </a:xfrm>
          <a:prstGeom prst="roundRect">
            <a:avLst>
              <a:gd name="adj" fmla="val 7576"/>
            </a:avLst>
          </a:prstGeom>
          <a:noFill/>
          <a:ln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95725" y="1900019"/>
            <a:ext cx="2109108" cy="1287016"/>
          </a:xfrm>
          <a:prstGeom prst="roundRect">
            <a:avLst>
              <a:gd name="adj" fmla="val 7576"/>
            </a:avLst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1975244" y="2023043"/>
            <a:ext cx="550071" cy="550071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0170" y="2682505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flipV="1">
            <a:off x="2114548" y="3301687"/>
            <a:ext cx="271463" cy="234020"/>
          </a:xfrm>
          <a:prstGeom prst="triangl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228721" y="3577292"/>
            <a:ext cx="2043116" cy="230319"/>
          </a:xfrm>
          <a:prstGeom prst="roundRect">
            <a:avLst>
              <a:gd name="adj" fmla="val 34666"/>
            </a:avLst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3125" y="3863654"/>
            <a:ext cx="228158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836140" y="2543172"/>
            <a:ext cx="2214563" cy="3414716"/>
          </a:xfrm>
          <a:prstGeom prst="roundRect">
            <a:avLst>
              <a:gd name="adj" fmla="val 7576"/>
            </a:avLst>
          </a:prstGeom>
          <a:noFill/>
          <a:ln>
            <a:solidFill>
              <a:srgbClr val="A5C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888867" y="1900019"/>
            <a:ext cx="2109108" cy="1287016"/>
          </a:xfrm>
          <a:prstGeom prst="roundRect">
            <a:avLst>
              <a:gd name="adj" fmla="val 7576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43312" y="2682505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flipV="1">
            <a:off x="4807690" y="3301687"/>
            <a:ext cx="271463" cy="234020"/>
          </a:xfrm>
          <a:prstGeom prst="triangl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921863" y="3577292"/>
            <a:ext cx="2043116" cy="230319"/>
          </a:xfrm>
          <a:prstGeom prst="roundRect">
            <a:avLst>
              <a:gd name="adj" fmla="val 34666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26267" y="3863654"/>
            <a:ext cx="228158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51306" y="2543172"/>
            <a:ext cx="2214563" cy="3414716"/>
          </a:xfrm>
          <a:prstGeom prst="roundRect">
            <a:avLst>
              <a:gd name="adj" fmla="val 7576"/>
            </a:avLst>
          </a:prstGeom>
          <a:noFill/>
          <a:ln>
            <a:solidFill>
              <a:srgbClr val="B09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504033" y="1900019"/>
            <a:ext cx="2109108" cy="1287016"/>
          </a:xfrm>
          <a:prstGeom prst="roundRect">
            <a:avLst>
              <a:gd name="adj" fmla="val 7576"/>
            </a:avLst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58478" y="2682505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 flipV="1">
            <a:off x="7422856" y="3301687"/>
            <a:ext cx="271463" cy="234020"/>
          </a:xfrm>
          <a:prstGeom prst="triangl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537029" y="3577292"/>
            <a:ext cx="2043116" cy="230319"/>
          </a:xfrm>
          <a:prstGeom prst="roundRect">
            <a:avLst>
              <a:gd name="adj" fmla="val 34666"/>
            </a:avLst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41433" y="3863654"/>
            <a:ext cx="228158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9085192" y="2542817"/>
            <a:ext cx="2214563" cy="3414716"/>
          </a:xfrm>
          <a:prstGeom prst="roundRect">
            <a:avLst>
              <a:gd name="adj" fmla="val 7576"/>
            </a:avLst>
          </a:prstGeom>
          <a:noFill/>
          <a:ln>
            <a:solidFill>
              <a:srgbClr val="9A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9137919" y="1899664"/>
            <a:ext cx="2109108" cy="1287016"/>
          </a:xfrm>
          <a:prstGeom prst="roundRect">
            <a:avLst>
              <a:gd name="adj" fmla="val 7576"/>
            </a:avLst>
          </a:prstGeom>
          <a:solidFill>
            <a:srgbClr val="9AA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92364" y="2682150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>
          <a:xfrm flipV="1">
            <a:off x="10056742" y="3301332"/>
            <a:ext cx="271463" cy="234020"/>
          </a:xfrm>
          <a:prstGeom prst="triangle">
            <a:avLst/>
          </a:prstGeom>
          <a:solidFill>
            <a:srgbClr val="9AA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9170915" y="3576937"/>
            <a:ext cx="2043116" cy="230319"/>
          </a:xfrm>
          <a:prstGeom prst="roundRect">
            <a:avLst>
              <a:gd name="adj" fmla="val 34666"/>
            </a:avLst>
          </a:prstGeom>
          <a:solidFill>
            <a:srgbClr val="9AA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075319" y="3863299"/>
            <a:ext cx="228158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KSO_Shape"/>
          <p:cNvSpPr>
            <a:spLocks/>
          </p:cNvSpPr>
          <p:nvPr/>
        </p:nvSpPr>
        <p:spPr bwMode="auto">
          <a:xfrm>
            <a:off x="4643975" y="2077844"/>
            <a:ext cx="646166" cy="490009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KSO_Shape"/>
          <p:cNvSpPr>
            <a:spLocks/>
          </p:cNvSpPr>
          <p:nvPr/>
        </p:nvSpPr>
        <p:spPr bwMode="auto">
          <a:xfrm>
            <a:off x="7202290" y="2082102"/>
            <a:ext cx="712593" cy="485751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KSO_Shape"/>
          <p:cNvSpPr>
            <a:spLocks/>
          </p:cNvSpPr>
          <p:nvPr/>
        </p:nvSpPr>
        <p:spPr bwMode="auto">
          <a:xfrm>
            <a:off x="9901851" y="2022688"/>
            <a:ext cx="581243" cy="593105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5" grpId="0" animBg="1"/>
      <p:bldP spid="16" grpId="0"/>
      <p:bldP spid="17" grpId="0" animBg="1"/>
      <p:bldP spid="18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4" grpId="0"/>
      <p:bldP spid="35" grpId="0" animBg="1"/>
      <p:bldP spid="36" grpId="0" animBg="1"/>
      <p:bldP spid="37" grpId="0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Desc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23" y="1954206"/>
            <a:ext cx="10196512" cy="8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sapien, eu lacinia dui incidunt in. Morbi mattis mattis erat, quis rutrum arcu accumsan at.</a:t>
            </a:r>
          </a:p>
        </p:txBody>
      </p:sp>
      <p:cxnSp>
        <p:nvCxnSpPr>
          <p:cNvPr id="5" name="MH_Other_1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1355814" y="3819879"/>
            <a:ext cx="2135870" cy="2138003"/>
          </a:xfrm>
          <a:prstGeom prst="line">
            <a:avLst/>
          </a:prstGeom>
          <a:noFill/>
          <a:ln w="6350" algn="ctr">
            <a:solidFill>
              <a:srgbClr val="F52B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MH_Other_2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3201786" y="3819879"/>
            <a:ext cx="2138003" cy="2138003"/>
          </a:xfrm>
          <a:prstGeom prst="line">
            <a:avLst/>
          </a:prstGeom>
          <a:noFill/>
          <a:ln w="6350" algn="ctr">
            <a:solidFill>
              <a:srgbClr val="F52B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MH_Other_3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5049889" y="3819879"/>
            <a:ext cx="2138001" cy="2138003"/>
          </a:xfrm>
          <a:prstGeom prst="line">
            <a:avLst/>
          </a:prstGeom>
          <a:noFill/>
          <a:ln w="6350" algn="ctr">
            <a:solidFill>
              <a:srgbClr val="B092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MH_Other_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6895861" y="3819879"/>
            <a:ext cx="2138001" cy="2138003"/>
          </a:xfrm>
          <a:prstGeom prst="line">
            <a:avLst/>
          </a:prstGeom>
          <a:noFill/>
          <a:ln w="6350" algn="ctr">
            <a:solidFill>
              <a:srgbClr val="9AA4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MH_Other_5"/>
          <p:cNvSpPr/>
          <p:nvPr>
            <p:custDataLst>
              <p:tags r:id="rId6"/>
            </p:custDataLst>
          </p:nvPr>
        </p:nvSpPr>
        <p:spPr>
          <a:xfrm>
            <a:off x="1146917" y="3240082"/>
            <a:ext cx="2658115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F29A5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2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MH_Other_6"/>
          <p:cNvSpPr/>
          <p:nvPr>
            <p:custDataLst>
              <p:tags r:id="rId7"/>
            </p:custDataLst>
          </p:nvPr>
        </p:nvSpPr>
        <p:spPr>
          <a:xfrm>
            <a:off x="3035521" y="3240082"/>
            <a:ext cx="2658115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A5C0A4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2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MH_Other_7"/>
          <p:cNvSpPr/>
          <p:nvPr>
            <p:custDataLst>
              <p:tags r:id="rId8"/>
            </p:custDataLst>
          </p:nvPr>
        </p:nvSpPr>
        <p:spPr>
          <a:xfrm>
            <a:off x="4921992" y="3240082"/>
            <a:ext cx="2658113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B09277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2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MH_Other_8"/>
          <p:cNvSpPr/>
          <p:nvPr>
            <p:custDataLst>
              <p:tags r:id="rId9"/>
            </p:custDataLst>
          </p:nvPr>
        </p:nvSpPr>
        <p:spPr>
          <a:xfrm>
            <a:off x="6808465" y="3240082"/>
            <a:ext cx="2658115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9AA4C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2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8913302">
            <a:off x="814386" y="4725813"/>
            <a:ext cx="1754313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29A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F29A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8913302">
            <a:off x="2666752" y="4725813"/>
            <a:ext cx="1754312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A5C0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A5C0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8913302">
            <a:off x="4519118" y="4725813"/>
            <a:ext cx="1756444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B0927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B0927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8913302">
            <a:off x="6371485" y="4725813"/>
            <a:ext cx="1756444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9AA4C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9AA4C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7" name="MH_Other_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8750360" y="3819879"/>
            <a:ext cx="2135870" cy="2138003"/>
          </a:xfrm>
          <a:prstGeom prst="line">
            <a:avLst/>
          </a:prstGeom>
          <a:noFill/>
          <a:ln w="6350" algn="ctr">
            <a:solidFill>
              <a:srgbClr val="C8D8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MH_Other_10"/>
          <p:cNvSpPr/>
          <p:nvPr>
            <p:custDataLst>
              <p:tags r:id="rId15"/>
            </p:custDataLst>
          </p:nvPr>
        </p:nvSpPr>
        <p:spPr>
          <a:xfrm>
            <a:off x="8660831" y="3240082"/>
            <a:ext cx="2660246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C8D85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endParaRPr lang="zh-CN" altLang="en-US" sz="22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MH_SubTitle_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8913302">
            <a:off x="8223851" y="4725813"/>
            <a:ext cx="1756444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C8D8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C8D85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0" name="MH_Other_11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1150935" y="1951030"/>
            <a:ext cx="0" cy="882327"/>
          </a:xfrm>
          <a:prstGeom prst="line">
            <a:avLst/>
          </a:prstGeom>
          <a:noFill/>
          <a:ln w="63500" algn="ctr">
            <a:solidFill>
              <a:srgbClr val="F29A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7064" y="3591662"/>
            <a:ext cx="259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H_Other_1"/>
          <p:cNvSpPr/>
          <p:nvPr>
            <p:custDataLst>
              <p:tags r:id="rId1"/>
            </p:custDataLst>
          </p:nvPr>
        </p:nvSpPr>
        <p:spPr>
          <a:xfrm flipH="1" flipV="1">
            <a:off x="5736630" y="3764156"/>
            <a:ext cx="1479181" cy="679096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MH_Other_2"/>
          <p:cNvSpPr/>
          <p:nvPr>
            <p:custDataLst>
              <p:tags r:id="rId2"/>
            </p:custDataLst>
          </p:nvPr>
        </p:nvSpPr>
        <p:spPr>
          <a:xfrm flipV="1">
            <a:off x="5049728" y="2655747"/>
            <a:ext cx="1479181" cy="679096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MH_Other_3"/>
          <p:cNvSpPr/>
          <p:nvPr>
            <p:custDataLst>
              <p:tags r:id="rId3"/>
            </p:custDataLst>
          </p:nvPr>
        </p:nvSpPr>
        <p:spPr>
          <a:xfrm flipV="1">
            <a:off x="5049728" y="4872567"/>
            <a:ext cx="1479181" cy="677145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MH_Other_5"/>
          <p:cNvSpPr/>
          <p:nvPr>
            <p:custDataLst>
              <p:tags r:id="rId4"/>
            </p:custDataLst>
          </p:nvPr>
        </p:nvSpPr>
        <p:spPr>
          <a:xfrm>
            <a:off x="6640219" y="2671846"/>
            <a:ext cx="1028407" cy="1028407"/>
          </a:xfrm>
          <a:prstGeom prst="ellipse">
            <a:avLst/>
          </a:prstGeom>
          <a:solidFill>
            <a:srgbClr val="A5C0A4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MH_Other_7"/>
          <p:cNvSpPr/>
          <p:nvPr>
            <p:custDataLst>
              <p:tags r:id="rId5"/>
            </p:custDataLst>
          </p:nvPr>
        </p:nvSpPr>
        <p:spPr>
          <a:xfrm>
            <a:off x="6640219" y="4910452"/>
            <a:ext cx="1028407" cy="1028407"/>
          </a:xfrm>
          <a:prstGeom prst="ellipse">
            <a:avLst/>
          </a:prstGeom>
          <a:solidFill>
            <a:srgbClr val="C8D85B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MH_Other_9"/>
          <p:cNvSpPr/>
          <p:nvPr>
            <p:custDataLst>
              <p:tags r:id="rId6"/>
            </p:custDataLst>
          </p:nvPr>
        </p:nvSpPr>
        <p:spPr>
          <a:xfrm>
            <a:off x="4588197" y="1552543"/>
            <a:ext cx="1028407" cy="1028407"/>
          </a:xfrm>
          <a:prstGeom prst="ellipse">
            <a:avLst/>
          </a:prstGeom>
          <a:solidFill>
            <a:srgbClr val="F29A5B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54995" y="1468565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29A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</a:p>
        </p:txBody>
      </p:sp>
      <p:sp>
        <p:nvSpPr>
          <p:cNvPr id="65" name="MH_Other_11"/>
          <p:cNvSpPr/>
          <p:nvPr>
            <p:custDataLst>
              <p:tags r:id="rId8"/>
            </p:custDataLst>
          </p:nvPr>
        </p:nvSpPr>
        <p:spPr>
          <a:xfrm>
            <a:off x="4597044" y="3791149"/>
            <a:ext cx="1028407" cy="1028407"/>
          </a:xfrm>
          <a:prstGeom prst="ellipse">
            <a:avLst/>
          </a:prstGeom>
          <a:solidFill>
            <a:srgbClr val="B0927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MH_Other_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4856538" y="1853712"/>
            <a:ext cx="509321" cy="372722"/>
          </a:xfrm>
          <a:custGeom>
            <a:avLst/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585" y="2016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6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6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6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5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MH_Other_13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6934804" y="2930900"/>
            <a:ext cx="439071" cy="509321"/>
          </a:xfrm>
          <a:custGeom>
            <a:avLst/>
            <a:gdLst>
              <a:gd name="T0" fmla="*/ 1083502 w 1854200"/>
              <a:gd name="T1" fmla="*/ 1905000 h 2143126"/>
              <a:gd name="T2" fmla="*/ 369632 w 1854200"/>
              <a:gd name="T3" fmla="*/ 1627011 h 2143126"/>
              <a:gd name="T4" fmla="*/ 280391 w 1854200"/>
              <a:gd name="T5" fmla="*/ 1905000 h 2143126"/>
              <a:gd name="T6" fmla="*/ 1585749 w 1854200"/>
              <a:gd name="T7" fmla="*/ 1456206 h 2143126"/>
              <a:gd name="T8" fmla="*/ 1617257 w 1854200"/>
              <a:gd name="T9" fmla="*/ 1504089 h 2143126"/>
              <a:gd name="T10" fmla="*/ 1637950 w 1854200"/>
              <a:gd name="T11" fmla="*/ 1557606 h 2143126"/>
              <a:gd name="T12" fmla="*/ 1647355 w 1854200"/>
              <a:gd name="T13" fmla="*/ 1615349 h 2143126"/>
              <a:gd name="T14" fmla="*/ 1644533 w 1854200"/>
              <a:gd name="T15" fmla="*/ 1672152 h 2143126"/>
              <a:gd name="T16" fmla="*/ 1631131 w 1854200"/>
              <a:gd name="T17" fmla="*/ 1724731 h 2143126"/>
              <a:gd name="T18" fmla="*/ 1584809 w 1854200"/>
              <a:gd name="T19" fmla="*/ 1804772 h 2143126"/>
              <a:gd name="T20" fmla="*/ 1503687 w 1854200"/>
              <a:gd name="T21" fmla="*/ 1871903 h 2143126"/>
              <a:gd name="T22" fmla="*/ 1441377 w 1854200"/>
              <a:gd name="T23" fmla="*/ 1896549 h 2143126"/>
              <a:gd name="T24" fmla="*/ 1386825 w 1854200"/>
              <a:gd name="T25" fmla="*/ 1904530 h 2143126"/>
              <a:gd name="T26" fmla="*/ 1330864 w 1854200"/>
              <a:gd name="T27" fmla="*/ 1901948 h 2143126"/>
              <a:gd name="T28" fmla="*/ 1278429 w 1854200"/>
              <a:gd name="T29" fmla="*/ 1888333 h 2143126"/>
              <a:gd name="T30" fmla="*/ 1197777 w 1854200"/>
              <a:gd name="T31" fmla="*/ 1842328 h 2143126"/>
              <a:gd name="T32" fmla="*/ 1130999 w 1854200"/>
              <a:gd name="T33" fmla="*/ 1761113 h 2143126"/>
              <a:gd name="T34" fmla="*/ 1106310 w 1854200"/>
              <a:gd name="T35" fmla="*/ 1698911 h 2143126"/>
              <a:gd name="T36" fmla="*/ 1097845 w 1854200"/>
              <a:gd name="T37" fmla="*/ 1644689 h 2143126"/>
              <a:gd name="T38" fmla="*/ 1206947 w 1854200"/>
              <a:gd name="T39" fmla="*/ 1673091 h 2143126"/>
              <a:gd name="T40" fmla="*/ 1235633 w 1854200"/>
              <a:gd name="T41" fmla="*/ 1732711 h 2143126"/>
              <a:gd name="T42" fmla="*/ 1284072 w 1854200"/>
              <a:gd name="T43" fmla="*/ 1776370 h 2143126"/>
              <a:gd name="T44" fmla="*/ 1346617 w 1854200"/>
              <a:gd name="T45" fmla="*/ 1799373 h 2143126"/>
              <a:gd name="T46" fmla="*/ 1415512 w 1854200"/>
              <a:gd name="T47" fmla="*/ 1795852 h 2143126"/>
              <a:gd name="T48" fmla="*/ 1475001 w 1854200"/>
              <a:gd name="T49" fmla="*/ 1767451 h 2143126"/>
              <a:gd name="T50" fmla="*/ 1519206 w 1854200"/>
              <a:gd name="T51" fmla="*/ 1719097 h 2143126"/>
              <a:gd name="T52" fmla="*/ 1541779 w 1854200"/>
              <a:gd name="T53" fmla="*/ 1656426 h 2143126"/>
              <a:gd name="T54" fmla="*/ 1541074 w 1854200"/>
              <a:gd name="T55" fmla="*/ 1598684 h 2143126"/>
              <a:gd name="T56" fmla="*/ 1524850 w 1854200"/>
              <a:gd name="T57" fmla="*/ 1551973 h 2143126"/>
              <a:gd name="T58" fmla="*/ 1496163 w 1854200"/>
              <a:gd name="T59" fmla="*/ 1511835 h 2143126"/>
              <a:gd name="T60" fmla="*/ 1456661 w 1854200"/>
              <a:gd name="T61" fmla="*/ 1481321 h 2143126"/>
              <a:gd name="T62" fmla="*/ 456397 w 1854200"/>
              <a:gd name="T63" fmla="*/ 1176 h 2143126"/>
              <a:gd name="T64" fmla="*/ 489551 w 1854200"/>
              <a:gd name="T65" fmla="*/ 23288 h 2143126"/>
              <a:gd name="T66" fmla="*/ 559856 w 1854200"/>
              <a:gd name="T67" fmla="*/ 406471 h 2143126"/>
              <a:gd name="T68" fmla="*/ 540576 w 1854200"/>
              <a:gd name="T69" fmla="*/ 441990 h 2143126"/>
              <a:gd name="T70" fmla="*/ 436881 w 1854200"/>
              <a:gd name="T71" fmla="*/ 453986 h 2143126"/>
              <a:gd name="T72" fmla="*/ 447933 w 1854200"/>
              <a:gd name="T73" fmla="*/ 495151 h 2143126"/>
              <a:gd name="T74" fmla="*/ 502954 w 1854200"/>
              <a:gd name="T75" fmla="*/ 583595 h 2143126"/>
              <a:gd name="T76" fmla="*/ 601476 w 1854200"/>
              <a:gd name="T77" fmla="*/ 691329 h 2143126"/>
              <a:gd name="T78" fmla="*/ 771949 w 1854200"/>
              <a:gd name="T79" fmla="*/ 862103 h 2143126"/>
              <a:gd name="T80" fmla="*/ 879640 w 1854200"/>
              <a:gd name="T81" fmla="*/ 960427 h 2143126"/>
              <a:gd name="T82" fmla="*/ 968051 w 1854200"/>
              <a:gd name="T83" fmla="*/ 1015470 h 2143126"/>
              <a:gd name="T84" fmla="*/ 1009199 w 1854200"/>
              <a:gd name="T85" fmla="*/ 1026996 h 2143126"/>
              <a:gd name="T86" fmla="*/ 1021191 w 1854200"/>
              <a:gd name="T87" fmla="*/ 922791 h 2143126"/>
              <a:gd name="T88" fmla="*/ 1056696 w 1854200"/>
              <a:gd name="T89" fmla="*/ 903738 h 2143126"/>
              <a:gd name="T90" fmla="*/ 1439731 w 1854200"/>
              <a:gd name="T91" fmla="*/ 973835 h 2143126"/>
              <a:gd name="T92" fmla="*/ 1462069 w 1854200"/>
              <a:gd name="T93" fmla="*/ 1007002 h 2143126"/>
              <a:gd name="T94" fmla="*/ 1456896 w 1854200"/>
              <a:gd name="T95" fmla="*/ 1329732 h 2143126"/>
              <a:gd name="T96" fmla="*/ 1425858 w 1854200"/>
              <a:gd name="T97" fmla="*/ 1355371 h 2143126"/>
              <a:gd name="T98" fmla="*/ 1346383 w 1854200"/>
              <a:gd name="T99" fmla="*/ 1352313 h 2143126"/>
              <a:gd name="T100" fmla="*/ 1163212 w 1854200"/>
              <a:gd name="T101" fmla="*/ 1317264 h 2143126"/>
              <a:gd name="T102" fmla="*/ 1030832 w 1854200"/>
              <a:gd name="T103" fmla="*/ 1276100 h 2143126"/>
              <a:gd name="T104" fmla="*/ 882932 w 1854200"/>
              <a:gd name="T105" fmla="*/ 1214236 h 2143126"/>
              <a:gd name="T106" fmla="*/ 726097 w 1854200"/>
              <a:gd name="T107" fmla="*/ 1126496 h 2143126"/>
              <a:gd name="T108" fmla="*/ 566441 w 1854200"/>
              <a:gd name="T109" fmla="*/ 1008884 h 2143126"/>
              <a:gd name="T110" fmla="*/ 416659 w 1854200"/>
              <a:gd name="T111" fmla="*/ 862573 h 2143126"/>
              <a:gd name="T112" fmla="*/ 301914 w 1854200"/>
              <a:gd name="T113" fmla="*/ 708030 h 2143126"/>
              <a:gd name="T114" fmla="*/ 219852 w 1854200"/>
              <a:gd name="T115" fmla="*/ 553957 h 2143126"/>
              <a:gd name="T116" fmla="*/ 164595 w 1854200"/>
              <a:gd name="T117" fmla="*/ 408587 h 2143126"/>
              <a:gd name="T118" fmla="*/ 130500 w 1854200"/>
              <a:gd name="T119" fmla="*/ 278743 h 2143126"/>
              <a:gd name="T120" fmla="*/ 108397 w 1854200"/>
              <a:gd name="T121" fmla="*/ 119731 h 2143126"/>
              <a:gd name="T122" fmla="*/ 108397 w 1854200"/>
              <a:gd name="T123" fmla="*/ 37166 h 2143126"/>
              <a:gd name="T124" fmla="*/ 133792 w 1854200"/>
              <a:gd name="T125" fmla="*/ 6351 h 21431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54200" h="2143126">
                <a:moveTo>
                  <a:pt x="0" y="2001838"/>
                </a:moveTo>
                <a:lnTo>
                  <a:pt x="134499" y="2001838"/>
                </a:lnTo>
                <a:lnTo>
                  <a:pt x="204788" y="2143126"/>
                </a:lnTo>
                <a:lnTo>
                  <a:pt x="69760" y="2143126"/>
                </a:lnTo>
                <a:lnTo>
                  <a:pt x="0" y="2001838"/>
                </a:lnTo>
                <a:close/>
                <a:moveTo>
                  <a:pt x="928688" y="1830388"/>
                </a:moveTo>
                <a:lnTo>
                  <a:pt x="1063484" y="1830388"/>
                </a:lnTo>
                <a:lnTo>
                  <a:pt x="1219201" y="2143126"/>
                </a:lnTo>
                <a:lnTo>
                  <a:pt x="1084140" y="2143126"/>
                </a:lnTo>
                <a:lnTo>
                  <a:pt x="928688" y="1830388"/>
                </a:lnTo>
                <a:close/>
                <a:moveTo>
                  <a:pt x="673100" y="1830388"/>
                </a:moveTo>
                <a:lnTo>
                  <a:pt x="807773" y="1830388"/>
                </a:lnTo>
                <a:lnTo>
                  <a:pt x="963613" y="2143126"/>
                </a:lnTo>
                <a:lnTo>
                  <a:pt x="828675" y="2143126"/>
                </a:lnTo>
                <a:lnTo>
                  <a:pt x="673100" y="1830388"/>
                </a:lnTo>
                <a:close/>
                <a:moveTo>
                  <a:pt x="415925" y="1830388"/>
                </a:moveTo>
                <a:lnTo>
                  <a:pt x="551334" y="1830388"/>
                </a:lnTo>
                <a:lnTo>
                  <a:pt x="708025" y="2143126"/>
                </a:lnTo>
                <a:lnTo>
                  <a:pt x="572084" y="2143126"/>
                </a:lnTo>
                <a:lnTo>
                  <a:pt x="415925" y="1830388"/>
                </a:lnTo>
                <a:close/>
                <a:moveTo>
                  <a:pt x="160338" y="1830388"/>
                </a:moveTo>
                <a:lnTo>
                  <a:pt x="294889" y="1830388"/>
                </a:lnTo>
                <a:lnTo>
                  <a:pt x="450851" y="2143126"/>
                </a:lnTo>
                <a:lnTo>
                  <a:pt x="315507" y="2143126"/>
                </a:lnTo>
                <a:lnTo>
                  <a:pt x="160338" y="1830388"/>
                </a:lnTo>
                <a:close/>
                <a:moveTo>
                  <a:pt x="1750219" y="1603375"/>
                </a:moveTo>
                <a:lnTo>
                  <a:pt x="1756569" y="1608920"/>
                </a:lnTo>
                <a:lnTo>
                  <a:pt x="1762390" y="1614466"/>
                </a:lnTo>
                <a:lnTo>
                  <a:pt x="1767946" y="1620539"/>
                </a:lnTo>
                <a:lnTo>
                  <a:pt x="1773502" y="1626349"/>
                </a:lnTo>
                <a:lnTo>
                  <a:pt x="1779058" y="1632158"/>
                </a:lnTo>
                <a:lnTo>
                  <a:pt x="1784350" y="1638232"/>
                </a:lnTo>
                <a:lnTo>
                  <a:pt x="1789112" y="1644833"/>
                </a:lnTo>
                <a:lnTo>
                  <a:pt x="1794140" y="1651171"/>
                </a:lnTo>
                <a:lnTo>
                  <a:pt x="1798638" y="1657509"/>
                </a:lnTo>
                <a:lnTo>
                  <a:pt x="1803400" y="1664374"/>
                </a:lnTo>
                <a:lnTo>
                  <a:pt x="1807633" y="1671240"/>
                </a:lnTo>
                <a:lnTo>
                  <a:pt x="1811602" y="1677842"/>
                </a:lnTo>
                <a:lnTo>
                  <a:pt x="1815571" y="1684971"/>
                </a:lnTo>
                <a:lnTo>
                  <a:pt x="1819804" y="1692101"/>
                </a:lnTo>
                <a:lnTo>
                  <a:pt x="1823508" y="1699495"/>
                </a:lnTo>
                <a:lnTo>
                  <a:pt x="1826683" y="1706625"/>
                </a:lnTo>
                <a:lnTo>
                  <a:pt x="1829858" y="1714019"/>
                </a:lnTo>
                <a:lnTo>
                  <a:pt x="1833033" y="1721676"/>
                </a:lnTo>
                <a:lnTo>
                  <a:pt x="1835679" y="1729334"/>
                </a:lnTo>
                <a:lnTo>
                  <a:pt x="1838590" y="1736728"/>
                </a:lnTo>
                <a:lnTo>
                  <a:pt x="1840971" y="1744650"/>
                </a:lnTo>
                <a:lnTo>
                  <a:pt x="1843088" y="1752308"/>
                </a:lnTo>
                <a:lnTo>
                  <a:pt x="1845204" y="1760494"/>
                </a:lnTo>
                <a:lnTo>
                  <a:pt x="1847056" y="1768416"/>
                </a:lnTo>
                <a:lnTo>
                  <a:pt x="1848644" y="1776338"/>
                </a:lnTo>
                <a:lnTo>
                  <a:pt x="1850231" y="1784260"/>
                </a:lnTo>
                <a:lnTo>
                  <a:pt x="1851554" y="1792710"/>
                </a:lnTo>
                <a:lnTo>
                  <a:pt x="1852348" y="1800632"/>
                </a:lnTo>
                <a:lnTo>
                  <a:pt x="1853406" y="1809082"/>
                </a:lnTo>
                <a:lnTo>
                  <a:pt x="1853671" y="1817268"/>
                </a:lnTo>
                <a:lnTo>
                  <a:pt x="1854200" y="1825982"/>
                </a:lnTo>
                <a:lnTo>
                  <a:pt x="1854200" y="1834168"/>
                </a:lnTo>
                <a:lnTo>
                  <a:pt x="1854200" y="1842090"/>
                </a:lnTo>
                <a:lnTo>
                  <a:pt x="1853935" y="1850276"/>
                </a:lnTo>
                <a:lnTo>
                  <a:pt x="1853406" y="1857934"/>
                </a:lnTo>
                <a:lnTo>
                  <a:pt x="1852612" y="1865592"/>
                </a:lnTo>
                <a:lnTo>
                  <a:pt x="1851819" y="1873514"/>
                </a:lnTo>
                <a:lnTo>
                  <a:pt x="1850496" y="1881172"/>
                </a:lnTo>
                <a:lnTo>
                  <a:pt x="1849173" y="1888566"/>
                </a:lnTo>
                <a:lnTo>
                  <a:pt x="1847850" y="1896224"/>
                </a:lnTo>
                <a:lnTo>
                  <a:pt x="1846262" y="1903618"/>
                </a:lnTo>
                <a:lnTo>
                  <a:pt x="1844410" y="1911276"/>
                </a:lnTo>
                <a:lnTo>
                  <a:pt x="1842558" y="1918669"/>
                </a:lnTo>
                <a:lnTo>
                  <a:pt x="1840442" y="1925799"/>
                </a:lnTo>
                <a:lnTo>
                  <a:pt x="1837796" y="1933193"/>
                </a:lnTo>
                <a:lnTo>
                  <a:pt x="1835415" y="1940323"/>
                </a:lnTo>
                <a:lnTo>
                  <a:pt x="1832504" y="1947452"/>
                </a:lnTo>
                <a:lnTo>
                  <a:pt x="1829858" y="1954054"/>
                </a:lnTo>
                <a:lnTo>
                  <a:pt x="1823773" y="1968050"/>
                </a:lnTo>
                <a:lnTo>
                  <a:pt x="1816629" y="1981253"/>
                </a:lnTo>
                <a:lnTo>
                  <a:pt x="1809221" y="1994192"/>
                </a:lnTo>
                <a:lnTo>
                  <a:pt x="1801283" y="2006867"/>
                </a:lnTo>
                <a:lnTo>
                  <a:pt x="1792552" y="2018750"/>
                </a:lnTo>
                <a:lnTo>
                  <a:pt x="1783292" y="2030369"/>
                </a:lnTo>
                <a:lnTo>
                  <a:pt x="1773767" y="2041724"/>
                </a:lnTo>
                <a:lnTo>
                  <a:pt x="1763183" y="2052551"/>
                </a:lnTo>
                <a:lnTo>
                  <a:pt x="1752600" y="2062849"/>
                </a:lnTo>
                <a:lnTo>
                  <a:pt x="1741488" y="2072620"/>
                </a:lnTo>
                <a:lnTo>
                  <a:pt x="1729581" y="2081598"/>
                </a:lnTo>
                <a:lnTo>
                  <a:pt x="1717675" y="2090048"/>
                </a:lnTo>
                <a:lnTo>
                  <a:pt x="1704975" y="2098498"/>
                </a:lnTo>
                <a:lnTo>
                  <a:pt x="1692010" y="2105892"/>
                </a:lnTo>
                <a:lnTo>
                  <a:pt x="1678781" y="2112494"/>
                </a:lnTo>
                <a:lnTo>
                  <a:pt x="1665023" y="2118831"/>
                </a:lnTo>
                <a:lnTo>
                  <a:pt x="1657879" y="2121472"/>
                </a:lnTo>
                <a:lnTo>
                  <a:pt x="1650735" y="2124376"/>
                </a:lnTo>
                <a:lnTo>
                  <a:pt x="1643592" y="2126753"/>
                </a:lnTo>
                <a:lnTo>
                  <a:pt x="1636712" y="2129130"/>
                </a:lnTo>
                <a:lnTo>
                  <a:pt x="1629304" y="2131242"/>
                </a:lnTo>
                <a:lnTo>
                  <a:pt x="1621896" y="2133619"/>
                </a:lnTo>
                <a:lnTo>
                  <a:pt x="1614488" y="2134939"/>
                </a:lnTo>
                <a:lnTo>
                  <a:pt x="1607079" y="2136788"/>
                </a:lnTo>
                <a:lnTo>
                  <a:pt x="1599406" y="2138372"/>
                </a:lnTo>
                <a:lnTo>
                  <a:pt x="1591733" y="2139692"/>
                </a:lnTo>
                <a:lnTo>
                  <a:pt x="1583796" y="2140485"/>
                </a:lnTo>
                <a:lnTo>
                  <a:pt x="1576123" y="2141541"/>
                </a:lnTo>
                <a:lnTo>
                  <a:pt x="1568450" y="2142069"/>
                </a:lnTo>
                <a:lnTo>
                  <a:pt x="1560512" y="2142597"/>
                </a:lnTo>
                <a:lnTo>
                  <a:pt x="1552575" y="2143125"/>
                </a:lnTo>
                <a:lnTo>
                  <a:pt x="1544638" y="2143125"/>
                </a:lnTo>
                <a:lnTo>
                  <a:pt x="1536700" y="2143125"/>
                </a:lnTo>
                <a:lnTo>
                  <a:pt x="1528762" y="2142597"/>
                </a:lnTo>
                <a:lnTo>
                  <a:pt x="1520825" y="2142069"/>
                </a:lnTo>
                <a:lnTo>
                  <a:pt x="1512888" y="2141541"/>
                </a:lnTo>
                <a:lnTo>
                  <a:pt x="1505215" y="2140485"/>
                </a:lnTo>
                <a:lnTo>
                  <a:pt x="1497542" y="2139692"/>
                </a:lnTo>
                <a:lnTo>
                  <a:pt x="1489869" y="2138372"/>
                </a:lnTo>
                <a:lnTo>
                  <a:pt x="1482196" y="2136788"/>
                </a:lnTo>
                <a:lnTo>
                  <a:pt x="1474788" y="2134939"/>
                </a:lnTo>
                <a:lnTo>
                  <a:pt x="1467379" y="2133619"/>
                </a:lnTo>
                <a:lnTo>
                  <a:pt x="1459971" y="2131242"/>
                </a:lnTo>
                <a:lnTo>
                  <a:pt x="1452562" y="2129130"/>
                </a:lnTo>
                <a:lnTo>
                  <a:pt x="1445419" y="2126753"/>
                </a:lnTo>
                <a:lnTo>
                  <a:pt x="1438540" y="2124376"/>
                </a:lnTo>
                <a:lnTo>
                  <a:pt x="1431396" y="2121472"/>
                </a:lnTo>
                <a:lnTo>
                  <a:pt x="1424252" y="2118831"/>
                </a:lnTo>
                <a:lnTo>
                  <a:pt x="1410494" y="2112494"/>
                </a:lnTo>
                <a:lnTo>
                  <a:pt x="1397000" y="2105892"/>
                </a:lnTo>
                <a:lnTo>
                  <a:pt x="1384300" y="2098498"/>
                </a:lnTo>
                <a:lnTo>
                  <a:pt x="1371600" y="2090048"/>
                </a:lnTo>
                <a:lnTo>
                  <a:pt x="1359429" y="2081598"/>
                </a:lnTo>
                <a:lnTo>
                  <a:pt x="1347788" y="2072620"/>
                </a:lnTo>
                <a:lnTo>
                  <a:pt x="1336675" y="2062849"/>
                </a:lnTo>
                <a:lnTo>
                  <a:pt x="1325827" y="2052551"/>
                </a:lnTo>
                <a:lnTo>
                  <a:pt x="1315508" y="2041724"/>
                </a:lnTo>
                <a:lnTo>
                  <a:pt x="1305983" y="2030369"/>
                </a:lnTo>
                <a:lnTo>
                  <a:pt x="1296723" y="2018750"/>
                </a:lnTo>
                <a:lnTo>
                  <a:pt x="1287992" y="2006867"/>
                </a:lnTo>
                <a:lnTo>
                  <a:pt x="1280054" y="1994192"/>
                </a:lnTo>
                <a:lnTo>
                  <a:pt x="1272646" y="1981253"/>
                </a:lnTo>
                <a:lnTo>
                  <a:pt x="1265502" y="1968050"/>
                </a:lnTo>
                <a:lnTo>
                  <a:pt x="1259417" y="1954054"/>
                </a:lnTo>
                <a:lnTo>
                  <a:pt x="1256506" y="1947452"/>
                </a:lnTo>
                <a:lnTo>
                  <a:pt x="1253860" y="1940323"/>
                </a:lnTo>
                <a:lnTo>
                  <a:pt x="1251215" y="1933193"/>
                </a:lnTo>
                <a:lnTo>
                  <a:pt x="1248833" y="1925799"/>
                </a:lnTo>
                <a:lnTo>
                  <a:pt x="1246717" y="1918669"/>
                </a:lnTo>
                <a:lnTo>
                  <a:pt x="1244865" y="1911276"/>
                </a:lnTo>
                <a:lnTo>
                  <a:pt x="1243012" y="1903618"/>
                </a:lnTo>
                <a:lnTo>
                  <a:pt x="1241425" y="1896224"/>
                </a:lnTo>
                <a:lnTo>
                  <a:pt x="1239838" y="1888566"/>
                </a:lnTo>
                <a:lnTo>
                  <a:pt x="1238779" y="1881172"/>
                </a:lnTo>
                <a:lnTo>
                  <a:pt x="1237456" y="1873514"/>
                </a:lnTo>
                <a:lnTo>
                  <a:pt x="1236662" y="1865592"/>
                </a:lnTo>
                <a:lnTo>
                  <a:pt x="1235869" y="1857934"/>
                </a:lnTo>
                <a:lnTo>
                  <a:pt x="1235340" y="1850276"/>
                </a:lnTo>
                <a:lnTo>
                  <a:pt x="1235340" y="1842090"/>
                </a:lnTo>
                <a:lnTo>
                  <a:pt x="1235075" y="1834168"/>
                </a:lnTo>
                <a:lnTo>
                  <a:pt x="1352021" y="1834168"/>
                </a:lnTo>
                <a:lnTo>
                  <a:pt x="1352550" y="1843939"/>
                </a:lnTo>
                <a:lnTo>
                  <a:pt x="1353079" y="1853973"/>
                </a:lnTo>
                <a:lnTo>
                  <a:pt x="1354402" y="1863480"/>
                </a:lnTo>
                <a:lnTo>
                  <a:pt x="1355725" y="1872986"/>
                </a:lnTo>
                <a:lnTo>
                  <a:pt x="1358106" y="1882228"/>
                </a:lnTo>
                <a:lnTo>
                  <a:pt x="1360752" y="1891471"/>
                </a:lnTo>
                <a:lnTo>
                  <a:pt x="1363927" y="1900449"/>
                </a:lnTo>
                <a:lnTo>
                  <a:pt x="1367102" y="1908899"/>
                </a:lnTo>
                <a:lnTo>
                  <a:pt x="1370806" y="1917613"/>
                </a:lnTo>
                <a:lnTo>
                  <a:pt x="1375304" y="1925799"/>
                </a:lnTo>
                <a:lnTo>
                  <a:pt x="1379802" y="1933985"/>
                </a:lnTo>
                <a:lnTo>
                  <a:pt x="1385094" y="1941643"/>
                </a:lnTo>
                <a:lnTo>
                  <a:pt x="1390385" y="1949301"/>
                </a:lnTo>
                <a:lnTo>
                  <a:pt x="1396206" y="1956431"/>
                </a:lnTo>
                <a:lnTo>
                  <a:pt x="1402027" y="1963296"/>
                </a:lnTo>
                <a:lnTo>
                  <a:pt x="1408642" y="1970162"/>
                </a:lnTo>
                <a:lnTo>
                  <a:pt x="1415256" y="1976236"/>
                </a:lnTo>
                <a:lnTo>
                  <a:pt x="1422135" y="1982573"/>
                </a:lnTo>
                <a:lnTo>
                  <a:pt x="1429544" y="1988383"/>
                </a:lnTo>
                <a:lnTo>
                  <a:pt x="1436952" y="1993664"/>
                </a:lnTo>
                <a:lnTo>
                  <a:pt x="1444890" y="1998417"/>
                </a:lnTo>
                <a:lnTo>
                  <a:pt x="1452827" y="2003170"/>
                </a:lnTo>
                <a:lnTo>
                  <a:pt x="1461294" y="2007395"/>
                </a:lnTo>
                <a:lnTo>
                  <a:pt x="1469760" y="2011356"/>
                </a:lnTo>
                <a:lnTo>
                  <a:pt x="1478492" y="2014789"/>
                </a:lnTo>
                <a:lnTo>
                  <a:pt x="1487488" y="2017958"/>
                </a:lnTo>
                <a:lnTo>
                  <a:pt x="1496748" y="2020335"/>
                </a:lnTo>
                <a:lnTo>
                  <a:pt x="1506008" y="2022447"/>
                </a:lnTo>
                <a:lnTo>
                  <a:pt x="1515269" y="2024296"/>
                </a:lnTo>
                <a:lnTo>
                  <a:pt x="1525058" y="2025616"/>
                </a:lnTo>
                <a:lnTo>
                  <a:pt x="1534583" y="2026144"/>
                </a:lnTo>
                <a:lnTo>
                  <a:pt x="1544638" y="2026408"/>
                </a:lnTo>
                <a:lnTo>
                  <a:pt x="1554692" y="2026144"/>
                </a:lnTo>
                <a:lnTo>
                  <a:pt x="1564217" y="2025616"/>
                </a:lnTo>
                <a:lnTo>
                  <a:pt x="1574006" y="2024296"/>
                </a:lnTo>
                <a:lnTo>
                  <a:pt x="1583267" y="2022447"/>
                </a:lnTo>
                <a:lnTo>
                  <a:pt x="1592792" y="2020335"/>
                </a:lnTo>
                <a:lnTo>
                  <a:pt x="1601788" y="2017958"/>
                </a:lnTo>
                <a:lnTo>
                  <a:pt x="1610783" y="2014789"/>
                </a:lnTo>
                <a:lnTo>
                  <a:pt x="1619779" y="2011356"/>
                </a:lnTo>
                <a:lnTo>
                  <a:pt x="1627981" y="2007395"/>
                </a:lnTo>
                <a:lnTo>
                  <a:pt x="1636183" y="2003170"/>
                </a:lnTo>
                <a:lnTo>
                  <a:pt x="1644385" y="1998417"/>
                </a:lnTo>
                <a:lnTo>
                  <a:pt x="1652323" y="1993664"/>
                </a:lnTo>
                <a:lnTo>
                  <a:pt x="1659731" y="1988383"/>
                </a:lnTo>
                <a:lnTo>
                  <a:pt x="1667140" y="1982573"/>
                </a:lnTo>
                <a:lnTo>
                  <a:pt x="1674019" y="1976236"/>
                </a:lnTo>
                <a:lnTo>
                  <a:pt x="1680633" y="1970162"/>
                </a:lnTo>
                <a:lnTo>
                  <a:pt x="1687248" y="1963296"/>
                </a:lnTo>
                <a:lnTo>
                  <a:pt x="1693333" y="1956431"/>
                </a:lnTo>
                <a:lnTo>
                  <a:pt x="1698890" y="1949301"/>
                </a:lnTo>
                <a:lnTo>
                  <a:pt x="1704446" y="1941643"/>
                </a:lnTo>
                <a:lnTo>
                  <a:pt x="1709473" y="1933985"/>
                </a:lnTo>
                <a:lnTo>
                  <a:pt x="1713971" y="1925799"/>
                </a:lnTo>
                <a:lnTo>
                  <a:pt x="1718204" y="1917613"/>
                </a:lnTo>
                <a:lnTo>
                  <a:pt x="1721908" y="1908899"/>
                </a:lnTo>
                <a:lnTo>
                  <a:pt x="1725348" y="1900449"/>
                </a:lnTo>
                <a:lnTo>
                  <a:pt x="1728523" y="1891471"/>
                </a:lnTo>
                <a:lnTo>
                  <a:pt x="1731169" y="1882228"/>
                </a:lnTo>
                <a:lnTo>
                  <a:pt x="1733285" y="1872986"/>
                </a:lnTo>
                <a:lnTo>
                  <a:pt x="1734873" y="1863480"/>
                </a:lnTo>
                <a:lnTo>
                  <a:pt x="1736196" y="1853973"/>
                </a:lnTo>
                <a:lnTo>
                  <a:pt x="1736990" y="1843939"/>
                </a:lnTo>
                <a:lnTo>
                  <a:pt x="1736990" y="1834168"/>
                </a:lnTo>
                <a:lnTo>
                  <a:pt x="1736990" y="1826775"/>
                </a:lnTo>
                <a:lnTo>
                  <a:pt x="1736725" y="1819645"/>
                </a:lnTo>
                <a:lnTo>
                  <a:pt x="1735931" y="1812779"/>
                </a:lnTo>
                <a:lnTo>
                  <a:pt x="1734873" y="1805649"/>
                </a:lnTo>
                <a:lnTo>
                  <a:pt x="1734079" y="1798520"/>
                </a:lnTo>
                <a:lnTo>
                  <a:pt x="1732492" y="1791654"/>
                </a:lnTo>
                <a:lnTo>
                  <a:pt x="1730904" y="1784788"/>
                </a:lnTo>
                <a:lnTo>
                  <a:pt x="1728788" y="1777922"/>
                </a:lnTo>
                <a:lnTo>
                  <a:pt x="1726671" y="1771321"/>
                </a:lnTo>
                <a:lnTo>
                  <a:pt x="1724554" y="1764983"/>
                </a:lnTo>
                <a:lnTo>
                  <a:pt x="1721644" y="1758646"/>
                </a:lnTo>
                <a:lnTo>
                  <a:pt x="1718998" y="1752044"/>
                </a:lnTo>
                <a:lnTo>
                  <a:pt x="1715823" y="1745970"/>
                </a:lnTo>
                <a:lnTo>
                  <a:pt x="1712383" y="1739633"/>
                </a:lnTo>
                <a:lnTo>
                  <a:pt x="1708944" y="1733559"/>
                </a:lnTo>
                <a:lnTo>
                  <a:pt x="1704975" y="1727750"/>
                </a:lnTo>
                <a:lnTo>
                  <a:pt x="1701271" y="1722205"/>
                </a:lnTo>
                <a:lnTo>
                  <a:pt x="1697038" y="1716659"/>
                </a:lnTo>
                <a:lnTo>
                  <a:pt x="1692804" y="1711114"/>
                </a:lnTo>
                <a:lnTo>
                  <a:pt x="1688042" y="1705833"/>
                </a:lnTo>
                <a:lnTo>
                  <a:pt x="1683544" y="1700815"/>
                </a:lnTo>
                <a:lnTo>
                  <a:pt x="1678517" y="1695798"/>
                </a:lnTo>
                <a:lnTo>
                  <a:pt x="1673225" y="1691045"/>
                </a:lnTo>
                <a:lnTo>
                  <a:pt x="1667933" y="1686556"/>
                </a:lnTo>
                <a:lnTo>
                  <a:pt x="1662377" y="1682331"/>
                </a:lnTo>
                <a:lnTo>
                  <a:pt x="1656821" y="1677842"/>
                </a:lnTo>
                <a:lnTo>
                  <a:pt x="1651000" y="1673881"/>
                </a:lnTo>
                <a:lnTo>
                  <a:pt x="1645179" y="1670184"/>
                </a:lnTo>
                <a:lnTo>
                  <a:pt x="1639094" y="1666487"/>
                </a:lnTo>
                <a:lnTo>
                  <a:pt x="1632479" y="1663054"/>
                </a:lnTo>
                <a:lnTo>
                  <a:pt x="1626129" y="1660149"/>
                </a:lnTo>
                <a:lnTo>
                  <a:pt x="1619779" y="1656980"/>
                </a:lnTo>
                <a:lnTo>
                  <a:pt x="1750219" y="1603375"/>
                </a:lnTo>
                <a:close/>
                <a:moveTo>
                  <a:pt x="178859" y="0"/>
                </a:moveTo>
                <a:lnTo>
                  <a:pt x="501650" y="0"/>
                </a:lnTo>
                <a:lnTo>
                  <a:pt x="507736" y="265"/>
                </a:lnTo>
                <a:lnTo>
                  <a:pt x="513557" y="1323"/>
                </a:lnTo>
                <a:lnTo>
                  <a:pt x="519113" y="2647"/>
                </a:lnTo>
                <a:lnTo>
                  <a:pt x="524669" y="4499"/>
                </a:lnTo>
                <a:lnTo>
                  <a:pt x="529961" y="7145"/>
                </a:lnTo>
                <a:lnTo>
                  <a:pt x="534988" y="10056"/>
                </a:lnTo>
                <a:lnTo>
                  <a:pt x="539486" y="13496"/>
                </a:lnTo>
                <a:lnTo>
                  <a:pt x="543984" y="17466"/>
                </a:lnTo>
                <a:lnTo>
                  <a:pt x="547688" y="21700"/>
                </a:lnTo>
                <a:lnTo>
                  <a:pt x="550863" y="26199"/>
                </a:lnTo>
                <a:lnTo>
                  <a:pt x="554038" y="31227"/>
                </a:lnTo>
                <a:lnTo>
                  <a:pt x="556419" y="36254"/>
                </a:lnTo>
                <a:lnTo>
                  <a:pt x="558536" y="41812"/>
                </a:lnTo>
                <a:lnTo>
                  <a:pt x="559859" y="47369"/>
                </a:lnTo>
                <a:lnTo>
                  <a:pt x="560917" y="53720"/>
                </a:lnTo>
                <a:lnTo>
                  <a:pt x="561182" y="59806"/>
                </a:lnTo>
                <a:lnTo>
                  <a:pt x="630238" y="451193"/>
                </a:lnTo>
                <a:lnTo>
                  <a:pt x="629973" y="457280"/>
                </a:lnTo>
                <a:lnTo>
                  <a:pt x="628915" y="463366"/>
                </a:lnTo>
                <a:lnTo>
                  <a:pt x="627328" y="468923"/>
                </a:lnTo>
                <a:lnTo>
                  <a:pt x="625476" y="474480"/>
                </a:lnTo>
                <a:lnTo>
                  <a:pt x="623094" y="479773"/>
                </a:lnTo>
                <a:lnTo>
                  <a:pt x="619919" y="484536"/>
                </a:lnTo>
                <a:lnTo>
                  <a:pt x="616480" y="489300"/>
                </a:lnTo>
                <a:lnTo>
                  <a:pt x="612511" y="493269"/>
                </a:lnTo>
                <a:lnTo>
                  <a:pt x="608278" y="497239"/>
                </a:lnTo>
                <a:lnTo>
                  <a:pt x="604044" y="500679"/>
                </a:lnTo>
                <a:lnTo>
                  <a:pt x="599017" y="503590"/>
                </a:lnTo>
                <a:lnTo>
                  <a:pt x="593726" y="506236"/>
                </a:lnTo>
                <a:lnTo>
                  <a:pt x="588169" y="508088"/>
                </a:lnTo>
                <a:lnTo>
                  <a:pt x="582613" y="509676"/>
                </a:lnTo>
                <a:lnTo>
                  <a:pt x="576528" y="510470"/>
                </a:lnTo>
                <a:lnTo>
                  <a:pt x="570707" y="510735"/>
                </a:lnTo>
                <a:lnTo>
                  <a:pt x="491596" y="510735"/>
                </a:lnTo>
                <a:lnTo>
                  <a:pt x="492126" y="516292"/>
                </a:lnTo>
                <a:lnTo>
                  <a:pt x="492919" y="521849"/>
                </a:lnTo>
                <a:lnTo>
                  <a:pt x="494242" y="527671"/>
                </a:lnTo>
                <a:lnTo>
                  <a:pt x="495830" y="533228"/>
                </a:lnTo>
                <a:lnTo>
                  <a:pt x="497682" y="539050"/>
                </a:lnTo>
                <a:lnTo>
                  <a:pt x="499534" y="545137"/>
                </a:lnTo>
                <a:lnTo>
                  <a:pt x="501650" y="551223"/>
                </a:lnTo>
                <a:lnTo>
                  <a:pt x="504032" y="557045"/>
                </a:lnTo>
                <a:lnTo>
                  <a:pt x="509323" y="568953"/>
                </a:lnTo>
                <a:lnTo>
                  <a:pt x="515409" y="581391"/>
                </a:lnTo>
                <a:lnTo>
                  <a:pt x="522553" y="593828"/>
                </a:lnTo>
                <a:lnTo>
                  <a:pt x="529961" y="606001"/>
                </a:lnTo>
                <a:lnTo>
                  <a:pt x="538428" y="618703"/>
                </a:lnTo>
                <a:lnTo>
                  <a:pt x="546894" y="631406"/>
                </a:lnTo>
                <a:lnTo>
                  <a:pt x="556155" y="643843"/>
                </a:lnTo>
                <a:lnTo>
                  <a:pt x="565944" y="656545"/>
                </a:lnTo>
                <a:lnTo>
                  <a:pt x="576263" y="669247"/>
                </a:lnTo>
                <a:lnTo>
                  <a:pt x="586582" y="681950"/>
                </a:lnTo>
                <a:lnTo>
                  <a:pt x="597430" y="694123"/>
                </a:lnTo>
                <a:lnTo>
                  <a:pt x="608542" y="706560"/>
                </a:lnTo>
                <a:lnTo>
                  <a:pt x="619655" y="718998"/>
                </a:lnTo>
                <a:lnTo>
                  <a:pt x="631032" y="731171"/>
                </a:lnTo>
                <a:lnTo>
                  <a:pt x="653786" y="754987"/>
                </a:lnTo>
                <a:lnTo>
                  <a:pt x="676805" y="777746"/>
                </a:lnTo>
                <a:lnTo>
                  <a:pt x="698765" y="799710"/>
                </a:lnTo>
                <a:lnTo>
                  <a:pt x="740305" y="839404"/>
                </a:lnTo>
                <a:lnTo>
                  <a:pt x="758032" y="856870"/>
                </a:lnTo>
                <a:lnTo>
                  <a:pt x="774171" y="872483"/>
                </a:lnTo>
                <a:lnTo>
                  <a:pt x="789517" y="888361"/>
                </a:lnTo>
                <a:lnTo>
                  <a:pt x="806980" y="906355"/>
                </a:lnTo>
                <a:lnTo>
                  <a:pt x="846932" y="947637"/>
                </a:lnTo>
                <a:lnTo>
                  <a:pt x="868628" y="969866"/>
                </a:lnTo>
                <a:lnTo>
                  <a:pt x="891646" y="992624"/>
                </a:lnTo>
                <a:lnTo>
                  <a:pt x="915194" y="1015647"/>
                </a:lnTo>
                <a:lnTo>
                  <a:pt x="927630" y="1026762"/>
                </a:lnTo>
                <a:lnTo>
                  <a:pt x="939800" y="1038140"/>
                </a:lnTo>
                <a:lnTo>
                  <a:pt x="952236" y="1048990"/>
                </a:lnTo>
                <a:lnTo>
                  <a:pt x="964936" y="1059840"/>
                </a:lnTo>
                <a:lnTo>
                  <a:pt x="977107" y="1070425"/>
                </a:lnTo>
                <a:lnTo>
                  <a:pt x="989807" y="1080481"/>
                </a:lnTo>
                <a:lnTo>
                  <a:pt x="1002507" y="1090272"/>
                </a:lnTo>
                <a:lnTo>
                  <a:pt x="1015207" y="1099534"/>
                </a:lnTo>
                <a:lnTo>
                  <a:pt x="1027642" y="1108267"/>
                </a:lnTo>
                <a:lnTo>
                  <a:pt x="1040342" y="1116471"/>
                </a:lnTo>
                <a:lnTo>
                  <a:pt x="1052778" y="1124145"/>
                </a:lnTo>
                <a:lnTo>
                  <a:pt x="1064948" y="1131025"/>
                </a:lnTo>
                <a:lnTo>
                  <a:pt x="1077384" y="1137112"/>
                </a:lnTo>
                <a:lnTo>
                  <a:pt x="1089290" y="1142404"/>
                </a:lnTo>
                <a:lnTo>
                  <a:pt x="1095640" y="1144786"/>
                </a:lnTo>
                <a:lnTo>
                  <a:pt x="1101461" y="1147168"/>
                </a:lnTo>
                <a:lnTo>
                  <a:pt x="1107282" y="1149285"/>
                </a:lnTo>
                <a:lnTo>
                  <a:pt x="1113103" y="1150872"/>
                </a:lnTo>
                <a:lnTo>
                  <a:pt x="1118659" y="1152196"/>
                </a:lnTo>
                <a:lnTo>
                  <a:pt x="1124480" y="1153519"/>
                </a:lnTo>
                <a:lnTo>
                  <a:pt x="1130036" y="1154577"/>
                </a:lnTo>
                <a:lnTo>
                  <a:pt x="1135592" y="1155371"/>
                </a:lnTo>
                <a:lnTo>
                  <a:pt x="1135592" y="1076247"/>
                </a:lnTo>
                <a:lnTo>
                  <a:pt x="1135857" y="1069896"/>
                </a:lnTo>
                <a:lnTo>
                  <a:pt x="1136915" y="1064074"/>
                </a:lnTo>
                <a:lnTo>
                  <a:pt x="1138503" y="1058252"/>
                </a:lnTo>
                <a:lnTo>
                  <a:pt x="1140355" y="1052695"/>
                </a:lnTo>
                <a:lnTo>
                  <a:pt x="1142736" y="1047667"/>
                </a:lnTo>
                <a:lnTo>
                  <a:pt x="1145911" y="1042904"/>
                </a:lnTo>
                <a:lnTo>
                  <a:pt x="1149086" y="1038140"/>
                </a:lnTo>
                <a:lnTo>
                  <a:pt x="1153319" y="1033906"/>
                </a:lnTo>
                <a:lnTo>
                  <a:pt x="1157288" y="1030202"/>
                </a:lnTo>
                <a:lnTo>
                  <a:pt x="1161786" y="1026497"/>
                </a:lnTo>
                <a:lnTo>
                  <a:pt x="1166813" y="1023851"/>
                </a:lnTo>
                <a:lnTo>
                  <a:pt x="1172105" y="1021204"/>
                </a:lnTo>
                <a:lnTo>
                  <a:pt x="1177661" y="1019087"/>
                </a:lnTo>
                <a:lnTo>
                  <a:pt x="1183217" y="1017499"/>
                </a:lnTo>
                <a:lnTo>
                  <a:pt x="1189038" y="1016706"/>
                </a:lnTo>
                <a:lnTo>
                  <a:pt x="1195123" y="1016441"/>
                </a:lnTo>
                <a:lnTo>
                  <a:pt x="1586971" y="1085509"/>
                </a:lnTo>
                <a:lnTo>
                  <a:pt x="1593057" y="1085774"/>
                </a:lnTo>
                <a:lnTo>
                  <a:pt x="1598878" y="1086567"/>
                </a:lnTo>
                <a:lnTo>
                  <a:pt x="1604434" y="1087891"/>
                </a:lnTo>
                <a:lnTo>
                  <a:pt x="1609990" y="1090008"/>
                </a:lnTo>
                <a:lnTo>
                  <a:pt x="1615282" y="1092389"/>
                </a:lnTo>
                <a:lnTo>
                  <a:pt x="1620044" y="1095565"/>
                </a:lnTo>
                <a:lnTo>
                  <a:pt x="1624807" y="1099005"/>
                </a:lnTo>
                <a:lnTo>
                  <a:pt x="1628776" y="1102710"/>
                </a:lnTo>
                <a:lnTo>
                  <a:pt x="1632744" y="1106944"/>
                </a:lnTo>
                <a:lnTo>
                  <a:pt x="1636184" y="1111707"/>
                </a:lnTo>
                <a:lnTo>
                  <a:pt x="1639359" y="1116471"/>
                </a:lnTo>
                <a:lnTo>
                  <a:pt x="1641740" y="1121763"/>
                </a:lnTo>
                <a:lnTo>
                  <a:pt x="1643592" y="1127320"/>
                </a:lnTo>
                <a:lnTo>
                  <a:pt x="1645180" y="1132878"/>
                </a:lnTo>
                <a:lnTo>
                  <a:pt x="1645973" y="1138699"/>
                </a:lnTo>
                <a:lnTo>
                  <a:pt x="1646238" y="1144786"/>
                </a:lnTo>
                <a:lnTo>
                  <a:pt x="1646238" y="1467633"/>
                </a:lnTo>
                <a:lnTo>
                  <a:pt x="1645973" y="1473720"/>
                </a:lnTo>
                <a:lnTo>
                  <a:pt x="1645180" y="1479542"/>
                </a:lnTo>
                <a:lnTo>
                  <a:pt x="1643592" y="1485628"/>
                </a:lnTo>
                <a:lnTo>
                  <a:pt x="1641740" y="1490656"/>
                </a:lnTo>
                <a:lnTo>
                  <a:pt x="1639359" y="1495949"/>
                </a:lnTo>
                <a:lnTo>
                  <a:pt x="1636184" y="1500977"/>
                </a:lnTo>
                <a:lnTo>
                  <a:pt x="1632744" y="1505475"/>
                </a:lnTo>
                <a:lnTo>
                  <a:pt x="1629040" y="1509974"/>
                </a:lnTo>
                <a:lnTo>
                  <a:pt x="1624807" y="1513679"/>
                </a:lnTo>
                <a:lnTo>
                  <a:pt x="1620044" y="1516855"/>
                </a:lnTo>
                <a:lnTo>
                  <a:pt x="1615282" y="1520030"/>
                </a:lnTo>
                <a:lnTo>
                  <a:pt x="1609990" y="1522412"/>
                </a:lnTo>
                <a:lnTo>
                  <a:pt x="1604434" y="1524793"/>
                </a:lnTo>
                <a:lnTo>
                  <a:pt x="1598878" y="1526117"/>
                </a:lnTo>
                <a:lnTo>
                  <a:pt x="1593057" y="1526910"/>
                </a:lnTo>
                <a:lnTo>
                  <a:pt x="1586971" y="1527175"/>
                </a:lnTo>
                <a:lnTo>
                  <a:pt x="1580621" y="1527175"/>
                </a:lnTo>
                <a:lnTo>
                  <a:pt x="1562630" y="1525852"/>
                </a:lnTo>
                <a:lnTo>
                  <a:pt x="1549136" y="1525058"/>
                </a:lnTo>
                <a:lnTo>
                  <a:pt x="1533526" y="1523470"/>
                </a:lnTo>
                <a:lnTo>
                  <a:pt x="1515005" y="1521353"/>
                </a:lnTo>
                <a:lnTo>
                  <a:pt x="1494367" y="1518707"/>
                </a:lnTo>
                <a:lnTo>
                  <a:pt x="1471348" y="1515531"/>
                </a:lnTo>
                <a:lnTo>
                  <a:pt x="1445948" y="1511297"/>
                </a:lnTo>
                <a:lnTo>
                  <a:pt x="1418961" y="1506534"/>
                </a:lnTo>
                <a:lnTo>
                  <a:pt x="1389592" y="1500712"/>
                </a:lnTo>
                <a:lnTo>
                  <a:pt x="1358371" y="1493832"/>
                </a:lnTo>
                <a:lnTo>
                  <a:pt x="1325828" y="1486158"/>
                </a:lnTo>
                <a:lnTo>
                  <a:pt x="1308894" y="1481923"/>
                </a:lnTo>
                <a:lnTo>
                  <a:pt x="1291167" y="1477160"/>
                </a:lnTo>
                <a:lnTo>
                  <a:pt x="1273705" y="1472397"/>
                </a:lnTo>
                <a:lnTo>
                  <a:pt x="1255448" y="1467104"/>
                </a:lnTo>
                <a:lnTo>
                  <a:pt x="1236928" y="1461547"/>
                </a:lnTo>
                <a:lnTo>
                  <a:pt x="1218142" y="1455725"/>
                </a:lnTo>
                <a:lnTo>
                  <a:pt x="1199092" y="1449109"/>
                </a:lnTo>
                <a:lnTo>
                  <a:pt x="1179778" y="1442758"/>
                </a:lnTo>
                <a:lnTo>
                  <a:pt x="1159934" y="1435613"/>
                </a:lnTo>
                <a:lnTo>
                  <a:pt x="1139826" y="1428468"/>
                </a:lnTo>
                <a:lnTo>
                  <a:pt x="1119717" y="1420794"/>
                </a:lnTo>
                <a:lnTo>
                  <a:pt x="1099344" y="1412591"/>
                </a:lnTo>
                <a:lnTo>
                  <a:pt x="1078707" y="1404122"/>
                </a:lnTo>
                <a:lnTo>
                  <a:pt x="1057540" y="1395125"/>
                </a:lnTo>
                <a:lnTo>
                  <a:pt x="1036373" y="1385863"/>
                </a:lnTo>
                <a:lnTo>
                  <a:pt x="1015207" y="1376072"/>
                </a:lnTo>
                <a:lnTo>
                  <a:pt x="993511" y="1366016"/>
                </a:lnTo>
                <a:lnTo>
                  <a:pt x="972080" y="1355166"/>
                </a:lnTo>
                <a:lnTo>
                  <a:pt x="950119" y="1344052"/>
                </a:lnTo>
                <a:lnTo>
                  <a:pt x="928159" y="1332673"/>
                </a:lnTo>
                <a:lnTo>
                  <a:pt x="905934" y="1320500"/>
                </a:lnTo>
                <a:lnTo>
                  <a:pt x="884238" y="1308062"/>
                </a:lnTo>
                <a:lnTo>
                  <a:pt x="861748" y="1295095"/>
                </a:lnTo>
                <a:lnTo>
                  <a:pt x="839523" y="1281335"/>
                </a:lnTo>
                <a:lnTo>
                  <a:pt x="817034" y="1267309"/>
                </a:lnTo>
                <a:lnTo>
                  <a:pt x="794544" y="1252755"/>
                </a:lnTo>
                <a:lnTo>
                  <a:pt x="772055" y="1237671"/>
                </a:lnTo>
                <a:lnTo>
                  <a:pt x="749565" y="1222058"/>
                </a:lnTo>
                <a:lnTo>
                  <a:pt x="726811" y="1205651"/>
                </a:lnTo>
                <a:lnTo>
                  <a:pt x="704321" y="1188979"/>
                </a:lnTo>
                <a:lnTo>
                  <a:pt x="682361" y="1171778"/>
                </a:lnTo>
                <a:lnTo>
                  <a:pt x="659871" y="1153783"/>
                </a:lnTo>
                <a:lnTo>
                  <a:pt x="637382" y="1134995"/>
                </a:lnTo>
                <a:lnTo>
                  <a:pt x="615157" y="1115941"/>
                </a:lnTo>
                <a:lnTo>
                  <a:pt x="592932" y="1096094"/>
                </a:lnTo>
                <a:lnTo>
                  <a:pt x="570707" y="1075718"/>
                </a:lnTo>
                <a:lnTo>
                  <a:pt x="548746" y="1055077"/>
                </a:lnTo>
                <a:lnTo>
                  <a:pt x="527844" y="1034171"/>
                </a:lnTo>
                <a:lnTo>
                  <a:pt x="507471" y="1013001"/>
                </a:lnTo>
                <a:lnTo>
                  <a:pt x="487892" y="991566"/>
                </a:lnTo>
                <a:lnTo>
                  <a:pt x="468842" y="970395"/>
                </a:lnTo>
                <a:lnTo>
                  <a:pt x="450586" y="948960"/>
                </a:lnTo>
                <a:lnTo>
                  <a:pt x="432859" y="927261"/>
                </a:lnTo>
                <a:lnTo>
                  <a:pt x="415926" y="905561"/>
                </a:lnTo>
                <a:lnTo>
                  <a:pt x="399521" y="883862"/>
                </a:lnTo>
                <a:lnTo>
                  <a:pt x="383646" y="861897"/>
                </a:lnTo>
                <a:lnTo>
                  <a:pt x="368565" y="839933"/>
                </a:lnTo>
                <a:lnTo>
                  <a:pt x="354013" y="818498"/>
                </a:lnTo>
                <a:lnTo>
                  <a:pt x="339726" y="796534"/>
                </a:lnTo>
                <a:lnTo>
                  <a:pt x="326496" y="774570"/>
                </a:lnTo>
                <a:lnTo>
                  <a:pt x="313532" y="752870"/>
                </a:lnTo>
                <a:lnTo>
                  <a:pt x="301361" y="730906"/>
                </a:lnTo>
                <a:lnTo>
                  <a:pt x="289719" y="709207"/>
                </a:lnTo>
                <a:lnTo>
                  <a:pt x="278078" y="687772"/>
                </a:lnTo>
                <a:lnTo>
                  <a:pt x="267494" y="666072"/>
                </a:lnTo>
                <a:lnTo>
                  <a:pt x="257176" y="644637"/>
                </a:lnTo>
                <a:lnTo>
                  <a:pt x="247386" y="623202"/>
                </a:lnTo>
                <a:lnTo>
                  <a:pt x="238126" y="602296"/>
                </a:lnTo>
                <a:lnTo>
                  <a:pt x="229130" y="581391"/>
                </a:lnTo>
                <a:lnTo>
                  <a:pt x="220663" y="560485"/>
                </a:lnTo>
                <a:lnTo>
                  <a:pt x="212726" y="539844"/>
                </a:lnTo>
                <a:lnTo>
                  <a:pt x="205053" y="519467"/>
                </a:lnTo>
                <a:lnTo>
                  <a:pt x="198173" y="499356"/>
                </a:lnTo>
                <a:lnTo>
                  <a:pt x="191294" y="479244"/>
                </a:lnTo>
                <a:lnTo>
                  <a:pt x="185209" y="459661"/>
                </a:lnTo>
                <a:lnTo>
                  <a:pt x="178859" y="440079"/>
                </a:lnTo>
                <a:lnTo>
                  <a:pt x="173303" y="421025"/>
                </a:lnTo>
                <a:lnTo>
                  <a:pt x="168276" y="402237"/>
                </a:lnTo>
                <a:lnTo>
                  <a:pt x="163248" y="383713"/>
                </a:lnTo>
                <a:lnTo>
                  <a:pt x="159015" y="365718"/>
                </a:lnTo>
                <a:lnTo>
                  <a:pt x="154517" y="347988"/>
                </a:lnTo>
                <a:lnTo>
                  <a:pt x="150548" y="330522"/>
                </a:lnTo>
                <a:lnTo>
                  <a:pt x="146844" y="313586"/>
                </a:lnTo>
                <a:lnTo>
                  <a:pt x="143934" y="296914"/>
                </a:lnTo>
                <a:lnTo>
                  <a:pt x="140759" y="280507"/>
                </a:lnTo>
                <a:lnTo>
                  <a:pt x="137848" y="264894"/>
                </a:lnTo>
                <a:lnTo>
                  <a:pt x="133086" y="234462"/>
                </a:lnTo>
                <a:lnTo>
                  <a:pt x="129117" y="206411"/>
                </a:lnTo>
                <a:lnTo>
                  <a:pt x="125942" y="180213"/>
                </a:lnTo>
                <a:lnTo>
                  <a:pt x="123561" y="156396"/>
                </a:lnTo>
                <a:lnTo>
                  <a:pt x="121973" y="134697"/>
                </a:lnTo>
                <a:lnTo>
                  <a:pt x="120650" y="115643"/>
                </a:lnTo>
                <a:lnTo>
                  <a:pt x="119857" y="98972"/>
                </a:lnTo>
                <a:lnTo>
                  <a:pt x="119328" y="85211"/>
                </a:lnTo>
                <a:lnTo>
                  <a:pt x="119063" y="66158"/>
                </a:lnTo>
                <a:lnTo>
                  <a:pt x="119063" y="59806"/>
                </a:lnTo>
                <a:lnTo>
                  <a:pt x="119857" y="53720"/>
                </a:lnTo>
                <a:lnTo>
                  <a:pt x="120650" y="47369"/>
                </a:lnTo>
                <a:lnTo>
                  <a:pt x="121973" y="41812"/>
                </a:lnTo>
                <a:lnTo>
                  <a:pt x="124090" y="36254"/>
                </a:lnTo>
                <a:lnTo>
                  <a:pt x="126471" y="31227"/>
                </a:lnTo>
                <a:lnTo>
                  <a:pt x="129646" y="26199"/>
                </a:lnTo>
                <a:lnTo>
                  <a:pt x="133086" y="21700"/>
                </a:lnTo>
                <a:lnTo>
                  <a:pt x="136790" y="17466"/>
                </a:lnTo>
                <a:lnTo>
                  <a:pt x="141023" y="13496"/>
                </a:lnTo>
                <a:lnTo>
                  <a:pt x="145786" y="10056"/>
                </a:lnTo>
                <a:lnTo>
                  <a:pt x="150548" y="7145"/>
                </a:lnTo>
                <a:lnTo>
                  <a:pt x="155840" y="4499"/>
                </a:lnTo>
                <a:lnTo>
                  <a:pt x="161132" y="2647"/>
                </a:lnTo>
                <a:lnTo>
                  <a:pt x="166953" y="1323"/>
                </a:lnTo>
                <a:lnTo>
                  <a:pt x="172773" y="265"/>
                </a:lnTo>
                <a:lnTo>
                  <a:pt x="1788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MH_Other_14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4856538" y="4086142"/>
            <a:ext cx="509321" cy="380527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MH_Other_15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6967979" y="5171135"/>
            <a:ext cx="372722" cy="507371"/>
          </a:xfrm>
          <a:custGeom>
            <a:avLst/>
            <a:gdLst>
              <a:gd name="T0" fmla="*/ 1986916 w 2092325"/>
              <a:gd name="T1" fmla="*/ 2844484 h 2844800"/>
              <a:gd name="T2" fmla="*/ 1969453 w 2092325"/>
              <a:gd name="T3" fmla="*/ 2834683 h 2844800"/>
              <a:gd name="T4" fmla="*/ 154940 w 2092325"/>
              <a:gd name="T5" fmla="*/ 2633663 h 2844800"/>
              <a:gd name="T6" fmla="*/ 2091061 w 2092325"/>
              <a:gd name="T7" fmla="*/ 2470151 h 2844800"/>
              <a:gd name="T8" fmla="*/ 1886541 w 2092325"/>
              <a:gd name="T9" fmla="*/ 2517458 h 2844800"/>
              <a:gd name="T10" fmla="*/ 1876425 w 2092325"/>
              <a:gd name="T11" fmla="*/ 2439353 h 2844800"/>
              <a:gd name="T12" fmla="*/ 604193 w 2092325"/>
              <a:gd name="T13" fmla="*/ 1560521 h 2844800"/>
              <a:gd name="T14" fmla="*/ 604193 w 2092325"/>
              <a:gd name="T15" fmla="*/ 1890386 h 2844800"/>
              <a:gd name="T16" fmla="*/ 371519 w 2092325"/>
              <a:gd name="T17" fmla="*/ 1899602 h 2844800"/>
              <a:gd name="T18" fmla="*/ 354013 w 2092325"/>
              <a:gd name="T19" fmla="*/ 1572915 h 2844800"/>
              <a:gd name="T20" fmla="*/ 373747 w 2092325"/>
              <a:gd name="T21" fmla="*/ 1551305 h 2844800"/>
              <a:gd name="T22" fmla="*/ 969955 w 2092325"/>
              <a:gd name="T23" fmla="*/ 1450989 h 2844800"/>
              <a:gd name="T24" fmla="*/ 974405 w 2092325"/>
              <a:gd name="T25" fmla="*/ 1886557 h 2844800"/>
              <a:gd name="T26" fmla="*/ 742022 w 2092325"/>
              <a:gd name="T27" fmla="*/ 1900238 h 2844800"/>
              <a:gd name="T28" fmla="*/ 722313 w 2092325"/>
              <a:gd name="T29" fmla="*/ 1878603 h 2844800"/>
              <a:gd name="T30" fmla="*/ 739797 w 2092325"/>
              <a:gd name="T31" fmla="*/ 1445262 h 2844800"/>
              <a:gd name="T32" fmla="*/ 1337979 w 2092325"/>
              <a:gd name="T33" fmla="*/ 1231906 h 2844800"/>
              <a:gd name="T34" fmla="*/ 1342718 w 2092325"/>
              <a:gd name="T35" fmla="*/ 1886573 h 2844800"/>
              <a:gd name="T36" fmla="*/ 1111786 w 2092325"/>
              <a:gd name="T37" fmla="*/ 1900238 h 2844800"/>
              <a:gd name="T38" fmla="*/ 1092200 w 2092325"/>
              <a:gd name="T39" fmla="*/ 1878628 h 2844800"/>
              <a:gd name="T40" fmla="*/ 1109575 w 2092325"/>
              <a:gd name="T41" fmla="*/ 1225868 h 2844800"/>
              <a:gd name="T42" fmla="*/ 1412876 w 2092325"/>
              <a:gd name="T43" fmla="*/ 1040448 h 2844800"/>
              <a:gd name="T44" fmla="*/ 1197928 w 2092325"/>
              <a:gd name="T45" fmla="*/ 1029018 h 2844800"/>
              <a:gd name="T46" fmla="*/ 1092201 w 2092325"/>
              <a:gd name="T47" fmla="*/ 1161416 h 2844800"/>
              <a:gd name="T48" fmla="*/ 949643 w 2092325"/>
              <a:gd name="T49" fmla="*/ 1278573 h 2844800"/>
              <a:gd name="T50" fmla="*/ 801370 w 2092325"/>
              <a:gd name="T51" fmla="*/ 1357313 h 2844800"/>
              <a:gd name="T52" fmla="*/ 658178 w 2092325"/>
              <a:gd name="T53" fmla="*/ 1404621 h 2844800"/>
              <a:gd name="T54" fmla="*/ 438150 w 2092325"/>
              <a:gd name="T55" fmla="*/ 1435736 h 2844800"/>
              <a:gd name="T56" fmla="*/ 378778 w 2092325"/>
              <a:gd name="T57" fmla="*/ 1314768 h 2844800"/>
              <a:gd name="T58" fmla="*/ 551498 w 2092325"/>
              <a:gd name="T59" fmla="*/ 1302386 h 2844800"/>
              <a:gd name="T60" fmla="*/ 733425 w 2092325"/>
              <a:gd name="T61" fmla="*/ 1253808 h 2844800"/>
              <a:gd name="T62" fmla="*/ 914083 w 2092325"/>
              <a:gd name="T63" fmla="*/ 1155383 h 2844800"/>
              <a:gd name="T64" fmla="*/ 1005206 w 2092325"/>
              <a:gd name="T65" fmla="*/ 1076326 h 2844800"/>
              <a:gd name="T66" fmla="*/ 1095376 w 2092325"/>
              <a:gd name="T67" fmla="*/ 963930 h 2844800"/>
              <a:gd name="T68" fmla="*/ 1083946 w 2092325"/>
              <a:gd name="T69" fmla="*/ 882015 h 2844800"/>
              <a:gd name="T70" fmla="*/ 1124903 w 2092325"/>
              <a:gd name="T71" fmla="*/ 736917 h 2844800"/>
              <a:gd name="T72" fmla="*/ 1993068 w 2092325"/>
              <a:gd name="T73" fmla="*/ 604837 h 2844800"/>
              <a:gd name="T74" fmla="*/ 2046490 w 2092325"/>
              <a:gd name="T75" fmla="*/ 623229 h 2844800"/>
              <a:gd name="T76" fmla="*/ 2072094 w 2092325"/>
              <a:gd name="T77" fmla="*/ 660330 h 2844800"/>
              <a:gd name="T78" fmla="*/ 2090745 w 2092325"/>
              <a:gd name="T79" fmla="*/ 727555 h 2844800"/>
              <a:gd name="T80" fmla="*/ 1876741 w 2092325"/>
              <a:gd name="T81" fmla="*/ 736434 h 2844800"/>
              <a:gd name="T82" fmla="*/ 1892231 w 2092325"/>
              <a:gd name="T83" fmla="*/ 672062 h 2844800"/>
              <a:gd name="T84" fmla="*/ 1915938 w 2092325"/>
              <a:gd name="T85" fmla="*/ 629571 h 2844800"/>
              <a:gd name="T86" fmla="*/ 1951026 w 2092325"/>
              <a:gd name="T87" fmla="*/ 608642 h 2844800"/>
              <a:gd name="T88" fmla="*/ 201612 w 2092325"/>
              <a:gd name="T89" fmla="*/ 0 h 2844800"/>
              <a:gd name="T90" fmla="*/ 1583373 w 2092325"/>
              <a:gd name="T91" fmla="*/ 15240 h 2844800"/>
              <a:gd name="T92" fmla="*/ 1653858 w 2092325"/>
              <a:gd name="T93" fmla="*/ 62230 h 2844800"/>
              <a:gd name="T94" fmla="*/ 1697356 w 2092325"/>
              <a:gd name="T95" fmla="*/ 133667 h 2844800"/>
              <a:gd name="T96" fmla="*/ 1705611 w 2092325"/>
              <a:gd name="T97" fmla="*/ 2674303 h 2844800"/>
              <a:gd name="T98" fmla="*/ 1677353 w 2092325"/>
              <a:gd name="T99" fmla="*/ 2753360 h 2844800"/>
              <a:gd name="T100" fmla="*/ 1617663 w 2092325"/>
              <a:gd name="T101" fmla="*/ 2812098 h 2844800"/>
              <a:gd name="T102" fmla="*/ 1535748 w 2092325"/>
              <a:gd name="T103" fmla="*/ 2842578 h 2844800"/>
              <a:gd name="T104" fmla="*/ 151447 w 2092325"/>
              <a:gd name="T105" fmla="*/ 2838768 h 2844800"/>
              <a:gd name="T106" fmla="*/ 73660 w 2092325"/>
              <a:gd name="T107" fmla="*/ 2801303 h 2844800"/>
              <a:gd name="T108" fmla="*/ 20002 w 2092325"/>
              <a:gd name="T109" fmla="*/ 2737168 h 2844800"/>
              <a:gd name="T110" fmla="*/ 0 w 2092325"/>
              <a:gd name="T111" fmla="*/ 2654935 h 2844800"/>
              <a:gd name="T112" fmla="*/ 15875 w 2092325"/>
              <a:gd name="T113" fmla="*/ 116205 h 2844800"/>
              <a:gd name="T114" fmla="*/ 66357 w 2092325"/>
              <a:gd name="T115" fmla="*/ 49212 h 2844800"/>
              <a:gd name="T116" fmla="*/ 141922 w 2092325"/>
              <a:gd name="T117" fmla="*/ 8572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2325" h="2844800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04986" y="1878947"/>
            <a:ext cx="388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MH_SubTitle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0436" y="3743207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B0927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10427" y="4153589"/>
            <a:ext cx="388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MH_SubTitle_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81373" y="2509510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A6C0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638509" y="2919892"/>
            <a:ext cx="388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MH_SubTitle_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81373" y="4721608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8D8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text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638509" y="5131990"/>
            <a:ext cx="388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posuere sapien.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5657" y="164492"/>
            <a:ext cx="27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865B3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CN" altLang="en-US" sz="2400" b="1" dirty="0">
              <a:solidFill>
                <a:srgbClr val="865B3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80" grpId="0"/>
      <p:bldP spid="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Desc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SubTitle"/>
  <p:tag name="MH_ORDER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Text"/>
  <p:tag name="MH_ORDER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SubTitle"/>
  <p:tag name="MH_ORDER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Text"/>
  <p:tag name="MH_ORDER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SubTitle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Text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305172153"/>
  <p:tag name="MH_LIBRARY" val="GRAPHI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305172153"/>
  <p:tag name="MH_LIBRARY" val="GRAPHIC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05415"/>
  <p:tag name="MH_LIBRARY" val="GRAPHIC"/>
  <p:tag name="MH_TYPE" val="Other"/>
  <p:tag name="MH_ORDER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05415"/>
  <p:tag name="MH_LIBRARY" val="GRAPHIC"/>
  <p:tag name="MH_TYPE" val="SubTitle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05415"/>
  <p:tag name="MH_LIBRARY" val="GRAPHIC"/>
  <p:tag name="MH_TYPE" val="Other"/>
  <p:tag name="MH_ORDER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Text"/>
  <p:tag name="MH_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Text"/>
  <p:tag name="MH_OR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Text"/>
  <p:tag name="MH_OR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0305163421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SubTitle"/>
  <p:tag name="MH_ORDER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SubTitle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SubTitle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63421"/>
  <p:tag name="MH_LIBRARY" val="GRAPHIC"/>
  <p:tag name="MH_TYPE" val="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38"/>
  <p:tag name="MH_LIBRARY" val="GRAPHI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1302</Words>
  <Application>Microsoft Office PowerPoint</Application>
  <PresentationFormat>宽屏</PresentationFormat>
  <Paragraphs>205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keywords/>
  <dc:description/>
  <cp:lastModifiedBy>之灵 宇</cp:lastModifiedBy>
  <cp:revision>127</cp:revision>
  <dcterms:created xsi:type="dcterms:W3CDTF">2016-02-25T11:28:42Z</dcterms:created>
  <dcterms:modified xsi:type="dcterms:W3CDTF">2019-07-26T09:39:47Z</dcterms:modified>
</cp:coreProperties>
</file>