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4" r:id="rId8"/>
    <p:sldId id="263" r:id="rId9"/>
    <p:sldId id="265" r:id="rId10"/>
    <p:sldId id="267" r:id="rId11"/>
    <p:sldId id="266" r:id="rId12"/>
    <p:sldId id="268" r:id="rId13"/>
    <p:sldId id="269" r:id="rId14"/>
    <p:sldId id="270" r:id="rId15"/>
    <p:sldId id="272"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FD1"/>
    <a:srgbClr val="3383CB"/>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34" autoAdjust="0"/>
    <p:restoredTop sz="94660"/>
  </p:normalViewPr>
  <p:slideViewPr>
    <p:cSldViewPr snapToGrid="0">
      <p:cViewPr varScale="1">
        <p:scale>
          <a:sx n="72" d="100"/>
          <a:sy n="72" d="100"/>
        </p:scale>
        <p:origin x="426" y="7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package" Target="../embeddings/Microsoft_Excel_Worksheet.xlsx"/><Relationship Id="rId4" Type="http://schemas.openxmlformats.org/officeDocument/2006/relationships/image" Target="../media/image16.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051862907816727E-2"/>
          <c:y val="7.0560572563956717E-2"/>
          <c:w val="0.93163521161417318"/>
          <c:h val="0.86448419878911176"/>
        </c:manualLayout>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C9B-41EA-9D70-784D1EB55BAC}"/>
            </c:ext>
          </c:extLst>
        </c:ser>
        <c:ser>
          <c:idx val="1"/>
          <c:order val="1"/>
          <c:tx>
            <c:strRef>
              <c:f>Sheet1!$C$1</c:f>
              <c:strCache>
                <c:ptCount val="1"/>
                <c:pt idx="0">
                  <c:v>列2</c:v>
                </c:pt>
              </c:strCache>
            </c:strRef>
          </c:tx>
          <c:spPr>
            <a:blipFill>
              <a:blip xmlns:r="http://schemas.openxmlformats.org/officeDocument/2006/relationships" r:embed="rId4"/>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2.1</c:v>
                </c:pt>
                <c:pt idx="1">
                  <c:v>1.2</c:v>
                </c:pt>
                <c:pt idx="2">
                  <c:v>3</c:v>
                </c:pt>
                <c:pt idx="3">
                  <c:v>3.7</c:v>
                </c:pt>
              </c:numCache>
            </c:numRef>
          </c:val>
          <c:extLst>
            <c:ext xmlns:c16="http://schemas.microsoft.com/office/drawing/2014/chart" uri="{C3380CC4-5D6E-409C-BE32-E72D297353CC}">
              <c16:uniqueId val="{00000001-AC9B-41EA-9D70-784D1EB55BAC}"/>
            </c:ext>
          </c:extLst>
        </c:ser>
        <c:dLbls>
          <c:showLegendKey val="0"/>
          <c:showVal val="0"/>
          <c:showCatName val="0"/>
          <c:showSerName val="0"/>
          <c:showPercent val="0"/>
          <c:showBubbleSize val="0"/>
        </c:dLbls>
        <c:gapWidth val="219"/>
        <c:overlap val="-27"/>
        <c:axId val="592242560"/>
        <c:axId val="592243120"/>
      </c:barChart>
      <c:catAx>
        <c:axId val="592242560"/>
        <c:scaling>
          <c:orientation val="minMax"/>
        </c:scaling>
        <c:delete val="1"/>
        <c:axPos val="b"/>
        <c:numFmt formatCode="General" sourceLinked="1"/>
        <c:majorTickMark val="none"/>
        <c:minorTickMark val="none"/>
        <c:tickLblPos val="nextTo"/>
        <c:crossAx val="592243120"/>
        <c:crosses val="autoZero"/>
        <c:auto val="1"/>
        <c:lblAlgn val="ctr"/>
        <c:lblOffset val="100"/>
        <c:noMultiLvlLbl val="0"/>
      </c:catAx>
      <c:valAx>
        <c:axId val="5922431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2242560"/>
        <c:crosses val="autoZero"/>
        <c:crossBetween val="between"/>
      </c:valAx>
      <c:spPr>
        <a:noFill/>
        <a:ln>
          <a:noFill/>
        </a:ln>
        <a:effectLst/>
      </c:spPr>
    </c:plotArea>
    <c:plotVisOnly val="1"/>
    <c:dispBlanksAs val="gap"/>
    <c:showDLblsOverMax val="0"/>
  </c:chart>
  <c:spPr>
    <a:noFill/>
    <a:ln w="25400">
      <a:noFill/>
    </a:ln>
    <a:effectLst/>
  </c:spPr>
  <c:txPr>
    <a:bodyPr/>
    <a:lstStyle/>
    <a:p>
      <a:pPr>
        <a:defRPr>
          <a:latin typeface="Arial" panose="020B0604020202020204" pitchFamily="34" charset="0"/>
          <a:cs typeface="Arial" panose="020B0604020202020204" pitchFamily="34" charset="0"/>
          <a:sym typeface="Arial" panose="020B0604020202020204" pitchFamily="34" charset="0"/>
        </a:defRPr>
      </a:pPr>
      <a:endParaRPr lang="zh-CN"/>
    </a:p>
  </c:txPr>
  <c:externalData r:id="rId5">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9A2B7-985C-4D9E-A81C-AFAD05F9B9C5}" type="datetimeFigureOut">
              <a:rPr lang="zh-CN" altLang="en-US" smtClean="0"/>
              <a:t>2019/7/28 Sunday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1F0A7-9812-49C7-BBFB-36E417200DD3}" type="slidenum">
              <a:rPr lang="zh-CN" altLang="en-US" smtClean="0"/>
              <a:t>‹#›</a:t>
            </a:fld>
            <a:endParaRPr lang="zh-CN" altLang="en-US"/>
          </a:p>
        </p:txBody>
      </p:sp>
    </p:spTree>
    <p:extLst>
      <p:ext uri="{BB962C8B-B14F-4D97-AF65-F5344CB8AC3E}">
        <p14:creationId xmlns:p14="http://schemas.microsoft.com/office/powerpoint/2010/main" val="294196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FF96A0B-D013-4F07-80AC-CA47C8F94CA0}" type="datetimeFigureOut">
              <a:rPr lang="zh-CN" altLang="en-US" smtClean="0"/>
              <a:t>2019/7/28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F80BA7-3816-42AE-A7C0-0A497978291E}" type="slidenum">
              <a:rPr lang="zh-CN" altLang="en-US" smtClean="0"/>
              <a:t>‹#›</a:t>
            </a:fld>
            <a:endParaRPr lang="zh-CN" altLang="en-US"/>
          </a:p>
        </p:txBody>
      </p:sp>
    </p:spTree>
    <p:extLst>
      <p:ext uri="{BB962C8B-B14F-4D97-AF65-F5344CB8AC3E}">
        <p14:creationId xmlns:p14="http://schemas.microsoft.com/office/powerpoint/2010/main" val="94410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FF96A0B-D013-4F07-80AC-CA47C8F94CA0}" type="datetimeFigureOut">
              <a:rPr lang="zh-CN" altLang="en-US" smtClean="0"/>
              <a:t>2019/7/28 Sunday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6F80BA7-3816-42AE-A7C0-0A497978291E}" type="slidenum">
              <a:rPr lang="zh-CN" altLang="en-US" smtClean="0"/>
              <a:t>‹#›</a:t>
            </a:fld>
            <a:endParaRPr lang="zh-CN" altLang="en-US"/>
          </a:p>
        </p:txBody>
      </p:sp>
    </p:spTree>
    <p:extLst>
      <p:ext uri="{BB962C8B-B14F-4D97-AF65-F5344CB8AC3E}">
        <p14:creationId xmlns:p14="http://schemas.microsoft.com/office/powerpoint/2010/main" val="2791066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96A0B-D013-4F07-80AC-CA47C8F94CA0}" type="datetimeFigureOut">
              <a:rPr lang="zh-CN" altLang="en-US" smtClean="0"/>
              <a:t>2019/7/28 Sunday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80BA7-3816-42AE-A7C0-0A497978291E}" type="slidenum">
              <a:rPr lang="zh-CN" altLang="en-US" smtClean="0"/>
              <a:t>‹#›</a:t>
            </a:fld>
            <a:endParaRPr lang="zh-CN" altLang="en-US"/>
          </a:p>
        </p:txBody>
      </p:sp>
    </p:spTree>
    <p:extLst>
      <p:ext uri="{BB962C8B-B14F-4D97-AF65-F5344CB8AC3E}">
        <p14:creationId xmlns:p14="http://schemas.microsoft.com/office/powerpoint/2010/main" val="3492749823"/>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直角三角形 2"/>
          <p:cNvSpPr/>
          <p:nvPr/>
        </p:nvSpPr>
        <p:spPr>
          <a:xfrm>
            <a:off x="0" y="2978727"/>
            <a:ext cx="7897092" cy="3879273"/>
          </a:xfrm>
          <a:prstGeom prst="rtTriangle">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直角三角形 10"/>
          <p:cNvSpPr/>
          <p:nvPr/>
        </p:nvSpPr>
        <p:spPr>
          <a:xfrm flipH="1">
            <a:off x="1274618" y="789709"/>
            <a:ext cx="10917382" cy="6068292"/>
          </a:xfrm>
          <a:prstGeom prst="rtTriangle">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文本框 5"/>
          <p:cNvSpPr txBox="1"/>
          <p:nvPr/>
        </p:nvSpPr>
        <p:spPr>
          <a:xfrm>
            <a:off x="6536267" y="2418678"/>
            <a:ext cx="4184555" cy="1107996"/>
          </a:xfrm>
          <a:prstGeom prst="rect">
            <a:avLst/>
          </a:prstGeom>
          <a:noFill/>
        </p:spPr>
        <p:txBody>
          <a:bodyPr wrap="square" rtlCol="0">
            <a:spAutoFit/>
          </a:bodyPr>
          <a:lstStyle/>
          <a:p>
            <a:r>
              <a:rPr lang="en-US" altLang="zh-CN" sz="6600" b="1" dirty="0">
                <a:solidFill>
                  <a:schemeClr val="bg1"/>
                </a:solidFill>
                <a:latin typeface="Arial" panose="020B0604020202020204" pitchFamily="34" charset="0"/>
                <a:ea typeface="Segoe UI Emoji" panose="020B0502040204020203" pitchFamily="34" charset="0"/>
                <a:cs typeface="Arial" panose="020B0604020202020204" pitchFamily="34" charset="0"/>
                <a:sym typeface="Arial" panose="020B0604020202020204" pitchFamily="34" charset="0"/>
              </a:rPr>
              <a:t>NAME OF</a:t>
            </a:r>
            <a:endParaRPr lang="zh-CN" altLang="en-US" sz="66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7" name="文本框 6"/>
          <p:cNvSpPr txBox="1"/>
          <p:nvPr/>
        </p:nvSpPr>
        <p:spPr>
          <a:xfrm>
            <a:off x="3973688" y="3495894"/>
            <a:ext cx="6641925" cy="1107996"/>
          </a:xfrm>
          <a:prstGeom prst="rect">
            <a:avLst/>
          </a:prstGeom>
          <a:noFill/>
        </p:spPr>
        <p:txBody>
          <a:bodyPr wrap="square" rtlCol="0">
            <a:spAutoFit/>
          </a:bodyPr>
          <a:lstStyle/>
          <a:p>
            <a:r>
              <a:rPr lang="en-US" altLang="zh-CN" sz="6600" b="1" dirty="0">
                <a:solidFill>
                  <a:schemeClr val="bg1"/>
                </a:solidFill>
                <a:latin typeface="Arial" panose="020B0604020202020204" pitchFamily="34" charset="0"/>
                <a:ea typeface="Segoe UI Emoji" panose="020B0502040204020203" pitchFamily="34" charset="0"/>
                <a:cs typeface="Arial" panose="020B0604020202020204" pitchFamily="34" charset="0"/>
                <a:sym typeface="Arial" panose="020B0604020202020204" pitchFamily="34" charset="0"/>
              </a:rPr>
              <a:t>PRESENTATION</a:t>
            </a:r>
            <a:endParaRPr lang="zh-CN" altLang="en-US" sz="66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8" name="文本框 7"/>
          <p:cNvSpPr txBox="1"/>
          <p:nvPr/>
        </p:nvSpPr>
        <p:spPr>
          <a:xfrm>
            <a:off x="5499279" y="4696224"/>
            <a:ext cx="5116334" cy="738664"/>
          </a:xfrm>
          <a:prstGeom prst="rect">
            <a:avLst/>
          </a:prstGeom>
          <a:solidFill>
            <a:schemeClr val="accent1">
              <a:lumMod val="75000"/>
            </a:schemeClr>
          </a:solidFill>
        </p:spPr>
        <p:txBody>
          <a:bodyPr wrap="square" rtlCol="0">
            <a:spAutoFit/>
          </a:bodyPr>
          <a:lstStyle/>
          <a:p>
            <a:r>
              <a:rPr lang="en-US" altLang="zh-CN" sz="2100" dirty="0">
                <a:solidFill>
                  <a:schemeClr val="bg1"/>
                </a:solidFill>
                <a:latin typeface="Arial" panose="020B0604020202020204" pitchFamily="34" charset="0"/>
                <a:ea typeface="Tahoma" panose="020B0604030504040204" pitchFamily="34" charset="0"/>
                <a:cs typeface="Arial" panose="020B0604020202020204" pitchFamily="34" charset="0"/>
                <a:sym typeface="Arial" panose="020B0604020202020204" pitchFamily="34" charset="0"/>
              </a:rPr>
              <a:t>Lorem ipsum dolor sit amet, consectetur adipiscing elit. Morbi ultrices</a:t>
            </a:r>
            <a:endParaRPr lang="zh-CN" altLang="en-US" sz="21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20026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图片 79"/>
          <p:cNvPicPr>
            <a:picLocks noChangeAspect="1"/>
          </p:cNvPicPr>
          <p:nvPr/>
        </p:nvPicPr>
        <p:blipFill>
          <a:blip r:embed="rId2" cstate="screen">
            <a:extLst>
              <a:ext uri="{28A0092B-C50C-407E-A947-70E740481C1C}">
                <a14:useLocalDpi xmlns:a14="http://schemas.microsoft.com/office/drawing/2010/main"/>
              </a:ext>
            </a:extLst>
          </a:blip>
          <a:srcRect r="-85969" b="-1419"/>
          <a:stretch>
            <a:fillRect/>
          </a:stretch>
        </p:blipFill>
        <p:spPr>
          <a:xfrm>
            <a:off x="11006845" y="4906366"/>
            <a:ext cx="2205013" cy="1994634"/>
          </a:xfrm>
          <a:custGeom>
            <a:avLst/>
            <a:gdLst>
              <a:gd name="connsiteX0" fmla="*/ 1674642 w 2205013"/>
              <a:gd name="connsiteY0" fmla="*/ 0 h 1994634"/>
              <a:gd name="connsiteX1" fmla="*/ 2205013 w 2205013"/>
              <a:gd name="connsiteY1" fmla="*/ 1994634 h 1994634"/>
              <a:gd name="connsiteX2" fmla="*/ 1089 w 2205013"/>
              <a:gd name="connsiteY2" fmla="*/ 1994634 h 1994634"/>
              <a:gd name="connsiteX3" fmla="*/ 0 w 2205013"/>
              <a:gd name="connsiteY3" fmla="*/ 1966756 h 1994634"/>
              <a:gd name="connsiteX4" fmla="*/ 1185654 w 2205013"/>
              <a:gd name="connsiteY4" fmla="*/ 1966756 h 1994634"/>
              <a:gd name="connsiteX5" fmla="*/ 1185654 w 2205013"/>
              <a:gd name="connsiteY5" fmla="*/ 223226 h 1994634"/>
              <a:gd name="connsiteX6" fmla="*/ 1674642 w 2205013"/>
              <a:gd name="connsiteY6" fmla="*/ 0 h 199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5013" h="1994634">
                <a:moveTo>
                  <a:pt x="1674642" y="0"/>
                </a:moveTo>
                <a:cubicBezTo>
                  <a:pt x="2023305" y="618115"/>
                  <a:pt x="2205013" y="1301490"/>
                  <a:pt x="2205013" y="1994634"/>
                </a:cubicBezTo>
                <a:lnTo>
                  <a:pt x="1089" y="1994634"/>
                </a:lnTo>
                <a:lnTo>
                  <a:pt x="0" y="1966756"/>
                </a:lnTo>
                <a:lnTo>
                  <a:pt x="1185654" y="1966756"/>
                </a:lnTo>
                <a:lnTo>
                  <a:pt x="1185654" y="223226"/>
                </a:lnTo>
                <a:lnTo>
                  <a:pt x="1674642" y="0"/>
                </a:lnTo>
                <a:close/>
              </a:path>
            </a:pathLst>
          </a:custGeom>
        </p:spPr>
      </p:pic>
      <p:pic>
        <p:nvPicPr>
          <p:cNvPr id="79" name="图片 78"/>
          <p:cNvPicPr>
            <a:picLocks noChangeAspect="1"/>
          </p:cNvPicPr>
          <p:nvPr/>
        </p:nvPicPr>
        <p:blipFill>
          <a:blip r:embed="rId3" cstate="screen">
            <a:extLst>
              <a:ext uri="{28A0092B-C50C-407E-A947-70E740481C1C}">
                <a14:useLocalDpi xmlns:a14="http://schemas.microsoft.com/office/drawing/2010/main"/>
              </a:ext>
            </a:extLst>
          </a:blip>
          <a:srcRect l="-57184" b="-310"/>
          <a:stretch>
            <a:fillRect/>
          </a:stretch>
        </p:blipFill>
        <p:spPr>
          <a:xfrm>
            <a:off x="-771718" y="4948711"/>
            <a:ext cx="2108170" cy="1930367"/>
          </a:xfrm>
          <a:custGeom>
            <a:avLst/>
            <a:gdLst>
              <a:gd name="connsiteX0" fmla="*/ 290393 w 2108170"/>
              <a:gd name="connsiteY0" fmla="*/ 0 h 1930367"/>
              <a:gd name="connsiteX1" fmla="*/ 766954 w 2108170"/>
              <a:gd name="connsiteY1" fmla="*/ 205808 h 1930367"/>
              <a:gd name="connsiteX2" fmla="*/ 766954 w 2108170"/>
              <a:gd name="connsiteY2" fmla="*/ 1924412 h 1930367"/>
              <a:gd name="connsiteX3" fmla="*/ 2107306 w 2108170"/>
              <a:gd name="connsiteY3" fmla="*/ 1924412 h 1930367"/>
              <a:gd name="connsiteX4" fmla="*/ 2108170 w 2108170"/>
              <a:gd name="connsiteY4" fmla="*/ 1930367 h 1930367"/>
              <a:gd name="connsiteX5" fmla="*/ 18474 w 2108170"/>
              <a:gd name="connsiteY5" fmla="*/ 1923204 h 1930367"/>
              <a:gd name="connsiteX6" fmla="*/ 290393 w 2108170"/>
              <a:gd name="connsiteY6" fmla="*/ 0 h 193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170" h="1930367">
                <a:moveTo>
                  <a:pt x="290393" y="0"/>
                </a:moveTo>
                <a:lnTo>
                  <a:pt x="766954" y="205808"/>
                </a:lnTo>
                <a:lnTo>
                  <a:pt x="766954" y="1924412"/>
                </a:lnTo>
                <a:lnTo>
                  <a:pt x="2107306" y="1924412"/>
                </a:lnTo>
                <a:lnTo>
                  <a:pt x="2108170" y="1930367"/>
                </a:lnTo>
                <a:lnTo>
                  <a:pt x="18474" y="1923204"/>
                </a:lnTo>
                <a:cubicBezTo>
                  <a:pt x="-43113" y="1257951"/>
                  <a:pt x="49720" y="601369"/>
                  <a:pt x="290393" y="0"/>
                </a:cubicBezTo>
                <a:close/>
              </a:path>
            </a:pathLst>
          </a:custGeom>
        </p:spPr>
      </p:pic>
      <p:sp>
        <p:nvSpPr>
          <p:cNvPr id="9" name="空心弧 8"/>
          <p:cNvSpPr/>
          <p:nvPr/>
        </p:nvSpPr>
        <p:spPr>
          <a:xfrm>
            <a:off x="3233582" y="3983875"/>
            <a:ext cx="5748250" cy="5748250"/>
          </a:xfrm>
          <a:prstGeom prst="blockArc">
            <a:avLst>
              <a:gd name="adj1" fmla="val 10800000"/>
              <a:gd name="adj2" fmla="val 0"/>
              <a:gd name="adj3" fmla="val 251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grpSp>
        <p:nvGrpSpPr>
          <p:cNvPr id="13" name="组合 12"/>
          <p:cNvGrpSpPr/>
          <p:nvPr/>
        </p:nvGrpSpPr>
        <p:grpSpPr>
          <a:xfrm>
            <a:off x="-4764" y="57147"/>
            <a:ext cx="5899700" cy="955213"/>
            <a:chOff x="-4764" y="57147"/>
            <a:chExt cx="5899700" cy="955213"/>
          </a:xfrm>
        </p:grpSpPr>
        <p:grpSp>
          <p:nvGrpSpPr>
            <p:cNvPr id="14" name="组合 13"/>
            <p:cNvGrpSpPr/>
            <p:nvPr/>
          </p:nvGrpSpPr>
          <p:grpSpPr>
            <a:xfrm>
              <a:off x="-4764" y="57147"/>
              <a:ext cx="5888396" cy="914404"/>
              <a:chOff x="-4764" y="57147"/>
              <a:chExt cx="5888396" cy="914404"/>
            </a:xfrm>
          </p:grpSpPr>
          <p:sp>
            <p:nvSpPr>
              <p:cNvPr id="16" name="文本框 15"/>
              <p:cNvSpPr txBox="1"/>
              <p:nvPr/>
            </p:nvSpPr>
            <p:spPr>
              <a:xfrm>
                <a:off x="1040170" y="57147"/>
                <a:ext cx="4843462" cy="584775"/>
              </a:xfrm>
              <a:prstGeom prst="rect">
                <a:avLst/>
              </a:prstGeom>
              <a:noFill/>
            </p:spPr>
            <p:txBody>
              <a:bodyPr wrap="square" rtlCol="0">
                <a:spAutoFit/>
              </a:bodyPr>
              <a:lstStyle/>
              <a:p>
                <a:r>
                  <a:rPr lang="en-US" altLang="zh-CN" sz="3200" b="1" dirty="0">
                    <a:solidFill>
                      <a:schemeClr val="accent1">
                        <a:lumMod val="75000"/>
                      </a:schemeClr>
                    </a:solidFill>
                    <a:latin typeface="Arial" panose="020B0604020202020204" pitchFamily="34" charset="0"/>
                    <a:ea typeface="Segoe UI Emoji" panose="020B0502040204020203" pitchFamily="34" charset="0"/>
                    <a:cs typeface="Arial" panose="020B0604020202020204" pitchFamily="34" charset="0"/>
                    <a:sym typeface="Arial" panose="020B0604020202020204" pitchFamily="34" charset="0"/>
                  </a:rPr>
                  <a:t>ADD YOUR TITLE HERE</a:t>
                </a:r>
                <a:endParaRPr lang="zh-CN" altLang="en-US" sz="3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7" name="组合 16"/>
              <p:cNvGrpSpPr/>
              <p:nvPr/>
            </p:nvGrpSpPr>
            <p:grpSpPr>
              <a:xfrm>
                <a:off x="-4764" y="57152"/>
                <a:ext cx="981293" cy="914399"/>
                <a:chOff x="-4764" y="57152"/>
                <a:chExt cx="981293" cy="914399"/>
              </a:xfrm>
            </p:grpSpPr>
            <p:sp>
              <p:nvSpPr>
                <p:cNvPr id="18" name="矩形 17"/>
                <p:cNvSpPr/>
                <p:nvPr/>
              </p:nvSpPr>
              <p:spPr>
                <a:xfrm>
                  <a:off x="819154" y="142875"/>
                  <a:ext cx="157375"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9" name="组合 18"/>
                <p:cNvGrpSpPr/>
                <p:nvPr/>
              </p:nvGrpSpPr>
              <p:grpSpPr>
                <a:xfrm>
                  <a:off x="-4764" y="57152"/>
                  <a:ext cx="704852" cy="914399"/>
                  <a:chOff x="-4764" y="57152"/>
                  <a:chExt cx="704852" cy="914399"/>
                </a:xfrm>
              </p:grpSpPr>
              <p:sp>
                <p:nvSpPr>
                  <p:cNvPr id="20" name="矩形 19"/>
                  <p:cNvSpPr/>
                  <p:nvPr/>
                </p:nvSpPr>
                <p:spPr>
                  <a:xfrm>
                    <a:off x="-4764" y="142875"/>
                    <a:ext cx="704852"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21" name="组合 20"/>
                  <p:cNvGrpSpPr/>
                  <p:nvPr/>
                </p:nvGrpSpPr>
                <p:grpSpPr>
                  <a:xfrm>
                    <a:off x="86372" y="57152"/>
                    <a:ext cx="613716" cy="914399"/>
                    <a:chOff x="86372" y="57152"/>
                    <a:chExt cx="613716" cy="914399"/>
                  </a:xfrm>
                </p:grpSpPr>
                <p:sp>
                  <p:nvSpPr>
                    <p:cNvPr id="22" name="文本框 21"/>
                    <p:cNvSpPr txBox="1"/>
                    <p:nvPr/>
                  </p:nvSpPr>
                  <p:spPr>
                    <a:xfrm>
                      <a:off x="124255" y="57152"/>
                      <a:ext cx="332509" cy="769441"/>
                    </a:xfrm>
                    <a:prstGeom prst="rect">
                      <a:avLst/>
                    </a:prstGeom>
                    <a:noFill/>
                  </p:spPr>
                  <p:txBody>
                    <a:bodyPr wrap="square" rtlCol="0">
                      <a:spAutoFit/>
                    </a:bodyPr>
                    <a:lstStyle/>
                    <a:p>
                      <a:r>
                        <a:rPr lang="en-US" altLang="zh-CN" sz="4400">
                          <a:solidFill>
                            <a:schemeClr val="bg1"/>
                          </a:solidFill>
                          <a:latin typeface="Arial" panose="020B0604020202020204" pitchFamily="34" charset="0"/>
                          <a:ea typeface="Segoe UI Black" panose="020B0A02040204020203" pitchFamily="34" charset="0"/>
                          <a:cs typeface="Arial" panose="020B0604020202020204" pitchFamily="34" charset="0"/>
                          <a:sym typeface="Arial" panose="020B0604020202020204" pitchFamily="34" charset="0"/>
                        </a:rPr>
                        <a:t>3</a:t>
                      </a:r>
                      <a:endParaRPr lang="zh-CN" altLang="en-US" sz="4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3" name="文本框 22"/>
                    <p:cNvSpPr txBox="1"/>
                    <p:nvPr/>
                  </p:nvSpPr>
                  <p:spPr>
                    <a:xfrm>
                      <a:off x="86372" y="602219"/>
                      <a:ext cx="613716" cy="369332"/>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Part</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grpSp>
        </p:grpSp>
        <p:sp>
          <p:nvSpPr>
            <p:cNvPr id="15" name="文本框 14"/>
            <p:cNvSpPr txBox="1"/>
            <p:nvPr/>
          </p:nvSpPr>
          <p:spPr>
            <a:xfrm>
              <a:off x="1042987" y="612250"/>
              <a:ext cx="4851949" cy="400110"/>
            </a:xfrm>
            <a:prstGeom prst="rect">
              <a:avLst/>
            </a:prstGeom>
            <a:noFill/>
          </p:spPr>
          <p:txBody>
            <a:bodyPr wrap="square" rtlCol="0">
              <a:spAutoFit/>
            </a:bodyPr>
            <a:lstStyle/>
            <a:p>
              <a:r>
                <a:rPr lang="en-US" altLang="zh-CN" sz="20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Add your text here add your text here</a:t>
              </a:r>
              <a:endParaRPr lang="zh-CN" altLang="en-US" sz="20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pic>
        <p:nvPicPr>
          <p:cNvPr id="24" name="图片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498971" y="4260935"/>
            <a:ext cx="5194058" cy="2597065"/>
          </a:xfrm>
          <a:custGeom>
            <a:avLst/>
            <a:gdLst>
              <a:gd name="connsiteX0" fmla="*/ 3461992 w 6921015"/>
              <a:gd name="connsiteY0" fmla="*/ 1 h 3460556"/>
              <a:gd name="connsiteX1" fmla="*/ 5192492 w 6921015"/>
              <a:gd name="connsiteY1" fmla="*/ 464586 h 3460556"/>
              <a:gd name="connsiteX2" fmla="*/ 6913627 w 6921015"/>
              <a:gd name="connsiteY2" fmla="*/ 3232754 h 3460556"/>
              <a:gd name="connsiteX3" fmla="*/ 6921015 w 6921015"/>
              <a:gd name="connsiteY3" fmla="*/ 3460556 h 3460556"/>
              <a:gd name="connsiteX4" fmla="*/ 3460555 w 6921015"/>
              <a:gd name="connsiteY4" fmla="*/ 3460556 h 3460556"/>
              <a:gd name="connsiteX5" fmla="*/ 0 w 6921015"/>
              <a:gd name="connsiteY5" fmla="*/ 3460556 h 3460556"/>
              <a:gd name="connsiteX6" fmla="*/ 1731107 w 6921015"/>
              <a:gd name="connsiteY6" fmla="*/ 463148 h 3460556"/>
              <a:gd name="connsiteX7" fmla="*/ 3461992 w 6921015"/>
              <a:gd name="connsiteY7" fmla="*/ 1 h 346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1015" h="3460556">
                <a:moveTo>
                  <a:pt x="3461992" y="1"/>
                </a:moveTo>
                <a:cubicBezTo>
                  <a:pt x="4059611" y="249"/>
                  <a:pt x="4657165" y="155120"/>
                  <a:pt x="5192492" y="464586"/>
                </a:cubicBezTo>
                <a:cubicBezTo>
                  <a:pt x="6196229" y="1044836"/>
                  <a:pt x="6838154" y="2085896"/>
                  <a:pt x="6913627" y="3232754"/>
                </a:cubicBezTo>
                <a:lnTo>
                  <a:pt x="6921015" y="3460556"/>
                </a:lnTo>
                <a:lnTo>
                  <a:pt x="3460555" y="3460556"/>
                </a:lnTo>
                <a:lnTo>
                  <a:pt x="0" y="3460556"/>
                </a:lnTo>
                <a:cubicBezTo>
                  <a:pt x="0" y="2223876"/>
                  <a:pt x="659940" y="1081192"/>
                  <a:pt x="1731107" y="463148"/>
                </a:cubicBezTo>
                <a:cubicBezTo>
                  <a:pt x="2266691" y="154127"/>
                  <a:pt x="2864374" y="-247"/>
                  <a:pt x="3461992" y="1"/>
                </a:cubicBezTo>
                <a:close/>
              </a:path>
            </a:pathLst>
          </a:custGeom>
          <a:ln w="69850">
            <a:noFill/>
          </a:ln>
        </p:spPr>
      </p:pic>
      <p:grpSp>
        <p:nvGrpSpPr>
          <p:cNvPr id="7" name="组合 6"/>
          <p:cNvGrpSpPr/>
          <p:nvPr/>
        </p:nvGrpSpPr>
        <p:grpSpPr>
          <a:xfrm>
            <a:off x="5473744" y="2674563"/>
            <a:ext cx="1244511" cy="1244511"/>
            <a:chOff x="5341143" y="1480823"/>
            <a:chExt cx="1509711" cy="1509711"/>
          </a:xfrm>
        </p:grpSpPr>
        <p:sp>
          <p:nvSpPr>
            <p:cNvPr id="5" name="泪滴形 4"/>
            <p:cNvSpPr/>
            <p:nvPr/>
          </p:nvSpPr>
          <p:spPr>
            <a:xfrm rot="8067191">
              <a:off x="5341143" y="1480823"/>
              <a:ext cx="1509711" cy="1509711"/>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椭圆 5"/>
            <p:cNvSpPr/>
            <p:nvPr/>
          </p:nvSpPr>
          <p:spPr>
            <a:xfrm>
              <a:off x="5417463" y="1557578"/>
              <a:ext cx="1357073" cy="135707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37" name="组合 36"/>
          <p:cNvGrpSpPr/>
          <p:nvPr/>
        </p:nvGrpSpPr>
        <p:grpSpPr>
          <a:xfrm rot="19500000">
            <a:off x="3456107" y="3309997"/>
            <a:ext cx="1244511" cy="1244511"/>
            <a:chOff x="5341143" y="1480823"/>
            <a:chExt cx="1509711" cy="1509711"/>
          </a:xfrm>
        </p:grpSpPr>
        <p:sp>
          <p:nvSpPr>
            <p:cNvPr id="38" name="泪滴形 37"/>
            <p:cNvSpPr/>
            <p:nvPr/>
          </p:nvSpPr>
          <p:spPr>
            <a:xfrm rot="8067191">
              <a:off x="5341143" y="1480823"/>
              <a:ext cx="1509711" cy="1509711"/>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 name="椭圆 38"/>
            <p:cNvSpPr/>
            <p:nvPr/>
          </p:nvSpPr>
          <p:spPr>
            <a:xfrm>
              <a:off x="5417463" y="1557578"/>
              <a:ext cx="1357073" cy="135707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40" name="组合 39"/>
          <p:cNvGrpSpPr/>
          <p:nvPr/>
        </p:nvGrpSpPr>
        <p:grpSpPr>
          <a:xfrm rot="2100000">
            <a:off x="7491382" y="3309996"/>
            <a:ext cx="1244511" cy="1244511"/>
            <a:chOff x="5341143" y="1480823"/>
            <a:chExt cx="1509711" cy="1509711"/>
          </a:xfrm>
        </p:grpSpPr>
        <p:sp>
          <p:nvSpPr>
            <p:cNvPr id="41" name="泪滴形 40"/>
            <p:cNvSpPr/>
            <p:nvPr/>
          </p:nvSpPr>
          <p:spPr>
            <a:xfrm rot="8067191">
              <a:off x="5341143" y="1480823"/>
              <a:ext cx="1509711" cy="1509711"/>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 name="椭圆 41"/>
            <p:cNvSpPr/>
            <p:nvPr/>
          </p:nvSpPr>
          <p:spPr>
            <a:xfrm>
              <a:off x="5417463" y="1557578"/>
              <a:ext cx="1357073" cy="135707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43" name="组合 42"/>
          <p:cNvGrpSpPr/>
          <p:nvPr/>
        </p:nvGrpSpPr>
        <p:grpSpPr>
          <a:xfrm rot="17700000">
            <a:off x="2174526" y="4951499"/>
            <a:ext cx="1244511" cy="1244511"/>
            <a:chOff x="5341143" y="1480823"/>
            <a:chExt cx="1509711" cy="1509711"/>
          </a:xfrm>
        </p:grpSpPr>
        <p:sp>
          <p:nvSpPr>
            <p:cNvPr id="44" name="泪滴形 43"/>
            <p:cNvSpPr/>
            <p:nvPr/>
          </p:nvSpPr>
          <p:spPr>
            <a:xfrm rot="8067191">
              <a:off x="5341143" y="1480823"/>
              <a:ext cx="1509711" cy="1509711"/>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 name="椭圆 44"/>
            <p:cNvSpPr/>
            <p:nvPr/>
          </p:nvSpPr>
          <p:spPr>
            <a:xfrm>
              <a:off x="5417463" y="1557578"/>
              <a:ext cx="1357073" cy="135707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46" name="组合 45"/>
          <p:cNvGrpSpPr/>
          <p:nvPr/>
        </p:nvGrpSpPr>
        <p:grpSpPr>
          <a:xfrm rot="3900000">
            <a:off x="8805174" y="4980500"/>
            <a:ext cx="1244511" cy="1244511"/>
            <a:chOff x="5341143" y="1480823"/>
            <a:chExt cx="1509711" cy="1509711"/>
          </a:xfrm>
        </p:grpSpPr>
        <p:sp>
          <p:nvSpPr>
            <p:cNvPr id="47" name="泪滴形 46"/>
            <p:cNvSpPr/>
            <p:nvPr/>
          </p:nvSpPr>
          <p:spPr>
            <a:xfrm rot="8067191">
              <a:off x="5341143" y="1480823"/>
              <a:ext cx="1509711" cy="1509711"/>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 name="椭圆 47"/>
            <p:cNvSpPr/>
            <p:nvPr/>
          </p:nvSpPr>
          <p:spPr>
            <a:xfrm>
              <a:off x="5417463" y="1557578"/>
              <a:ext cx="1357073" cy="135707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pic>
        <p:nvPicPr>
          <p:cNvPr id="54" name="图片 5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179330" y="1"/>
            <a:ext cx="4012671" cy="1925665"/>
          </a:xfrm>
          <a:custGeom>
            <a:avLst/>
            <a:gdLst>
              <a:gd name="connsiteX0" fmla="*/ 0 w 4012671"/>
              <a:gd name="connsiteY0" fmla="*/ 0 h 1925665"/>
              <a:gd name="connsiteX1" fmla="*/ 4012671 w 4012671"/>
              <a:gd name="connsiteY1" fmla="*/ 0 h 1925665"/>
              <a:gd name="connsiteX2" fmla="*/ 4012671 w 4012671"/>
              <a:gd name="connsiteY2" fmla="*/ 1925665 h 1925665"/>
              <a:gd name="connsiteX3" fmla="*/ 3841328 w 4012671"/>
              <a:gd name="connsiteY3" fmla="*/ 1713981 h 1925665"/>
              <a:gd name="connsiteX4" fmla="*/ 570158 w 4012671"/>
              <a:gd name="connsiteY4" fmla="*/ 92544 h 1925665"/>
              <a:gd name="connsiteX5" fmla="*/ 141654 w 4012671"/>
              <a:gd name="connsiteY5" fmla="*/ 17419 h 192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2671" h="1925665">
                <a:moveTo>
                  <a:pt x="0" y="0"/>
                </a:moveTo>
                <a:lnTo>
                  <a:pt x="4012671" y="0"/>
                </a:lnTo>
                <a:lnTo>
                  <a:pt x="4012671" y="1925665"/>
                </a:lnTo>
                <a:lnTo>
                  <a:pt x="3841328" y="1713981"/>
                </a:lnTo>
                <a:cubicBezTo>
                  <a:pt x="3204450" y="1005213"/>
                  <a:pt x="2009426" y="382711"/>
                  <a:pt x="570158" y="92544"/>
                </a:cubicBezTo>
                <a:cubicBezTo>
                  <a:pt x="426231" y="63527"/>
                  <a:pt x="283268" y="38520"/>
                  <a:pt x="141654" y="17419"/>
                </a:cubicBezTo>
                <a:close/>
              </a:path>
            </a:pathLst>
          </a:custGeom>
          <a:noFill/>
          <a:ln w="57150">
            <a:noFill/>
          </a:ln>
        </p:spPr>
      </p:pic>
      <p:sp>
        <p:nvSpPr>
          <p:cNvPr id="56" name="矩形 55"/>
          <p:cNvSpPr/>
          <p:nvPr/>
        </p:nvSpPr>
        <p:spPr>
          <a:xfrm rot="16200000" flipV="1">
            <a:off x="4678298" y="1809252"/>
            <a:ext cx="981727" cy="937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 name="文本框 57"/>
          <p:cNvSpPr txBox="1"/>
          <p:nvPr/>
        </p:nvSpPr>
        <p:spPr>
          <a:xfrm>
            <a:off x="5216037" y="1241379"/>
            <a:ext cx="1982622" cy="1107996"/>
          </a:xfrm>
          <a:prstGeom prst="rect">
            <a:avLst/>
          </a:prstGeom>
          <a:noFill/>
        </p:spPr>
        <p:txBody>
          <a:bodyPr wrap="square" rtlCol="0">
            <a:spAutoFit/>
          </a:bodyPr>
          <a:lstStyle/>
          <a:p>
            <a:r>
              <a:rPr lang="en-US" altLang="zh-CN" sz="2200" dirty="0">
                <a:latin typeface="Arial" panose="020B0604020202020204" pitchFamily="34" charset="0"/>
                <a:cs typeface="Arial" panose="020B0604020202020204" pitchFamily="34" charset="0"/>
                <a:sym typeface="Arial" panose="020B0604020202020204" pitchFamily="34" charset="0"/>
              </a:rPr>
              <a:t>Lorem ipsum dolor sit amet consectetur.</a:t>
            </a:r>
            <a:endParaRPr lang="zh-CN" altLang="en-US" sz="2200" dirty="0">
              <a:latin typeface="Arial" panose="020B0604020202020204" pitchFamily="34" charset="0"/>
              <a:cs typeface="Arial" panose="020B0604020202020204" pitchFamily="34" charset="0"/>
              <a:sym typeface="Arial" panose="020B0604020202020204" pitchFamily="34" charset="0"/>
            </a:endParaRPr>
          </a:p>
        </p:txBody>
      </p:sp>
      <p:sp>
        <p:nvSpPr>
          <p:cNvPr id="59" name="矩形 58"/>
          <p:cNvSpPr/>
          <p:nvPr/>
        </p:nvSpPr>
        <p:spPr>
          <a:xfrm rot="16200000" flipV="1">
            <a:off x="7205721" y="2588575"/>
            <a:ext cx="981727" cy="937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 name="文本框 59"/>
          <p:cNvSpPr txBox="1"/>
          <p:nvPr/>
        </p:nvSpPr>
        <p:spPr>
          <a:xfrm>
            <a:off x="7743460" y="2020702"/>
            <a:ext cx="1995852" cy="1107996"/>
          </a:xfrm>
          <a:prstGeom prst="rect">
            <a:avLst/>
          </a:prstGeom>
          <a:noFill/>
        </p:spPr>
        <p:txBody>
          <a:bodyPr wrap="square" rtlCol="0">
            <a:spAutoFit/>
          </a:bodyPr>
          <a:lstStyle/>
          <a:p>
            <a:r>
              <a:rPr lang="en-US" altLang="zh-CN" sz="2200" dirty="0">
                <a:latin typeface="Arial" panose="020B0604020202020204" pitchFamily="34" charset="0"/>
                <a:cs typeface="Arial" panose="020B0604020202020204" pitchFamily="34" charset="0"/>
                <a:sym typeface="Arial" panose="020B0604020202020204" pitchFamily="34" charset="0"/>
              </a:rPr>
              <a:t>Lorem ipsum dolor sit amet consectetur.</a:t>
            </a:r>
            <a:endParaRPr lang="zh-CN" altLang="en-US" sz="2200" dirty="0">
              <a:latin typeface="Arial" panose="020B0604020202020204" pitchFamily="34" charset="0"/>
              <a:cs typeface="Arial" panose="020B0604020202020204" pitchFamily="34" charset="0"/>
              <a:sym typeface="Arial" panose="020B0604020202020204" pitchFamily="34" charset="0"/>
            </a:endParaRPr>
          </a:p>
        </p:txBody>
      </p:sp>
      <p:sp>
        <p:nvSpPr>
          <p:cNvPr id="61" name="矩形 60"/>
          <p:cNvSpPr/>
          <p:nvPr/>
        </p:nvSpPr>
        <p:spPr>
          <a:xfrm rot="16200000" flipV="1">
            <a:off x="2087277" y="2570231"/>
            <a:ext cx="981727" cy="937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 name="文本框 61"/>
          <p:cNvSpPr txBox="1"/>
          <p:nvPr/>
        </p:nvSpPr>
        <p:spPr>
          <a:xfrm>
            <a:off x="2639304" y="2002358"/>
            <a:ext cx="1964278" cy="1107996"/>
          </a:xfrm>
          <a:prstGeom prst="rect">
            <a:avLst/>
          </a:prstGeom>
          <a:noFill/>
        </p:spPr>
        <p:txBody>
          <a:bodyPr wrap="square" rtlCol="0">
            <a:spAutoFit/>
          </a:bodyPr>
          <a:lstStyle/>
          <a:p>
            <a:r>
              <a:rPr lang="en-US" altLang="zh-CN" sz="2200" dirty="0">
                <a:latin typeface="Arial" panose="020B0604020202020204" pitchFamily="34" charset="0"/>
                <a:cs typeface="Arial" panose="020B0604020202020204" pitchFamily="34" charset="0"/>
                <a:sym typeface="Arial" panose="020B0604020202020204" pitchFamily="34" charset="0"/>
              </a:rPr>
              <a:t>Lorem ipsum dolor sit amet consectetur.</a:t>
            </a:r>
            <a:endParaRPr lang="zh-CN" altLang="en-US" sz="2200" dirty="0">
              <a:latin typeface="Arial" panose="020B0604020202020204" pitchFamily="34" charset="0"/>
              <a:cs typeface="Arial" panose="020B0604020202020204" pitchFamily="34" charset="0"/>
              <a:sym typeface="Arial" panose="020B0604020202020204" pitchFamily="34" charset="0"/>
            </a:endParaRPr>
          </a:p>
        </p:txBody>
      </p:sp>
      <p:sp>
        <p:nvSpPr>
          <p:cNvPr id="63" name="矩形 62"/>
          <p:cNvSpPr/>
          <p:nvPr/>
        </p:nvSpPr>
        <p:spPr>
          <a:xfrm rot="16200000" flipV="1">
            <a:off x="96372" y="4424394"/>
            <a:ext cx="981727" cy="937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 name="文本框 63"/>
          <p:cNvSpPr txBox="1"/>
          <p:nvPr/>
        </p:nvSpPr>
        <p:spPr>
          <a:xfrm>
            <a:off x="634110" y="3856521"/>
            <a:ext cx="1949205" cy="1107996"/>
          </a:xfrm>
          <a:prstGeom prst="rect">
            <a:avLst/>
          </a:prstGeom>
          <a:noFill/>
        </p:spPr>
        <p:txBody>
          <a:bodyPr wrap="square" rtlCol="0">
            <a:spAutoFit/>
          </a:bodyPr>
          <a:lstStyle/>
          <a:p>
            <a:r>
              <a:rPr lang="en-US" altLang="zh-CN" sz="2200" dirty="0">
                <a:latin typeface="Arial" panose="020B0604020202020204" pitchFamily="34" charset="0"/>
                <a:cs typeface="Arial" panose="020B0604020202020204" pitchFamily="34" charset="0"/>
                <a:sym typeface="Arial" panose="020B0604020202020204" pitchFamily="34" charset="0"/>
              </a:rPr>
              <a:t>Lorem ipsum dolor sit amet consectetur.</a:t>
            </a:r>
            <a:endParaRPr lang="zh-CN" altLang="en-US" sz="2200" dirty="0">
              <a:latin typeface="Arial" panose="020B0604020202020204" pitchFamily="34" charset="0"/>
              <a:cs typeface="Arial" panose="020B0604020202020204" pitchFamily="34" charset="0"/>
              <a:sym typeface="Arial" panose="020B0604020202020204" pitchFamily="34" charset="0"/>
            </a:endParaRPr>
          </a:p>
        </p:txBody>
      </p:sp>
      <p:sp>
        <p:nvSpPr>
          <p:cNvPr id="65" name="矩形 64"/>
          <p:cNvSpPr/>
          <p:nvPr/>
        </p:nvSpPr>
        <p:spPr>
          <a:xfrm rot="16200000" flipV="1">
            <a:off x="9358746" y="4379449"/>
            <a:ext cx="981727" cy="937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6" name="文本框 65"/>
          <p:cNvSpPr txBox="1"/>
          <p:nvPr/>
        </p:nvSpPr>
        <p:spPr>
          <a:xfrm>
            <a:off x="9896484" y="3811576"/>
            <a:ext cx="1963821" cy="1107996"/>
          </a:xfrm>
          <a:prstGeom prst="rect">
            <a:avLst/>
          </a:prstGeom>
          <a:noFill/>
        </p:spPr>
        <p:txBody>
          <a:bodyPr wrap="square" rtlCol="0">
            <a:spAutoFit/>
          </a:bodyPr>
          <a:lstStyle/>
          <a:p>
            <a:r>
              <a:rPr lang="en-US" altLang="zh-CN" sz="2200" dirty="0">
                <a:latin typeface="Arial" panose="020B0604020202020204" pitchFamily="34" charset="0"/>
                <a:cs typeface="Arial" panose="020B0604020202020204" pitchFamily="34" charset="0"/>
                <a:sym typeface="Arial" panose="020B0604020202020204" pitchFamily="34" charset="0"/>
              </a:rPr>
              <a:t>Lorem ipsum dolor sit amet consectetur.</a:t>
            </a:r>
            <a:endParaRPr lang="zh-CN" altLang="en-US" sz="2200" dirty="0">
              <a:latin typeface="Arial" panose="020B0604020202020204" pitchFamily="34" charset="0"/>
              <a:cs typeface="Arial" panose="020B0604020202020204" pitchFamily="34" charset="0"/>
              <a:sym typeface="Arial" panose="020B0604020202020204" pitchFamily="34" charset="0"/>
            </a:endParaRPr>
          </a:p>
        </p:txBody>
      </p:sp>
      <p:sp>
        <p:nvSpPr>
          <p:cNvPr id="69" name="空心弧 68"/>
          <p:cNvSpPr/>
          <p:nvPr/>
        </p:nvSpPr>
        <p:spPr>
          <a:xfrm>
            <a:off x="3483349" y="4246647"/>
            <a:ext cx="5224199" cy="5224199"/>
          </a:xfrm>
          <a:prstGeom prst="blockArc">
            <a:avLst>
              <a:gd name="adj1" fmla="val 19811786"/>
              <a:gd name="adj2" fmla="val 0"/>
              <a:gd name="adj3" fmla="val 25000"/>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0" name="空心弧 69"/>
          <p:cNvSpPr/>
          <p:nvPr/>
        </p:nvSpPr>
        <p:spPr>
          <a:xfrm rot="15602738">
            <a:off x="3485356" y="4261023"/>
            <a:ext cx="5224199" cy="5224199"/>
          </a:xfrm>
          <a:prstGeom prst="blockArc">
            <a:avLst>
              <a:gd name="adj1" fmla="val 18558115"/>
              <a:gd name="adj2" fmla="val 139842"/>
              <a:gd name="adj3" fmla="val 6022"/>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1" name="空心弧 70"/>
          <p:cNvSpPr/>
          <p:nvPr/>
        </p:nvSpPr>
        <p:spPr>
          <a:xfrm rot="21329912">
            <a:off x="3483348" y="4245900"/>
            <a:ext cx="5224199" cy="5224199"/>
          </a:xfrm>
          <a:prstGeom prst="blockArc">
            <a:avLst>
              <a:gd name="adj1" fmla="val 19811786"/>
              <a:gd name="adj2" fmla="val 19981889"/>
              <a:gd name="adj3" fmla="val 22269"/>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任意多边形 73"/>
          <p:cNvSpPr/>
          <p:nvPr/>
        </p:nvSpPr>
        <p:spPr>
          <a:xfrm>
            <a:off x="10909005" y="0"/>
            <a:ext cx="1282995" cy="1925666"/>
          </a:xfrm>
          <a:custGeom>
            <a:avLst/>
            <a:gdLst>
              <a:gd name="connsiteX0" fmla="*/ 0 w 1884318"/>
              <a:gd name="connsiteY0" fmla="*/ 0 h 1076807"/>
              <a:gd name="connsiteX1" fmla="*/ 1884318 w 1884318"/>
              <a:gd name="connsiteY1" fmla="*/ 0 h 1076807"/>
              <a:gd name="connsiteX2" fmla="*/ 1884318 w 1884318"/>
              <a:gd name="connsiteY2" fmla="*/ 1076807 h 1076807"/>
              <a:gd name="connsiteX3" fmla="*/ 1740416 w 1884318"/>
              <a:gd name="connsiteY3" fmla="*/ 911500 h 1076807"/>
              <a:gd name="connsiteX4" fmla="*/ 179963 w 1884318"/>
              <a:gd name="connsiteY4" fmla="*/ 47974 h 107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318" h="1076807">
                <a:moveTo>
                  <a:pt x="0" y="0"/>
                </a:moveTo>
                <a:lnTo>
                  <a:pt x="1884318" y="0"/>
                </a:lnTo>
                <a:lnTo>
                  <a:pt x="1884318" y="1076807"/>
                </a:lnTo>
                <a:lnTo>
                  <a:pt x="1740416" y="911500"/>
                </a:lnTo>
                <a:cubicBezTo>
                  <a:pt x="1382449" y="546845"/>
                  <a:pt x="838921" y="246067"/>
                  <a:pt x="179963" y="47974"/>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4" name="直角三角形 83"/>
          <p:cNvSpPr/>
          <p:nvPr/>
        </p:nvSpPr>
        <p:spPr>
          <a:xfrm>
            <a:off x="0" y="6215063"/>
            <a:ext cx="3235427" cy="642936"/>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5" name="直角三角形 84"/>
          <p:cNvSpPr/>
          <p:nvPr/>
        </p:nvSpPr>
        <p:spPr>
          <a:xfrm flipH="1">
            <a:off x="8981831" y="6215063"/>
            <a:ext cx="3217644" cy="6437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86" name="组合 85"/>
          <p:cNvGrpSpPr/>
          <p:nvPr/>
        </p:nvGrpSpPr>
        <p:grpSpPr>
          <a:xfrm>
            <a:off x="5801842" y="3025015"/>
            <a:ext cx="611729" cy="611729"/>
            <a:chOff x="11417301" y="2544763"/>
            <a:chExt cx="479425" cy="479425"/>
          </a:xfrm>
        </p:grpSpPr>
        <p:sp>
          <p:nvSpPr>
            <p:cNvPr id="87" name="Freeform 101"/>
            <p:cNvSpPr>
              <a:spLocks noEditPoints="1"/>
            </p:cNvSpPr>
            <p:nvPr/>
          </p:nvSpPr>
          <p:spPr bwMode="auto">
            <a:xfrm>
              <a:off x="11533188" y="2660650"/>
              <a:ext cx="363538" cy="363538"/>
            </a:xfrm>
            <a:custGeom>
              <a:avLst/>
              <a:gdLst>
                <a:gd name="T0" fmla="*/ 151 w 170"/>
                <a:gd name="T1" fmla="*/ 68 h 170"/>
                <a:gd name="T2" fmla="*/ 143 w 170"/>
                <a:gd name="T3" fmla="*/ 57 h 170"/>
                <a:gd name="T4" fmla="*/ 150 w 170"/>
                <a:gd name="T5" fmla="*/ 44 h 170"/>
                <a:gd name="T6" fmla="*/ 140 w 170"/>
                <a:gd name="T7" fmla="*/ 20 h 170"/>
                <a:gd name="T8" fmla="*/ 125 w 170"/>
                <a:gd name="T9" fmla="*/ 20 h 170"/>
                <a:gd name="T10" fmla="*/ 116 w 170"/>
                <a:gd name="T11" fmla="*/ 28 h 170"/>
                <a:gd name="T12" fmla="*/ 106 w 170"/>
                <a:gd name="T13" fmla="*/ 24 h 170"/>
                <a:gd name="T14" fmla="*/ 102 w 170"/>
                <a:gd name="T15" fmla="*/ 10 h 170"/>
                <a:gd name="T16" fmla="*/ 78 w 170"/>
                <a:gd name="T17" fmla="*/ 0 h 170"/>
                <a:gd name="T18" fmla="*/ 68 w 170"/>
                <a:gd name="T19" fmla="*/ 19 h 170"/>
                <a:gd name="T20" fmla="*/ 57 w 170"/>
                <a:gd name="T21" fmla="*/ 27 h 170"/>
                <a:gd name="T22" fmla="*/ 50 w 170"/>
                <a:gd name="T23" fmla="*/ 26 h 170"/>
                <a:gd name="T24" fmla="*/ 37 w 170"/>
                <a:gd name="T25" fmla="*/ 17 h 170"/>
                <a:gd name="T26" fmla="*/ 20 w 170"/>
                <a:gd name="T27" fmla="*/ 30 h 170"/>
                <a:gd name="T28" fmla="*/ 20 w 170"/>
                <a:gd name="T29" fmla="*/ 44 h 170"/>
                <a:gd name="T30" fmla="*/ 27 w 170"/>
                <a:gd name="T31" fmla="*/ 57 h 170"/>
                <a:gd name="T32" fmla="*/ 19 w 170"/>
                <a:gd name="T33" fmla="*/ 68 h 170"/>
                <a:gd name="T34" fmla="*/ 0 w 170"/>
                <a:gd name="T35" fmla="*/ 78 h 170"/>
                <a:gd name="T36" fmla="*/ 11 w 170"/>
                <a:gd name="T37" fmla="*/ 102 h 170"/>
                <a:gd name="T38" fmla="*/ 24 w 170"/>
                <a:gd name="T39" fmla="*/ 106 h 170"/>
                <a:gd name="T40" fmla="*/ 26 w 170"/>
                <a:gd name="T41" fmla="*/ 120 h 170"/>
                <a:gd name="T42" fmla="*/ 20 w 170"/>
                <a:gd name="T43" fmla="*/ 140 h 170"/>
                <a:gd name="T44" fmla="*/ 37 w 170"/>
                <a:gd name="T45" fmla="*/ 153 h 170"/>
                <a:gd name="T46" fmla="*/ 50 w 170"/>
                <a:gd name="T47" fmla="*/ 144 h 170"/>
                <a:gd name="T48" fmla="*/ 57 w 170"/>
                <a:gd name="T49" fmla="*/ 143 h 170"/>
                <a:gd name="T50" fmla="*/ 68 w 170"/>
                <a:gd name="T51" fmla="*/ 151 h 170"/>
                <a:gd name="T52" fmla="*/ 78 w 170"/>
                <a:gd name="T53" fmla="*/ 170 h 170"/>
                <a:gd name="T54" fmla="*/ 102 w 170"/>
                <a:gd name="T55" fmla="*/ 159 h 170"/>
                <a:gd name="T56" fmla="*/ 106 w 170"/>
                <a:gd name="T57" fmla="*/ 146 h 170"/>
                <a:gd name="T58" fmla="*/ 116 w 170"/>
                <a:gd name="T59" fmla="*/ 142 h 170"/>
                <a:gd name="T60" fmla="*/ 125 w 170"/>
                <a:gd name="T61" fmla="*/ 149 h 170"/>
                <a:gd name="T62" fmla="*/ 140 w 170"/>
                <a:gd name="T63" fmla="*/ 149 h 170"/>
                <a:gd name="T64" fmla="*/ 150 w 170"/>
                <a:gd name="T65" fmla="*/ 125 h 170"/>
                <a:gd name="T66" fmla="*/ 143 w 170"/>
                <a:gd name="T67" fmla="*/ 113 h 170"/>
                <a:gd name="T68" fmla="*/ 151 w 170"/>
                <a:gd name="T69" fmla="*/ 102 h 170"/>
                <a:gd name="T70" fmla="*/ 170 w 170"/>
                <a:gd name="T71" fmla="*/ 92 h 170"/>
                <a:gd name="T72" fmla="*/ 159 w 170"/>
                <a:gd name="T73" fmla="*/ 68 h 170"/>
                <a:gd name="T74" fmla="*/ 85 w 170"/>
                <a:gd name="T75" fmla="*/ 115 h 170"/>
                <a:gd name="T76" fmla="*/ 85 w 170"/>
                <a:gd name="T77"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8" name="Freeform 102"/>
            <p:cNvSpPr>
              <a:spLocks noEditPoints="1"/>
            </p:cNvSpPr>
            <p:nvPr/>
          </p:nvSpPr>
          <p:spPr bwMode="auto">
            <a:xfrm>
              <a:off x="11417301" y="2544763"/>
              <a:ext cx="188913" cy="187325"/>
            </a:xfrm>
            <a:custGeom>
              <a:avLst/>
              <a:gdLst>
                <a:gd name="T0" fmla="*/ 77 w 88"/>
                <a:gd name="T1" fmla="*/ 54 h 88"/>
                <a:gd name="T2" fmla="*/ 88 w 88"/>
                <a:gd name="T3" fmla="*/ 47 h 88"/>
                <a:gd name="T4" fmla="*/ 81 w 88"/>
                <a:gd name="T5" fmla="*/ 34 h 88"/>
                <a:gd name="T6" fmla="*/ 76 w 88"/>
                <a:gd name="T7" fmla="*/ 33 h 88"/>
                <a:gd name="T8" fmla="*/ 75 w 88"/>
                <a:gd name="T9" fmla="*/ 28 h 88"/>
                <a:gd name="T10" fmla="*/ 78 w 88"/>
                <a:gd name="T11" fmla="*/ 15 h 88"/>
                <a:gd name="T12" fmla="*/ 68 w 88"/>
                <a:gd name="T13" fmla="*/ 8 h 88"/>
                <a:gd name="T14" fmla="*/ 60 w 88"/>
                <a:gd name="T15" fmla="*/ 13 h 88"/>
                <a:gd name="T16" fmla="*/ 59 w 88"/>
                <a:gd name="T17" fmla="*/ 13 h 88"/>
                <a:gd name="T18" fmla="*/ 54 w 88"/>
                <a:gd name="T19" fmla="*/ 11 h 88"/>
                <a:gd name="T20" fmla="*/ 47 w 88"/>
                <a:gd name="T21" fmla="*/ 0 h 88"/>
                <a:gd name="T22" fmla="*/ 34 w 88"/>
                <a:gd name="T23" fmla="*/ 7 h 88"/>
                <a:gd name="T24" fmla="*/ 33 w 88"/>
                <a:gd name="T25" fmla="*/ 12 h 88"/>
                <a:gd name="T26" fmla="*/ 29 w 88"/>
                <a:gd name="T27" fmla="*/ 14 h 88"/>
                <a:gd name="T28" fmla="*/ 25 w 88"/>
                <a:gd name="T29" fmla="*/ 11 h 88"/>
                <a:gd name="T30" fmla="*/ 15 w 88"/>
                <a:gd name="T31" fmla="*/ 11 h 88"/>
                <a:gd name="T32" fmla="*/ 11 w 88"/>
                <a:gd name="T33" fmla="*/ 25 h 88"/>
                <a:gd name="T34" fmla="*/ 14 w 88"/>
                <a:gd name="T35" fmla="*/ 29 h 88"/>
                <a:gd name="T36" fmla="*/ 11 w 88"/>
                <a:gd name="T37" fmla="*/ 34 h 88"/>
                <a:gd name="T38" fmla="*/ 0 w 88"/>
                <a:gd name="T39" fmla="*/ 41 h 88"/>
                <a:gd name="T40" fmla="*/ 7 w 88"/>
                <a:gd name="T41" fmla="*/ 54 h 88"/>
                <a:gd name="T42" fmla="*/ 12 w 88"/>
                <a:gd name="T43" fmla="*/ 55 h 88"/>
                <a:gd name="T44" fmla="*/ 13 w 88"/>
                <a:gd name="T45" fmla="*/ 60 h 88"/>
                <a:gd name="T46" fmla="*/ 9 w 88"/>
                <a:gd name="T47" fmla="*/ 68 h 88"/>
                <a:gd name="T48" fmla="*/ 15 w 88"/>
                <a:gd name="T49" fmla="*/ 78 h 88"/>
                <a:gd name="T50" fmla="*/ 25 w 88"/>
                <a:gd name="T51" fmla="*/ 78 h 88"/>
                <a:gd name="T52" fmla="*/ 29 w 88"/>
                <a:gd name="T53" fmla="*/ 74 h 88"/>
                <a:gd name="T54" fmla="*/ 33 w 88"/>
                <a:gd name="T55" fmla="*/ 76 h 88"/>
                <a:gd name="T56" fmla="*/ 34 w 88"/>
                <a:gd name="T57" fmla="*/ 81 h 88"/>
                <a:gd name="T58" fmla="*/ 47 w 88"/>
                <a:gd name="T59" fmla="*/ 88 h 88"/>
                <a:gd name="T60" fmla="*/ 54 w 88"/>
                <a:gd name="T61" fmla="*/ 77 h 88"/>
                <a:gd name="T62" fmla="*/ 59 w 88"/>
                <a:gd name="T63" fmla="*/ 75 h 88"/>
                <a:gd name="T64" fmla="*/ 60 w 88"/>
                <a:gd name="T65" fmla="*/ 75 h 88"/>
                <a:gd name="T66" fmla="*/ 68 w 88"/>
                <a:gd name="T67" fmla="*/ 80 h 88"/>
                <a:gd name="T68" fmla="*/ 78 w 88"/>
                <a:gd name="T69" fmla="*/ 73 h 88"/>
                <a:gd name="T70" fmla="*/ 75 w 88"/>
                <a:gd name="T71" fmla="*/ 60 h 88"/>
                <a:gd name="T72" fmla="*/ 76 w 88"/>
                <a:gd name="T73" fmla="*/ 55 h 88"/>
                <a:gd name="T74" fmla="*/ 44 w 88"/>
                <a:gd name="T75" fmla="*/ 58 h 88"/>
                <a:gd name="T76" fmla="*/ 44 w 88"/>
                <a:gd name="T77" fmla="*/ 3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88">
                  <a:moveTo>
                    <a:pt x="76" y="55"/>
                  </a:moveTo>
                  <a:cubicBezTo>
                    <a:pt x="76" y="55"/>
                    <a:pt x="77" y="54"/>
                    <a:pt x="77" y="54"/>
                  </a:cubicBezTo>
                  <a:cubicBezTo>
                    <a:pt x="81" y="54"/>
                    <a:pt x="81" y="54"/>
                    <a:pt x="81" y="54"/>
                  </a:cubicBezTo>
                  <a:cubicBezTo>
                    <a:pt x="85" y="54"/>
                    <a:pt x="88" y="51"/>
                    <a:pt x="88" y="47"/>
                  </a:cubicBezTo>
                  <a:cubicBezTo>
                    <a:pt x="88" y="41"/>
                    <a:pt x="88" y="41"/>
                    <a:pt x="88" y="41"/>
                  </a:cubicBezTo>
                  <a:cubicBezTo>
                    <a:pt x="88" y="37"/>
                    <a:pt x="85" y="34"/>
                    <a:pt x="81" y="34"/>
                  </a:cubicBezTo>
                  <a:cubicBezTo>
                    <a:pt x="77" y="34"/>
                    <a:pt x="77" y="34"/>
                    <a:pt x="77" y="34"/>
                  </a:cubicBezTo>
                  <a:cubicBezTo>
                    <a:pt x="77" y="34"/>
                    <a:pt x="76" y="33"/>
                    <a:pt x="76" y="33"/>
                  </a:cubicBezTo>
                  <a:cubicBezTo>
                    <a:pt x="76" y="32"/>
                    <a:pt x="75" y="30"/>
                    <a:pt x="75" y="29"/>
                  </a:cubicBezTo>
                  <a:cubicBezTo>
                    <a:pt x="74" y="29"/>
                    <a:pt x="75" y="28"/>
                    <a:pt x="75" y="28"/>
                  </a:cubicBezTo>
                  <a:cubicBezTo>
                    <a:pt x="78" y="25"/>
                    <a:pt x="78" y="25"/>
                    <a:pt x="78" y="25"/>
                  </a:cubicBezTo>
                  <a:cubicBezTo>
                    <a:pt x="80" y="22"/>
                    <a:pt x="80" y="18"/>
                    <a:pt x="78" y="15"/>
                  </a:cubicBezTo>
                  <a:cubicBezTo>
                    <a:pt x="73" y="11"/>
                    <a:pt x="73" y="11"/>
                    <a:pt x="73" y="11"/>
                  </a:cubicBezTo>
                  <a:cubicBezTo>
                    <a:pt x="72" y="9"/>
                    <a:pt x="70" y="8"/>
                    <a:pt x="68" y="8"/>
                  </a:cubicBezTo>
                  <a:cubicBezTo>
                    <a:pt x="66" y="8"/>
                    <a:pt x="64" y="9"/>
                    <a:pt x="63" y="11"/>
                  </a:cubicBezTo>
                  <a:cubicBezTo>
                    <a:pt x="60" y="13"/>
                    <a:pt x="60" y="13"/>
                    <a:pt x="60" y="13"/>
                  </a:cubicBezTo>
                  <a:cubicBezTo>
                    <a:pt x="60" y="13"/>
                    <a:pt x="60" y="14"/>
                    <a:pt x="59" y="14"/>
                  </a:cubicBezTo>
                  <a:cubicBezTo>
                    <a:pt x="59" y="13"/>
                    <a:pt x="59" y="13"/>
                    <a:pt x="59" y="13"/>
                  </a:cubicBezTo>
                  <a:cubicBezTo>
                    <a:pt x="58" y="13"/>
                    <a:pt x="56" y="12"/>
                    <a:pt x="55" y="12"/>
                  </a:cubicBezTo>
                  <a:cubicBezTo>
                    <a:pt x="55" y="12"/>
                    <a:pt x="54" y="11"/>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1"/>
                    <a:pt x="33" y="12"/>
                    <a:pt x="33" y="12"/>
                  </a:cubicBezTo>
                  <a:cubicBezTo>
                    <a:pt x="32" y="12"/>
                    <a:pt x="31" y="13"/>
                    <a:pt x="29" y="13"/>
                  </a:cubicBezTo>
                  <a:cubicBezTo>
                    <a:pt x="29" y="14"/>
                    <a:pt x="29" y="14"/>
                    <a:pt x="29" y="14"/>
                  </a:cubicBezTo>
                  <a:cubicBezTo>
                    <a:pt x="28" y="14"/>
                    <a:pt x="28" y="13"/>
                    <a:pt x="28" y="13"/>
                  </a:cubicBezTo>
                  <a:cubicBezTo>
                    <a:pt x="25" y="11"/>
                    <a:pt x="25" y="11"/>
                    <a:pt x="25" y="11"/>
                  </a:cubicBezTo>
                  <a:cubicBezTo>
                    <a:pt x="24" y="9"/>
                    <a:pt x="22" y="8"/>
                    <a:pt x="20" y="8"/>
                  </a:cubicBezTo>
                  <a:cubicBezTo>
                    <a:pt x="18" y="8"/>
                    <a:pt x="17" y="9"/>
                    <a:pt x="15" y="11"/>
                  </a:cubicBezTo>
                  <a:cubicBezTo>
                    <a:pt x="11" y="15"/>
                    <a:pt x="11" y="15"/>
                    <a:pt x="11" y="15"/>
                  </a:cubicBezTo>
                  <a:cubicBezTo>
                    <a:pt x="8" y="18"/>
                    <a:pt x="8" y="22"/>
                    <a:pt x="11" y="25"/>
                  </a:cubicBezTo>
                  <a:cubicBezTo>
                    <a:pt x="13" y="28"/>
                    <a:pt x="13" y="28"/>
                    <a:pt x="13" y="28"/>
                  </a:cubicBezTo>
                  <a:cubicBezTo>
                    <a:pt x="14" y="28"/>
                    <a:pt x="14" y="29"/>
                    <a:pt x="14" y="29"/>
                  </a:cubicBezTo>
                  <a:cubicBezTo>
                    <a:pt x="13" y="30"/>
                    <a:pt x="13" y="32"/>
                    <a:pt x="12" y="33"/>
                  </a:cubicBezTo>
                  <a:cubicBezTo>
                    <a:pt x="12" y="33"/>
                    <a:pt x="11" y="34"/>
                    <a:pt x="11" y="34"/>
                  </a:cubicBezTo>
                  <a:cubicBezTo>
                    <a:pt x="7" y="34"/>
                    <a:pt x="7" y="34"/>
                    <a:pt x="7" y="34"/>
                  </a:cubicBezTo>
                  <a:cubicBezTo>
                    <a:pt x="3" y="34"/>
                    <a:pt x="0" y="37"/>
                    <a:pt x="0" y="41"/>
                  </a:cubicBezTo>
                  <a:cubicBezTo>
                    <a:pt x="0" y="47"/>
                    <a:pt x="0" y="47"/>
                    <a:pt x="0" y="47"/>
                  </a:cubicBezTo>
                  <a:cubicBezTo>
                    <a:pt x="0" y="51"/>
                    <a:pt x="3" y="54"/>
                    <a:pt x="7" y="54"/>
                  </a:cubicBezTo>
                  <a:cubicBezTo>
                    <a:pt x="11" y="54"/>
                    <a:pt x="11" y="54"/>
                    <a:pt x="11" y="54"/>
                  </a:cubicBezTo>
                  <a:cubicBezTo>
                    <a:pt x="11" y="54"/>
                    <a:pt x="12" y="55"/>
                    <a:pt x="12" y="55"/>
                  </a:cubicBezTo>
                  <a:cubicBezTo>
                    <a:pt x="13" y="56"/>
                    <a:pt x="13" y="58"/>
                    <a:pt x="14" y="59"/>
                  </a:cubicBezTo>
                  <a:cubicBezTo>
                    <a:pt x="14" y="59"/>
                    <a:pt x="14" y="60"/>
                    <a:pt x="13" y="60"/>
                  </a:cubicBezTo>
                  <a:cubicBezTo>
                    <a:pt x="11" y="63"/>
                    <a:pt x="11" y="63"/>
                    <a:pt x="11" y="63"/>
                  </a:cubicBezTo>
                  <a:cubicBezTo>
                    <a:pt x="9" y="64"/>
                    <a:pt x="9" y="66"/>
                    <a:pt x="9" y="68"/>
                  </a:cubicBezTo>
                  <a:cubicBezTo>
                    <a:pt x="9" y="70"/>
                    <a:pt x="9" y="72"/>
                    <a:pt x="11" y="73"/>
                  </a:cubicBezTo>
                  <a:cubicBezTo>
                    <a:pt x="15" y="78"/>
                    <a:pt x="15" y="78"/>
                    <a:pt x="15" y="78"/>
                  </a:cubicBezTo>
                  <a:cubicBezTo>
                    <a:pt x="17" y="79"/>
                    <a:pt x="18" y="80"/>
                    <a:pt x="20" y="80"/>
                  </a:cubicBezTo>
                  <a:cubicBezTo>
                    <a:pt x="22" y="80"/>
                    <a:pt x="24" y="79"/>
                    <a:pt x="25" y="78"/>
                  </a:cubicBezTo>
                  <a:cubicBezTo>
                    <a:pt x="28" y="75"/>
                    <a:pt x="28" y="75"/>
                    <a:pt x="28" y="75"/>
                  </a:cubicBezTo>
                  <a:cubicBezTo>
                    <a:pt x="28" y="75"/>
                    <a:pt x="28" y="74"/>
                    <a:pt x="29" y="74"/>
                  </a:cubicBezTo>
                  <a:cubicBezTo>
                    <a:pt x="29" y="75"/>
                    <a:pt x="29" y="75"/>
                    <a:pt x="29" y="75"/>
                  </a:cubicBezTo>
                  <a:cubicBezTo>
                    <a:pt x="31" y="75"/>
                    <a:pt x="32" y="76"/>
                    <a:pt x="33" y="76"/>
                  </a:cubicBezTo>
                  <a:cubicBezTo>
                    <a:pt x="33" y="76"/>
                    <a:pt x="34" y="77"/>
                    <a:pt x="34" y="77"/>
                  </a:cubicBezTo>
                  <a:cubicBezTo>
                    <a:pt x="34" y="81"/>
                    <a:pt x="34" y="81"/>
                    <a:pt x="34" y="81"/>
                  </a:cubicBezTo>
                  <a:cubicBezTo>
                    <a:pt x="34" y="85"/>
                    <a:pt x="37" y="88"/>
                    <a:pt x="41" y="88"/>
                  </a:cubicBezTo>
                  <a:cubicBezTo>
                    <a:pt x="47" y="88"/>
                    <a:pt x="47" y="88"/>
                    <a:pt x="47" y="88"/>
                  </a:cubicBezTo>
                  <a:cubicBezTo>
                    <a:pt x="51" y="88"/>
                    <a:pt x="54" y="85"/>
                    <a:pt x="54" y="81"/>
                  </a:cubicBezTo>
                  <a:cubicBezTo>
                    <a:pt x="54" y="77"/>
                    <a:pt x="54" y="77"/>
                    <a:pt x="54" y="77"/>
                  </a:cubicBezTo>
                  <a:cubicBezTo>
                    <a:pt x="54" y="77"/>
                    <a:pt x="55" y="76"/>
                    <a:pt x="55" y="76"/>
                  </a:cubicBezTo>
                  <a:cubicBezTo>
                    <a:pt x="56" y="76"/>
                    <a:pt x="58" y="75"/>
                    <a:pt x="59" y="75"/>
                  </a:cubicBezTo>
                  <a:cubicBezTo>
                    <a:pt x="59" y="74"/>
                    <a:pt x="59" y="74"/>
                    <a:pt x="59" y="74"/>
                  </a:cubicBezTo>
                  <a:cubicBezTo>
                    <a:pt x="60" y="74"/>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0"/>
                    <a:pt x="80" y="66"/>
                    <a:pt x="78" y="63"/>
                  </a:cubicBezTo>
                  <a:cubicBezTo>
                    <a:pt x="75" y="60"/>
                    <a:pt x="75" y="60"/>
                    <a:pt x="75" y="60"/>
                  </a:cubicBezTo>
                  <a:cubicBezTo>
                    <a:pt x="75" y="60"/>
                    <a:pt x="74" y="59"/>
                    <a:pt x="75" y="59"/>
                  </a:cubicBezTo>
                  <a:cubicBezTo>
                    <a:pt x="75" y="58"/>
                    <a:pt x="76" y="56"/>
                    <a:pt x="76" y="55"/>
                  </a:cubicBezTo>
                  <a:close/>
                  <a:moveTo>
                    <a:pt x="58" y="44"/>
                  </a:moveTo>
                  <a:cubicBezTo>
                    <a:pt x="58" y="51"/>
                    <a:pt x="52" y="58"/>
                    <a:pt x="44" y="58"/>
                  </a:cubicBezTo>
                  <a:cubicBezTo>
                    <a:pt x="37" y="58"/>
                    <a:pt x="31" y="51"/>
                    <a:pt x="31" y="44"/>
                  </a:cubicBezTo>
                  <a:cubicBezTo>
                    <a:pt x="31" y="37"/>
                    <a:pt x="37" y="31"/>
                    <a:pt x="44" y="31"/>
                  </a:cubicBezTo>
                  <a:cubicBezTo>
                    <a:pt x="52" y="31"/>
                    <a:pt x="58" y="37"/>
                    <a:pt x="58"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89" name="矩形 88"/>
          <p:cNvSpPr/>
          <p:nvPr/>
        </p:nvSpPr>
        <p:spPr>
          <a:xfrm>
            <a:off x="3807350" y="3475426"/>
            <a:ext cx="569387" cy="923330"/>
          </a:xfrm>
          <a:prstGeom prst="rect">
            <a:avLst/>
          </a:prstGeom>
        </p:spPr>
        <p:txBody>
          <a:bodyPr wrap="none">
            <a:spAutoFit/>
          </a:bodyPr>
          <a:lstStyle/>
          <a:p>
            <a:pPr lvl="0" eaLnBrk="0" fontAlgn="base" hangingPunct="0">
              <a:spcBef>
                <a:spcPct val="0"/>
              </a:spcBef>
              <a:spcAft>
                <a:spcPct val="0"/>
              </a:spcAft>
            </a:pPr>
            <a:r>
              <a:rPr lang="zh-CN" altLang="zh-CN" sz="5400">
                <a:solidFill>
                  <a:schemeClr val="bg1"/>
                </a:solidFill>
                <a:latin typeface="Arial" panose="020B0604020202020204" pitchFamily="34" charset="0"/>
                <a:cs typeface="Arial" panose="020B0604020202020204" pitchFamily="34" charset="0"/>
                <a:sym typeface="Arial" panose="020B0604020202020204" pitchFamily="34" charset="0"/>
              </a:rPr>
              <a:t>$</a:t>
            </a:r>
          </a:p>
        </p:txBody>
      </p:sp>
      <p:sp>
        <p:nvSpPr>
          <p:cNvPr id="90" name="Freeform 77"/>
          <p:cNvSpPr>
            <a:spLocks noEditPoints="1"/>
          </p:cNvSpPr>
          <p:nvPr/>
        </p:nvSpPr>
        <p:spPr bwMode="auto">
          <a:xfrm>
            <a:off x="7808625" y="3630758"/>
            <a:ext cx="609614" cy="589350"/>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91" name="组合 90"/>
          <p:cNvGrpSpPr/>
          <p:nvPr/>
        </p:nvGrpSpPr>
        <p:grpSpPr>
          <a:xfrm>
            <a:off x="2543282" y="5302137"/>
            <a:ext cx="508965" cy="559501"/>
            <a:chOff x="7016751" y="4257675"/>
            <a:chExt cx="447675" cy="492125"/>
          </a:xfrm>
          <a:solidFill>
            <a:schemeClr val="bg1"/>
          </a:solidFill>
        </p:grpSpPr>
        <p:sp>
          <p:nvSpPr>
            <p:cNvPr id="92" name="Oval 116"/>
            <p:cNvSpPr>
              <a:spLocks noChangeArrowheads="1"/>
            </p:cNvSpPr>
            <p:nvPr/>
          </p:nvSpPr>
          <p:spPr bwMode="auto">
            <a:xfrm>
              <a:off x="7070726" y="4257675"/>
              <a:ext cx="106363" cy="106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3" name="Oval 117"/>
            <p:cNvSpPr>
              <a:spLocks noChangeArrowheads="1"/>
            </p:cNvSpPr>
            <p:nvPr/>
          </p:nvSpPr>
          <p:spPr bwMode="auto">
            <a:xfrm>
              <a:off x="7245351" y="4257675"/>
              <a:ext cx="104775" cy="106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4" name="Freeform 118"/>
            <p:cNvSpPr>
              <a:spLocks/>
            </p:cNvSpPr>
            <p:nvPr/>
          </p:nvSpPr>
          <p:spPr bwMode="auto">
            <a:xfrm>
              <a:off x="7331076" y="4683125"/>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5"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Arial" panose="020B0604020202020204" pitchFamily="34" charset="0"/>
                <a:cs typeface="Arial" panose="020B0604020202020204" pitchFamily="34" charset="0"/>
                <a:sym typeface="Arial" panose="020B0604020202020204" pitchFamily="34" charset="0"/>
              </a:endParaRPr>
            </a:p>
          </p:txBody>
        </p:sp>
      </p:grpSp>
      <p:grpSp>
        <p:nvGrpSpPr>
          <p:cNvPr id="96" name="组合 95"/>
          <p:cNvGrpSpPr/>
          <p:nvPr/>
        </p:nvGrpSpPr>
        <p:grpSpPr>
          <a:xfrm>
            <a:off x="9148406" y="5287902"/>
            <a:ext cx="590906" cy="594698"/>
            <a:chOff x="4554542" y="4102100"/>
            <a:chExt cx="495296" cy="498474"/>
          </a:xfrm>
        </p:grpSpPr>
        <p:sp>
          <p:nvSpPr>
            <p:cNvPr id="97" name="Freeform 90"/>
            <p:cNvSpPr>
              <a:spLocks/>
            </p:cNvSpPr>
            <p:nvPr/>
          </p:nvSpPr>
          <p:spPr bwMode="auto">
            <a:xfrm>
              <a:off x="4554542" y="4154486"/>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8" name="Freeform 91"/>
            <p:cNvSpPr>
              <a:spLocks/>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9" name="Freeform 92"/>
            <p:cNvSpPr>
              <a:spLocks/>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2630854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764" y="57147"/>
            <a:ext cx="5899700" cy="955213"/>
            <a:chOff x="-4764" y="57147"/>
            <a:chExt cx="5899700" cy="955213"/>
          </a:xfrm>
        </p:grpSpPr>
        <p:grpSp>
          <p:nvGrpSpPr>
            <p:cNvPr id="14" name="组合 13"/>
            <p:cNvGrpSpPr/>
            <p:nvPr/>
          </p:nvGrpSpPr>
          <p:grpSpPr>
            <a:xfrm>
              <a:off x="-4764" y="57147"/>
              <a:ext cx="5888396" cy="914404"/>
              <a:chOff x="-4764" y="57147"/>
              <a:chExt cx="5888396" cy="914404"/>
            </a:xfrm>
          </p:grpSpPr>
          <p:sp>
            <p:nvSpPr>
              <p:cNvPr id="16" name="文本框 15"/>
              <p:cNvSpPr txBox="1"/>
              <p:nvPr/>
            </p:nvSpPr>
            <p:spPr>
              <a:xfrm>
                <a:off x="1040170" y="57147"/>
                <a:ext cx="4843462" cy="584775"/>
              </a:xfrm>
              <a:prstGeom prst="rect">
                <a:avLst/>
              </a:prstGeom>
              <a:noFill/>
            </p:spPr>
            <p:txBody>
              <a:bodyPr wrap="square" rtlCol="0">
                <a:spAutoFit/>
              </a:bodyPr>
              <a:lstStyle/>
              <a:p>
                <a:r>
                  <a:rPr lang="en-US" altLang="zh-CN" sz="3200" b="1" dirty="0">
                    <a:solidFill>
                      <a:schemeClr val="accent1">
                        <a:lumMod val="75000"/>
                      </a:schemeClr>
                    </a:solidFill>
                    <a:latin typeface="Arial" panose="020B0604020202020204" pitchFamily="34" charset="0"/>
                    <a:ea typeface="Segoe UI Emoji" panose="020B0502040204020203" pitchFamily="34" charset="0"/>
                    <a:cs typeface="Arial" panose="020B0604020202020204" pitchFamily="34" charset="0"/>
                    <a:sym typeface="Arial" panose="020B0604020202020204" pitchFamily="34" charset="0"/>
                  </a:rPr>
                  <a:t>ADD YOUR TITLE HERE</a:t>
                </a:r>
                <a:endParaRPr lang="zh-CN" altLang="en-US" sz="3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7" name="组合 16"/>
              <p:cNvGrpSpPr/>
              <p:nvPr/>
            </p:nvGrpSpPr>
            <p:grpSpPr>
              <a:xfrm>
                <a:off x="-4764" y="57152"/>
                <a:ext cx="981293" cy="914399"/>
                <a:chOff x="-4764" y="57152"/>
                <a:chExt cx="981293" cy="914399"/>
              </a:xfrm>
            </p:grpSpPr>
            <p:sp>
              <p:nvSpPr>
                <p:cNvPr id="18" name="矩形 17"/>
                <p:cNvSpPr/>
                <p:nvPr/>
              </p:nvSpPr>
              <p:spPr>
                <a:xfrm>
                  <a:off x="819154" y="142875"/>
                  <a:ext cx="157375"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9" name="组合 18"/>
                <p:cNvGrpSpPr/>
                <p:nvPr/>
              </p:nvGrpSpPr>
              <p:grpSpPr>
                <a:xfrm>
                  <a:off x="-4764" y="57152"/>
                  <a:ext cx="704852" cy="914399"/>
                  <a:chOff x="-4764" y="57152"/>
                  <a:chExt cx="704852" cy="914399"/>
                </a:xfrm>
              </p:grpSpPr>
              <p:sp>
                <p:nvSpPr>
                  <p:cNvPr id="20" name="矩形 19"/>
                  <p:cNvSpPr/>
                  <p:nvPr/>
                </p:nvSpPr>
                <p:spPr>
                  <a:xfrm>
                    <a:off x="-4764" y="142875"/>
                    <a:ext cx="704852"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21" name="组合 20"/>
                  <p:cNvGrpSpPr/>
                  <p:nvPr/>
                </p:nvGrpSpPr>
                <p:grpSpPr>
                  <a:xfrm>
                    <a:off x="54298" y="57152"/>
                    <a:ext cx="607907" cy="914399"/>
                    <a:chOff x="54298" y="57152"/>
                    <a:chExt cx="607907" cy="914399"/>
                  </a:xfrm>
                </p:grpSpPr>
                <p:sp>
                  <p:nvSpPr>
                    <p:cNvPr id="22" name="文本框 21"/>
                    <p:cNvSpPr txBox="1"/>
                    <p:nvPr/>
                  </p:nvSpPr>
                  <p:spPr>
                    <a:xfrm>
                      <a:off x="124255" y="57152"/>
                      <a:ext cx="332509" cy="769441"/>
                    </a:xfrm>
                    <a:prstGeom prst="rect">
                      <a:avLst/>
                    </a:prstGeom>
                    <a:noFill/>
                  </p:spPr>
                  <p:txBody>
                    <a:bodyPr wrap="square" rtlCol="0">
                      <a:spAutoFit/>
                    </a:bodyPr>
                    <a:lstStyle/>
                    <a:p>
                      <a:r>
                        <a:rPr lang="en-US" altLang="zh-CN" sz="4400">
                          <a:solidFill>
                            <a:schemeClr val="bg1"/>
                          </a:solidFill>
                          <a:latin typeface="Arial" panose="020B0604020202020204" pitchFamily="34" charset="0"/>
                          <a:ea typeface="Segoe UI Black" panose="020B0A02040204020203" pitchFamily="34" charset="0"/>
                          <a:cs typeface="Arial" panose="020B0604020202020204" pitchFamily="34" charset="0"/>
                          <a:sym typeface="Arial" panose="020B0604020202020204" pitchFamily="34" charset="0"/>
                        </a:rPr>
                        <a:t>3</a:t>
                      </a:r>
                      <a:endParaRPr lang="zh-CN" altLang="en-US" sz="4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3" name="文本框 22"/>
                    <p:cNvSpPr txBox="1"/>
                    <p:nvPr/>
                  </p:nvSpPr>
                  <p:spPr>
                    <a:xfrm>
                      <a:off x="54298" y="602219"/>
                      <a:ext cx="607907" cy="369332"/>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Part</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grpSp>
        </p:grpSp>
        <p:sp>
          <p:nvSpPr>
            <p:cNvPr id="15" name="文本框 14"/>
            <p:cNvSpPr txBox="1"/>
            <p:nvPr/>
          </p:nvSpPr>
          <p:spPr>
            <a:xfrm>
              <a:off x="1042987" y="612250"/>
              <a:ext cx="4851949" cy="400110"/>
            </a:xfrm>
            <a:prstGeom prst="rect">
              <a:avLst/>
            </a:prstGeom>
            <a:noFill/>
          </p:spPr>
          <p:txBody>
            <a:bodyPr wrap="square" rtlCol="0">
              <a:spAutoFit/>
            </a:bodyPr>
            <a:lstStyle/>
            <a:p>
              <a:r>
                <a:rPr lang="en-US" altLang="zh-CN" sz="20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Add your text here add your text here</a:t>
              </a:r>
              <a:endParaRPr lang="zh-CN" altLang="en-US" sz="20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graphicFrame>
        <p:nvGraphicFramePr>
          <p:cNvPr id="59" name="图表 58"/>
          <p:cNvGraphicFramePr/>
          <p:nvPr>
            <p:extLst>
              <p:ext uri="{D42A27DB-BD31-4B8C-83A1-F6EECF244321}">
                <p14:modId xmlns:p14="http://schemas.microsoft.com/office/powerpoint/2010/main" val="2602403591"/>
              </p:ext>
            </p:extLst>
          </p:nvPr>
        </p:nvGraphicFramePr>
        <p:xfrm>
          <a:off x="297947" y="1360967"/>
          <a:ext cx="5240007" cy="5039833"/>
        </p:xfrm>
        <a:graphic>
          <a:graphicData uri="http://schemas.openxmlformats.org/drawingml/2006/chart">
            <c:chart xmlns:c="http://schemas.openxmlformats.org/drawingml/2006/chart" xmlns:r="http://schemas.openxmlformats.org/officeDocument/2006/relationships" r:id="rId2"/>
          </a:graphicData>
        </a:graphic>
      </p:graphicFrame>
      <p:pic>
        <p:nvPicPr>
          <p:cNvPr id="43" name="图片 4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510162" y="1"/>
            <a:ext cx="1413135" cy="706385"/>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42" name="图片 4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625991" y="1"/>
            <a:ext cx="2566009" cy="3074138"/>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pic>
        <p:nvPicPr>
          <p:cNvPr id="41" name="图片 40"/>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713382" y="94929"/>
            <a:ext cx="1373558" cy="1374427"/>
          </a:xfrm>
          <a:custGeom>
            <a:avLst/>
            <a:gdLst>
              <a:gd name="connsiteX0" fmla="*/ 675477 w 1373558"/>
              <a:gd name="connsiteY0" fmla="*/ 0 h 1374427"/>
              <a:gd name="connsiteX1" fmla="*/ 1373558 w 1373558"/>
              <a:gd name="connsiteY1" fmla="*/ 714129 h 1374427"/>
              <a:gd name="connsiteX2" fmla="*/ 698081 w 1373558"/>
              <a:gd name="connsiteY2" fmla="*/ 1374427 h 1374427"/>
              <a:gd name="connsiteX3" fmla="*/ 0 w 1373558"/>
              <a:gd name="connsiteY3" fmla="*/ 660298 h 1374427"/>
              <a:gd name="connsiteX4" fmla="*/ 675477 w 1373558"/>
              <a:gd name="connsiteY4" fmla="*/ 0 h 13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58" h="1374427">
                <a:moveTo>
                  <a:pt x="675477" y="0"/>
                </a:moveTo>
                <a:lnTo>
                  <a:pt x="1373558" y="714129"/>
                </a:lnTo>
                <a:lnTo>
                  <a:pt x="698081" y="1374427"/>
                </a:lnTo>
                <a:lnTo>
                  <a:pt x="0" y="660298"/>
                </a:lnTo>
                <a:lnTo>
                  <a:pt x="675477" y="0"/>
                </a:lnTo>
                <a:close/>
              </a:path>
            </a:pathLst>
          </a:custGeom>
        </p:spPr>
      </p:pic>
      <p:pic>
        <p:nvPicPr>
          <p:cNvPr id="40" name="图片 39"/>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505785" y="564358"/>
            <a:ext cx="2031501" cy="2031501"/>
          </a:xfrm>
          <a:custGeom>
            <a:avLst/>
            <a:gdLst>
              <a:gd name="connsiteX0" fmla="*/ 1027293 w 2031501"/>
              <a:gd name="connsiteY0" fmla="*/ 0 h 2031501"/>
              <a:gd name="connsiteX1" fmla="*/ 2031501 w 2031501"/>
              <a:gd name="connsiteY1" fmla="*/ 1027293 h 2031501"/>
              <a:gd name="connsiteX2" fmla="*/ 1004208 w 2031501"/>
              <a:gd name="connsiteY2" fmla="*/ 2031501 h 2031501"/>
              <a:gd name="connsiteX3" fmla="*/ 0 w 2031501"/>
              <a:gd name="connsiteY3" fmla="*/ 1004208 h 2031501"/>
              <a:gd name="connsiteX4" fmla="*/ 1027293 w 2031501"/>
              <a:gd name="connsiteY4" fmla="*/ 0 h 20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01" h="2031501">
                <a:moveTo>
                  <a:pt x="1027293" y="0"/>
                </a:moveTo>
                <a:lnTo>
                  <a:pt x="2031501" y="1027293"/>
                </a:lnTo>
                <a:lnTo>
                  <a:pt x="1004208" y="2031501"/>
                </a:lnTo>
                <a:lnTo>
                  <a:pt x="0" y="1004208"/>
                </a:lnTo>
                <a:lnTo>
                  <a:pt x="1027293" y="0"/>
                </a:lnTo>
                <a:close/>
              </a:path>
            </a:pathLst>
          </a:custGeom>
        </p:spPr>
      </p:pic>
      <p:pic>
        <p:nvPicPr>
          <p:cNvPr id="39" name="图片 38"/>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301090" y="826594"/>
            <a:ext cx="620777" cy="620777"/>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2" name="矩形 11"/>
          <p:cNvSpPr/>
          <p:nvPr/>
        </p:nvSpPr>
        <p:spPr>
          <a:xfrm rot="2685974">
            <a:off x="10162932" y="1890075"/>
            <a:ext cx="914400"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 name="矩形 45"/>
          <p:cNvSpPr/>
          <p:nvPr/>
        </p:nvSpPr>
        <p:spPr>
          <a:xfrm rot="2685974">
            <a:off x="9697098" y="2535852"/>
            <a:ext cx="329028" cy="32902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 name="矩形 46"/>
          <p:cNvSpPr/>
          <p:nvPr/>
        </p:nvSpPr>
        <p:spPr>
          <a:xfrm rot="2657183">
            <a:off x="7769042" y="1341553"/>
            <a:ext cx="481522" cy="4066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 name="矩形 47"/>
          <p:cNvSpPr/>
          <p:nvPr/>
        </p:nvSpPr>
        <p:spPr>
          <a:xfrm rot="2685974">
            <a:off x="6916953" y="1005038"/>
            <a:ext cx="255702" cy="2557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9" name="矩形 48"/>
          <p:cNvSpPr/>
          <p:nvPr/>
        </p:nvSpPr>
        <p:spPr>
          <a:xfrm rot="2685974">
            <a:off x="6895176" y="553851"/>
            <a:ext cx="123956" cy="12395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 name="矩形 50"/>
          <p:cNvSpPr/>
          <p:nvPr/>
        </p:nvSpPr>
        <p:spPr>
          <a:xfrm rot="2685974">
            <a:off x="11579725" y="2723217"/>
            <a:ext cx="123956" cy="12395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 name="矩形 51"/>
          <p:cNvSpPr/>
          <p:nvPr/>
        </p:nvSpPr>
        <p:spPr>
          <a:xfrm rot="2731766">
            <a:off x="8007166" y="1846767"/>
            <a:ext cx="793281" cy="804442"/>
          </a:xfrm>
          <a:prstGeom prst="rect">
            <a:avLst/>
          </a:prstGeom>
          <a:solidFill>
            <a:srgbClr val="478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 name="矩形 52"/>
          <p:cNvSpPr/>
          <p:nvPr/>
        </p:nvSpPr>
        <p:spPr>
          <a:xfrm rot="2685974">
            <a:off x="7592016" y="2388025"/>
            <a:ext cx="329028" cy="32902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 name="矩形 53"/>
          <p:cNvSpPr/>
          <p:nvPr/>
        </p:nvSpPr>
        <p:spPr>
          <a:xfrm rot="2685974">
            <a:off x="7302536" y="2490560"/>
            <a:ext cx="123956" cy="12395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 name="任意多边形 59"/>
          <p:cNvSpPr/>
          <p:nvPr/>
        </p:nvSpPr>
        <p:spPr>
          <a:xfrm rot="2680233">
            <a:off x="6610072" y="3566134"/>
            <a:ext cx="5393410" cy="4749253"/>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Arial" panose="020B0604020202020204" pitchFamily="34" charset="0"/>
              <a:cs typeface="Arial" panose="020B0604020202020204" pitchFamily="34" charset="0"/>
              <a:sym typeface="Arial" panose="020B0604020202020204" pitchFamily="34" charset="0"/>
            </a:endParaRPr>
          </a:p>
        </p:txBody>
      </p:sp>
      <p:cxnSp>
        <p:nvCxnSpPr>
          <p:cNvPr id="62" name="直接连接符 61"/>
          <p:cNvCxnSpPr/>
          <p:nvPr/>
        </p:nvCxnSpPr>
        <p:spPr>
          <a:xfrm>
            <a:off x="9054358" y="2609816"/>
            <a:ext cx="3137642" cy="306232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6000750" y="2639978"/>
            <a:ext cx="3054987" cy="306843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008522" y="5716257"/>
            <a:ext cx="3137642" cy="306232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8010021" y="3649304"/>
            <a:ext cx="2704628" cy="492443"/>
          </a:xfrm>
          <a:prstGeom prst="rect">
            <a:avLst/>
          </a:prstGeom>
          <a:noFill/>
        </p:spPr>
        <p:txBody>
          <a:bodyPr wrap="square" rtlCol="0">
            <a:spAutoFit/>
          </a:bodyPr>
          <a:lstStyle/>
          <a:p>
            <a:r>
              <a:rPr lang="en-US" altLang="zh-CN" sz="2600" b="1" dirty="0">
                <a:solidFill>
                  <a:schemeClr val="bg1"/>
                </a:solidFill>
                <a:latin typeface="Arial" panose="020B0604020202020204" pitchFamily="34" charset="0"/>
                <a:cs typeface="Arial" panose="020B0604020202020204" pitchFamily="34" charset="0"/>
                <a:sym typeface="Arial" panose="020B0604020202020204" pitchFamily="34" charset="0"/>
              </a:rPr>
              <a:t>YOUR TITLE</a:t>
            </a:r>
            <a:endParaRPr lang="zh-CN" altLang="en-US" sz="26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76" name="文本框 75"/>
          <p:cNvSpPr txBox="1"/>
          <p:nvPr/>
        </p:nvSpPr>
        <p:spPr>
          <a:xfrm>
            <a:off x="7838913" y="4145689"/>
            <a:ext cx="2698265" cy="2585323"/>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a:p>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276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2990850"/>
          </a:xfrm>
          <a:custGeom>
            <a:avLst/>
            <a:gdLst>
              <a:gd name="connsiteX0" fmla="*/ 0 w 12192000"/>
              <a:gd name="connsiteY0" fmla="*/ 0 h 2609850"/>
              <a:gd name="connsiteX1" fmla="*/ 12192000 w 12192000"/>
              <a:gd name="connsiteY1" fmla="*/ 0 h 2609850"/>
              <a:gd name="connsiteX2" fmla="*/ 6096000 w 12192000"/>
              <a:gd name="connsiteY2" fmla="*/ 2609850 h 2609850"/>
            </a:gdLst>
            <a:ahLst/>
            <a:cxnLst>
              <a:cxn ang="0">
                <a:pos x="connsiteX0" y="connsiteY0"/>
              </a:cxn>
              <a:cxn ang="0">
                <a:pos x="connsiteX1" y="connsiteY1"/>
              </a:cxn>
              <a:cxn ang="0">
                <a:pos x="connsiteX2" y="connsiteY2"/>
              </a:cxn>
            </a:cxnLst>
            <a:rect l="l" t="t" r="r" b="b"/>
            <a:pathLst>
              <a:path w="12192000" h="2609850">
                <a:moveTo>
                  <a:pt x="0" y="0"/>
                </a:moveTo>
                <a:lnTo>
                  <a:pt x="12192000" y="0"/>
                </a:lnTo>
                <a:lnTo>
                  <a:pt x="6096000" y="2609850"/>
                </a:lnTo>
                <a:close/>
              </a:path>
            </a:pathLst>
          </a:custGeom>
        </p:spPr>
      </p:pic>
      <p:grpSp>
        <p:nvGrpSpPr>
          <p:cNvPr id="11" name="组合 10"/>
          <p:cNvGrpSpPr/>
          <p:nvPr/>
        </p:nvGrpSpPr>
        <p:grpSpPr>
          <a:xfrm flipV="1">
            <a:off x="2667000" y="4569619"/>
            <a:ext cx="7258051" cy="2435168"/>
            <a:chOff x="2743200" y="-64474"/>
            <a:chExt cx="7110389" cy="2443343"/>
          </a:xfrm>
        </p:grpSpPr>
        <p:grpSp>
          <p:nvGrpSpPr>
            <p:cNvPr id="2" name="组合 1"/>
            <p:cNvGrpSpPr/>
            <p:nvPr/>
          </p:nvGrpSpPr>
          <p:grpSpPr>
            <a:xfrm>
              <a:off x="4327172" y="-64474"/>
              <a:ext cx="3528130" cy="2443343"/>
              <a:chOff x="4540310" y="-64474"/>
              <a:chExt cx="3182548" cy="2036641"/>
            </a:xfrm>
          </p:grpSpPr>
          <p:sp>
            <p:nvSpPr>
              <p:cNvPr id="3" name="等腰三角形 2"/>
              <p:cNvSpPr/>
              <p:nvPr/>
            </p:nvSpPr>
            <p:spPr>
              <a:xfrm flipV="1">
                <a:off x="4540310" y="-8671"/>
                <a:ext cx="3175876" cy="19808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 name="等腰三角形 7"/>
              <p:cNvSpPr/>
              <p:nvPr/>
            </p:nvSpPr>
            <p:spPr>
              <a:xfrm rot="5400000">
                <a:off x="5907233" y="156541"/>
                <a:ext cx="2036640" cy="1594610"/>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 fmla="*/ 0 w 6858002"/>
                  <a:gd name="connsiteY0" fmla="*/ 1685924 h 1685924"/>
                  <a:gd name="connsiteX1" fmla="*/ 814388 w 6858002"/>
                  <a:gd name="connsiteY1" fmla="*/ 0 h 1685924"/>
                  <a:gd name="connsiteX2" fmla="*/ 6858002 w 6858002"/>
                  <a:gd name="connsiteY2" fmla="*/ 1685924 h 1685924"/>
                  <a:gd name="connsiteX3" fmla="*/ 0 w 6858002"/>
                  <a:gd name="connsiteY3" fmla="*/ 1685924 h 1685924"/>
                  <a:gd name="connsiteX0" fmla="*/ 0 w 6858002"/>
                  <a:gd name="connsiteY0" fmla="*/ 1700212 h 1700212"/>
                  <a:gd name="connsiteX1" fmla="*/ 885825 w 6858002"/>
                  <a:gd name="connsiteY1" fmla="*/ 0 h 1700212"/>
                  <a:gd name="connsiteX2" fmla="*/ 6858002 w 6858002"/>
                  <a:gd name="connsiteY2" fmla="*/ 1700212 h 1700212"/>
                  <a:gd name="connsiteX3" fmla="*/ 0 w 6858002"/>
                  <a:gd name="connsiteY3" fmla="*/ 1700212 h 1700212"/>
                  <a:gd name="connsiteX0" fmla="*/ 0 w 6858002"/>
                  <a:gd name="connsiteY0" fmla="*/ 2071687 h 2071687"/>
                  <a:gd name="connsiteX1" fmla="*/ 1057275 w 6858002"/>
                  <a:gd name="connsiteY1" fmla="*/ 0 h 2071687"/>
                  <a:gd name="connsiteX2" fmla="*/ 6858002 w 6858002"/>
                  <a:gd name="connsiteY2" fmla="*/ 2071687 h 2071687"/>
                  <a:gd name="connsiteX3" fmla="*/ 0 w 6858002"/>
                  <a:gd name="connsiteY3" fmla="*/ 2071687 h 2071687"/>
                  <a:gd name="connsiteX0" fmla="*/ 0 w 6858002"/>
                  <a:gd name="connsiteY0" fmla="*/ 2890837 h 2890837"/>
                  <a:gd name="connsiteX1" fmla="*/ 1495422 w 6858002"/>
                  <a:gd name="connsiteY1" fmla="*/ 0 h 2890837"/>
                  <a:gd name="connsiteX2" fmla="*/ 6858002 w 6858002"/>
                  <a:gd name="connsiteY2" fmla="*/ 2890837 h 2890837"/>
                  <a:gd name="connsiteX3" fmla="*/ 0 w 6858002"/>
                  <a:gd name="connsiteY3" fmla="*/ 2890837 h 2890837"/>
                  <a:gd name="connsiteX0" fmla="*/ 2295644 w 5362580"/>
                  <a:gd name="connsiteY0" fmla="*/ 2852737 h 2890837"/>
                  <a:gd name="connsiteX1" fmla="*/ 0 w 5362580"/>
                  <a:gd name="connsiteY1" fmla="*/ 0 h 2890837"/>
                  <a:gd name="connsiteX2" fmla="*/ 5362580 w 5362580"/>
                  <a:gd name="connsiteY2" fmla="*/ 2890837 h 2890837"/>
                  <a:gd name="connsiteX3" fmla="*/ 2295644 w 5362580"/>
                  <a:gd name="connsiteY3" fmla="*/ 2852737 h 2890837"/>
                  <a:gd name="connsiteX0" fmla="*/ 1 w 3066937"/>
                  <a:gd name="connsiteY0" fmla="*/ 1423987 h 1462087"/>
                  <a:gd name="connsiteX1" fmla="*/ 47150 w 3066937"/>
                  <a:gd name="connsiteY1" fmla="*/ 0 h 1462087"/>
                  <a:gd name="connsiteX2" fmla="*/ 3066937 w 3066937"/>
                  <a:gd name="connsiteY2" fmla="*/ 1462087 h 1462087"/>
                  <a:gd name="connsiteX3" fmla="*/ 1 w 3066937"/>
                  <a:gd name="connsiteY3" fmla="*/ 1423987 h 1462087"/>
                  <a:gd name="connsiteX0" fmla="*/ 1 w 3066937"/>
                  <a:gd name="connsiteY0" fmla="*/ 1100137 h 1138237"/>
                  <a:gd name="connsiteX1" fmla="*/ 47151 w 3066937"/>
                  <a:gd name="connsiteY1" fmla="*/ 0 h 1138237"/>
                  <a:gd name="connsiteX2" fmla="*/ 3066937 w 3066937"/>
                  <a:gd name="connsiteY2" fmla="*/ 1138237 h 1138237"/>
                  <a:gd name="connsiteX3" fmla="*/ 1 w 3066937"/>
                  <a:gd name="connsiteY3" fmla="*/ 1100137 h 1138237"/>
                  <a:gd name="connsiteX0" fmla="*/ 0 w 3109533"/>
                  <a:gd name="connsiteY0" fmla="*/ 661987 h 1138237"/>
                  <a:gd name="connsiteX1" fmla="*/ 89747 w 3109533"/>
                  <a:gd name="connsiteY1" fmla="*/ 0 h 1138237"/>
                  <a:gd name="connsiteX2" fmla="*/ 3109533 w 3109533"/>
                  <a:gd name="connsiteY2" fmla="*/ 1138237 h 1138237"/>
                  <a:gd name="connsiteX3" fmla="*/ 0 w 3109533"/>
                  <a:gd name="connsiteY3" fmla="*/ 661987 h 1138237"/>
                </a:gdLst>
                <a:ahLst/>
                <a:cxnLst>
                  <a:cxn ang="0">
                    <a:pos x="connsiteX0" y="connsiteY0"/>
                  </a:cxn>
                  <a:cxn ang="0">
                    <a:pos x="connsiteX1" y="connsiteY1"/>
                  </a:cxn>
                  <a:cxn ang="0">
                    <a:pos x="connsiteX2" y="connsiteY2"/>
                  </a:cxn>
                  <a:cxn ang="0">
                    <a:pos x="connsiteX3" y="connsiteY3"/>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grpSp>
        <p:grpSp>
          <p:nvGrpSpPr>
            <p:cNvPr id="5" name="组合 4"/>
            <p:cNvGrpSpPr/>
            <p:nvPr/>
          </p:nvGrpSpPr>
          <p:grpSpPr>
            <a:xfrm>
              <a:off x="6311270" y="-37091"/>
              <a:ext cx="3542319" cy="1708211"/>
              <a:chOff x="5314257" y="-36573"/>
              <a:chExt cx="4223383" cy="2036640"/>
            </a:xfrm>
          </p:grpSpPr>
          <p:sp>
            <p:nvSpPr>
              <p:cNvPr id="6" name="等腰三角形 5"/>
              <p:cNvSpPr/>
              <p:nvPr/>
            </p:nvSpPr>
            <p:spPr>
              <a:xfrm flipV="1">
                <a:off x="5314257" y="-8671"/>
                <a:ext cx="4190029" cy="198083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 name="等腰三角形 7"/>
              <p:cNvSpPr/>
              <p:nvPr/>
            </p:nvSpPr>
            <p:spPr>
              <a:xfrm rot="5400000">
                <a:off x="7455135" y="-82438"/>
                <a:ext cx="2036640" cy="2128370"/>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 fmla="*/ 0 w 6858002"/>
                  <a:gd name="connsiteY0" fmla="*/ 1685924 h 1685924"/>
                  <a:gd name="connsiteX1" fmla="*/ 814388 w 6858002"/>
                  <a:gd name="connsiteY1" fmla="*/ 0 h 1685924"/>
                  <a:gd name="connsiteX2" fmla="*/ 6858002 w 6858002"/>
                  <a:gd name="connsiteY2" fmla="*/ 1685924 h 1685924"/>
                  <a:gd name="connsiteX3" fmla="*/ 0 w 6858002"/>
                  <a:gd name="connsiteY3" fmla="*/ 1685924 h 1685924"/>
                  <a:gd name="connsiteX0" fmla="*/ 0 w 6858002"/>
                  <a:gd name="connsiteY0" fmla="*/ 1700212 h 1700212"/>
                  <a:gd name="connsiteX1" fmla="*/ 885825 w 6858002"/>
                  <a:gd name="connsiteY1" fmla="*/ 0 h 1700212"/>
                  <a:gd name="connsiteX2" fmla="*/ 6858002 w 6858002"/>
                  <a:gd name="connsiteY2" fmla="*/ 1700212 h 1700212"/>
                  <a:gd name="connsiteX3" fmla="*/ 0 w 6858002"/>
                  <a:gd name="connsiteY3" fmla="*/ 1700212 h 1700212"/>
                  <a:gd name="connsiteX0" fmla="*/ 0 w 6858002"/>
                  <a:gd name="connsiteY0" fmla="*/ 2071687 h 2071687"/>
                  <a:gd name="connsiteX1" fmla="*/ 1057275 w 6858002"/>
                  <a:gd name="connsiteY1" fmla="*/ 0 h 2071687"/>
                  <a:gd name="connsiteX2" fmla="*/ 6858002 w 6858002"/>
                  <a:gd name="connsiteY2" fmla="*/ 2071687 h 2071687"/>
                  <a:gd name="connsiteX3" fmla="*/ 0 w 6858002"/>
                  <a:gd name="connsiteY3" fmla="*/ 2071687 h 2071687"/>
                  <a:gd name="connsiteX0" fmla="*/ 0 w 6858002"/>
                  <a:gd name="connsiteY0" fmla="*/ 2890837 h 2890837"/>
                  <a:gd name="connsiteX1" fmla="*/ 1495422 w 6858002"/>
                  <a:gd name="connsiteY1" fmla="*/ 0 h 2890837"/>
                  <a:gd name="connsiteX2" fmla="*/ 6858002 w 6858002"/>
                  <a:gd name="connsiteY2" fmla="*/ 2890837 h 2890837"/>
                  <a:gd name="connsiteX3" fmla="*/ 0 w 6858002"/>
                  <a:gd name="connsiteY3" fmla="*/ 2890837 h 2890837"/>
                  <a:gd name="connsiteX0" fmla="*/ 2295644 w 5362580"/>
                  <a:gd name="connsiteY0" fmla="*/ 2852737 h 2890837"/>
                  <a:gd name="connsiteX1" fmla="*/ 0 w 5362580"/>
                  <a:gd name="connsiteY1" fmla="*/ 0 h 2890837"/>
                  <a:gd name="connsiteX2" fmla="*/ 5362580 w 5362580"/>
                  <a:gd name="connsiteY2" fmla="*/ 2890837 h 2890837"/>
                  <a:gd name="connsiteX3" fmla="*/ 2295644 w 5362580"/>
                  <a:gd name="connsiteY3" fmla="*/ 2852737 h 2890837"/>
                  <a:gd name="connsiteX0" fmla="*/ 1 w 3066937"/>
                  <a:gd name="connsiteY0" fmla="*/ 1423987 h 1462087"/>
                  <a:gd name="connsiteX1" fmla="*/ 47150 w 3066937"/>
                  <a:gd name="connsiteY1" fmla="*/ 0 h 1462087"/>
                  <a:gd name="connsiteX2" fmla="*/ 3066937 w 3066937"/>
                  <a:gd name="connsiteY2" fmla="*/ 1462087 h 1462087"/>
                  <a:gd name="connsiteX3" fmla="*/ 1 w 3066937"/>
                  <a:gd name="connsiteY3" fmla="*/ 1423987 h 1462087"/>
                  <a:gd name="connsiteX0" fmla="*/ 1 w 3066937"/>
                  <a:gd name="connsiteY0" fmla="*/ 1100137 h 1138237"/>
                  <a:gd name="connsiteX1" fmla="*/ 47151 w 3066937"/>
                  <a:gd name="connsiteY1" fmla="*/ 0 h 1138237"/>
                  <a:gd name="connsiteX2" fmla="*/ 3066937 w 3066937"/>
                  <a:gd name="connsiteY2" fmla="*/ 1138237 h 1138237"/>
                  <a:gd name="connsiteX3" fmla="*/ 1 w 3066937"/>
                  <a:gd name="connsiteY3" fmla="*/ 1100137 h 1138237"/>
                  <a:gd name="connsiteX0" fmla="*/ 0 w 3109533"/>
                  <a:gd name="connsiteY0" fmla="*/ 661987 h 1138237"/>
                  <a:gd name="connsiteX1" fmla="*/ 89747 w 3109533"/>
                  <a:gd name="connsiteY1" fmla="*/ 0 h 1138237"/>
                  <a:gd name="connsiteX2" fmla="*/ 3109533 w 3109533"/>
                  <a:gd name="connsiteY2" fmla="*/ 1138237 h 1138237"/>
                  <a:gd name="connsiteX3" fmla="*/ 0 w 3109533"/>
                  <a:gd name="connsiteY3" fmla="*/ 661987 h 1138237"/>
                  <a:gd name="connsiteX0" fmla="*/ 0 w 3109533"/>
                  <a:gd name="connsiteY0" fmla="*/ 947737 h 1423987"/>
                  <a:gd name="connsiteX1" fmla="*/ 132344 w 3109533"/>
                  <a:gd name="connsiteY1" fmla="*/ 0 h 1423987"/>
                  <a:gd name="connsiteX2" fmla="*/ 3109533 w 3109533"/>
                  <a:gd name="connsiteY2" fmla="*/ 1423987 h 1423987"/>
                  <a:gd name="connsiteX3" fmla="*/ 0 w 3109533"/>
                  <a:gd name="connsiteY3" fmla="*/ 947737 h 1423987"/>
                  <a:gd name="connsiteX0" fmla="*/ 0 w 3109533"/>
                  <a:gd name="connsiteY0" fmla="*/ 966787 h 1443037"/>
                  <a:gd name="connsiteX1" fmla="*/ 132344 w 3109533"/>
                  <a:gd name="connsiteY1" fmla="*/ 0 h 1443037"/>
                  <a:gd name="connsiteX2" fmla="*/ 3109533 w 3109533"/>
                  <a:gd name="connsiteY2" fmla="*/ 1443037 h 1443037"/>
                  <a:gd name="connsiteX3" fmla="*/ 0 w 3109533"/>
                  <a:gd name="connsiteY3" fmla="*/ 966787 h 1443037"/>
                  <a:gd name="connsiteX0" fmla="*/ 0 w 3109533"/>
                  <a:gd name="connsiteY0" fmla="*/ 1042987 h 1519237"/>
                  <a:gd name="connsiteX1" fmla="*/ 47151 w 3109533"/>
                  <a:gd name="connsiteY1" fmla="*/ 0 h 1519237"/>
                  <a:gd name="connsiteX2" fmla="*/ 3109533 w 3109533"/>
                  <a:gd name="connsiteY2" fmla="*/ 1519237 h 1519237"/>
                  <a:gd name="connsiteX3" fmla="*/ 0 w 3109533"/>
                  <a:gd name="connsiteY3" fmla="*/ 1042987 h 1519237"/>
                </a:gdLst>
                <a:ahLst/>
                <a:cxnLst>
                  <a:cxn ang="0">
                    <a:pos x="connsiteX0" y="connsiteY0"/>
                  </a:cxn>
                  <a:cxn ang="0">
                    <a:pos x="connsiteX1" y="connsiteY1"/>
                  </a:cxn>
                  <a:cxn ang="0">
                    <a:pos x="connsiteX2" y="connsiteY2"/>
                  </a:cxn>
                  <a:cxn ang="0">
                    <a:pos x="connsiteX3" y="connsiteY3"/>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grpSp>
        <p:grpSp>
          <p:nvGrpSpPr>
            <p:cNvPr id="8" name="组合 7"/>
            <p:cNvGrpSpPr/>
            <p:nvPr/>
          </p:nvGrpSpPr>
          <p:grpSpPr>
            <a:xfrm>
              <a:off x="2743200" y="-10648"/>
              <a:ext cx="3027130" cy="1839448"/>
              <a:chOff x="3318616" y="-10648"/>
              <a:chExt cx="2451714" cy="1534624"/>
            </a:xfrm>
          </p:grpSpPr>
          <p:sp>
            <p:nvSpPr>
              <p:cNvPr id="9" name="等腰三角形 8"/>
              <p:cNvSpPr/>
              <p:nvPr/>
            </p:nvSpPr>
            <p:spPr>
              <a:xfrm flipV="1">
                <a:off x="3318616" y="0"/>
                <a:ext cx="2443388" cy="1523975"/>
              </a:xfrm>
              <a:prstGeom prst="triangle">
                <a:avLst/>
              </a:prstGeom>
              <a:solidFill>
                <a:schemeClr val="accent1">
                  <a:lumMod val="40000"/>
                  <a:lumOff val="6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等腰三角形 7"/>
              <p:cNvSpPr/>
              <p:nvPr/>
            </p:nvSpPr>
            <p:spPr>
              <a:xfrm rot="5400000">
                <a:off x="4376311" y="129956"/>
                <a:ext cx="1534624" cy="1253415"/>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 fmla="*/ 0 w 6858002"/>
                  <a:gd name="connsiteY0" fmla="*/ 1685924 h 1685924"/>
                  <a:gd name="connsiteX1" fmla="*/ 814388 w 6858002"/>
                  <a:gd name="connsiteY1" fmla="*/ 0 h 1685924"/>
                  <a:gd name="connsiteX2" fmla="*/ 6858002 w 6858002"/>
                  <a:gd name="connsiteY2" fmla="*/ 1685924 h 1685924"/>
                  <a:gd name="connsiteX3" fmla="*/ 0 w 6858002"/>
                  <a:gd name="connsiteY3" fmla="*/ 1685924 h 1685924"/>
                  <a:gd name="connsiteX0" fmla="*/ 0 w 6858002"/>
                  <a:gd name="connsiteY0" fmla="*/ 1700212 h 1700212"/>
                  <a:gd name="connsiteX1" fmla="*/ 885825 w 6858002"/>
                  <a:gd name="connsiteY1" fmla="*/ 0 h 1700212"/>
                  <a:gd name="connsiteX2" fmla="*/ 6858002 w 6858002"/>
                  <a:gd name="connsiteY2" fmla="*/ 1700212 h 1700212"/>
                  <a:gd name="connsiteX3" fmla="*/ 0 w 6858002"/>
                  <a:gd name="connsiteY3" fmla="*/ 1700212 h 1700212"/>
                  <a:gd name="connsiteX0" fmla="*/ 0 w 6858002"/>
                  <a:gd name="connsiteY0" fmla="*/ 2071687 h 2071687"/>
                  <a:gd name="connsiteX1" fmla="*/ 1057275 w 6858002"/>
                  <a:gd name="connsiteY1" fmla="*/ 0 h 2071687"/>
                  <a:gd name="connsiteX2" fmla="*/ 6858002 w 6858002"/>
                  <a:gd name="connsiteY2" fmla="*/ 2071687 h 2071687"/>
                  <a:gd name="connsiteX3" fmla="*/ 0 w 6858002"/>
                  <a:gd name="connsiteY3" fmla="*/ 2071687 h 2071687"/>
                  <a:gd name="connsiteX0" fmla="*/ 0 w 6858002"/>
                  <a:gd name="connsiteY0" fmla="*/ 2890837 h 2890837"/>
                  <a:gd name="connsiteX1" fmla="*/ 1495422 w 6858002"/>
                  <a:gd name="connsiteY1" fmla="*/ 0 h 2890837"/>
                  <a:gd name="connsiteX2" fmla="*/ 6858002 w 6858002"/>
                  <a:gd name="connsiteY2" fmla="*/ 2890837 h 2890837"/>
                  <a:gd name="connsiteX3" fmla="*/ 0 w 6858002"/>
                  <a:gd name="connsiteY3" fmla="*/ 2890837 h 2890837"/>
                  <a:gd name="connsiteX0" fmla="*/ 2295644 w 5362580"/>
                  <a:gd name="connsiteY0" fmla="*/ 2852737 h 2890837"/>
                  <a:gd name="connsiteX1" fmla="*/ 0 w 5362580"/>
                  <a:gd name="connsiteY1" fmla="*/ 0 h 2890837"/>
                  <a:gd name="connsiteX2" fmla="*/ 5362580 w 5362580"/>
                  <a:gd name="connsiteY2" fmla="*/ 2890837 h 2890837"/>
                  <a:gd name="connsiteX3" fmla="*/ 2295644 w 5362580"/>
                  <a:gd name="connsiteY3" fmla="*/ 2852737 h 2890837"/>
                  <a:gd name="connsiteX0" fmla="*/ 1 w 3066937"/>
                  <a:gd name="connsiteY0" fmla="*/ 1423987 h 1462087"/>
                  <a:gd name="connsiteX1" fmla="*/ 47150 w 3066937"/>
                  <a:gd name="connsiteY1" fmla="*/ 0 h 1462087"/>
                  <a:gd name="connsiteX2" fmla="*/ 3066937 w 3066937"/>
                  <a:gd name="connsiteY2" fmla="*/ 1462087 h 1462087"/>
                  <a:gd name="connsiteX3" fmla="*/ 1 w 3066937"/>
                  <a:gd name="connsiteY3" fmla="*/ 1423987 h 1462087"/>
                  <a:gd name="connsiteX0" fmla="*/ 1 w 3066937"/>
                  <a:gd name="connsiteY0" fmla="*/ 1100137 h 1138237"/>
                  <a:gd name="connsiteX1" fmla="*/ 47151 w 3066937"/>
                  <a:gd name="connsiteY1" fmla="*/ 0 h 1138237"/>
                  <a:gd name="connsiteX2" fmla="*/ 3066937 w 3066937"/>
                  <a:gd name="connsiteY2" fmla="*/ 1138237 h 1138237"/>
                  <a:gd name="connsiteX3" fmla="*/ 1 w 3066937"/>
                  <a:gd name="connsiteY3" fmla="*/ 1100137 h 1138237"/>
                  <a:gd name="connsiteX0" fmla="*/ 0 w 3109533"/>
                  <a:gd name="connsiteY0" fmla="*/ 661987 h 1138237"/>
                  <a:gd name="connsiteX1" fmla="*/ 89747 w 3109533"/>
                  <a:gd name="connsiteY1" fmla="*/ 0 h 1138237"/>
                  <a:gd name="connsiteX2" fmla="*/ 3109533 w 3109533"/>
                  <a:gd name="connsiteY2" fmla="*/ 1138237 h 1138237"/>
                  <a:gd name="connsiteX3" fmla="*/ 0 w 3109533"/>
                  <a:gd name="connsiteY3" fmla="*/ 661987 h 1138237"/>
                  <a:gd name="connsiteX0" fmla="*/ 0 w 3109533"/>
                  <a:gd name="connsiteY0" fmla="*/ 343072 h 819322"/>
                  <a:gd name="connsiteX1" fmla="*/ 1083753 w 3109533"/>
                  <a:gd name="connsiteY1" fmla="*/ 0 h 819322"/>
                  <a:gd name="connsiteX2" fmla="*/ 3109533 w 3109533"/>
                  <a:gd name="connsiteY2" fmla="*/ 819322 h 819322"/>
                  <a:gd name="connsiteX3" fmla="*/ 0 w 3109533"/>
                  <a:gd name="connsiteY3" fmla="*/ 343072 h 819322"/>
                  <a:gd name="connsiteX0" fmla="*/ 104211 w 2025780"/>
                  <a:gd name="connsiteY0" fmla="*/ 502530 h 819322"/>
                  <a:gd name="connsiteX1" fmla="*/ 0 w 2025780"/>
                  <a:gd name="connsiteY1" fmla="*/ 0 h 819322"/>
                  <a:gd name="connsiteX2" fmla="*/ 2025780 w 2025780"/>
                  <a:gd name="connsiteY2" fmla="*/ 819322 h 819322"/>
                  <a:gd name="connsiteX3" fmla="*/ 104211 w 2025780"/>
                  <a:gd name="connsiteY3" fmla="*/ 502530 h 819322"/>
                  <a:gd name="connsiteX0" fmla="*/ 31479 w 1953048"/>
                  <a:gd name="connsiteY0" fmla="*/ 490264 h 807056"/>
                  <a:gd name="connsiteX1" fmla="*/ 0 w 1953048"/>
                  <a:gd name="connsiteY1" fmla="*/ 0 h 807056"/>
                  <a:gd name="connsiteX2" fmla="*/ 1953048 w 1953048"/>
                  <a:gd name="connsiteY2" fmla="*/ 807056 h 807056"/>
                  <a:gd name="connsiteX3" fmla="*/ 31479 w 1953048"/>
                  <a:gd name="connsiteY3" fmla="*/ 490264 h 807056"/>
                </a:gdLst>
                <a:ahLst/>
                <a:cxnLst>
                  <a:cxn ang="0">
                    <a:pos x="connsiteX0" y="connsiteY0"/>
                  </a:cxn>
                  <a:cxn ang="0">
                    <a:pos x="connsiteX1" y="connsiteY1"/>
                  </a:cxn>
                  <a:cxn ang="0">
                    <a:pos x="connsiteX2" y="connsiteY2"/>
                  </a:cxn>
                  <a:cxn ang="0">
                    <a:pos x="connsiteX3" y="connsiteY3"/>
                  </a:cxn>
                </a:cxnLst>
                <a:rect l="l" t="t" r="r" b="b"/>
                <a:pathLst>
                  <a:path w="1953048" h="807056">
                    <a:moveTo>
                      <a:pt x="31479" y="490264"/>
                    </a:moveTo>
                    <a:lnTo>
                      <a:pt x="0" y="0"/>
                    </a:lnTo>
                    <a:lnTo>
                      <a:pt x="1953048" y="807056"/>
                    </a:lnTo>
                    <a:lnTo>
                      <a:pt x="31479" y="490264"/>
                    </a:lnTo>
                    <a:close/>
                  </a:path>
                </a:pathLst>
              </a:cu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grpSp>
      </p:grpSp>
      <p:sp>
        <p:nvSpPr>
          <p:cNvPr id="16" name="文本框 15"/>
          <p:cNvSpPr txBox="1"/>
          <p:nvPr/>
        </p:nvSpPr>
        <p:spPr>
          <a:xfrm>
            <a:off x="5153025" y="1495425"/>
            <a:ext cx="1885950" cy="1200329"/>
          </a:xfrm>
          <a:prstGeom prst="rect">
            <a:avLst/>
          </a:prstGeom>
          <a:noFill/>
        </p:spPr>
        <p:txBody>
          <a:bodyPr wrap="square" rtlCol="0">
            <a:spAutoFit/>
          </a:bodyPr>
          <a:lstStyle/>
          <a:p>
            <a:r>
              <a:rPr lang="en-US" altLang="zh-CN" sz="7200" dirty="0">
                <a:solidFill>
                  <a:schemeClr val="bg1"/>
                </a:solidFill>
                <a:latin typeface="Arial" panose="020B0604020202020204" pitchFamily="34" charset="0"/>
                <a:ea typeface="Segoe UI Symbol" panose="020B0502040204020203" pitchFamily="34" charset="0"/>
                <a:cs typeface="Arial" panose="020B0604020202020204" pitchFamily="34" charset="0"/>
                <a:sym typeface="Arial" panose="020B0604020202020204" pitchFamily="34" charset="0"/>
              </a:rPr>
              <a:t>Part</a:t>
            </a:r>
            <a:endParaRPr lang="zh-CN" altLang="en-US" sz="7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7" name="文本框 16"/>
          <p:cNvSpPr txBox="1"/>
          <p:nvPr/>
        </p:nvSpPr>
        <p:spPr>
          <a:xfrm>
            <a:off x="4862982" y="3055144"/>
            <a:ext cx="2892485" cy="1200329"/>
          </a:xfrm>
          <a:prstGeom prst="rect">
            <a:avLst/>
          </a:prstGeom>
          <a:noFill/>
        </p:spPr>
        <p:txBody>
          <a:bodyPr wrap="square" rtlCol="0">
            <a:spAutoFit/>
          </a:bodyPr>
          <a:lstStyle/>
          <a:p>
            <a:r>
              <a:rPr lang="en-US" altLang="zh-CN" sz="72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rPr>
              <a:t>FOUR</a:t>
            </a:r>
            <a:endParaRPr lang="zh-CN" altLang="en-US" sz="72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 name="等腰三角形 7"/>
          <p:cNvSpPr/>
          <p:nvPr/>
        </p:nvSpPr>
        <p:spPr>
          <a:xfrm rot="16200000" flipH="1" flipV="1">
            <a:off x="7646360" y="-1547417"/>
            <a:ext cx="3014663" cy="6077283"/>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 fmla="*/ 0 w 6858002"/>
              <a:gd name="connsiteY0" fmla="*/ 1685924 h 1685924"/>
              <a:gd name="connsiteX1" fmla="*/ 814388 w 6858002"/>
              <a:gd name="connsiteY1" fmla="*/ 0 h 1685924"/>
              <a:gd name="connsiteX2" fmla="*/ 6858002 w 6858002"/>
              <a:gd name="connsiteY2" fmla="*/ 1685924 h 1685924"/>
              <a:gd name="connsiteX3" fmla="*/ 0 w 6858002"/>
              <a:gd name="connsiteY3" fmla="*/ 1685924 h 1685924"/>
              <a:gd name="connsiteX0" fmla="*/ 0 w 6858002"/>
              <a:gd name="connsiteY0" fmla="*/ 1700212 h 1700212"/>
              <a:gd name="connsiteX1" fmla="*/ 885825 w 6858002"/>
              <a:gd name="connsiteY1" fmla="*/ 0 h 1700212"/>
              <a:gd name="connsiteX2" fmla="*/ 6858002 w 6858002"/>
              <a:gd name="connsiteY2" fmla="*/ 1700212 h 1700212"/>
              <a:gd name="connsiteX3" fmla="*/ 0 w 6858002"/>
              <a:gd name="connsiteY3" fmla="*/ 1700212 h 1700212"/>
              <a:gd name="connsiteX0" fmla="*/ 0 w 6858002"/>
              <a:gd name="connsiteY0" fmla="*/ 2071687 h 2071687"/>
              <a:gd name="connsiteX1" fmla="*/ 1057275 w 6858002"/>
              <a:gd name="connsiteY1" fmla="*/ 0 h 2071687"/>
              <a:gd name="connsiteX2" fmla="*/ 6858002 w 6858002"/>
              <a:gd name="connsiteY2" fmla="*/ 2071687 h 2071687"/>
              <a:gd name="connsiteX3" fmla="*/ 0 w 6858002"/>
              <a:gd name="connsiteY3" fmla="*/ 2071687 h 2071687"/>
              <a:gd name="connsiteX0" fmla="*/ 0 w 6858002"/>
              <a:gd name="connsiteY0" fmla="*/ 2890837 h 2890837"/>
              <a:gd name="connsiteX1" fmla="*/ 1495422 w 6858002"/>
              <a:gd name="connsiteY1" fmla="*/ 0 h 2890837"/>
              <a:gd name="connsiteX2" fmla="*/ 6858002 w 6858002"/>
              <a:gd name="connsiteY2" fmla="*/ 2890837 h 2890837"/>
              <a:gd name="connsiteX3" fmla="*/ 0 w 6858002"/>
              <a:gd name="connsiteY3" fmla="*/ 2890837 h 2890837"/>
              <a:gd name="connsiteX0" fmla="*/ 0 w 6858002"/>
              <a:gd name="connsiteY0" fmla="*/ 6076951 h 6076951"/>
              <a:gd name="connsiteX1" fmla="*/ 3881435 w 6858002"/>
              <a:gd name="connsiteY1" fmla="*/ 0 h 6076951"/>
              <a:gd name="connsiteX2" fmla="*/ 6858002 w 6858002"/>
              <a:gd name="connsiteY2" fmla="*/ 6076951 h 6076951"/>
              <a:gd name="connsiteX3" fmla="*/ 0 w 6858002"/>
              <a:gd name="connsiteY3" fmla="*/ 6076951 h 6076951"/>
              <a:gd name="connsiteX0" fmla="*/ 0 w 2986089"/>
              <a:gd name="connsiteY0" fmla="*/ 2276476 h 6076951"/>
              <a:gd name="connsiteX1" fmla="*/ 9522 w 2986089"/>
              <a:gd name="connsiteY1" fmla="*/ 0 h 6076951"/>
              <a:gd name="connsiteX2" fmla="*/ 2986089 w 2986089"/>
              <a:gd name="connsiteY2" fmla="*/ 6076951 h 6076951"/>
              <a:gd name="connsiteX3" fmla="*/ 0 w 2986089"/>
              <a:gd name="connsiteY3" fmla="*/ 2276476 h 6076951"/>
              <a:gd name="connsiteX0" fmla="*/ 0 w 3005078"/>
              <a:gd name="connsiteY0" fmla="*/ 2276476 h 6057962"/>
              <a:gd name="connsiteX1" fmla="*/ 9522 w 3005078"/>
              <a:gd name="connsiteY1" fmla="*/ 0 h 6057962"/>
              <a:gd name="connsiteX2" fmla="*/ 3005078 w 3005078"/>
              <a:gd name="connsiteY2" fmla="*/ 6057962 h 6057962"/>
              <a:gd name="connsiteX3" fmla="*/ 0 w 3005078"/>
              <a:gd name="connsiteY3" fmla="*/ 2276476 h 6057962"/>
            </a:gdLst>
            <a:ahLst/>
            <a:cxnLst>
              <a:cxn ang="0">
                <a:pos x="connsiteX0" y="connsiteY0"/>
              </a:cxn>
              <a:cxn ang="0">
                <a:pos x="connsiteX1" y="connsiteY1"/>
              </a:cxn>
              <a:cxn ang="0">
                <a:pos x="connsiteX2" y="connsiteY2"/>
              </a:cxn>
              <a:cxn ang="0">
                <a:pos x="connsiteX3" y="connsiteY3"/>
              </a:cxn>
            </a:cxnLst>
            <a:rect l="l" t="t" r="r" b="b"/>
            <a:pathLst>
              <a:path w="3005078" h="6057962">
                <a:moveTo>
                  <a:pt x="0" y="2276476"/>
                </a:moveTo>
                <a:lnTo>
                  <a:pt x="9522" y="0"/>
                </a:lnTo>
                <a:lnTo>
                  <a:pt x="3005078" y="6057962"/>
                </a:lnTo>
                <a:lnTo>
                  <a:pt x="0" y="2276476"/>
                </a:ln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68524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 name="矩形 1183"/>
          <p:cNvSpPr/>
          <p:nvPr/>
        </p:nvSpPr>
        <p:spPr>
          <a:xfrm>
            <a:off x="897840" y="4606260"/>
            <a:ext cx="3012857" cy="13748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190" name="组合 1189"/>
          <p:cNvGrpSpPr/>
          <p:nvPr/>
        </p:nvGrpSpPr>
        <p:grpSpPr>
          <a:xfrm>
            <a:off x="8121740" y="602219"/>
            <a:ext cx="5084620" cy="7422945"/>
            <a:chOff x="8151721" y="291298"/>
            <a:chExt cx="5084620" cy="7422945"/>
          </a:xfrm>
        </p:grpSpPr>
        <p:sp>
          <p:nvSpPr>
            <p:cNvPr id="1189" name="矩形 1188"/>
            <p:cNvSpPr/>
            <p:nvPr/>
          </p:nvSpPr>
          <p:spPr>
            <a:xfrm rot="2678193">
              <a:off x="9296158" y="4145726"/>
              <a:ext cx="3940183" cy="3268984"/>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88" name="矩形 1187"/>
            <p:cNvSpPr/>
            <p:nvPr/>
          </p:nvSpPr>
          <p:spPr>
            <a:xfrm rot="2735885">
              <a:off x="8151721" y="6380118"/>
              <a:ext cx="1334125" cy="133412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7" name="矩形 316"/>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8" name="矩形 317"/>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3" name="组合 12"/>
          <p:cNvGrpSpPr/>
          <p:nvPr/>
        </p:nvGrpSpPr>
        <p:grpSpPr>
          <a:xfrm>
            <a:off x="-4764" y="57147"/>
            <a:ext cx="5899700" cy="955213"/>
            <a:chOff x="-4764" y="57147"/>
            <a:chExt cx="5899700" cy="955213"/>
          </a:xfrm>
        </p:grpSpPr>
        <p:grpSp>
          <p:nvGrpSpPr>
            <p:cNvPr id="14" name="组合 13"/>
            <p:cNvGrpSpPr/>
            <p:nvPr/>
          </p:nvGrpSpPr>
          <p:grpSpPr>
            <a:xfrm>
              <a:off x="-4764" y="57147"/>
              <a:ext cx="5888396" cy="914404"/>
              <a:chOff x="-4764" y="57147"/>
              <a:chExt cx="5888396" cy="914404"/>
            </a:xfrm>
          </p:grpSpPr>
          <p:sp>
            <p:nvSpPr>
              <p:cNvPr id="16" name="文本框 15"/>
              <p:cNvSpPr txBox="1"/>
              <p:nvPr/>
            </p:nvSpPr>
            <p:spPr>
              <a:xfrm>
                <a:off x="1040170" y="57147"/>
                <a:ext cx="4843462" cy="584775"/>
              </a:xfrm>
              <a:prstGeom prst="rect">
                <a:avLst/>
              </a:prstGeom>
              <a:noFill/>
            </p:spPr>
            <p:txBody>
              <a:bodyPr wrap="square" rtlCol="0">
                <a:spAutoFit/>
              </a:bodyPr>
              <a:lstStyle/>
              <a:p>
                <a:r>
                  <a:rPr lang="en-US" altLang="zh-CN" sz="3200" b="1" dirty="0">
                    <a:solidFill>
                      <a:schemeClr val="accent1">
                        <a:lumMod val="75000"/>
                      </a:schemeClr>
                    </a:solidFill>
                    <a:latin typeface="Arial" panose="020B0604020202020204" pitchFamily="34" charset="0"/>
                    <a:ea typeface="Segoe UI Emoji" panose="020B0502040204020203" pitchFamily="34" charset="0"/>
                    <a:cs typeface="Arial" panose="020B0604020202020204" pitchFamily="34" charset="0"/>
                    <a:sym typeface="Arial" panose="020B0604020202020204" pitchFamily="34" charset="0"/>
                  </a:rPr>
                  <a:t>ADD YOUR TITLE HERE</a:t>
                </a:r>
                <a:endParaRPr lang="zh-CN" altLang="en-US" sz="3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7" name="组合 16"/>
              <p:cNvGrpSpPr/>
              <p:nvPr/>
            </p:nvGrpSpPr>
            <p:grpSpPr>
              <a:xfrm>
                <a:off x="-4764" y="57152"/>
                <a:ext cx="981293" cy="914399"/>
                <a:chOff x="-4764" y="57152"/>
                <a:chExt cx="981293" cy="914399"/>
              </a:xfrm>
            </p:grpSpPr>
            <p:sp>
              <p:nvSpPr>
                <p:cNvPr id="18" name="矩形 17"/>
                <p:cNvSpPr/>
                <p:nvPr/>
              </p:nvSpPr>
              <p:spPr>
                <a:xfrm>
                  <a:off x="819154" y="142875"/>
                  <a:ext cx="157375"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9" name="组合 18"/>
                <p:cNvGrpSpPr/>
                <p:nvPr/>
              </p:nvGrpSpPr>
              <p:grpSpPr>
                <a:xfrm>
                  <a:off x="-4764" y="57152"/>
                  <a:ext cx="704852" cy="914399"/>
                  <a:chOff x="-4764" y="57152"/>
                  <a:chExt cx="704852" cy="914399"/>
                </a:xfrm>
              </p:grpSpPr>
              <p:sp>
                <p:nvSpPr>
                  <p:cNvPr id="20" name="矩形 19"/>
                  <p:cNvSpPr/>
                  <p:nvPr/>
                </p:nvSpPr>
                <p:spPr>
                  <a:xfrm>
                    <a:off x="-4764" y="142875"/>
                    <a:ext cx="704852"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21" name="组合 20"/>
                  <p:cNvGrpSpPr/>
                  <p:nvPr/>
                </p:nvGrpSpPr>
                <p:grpSpPr>
                  <a:xfrm>
                    <a:off x="0" y="57152"/>
                    <a:ext cx="662205" cy="914399"/>
                    <a:chOff x="0" y="57152"/>
                    <a:chExt cx="662205" cy="914399"/>
                  </a:xfrm>
                </p:grpSpPr>
                <p:sp>
                  <p:nvSpPr>
                    <p:cNvPr id="22" name="文本框 21"/>
                    <p:cNvSpPr txBox="1"/>
                    <p:nvPr/>
                  </p:nvSpPr>
                  <p:spPr>
                    <a:xfrm>
                      <a:off x="124255" y="57152"/>
                      <a:ext cx="332509" cy="769441"/>
                    </a:xfrm>
                    <a:prstGeom prst="rect">
                      <a:avLst/>
                    </a:prstGeom>
                    <a:noFill/>
                  </p:spPr>
                  <p:txBody>
                    <a:bodyPr wrap="square" rtlCol="0">
                      <a:spAutoFit/>
                    </a:bodyPr>
                    <a:lstStyle/>
                    <a:p>
                      <a:r>
                        <a:rPr lang="en-US" altLang="zh-CN" sz="4400">
                          <a:solidFill>
                            <a:schemeClr val="bg1"/>
                          </a:solidFill>
                          <a:latin typeface="Arial" panose="020B0604020202020204" pitchFamily="34" charset="0"/>
                          <a:ea typeface="Segoe UI Black" panose="020B0A02040204020203" pitchFamily="34" charset="0"/>
                          <a:cs typeface="Arial" panose="020B0604020202020204" pitchFamily="34" charset="0"/>
                          <a:sym typeface="Arial" panose="020B0604020202020204" pitchFamily="34" charset="0"/>
                        </a:rPr>
                        <a:t>4</a:t>
                      </a:r>
                      <a:endParaRPr lang="zh-CN" altLang="en-US" sz="4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3" name="文本框 22"/>
                    <p:cNvSpPr txBox="1"/>
                    <p:nvPr/>
                  </p:nvSpPr>
                  <p:spPr>
                    <a:xfrm>
                      <a:off x="0" y="602219"/>
                      <a:ext cx="662205" cy="369332"/>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Part</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grpSp>
        </p:grpSp>
        <p:sp>
          <p:nvSpPr>
            <p:cNvPr id="15" name="文本框 14"/>
            <p:cNvSpPr txBox="1"/>
            <p:nvPr/>
          </p:nvSpPr>
          <p:spPr>
            <a:xfrm>
              <a:off x="1042987" y="612250"/>
              <a:ext cx="4851949" cy="400110"/>
            </a:xfrm>
            <a:prstGeom prst="rect">
              <a:avLst/>
            </a:prstGeom>
            <a:noFill/>
          </p:spPr>
          <p:txBody>
            <a:bodyPr wrap="square" rtlCol="0">
              <a:spAutoFit/>
            </a:bodyPr>
            <a:lstStyle/>
            <a:p>
              <a:r>
                <a:rPr lang="en-US" altLang="zh-CN" sz="20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Add your text here add your text here</a:t>
              </a:r>
              <a:endParaRPr lang="zh-CN" altLang="en-US" sz="20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pic>
        <p:nvPicPr>
          <p:cNvPr id="290" name="图片 28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06484" y="1480618"/>
            <a:ext cx="3004213" cy="3125643"/>
          </a:xfrm>
          <a:custGeom>
            <a:avLst/>
            <a:gdLst>
              <a:gd name="connsiteX0" fmla="*/ 0 w 3701143"/>
              <a:gd name="connsiteY0" fmla="*/ 0 h 3606942"/>
              <a:gd name="connsiteX1" fmla="*/ 3701143 w 3701143"/>
              <a:gd name="connsiteY1" fmla="*/ 0 h 3606942"/>
              <a:gd name="connsiteX2" fmla="*/ 3701143 w 3701143"/>
              <a:gd name="connsiteY2" fmla="*/ 3606942 h 3606942"/>
              <a:gd name="connsiteX3" fmla="*/ 0 w 3701143"/>
              <a:gd name="connsiteY3" fmla="*/ 3606942 h 3606942"/>
            </a:gdLst>
            <a:ahLst/>
            <a:cxnLst>
              <a:cxn ang="0">
                <a:pos x="connsiteX0" y="connsiteY0"/>
              </a:cxn>
              <a:cxn ang="0">
                <a:pos x="connsiteX1" y="connsiteY1"/>
              </a:cxn>
              <a:cxn ang="0">
                <a:pos x="connsiteX2" y="connsiteY2"/>
              </a:cxn>
              <a:cxn ang="0">
                <a:pos x="connsiteX3" y="connsiteY3"/>
              </a:cxn>
            </a:cxnLst>
            <a:rect l="l" t="t" r="r" b="b"/>
            <a:pathLst>
              <a:path w="3701143" h="3606942">
                <a:moveTo>
                  <a:pt x="0" y="0"/>
                </a:moveTo>
                <a:lnTo>
                  <a:pt x="3701143" y="0"/>
                </a:lnTo>
                <a:lnTo>
                  <a:pt x="3701143" y="3606942"/>
                </a:lnTo>
                <a:lnTo>
                  <a:pt x="0" y="3606942"/>
                </a:lnTo>
                <a:close/>
              </a:path>
            </a:pathLst>
          </a:custGeom>
        </p:spPr>
      </p:pic>
      <p:pic>
        <p:nvPicPr>
          <p:cNvPr id="293" name="图片 29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597423" y="1480617"/>
            <a:ext cx="2997154" cy="3125643"/>
          </a:xfrm>
          <a:custGeom>
            <a:avLst/>
            <a:gdLst>
              <a:gd name="connsiteX0" fmla="*/ 0 w 3701143"/>
              <a:gd name="connsiteY0" fmla="*/ 0 h 3606942"/>
              <a:gd name="connsiteX1" fmla="*/ 3701143 w 3701143"/>
              <a:gd name="connsiteY1" fmla="*/ 0 h 3606942"/>
              <a:gd name="connsiteX2" fmla="*/ 3701143 w 3701143"/>
              <a:gd name="connsiteY2" fmla="*/ 3606942 h 3606942"/>
              <a:gd name="connsiteX3" fmla="*/ 0 w 3701143"/>
              <a:gd name="connsiteY3" fmla="*/ 3606942 h 3606942"/>
            </a:gdLst>
            <a:ahLst/>
            <a:cxnLst>
              <a:cxn ang="0">
                <a:pos x="connsiteX0" y="connsiteY0"/>
              </a:cxn>
              <a:cxn ang="0">
                <a:pos x="connsiteX1" y="connsiteY1"/>
              </a:cxn>
              <a:cxn ang="0">
                <a:pos x="connsiteX2" y="connsiteY2"/>
              </a:cxn>
              <a:cxn ang="0">
                <a:pos x="connsiteX3" y="connsiteY3"/>
              </a:cxn>
            </a:cxnLst>
            <a:rect l="l" t="t" r="r" b="b"/>
            <a:pathLst>
              <a:path w="3701143" h="3606942">
                <a:moveTo>
                  <a:pt x="0" y="0"/>
                </a:moveTo>
                <a:lnTo>
                  <a:pt x="3701143" y="0"/>
                </a:lnTo>
                <a:lnTo>
                  <a:pt x="3701143" y="3606942"/>
                </a:lnTo>
                <a:lnTo>
                  <a:pt x="0" y="3606942"/>
                </a:lnTo>
                <a:close/>
              </a:path>
            </a:pathLst>
          </a:custGeom>
        </p:spPr>
      </p:pic>
      <p:pic>
        <p:nvPicPr>
          <p:cNvPr id="295" name="图片 29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281303" y="1480617"/>
            <a:ext cx="2997153" cy="3125643"/>
          </a:xfrm>
          <a:custGeom>
            <a:avLst/>
            <a:gdLst>
              <a:gd name="connsiteX0" fmla="*/ 0 w 3701143"/>
              <a:gd name="connsiteY0" fmla="*/ 0 h 3606942"/>
              <a:gd name="connsiteX1" fmla="*/ 3701143 w 3701143"/>
              <a:gd name="connsiteY1" fmla="*/ 0 h 3606942"/>
              <a:gd name="connsiteX2" fmla="*/ 3701143 w 3701143"/>
              <a:gd name="connsiteY2" fmla="*/ 3606942 h 3606942"/>
              <a:gd name="connsiteX3" fmla="*/ 0 w 3701143"/>
              <a:gd name="connsiteY3" fmla="*/ 3606942 h 3606942"/>
            </a:gdLst>
            <a:ahLst/>
            <a:cxnLst>
              <a:cxn ang="0">
                <a:pos x="connsiteX0" y="connsiteY0"/>
              </a:cxn>
              <a:cxn ang="0">
                <a:pos x="connsiteX1" y="connsiteY1"/>
              </a:cxn>
              <a:cxn ang="0">
                <a:pos x="connsiteX2" y="connsiteY2"/>
              </a:cxn>
              <a:cxn ang="0">
                <a:pos x="connsiteX3" y="connsiteY3"/>
              </a:cxn>
            </a:cxnLst>
            <a:rect l="l" t="t" r="r" b="b"/>
            <a:pathLst>
              <a:path w="3701143" h="3606942">
                <a:moveTo>
                  <a:pt x="0" y="0"/>
                </a:moveTo>
                <a:lnTo>
                  <a:pt x="3701143" y="0"/>
                </a:lnTo>
                <a:lnTo>
                  <a:pt x="3701143" y="3606942"/>
                </a:lnTo>
                <a:lnTo>
                  <a:pt x="0" y="3606942"/>
                </a:lnTo>
                <a:close/>
              </a:path>
            </a:pathLst>
          </a:custGeom>
        </p:spPr>
      </p:pic>
      <p:sp>
        <p:nvSpPr>
          <p:cNvPr id="297" name="矩形 296"/>
          <p:cNvSpPr/>
          <p:nvPr/>
        </p:nvSpPr>
        <p:spPr>
          <a:xfrm>
            <a:off x="4597423" y="4606260"/>
            <a:ext cx="2997154" cy="13748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98" name="矩形 297"/>
          <p:cNvSpPr/>
          <p:nvPr/>
        </p:nvSpPr>
        <p:spPr>
          <a:xfrm>
            <a:off x="8281303" y="4606260"/>
            <a:ext cx="2997153" cy="13748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86" name="直角三角形 1185"/>
          <p:cNvSpPr/>
          <p:nvPr/>
        </p:nvSpPr>
        <p:spPr>
          <a:xfrm rot="5400000">
            <a:off x="930234" y="1448224"/>
            <a:ext cx="684721" cy="749508"/>
          </a:xfrm>
          <a:prstGeom prst="rtTriangl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3" name="直角三角形 302"/>
          <p:cNvSpPr/>
          <p:nvPr/>
        </p:nvSpPr>
        <p:spPr>
          <a:xfrm rot="5400000">
            <a:off x="4629817" y="1448224"/>
            <a:ext cx="684721" cy="749508"/>
          </a:xfrm>
          <a:prstGeom prst="rtTriangl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4" name="直角三角形 303"/>
          <p:cNvSpPr/>
          <p:nvPr/>
        </p:nvSpPr>
        <p:spPr>
          <a:xfrm rot="5400000">
            <a:off x="8313697" y="1448225"/>
            <a:ext cx="684721" cy="749508"/>
          </a:xfrm>
          <a:prstGeom prst="rtTriangl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5" name="文本框 304"/>
          <p:cNvSpPr txBox="1"/>
          <p:nvPr/>
        </p:nvSpPr>
        <p:spPr>
          <a:xfrm>
            <a:off x="966444" y="4651229"/>
            <a:ext cx="2457910" cy="461665"/>
          </a:xfrm>
          <a:prstGeom prst="rect">
            <a:avLst/>
          </a:prstGeom>
          <a:noFill/>
        </p:spPr>
        <p:txBody>
          <a:bodyPr wrap="square" rtlCol="0">
            <a:spAutoFit/>
          </a:bodyPr>
          <a:lstStyle/>
          <a:p>
            <a:r>
              <a:rPr lang="en-US" altLang="zh-CN" sz="2400" b="1" dirty="0">
                <a:solidFill>
                  <a:schemeClr val="bg1"/>
                </a:solidFill>
                <a:latin typeface="Arial" panose="020B0604020202020204" pitchFamily="34" charset="0"/>
                <a:cs typeface="Arial" panose="020B0604020202020204" pitchFamily="34" charset="0"/>
                <a:sym typeface="Arial" panose="020B0604020202020204" pitchFamily="34" charset="0"/>
              </a:rPr>
              <a:t>YOUR TITLE</a:t>
            </a:r>
            <a:endParaRPr lang="zh-CN" altLang="en-US" sz="2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06" name="文本框 305"/>
          <p:cNvSpPr txBox="1"/>
          <p:nvPr/>
        </p:nvSpPr>
        <p:spPr>
          <a:xfrm>
            <a:off x="4642393" y="4651229"/>
            <a:ext cx="2598394" cy="461665"/>
          </a:xfrm>
          <a:prstGeom prst="rect">
            <a:avLst/>
          </a:prstGeom>
          <a:noFill/>
        </p:spPr>
        <p:txBody>
          <a:bodyPr wrap="square" rtlCol="0">
            <a:spAutoFit/>
          </a:bodyPr>
          <a:lstStyle/>
          <a:p>
            <a:r>
              <a:rPr lang="en-US" altLang="zh-CN" sz="2400" b="1" dirty="0">
                <a:solidFill>
                  <a:schemeClr val="bg1"/>
                </a:solidFill>
                <a:latin typeface="Arial" panose="020B0604020202020204" pitchFamily="34" charset="0"/>
                <a:cs typeface="Arial" panose="020B0604020202020204" pitchFamily="34" charset="0"/>
                <a:sym typeface="Arial" panose="020B0604020202020204" pitchFamily="34" charset="0"/>
              </a:rPr>
              <a:t>YOUR TITLE</a:t>
            </a:r>
            <a:endParaRPr lang="zh-CN" altLang="en-US" sz="2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07" name="文本框 306"/>
          <p:cNvSpPr txBox="1"/>
          <p:nvPr/>
        </p:nvSpPr>
        <p:spPr>
          <a:xfrm>
            <a:off x="8326273" y="4651229"/>
            <a:ext cx="2405148" cy="461665"/>
          </a:xfrm>
          <a:prstGeom prst="rect">
            <a:avLst/>
          </a:prstGeom>
          <a:noFill/>
        </p:spPr>
        <p:txBody>
          <a:bodyPr wrap="square" rtlCol="0">
            <a:spAutoFit/>
          </a:bodyPr>
          <a:lstStyle/>
          <a:p>
            <a:r>
              <a:rPr lang="en-US" altLang="zh-CN" sz="2400" b="1" dirty="0">
                <a:solidFill>
                  <a:schemeClr val="bg1"/>
                </a:solidFill>
                <a:latin typeface="Arial" panose="020B0604020202020204" pitchFamily="34" charset="0"/>
                <a:cs typeface="Arial" panose="020B0604020202020204" pitchFamily="34" charset="0"/>
                <a:sym typeface="Arial" panose="020B0604020202020204" pitchFamily="34" charset="0"/>
              </a:rPr>
              <a:t>YOUR TITLE</a:t>
            </a:r>
            <a:endParaRPr lang="zh-CN" altLang="en-US" sz="2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187" name="文本框 1186"/>
          <p:cNvSpPr txBox="1"/>
          <p:nvPr/>
        </p:nvSpPr>
        <p:spPr>
          <a:xfrm>
            <a:off x="973326" y="5129479"/>
            <a:ext cx="2870527" cy="584775"/>
          </a:xfrm>
          <a:prstGeom prst="rect">
            <a:avLst/>
          </a:prstGeom>
          <a:noFill/>
        </p:spPr>
        <p:txBody>
          <a:bodyPr wrap="square" rtlCol="0">
            <a:spAutoFit/>
          </a:bodyPr>
          <a:lstStyle/>
          <a:p>
            <a:r>
              <a:rPr lang="en-US" altLang="zh-CN" sz="16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09" name="文本框 308"/>
          <p:cNvSpPr txBox="1"/>
          <p:nvPr/>
        </p:nvSpPr>
        <p:spPr>
          <a:xfrm>
            <a:off x="4642393" y="5129479"/>
            <a:ext cx="2870527" cy="584775"/>
          </a:xfrm>
          <a:prstGeom prst="rect">
            <a:avLst/>
          </a:prstGeom>
          <a:noFill/>
        </p:spPr>
        <p:txBody>
          <a:bodyPr wrap="square" rtlCol="0">
            <a:spAutoFit/>
          </a:bodyPr>
          <a:lstStyle/>
          <a:p>
            <a:r>
              <a:rPr lang="en-US" altLang="zh-CN" sz="16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0" name="文本框 309"/>
          <p:cNvSpPr txBox="1"/>
          <p:nvPr/>
        </p:nvSpPr>
        <p:spPr>
          <a:xfrm>
            <a:off x="8326273" y="5129478"/>
            <a:ext cx="2870527" cy="584775"/>
          </a:xfrm>
          <a:prstGeom prst="rect">
            <a:avLst/>
          </a:prstGeom>
          <a:noFill/>
        </p:spPr>
        <p:txBody>
          <a:bodyPr wrap="square" rtlCol="0">
            <a:spAutoFit/>
          </a:bodyPr>
          <a:lstStyle/>
          <a:p>
            <a:r>
              <a:rPr lang="en-US" altLang="zh-CN" sz="16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93360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00086" y="6089650"/>
            <a:ext cx="3886905" cy="115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34" name="组合 33"/>
          <p:cNvGrpSpPr/>
          <p:nvPr/>
        </p:nvGrpSpPr>
        <p:grpSpPr>
          <a:xfrm>
            <a:off x="8121740" y="602219"/>
            <a:ext cx="5084620" cy="7422945"/>
            <a:chOff x="8151721" y="291298"/>
            <a:chExt cx="5084620" cy="7422945"/>
          </a:xfrm>
        </p:grpSpPr>
        <p:sp>
          <p:nvSpPr>
            <p:cNvPr id="35" name="矩形 34"/>
            <p:cNvSpPr/>
            <p:nvPr/>
          </p:nvSpPr>
          <p:spPr>
            <a:xfrm rot="2678193">
              <a:off x="9296158" y="4145726"/>
              <a:ext cx="3940183" cy="3268984"/>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 name="矩形 35"/>
            <p:cNvSpPr/>
            <p:nvPr/>
          </p:nvSpPr>
          <p:spPr>
            <a:xfrm rot="2735885">
              <a:off x="8151721" y="6380118"/>
              <a:ext cx="1334125" cy="133412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 name="矩形 36"/>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 name="矩形 37"/>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3" name="矩形 32"/>
          <p:cNvSpPr/>
          <p:nvPr/>
        </p:nvSpPr>
        <p:spPr>
          <a:xfrm>
            <a:off x="700086" y="2374793"/>
            <a:ext cx="4531479" cy="6745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latin typeface="Arial" panose="020B0604020202020204" pitchFamily="34" charset="0"/>
                <a:ea typeface="Segoe UI Emoji" panose="020B0502040204020203" pitchFamily="34" charset="0"/>
                <a:cs typeface="Arial" panose="020B0604020202020204" pitchFamily="34" charset="0"/>
                <a:sym typeface="Arial" panose="020B0604020202020204" pitchFamily="34" charset="0"/>
              </a:rPr>
              <a:t>ADD YOUR TITLE HERE</a:t>
            </a:r>
            <a:endParaRPr lang="zh-CN" altLang="en-US" sz="2400" dirty="0">
              <a:latin typeface="Arial" panose="020B0604020202020204" pitchFamily="34" charset="0"/>
              <a:cs typeface="Arial" panose="020B0604020202020204" pitchFamily="34" charset="0"/>
              <a:sym typeface="Arial" panose="020B0604020202020204" pitchFamily="34" charset="0"/>
            </a:endParaRPr>
          </a:p>
        </p:txBody>
      </p:sp>
      <p:grpSp>
        <p:nvGrpSpPr>
          <p:cNvPr id="13" name="组合 12"/>
          <p:cNvGrpSpPr/>
          <p:nvPr/>
        </p:nvGrpSpPr>
        <p:grpSpPr>
          <a:xfrm>
            <a:off x="-4764" y="57147"/>
            <a:ext cx="5899700" cy="955213"/>
            <a:chOff x="-4764" y="57147"/>
            <a:chExt cx="5899700" cy="955213"/>
          </a:xfrm>
        </p:grpSpPr>
        <p:grpSp>
          <p:nvGrpSpPr>
            <p:cNvPr id="14" name="组合 13"/>
            <p:cNvGrpSpPr/>
            <p:nvPr/>
          </p:nvGrpSpPr>
          <p:grpSpPr>
            <a:xfrm>
              <a:off x="-4764" y="57147"/>
              <a:ext cx="5888396" cy="914404"/>
              <a:chOff x="-4764" y="57147"/>
              <a:chExt cx="5888396" cy="914404"/>
            </a:xfrm>
          </p:grpSpPr>
          <p:sp>
            <p:nvSpPr>
              <p:cNvPr id="16" name="文本框 15"/>
              <p:cNvSpPr txBox="1"/>
              <p:nvPr/>
            </p:nvSpPr>
            <p:spPr>
              <a:xfrm>
                <a:off x="1040170" y="57147"/>
                <a:ext cx="4843462" cy="584775"/>
              </a:xfrm>
              <a:prstGeom prst="rect">
                <a:avLst/>
              </a:prstGeom>
              <a:noFill/>
            </p:spPr>
            <p:txBody>
              <a:bodyPr wrap="square" rtlCol="0">
                <a:spAutoFit/>
              </a:bodyPr>
              <a:lstStyle/>
              <a:p>
                <a:r>
                  <a:rPr lang="en-US" altLang="zh-CN" sz="3200" b="1" dirty="0">
                    <a:solidFill>
                      <a:schemeClr val="accent1">
                        <a:lumMod val="75000"/>
                      </a:schemeClr>
                    </a:solidFill>
                    <a:latin typeface="Arial" panose="020B0604020202020204" pitchFamily="34" charset="0"/>
                    <a:ea typeface="Segoe UI Emoji" panose="020B0502040204020203" pitchFamily="34" charset="0"/>
                    <a:cs typeface="Arial" panose="020B0604020202020204" pitchFamily="34" charset="0"/>
                    <a:sym typeface="Arial" panose="020B0604020202020204" pitchFamily="34" charset="0"/>
                  </a:rPr>
                  <a:t>ADD YOUR TITLE HERE</a:t>
                </a:r>
                <a:endParaRPr lang="zh-CN" altLang="en-US" sz="3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7" name="组合 16"/>
              <p:cNvGrpSpPr/>
              <p:nvPr/>
            </p:nvGrpSpPr>
            <p:grpSpPr>
              <a:xfrm>
                <a:off x="-4764" y="57152"/>
                <a:ext cx="981293" cy="914399"/>
                <a:chOff x="-4764" y="57152"/>
                <a:chExt cx="981293" cy="914399"/>
              </a:xfrm>
            </p:grpSpPr>
            <p:sp>
              <p:nvSpPr>
                <p:cNvPr id="18" name="矩形 17"/>
                <p:cNvSpPr/>
                <p:nvPr/>
              </p:nvSpPr>
              <p:spPr>
                <a:xfrm>
                  <a:off x="819154" y="142875"/>
                  <a:ext cx="157375"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9" name="组合 18"/>
                <p:cNvGrpSpPr/>
                <p:nvPr/>
              </p:nvGrpSpPr>
              <p:grpSpPr>
                <a:xfrm>
                  <a:off x="-4764" y="57152"/>
                  <a:ext cx="704852" cy="914399"/>
                  <a:chOff x="-4764" y="57152"/>
                  <a:chExt cx="704852" cy="914399"/>
                </a:xfrm>
              </p:grpSpPr>
              <p:sp>
                <p:nvSpPr>
                  <p:cNvPr id="20" name="矩形 19"/>
                  <p:cNvSpPr/>
                  <p:nvPr/>
                </p:nvSpPr>
                <p:spPr>
                  <a:xfrm>
                    <a:off x="-4764" y="142875"/>
                    <a:ext cx="704852"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21" name="组合 20"/>
                  <p:cNvGrpSpPr/>
                  <p:nvPr/>
                </p:nvGrpSpPr>
                <p:grpSpPr>
                  <a:xfrm>
                    <a:off x="0" y="57152"/>
                    <a:ext cx="662205" cy="914399"/>
                    <a:chOff x="0" y="57152"/>
                    <a:chExt cx="662205" cy="914399"/>
                  </a:xfrm>
                </p:grpSpPr>
                <p:sp>
                  <p:nvSpPr>
                    <p:cNvPr id="22" name="文本框 21"/>
                    <p:cNvSpPr txBox="1"/>
                    <p:nvPr/>
                  </p:nvSpPr>
                  <p:spPr>
                    <a:xfrm>
                      <a:off x="124255" y="57152"/>
                      <a:ext cx="332509" cy="769441"/>
                    </a:xfrm>
                    <a:prstGeom prst="rect">
                      <a:avLst/>
                    </a:prstGeom>
                    <a:noFill/>
                  </p:spPr>
                  <p:txBody>
                    <a:bodyPr wrap="square" rtlCol="0">
                      <a:spAutoFit/>
                    </a:bodyPr>
                    <a:lstStyle/>
                    <a:p>
                      <a:r>
                        <a:rPr lang="en-US" altLang="zh-CN" sz="4400">
                          <a:solidFill>
                            <a:schemeClr val="bg1"/>
                          </a:solidFill>
                          <a:latin typeface="Arial" panose="020B0604020202020204" pitchFamily="34" charset="0"/>
                          <a:ea typeface="Segoe UI Black" panose="020B0A02040204020203" pitchFamily="34" charset="0"/>
                          <a:cs typeface="Arial" panose="020B0604020202020204" pitchFamily="34" charset="0"/>
                          <a:sym typeface="Arial" panose="020B0604020202020204" pitchFamily="34" charset="0"/>
                        </a:rPr>
                        <a:t>4</a:t>
                      </a:r>
                      <a:endParaRPr lang="zh-CN" altLang="en-US" sz="4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3" name="文本框 22"/>
                    <p:cNvSpPr txBox="1"/>
                    <p:nvPr/>
                  </p:nvSpPr>
                  <p:spPr>
                    <a:xfrm>
                      <a:off x="0" y="602219"/>
                      <a:ext cx="662205" cy="369332"/>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Part</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grpSp>
        </p:grpSp>
        <p:sp>
          <p:nvSpPr>
            <p:cNvPr id="15" name="文本框 14"/>
            <p:cNvSpPr txBox="1"/>
            <p:nvPr/>
          </p:nvSpPr>
          <p:spPr>
            <a:xfrm>
              <a:off x="1042987" y="612250"/>
              <a:ext cx="4851949" cy="400110"/>
            </a:xfrm>
            <a:prstGeom prst="rect">
              <a:avLst/>
            </a:prstGeom>
            <a:noFill/>
          </p:spPr>
          <p:txBody>
            <a:bodyPr wrap="square" rtlCol="0">
              <a:spAutoFit/>
            </a:bodyPr>
            <a:lstStyle/>
            <a:p>
              <a:r>
                <a:rPr lang="en-US" altLang="zh-CN" sz="20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Add your text here add your text here</a:t>
              </a:r>
              <a:endParaRPr lang="zh-CN" altLang="en-US" sz="20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pic>
        <p:nvPicPr>
          <p:cNvPr id="30" name="图片 2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586990" y="1465802"/>
            <a:ext cx="3411276" cy="4739056"/>
          </a:xfrm>
          <a:custGeom>
            <a:avLst/>
            <a:gdLst>
              <a:gd name="connsiteX0" fmla="*/ 0 w 3701143"/>
              <a:gd name="connsiteY0" fmla="*/ 0 h 3606942"/>
              <a:gd name="connsiteX1" fmla="*/ 3701143 w 3701143"/>
              <a:gd name="connsiteY1" fmla="*/ 0 h 3606942"/>
              <a:gd name="connsiteX2" fmla="*/ 3701143 w 3701143"/>
              <a:gd name="connsiteY2" fmla="*/ 3606942 h 3606942"/>
              <a:gd name="connsiteX3" fmla="*/ 0 w 3701143"/>
              <a:gd name="connsiteY3" fmla="*/ 3606942 h 3606942"/>
            </a:gdLst>
            <a:ahLst/>
            <a:cxnLst>
              <a:cxn ang="0">
                <a:pos x="connsiteX0" y="connsiteY0"/>
              </a:cxn>
              <a:cxn ang="0">
                <a:pos x="connsiteX1" y="connsiteY1"/>
              </a:cxn>
              <a:cxn ang="0">
                <a:pos x="connsiteX2" y="connsiteY2"/>
              </a:cxn>
              <a:cxn ang="0">
                <a:pos x="connsiteX3" y="connsiteY3"/>
              </a:cxn>
            </a:cxnLst>
            <a:rect l="l" t="t" r="r" b="b"/>
            <a:pathLst>
              <a:path w="3701143" h="3606942">
                <a:moveTo>
                  <a:pt x="0" y="0"/>
                </a:moveTo>
                <a:lnTo>
                  <a:pt x="3701143" y="0"/>
                </a:lnTo>
                <a:lnTo>
                  <a:pt x="3701143" y="3606942"/>
                </a:lnTo>
                <a:lnTo>
                  <a:pt x="0" y="3606942"/>
                </a:lnTo>
                <a:close/>
              </a:path>
            </a:pathLst>
          </a:custGeom>
        </p:spPr>
      </p:pic>
      <p:pic>
        <p:nvPicPr>
          <p:cNvPr id="31" name="图片 3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189708" y="1465802"/>
            <a:ext cx="2435721" cy="2540141"/>
          </a:xfrm>
          <a:custGeom>
            <a:avLst/>
            <a:gdLst>
              <a:gd name="connsiteX0" fmla="*/ 0 w 3701143"/>
              <a:gd name="connsiteY0" fmla="*/ 0 h 3606942"/>
              <a:gd name="connsiteX1" fmla="*/ 3701143 w 3701143"/>
              <a:gd name="connsiteY1" fmla="*/ 0 h 3606942"/>
              <a:gd name="connsiteX2" fmla="*/ 3701143 w 3701143"/>
              <a:gd name="connsiteY2" fmla="*/ 3606942 h 3606942"/>
              <a:gd name="connsiteX3" fmla="*/ 0 w 3701143"/>
              <a:gd name="connsiteY3" fmla="*/ 3606942 h 3606942"/>
            </a:gdLst>
            <a:ahLst/>
            <a:cxnLst>
              <a:cxn ang="0">
                <a:pos x="connsiteX0" y="connsiteY0"/>
              </a:cxn>
              <a:cxn ang="0">
                <a:pos x="connsiteX1" y="connsiteY1"/>
              </a:cxn>
              <a:cxn ang="0">
                <a:pos x="connsiteX2" y="connsiteY2"/>
              </a:cxn>
              <a:cxn ang="0">
                <a:pos x="connsiteX3" y="connsiteY3"/>
              </a:cxn>
            </a:cxnLst>
            <a:rect l="l" t="t" r="r" b="b"/>
            <a:pathLst>
              <a:path w="3701143" h="3606942">
                <a:moveTo>
                  <a:pt x="0" y="0"/>
                </a:moveTo>
                <a:lnTo>
                  <a:pt x="3701143" y="0"/>
                </a:lnTo>
                <a:lnTo>
                  <a:pt x="3701143" y="3606942"/>
                </a:lnTo>
                <a:lnTo>
                  <a:pt x="0" y="3606942"/>
                </a:lnTo>
                <a:close/>
              </a:path>
            </a:pathLst>
          </a:custGeom>
        </p:spPr>
      </p:pic>
      <p:pic>
        <p:nvPicPr>
          <p:cNvPr id="32" name="图片 3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189708" y="4223817"/>
            <a:ext cx="3232797" cy="1981041"/>
          </a:xfrm>
          <a:custGeom>
            <a:avLst/>
            <a:gdLst>
              <a:gd name="connsiteX0" fmla="*/ 0 w 3701143"/>
              <a:gd name="connsiteY0" fmla="*/ 0 h 3606942"/>
              <a:gd name="connsiteX1" fmla="*/ 3701143 w 3701143"/>
              <a:gd name="connsiteY1" fmla="*/ 0 h 3606942"/>
              <a:gd name="connsiteX2" fmla="*/ 3701143 w 3701143"/>
              <a:gd name="connsiteY2" fmla="*/ 3606942 h 3606942"/>
              <a:gd name="connsiteX3" fmla="*/ 0 w 3701143"/>
              <a:gd name="connsiteY3" fmla="*/ 3606942 h 3606942"/>
            </a:gdLst>
            <a:ahLst/>
            <a:cxnLst>
              <a:cxn ang="0">
                <a:pos x="connsiteX0" y="connsiteY0"/>
              </a:cxn>
              <a:cxn ang="0">
                <a:pos x="connsiteX1" y="connsiteY1"/>
              </a:cxn>
              <a:cxn ang="0">
                <a:pos x="connsiteX2" y="connsiteY2"/>
              </a:cxn>
              <a:cxn ang="0">
                <a:pos x="connsiteX3" y="connsiteY3"/>
              </a:cxn>
            </a:cxnLst>
            <a:rect l="l" t="t" r="r" b="b"/>
            <a:pathLst>
              <a:path w="3701143" h="3606942">
                <a:moveTo>
                  <a:pt x="0" y="0"/>
                </a:moveTo>
                <a:lnTo>
                  <a:pt x="3701143" y="0"/>
                </a:lnTo>
                <a:lnTo>
                  <a:pt x="3701143" y="3606942"/>
                </a:lnTo>
                <a:lnTo>
                  <a:pt x="0" y="3606942"/>
                </a:lnTo>
                <a:close/>
              </a:path>
            </a:pathLst>
          </a:custGeom>
        </p:spPr>
      </p:pic>
      <p:sp>
        <p:nvSpPr>
          <p:cNvPr id="2" name="矩形 1"/>
          <p:cNvSpPr/>
          <p:nvPr/>
        </p:nvSpPr>
        <p:spPr>
          <a:xfrm>
            <a:off x="700087" y="1465802"/>
            <a:ext cx="4681382" cy="6745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bg1"/>
                </a:solidFill>
                <a:latin typeface="Arial" panose="020B0604020202020204" pitchFamily="34" charset="0"/>
                <a:ea typeface="Segoe UI Emoji" panose="020B0502040204020203" pitchFamily="34" charset="0"/>
                <a:cs typeface="Arial" panose="020B0604020202020204" pitchFamily="34" charset="0"/>
                <a:sym typeface="Arial" panose="020B0604020202020204" pitchFamily="34" charset="0"/>
              </a:rPr>
              <a:t>ADD YOUR TITLE HERE AND</a:t>
            </a:r>
            <a:endParaRPr lang="zh-CN" altLang="en-US" sz="2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9" name="文本框 38"/>
          <p:cNvSpPr txBox="1"/>
          <p:nvPr/>
        </p:nvSpPr>
        <p:spPr>
          <a:xfrm>
            <a:off x="700086" y="3264385"/>
            <a:ext cx="3886904" cy="2800767"/>
          </a:xfrm>
          <a:prstGeom prst="rect">
            <a:avLst/>
          </a:prstGeom>
          <a:noFill/>
        </p:spPr>
        <p:txBody>
          <a:bodyPr wrap="square" rtlCol="0">
            <a:spAutoFit/>
          </a:bodyPr>
          <a:lstStyle/>
          <a:p>
            <a:r>
              <a:rPr lang="en-US" altLang="zh-CN" sz="2200" dirty="0">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a:t>
            </a:r>
            <a:endParaRPr lang="zh-CN" altLang="en-US" sz="2200" dirty="0">
              <a:latin typeface="Arial" panose="020B0604020202020204" pitchFamily="34" charset="0"/>
              <a:cs typeface="Arial" panose="020B0604020202020204" pitchFamily="34" charset="0"/>
              <a:sym typeface="Arial" panose="020B0604020202020204" pitchFamily="34" charset="0"/>
            </a:endParaRPr>
          </a:p>
          <a:p>
            <a:endParaRPr lang="zh-CN" altLang="en-US" sz="22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3253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文本框 16"/>
          <p:cNvSpPr txBox="1"/>
          <p:nvPr/>
        </p:nvSpPr>
        <p:spPr>
          <a:xfrm>
            <a:off x="3735422" y="2607658"/>
            <a:ext cx="5350213" cy="1569660"/>
          </a:xfrm>
          <a:prstGeom prst="rect">
            <a:avLst/>
          </a:prstGeom>
          <a:noFill/>
        </p:spPr>
        <p:txBody>
          <a:bodyPr wrap="square" rtlCol="0">
            <a:spAutoFit/>
          </a:bodyPr>
          <a:lstStyle/>
          <a:p>
            <a:r>
              <a:rPr lang="en-US" altLang="zh-CN" sz="9600">
                <a:solidFill>
                  <a:schemeClr val="bg1"/>
                </a:solidFill>
                <a:latin typeface="Arial" panose="020B0604020202020204" pitchFamily="34" charset="0"/>
                <a:ea typeface="Segoe UI Emoji" panose="020B0502040204020203" pitchFamily="34" charset="0"/>
                <a:cs typeface="Arial" panose="020B0604020202020204" pitchFamily="34" charset="0"/>
                <a:sym typeface="Arial" panose="020B0604020202020204" pitchFamily="34" charset="0"/>
              </a:rPr>
              <a:t>THANKS</a:t>
            </a:r>
            <a:endParaRPr lang="zh-CN" altLang="en-US" sz="960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8" name="直角三角形 17"/>
          <p:cNvSpPr/>
          <p:nvPr/>
        </p:nvSpPr>
        <p:spPr>
          <a:xfrm rot="5400000">
            <a:off x="-1999037" y="1999033"/>
            <a:ext cx="6858003" cy="2859933"/>
          </a:xfrm>
          <a:prstGeom prst="rtTriangl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 name="直角三角形 18"/>
          <p:cNvSpPr/>
          <p:nvPr/>
        </p:nvSpPr>
        <p:spPr>
          <a:xfrm rot="16200000">
            <a:off x="7333032" y="1999035"/>
            <a:ext cx="6858003" cy="2859933"/>
          </a:xfrm>
          <a:prstGeom prst="rtTriangl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9909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6192982" cy="6858000"/>
          </a:xfrm>
          <a:prstGeom prst="rect">
            <a:avLst/>
          </a:prstGeom>
        </p:spPr>
      </p:pic>
      <p:sp>
        <p:nvSpPr>
          <p:cNvPr id="6" name="矩形 5"/>
          <p:cNvSpPr/>
          <p:nvPr/>
        </p:nvSpPr>
        <p:spPr>
          <a:xfrm>
            <a:off x="5486400" y="0"/>
            <a:ext cx="706583" cy="3519055"/>
          </a:xfrm>
          <a:custGeom>
            <a:avLst/>
            <a:gdLst>
              <a:gd name="connsiteX0" fmla="*/ 0 w 997527"/>
              <a:gd name="connsiteY0" fmla="*/ 0 h 3519055"/>
              <a:gd name="connsiteX1" fmla="*/ 997527 w 997527"/>
              <a:gd name="connsiteY1" fmla="*/ 0 h 3519055"/>
              <a:gd name="connsiteX2" fmla="*/ 997527 w 997527"/>
              <a:gd name="connsiteY2" fmla="*/ 3519055 h 3519055"/>
              <a:gd name="connsiteX3" fmla="*/ 0 w 997527"/>
              <a:gd name="connsiteY3" fmla="*/ 3519055 h 3519055"/>
              <a:gd name="connsiteX4" fmla="*/ 0 w 997527"/>
              <a:gd name="connsiteY4" fmla="*/ 0 h 3519055"/>
              <a:gd name="connsiteX0" fmla="*/ 0 w 997527"/>
              <a:gd name="connsiteY0" fmla="*/ 0 h 3519055"/>
              <a:gd name="connsiteX1" fmla="*/ 997527 w 997527"/>
              <a:gd name="connsiteY1" fmla="*/ 0 h 3519055"/>
              <a:gd name="connsiteX2" fmla="*/ 997527 w 997527"/>
              <a:gd name="connsiteY2" fmla="*/ 3519055 h 3519055"/>
              <a:gd name="connsiteX3" fmla="*/ 0 w 997527"/>
              <a:gd name="connsiteY3" fmla="*/ 2951018 h 3519055"/>
              <a:gd name="connsiteX4" fmla="*/ 0 w 997527"/>
              <a:gd name="connsiteY4" fmla="*/ 0 h 351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527" h="3519055">
                <a:moveTo>
                  <a:pt x="0" y="0"/>
                </a:moveTo>
                <a:lnTo>
                  <a:pt x="997527" y="0"/>
                </a:lnTo>
                <a:lnTo>
                  <a:pt x="997527" y="3519055"/>
                </a:lnTo>
                <a:lnTo>
                  <a:pt x="0" y="295101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 name="矩形 6"/>
          <p:cNvSpPr/>
          <p:nvPr/>
        </p:nvSpPr>
        <p:spPr>
          <a:xfrm>
            <a:off x="5486400" y="3519055"/>
            <a:ext cx="706583" cy="3338945"/>
          </a:xfrm>
          <a:custGeom>
            <a:avLst/>
            <a:gdLst>
              <a:gd name="connsiteX0" fmla="*/ 0 w 997527"/>
              <a:gd name="connsiteY0" fmla="*/ 0 h 3338945"/>
              <a:gd name="connsiteX1" fmla="*/ 997527 w 997527"/>
              <a:gd name="connsiteY1" fmla="*/ 0 h 3338945"/>
              <a:gd name="connsiteX2" fmla="*/ 997527 w 997527"/>
              <a:gd name="connsiteY2" fmla="*/ 3338945 h 3338945"/>
              <a:gd name="connsiteX3" fmla="*/ 0 w 997527"/>
              <a:gd name="connsiteY3" fmla="*/ 3338945 h 3338945"/>
              <a:gd name="connsiteX4" fmla="*/ 0 w 997527"/>
              <a:gd name="connsiteY4" fmla="*/ 0 h 3338945"/>
              <a:gd name="connsiteX0" fmla="*/ 13854 w 997527"/>
              <a:gd name="connsiteY0" fmla="*/ 457200 h 3338945"/>
              <a:gd name="connsiteX1" fmla="*/ 997527 w 997527"/>
              <a:gd name="connsiteY1" fmla="*/ 0 h 3338945"/>
              <a:gd name="connsiteX2" fmla="*/ 997527 w 997527"/>
              <a:gd name="connsiteY2" fmla="*/ 3338945 h 3338945"/>
              <a:gd name="connsiteX3" fmla="*/ 0 w 997527"/>
              <a:gd name="connsiteY3" fmla="*/ 3338945 h 3338945"/>
              <a:gd name="connsiteX4" fmla="*/ 13854 w 997527"/>
              <a:gd name="connsiteY4" fmla="*/ 457200 h 3338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527" h="3338945">
                <a:moveTo>
                  <a:pt x="13854" y="457200"/>
                </a:moveTo>
                <a:lnTo>
                  <a:pt x="997527" y="0"/>
                </a:lnTo>
                <a:lnTo>
                  <a:pt x="997527" y="3338945"/>
                </a:lnTo>
                <a:lnTo>
                  <a:pt x="0" y="3338945"/>
                </a:lnTo>
                <a:lnTo>
                  <a:pt x="13854" y="457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 name="文本框 7"/>
          <p:cNvSpPr txBox="1"/>
          <p:nvPr/>
        </p:nvSpPr>
        <p:spPr>
          <a:xfrm>
            <a:off x="4530439" y="13855"/>
            <a:ext cx="872836" cy="1569660"/>
          </a:xfrm>
          <a:prstGeom prst="rect">
            <a:avLst/>
          </a:prstGeom>
          <a:noFill/>
        </p:spPr>
        <p:txBody>
          <a:bodyPr wrap="square" rtlCol="0">
            <a:spAutoFit/>
          </a:bodyPr>
          <a:lstStyle/>
          <a:p>
            <a:r>
              <a:rPr lang="en-US" altLang="zh-CN" sz="9600" dirty="0">
                <a:ln w="31750">
                  <a:solidFill>
                    <a:schemeClr val="bg1"/>
                  </a:solidFill>
                </a:ln>
                <a:solidFill>
                  <a:schemeClr val="bg1"/>
                </a:solidFill>
                <a:latin typeface="Arial" panose="020B0604020202020204" pitchFamily="34" charset="0"/>
                <a:ea typeface="Segoe UI Emoji" panose="020B0502040204020203" pitchFamily="34" charset="0"/>
                <a:cs typeface="Arial" panose="020B0604020202020204" pitchFamily="34" charset="0"/>
                <a:sym typeface="Arial" panose="020B0604020202020204" pitchFamily="34" charset="0"/>
              </a:rPr>
              <a:t>C</a:t>
            </a:r>
            <a:endParaRPr lang="zh-CN" altLang="en-US" sz="9600" dirty="0">
              <a:ln w="31750">
                <a:solidFill>
                  <a:schemeClr val="bg1"/>
                </a:solidFill>
              </a:ln>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9" name="文本框 8"/>
          <p:cNvSpPr txBox="1"/>
          <p:nvPr/>
        </p:nvSpPr>
        <p:spPr>
          <a:xfrm>
            <a:off x="5486400" y="253940"/>
            <a:ext cx="4253346" cy="1200329"/>
          </a:xfrm>
          <a:prstGeom prst="rect">
            <a:avLst/>
          </a:prstGeom>
          <a:noFill/>
        </p:spPr>
        <p:txBody>
          <a:bodyPr wrap="square" rtlCol="0">
            <a:spAutoFit/>
          </a:bodyPr>
          <a:lstStyle/>
          <a:p>
            <a:r>
              <a:rPr lang="en-US" altLang="zh-CN" sz="7200" dirty="0" err="1">
                <a:solidFill>
                  <a:schemeClr val="accent1">
                    <a:lumMod val="75000"/>
                  </a:schemeClr>
                </a:solidFill>
                <a:latin typeface="Arial" panose="020B0604020202020204" pitchFamily="34" charset="0"/>
                <a:ea typeface="Segoe UI Emoji" panose="020B0502040204020203" pitchFamily="34" charset="0"/>
                <a:cs typeface="Arial" panose="020B0604020202020204" pitchFamily="34" charset="0"/>
                <a:sym typeface="Arial" panose="020B0604020202020204" pitchFamily="34" charset="0"/>
              </a:rPr>
              <a:t>ont</a:t>
            </a:r>
            <a:r>
              <a:rPr lang="en-US" altLang="zh-CN" sz="7200" dirty="0" err="1">
                <a:solidFill>
                  <a:schemeClr val="accent1">
                    <a:lumMod val="60000"/>
                    <a:lumOff val="40000"/>
                  </a:schemeClr>
                </a:solidFill>
                <a:latin typeface="Arial" panose="020B0604020202020204" pitchFamily="34" charset="0"/>
                <a:ea typeface="Segoe UI Emoji" panose="020B0502040204020203" pitchFamily="34" charset="0"/>
                <a:cs typeface="Arial" panose="020B0604020202020204" pitchFamily="34" charset="0"/>
                <a:sym typeface="Arial" panose="020B0604020202020204" pitchFamily="34" charset="0"/>
              </a:rPr>
              <a:t>ents</a:t>
            </a:r>
            <a:endParaRPr lang="zh-CN" altLang="en-US" sz="7200" dirty="0">
              <a:solidFill>
                <a:schemeClr val="accent1">
                  <a:lumMod val="60000"/>
                  <a:lumOff val="4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 name="直角三角形 13"/>
          <p:cNvSpPr/>
          <p:nvPr/>
        </p:nvSpPr>
        <p:spPr>
          <a:xfrm>
            <a:off x="0" y="1873598"/>
            <a:ext cx="1771649" cy="4984402"/>
          </a:xfrm>
          <a:prstGeom prst="rtTriangl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椭圆 14"/>
          <p:cNvSpPr/>
          <p:nvPr/>
        </p:nvSpPr>
        <p:spPr>
          <a:xfrm>
            <a:off x="6989618" y="1873598"/>
            <a:ext cx="817418" cy="81741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椭圆 15"/>
          <p:cNvSpPr/>
          <p:nvPr/>
        </p:nvSpPr>
        <p:spPr>
          <a:xfrm>
            <a:off x="6989618" y="3110346"/>
            <a:ext cx="817418" cy="81741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 name="椭圆 16"/>
          <p:cNvSpPr/>
          <p:nvPr/>
        </p:nvSpPr>
        <p:spPr>
          <a:xfrm>
            <a:off x="6989618" y="4371109"/>
            <a:ext cx="817418" cy="8174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 name="椭圆 17"/>
          <p:cNvSpPr/>
          <p:nvPr/>
        </p:nvSpPr>
        <p:spPr>
          <a:xfrm>
            <a:off x="6989618" y="5631872"/>
            <a:ext cx="817418" cy="8174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 name="文本框 18"/>
          <p:cNvSpPr txBox="1"/>
          <p:nvPr/>
        </p:nvSpPr>
        <p:spPr>
          <a:xfrm>
            <a:off x="7176657" y="1967438"/>
            <a:ext cx="332509" cy="646331"/>
          </a:xfrm>
          <a:prstGeom prst="rect">
            <a:avLst/>
          </a:prstGeom>
          <a:noFill/>
        </p:spPr>
        <p:txBody>
          <a:bodyPr wrap="square" rtlCol="0">
            <a:spAutoFit/>
          </a:bodyPr>
          <a:lstStyle/>
          <a:p>
            <a:r>
              <a:rPr lang="en-US" altLang="zh-CN" sz="3600" dirty="0">
                <a:solidFill>
                  <a:schemeClr val="bg1"/>
                </a:solidFill>
                <a:latin typeface="Arial" panose="020B0604020202020204" pitchFamily="34" charset="0"/>
                <a:ea typeface="Segoe UI Black" panose="020B0A02040204020203" pitchFamily="34" charset="0"/>
                <a:cs typeface="Arial" panose="020B0604020202020204" pitchFamily="34" charset="0"/>
                <a:sym typeface="Arial" panose="020B0604020202020204" pitchFamily="34" charset="0"/>
              </a:rPr>
              <a:t>1</a:t>
            </a:r>
            <a:endParaRPr lang="zh-CN" altLang="en-US" sz="3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0" name="文本框 19"/>
          <p:cNvSpPr txBox="1"/>
          <p:nvPr/>
        </p:nvSpPr>
        <p:spPr>
          <a:xfrm>
            <a:off x="7176657" y="3195889"/>
            <a:ext cx="332509" cy="646331"/>
          </a:xfrm>
          <a:prstGeom prst="rect">
            <a:avLst/>
          </a:prstGeom>
          <a:noFill/>
        </p:spPr>
        <p:txBody>
          <a:bodyPr wrap="square" rtlCol="0">
            <a:spAutoFit/>
          </a:bodyPr>
          <a:lstStyle/>
          <a:p>
            <a:r>
              <a:rPr lang="en-US" altLang="zh-CN" sz="3600" dirty="0">
                <a:solidFill>
                  <a:schemeClr val="bg1"/>
                </a:solidFill>
                <a:latin typeface="Arial" panose="020B0604020202020204" pitchFamily="34" charset="0"/>
                <a:ea typeface="Segoe UI Black" panose="020B0A02040204020203" pitchFamily="34" charset="0"/>
                <a:cs typeface="Arial" panose="020B0604020202020204" pitchFamily="34" charset="0"/>
                <a:sym typeface="Arial" panose="020B0604020202020204" pitchFamily="34" charset="0"/>
              </a:rPr>
              <a:t>2</a:t>
            </a:r>
            <a:endParaRPr lang="zh-CN" altLang="en-US" sz="3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1" name="文本框 20"/>
          <p:cNvSpPr txBox="1"/>
          <p:nvPr/>
        </p:nvSpPr>
        <p:spPr>
          <a:xfrm>
            <a:off x="7176657" y="4456652"/>
            <a:ext cx="332509" cy="646331"/>
          </a:xfrm>
          <a:prstGeom prst="rect">
            <a:avLst/>
          </a:prstGeom>
          <a:noFill/>
        </p:spPr>
        <p:txBody>
          <a:bodyPr wrap="square" rtlCol="0">
            <a:spAutoFit/>
          </a:bodyPr>
          <a:lstStyle/>
          <a:p>
            <a:r>
              <a:rPr lang="en-US" altLang="zh-CN" sz="3600" dirty="0">
                <a:solidFill>
                  <a:schemeClr val="bg1"/>
                </a:solidFill>
                <a:latin typeface="Arial" panose="020B0604020202020204" pitchFamily="34" charset="0"/>
                <a:ea typeface="Segoe UI Black" panose="020B0A02040204020203" pitchFamily="34" charset="0"/>
                <a:cs typeface="Arial" panose="020B0604020202020204" pitchFamily="34" charset="0"/>
                <a:sym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2" name="文本框 21"/>
          <p:cNvSpPr txBox="1"/>
          <p:nvPr/>
        </p:nvSpPr>
        <p:spPr>
          <a:xfrm>
            <a:off x="7176657" y="5717415"/>
            <a:ext cx="332509" cy="646331"/>
          </a:xfrm>
          <a:prstGeom prst="rect">
            <a:avLst/>
          </a:prstGeom>
          <a:noFill/>
        </p:spPr>
        <p:txBody>
          <a:bodyPr wrap="square" rtlCol="0">
            <a:spAutoFit/>
          </a:bodyPr>
          <a:lstStyle/>
          <a:p>
            <a:r>
              <a:rPr lang="en-US" altLang="zh-CN" sz="3600" dirty="0">
                <a:solidFill>
                  <a:schemeClr val="bg1"/>
                </a:solidFill>
                <a:latin typeface="Arial" panose="020B0604020202020204" pitchFamily="34" charset="0"/>
                <a:ea typeface="Segoe UI Black" panose="020B0A02040204020203" pitchFamily="34" charset="0"/>
                <a:cs typeface="Arial" panose="020B0604020202020204" pitchFamily="34" charset="0"/>
                <a:sym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3" name="文本框 22"/>
          <p:cNvSpPr txBox="1"/>
          <p:nvPr/>
        </p:nvSpPr>
        <p:spPr>
          <a:xfrm>
            <a:off x="7994075" y="1875104"/>
            <a:ext cx="3823854" cy="830997"/>
          </a:xfrm>
          <a:prstGeom prst="rect">
            <a:avLst/>
          </a:prstGeom>
          <a:noFill/>
        </p:spPr>
        <p:txBody>
          <a:bodyPr wrap="square" rtlCol="0">
            <a:spAutoFit/>
          </a:bodyPr>
          <a:lstStyle/>
          <a:p>
            <a:r>
              <a:rPr lang="en-US" altLang="zh-CN" sz="2400" dirty="0">
                <a:solidFill>
                  <a:schemeClr val="tx1">
                    <a:lumMod val="65000"/>
                    <a:lumOff val="35000"/>
                  </a:schemeClr>
                </a:solidFill>
                <a:latin typeface="Arial" panose="020B0604020202020204" pitchFamily="34" charset="0"/>
                <a:ea typeface="Tahoma" panose="020B0604030504040204" pitchFamily="34" charset="0"/>
                <a:cs typeface="Arial" panose="020B0604020202020204" pitchFamily="34" charset="0"/>
                <a:sym typeface="Arial" panose="020B0604020202020204" pitchFamily="34" charset="0"/>
              </a:rPr>
              <a:t>Lorem ipsum dolor sit amet, adipiscing elit.</a:t>
            </a:r>
            <a:endParaRPr lang="zh-CN" altLang="en-US" sz="24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4" name="文本框 23"/>
          <p:cNvSpPr txBox="1"/>
          <p:nvPr/>
        </p:nvSpPr>
        <p:spPr>
          <a:xfrm>
            <a:off x="7994075" y="3135867"/>
            <a:ext cx="3823854" cy="830997"/>
          </a:xfrm>
          <a:prstGeom prst="rect">
            <a:avLst/>
          </a:prstGeom>
          <a:noFill/>
        </p:spPr>
        <p:txBody>
          <a:bodyPr wrap="square" rtlCol="0">
            <a:spAutoFit/>
          </a:bodyPr>
          <a:lstStyle/>
          <a:p>
            <a:r>
              <a:rPr lang="en-US" altLang="zh-CN" sz="2400" dirty="0">
                <a:solidFill>
                  <a:schemeClr val="tx1">
                    <a:lumMod val="65000"/>
                    <a:lumOff val="35000"/>
                  </a:schemeClr>
                </a:solidFill>
                <a:latin typeface="Arial" panose="020B0604020202020204" pitchFamily="34" charset="0"/>
                <a:ea typeface="Tahoma" panose="020B0604030504040204" pitchFamily="34" charset="0"/>
                <a:cs typeface="Arial" panose="020B0604020202020204" pitchFamily="34" charset="0"/>
                <a:sym typeface="Arial" panose="020B0604020202020204" pitchFamily="34" charset="0"/>
              </a:rPr>
              <a:t>Lorem ipsum dolor sit amet, adipiscing elit.</a:t>
            </a:r>
            <a:endParaRPr lang="zh-CN" altLang="en-US" sz="24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 name="文本框 24"/>
          <p:cNvSpPr txBox="1"/>
          <p:nvPr/>
        </p:nvSpPr>
        <p:spPr>
          <a:xfrm>
            <a:off x="7994075" y="4371109"/>
            <a:ext cx="3823854" cy="830997"/>
          </a:xfrm>
          <a:prstGeom prst="rect">
            <a:avLst/>
          </a:prstGeom>
          <a:noFill/>
        </p:spPr>
        <p:txBody>
          <a:bodyPr wrap="square" rtlCol="0">
            <a:spAutoFit/>
          </a:bodyPr>
          <a:lstStyle/>
          <a:p>
            <a:r>
              <a:rPr lang="en-US" altLang="zh-CN" sz="2400" dirty="0">
                <a:solidFill>
                  <a:schemeClr val="tx1">
                    <a:lumMod val="65000"/>
                    <a:lumOff val="35000"/>
                  </a:schemeClr>
                </a:solidFill>
                <a:latin typeface="Arial" panose="020B0604020202020204" pitchFamily="34" charset="0"/>
                <a:ea typeface="Tahoma" panose="020B0604030504040204" pitchFamily="34" charset="0"/>
                <a:cs typeface="Arial" panose="020B0604020202020204" pitchFamily="34" charset="0"/>
                <a:sym typeface="Arial" panose="020B0604020202020204" pitchFamily="34" charset="0"/>
              </a:rPr>
              <a:t>Lorem ipsum dolor sit amet, adipiscing elit.</a:t>
            </a:r>
            <a:endParaRPr lang="zh-CN" altLang="en-US" sz="24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6" name="文本框 25"/>
          <p:cNvSpPr txBox="1"/>
          <p:nvPr/>
        </p:nvSpPr>
        <p:spPr>
          <a:xfrm>
            <a:off x="7994075" y="5631872"/>
            <a:ext cx="3823854" cy="830997"/>
          </a:xfrm>
          <a:prstGeom prst="rect">
            <a:avLst/>
          </a:prstGeom>
          <a:noFill/>
        </p:spPr>
        <p:txBody>
          <a:bodyPr wrap="square" rtlCol="0">
            <a:spAutoFit/>
          </a:bodyPr>
          <a:lstStyle/>
          <a:p>
            <a:r>
              <a:rPr lang="en-US" altLang="zh-CN" sz="2400" dirty="0">
                <a:solidFill>
                  <a:schemeClr val="tx1">
                    <a:lumMod val="65000"/>
                    <a:lumOff val="35000"/>
                  </a:schemeClr>
                </a:solidFill>
                <a:latin typeface="Arial" panose="020B0604020202020204" pitchFamily="34" charset="0"/>
                <a:ea typeface="Tahoma" panose="020B0604030504040204" pitchFamily="34" charset="0"/>
                <a:cs typeface="Arial" panose="020B0604020202020204" pitchFamily="34" charset="0"/>
                <a:sym typeface="Arial" panose="020B0604020202020204" pitchFamily="34" charset="0"/>
              </a:rPr>
              <a:t>Lorem ipsum dolor sit amet, adipiscing elit.</a:t>
            </a:r>
            <a:endParaRPr lang="zh-CN" altLang="en-US" sz="24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7" name="直角三角形 26"/>
          <p:cNvSpPr/>
          <p:nvPr/>
        </p:nvSpPr>
        <p:spPr>
          <a:xfrm flipV="1">
            <a:off x="0" y="-43208"/>
            <a:ext cx="1302326" cy="3885427"/>
          </a:xfrm>
          <a:prstGeom prst="rtTriangl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4928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nvSpPr>
        <p:spPr>
          <a:xfrm rot="16200000" flipV="1">
            <a:off x="54763" y="-54769"/>
            <a:ext cx="6858001" cy="6967535"/>
          </a:xfrm>
          <a:custGeom>
            <a:avLst/>
            <a:gdLst>
              <a:gd name="connsiteX0" fmla="*/ 0 w 6858001"/>
              <a:gd name="connsiteY0" fmla="*/ 7315202 h 7315202"/>
              <a:gd name="connsiteX1" fmla="*/ 3429001 w 6858001"/>
              <a:gd name="connsiteY1" fmla="*/ 0 h 7315202"/>
              <a:gd name="connsiteX2" fmla="*/ 6858001 w 6858001"/>
              <a:gd name="connsiteY2" fmla="*/ 7315202 h 7315202"/>
              <a:gd name="connsiteX3" fmla="*/ 0 w 6858001"/>
              <a:gd name="connsiteY3" fmla="*/ 7315202 h 7315202"/>
              <a:gd name="connsiteX0" fmla="*/ 0 w 6858001"/>
              <a:gd name="connsiteY0" fmla="*/ 6986586 h 6986586"/>
              <a:gd name="connsiteX1" fmla="*/ 3600448 w 6858001"/>
              <a:gd name="connsiteY1" fmla="*/ 0 h 6986586"/>
              <a:gd name="connsiteX2" fmla="*/ 6858001 w 6858001"/>
              <a:gd name="connsiteY2" fmla="*/ 6986586 h 6986586"/>
              <a:gd name="connsiteX3" fmla="*/ 0 w 6858001"/>
              <a:gd name="connsiteY3" fmla="*/ 6986586 h 6986586"/>
              <a:gd name="connsiteX0" fmla="*/ 0 w 6858001"/>
              <a:gd name="connsiteY0" fmla="*/ 6967535 h 6967535"/>
              <a:gd name="connsiteX1" fmla="*/ 3657595 w 6858001"/>
              <a:gd name="connsiteY1" fmla="*/ 0 h 6967535"/>
              <a:gd name="connsiteX2" fmla="*/ 6858001 w 6858001"/>
              <a:gd name="connsiteY2" fmla="*/ 6967535 h 6967535"/>
              <a:gd name="connsiteX3" fmla="*/ 0 w 6858001"/>
              <a:gd name="connsiteY3" fmla="*/ 6967535 h 6967535"/>
            </a:gdLst>
            <a:ahLst/>
            <a:cxnLst>
              <a:cxn ang="0">
                <a:pos x="connsiteX0" y="connsiteY0"/>
              </a:cxn>
              <a:cxn ang="0">
                <a:pos x="connsiteX1" y="connsiteY1"/>
              </a:cxn>
              <a:cxn ang="0">
                <a:pos x="connsiteX2" y="connsiteY2"/>
              </a:cxn>
              <a:cxn ang="0">
                <a:pos x="connsiteX3" y="connsiteY3"/>
              </a:cxn>
            </a:cxnLst>
            <a:rect l="l" t="t" r="r" b="b"/>
            <a:pathLst>
              <a:path w="6858001" h="6967535">
                <a:moveTo>
                  <a:pt x="0" y="6967535"/>
                </a:moveTo>
                <a:lnTo>
                  <a:pt x="3657595" y="0"/>
                </a:lnTo>
                <a:lnTo>
                  <a:pt x="6858001" y="6967535"/>
                </a:lnTo>
                <a:lnTo>
                  <a:pt x="0" y="6967535"/>
                </a:lnTo>
                <a:close/>
              </a:path>
            </a:pathLst>
          </a:cu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13" name="等腰三角形 7"/>
          <p:cNvSpPr/>
          <p:nvPr/>
        </p:nvSpPr>
        <p:spPr>
          <a:xfrm rot="16200000" flipV="1">
            <a:off x="-1983588" y="1983579"/>
            <a:ext cx="6858002" cy="28908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 fmla="*/ 0 w 6858002"/>
              <a:gd name="connsiteY0" fmla="*/ 1685924 h 1685924"/>
              <a:gd name="connsiteX1" fmla="*/ 814388 w 6858002"/>
              <a:gd name="connsiteY1" fmla="*/ 0 h 1685924"/>
              <a:gd name="connsiteX2" fmla="*/ 6858002 w 6858002"/>
              <a:gd name="connsiteY2" fmla="*/ 1685924 h 1685924"/>
              <a:gd name="connsiteX3" fmla="*/ 0 w 6858002"/>
              <a:gd name="connsiteY3" fmla="*/ 1685924 h 1685924"/>
              <a:gd name="connsiteX0" fmla="*/ 0 w 6858002"/>
              <a:gd name="connsiteY0" fmla="*/ 1700212 h 1700212"/>
              <a:gd name="connsiteX1" fmla="*/ 885825 w 6858002"/>
              <a:gd name="connsiteY1" fmla="*/ 0 h 1700212"/>
              <a:gd name="connsiteX2" fmla="*/ 6858002 w 6858002"/>
              <a:gd name="connsiteY2" fmla="*/ 1700212 h 1700212"/>
              <a:gd name="connsiteX3" fmla="*/ 0 w 6858002"/>
              <a:gd name="connsiteY3" fmla="*/ 1700212 h 1700212"/>
              <a:gd name="connsiteX0" fmla="*/ 0 w 6858002"/>
              <a:gd name="connsiteY0" fmla="*/ 2071687 h 2071687"/>
              <a:gd name="connsiteX1" fmla="*/ 1057275 w 6858002"/>
              <a:gd name="connsiteY1" fmla="*/ 0 h 2071687"/>
              <a:gd name="connsiteX2" fmla="*/ 6858002 w 6858002"/>
              <a:gd name="connsiteY2" fmla="*/ 2071687 h 2071687"/>
              <a:gd name="connsiteX3" fmla="*/ 0 w 6858002"/>
              <a:gd name="connsiteY3" fmla="*/ 2071687 h 2071687"/>
              <a:gd name="connsiteX0" fmla="*/ 0 w 6858002"/>
              <a:gd name="connsiteY0" fmla="*/ 2890837 h 2890837"/>
              <a:gd name="connsiteX1" fmla="*/ 1495422 w 6858002"/>
              <a:gd name="connsiteY1" fmla="*/ 0 h 2890837"/>
              <a:gd name="connsiteX2" fmla="*/ 6858002 w 6858002"/>
              <a:gd name="connsiteY2" fmla="*/ 2890837 h 2890837"/>
              <a:gd name="connsiteX3" fmla="*/ 0 w 6858002"/>
              <a:gd name="connsiteY3" fmla="*/ 2890837 h 2890837"/>
            </a:gdLst>
            <a:ahLst/>
            <a:cxnLst>
              <a:cxn ang="0">
                <a:pos x="connsiteX0" y="connsiteY0"/>
              </a:cxn>
              <a:cxn ang="0">
                <a:pos x="connsiteX1" y="connsiteY1"/>
              </a:cxn>
              <a:cxn ang="0">
                <a:pos x="connsiteX2" y="connsiteY2"/>
              </a:cxn>
              <a:cxn ang="0">
                <a:pos x="connsiteX3" y="connsiteY3"/>
              </a:cxn>
            </a:cxnLst>
            <a:rect l="l" t="t" r="r" b="b"/>
            <a:pathLst>
              <a:path w="6858002" h="2890837">
                <a:moveTo>
                  <a:pt x="0" y="2890837"/>
                </a:moveTo>
                <a:lnTo>
                  <a:pt x="1495422" y="0"/>
                </a:lnTo>
                <a:lnTo>
                  <a:pt x="6858002" y="2890837"/>
                </a:lnTo>
                <a:lnTo>
                  <a:pt x="0" y="2890837"/>
                </a:lnTo>
                <a:close/>
              </a:path>
            </a:pathLst>
          </a:cu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9" name="文本框 8"/>
          <p:cNvSpPr txBox="1"/>
          <p:nvPr/>
        </p:nvSpPr>
        <p:spPr>
          <a:xfrm>
            <a:off x="4329113" y="2571750"/>
            <a:ext cx="1885950" cy="1200329"/>
          </a:xfrm>
          <a:prstGeom prst="rect">
            <a:avLst/>
          </a:prstGeom>
          <a:noFill/>
        </p:spPr>
        <p:txBody>
          <a:bodyPr wrap="square" rtlCol="0">
            <a:spAutoFit/>
          </a:bodyPr>
          <a:lstStyle/>
          <a:p>
            <a:r>
              <a:rPr lang="en-US" altLang="zh-CN" sz="7200" dirty="0">
                <a:solidFill>
                  <a:schemeClr val="bg1"/>
                </a:solidFill>
                <a:latin typeface="Arial" panose="020B0604020202020204" pitchFamily="34" charset="0"/>
                <a:ea typeface="Segoe UI Symbol" panose="020B0502040204020203" pitchFamily="34" charset="0"/>
                <a:cs typeface="Arial" panose="020B0604020202020204" pitchFamily="34" charset="0"/>
                <a:sym typeface="Arial" panose="020B0604020202020204" pitchFamily="34" charset="0"/>
              </a:rPr>
              <a:t>Part</a:t>
            </a:r>
            <a:endParaRPr lang="zh-CN" altLang="en-US" sz="7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2" name="文本框 11"/>
          <p:cNvSpPr txBox="1"/>
          <p:nvPr/>
        </p:nvSpPr>
        <p:spPr>
          <a:xfrm>
            <a:off x="6986583" y="2571750"/>
            <a:ext cx="2214562" cy="1200329"/>
          </a:xfrm>
          <a:prstGeom prst="rect">
            <a:avLst/>
          </a:prstGeom>
          <a:noFill/>
        </p:spPr>
        <p:txBody>
          <a:bodyPr wrap="square" rtlCol="0">
            <a:spAutoFit/>
          </a:bodyPr>
          <a:lstStyle/>
          <a:p>
            <a:r>
              <a:rPr lang="en-US" altLang="zh-CN" sz="7200" dirty="0">
                <a:solidFill>
                  <a:schemeClr val="accent1">
                    <a:lumMod val="50000"/>
                  </a:schemeClr>
                </a:solidFill>
                <a:latin typeface="Arial" panose="020B0604020202020204" pitchFamily="34" charset="0"/>
                <a:ea typeface="Segoe UI Symbol" panose="020B0502040204020203" pitchFamily="34" charset="0"/>
                <a:cs typeface="Arial" panose="020B0604020202020204" pitchFamily="34" charset="0"/>
                <a:sym typeface="Arial" panose="020B0604020202020204" pitchFamily="34" charset="0"/>
              </a:rPr>
              <a:t>ONE</a:t>
            </a:r>
            <a:endParaRPr lang="zh-CN" altLang="en-US" sz="72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 name="等腰三角形 13"/>
          <p:cNvSpPr/>
          <p:nvPr/>
        </p:nvSpPr>
        <p:spPr>
          <a:xfrm>
            <a:off x="9886945" y="5505450"/>
            <a:ext cx="2990855" cy="135255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等腰三角形 14"/>
          <p:cNvSpPr/>
          <p:nvPr/>
        </p:nvSpPr>
        <p:spPr>
          <a:xfrm>
            <a:off x="9334500" y="5505450"/>
            <a:ext cx="2266950" cy="13525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等腰三角形 7"/>
          <p:cNvSpPr/>
          <p:nvPr/>
        </p:nvSpPr>
        <p:spPr>
          <a:xfrm rot="16200000" flipV="1">
            <a:off x="10341767" y="5631658"/>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 fmla="*/ 0 w 6858002"/>
              <a:gd name="connsiteY0" fmla="*/ 1685924 h 1685924"/>
              <a:gd name="connsiteX1" fmla="*/ 814388 w 6858002"/>
              <a:gd name="connsiteY1" fmla="*/ 0 h 1685924"/>
              <a:gd name="connsiteX2" fmla="*/ 6858002 w 6858002"/>
              <a:gd name="connsiteY2" fmla="*/ 1685924 h 1685924"/>
              <a:gd name="connsiteX3" fmla="*/ 0 w 6858002"/>
              <a:gd name="connsiteY3" fmla="*/ 1685924 h 1685924"/>
              <a:gd name="connsiteX0" fmla="*/ 0 w 6858002"/>
              <a:gd name="connsiteY0" fmla="*/ 1700212 h 1700212"/>
              <a:gd name="connsiteX1" fmla="*/ 885825 w 6858002"/>
              <a:gd name="connsiteY1" fmla="*/ 0 h 1700212"/>
              <a:gd name="connsiteX2" fmla="*/ 6858002 w 6858002"/>
              <a:gd name="connsiteY2" fmla="*/ 1700212 h 1700212"/>
              <a:gd name="connsiteX3" fmla="*/ 0 w 6858002"/>
              <a:gd name="connsiteY3" fmla="*/ 1700212 h 1700212"/>
              <a:gd name="connsiteX0" fmla="*/ 0 w 6858002"/>
              <a:gd name="connsiteY0" fmla="*/ 2071687 h 2071687"/>
              <a:gd name="connsiteX1" fmla="*/ 1057275 w 6858002"/>
              <a:gd name="connsiteY1" fmla="*/ 0 h 2071687"/>
              <a:gd name="connsiteX2" fmla="*/ 6858002 w 6858002"/>
              <a:gd name="connsiteY2" fmla="*/ 2071687 h 2071687"/>
              <a:gd name="connsiteX3" fmla="*/ 0 w 6858002"/>
              <a:gd name="connsiteY3" fmla="*/ 2071687 h 2071687"/>
              <a:gd name="connsiteX0" fmla="*/ 0 w 6858002"/>
              <a:gd name="connsiteY0" fmla="*/ 2890837 h 2890837"/>
              <a:gd name="connsiteX1" fmla="*/ 1495422 w 6858002"/>
              <a:gd name="connsiteY1" fmla="*/ 0 h 2890837"/>
              <a:gd name="connsiteX2" fmla="*/ 6858002 w 6858002"/>
              <a:gd name="connsiteY2" fmla="*/ 2890837 h 2890837"/>
              <a:gd name="connsiteX3" fmla="*/ 0 w 6858002"/>
              <a:gd name="connsiteY3" fmla="*/ 2890837 h 2890837"/>
              <a:gd name="connsiteX0" fmla="*/ 2295644 w 5362580"/>
              <a:gd name="connsiteY0" fmla="*/ 2852737 h 2890837"/>
              <a:gd name="connsiteX1" fmla="*/ 0 w 5362580"/>
              <a:gd name="connsiteY1" fmla="*/ 0 h 2890837"/>
              <a:gd name="connsiteX2" fmla="*/ 5362580 w 5362580"/>
              <a:gd name="connsiteY2" fmla="*/ 2890837 h 2890837"/>
              <a:gd name="connsiteX3" fmla="*/ 2295644 w 5362580"/>
              <a:gd name="connsiteY3" fmla="*/ 2852737 h 2890837"/>
              <a:gd name="connsiteX0" fmla="*/ 1 w 3066937"/>
              <a:gd name="connsiteY0" fmla="*/ 1423987 h 1462087"/>
              <a:gd name="connsiteX1" fmla="*/ 47150 w 3066937"/>
              <a:gd name="connsiteY1" fmla="*/ 0 h 1462087"/>
              <a:gd name="connsiteX2" fmla="*/ 3066937 w 3066937"/>
              <a:gd name="connsiteY2" fmla="*/ 1462087 h 1462087"/>
              <a:gd name="connsiteX3" fmla="*/ 1 w 3066937"/>
              <a:gd name="connsiteY3" fmla="*/ 1423987 h 1462087"/>
              <a:gd name="connsiteX0" fmla="*/ 1 w 3066937"/>
              <a:gd name="connsiteY0" fmla="*/ 1100137 h 1138237"/>
              <a:gd name="connsiteX1" fmla="*/ 47151 w 3066937"/>
              <a:gd name="connsiteY1" fmla="*/ 0 h 1138237"/>
              <a:gd name="connsiteX2" fmla="*/ 3066937 w 3066937"/>
              <a:gd name="connsiteY2" fmla="*/ 1138237 h 1138237"/>
              <a:gd name="connsiteX3" fmla="*/ 1 w 3066937"/>
              <a:gd name="connsiteY3" fmla="*/ 1100137 h 1138237"/>
              <a:gd name="connsiteX0" fmla="*/ 0 w 3109533"/>
              <a:gd name="connsiteY0" fmla="*/ 661987 h 1138237"/>
              <a:gd name="connsiteX1" fmla="*/ 89747 w 3109533"/>
              <a:gd name="connsiteY1" fmla="*/ 0 h 1138237"/>
              <a:gd name="connsiteX2" fmla="*/ 3109533 w 3109533"/>
              <a:gd name="connsiteY2" fmla="*/ 1138237 h 1138237"/>
              <a:gd name="connsiteX3" fmla="*/ 0 w 3109533"/>
              <a:gd name="connsiteY3" fmla="*/ 661987 h 1138237"/>
            </a:gdLst>
            <a:ahLst/>
            <a:cxnLst>
              <a:cxn ang="0">
                <a:pos x="connsiteX0" y="connsiteY0"/>
              </a:cxn>
              <a:cxn ang="0">
                <a:pos x="connsiteX1" y="connsiteY1"/>
              </a:cxn>
              <a:cxn ang="0">
                <a:pos x="connsiteX2" y="connsiteY2"/>
              </a:cxn>
              <a:cxn ang="0">
                <a:pos x="connsiteX3" y="connsiteY3"/>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18" name="等腰三角形 7"/>
          <p:cNvSpPr/>
          <p:nvPr/>
        </p:nvSpPr>
        <p:spPr>
          <a:xfrm rot="16200000" flipV="1">
            <a:off x="11446664" y="5422106"/>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 fmla="*/ 0 w 6858002"/>
              <a:gd name="connsiteY0" fmla="*/ 1685924 h 1685924"/>
              <a:gd name="connsiteX1" fmla="*/ 814388 w 6858002"/>
              <a:gd name="connsiteY1" fmla="*/ 0 h 1685924"/>
              <a:gd name="connsiteX2" fmla="*/ 6858002 w 6858002"/>
              <a:gd name="connsiteY2" fmla="*/ 1685924 h 1685924"/>
              <a:gd name="connsiteX3" fmla="*/ 0 w 6858002"/>
              <a:gd name="connsiteY3" fmla="*/ 1685924 h 1685924"/>
              <a:gd name="connsiteX0" fmla="*/ 0 w 6858002"/>
              <a:gd name="connsiteY0" fmla="*/ 1700212 h 1700212"/>
              <a:gd name="connsiteX1" fmla="*/ 885825 w 6858002"/>
              <a:gd name="connsiteY1" fmla="*/ 0 h 1700212"/>
              <a:gd name="connsiteX2" fmla="*/ 6858002 w 6858002"/>
              <a:gd name="connsiteY2" fmla="*/ 1700212 h 1700212"/>
              <a:gd name="connsiteX3" fmla="*/ 0 w 6858002"/>
              <a:gd name="connsiteY3" fmla="*/ 1700212 h 1700212"/>
              <a:gd name="connsiteX0" fmla="*/ 0 w 6858002"/>
              <a:gd name="connsiteY0" fmla="*/ 2071687 h 2071687"/>
              <a:gd name="connsiteX1" fmla="*/ 1057275 w 6858002"/>
              <a:gd name="connsiteY1" fmla="*/ 0 h 2071687"/>
              <a:gd name="connsiteX2" fmla="*/ 6858002 w 6858002"/>
              <a:gd name="connsiteY2" fmla="*/ 2071687 h 2071687"/>
              <a:gd name="connsiteX3" fmla="*/ 0 w 6858002"/>
              <a:gd name="connsiteY3" fmla="*/ 2071687 h 2071687"/>
              <a:gd name="connsiteX0" fmla="*/ 0 w 6858002"/>
              <a:gd name="connsiteY0" fmla="*/ 2890837 h 2890837"/>
              <a:gd name="connsiteX1" fmla="*/ 1495422 w 6858002"/>
              <a:gd name="connsiteY1" fmla="*/ 0 h 2890837"/>
              <a:gd name="connsiteX2" fmla="*/ 6858002 w 6858002"/>
              <a:gd name="connsiteY2" fmla="*/ 2890837 h 2890837"/>
              <a:gd name="connsiteX3" fmla="*/ 0 w 6858002"/>
              <a:gd name="connsiteY3" fmla="*/ 2890837 h 2890837"/>
              <a:gd name="connsiteX0" fmla="*/ 2295644 w 5362580"/>
              <a:gd name="connsiteY0" fmla="*/ 2852737 h 2890837"/>
              <a:gd name="connsiteX1" fmla="*/ 0 w 5362580"/>
              <a:gd name="connsiteY1" fmla="*/ 0 h 2890837"/>
              <a:gd name="connsiteX2" fmla="*/ 5362580 w 5362580"/>
              <a:gd name="connsiteY2" fmla="*/ 2890837 h 2890837"/>
              <a:gd name="connsiteX3" fmla="*/ 2295644 w 5362580"/>
              <a:gd name="connsiteY3" fmla="*/ 2852737 h 2890837"/>
              <a:gd name="connsiteX0" fmla="*/ 1 w 3066937"/>
              <a:gd name="connsiteY0" fmla="*/ 1423987 h 1462087"/>
              <a:gd name="connsiteX1" fmla="*/ 47150 w 3066937"/>
              <a:gd name="connsiteY1" fmla="*/ 0 h 1462087"/>
              <a:gd name="connsiteX2" fmla="*/ 3066937 w 3066937"/>
              <a:gd name="connsiteY2" fmla="*/ 1462087 h 1462087"/>
              <a:gd name="connsiteX3" fmla="*/ 1 w 3066937"/>
              <a:gd name="connsiteY3" fmla="*/ 1423987 h 1462087"/>
              <a:gd name="connsiteX0" fmla="*/ 1 w 3066937"/>
              <a:gd name="connsiteY0" fmla="*/ 1100137 h 1138237"/>
              <a:gd name="connsiteX1" fmla="*/ 47151 w 3066937"/>
              <a:gd name="connsiteY1" fmla="*/ 0 h 1138237"/>
              <a:gd name="connsiteX2" fmla="*/ 3066937 w 3066937"/>
              <a:gd name="connsiteY2" fmla="*/ 1138237 h 1138237"/>
              <a:gd name="connsiteX3" fmla="*/ 1 w 3066937"/>
              <a:gd name="connsiteY3" fmla="*/ 1100137 h 1138237"/>
              <a:gd name="connsiteX0" fmla="*/ 0 w 3109533"/>
              <a:gd name="connsiteY0" fmla="*/ 661987 h 1138237"/>
              <a:gd name="connsiteX1" fmla="*/ 89747 w 3109533"/>
              <a:gd name="connsiteY1" fmla="*/ 0 h 1138237"/>
              <a:gd name="connsiteX2" fmla="*/ 3109533 w 3109533"/>
              <a:gd name="connsiteY2" fmla="*/ 1138237 h 1138237"/>
              <a:gd name="connsiteX3" fmla="*/ 0 w 3109533"/>
              <a:gd name="connsiteY3" fmla="*/ 661987 h 1138237"/>
              <a:gd name="connsiteX0" fmla="*/ 0 w 3109533"/>
              <a:gd name="connsiteY0" fmla="*/ 947737 h 1423987"/>
              <a:gd name="connsiteX1" fmla="*/ 132344 w 3109533"/>
              <a:gd name="connsiteY1" fmla="*/ 0 h 1423987"/>
              <a:gd name="connsiteX2" fmla="*/ 3109533 w 3109533"/>
              <a:gd name="connsiteY2" fmla="*/ 1423987 h 1423987"/>
              <a:gd name="connsiteX3" fmla="*/ 0 w 3109533"/>
              <a:gd name="connsiteY3" fmla="*/ 947737 h 1423987"/>
              <a:gd name="connsiteX0" fmla="*/ 0 w 3109533"/>
              <a:gd name="connsiteY0" fmla="*/ 966787 h 1443037"/>
              <a:gd name="connsiteX1" fmla="*/ 132344 w 3109533"/>
              <a:gd name="connsiteY1" fmla="*/ 0 h 1443037"/>
              <a:gd name="connsiteX2" fmla="*/ 3109533 w 3109533"/>
              <a:gd name="connsiteY2" fmla="*/ 1443037 h 1443037"/>
              <a:gd name="connsiteX3" fmla="*/ 0 w 3109533"/>
              <a:gd name="connsiteY3" fmla="*/ 966787 h 1443037"/>
              <a:gd name="connsiteX0" fmla="*/ 0 w 3109533"/>
              <a:gd name="connsiteY0" fmla="*/ 1042987 h 1519237"/>
              <a:gd name="connsiteX1" fmla="*/ 47151 w 3109533"/>
              <a:gd name="connsiteY1" fmla="*/ 0 h 1519237"/>
              <a:gd name="connsiteX2" fmla="*/ 3109533 w 3109533"/>
              <a:gd name="connsiteY2" fmla="*/ 1519237 h 1519237"/>
              <a:gd name="connsiteX3" fmla="*/ 0 w 3109533"/>
              <a:gd name="connsiteY3" fmla="*/ 1042987 h 1519237"/>
            </a:gdLst>
            <a:ahLst/>
            <a:cxnLst>
              <a:cxn ang="0">
                <a:pos x="connsiteX0" y="connsiteY0"/>
              </a:cxn>
              <a:cxn ang="0">
                <a:pos x="connsiteX1" y="connsiteY1"/>
              </a:cxn>
              <a:cxn ang="0">
                <a:pos x="connsiteX2" y="connsiteY2"/>
              </a:cxn>
              <a:cxn ang="0">
                <a:pos x="connsiteX3" y="connsiteY3"/>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7980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任意多边形 7"/>
          <p:cNvSpPr/>
          <p:nvPr/>
        </p:nvSpPr>
        <p:spPr>
          <a:xfrm>
            <a:off x="9" y="6259228"/>
            <a:ext cx="12187227" cy="598771"/>
          </a:xfrm>
          <a:custGeom>
            <a:avLst/>
            <a:gdLst>
              <a:gd name="connsiteX0" fmla="*/ 4779236 w 12187227"/>
              <a:gd name="connsiteY0" fmla="*/ 0 h 598771"/>
              <a:gd name="connsiteX1" fmla="*/ 12187227 w 12187227"/>
              <a:gd name="connsiteY1" fmla="*/ 598771 h 598771"/>
              <a:gd name="connsiteX2" fmla="*/ 0 w 12187227"/>
              <a:gd name="connsiteY2" fmla="*/ 598771 h 598771"/>
              <a:gd name="connsiteX3" fmla="*/ 4779236 w 12187227"/>
              <a:gd name="connsiteY3" fmla="*/ 0 h 598771"/>
            </a:gdLst>
            <a:ahLst/>
            <a:cxnLst>
              <a:cxn ang="0">
                <a:pos x="connsiteX0" y="connsiteY0"/>
              </a:cxn>
              <a:cxn ang="0">
                <a:pos x="connsiteX1" y="connsiteY1"/>
              </a:cxn>
              <a:cxn ang="0">
                <a:pos x="connsiteX2" y="connsiteY2"/>
              </a:cxn>
              <a:cxn ang="0">
                <a:pos x="connsiteX3" y="connsiteY3"/>
              </a:cxn>
            </a:cxnLst>
            <a:rect l="l" t="t" r="r" b="b"/>
            <a:pathLst>
              <a:path w="12187227" h="598771">
                <a:moveTo>
                  <a:pt x="4779236" y="0"/>
                </a:moveTo>
                <a:lnTo>
                  <a:pt x="12187227" y="598771"/>
                </a:lnTo>
                <a:lnTo>
                  <a:pt x="0" y="598771"/>
                </a:lnTo>
                <a:lnTo>
                  <a:pt x="4779236" y="0"/>
                </a:lnTo>
                <a:close/>
              </a:path>
            </a:pathLst>
          </a:cu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任意多边形 5"/>
          <p:cNvSpPr/>
          <p:nvPr/>
        </p:nvSpPr>
        <p:spPr>
          <a:xfrm>
            <a:off x="-9803" y="6259228"/>
            <a:ext cx="4803336" cy="598771"/>
          </a:xfrm>
          <a:custGeom>
            <a:avLst/>
            <a:gdLst>
              <a:gd name="connsiteX0" fmla="*/ 576 w 4789349"/>
              <a:gd name="connsiteY0" fmla="*/ 0 h 985837"/>
              <a:gd name="connsiteX1" fmla="*/ 4789349 w 4789349"/>
              <a:gd name="connsiteY1" fmla="*/ 387066 h 985837"/>
              <a:gd name="connsiteX2" fmla="*/ 10113 w 4789349"/>
              <a:gd name="connsiteY2" fmla="*/ 985837 h 985837"/>
              <a:gd name="connsiteX3" fmla="*/ 5340 w 4789349"/>
              <a:gd name="connsiteY3" fmla="*/ 985837 h 985837"/>
              <a:gd name="connsiteX4" fmla="*/ 576 w 4789349"/>
              <a:gd name="connsiteY4" fmla="*/ 0 h 985837"/>
              <a:gd name="connsiteX0" fmla="*/ 9523 w 4784009"/>
              <a:gd name="connsiteY0" fmla="*/ 155859 h 598771"/>
              <a:gd name="connsiteX1" fmla="*/ 4784009 w 4784009"/>
              <a:gd name="connsiteY1" fmla="*/ 0 h 598771"/>
              <a:gd name="connsiteX2" fmla="*/ 4773 w 4784009"/>
              <a:gd name="connsiteY2" fmla="*/ 598771 h 598771"/>
              <a:gd name="connsiteX3" fmla="*/ 0 w 4784009"/>
              <a:gd name="connsiteY3" fmla="*/ 598771 h 598771"/>
              <a:gd name="connsiteX4" fmla="*/ 9523 w 4784009"/>
              <a:gd name="connsiteY4" fmla="*/ 155859 h 598771"/>
              <a:gd name="connsiteX0" fmla="*/ 275 w 4803336"/>
              <a:gd name="connsiteY0" fmla="*/ 155859 h 598771"/>
              <a:gd name="connsiteX1" fmla="*/ 4803336 w 4803336"/>
              <a:gd name="connsiteY1" fmla="*/ 0 h 598771"/>
              <a:gd name="connsiteX2" fmla="*/ 24100 w 4803336"/>
              <a:gd name="connsiteY2" fmla="*/ 598771 h 598771"/>
              <a:gd name="connsiteX3" fmla="*/ 19327 w 4803336"/>
              <a:gd name="connsiteY3" fmla="*/ 598771 h 598771"/>
              <a:gd name="connsiteX4" fmla="*/ 275 w 4803336"/>
              <a:gd name="connsiteY4" fmla="*/ 155859 h 59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336" h="598771">
                <a:moveTo>
                  <a:pt x="275" y="155859"/>
                </a:moveTo>
                <a:lnTo>
                  <a:pt x="4803336" y="0"/>
                </a:lnTo>
                <a:lnTo>
                  <a:pt x="24100" y="598771"/>
                </a:lnTo>
                <a:lnTo>
                  <a:pt x="19327" y="598771"/>
                </a:lnTo>
                <a:cubicBezTo>
                  <a:pt x="22502" y="270159"/>
                  <a:pt x="-2900" y="484471"/>
                  <a:pt x="275" y="155859"/>
                </a:cubicBezTo>
                <a:close/>
              </a:path>
            </a:pathLst>
          </a:cu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直角三角形 8"/>
          <p:cNvSpPr/>
          <p:nvPr/>
        </p:nvSpPr>
        <p:spPr>
          <a:xfrm flipV="1">
            <a:off x="-9803" y="-5"/>
            <a:ext cx="8925203" cy="2514605"/>
          </a:xfrm>
          <a:prstGeom prst="rtTriangle">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 name="等腰三角形 17"/>
          <p:cNvSpPr/>
          <p:nvPr/>
        </p:nvSpPr>
        <p:spPr>
          <a:xfrm>
            <a:off x="8062913" y="408535"/>
            <a:ext cx="4162425" cy="5600700"/>
          </a:xfrm>
          <a:custGeom>
            <a:avLst/>
            <a:gdLst>
              <a:gd name="connsiteX0" fmla="*/ 0 w 2857500"/>
              <a:gd name="connsiteY0" fmla="*/ 457200 h 457200"/>
              <a:gd name="connsiteX1" fmla="*/ 1428750 w 2857500"/>
              <a:gd name="connsiteY1" fmla="*/ 0 h 457200"/>
              <a:gd name="connsiteX2" fmla="*/ 2857500 w 2857500"/>
              <a:gd name="connsiteY2" fmla="*/ 457200 h 457200"/>
              <a:gd name="connsiteX3" fmla="*/ 0 w 2857500"/>
              <a:gd name="connsiteY3" fmla="*/ 457200 h 457200"/>
              <a:gd name="connsiteX0" fmla="*/ 0 w 3186113"/>
              <a:gd name="connsiteY0" fmla="*/ 1042988 h 1042988"/>
              <a:gd name="connsiteX1" fmla="*/ 3186113 w 3186113"/>
              <a:gd name="connsiteY1" fmla="*/ 0 h 1042988"/>
              <a:gd name="connsiteX2" fmla="*/ 2857500 w 3186113"/>
              <a:gd name="connsiteY2" fmla="*/ 1042988 h 1042988"/>
              <a:gd name="connsiteX3" fmla="*/ 0 w 3186113"/>
              <a:gd name="connsiteY3" fmla="*/ 1042988 h 1042988"/>
              <a:gd name="connsiteX0" fmla="*/ 0 w 4143376"/>
              <a:gd name="connsiteY0" fmla="*/ 942976 h 1042988"/>
              <a:gd name="connsiteX1" fmla="*/ 4143376 w 4143376"/>
              <a:gd name="connsiteY1" fmla="*/ 0 h 1042988"/>
              <a:gd name="connsiteX2" fmla="*/ 3814763 w 4143376"/>
              <a:gd name="connsiteY2" fmla="*/ 1042988 h 1042988"/>
              <a:gd name="connsiteX3" fmla="*/ 0 w 4143376"/>
              <a:gd name="connsiteY3" fmla="*/ 942976 h 1042988"/>
              <a:gd name="connsiteX0" fmla="*/ 0 w 4186238"/>
              <a:gd name="connsiteY0" fmla="*/ 928688 h 1042988"/>
              <a:gd name="connsiteX1" fmla="*/ 4186238 w 4186238"/>
              <a:gd name="connsiteY1" fmla="*/ 0 h 1042988"/>
              <a:gd name="connsiteX2" fmla="*/ 3857625 w 4186238"/>
              <a:gd name="connsiteY2" fmla="*/ 1042988 h 1042988"/>
              <a:gd name="connsiteX3" fmla="*/ 0 w 4186238"/>
              <a:gd name="connsiteY3" fmla="*/ 928688 h 1042988"/>
              <a:gd name="connsiteX0" fmla="*/ 0 w 4186238"/>
              <a:gd name="connsiteY0" fmla="*/ 928688 h 1485900"/>
              <a:gd name="connsiteX1" fmla="*/ 4186238 w 4186238"/>
              <a:gd name="connsiteY1" fmla="*/ 0 h 1485900"/>
              <a:gd name="connsiteX2" fmla="*/ 4143375 w 4186238"/>
              <a:gd name="connsiteY2" fmla="*/ 1485900 h 1485900"/>
              <a:gd name="connsiteX3" fmla="*/ 0 w 4186238"/>
              <a:gd name="connsiteY3" fmla="*/ 928688 h 1485900"/>
              <a:gd name="connsiteX0" fmla="*/ 0 w 4171951"/>
              <a:gd name="connsiteY0" fmla="*/ 914401 h 1471613"/>
              <a:gd name="connsiteX1" fmla="*/ 4171951 w 4171951"/>
              <a:gd name="connsiteY1" fmla="*/ 0 h 1471613"/>
              <a:gd name="connsiteX2" fmla="*/ 4143375 w 4171951"/>
              <a:gd name="connsiteY2" fmla="*/ 1471613 h 1471613"/>
              <a:gd name="connsiteX3" fmla="*/ 0 w 4171951"/>
              <a:gd name="connsiteY3" fmla="*/ 914401 h 1471613"/>
              <a:gd name="connsiteX0" fmla="*/ 0 w 4171951"/>
              <a:gd name="connsiteY0" fmla="*/ 914401 h 1557338"/>
              <a:gd name="connsiteX1" fmla="*/ 4171951 w 4171951"/>
              <a:gd name="connsiteY1" fmla="*/ 0 h 1557338"/>
              <a:gd name="connsiteX2" fmla="*/ 4143375 w 4171951"/>
              <a:gd name="connsiteY2" fmla="*/ 1557338 h 1557338"/>
              <a:gd name="connsiteX3" fmla="*/ 0 w 4171951"/>
              <a:gd name="connsiteY3" fmla="*/ 914401 h 1557338"/>
              <a:gd name="connsiteX0" fmla="*/ 0 w 4171951"/>
              <a:gd name="connsiteY0" fmla="*/ 914401 h 5500688"/>
              <a:gd name="connsiteX1" fmla="*/ 4171951 w 4171951"/>
              <a:gd name="connsiteY1" fmla="*/ 0 h 5500688"/>
              <a:gd name="connsiteX2" fmla="*/ 4143375 w 4171951"/>
              <a:gd name="connsiteY2" fmla="*/ 5500688 h 5500688"/>
              <a:gd name="connsiteX3" fmla="*/ 0 w 4171951"/>
              <a:gd name="connsiteY3" fmla="*/ 914401 h 5500688"/>
              <a:gd name="connsiteX0" fmla="*/ 0 w 4171951"/>
              <a:gd name="connsiteY0" fmla="*/ 914401 h 5543550"/>
              <a:gd name="connsiteX1" fmla="*/ 4171951 w 4171951"/>
              <a:gd name="connsiteY1" fmla="*/ 0 h 5543550"/>
              <a:gd name="connsiteX2" fmla="*/ 4143375 w 4171951"/>
              <a:gd name="connsiteY2" fmla="*/ 5543550 h 5543550"/>
              <a:gd name="connsiteX3" fmla="*/ 0 w 4171951"/>
              <a:gd name="connsiteY3" fmla="*/ 914401 h 5543550"/>
              <a:gd name="connsiteX0" fmla="*/ 0 w 4152901"/>
              <a:gd name="connsiteY0" fmla="*/ 933451 h 5543550"/>
              <a:gd name="connsiteX1" fmla="*/ 4152901 w 4152901"/>
              <a:gd name="connsiteY1" fmla="*/ 0 h 5543550"/>
              <a:gd name="connsiteX2" fmla="*/ 4124325 w 4152901"/>
              <a:gd name="connsiteY2" fmla="*/ 5543550 h 5543550"/>
              <a:gd name="connsiteX3" fmla="*/ 0 w 4152901"/>
              <a:gd name="connsiteY3" fmla="*/ 933451 h 5543550"/>
              <a:gd name="connsiteX0" fmla="*/ 0 w 4152901"/>
              <a:gd name="connsiteY0" fmla="*/ 933451 h 5600700"/>
              <a:gd name="connsiteX1" fmla="*/ 4152901 w 4152901"/>
              <a:gd name="connsiteY1" fmla="*/ 0 h 5600700"/>
              <a:gd name="connsiteX2" fmla="*/ 4124325 w 4152901"/>
              <a:gd name="connsiteY2" fmla="*/ 5600700 h 5600700"/>
              <a:gd name="connsiteX3" fmla="*/ 0 w 4152901"/>
              <a:gd name="connsiteY3" fmla="*/ 933451 h 5600700"/>
              <a:gd name="connsiteX0" fmla="*/ 0 w 4162425"/>
              <a:gd name="connsiteY0" fmla="*/ 933451 h 5600700"/>
              <a:gd name="connsiteX1" fmla="*/ 4152901 w 4162425"/>
              <a:gd name="connsiteY1" fmla="*/ 0 h 5600700"/>
              <a:gd name="connsiteX2" fmla="*/ 4162425 w 4162425"/>
              <a:gd name="connsiteY2" fmla="*/ 5600700 h 5600700"/>
              <a:gd name="connsiteX3" fmla="*/ 0 w 4162425"/>
              <a:gd name="connsiteY3" fmla="*/ 933451 h 5600700"/>
            </a:gdLst>
            <a:ahLst/>
            <a:cxnLst>
              <a:cxn ang="0">
                <a:pos x="connsiteX0" y="connsiteY0"/>
              </a:cxn>
              <a:cxn ang="0">
                <a:pos x="connsiteX1" y="connsiteY1"/>
              </a:cxn>
              <a:cxn ang="0">
                <a:pos x="connsiteX2" y="connsiteY2"/>
              </a:cxn>
              <a:cxn ang="0">
                <a:pos x="connsiteX3" y="connsiteY3"/>
              </a:cxn>
            </a:cxnLst>
            <a:rect l="l" t="t" r="r" b="b"/>
            <a:pathLst>
              <a:path w="4162425" h="5600700">
                <a:moveTo>
                  <a:pt x="0" y="933451"/>
                </a:moveTo>
                <a:lnTo>
                  <a:pt x="4152901" y="0"/>
                </a:lnTo>
                <a:cubicBezTo>
                  <a:pt x="4156076" y="1866900"/>
                  <a:pt x="4159250" y="3733800"/>
                  <a:pt x="4162425" y="5600700"/>
                </a:cubicBezTo>
                <a:lnTo>
                  <a:pt x="0" y="933451"/>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矩形 15"/>
          <p:cNvSpPr/>
          <p:nvPr/>
        </p:nvSpPr>
        <p:spPr>
          <a:xfrm>
            <a:off x="8077200" y="-3"/>
            <a:ext cx="4129089" cy="5986466"/>
          </a:xfrm>
          <a:custGeom>
            <a:avLst/>
            <a:gdLst>
              <a:gd name="connsiteX0" fmla="*/ 0 w 2814637"/>
              <a:gd name="connsiteY0" fmla="*/ 0 h 3643312"/>
              <a:gd name="connsiteX1" fmla="*/ 2814637 w 2814637"/>
              <a:gd name="connsiteY1" fmla="*/ 0 h 3643312"/>
              <a:gd name="connsiteX2" fmla="*/ 2814637 w 2814637"/>
              <a:gd name="connsiteY2" fmla="*/ 3643312 h 3643312"/>
              <a:gd name="connsiteX3" fmla="*/ 0 w 2814637"/>
              <a:gd name="connsiteY3" fmla="*/ 3643312 h 3643312"/>
              <a:gd name="connsiteX4" fmla="*/ 0 w 2814637"/>
              <a:gd name="connsiteY4" fmla="*/ 0 h 3643312"/>
              <a:gd name="connsiteX0" fmla="*/ 0 w 4029074"/>
              <a:gd name="connsiteY0" fmla="*/ 1285876 h 4929188"/>
              <a:gd name="connsiteX1" fmla="*/ 4029074 w 4029074"/>
              <a:gd name="connsiteY1" fmla="*/ 0 h 4929188"/>
              <a:gd name="connsiteX2" fmla="*/ 2814637 w 4029074"/>
              <a:gd name="connsiteY2" fmla="*/ 4929188 h 4929188"/>
              <a:gd name="connsiteX3" fmla="*/ 0 w 4029074"/>
              <a:gd name="connsiteY3" fmla="*/ 4929188 h 4929188"/>
              <a:gd name="connsiteX4" fmla="*/ 0 w 4029074"/>
              <a:gd name="connsiteY4" fmla="*/ 1285876 h 4929188"/>
              <a:gd name="connsiteX0" fmla="*/ 0 w 4029074"/>
              <a:gd name="connsiteY0" fmla="*/ 1285876 h 6000750"/>
              <a:gd name="connsiteX1" fmla="*/ 4029074 w 4029074"/>
              <a:gd name="connsiteY1" fmla="*/ 0 h 6000750"/>
              <a:gd name="connsiteX2" fmla="*/ 4000499 w 4029074"/>
              <a:gd name="connsiteY2" fmla="*/ 6000750 h 6000750"/>
              <a:gd name="connsiteX3" fmla="*/ 0 w 4029074"/>
              <a:gd name="connsiteY3" fmla="*/ 4929188 h 6000750"/>
              <a:gd name="connsiteX4" fmla="*/ 0 w 4029074"/>
              <a:gd name="connsiteY4" fmla="*/ 1285876 h 6000750"/>
              <a:gd name="connsiteX0" fmla="*/ 0 w 4043362"/>
              <a:gd name="connsiteY0" fmla="*/ 1285876 h 6072188"/>
              <a:gd name="connsiteX1" fmla="*/ 4029074 w 4043362"/>
              <a:gd name="connsiteY1" fmla="*/ 0 h 6072188"/>
              <a:gd name="connsiteX2" fmla="*/ 4043362 w 4043362"/>
              <a:gd name="connsiteY2" fmla="*/ 6072188 h 6072188"/>
              <a:gd name="connsiteX3" fmla="*/ 0 w 4043362"/>
              <a:gd name="connsiteY3" fmla="*/ 4929188 h 6072188"/>
              <a:gd name="connsiteX4" fmla="*/ 0 w 4043362"/>
              <a:gd name="connsiteY4" fmla="*/ 1285876 h 6072188"/>
              <a:gd name="connsiteX0" fmla="*/ 0 w 4043362"/>
              <a:gd name="connsiteY0" fmla="*/ 1414464 h 6200776"/>
              <a:gd name="connsiteX1" fmla="*/ 4029074 w 4043362"/>
              <a:gd name="connsiteY1" fmla="*/ 0 h 6200776"/>
              <a:gd name="connsiteX2" fmla="*/ 4043362 w 4043362"/>
              <a:gd name="connsiteY2" fmla="*/ 6200776 h 6200776"/>
              <a:gd name="connsiteX3" fmla="*/ 0 w 4043362"/>
              <a:gd name="connsiteY3" fmla="*/ 5057776 h 6200776"/>
              <a:gd name="connsiteX4" fmla="*/ 0 w 4043362"/>
              <a:gd name="connsiteY4" fmla="*/ 1414464 h 6200776"/>
              <a:gd name="connsiteX0" fmla="*/ 0 w 4029809"/>
              <a:gd name="connsiteY0" fmla="*/ 1414464 h 6015039"/>
              <a:gd name="connsiteX1" fmla="*/ 4029074 w 4029809"/>
              <a:gd name="connsiteY1" fmla="*/ 0 h 6015039"/>
              <a:gd name="connsiteX2" fmla="*/ 4018480 w 4029809"/>
              <a:gd name="connsiteY2" fmla="*/ 6015039 h 6015039"/>
              <a:gd name="connsiteX3" fmla="*/ 0 w 4029809"/>
              <a:gd name="connsiteY3" fmla="*/ 5057776 h 6015039"/>
              <a:gd name="connsiteX4" fmla="*/ 0 w 4029809"/>
              <a:gd name="connsiteY4" fmla="*/ 1414464 h 6015039"/>
              <a:gd name="connsiteX0" fmla="*/ 0 w 4030921"/>
              <a:gd name="connsiteY0" fmla="*/ 1414464 h 5849866"/>
              <a:gd name="connsiteX1" fmla="*/ 4029074 w 4030921"/>
              <a:gd name="connsiteY1" fmla="*/ 0 h 5849866"/>
              <a:gd name="connsiteX2" fmla="*/ 4030921 w 4030921"/>
              <a:gd name="connsiteY2" fmla="*/ 5849866 h 5849866"/>
              <a:gd name="connsiteX3" fmla="*/ 0 w 4030921"/>
              <a:gd name="connsiteY3" fmla="*/ 5057776 h 5849866"/>
              <a:gd name="connsiteX4" fmla="*/ 0 w 4030921"/>
              <a:gd name="connsiteY4" fmla="*/ 1414464 h 5849866"/>
              <a:gd name="connsiteX0" fmla="*/ 0 w 4030921"/>
              <a:gd name="connsiteY0" fmla="*/ 1235527 h 5670929"/>
              <a:gd name="connsiteX1" fmla="*/ 4029074 w 4030921"/>
              <a:gd name="connsiteY1" fmla="*/ 0 h 5670929"/>
              <a:gd name="connsiteX2" fmla="*/ 4030921 w 4030921"/>
              <a:gd name="connsiteY2" fmla="*/ 5670929 h 5670929"/>
              <a:gd name="connsiteX3" fmla="*/ 0 w 4030921"/>
              <a:gd name="connsiteY3" fmla="*/ 4878839 h 5670929"/>
              <a:gd name="connsiteX4" fmla="*/ 0 w 4030921"/>
              <a:gd name="connsiteY4" fmla="*/ 1235527 h 5670929"/>
              <a:gd name="connsiteX0" fmla="*/ 0 w 4030921"/>
              <a:gd name="connsiteY0" fmla="*/ 1276821 h 5712223"/>
              <a:gd name="connsiteX1" fmla="*/ 4015127 w 4030921"/>
              <a:gd name="connsiteY1" fmla="*/ 0 h 5712223"/>
              <a:gd name="connsiteX2" fmla="*/ 4030921 w 4030921"/>
              <a:gd name="connsiteY2" fmla="*/ 5712223 h 5712223"/>
              <a:gd name="connsiteX3" fmla="*/ 0 w 4030921"/>
              <a:gd name="connsiteY3" fmla="*/ 4920133 h 5712223"/>
              <a:gd name="connsiteX4" fmla="*/ 0 w 4030921"/>
              <a:gd name="connsiteY4" fmla="*/ 1276821 h 5712223"/>
              <a:gd name="connsiteX0" fmla="*/ 0 w 4030921"/>
              <a:gd name="connsiteY0" fmla="*/ 1276821 h 5767281"/>
              <a:gd name="connsiteX1" fmla="*/ 4015127 w 4030921"/>
              <a:gd name="connsiteY1" fmla="*/ 0 h 5767281"/>
              <a:gd name="connsiteX2" fmla="*/ 4030921 w 4030921"/>
              <a:gd name="connsiteY2" fmla="*/ 5767281 h 5767281"/>
              <a:gd name="connsiteX3" fmla="*/ 0 w 4030921"/>
              <a:gd name="connsiteY3" fmla="*/ 4920133 h 5767281"/>
              <a:gd name="connsiteX4" fmla="*/ 0 w 4030921"/>
              <a:gd name="connsiteY4" fmla="*/ 1276821 h 5767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0921" h="5767281">
                <a:moveTo>
                  <a:pt x="0" y="1276821"/>
                </a:moveTo>
                <a:lnTo>
                  <a:pt x="4015127" y="0"/>
                </a:lnTo>
                <a:cubicBezTo>
                  <a:pt x="4019890" y="2024063"/>
                  <a:pt x="4026158" y="3743218"/>
                  <a:pt x="4030921" y="5767281"/>
                </a:cubicBezTo>
                <a:lnTo>
                  <a:pt x="0" y="4920133"/>
                </a:lnTo>
                <a:lnTo>
                  <a:pt x="0" y="1276821"/>
                </a:lnTo>
                <a:close/>
              </a:path>
            </a:pathLst>
          </a:custGeom>
          <a:solidFill>
            <a:schemeClr val="accent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 name="文本框 16"/>
          <p:cNvSpPr txBox="1"/>
          <p:nvPr/>
        </p:nvSpPr>
        <p:spPr>
          <a:xfrm>
            <a:off x="8555833" y="2057446"/>
            <a:ext cx="3257550" cy="2800767"/>
          </a:xfrm>
          <a:prstGeom prst="rect">
            <a:avLst/>
          </a:prstGeom>
          <a:noFill/>
        </p:spPr>
        <p:txBody>
          <a:bodyPr wrap="square" rtlCol="0">
            <a:spAutoFit/>
          </a:bodyPr>
          <a:lstStyle/>
          <a:p>
            <a:r>
              <a:rPr lang="en-US" altLang="zh-CN" sz="2200" dirty="0">
                <a:solidFill>
                  <a:schemeClr val="bg1"/>
                </a:solidFill>
                <a:latin typeface="Arial" panose="020B0604020202020204" pitchFamily="34" charset="0"/>
                <a:cs typeface="Arial" panose="020B0604020202020204" pitchFamily="34" charset="0"/>
                <a:sym typeface="Arial" panose="020B0604020202020204" pitchFamily="34" charset="0"/>
              </a:rPr>
              <a:t>Add your text here Add your text here Add your text here Add your text here Add your text here Add your text here Add your text here Add your text here Add your text</a:t>
            </a:r>
            <a:endParaRPr lang="zh-CN" altLang="en-US" sz="2200" dirty="0">
              <a:solidFill>
                <a:schemeClr val="bg1"/>
              </a:solidFill>
              <a:latin typeface="Arial" panose="020B0604020202020204" pitchFamily="34" charset="0"/>
              <a:cs typeface="Arial" panose="020B0604020202020204" pitchFamily="34" charset="0"/>
              <a:sym typeface="Arial" panose="020B0604020202020204" pitchFamily="34" charset="0"/>
            </a:endParaRPr>
          </a:p>
          <a:p>
            <a:endParaRPr lang="zh-CN" altLang="en-US" sz="2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 name="文本框 2"/>
          <p:cNvSpPr txBox="1"/>
          <p:nvPr/>
        </p:nvSpPr>
        <p:spPr>
          <a:xfrm>
            <a:off x="8512969" y="1428709"/>
            <a:ext cx="2876551" cy="553998"/>
          </a:xfrm>
          <a:prstGeom prst="rect">
            <a:avLst/>
          </a:prstGeom>
          <a:noFill/>
        </p:spPr>
        <p:txBody>
          <a:bodyPr wrap="square" rtlCol="0">
            <a:spAutoFit/>
          </a:bodyPr>
          <a:lstStyle/>
          <a:p>
            <a:r>
              <a:rPr lang="en-US" altLang="zh-CN" sz="3000" dirty="0">
                <a:latin typeface="Arial" panose="020B0604020202020204" pitchFamily="34" charset="0"/>
                <a:cs typeface="Arial" panose="020B0604020202020204" pitchFamily="34" charset="0"/>
                <a:sym typeface="Arial" panose="020B0604020202020204" pitchFamily="34" charset="0"/>
              </a:rPr>
              <a:t> </a:t>
            </a:r>
            <a:r>
              <a:rPr lang="en-US" altLang="zh-CN" sz="3000" b="1" dirty="0">
                <a:solidFill>
                  <a:schemeClr val="bg1"/>
                </a:solidFill>
                <a:latin typeface="Arial" panose="020B0604020202020204" pitchFamily="34" charset="0"/>
                <a:ea typeface="Segoe UI Emoji" panose="020B0502040204020203" pitchFamily="34" charset="0"/>
                <a:cs typeface="Arial" panose="020B0604020202020204" pitchFamily="34" charset="0"/>
                <a:sym typeface="Arial" panose="020B0604020202020204" pitchFamily="34" charset="0"/>
              </a:rPr>
              <a:t>YOUR TITLE</a:t>
            </a:r>
            <a:endParaRPr lang="zh-CN" altLang="en-US" sz="30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24" name="组合 23"/>
          <p:cNvGrpSpPr/>
          <p:nvPr/>
        </p:nvGrpSpPr>
        <p:grpSpPr>
          <a:xfrm>
            <a:off x="-4764" y="57147"/>
            <a:ext cx="6473296" cy="955213"/>
            <a:chOff x="-4764" y="57147"/>
            <a:chExt cx="6473296" cy="955213"/>
          </a:xfrm>
        </p:grpSpPr>
        <p:grpSp>
          <p:nvGrpSpPr>
            <p:cNvPr id="25" name="组合 24"/>
            <p:cNvGrpSpPr/>
            <p:nvPr/>
          </p:nvGrpSpPr>
          <p:grpSpPr>
            <a:xfrm>
              <a:off x="-4764" y="57147"/>
              <a:ext cx="6473296" cy="914404"/>
              <a:chOff x="-4764" y="57147"/>
              <a:chExt cx="6473296" cy="914404"/>
            </a:xfrm>
          </p:grpSpPr>
          <p:sp>
            <p:nvSpPr>
              <p:cNvPr id="27" name="文本框 26"/>
              <p:cNvSpPr txBox="1"/>
              <p:nvPr/>
            </p:nvSpPr>
            <p:spPr>
              <a:xfrm>
                <a:off x="1040169" y="57147"/>
                <a:ext cx="5428363" cy="584775"/>
              </a:xfrm>
              <a:prstGeom prst="rect">
                <a:avLst/>
              </a:prstGeom>
              <a:noFill/>
            </p:spPr>
            <p:txBody>
              <a:bodyPr wrap="square" rtlCol="0">
                <a:spAutoFit/>
              </a:bodyPr>
              <a:lstStyle/>
              <a:p>
                <a:r>
                  <a:rPr lang="en-US" altLang="zh-CN" sz="3200" b="1" dirty="0">
                    <a:solidFill>
                      <a:schemeClr val="accent1">
                        <a:lumMod val="75000"/>
                      </a:schemeClr>
                    </a:solidFill>
                    <a:latin typeface="Arial" panose="020B0604020202020204" pitchFamily="34" charset="0"/>
                    <a:ea typeface="Segoe UI Emoji" panose="020B0502040204020203" pitchFamily="34" charset="0"/>
                    <a:cs typeface="Arial" panose="020B0604020202020204" pitchFamily="34" charset="0"/>
                    <a:sym typeface="Arial" panose="020B0604020202020204" pitchFamily="34" charset="0"/>
                  </a:rPr>
                  <a:t>ADD YOUR TITLE HERE</a:t>
                </a:r>
                <a:endParaRPr lang="zh-CN" altLang="en-US" sz="3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8" name="组合 27"/>
              <p:cNvGrpSpPr/>
              <p:nvPr/>
            </p:nvGrpSpPr>
            <p:grpSpPr>
              <a:xfrm>
                <a:off x="-4764" y="57152"/>
                <a:ext cx="981293" cy="914399"/>
                <a:chOff x="-4764" y="57152"/>
                <a:chExt cx="981293" cy="914399"/>
              </a:xfrm>
            </p:grpSpPr>
            <p:sp>
              <p:nvSpPr>
                <p:cNvPr id="29" name="矩形 28"/>
                <p:cNvSpPr/>
                <p:nvPr/>
              </p:nvSpPr>
              <p:spPr>
                <a:xfrm>
                  <a:off x="819154" y="142875"/>
                  <a:ext cx="157375"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30" name="组合 29"/>
                <p:cNvGrpSpPr/>
                <p:nvPr/>
              </p:nvGrpSpPr>
              <p:grpSpPr>
                <a:xfrm>
                  <a:off x="-4764" y="57152"/>
                  <a:ext cx="704852" cy="914399"/>
                  <a:chOff x="-4764" y="57152"/>
                  <a:chExt cx="704852" cy="914399"/>
                </a:xfrm>
              </p:grpSpPr>
              <p:sp>
                <p:nvSpPr>
                  <p:cNvPr id="31" name="矩形 30"/>
                  <p:cNvSpPr/>
                  <p:nvPr/>
                </p:nvSpPr>
                <p:spPr>
                  <a:xfrm>
                    <a:off x="-4764" y="142875"/>
                    <a:ext cx="704852"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32" name="组合 31"/>
                  <p:cNvGrpSpPr/>
                  <p:nvPr/>
                </p:nvGrpSpPr>
                <p:grpSpPr>
                  <a:xfrm>
                    <a:off x="86372" y="57152"/>
                    <a:ext cx="613716" cy="914399"/>
                    <a:chOff x="86372" y="57152"/>
                    <a:chExt cx="613716" cy="914399"/>
                  </a:xfrm>
                </p:grpSpPr>
                <p:sp>
                  <p:nvSpPr>
                    <p:cNvPr id="33" name="文本框 32"/>
                    <p:cNvSpPr txBox="1"/>
                    <p:nvPr/>
                  </p:nvSpPr>
                  <p:spPr>
                    <a:xfrm>
                      <a:off x="124255" y="57152"/>
                      <a:ext cx="332509" cy="769441"/>
                    </a:xfrm>
                    <a:prstGeom prst="rect">
                      <a:avLst/>
                    </a:prstGeom>
                    <a:noFill/>
                  </p:spPr>
                  <p:txBody>
                    <a:bodyPr wrap="square" rtlCol="0">
                      <a:spAutoFit/>
                    </a:bodyPr>
                    <a:lstStyle/>
                    <a:p>
                      <a:r>
                        <a:rPr lang="en-US" altLang="zh-CN" sz="4400" dirty="0">
                          <a:solidFill>
                            <a:schemeClr val="bg1"/>
                          </a:solidFill>
                          <a:latin typeface="Arial" panose="020B0604020202020204" pitchFamily="34" charset="0"/>
                          <a:ea typeface="Segoe UI Black" panose="020B0A02040204020203" pitchFamily="34" charset="0"/>
                          <a:cs typeface="Arial" panose="020B0604020202020204" pitchFamily="34" charset="0"/>
                          <a:sym typeface="Arial" panose="020B0604020202020204" pitchFamily="34" charset="0"/>
                        </a:rPr>
                        <a:t>1</a:t>
                      </a:r>
                      <a:endParaRPr lang="zh-CN" altLang="en-US" sz="4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4" name="文本框 33"/>
                    <p:cNvSpPr txBox="1"/>
                    <p:nvPr/>
                  </p:nvSpPr>
                  <p:spPr>
                    <a:xfrm>
                      <a:off x="86372" y="602219"/>
                      <a:ext cx="613716" cy="369332"/>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Part</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grpSp>
        </p:grpSp>
        <p:sp>
          <p:nvSpPr>
            <p:cNvPr id="26" name="文本框 25"/>
            <p:cNvSpPr txBox="1"/>
            <p:nvPr/>
          </p:nvSpPr>
          <p:spPr>
            <a:xfrm>
              <a:off x="1042987" y="612250"/>
              <a:ext cx="4851949" cy="400110"/>
            </a:xfrm>
            <a:prstGeom prst="rect">
              <a:avLst/>
            </a:prstGeom>
            <a:noFill/>
          </p:spPr>
          <p:txBody>
            <a:bodyPr wrap="square" rtlCol="0">
              <a:spAutoFit/>
            </a:bodyPr>
            <a:lstStyle/>
            <a:p>
              <a:r>
                <a:rPr lang="en-US" altLang="zh-CN" sz="20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Add your text here add your text here</a:t>
              </a:r>
              <a:endParaRPr lang="zh-CN" altLang="en-US" sz="20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4017185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等腰三角形 1"/>
          <p:cNvSpPr/>
          <p:nvPr/>
        </p:nvSpPr>
        <p:spPr>
          <a:xfrm flipV="1">
            <a:off x="585782" y="0"/>
            <a:ext cx="11015667" cy="6858000"/>
          </a:xfrm>
          <a:prstGeom prst="triangle">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3" name="组合 2"/>
          <p:cNvGrpSpPr/>
          <p:nvPr/>
        </p:nvGrpSpPr>
        <p:grpSpPr>
          <a:xfrm>
            <a:off x="-4764" y="57147"/>
            <a:ext cx="6484586" cy="955213"/>
            <a:chOff x="-4764" y="57147"/>
            <a:chExt cx="6484586" cy="955213"/>
          </a:xfrm>
        </p:grpSpPr>
        <p:grpSp>
          <p:nvGrpSpPr>
            <p:cNvPr id="4" name="组合 3"/>
            <p:cNvGrpSpPr/>
            <p:nvPr/>
          </p:nvGrpSpPr>
          <p:grpSpPr>
            <a:xfrm>
              <a:off x="-4764" y="57147"/>
              <a:ext cx="6484586" cy="900116"/>
              <a:chOff x="-4764" y="57147"/>
              <a:chExt cx="6484586" cy="900116"/>
            </a:xfrm>
          </p:grpSpPr>
          <p:sp>
            <p:nvSpPr>
              <p:cNvPr id="6" name="文本框 5"/>
              <p:cNvSpPr txBox="1"/>
              <p:nvPr/>
            </p:nvSpPr>
            <p:spPr>
              <a:xfrm>
                <a:off x="1040170" y="57147"/>
                <a:ext cx="5439652" cy="584775"/>
              </a:xfrm>
              <a:prstGeom prst="rect">
                <a:avLst/>
              </a:prstGeom>
              <a:noFill/>
            </p:spPr>
            <p:txBody>
              <a:bodyPr wrap="square" rtlCol="0">
                <a:spAutoFit/>
              </a:bodyPr>
              <a:lstStyle/>
              <a:p>
                <a:r>
                  <a:rPr lang="en-US" altLang="zh-CN" sz="3200" b="1" dirty="0">
                    <a:solidFill>
                      <a:schemeClr val="accent1">
                        <a:lumMod val="75000"/>
                      </a:schemeClr>
                    </a:solidFill>
                    <a:latin typeface="Arial" panose="020B0604020202020204" pitchFamily="34" charset="0"/>
                    <a:ea typeface="Segoe UI Emoji" panose="020B0502040204020203" pitchFamily="34" charset="0"/>
                    <a:cs typeface="Arial" panose="020B0604020202020204" pitchFamily="34" charset="0"/>
                    <a:sym typeface="Arial" panose="020B0604020202020204" pitchFamily="34" charset="0"/>
                  </a:rPr>
                  <a:t>ADD YOUR TITLE HERE</a:t>
                </a:r>
                <a:endParaRPr lang="zh-CN" altLang="en-US" sz="3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7" name="组合 6"/>
              <p:cNvGrpSpPr/>
              <p:nvPr/>
            </p:nvGrpSpPr>
            <p:grpSpPr>
              <a:xfrm>
                <a:off x="-4764" y="57152"/>
                <a:ext cx="981293" cy="900111"/>
                <a:chOff x="-4764" y="57152"/>
                <a:chExt cx="981293" cy="900111"/>
              </a:xfrm>
            </p:grpSpPr>
            <p:sp>
              <p:nvSpPr>
                <p:cNvPr id="8" name="矩形 7"/>
                <p:cNvSpPr/>
                <p:nvPr/>
              </p:nvSpPr>
              <p:spPr>
                <a:xfrm>
                  <a:off x="819154" y="142875"/>
                  <a:ext cx="157375"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9" name="组合 8"/>
                <p:cNvGrpSpPr/>
                <p:nvPr/>
              </p:nvGrpSpPr>
              <p:grpSpPr>
                <a:xfrm>
                  <a:off x="-4764" y="57152"/>
                  <a:ext cx="704852" cy="900111"/>
                  <a:chOff x="-4764" y="57152"/>
                  <a:chExt cx="704852" cy="900111"/>
                </a:xfrm>
              </p:grpSpPr>
              <p:sp>
                <p:nvSpPr>
                  <p:cNvPr id="10" name="矩形 9"/>
                  <p:cNvSpPr/>
                  <p:nvPr/>
                </p:nvSpPr>
                <p:spPr>
                  <a:xfrm>
                    <a:off x="-4764" y="142875"/>
                    <a:ext cx="704852"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1" name="组合 10"/>
                  <p:cNvGrpSpPr/>
                  <p:nvPr/>
                </p:nvGrpSpPr>
                <p:grpSpPr>
                  <a:xfrm>
                    <a:off x="86372" y="57152"/>
                    <a:ext cx="575833" cy="883621"/>
                    <a:chOff x="86372" y="57152"/>
                    <a:chExt cx="575833" cy="883621"/>
                  </a:xfrm>
                </p:grpSpPr>
                <p:sp>
                  <p:nvSpPr>
                    <p:cNvPr id="12" name="文本框 11"/>
                    <p:cNvSpPr txBox="1"/>
                    <p:nvPr/>
                  </p:nvSpPr>
                  <p:spPr>
                    <a:xfrm>
                      <a:off x="124255" y="57152"/>
                      <a:ext cx="332509" cy="769441"/>
                    </a:xfrm>
                    <a:prstGeom prst="rect">
                      <a:avLst/>
                    </a:prstGeom>
                    <a:noFill/>
                  </p:spPr>
                  <p:txBody>
                    <a:bodyPr wrap="square" rtlCol="0">
                      <a:spAutoFit/>
                    </a:bodyPr>
                    <a:lstStyle/>
                    <a:p>
                      <a:r>
                        <a:rPr lang="en-US" altLang="zh-CN" sz="4400" dirty="0">
                          <a:solidFill>
                            <a:schemeClr val="bg1"/>
                          </a:solidFill>
                          <a:latin typeface="Arial" panose="020B0604020202020204" pitchFamily="34" charset="0"/>
                          <a:ea typeface="Segoe UI Black" panose="020B0A02040204020203" pitchFamily="34" charset="0"/>
                          <a:cs typeface="Arial" panose="020B0604020202020204" pitchFamily="34" charset="0"/>
                          <a:sym typeface="Arial" panose="020B0604020202020204" pitchFamily="34" charset="0"/>
                        </a:rPr>
                        <a:t>1</a:t>
                      </a:r>
                      <a:endParaRPr lang="zh-CN" altLang="en-US" sz="4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 name="文本框 12"/>
                    <p:cNvSpPr txBox="1"/>
                    <p:nvPr/>
                  </p:nvSpPr>
                  <p:spPr>
                    <a:xfrm>
                      <a:off x="86372" y="602219"/>
                      <a:ext cx="575833" cy="338554"/>
                    </a:xfrm>
                    <a:prstGeom prst="rect">
                      <a:avLst/>
                    </a:prstGeom>
                    <a:noFill/>
                  </p:spPr>
                  <p:txBody>
                    <a:bodyPr wrap="square" rtlCol="0">
                      <a:spAutoFit/>
                    </a:bodyPr>
                    <a:lstStyle/>
                    <a:p>
                      <a:r>
                        <a:rPr lang="en-US" altLang="zh-CN" sz="1600" dirty="0">
                          <a:solidFill>
                            <a:schemeClr val="bg1"/>
                          </a:solidFill>
                          <a:latin typeface="Arial" panose="020B0604020202020204" pitchFamily="34" charset="0"/>
                          <a:cs typeface="Arial" panose="020B0604020202020204" pitchFamily="34" charset="0"/>
                          <a:sym typeface="Arial" panose="020B0604020202020204" pitchFamily="34" charset="0"/>
                        </a:rPr>
                        <a:t>Part</a:t>
                      </a:r>
                      <a:endParaRPr lang="zh-CN" alt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grpSp>
        </p:grpSp>
        <p:sp>
          <p:nvSpPr>
            <p:cNvPr id="5" name="文本框 4"/>
            <p:cNvSpPr txBox="1"/>
            <p:nvPr/>
          </p:nvSpPr>
          <p:spPr>
            <a:xfrm>
              <a:off x="1042987" y="612250"/>
              <a:ext cx="4851949" cy="400110"/>
            </a:xfrm>
            <a:prstGeom prst="rect">
              <a:avLst/>
            </a:prstGeom>
            <a:noFill/>
          </p:spPr>
          <p:txBody>
            <a:bodyPr wrap="square" rtlCol="0">
              <a:spAutoFit/>
            </a:bodyPr>
            <a:lstStyle/>
            <a:p>
              <a:r>
                <a:rPr lang="en-US" altLang="zh-CN" sz="20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Add your text here add your text here</a:t>
              </a:r>
              <a:endParaRPr lang="zh-CN" altLang="en-US" sz="20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25" name="组合 24"/>
          <p:cNvGrpSpPr/>
          <p:nvPr/>
        </p:nvGrpSpPr>
        <p:grpSpPr>
          <a:xfrm>
            <a:off x="7677151" y="1052137"/>
            <a:ext cx="4514850" cy="5805864"/>
            <a:chOff x="8188641" y="1709887"/>
            <a:chExt cx="4003359" cy="5148113"/>
          </a:xfrm>
        </p:grpSpPr>
        <p:sp>
          <p:nvSpPr>
            <p:cNvPr id="16" name="直角三角形 15"/>
            <p:cNvSpPr/>
            <p:nvPr/>
          </p:nvSpPr>
          <p:spPr>
            <a:xfrm flipH="1">
              <a:off x="8188641" y="1709887"/>
              <a:ext cx="4003359" cy="5148113"/>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cxnSp>
          <p:nvCxnSpPr>
            <p:cNvPr id="19" name="直接连接符 18"/>
            <p:cNvCxnSpPr/>
            <p:nvPr/>
          </p:nvCxnSpPr>
          <p:spPr>
            <a:xfrm flipH="1">
              <a:off x="8591550" y="2266950"/>
              <a:ext cx="3595681" cy="459105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flipH="1">
            <a:off x="-4770" y="1198778"/>
            <a:ext cx="4400816" cy="5659222"/>
            <a:chOff x="8188641" y="1709887"/>
            <a:chExt cx="4003359" cy="5148113"/>
          </a:xfrm>
        </p:grpSpPr>
        <p:sp>
          <p:nvSpPr>
            <p:cNvPr id="28" name="直角三角形 27"/>
            <p:cNvSpPr/>
            <p:nvPr/>
          </p:nvSpPr>
          <p:spPr>
            <a:xfrm flipH="1">
              <a:off x="8188641" y="1709887"/>
              <a:ext cx="4003359" cy="5148113"/>
            </a:xfrm>
            <a:prstGeom prst="rtTriangl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cxnSp>
          <p:nvCxnSpPr>
            <p:cNvPr id="29" name="直接连接符 28"/>
            <p:cNvCxnSpPr/>
            <p:nvPr/>
          </p:nvCxnSpPr>
          <p:spPr>
            <a:xfrm flipH="1">
              <a:off x="8591550" y="2266950"/>
              <a:ext cx="3595681" cy="459105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0" name="文本框 29"/>
          <p:cNvSpPr txBox="1"/>
          <p:nvPr/>
        </p:nvSpPr>
        <p:spPr>
          <a:xfrm>
            <a:off x="74525" y="4490456"/>
            <a:ext cx="2704628" cy="523220"/>
          </a:xfrm>
          <a:prstGeom prst="rect">
            <a:avLst/>
          </a:prstGeom>
          <a:noFill/>
        </p:spPr>
        <p:txBody>
          <a:bodyPr wrap="square" rtlCol="0">
            <a:spAutoFit/>
          </a:bodyPr>
          <a:lstStyle/>
          <a:p>
            <a:r>
              <a:rPr lang="en-US" altLang="zh-CN" sz="2800" b="1" dirty="0">
                <a:solidFill>
                  <a:schemeClr val="bg1"/>
                </a:solidFill>
                <a:latin typeface="Arial" panose="020B0604020202020204" pitchFamily="34" charset="0"/>
                <a:cs typeface="Arial" panose="020B0604020202020204" pitchFamily="34" charset="0"/>
                <a:sym typeface="Arial" panose="020B0604020202020204" pitchFamily="34" charset="0"/>
              </a:rPr>
              <a:t>YOUR TITLE</a:t>
            </a:r>
            <a:endParaRPr lang="zh-CN" altLang="en-US" sz="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文本框 30"/>
          <p:cNvSpPr txBox="1"/>
          <p:nvPr/>
        </p:nvSpPr>
        <p:spPr>
          <a:xfrm>
            <a:off x="9936382" y="4490456"/>
            <a:ext cx="2704628" cy="523220"/>
          </a:xfrm>
          <a:prstGeom prst="rect">
            <a:avLst/>
          </a:prstGeom>
          <a:noFill/>
        </p:spPr>
        <p:txBody>
          <a:bodyPr wrap="square" rtlCol="0">
            <a:spAutoFit/>
          </a:bodyPr>
          <a:lstStyle/>
          <a:p>
            <a:r>
              <a:rPr lang="en-US" altLang="zh-CN" sz="2800" b="1" dirty="0">
                <a:solidFill>
                  <a:schemeClr val="bg1"/>
                </a:solidFill>
                <a:latin typeface="Arial" panose="020B0604020202020204" pitchFamily="34" charset="0"/>
                <a:cs typeface="Arial" panose="020B0604020202020204" pitchFamily="34" charset="0"/>
                <a:sym typeface="Arial" panose="020B0604020202020204" pitchFamily="34" charset="0"/>
              </a:rPr>
              <a:t>YOUR TITLE</a:t>
            </a:r>
            <a:endParaRPr lang="zh-CN" altLang="en-US" sz="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2" name="文本框 31"/>
          <p:cNvSpPr txBox="1"/>
          <p:nvPr/>
        </p:nvSpPr>
        <p:spPr>
          <a:xfrm>
            <a:off x="200525" y="5075231"/>
            <a:ext cx="3235618" cy="1323439"/>
          </a:xfrm>
          <a:prstGeom prst="rect">
            <a:avLst/>
          </a:prstGeom>
          <a:noFill/>
        </p:spPr>
        <p:txBody>
          <a:bodyPr wrap="square" rtlCol="0">
            <a:spAutoFit/>
          </a:bodyPr>
          <a:lstStyle/>
          <a:p>
            <a:r>
              <a:rPr lang="en-US" altLang="zh-CN" sz="2000" dirty="0">
                <a:solidFill>
                  <a:schemeClr val="bg1"/>
                </a:solidFill>
                <a:latin typeface="Arial" panose="020B0604020202020204" pitchFamily="34" charset="0"/>
                <a:cs typeface="Arial" panose="020B0604020202020204" pitchFamily="34" charset="0"/>
                <a:sym typeface="Arial" panose="020B0604020202020204" pitchFamily="34" charset="0"/>
              </a:rPr>
              <a:t>Add your text here </a:t>
            </a:r>
          </a:p>
          <a:p>
            <a:r>
              <a:rPr lang="en-US" altLang="zh-CN" sz="2000" dirty="0">
                <a:solidFill>
                  <a:schemeClr val="bg1"/>
                </a:solidFill>
                <a:latin typeface="Arial" panose="020B0604020202020204" pitchFamily="34" charset="0"/>
                <a:cs typeface="Arial" panose="020B0604020202020204" pitchFamily="34" charset="0"/>
                <a:sym typeface="Arial" panose="020B0604020202020204" pitchFamily="34" charset="0"/>
              </a:rPr>
              <a:t>add your text here </a:t>
            </a:r>
          </a:p>
          <a:p>
            <a:r>
              <a:rPr lang="en-US" altLang="zh-CN" sz="2000" dirty="0">
                <a:solidFill>
                  <a:schemeClr val="bg1"/>
                </a:solidFill>
                <a:latin typeface="Arial" panose="020B0604020202020204" pitchFamily="34" charset="0"/>
                <a:cs typeface="Arial" panose="020B0604020202020204" pitchFamily="34" charset="0"/>
                <a:sym typeface="Arial" panose="020B0604020202020204" pitchFamily="34" charset="0"/>
              </a:rPr>
              <a:t>add your text here add</a:t>
            </a:r>
          </a:p>
          <a:p>
            <a:r>
              <a:rPr lang="en-US" altLang="zh-CN" sz="2000" dirty="0">
                <a:solidFill>
                  <a:schemeClr val="bg1"/>
                </a:solidFill>
                <a:latin typeface="Arial" panose="020B0604020202020204" pitchFamily="34" charset="0"/>
                <a:cs typeface="Arial" panose="020B0604020202020204" pitchFamily="34" charset="0"/>
                <a:sym typeface="Arial" panose="020B0604020202020204" pitchFamily="34" charset="0"/>
              </a:rPr>
              <a:t>your text here </a:t>
            </a:r>
            <a:endParaRPr lang="zh-CN" altLang="en-US" sz="20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3" name="文本框 32"/>
          <p:cNvSpPr txBox="1"/>
          <p:nvPr/>
        </p:nvSpPr>
        <p:spPr>
          <a:xfrm>
            <a:off x="8968723" y="5075231"/>
            <a:ext cx="3017983" cy="1323439"/>
          </a:xfrm>
          <a:prstGeom prst="rect">
            <a:avLst/>
          </a:prstGeom>
          <a:noFill/>
        </p:spPr>
        <p:txBody>
          <a:bodyPr wrap="square" rtlCol="0">
            <a:spAutoFit/>
          </a:bodyPr>
          <a:lstStyle/>
          <a:p>
            <a:pPr algn="r"/>
            <a:r>
              <a:rPr lang="en-US" altLang="zh-CN" sz="2000" dirty="0">
                <a:solidFill>
                  <a:schemeClr val="bg1"/>
                </a:solidFill>
                <a:latin typeface="Arial" panose="020B0604020202020204" pitchFamily="34" charset="0"/>
                <a:cs typeface="Arial" panose="020B0604020202020204" pitchFamily="34" charset="0"/>
                <a:sym typeface="Arial" panose="020B0604020202020204" pitchFamily="34" charset="0"/>
              </a:rPr>
              <a:t>Add your text here </a:t>
            </a:r>
          </a:p>
          <a:p>
            <a:pPr algn="r"/>
            <a:r>
              <a:rPr lang="en-US" altLang="zh-CN" sz="2000" dirty="0">
                <a:solidFill>
                  <a:schemeClr val="bg1"/>
                </a:solidFill>
                <a:latin typeface="Arial" panose="020B0604020202020204" pitchFamily="34" charset="0"/>
                <a:cs typeface="Arial" panose="020B0604020202020204" pitchFamily="34" charset="0"/>
                <a:sym typeface="Arial" panose="020B0604020202020204" pitchFamily="34" charset="0"/>
              </a:rPr>
              <a:t>add your text here </a:t>
            </a:r>
          </a:p>
          <a:p>
            <a:pPr algn="r"/>
            <a:r>
              <a:rPr lang="en-US" altLang="zh-CN" sz="2000" dirty="0">
                <a:solidFill>
                  <a:schemeClr val="bg1"/>
                </a:solidFill>
                <a:latin typeface="Arial" panose="020B0604020202020204" pitchFamily="34" charset="0"/>
                <a:cs typeface="Arial" panose="020B0604020202020204" pitchFamily="34" charset="0"/>
                <a:sym typeface="Arial" panose="020B0604020202020204" pitchFamily="34" charset="0"/>
              </a:rPr>
              <a:t>add your text here add</a:t>
            </a:r>
          </a:p>
          <a:p>
            <a:pPr algn="r"/>
            <a:r>
              <a:rPr lang="en-US" altLang="zh-CN" sz="2000" dirty="0">
                <a:solidFill>
                  <a:schemeClr val="bg1"/>
                </a:solidFill>
                <a:latin typeface="Arial" panose="020B0604020202020204" pitchFamily="34" charset="0"/>
                <a:cs typeface="Arial" panose="020B0604020202020204" pitchFamily="34" charset="0"/>
                <a:sym typeface="Arial" panose="020B0604020202020204" pitchFamily="34" charset="0"/>
              </a:rPr>
              <a:t>your text here </a:t>
            </a:r>
            <a:endParaRPr lang="zh-CN" altLang="en-US" sz="20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39" name="组合 38"/>
          <p:cNvGrpSpPr/>
          <p:nvPr/>
        </p:nvGrpSpPr>
        <p:grpSpPr>
          <a:xfrm>
            <a:off x="5139371" y="957263"/>
            <a:ext cx="2162710" cy="2176574"/>
            <a:chOff x="4554538" y="4102100"/>
            <a:chExt cx="495300" cy="498475"/>
          </a:xfrm>
        </p:grpSpPr>
        <p:sp>
          <p:nvSpPr>
            <p:cNvPr id="36" name="Freeform 90"/>
            <p:cNvSpPr>
              <a:spLocks/>
            </p:cNvSpPr>
            <p:nvPr/>
          </p:nvSpPr>
          <p:spPr bwMode="auto">
            <a:xfrm>
              <a:off x="4554538" y="4154487"/>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 name="Freeform 91"/>
            <p:cNvSpPr>
              <a:spLocks/>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 name="Freeform 92"/>
            <p:cNvSpPr>
              <a:spLocks/>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40" name="文本框 39"/>
          <p:cNvSpPr txBox="1"/>
          <p:nvPr/>
        </p:nvSpPr>
        <p:spPr>
          <a:xfrm>
            <a:off x="4565500" y="3767180"/>
            <a:ext cx="3056230" cy="1754326"/>
          </a:xfrm>
          <a:prstGeom prst="rect">
            <a:avLst/>
          </a:prstGeom>
          <a:noFill/>
        </p:spPr>
        <p:txBody>
          <a:bodyPr wrap="square" rtlCol="0">
            <a:spAutoFit/>
          </a:bodyPr>
          <a:lstStyle/>
          <a:p>
            <a:pPr algn="ctr"/>
            <a:r>
              <a:rPr lang="en-US" altLang="zh-CN" dirty="0">
                <a:latin typeface="Arial" panose="020B0604020202020204" pitchFamily="34" charset="0"/>
                <a:ea typeface="Tahoma" panose="020B060403050404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42" name="文本框 41"/>
          <p:cNvSpPr txBox="1"/>
          <p:nvPr/>
        </p:nvSpPr>
        <p:spPr>
          <a:xfrm>
            <a:off x="5002869" y="3276709"/>
            <a:ext cx="2668904" cy="523220"/>
          </a:xfrm>
          <a:prstGeom prst="rect">
            <a:avLst/>
          </a:prstGeom>
          <a:noFill/>
        </p:spPr>
        <p:txBody>
          <a:bodyPr wrap="square" rtlCol="0">
            <a:spAutoFit/>
          </a:bodyPr>
          <a:lstStyle/>
          <a:p>
            <a:r>
              <a:rPr lang="en-US" altLang="zh-CN" sz="2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YOUR TITLE</a:t>
            </a:r>
            <a:endParaRPr lang="zh-CN" altLang="en-US" sz="2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3739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3871914"/>
            <a:ext cx="12192000" cy="2986087"/>
          </a:xfrm>
          <a:custGeom>
            <a:avLst/>
            <a:gdLst>
              <a:gd name="connsiteX0" fmla="*/ 6096001 w 12192000"/>
              <a:gd name="connsiteY0" fmla="*/ 0 h 2986087"/>
              <a:gd name="connsiteX1" fmla="*/ 12192000 w 12192000"/>
              <a:gd name="connsiteY1" fmla="*/ 2986087 h 2986087"/>
              <a:gd name="connsiteX2" fmla="*/ 12192000 w 12192000"/>
              <a:gd name="connsiteY2" fmla="*/ 2986087 h 2986087"/>
              <a:gd name="connsiteX3" fmla="*/ 0 w 12192000"/>
              <a:gd name="connsiteY3" fmla="*/ 2986087 h 2986087"/>
            </a:gdLst>
            <a:ahLst/>
            <a:cxnLst>
              <a:cxn ang="0">
                <a:pos x="connsiteX0" y="connsiteY0"/>
              </a:cxn>
              <a:cxn ang="0">
                <a:pos x="connsiteX1" y="connsiteY1"/>
              </a:cxn>
              <a:cxn ang="0">
                <a:pos x="connsiteX2" y="connsiteY2"/>
              </a:cxn>
              <a:cxn ang="0">
                <a:pos x="connsiteX3" y="connsiteY3"/>
              </a:cxn>
            </a:cxnLst>
            <a:rect l="l" t="t" r="r" b="b"/>
            <a:pathLst>
              <a:path w="12192000" h="2986087">
                <a:moveTo>
                  <a:pt x="6096001" y="0"/>
                </a:moveTo>
                <a:lnTo>
                  <a:pt x="12192000" y="2986087"/>
                </a:lnTo>
                <a:lnTo>
                  <a:pt x="12192000" y="2986087"/>
                </a:lnTo>
                <a:lnTo>
                  <a:pt x="0" y="2986087"/>
                </a:lnTo>
                <a:close/>
              </a:path>
            </a:pathLst>
          </a:custGeom>
        </p:spPr>
      </p:pic>
      <p:sp>
        <p:nvSpPr>
          <p:cNvPr id="7" name="文本框 6"/>
          <p:cNvSpPr txBox="1"/>
          <p:nvPr/>
        </p:nvSpPr>
        <p:spPr>
          <a:xfrm>
            <a:off x="5153025" y="4164628"/>
            <a:ext cx="1885950" cy="1200329"/>
          </a:xfrm>
          <a:prstGeom prst="rect">
            <a:avLst/>
          </a:prstGeom>
          <a:noFill/>
        </p:spPr>
        <p:txBody>
          <a:bodyPr wrap="square" rtlCol="0">
            <a:spAutoFit/>
          </a:bodyPr>
          <a:lstStyle/>
          <a:p>
            <a:r>
              <a:rPr lang="en-US" altLang="zh-CN" sz="7200" dirty="0">
                <a:solidFill>
                  <a:schemeClr val="bg1"/>
                </a:solidFill>
                <a:latin typeface="Arial" panose="020B0604020202020204" pitchFamily="34" charset="0"/>
                <a:ea typeface="Segoe UI Symbol" panose="020B0502040204020203" pitchFamily="34" charset="0"/>
                <a:cs typeface="Arial" panose="020B0604020202020204" pitchFamily="34" charset="0"/>
                <a:sym typeface="Arial" panose="020B0604020202020204" pitchFamily="34" charset="0"/>
              </a:rPr>
              <a:t>Part</a:t>
            </a:r>
            <a:endParaRPr lang="zh-CN" altLang="en-US" sz="7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8" name="等腰三角形 7"/>
          <p:cNvSpPr/>
          <p:nvPr/>
        </p:nvSpPr>
        <p:spPr>
          <a:xfrm rot="16200000">
            <a:off x="1444082" y="2287045"/>
            <a:ext cx="3062287" cy="6232021"/>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 fmla="*/ 0 w 6858002"/>
              <a:gd name="connsiteY0" fmla="*/ 1685924 h 1685924"/>
              <a:gd name="connsiteX1" fmla="*/ 814388 w 6858002"/>
              <a:gd name="connsiteY1" fmla="*/ 0 h 1685924"/>
              <a:gd name="connsiteX2" fmla="*/ 6858002 w 6858002"/>
              <a:gd name="connsiteY2" fmla="*/ 1685924 h 1685924"/>
              <a:gd name="connsiteX3" fmla="*/ 0 w 6858002"/>
              <a:gd name="connsiteY3" fmla="*/ 1685924 h 1685924"/>
              <a:gd name="connsiteX0" fmla="*/ 0 w 6858002"/>
              <a:gd name="connsiteY0" fmla="*/ 1700212 h 1700212"/>
              <a:gd name="connsiteX1" fmla="*/ 885825 w 6858002"/>
              <a:gd name="connsiteY1" fmla="*/ 0 h 1700212"/>
              <a:gd name="connsiteX2" fmla="*/ 6858002 w 6858002"/>
              <a:gd name="connsiteY2" fmla="*/ 1700212 h 1700212"/>
              <a:gd name="connsiteX3" fmla="*/ 0 w 6858002"/>
              <a:gd name="connsiteY3" fmla="*/ 1700212 h 1700212"/>
              <a:gd name="connsiteX0" fmla="*/ 0 w 6858002"/>
              <a:gd name="connsiteY0" fmla="*/ 2071687 h 2071687"/>
              <a:gd name="connsiteX1" fmla="*/ 1057275 w 6858002"/>
              <a:gd name="connsiteY1" fmla="*/ 0 h 2071687"/>
              <a:gd name="connsiteX2" fmla="*/ 6858002 w 6858002"/>
              <a:gd name="connsiteY2" fmla="*/ 2071687 h 2071687"/>
              <a:gd name="connsiteX3" fmla="*/ 0 w 6858002"/>
              <a:gd name="connsiteY3" fmla="*/ 2071687 h 2071687"/>
              <a:gd name="connsiteX0" fmla="*/ 0 w 6858002"/>
              <a:gd name="connsiteY0" fmla="*/ 2890837 h 2890837"/>
              <a:gd name="connsiteX1" fmla="*/ 1495422 w 6858002"/>
              <a:gd name="connsiteY1" fmla="*/ 0 h 2890837"/>
              <a:gd name="connsiteX2" fmla="*/ 6858002 w 6858002"/>
              <a:gd name="connsiteY2" fmla="*/ 2890837 h 2890837"/>
              <a:gd name="connsiteX3" fmla="*/ 0 w 6858002"/>
              <a:gd name="connsiteY3" fmla="*/ 2890837 h 2890837"/>
              <a:gd name="connsiteX0" fmla="*/ 0 w 6858002"/>
              <a:gd name="connsiteY0" fmla="*/ 6076951 h 6076951"/>
              <a:gd name="connsiteX1" fmla="*/ 3881435 w 6858002"/>
              <a:gd name="connsiteY1" fmla="*/ 0 h 6076951"/>
              <a:gd name="connsiteX2" fmla="*/ 6858002 w 6858002"/>
              <a:gd name="connsiteY2" fmla="*/ 6076951 h 6076951"/>
              <a:gd name="connsiteX3" fmla="*/ 0 w 6858002"/>
              <a:gd name="connsiteY3" fmla="*/ 6076951 h 6076951"/>
              <a:gd name="connsiteX0" fmla="*/ 0 w 2986089"/>
              <a:gd name="connsiteY0" fmla="*/ 2276476 h 6076951"/>
              <a:gd name="connsiteX1" fmla="*/ 9522 w 2986089"/>
              <a:gd name="connsiteY1" fmla="*/ 0 h 6076951"/>
              <a:gd name="connsiteX2" fmla="*/ 2986089 w 2986089"/>
              <a:gd name="connsiteY2" fmla="*/ 6076951 h 6076951"/>
              <a:gd name="connsiteX3" fmla="*/ 0 w 2986089"/>
              <a:gd name="connsiteY3" fmla="*/ 2276476 h 6076951"/>
            </a:gdLst>
            <a:ahLst/>
            <a:cxnLst>
              <a:cxn ang="0">
                <a:pos x="connsiteX0" y="connsiteY0"/>
              </a:cxn>
              <a:cxn ang="0">
                <a:pos x="connsiteX1" y="connsiteY1"/>
              </a:cxn>
              <a:cxn ang="0">
                <a:pos x="connsiteX2" y="connsiteY2"/>
              </a:cxn>
              <a:cxn ang="0">
                <a:pos x="connsiteX3" y="connsiteY3"/>
              </a:cxn>
            </a:cxnLst>
            <a:rect l="l" t="t" r="r" b="b"/>
            <a:pathLst>
              <a:path w="2986089" h="6076951">
                <a:moveTo>
                  <a:pt x="0" y="2276476"/>
                </a:moveTo>
                <a:lnTo>
                  <a:pt x="9522" y="0"/>
                </a:lnTo>
                <a:lnTo>
                  <a:pt x="2986089" y="6076951"/>
                </a:lnTo>
                <a:lnTo>
                  <a:pt x="0" y="2276476"/>
                </a:lnTo>
                <a:close/>
              </a:path>
            </a:pathLst>
          </a:cu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9" name="文本框 8"/>
          <p:cNvSpPr txBox="1"/>
          <p:nvPr/>
        </p:nvSpPr>
        <p:spPr>
          <a:xfrm>
            <a:off x="5078015" y="2671582"/>
            <a:ext cx="2331244" cy="1200329"/>
          </a:xfrm>
          <a:prstGeom prst="rect">
            <a:avLst/>
          </a:prstGeom>
          <a:noFill/>
        </p:spPr>
        <p:txBody>
          <a:bodyPr wrap="square" rtlCol="0">
            <a:spAutoFit/>
          </a:bodyPr>
          <a:lstStyle/>
          <a:p>
            <a:r>
              <a:rPr lang="en-US" altLang="zh-CN" sz="7200" dirty="0">
                <a:solidFill>
                  <a:schemeClr val="accent1">
                    <a:lumMod val="50000"/>
                  </a:schemeClr>
                </a:solidFill>
                <a:latin typeface="Arial" panose="020B0604020202020204" pitchFamily="34" charset="0"/>
                <a:ea typeface="Segoe UI Symbol" panose="020B0502040204020203" pitchFamily="34" charset="0"/>
                <a:cs typeface="Arial" panose="020B0604020202020204" pitchFamily="34" charset="0"/>
                <a:sym typeface="Arial" panose="020B0604020202020204" pitchFamily="34" charset="0"/>
              </a:rPr>
              <a:t>TWO</a:t>
            </a:r>
            <a:endParaRPr lang="zh-CN" altLang="en-US" sz="72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8" name="组合 17"/>
          <p:cNvGrpSpPr/>
          <p:nvPr/>
        </p:nvGrpSpPr>
        <p:grpSpPr>
          <a:xfrm>
            <a:off x="4327172" y="-64474"/>
            <a:ext cx="3528130" cy="2443343"/>
            <a:chOff x="4540310" y="-64474"/>
            <a:chExt cx="3182548" cy="2036641"/>
          </a:xfrm>
        </p:grpSpPr>
        <p:sp>
          <p:nvSpPr>
            <p:cNvPr id="11" name="等腰三角形 10"/>
            <p:cNvSpPr/>
            <p:nvPr/>
          </p:nvSpPr>
          <p:spPr>
            <a:xfrm flipV="1">
              <a:off x="4540310" y="-8671"/>
              <a:ext cx="3175876" cy="19808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等腰三角形 7"/>
            <p:cNvSpPr/>
            <p:nvPr/>
          </p:nvSpPr>
          <p:spPr>
            <a:xfrm rot="5400000">
              <a:off x="5907233" y="156541"/>
              <a:ext cx="2036640" cy="1594610"/>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 fmla="*/ 0 w 6858002"/>
                <a:gd name="connsiteY0" fmla="*/ 1685924 h 1685924"/>
                <a:gd name="connsiteX1" fmla="*/ 814388 w 6858002"/>
                <a:gd name="connsiteY1" fmla="*/ 0 h 1685924"/>
                <a:gd name="connsiteX2" fmla="*/ 6858002 w 6858002"/>
                <a:gd name="connsiteY2" fmla="*/ 1685924 h 1685924"/>
                <a:gd name="connsiteX3" fmla="*/ 0 w 6858002"/>
                <a:gd name="connsiteY3" fmla="*/ 1685924 h 1685924"/>
                <a:gd name="connsiteX0" fmla="*/ 0 w 6858002"/>
                <a:gd name="connsiteY0" fmla="*/ 1700212 h 1700212"/>
                <a:gd name="connsiteX1" fmla="*/ 885825 w 6858002"/>
                <a:gd name="connsiteY1" fmla="*/ 0 h 1700212"/>
                <a:gd name="connsiteX2" fmla="*/ 6858002 w 6858002"/>
                <a:gd name="connsiteY2" fmla="*/ 1700212 h 1700212"/>
                <a:gd name="connsiteX3" fmla="*/ 0 w 6858002"/>
                <a:gd name="connsiteY3" fmla="*/ 1700212 h 1700212"/>
                <a:gd name="connsiteX0" fmla="*/ 0 w 6858002"/>
                <a:gd name="connsiteY0" fmla="*/ 2071687 h 2071687"/>
                <a:gd name="connsiteX1" fmla="*/ 1057275 w 6858002"/>
                <a:gd name="connsiteY1" fmla="*/ 0 h 2071687"/>
                <a:gd name="connsiteX2" fmla="*/ 6858002 w 6858002"/>
                <a:gd name="connsiteY2" fmla="*/ 2071687 h 2071687"/>
                <a:gd name="connsiteX3" fmla="*/ 0 w 6858002"/>
                <a:gd name="connsiteY3" fmla="*/ 2071687 h 2071687"/>
                <a:gd name="connsiteX0" fmla="*/ 0 w 6858002"/>
                <a:gd name="connsiteY0" fmla="*/ 2890837 h 2890837"/>
                <a:gd name="connsiteX1" fmla="*/ 1495422 w 6858002"/>
                <a:gd name="connsiteY1" fmla="*/ 0 h 2890837"/>
                <a:gd name="connsiteX2" fmla="*/ 6858002 w 6858002"/>
                <a:gd name="connsiteY2" fmla="*/ 2890837 h 2890837"/>
                <a:gd name="connsiteX3" fmla="*/ 0 w 6858002"/>
                <a:gd name="connsiteY3" fmla="*/ 2890837 h 2890837"/>
                <a:gd name="connsiteX0" fmla="*/ 2295644 w 5362580"/>
                <a:gd name="connsiteY0" fmla="*/ 2852737 h 2890837"/>
                <a:gd name="connsiteX1" fmla="*/ 0 w 5362580"/>
                <a:gd name="connsiteY1" fmla="*/ 0 h 2890837"/>
                <a:gd name="connsiteX2" fmla="*/ 5362580 w 5362580"/>
                <a:gd name="connsiteY2" fmla="*/ 2890837 h 2890837"/>
                <a:gd name="connsiteX3" fmla="*/ 2295644 w 5362580"/>
                <a:gd name="connsiteY3" fmla="*/ 2852737 h 2890837"/>
                <a:gd name="connsiteX0" fmla="*/ 1 w 3066937"/>
                <a:gd name="connsiteY0" fmla="*/ 1423987 h 1462087"/>
                <a:gd name="connsiteX1" fmla="*/ 47150 w 3066937"/>
                <a:gd name="connsiteY1" fmla="*/ 0 h 1462087"/>
                <a:gd name="connsiteX2" fmla="*/ 3066937 w 3066937"/>
                <a:gd name="connsiteY2" fmla="*/ 1462087 h 1462087"/>
                <a:gd name="connsiteX3" fmla="*/ 1 w 3066937"/>
                <a:gd name="connsiteY3" fmla="*/ 1423987 h 1462087"/>
                <a:gd name="connsiteX0" fmla="*/ 1 w 3066937"/>
                <a:gd name="connsiteY0" fmla="*/ 1100137 h 1138237"/>
                <a:gd name="connsiteX1" fmla="*/ 47151 w 3066937"/>
                <a:gd name="connsiteY1" fmla="*/ 0 h 1138237"/>
                <a:gd name="connsiteX2" fmla="*/ 3066937 w 3066937"/>
                <a:gd name="connsiteY2" fmla="*/ 1138237 h 1138237"/>
                <a:gd name="connsiteX3" fmla="*/ 1 w 3066937"/>
                <a:gd name="connsiteY3" fmla="*/ 1100137 h 1138237"/>
                <a:gd name="connsiteX0" fmla="*/ 0 w 3109533"/>
                <a:gd name="connsiteY0" fmla="*/ 661987 h 1138237"/>
                <a:gd name="connsiteX1" fmla="*/ 89747 w 3109533"/>
                <a:gd name="connsiteY1" fmla="*/ 0 h 1138237"/>
                <a:gd name="connsiteX2" fmla="*/ 3109533 w 3109533"/>
                <a:gd name="connsiteY2" fmla="*/ 1138237 h 1138237"/>
                <a:gd name="connsiteX3" fmla="*/ 0 w 3109533"/>
                <a:gd name="connsiteY3" fmla="*/ 661987 h 1138237"/>
              </a:gdLst>
              <a:ahLst/>
              <a:cxnLst>
                <a:cxn ang="0">
                  <a:pos x="connsiteX0" y="connsiteY0"/>
                </a:cxn>
                <a:cxn ang="0">
                  <a:pos x="connsiteX1" y="connsiteY1"/>
                </a:cxn>
                <a:cxn ang="0">
                  <a:pos x="connsiteX2" y="connsiteY2"/>
                </a:cxn>
                <a:cxn ang="0">
                  <a:pos x="connsiteX3" y="connsiteY3"/>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grpSp>
      <p:grpSp>
        <p:nvGrpSpPr>
          <p:cNvPr id="17" name="组合 16"/>
          <p:cNvGrpSpPr/>
          <p:nvPr/>
        </p:nvGrpSpPr>
        <p:grpSpPr>
          <a:xfrm>
            <a:off x="6311270" y="-37091"/>
            <a:ext cx="3542319" cy="1708211"/>
            <a:chOff x="5314257" y="-36573"/>
            <a:chExt cx="4223383" cy="2036640"/>
          </a:xfrm>
        </p:grpSpPr>
        <p:sp>
          <p:nvSpPr>
            <p:cNvPr id="10" name="等腰三角形 9"/>
            <p:cNvSpPr/>
            <p:nvPr/>
          </p:nvSpPr>
          <p:spPr>
            <a:xfrm flipV="1">
              <a:off x="5314257" y="-8671"/>
              <a:ext cx="4190029" cy="198083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 name="等腰三角形 7"/>
            <p:cNvSpPr/>
            <p:nvPr/>
          </p:nvSpPr>
          <p:spPr>
            <a:xfrm rot="5400000">
              <a:off x="7455135" y="-82438"/>
              <a:ext cx="2036640" cy="2128370"/>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 fmla="*/ 0 w 6858002"/>
                <a:gd name="connsiteY0" fmla="*/ 1685924 h 1685924"/>
                <a:gd name="connsiteX1" fmla="*/ 814388 w 6858002"/>
                <a:gd name="connsiteY1" fmla="*/ 0 h 1685924"/>
                <a:gd name="connsiteX2" fmla="*/ 6858002 w 6858002"/>
                <a:gd name="connsiteY2" fmla="*/ 1685924 h 1685924"/>
                <a:gd name="connsiteX3" fmla="*/ 0 w 6858002"/>
                <a:gd name="connsiteY3" fmla="*/ 1685924 h 1685924"/>
                <a:gd name="connsiteX0" fmla="*/ 0 w 6858002"/>
                <a:gd name="connsiteY0" fmla="*/ 1700212 h 1700212"/>
                <a:gd name="connsiteX1" fmla="*/ 885825 w 6858002"/>
                <a:gd name="connsiteY1" fmla="*/ 0 h 1700212"/>
                <a:gd name="connsiteX2" fmla="*/ 6858002 w 6858002"/>
                <a:gd name="connsiteY2" fmla="*/ 1700212 h 1700212"/>
                <a:gd name="connsiteX3" fmla="*/ 0 w 6858002"/>
                <a:gd name="connsiteY3" fmla="*/ 1700212 h 1700212"/>
                <a:gd name="connsiteX0" fmla="*/ 0 w 6858002"/>
                <a:gd name="connsiteY0" fmla="*/ 2071687 h 2071687"/>
                <a:gd name="connsiteX1" fmla="*/ 1057275 w 6858002"/>
                <a:gd name="connsiteY1" fmla="*/ 0 h 2071687"/>
                <a:gd name="connsiteX2" fmla="*/ 6858002 w 6858002"/>
                <a:gd name="connsiteY2" fmla="*/ 2071687 h 2071687"/>
                <a:gd name="connsiteX3" fmla="*/ 0 w 6858002"/>
                <a:gd name="connsiteY3" fmla="*/ 2071687 h 2071687"/>
                <a:gd name="connsiteX0" fmla="*/ 0 w 6858002"/>
                <a:gd name="connsiteY0" fmla="*/ 2890837 h 2890837"/>
                <a:gd name="connsiteX1" fmla="*/ 1495422 w 6858002"/>
                <a:gd name="connsiteY1" fmla="*/ 0 h 2890837"/>
                <a:gd name="connsiteX2" fmla="*/ 6858002 w 6858002"/>
                <a:gd name="connsiteY2" fmla="*/ 2890837 h 2890837"/>
                <a:gd name="connsiteX3" fmla="*/ 0 w 6858002"/>
                <a:gd name="connsiteY3" fmla="*/ 2890837 h 2890837"/>
                <a:gd name="connsiteX0" fmla="*/ 2295644 w 5362580"/>
                <a:gd name="connsiteY0" fmla="*/ 2852737 h 2890837"/>
                <a:gd name="connsiteX1" fmla="*/ 0 w 5362580"/>
                <a:gd name="connsiteY1" fmla="*/ 0 h 2890837"/>
                <a:gd name="connsiteX2" fmla="*/ 5362580 w 5362580"/>
                <a:gd name="connsiteY2" fmla="*/ 2890837 h 2890837"/>
                <a:gd name="connsiteX3" fmla="*/ 2295644 w 5362580"/>
                <a:gd name="connsiteY3" fmla="*/ 2852737 h 2890837"/>
                <a:gd name="connsiteX0" fmla="*/ 1 w 3066937"/>
                <a:gd name="connsiteY0" fmla="*/ 1423987 h 1462087"/>
                <a:gd name="connsiteX1" fmla="*/ 47150 w 3066937"/>
                <a:gd name="connsiteY1" fmla="*/ 0 h 1462087"/>
                <a:gd name="connsiteX2" fmla="*/ 3066937 w 3066937"/>
                <a:gd name="connsiteY2" fmla="*/ 1462087 h 1462087"/>
                <a:gd name="connsiteX3" fmla="*/ 1 w 3066937"/>
                <a:gd name="connsiteY3" fmla="*/ 1423987 h 1462087"/>
                <a:gd name="connsiteX0" fmla="*/ 1 w 3066937"/>
                <a:gd name="connsiteY0" fmla="*/ 1100137 h 1138237"/>
                <a:gd name="connsiteX1" fmla="*/ 47151 w 3066937"/>
                <a:gd name="connsiteY1" fmla="*/ 0 h 1138237"/>
                <a:gd name="connsiteX2" fmla="*/ 3066937 w 3066937"/>
                <a:gd name="connsiteY2" fmla="*/ 1138237 h 1138237"/>
                <a:gd name="connsiteX3" fmla="*/ 1 w 3066937"/>
                <a:gd name="connsiteY3" fmla="*/ 1100137 h 1138237"/>
                <a:gd name="connsiteX0" fmla="*/ 0 w 3109533"/>
                <a:gd name="connsiteY0" fmla="*/ 661987 h 1138237"/>
                <a:gd name="connsiteX1" fmla="*/ 89747 w 3109533"/>
                <a:gd name="connsiteY1" fmla="*/ 0 h 1138237"/>
                <a:gd name="connsiteX2" fmla="*/ 3109533 w 3109533"/>
                <a:gd name="connsiteY2" fmla="*/ 1138237 h 1138237"/>
                <a:gd name="connsiteX3" fmla="*/ 0 w 3109533"/>
                <a:gd name="connsiteY3" fmla="*/ 661987 h 1138237"/>
                <a:gd name="connsiteX0" fmla="*/ 0 w 3109533"/>
                <a:gd name="connsiteY0" fmla="*/ 947737 h 1423987"/>
                <a:gd name="connsiteX1" fmla="*/ 132344 w 3109533"/>
                <a:gd name="connsiteY1" fmla="*/ 0 h 1423987"/>
                <a:gd name="connsiteX2" fmla="*/ 3109533 w 3109533"/>
                <a:gd name="connsiteY2" fmla="*/ 1423987 h 1423987"/>
                <a:gd name="connsiteX3" fmla="*/ 0 w 3109533"/>
                <a:gd name="connsiteY3" fmla="*/ 947737 h 1423987"/>
                <a:gd name="connsiteX0" fmla="*/ 0 w 3109533"/>
                <a:gd name="connsiteY0" fmla="*/ 966787 h 1443037"/>
                <a:gd name="connsiteX1" fmla="*/ 132344 w 3109533"/>
                <a:gd name="connsiteY1" fmla="*/ 0 h 1443037"/>
                <a:gd name="connsiteX2" fmla="*/ 3109533 w 3109533"/>
                <a:gd name="connsiteY2" fmla="*/ 1443037 h 1443037"/>
                <a:gd name="connsiteX3" fmla="*/ 0 w 3109533"/>
                <a:gd name="connsiteY3" fmla="*/ 966787 h 1443037"/>
                <a:gd name="connsiteX0" fmla="*/ 0 w 3109533"/>
                <a:gd name="connsiteY0" fmla="*/ 1042987 h 1519237"/>
                <a:gd name="connsiteX1" fmla="*/ 47151 w 3109533"/>
                <a:gd name="connsiteY1" fmla="*/ 0 h 1519237"/>
                <a:gd name="connsiteX2" fmla="*/ 3109533 w 3109533"/>
                <a:gd name="connsiteY2" fmla="*/ 1519237 h 1519237"/>
                <a:gd name="connsiteX3" fmla="*/ 0 w 3109533"/>
                <a:gd name="connsiteY3" fmla="*/ 1042987 h 1519237"/>
              </a:gdLst>
              <a:ahLst/>
              <a:cxnLst>
                <a:cxn ang="0">
                  <a:pos x="connsiteX0" y="connsiteY0"/>
                </a:cxn>
                <a:cxn ang="0">
                  <a:pos x="connsiteX1" y="connsiteY1"/>
                </a:cxn>
                <a:cxn ang="0">
                  <a:pos x="connsiteX2" y="connsiteY2"/>
                </a:cxn>
                <a:cxn ang="0">
                  <a:pos x="connsiteX3" y="connsiteY3"/>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grpSp>
      <p:grpSp>
        <p:nvGrpSpPr>
          <p:cNvPr id="20" name="组合 19"/>
          <p:cNvGrpSpPr/>
          <p:nvPr/>
        </p:nvGrpSpPr>
        <p:grpSpPr>
          <a:xfrm>
            <a:off x="2743200" y="-10648"/>
            <a:ext cx="3027130" cy="1839448"/>
            <a:chOff x="3318616" y="-10648"/>
            <a:chExt cx="2451714" cy="1534624"/>
          </a:xfrm>
        </p:grpSpPr>
        <p:sp>
          <p:nvSpPr>
            <p:cNvPr id="15" name="等腰三角形 14"/>
            <p:cNvSpPr/>
            <p:nvPr/>
          </p:nvSpPr>
          <p:spPr>
            <a:xfrm flipV="1">
              <a:off x="3318616" y="0"/>
              <a:ext cx="2443388" cy="1523975"/>
            </a:xfrm>
            <a:prstGeom prst="triangle">
              <a:avLst/>
            </a:prstGeom>
            <a:solidFill>
              <a:schemeClr val="accent1">
                <a:lumMod val="40000"/>
                <a:lumOff val="6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 name="等腰三角形 7"/>
            <p:cNvSpPr/>
            <p:nvPr/>
          </p:nvSpPr>
          <p:spPr>
            <a:xfrm rot="5400000">
              <a:off x="4376311" y="129956"/>
              <a:ext cx="1534624" cy="1253415"/>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 fmla="*/ 0 w 6858002"/>
                <a:gd name="connsiteY0" fmla="*/ 1685924 h 1685924"/>
                <a:gd name="connsiteX1" fmla="*/ 814388 w 6858002"/>
                <a:gd name="connsiteY1" fmla="*/ 0 h 1685924"/>
                <a:gd name="connsiteX2" fmla="*/ 6858002 w 6858002"/>
                <a:gd name="connsiteY2" fmla="*/ 1685924 h 1685924"/>
                <a:gd name="connsiteX3" fmla="*/ 0 w 6858002"/>
                <a:gd name="connsiteY3" fmla="*/ 1685924 h 1685924"/>
                <a:gd name="connsiteX0" fmla="*/ 0 w 6858002"/>
                <a:gd name="connsiteY0" fmla="*/ 1700212 h 1700212"/>
                <a:gd name="connsiteX1" fmla="*/ 885825 w 6858002"/>
                <a:gd name="connsiteY1" fmla="*/ 0 h 1700212"/>
                <a:gd name="connsiteX2" fmla="*/ 6858002 w 6858002"/>
                <a:gd name="connsiteY2" fmla="*/ 1700212 h 1700212"/>
                <a:gd name="connsiteX3" fmla="*/ 0 w 6858002"/>
                <a:gd name="connsiteY3" fmla="*/ 1700212 h 1700212"/>
                <a:gd name="connsiteX0" fmla="*/ 0 w 6858002"/>
                <a:gd name="connsiteY0" fmla="*/ 2071687 h 2071687"/>
                <a:gd name="connsiteX1" fmla="*/ 1057275 w 6858002"/>
                <a:gd name="connsiteY1" fmla="*/ 0 h 2071687"/>
                <a:gd name="connsiteX2" fmla="*/ 6858002 w 6858002"/>
                <a:gd name="connsiteY2" fmla="*/ 2071687 h 2071687"/>
                <a:gd name="connsiteX3" fmla="*/ 0 w 6858002"/>
                <a:gd name="connsiteY3" fmla="*/ 2071687 h 2071687"/>
                <a:gd name="connsiteX0" fmla="*/ 0 w 6858002"/>
                <a:gd name="connsiteY0" fmla="*/ 2890837 h 2890837"/>
                <a:gd name="connsiteX1" fmla="*/ 1495422 w 6858002"/>
                <a:gd name="connsiteY1" fmla="*/ 0 h 2890837"/>
                <a:gd name="connsiteX2" fmla="*/ 6858002 w 6858002"/>
                <a:gd name="connsiteY2" fmla="*/ 2890837 h 2890837"/>
                <a:gd name="connsiteX3" fmla="*/ 0 w 6858002"/>
                <a:gd name="connsiteY3" fmla="*/ 2890837 h 2890837"/>
                <a:gd name="connsiteX0" fmla="*/ 2295644 w 5362580"/>
                <a:gd name="connsiteY0" fmla="*/ 2852737 h 2890837"/>
                <a:gd name="connsiteX1" fmla="*/ 0 w 5362580"/>
                <a:gd name="connsiteY1" fmla="*/ 0 h 2890837"/>
                <a:gd name="connsiteX2" fmla="*/ 5362580 w 5362580"/>
                <a:gd name="connsiteY2" fmla="*/ 2890837 h 2890837"/>
                <a:gd name="connsiteX3" fmla="*/ 2295644 w 5362580"/>
                <a:gd name="connsiteY3" fmla="*/ 2852737 h 2890837"/>
                <a:gd name="connsiteX0" fmla="*/ 1 w 3066937"/>
                <a:gd name="connsiteY0" fmla="*/ 1423987 h 1462087"/>
                <a:gd name="connsiteX1" fmla="*/ 47150 w 3066937"/>
                <a:gd name="connsiteY1" fmla="*/ 0 h 1462087"/>
                <a:gd name="connsiteX2" fmla="*/ 3066937 w 3066937"/>
                <a:gd name="connsiteY2" fmla="*/ 1462087 h 1462087"/>
                <a:gd name="connsiteX3" fmla="*/ 1 w 3066937"/>
                <a:gd name="connsiteY3" fmla="*/ 1423987 h 1462087"/>
                <a:gd name="connsiteX0" fmla="*/ 1 w 3066937"/>
                <a:gd name="connsiteY0" fmla="*/ 1100137 h 1138237"/>
                <a:gd name="connsiteX1" fmla="*/ 47151 w 3066937"/>
                <a:gd name="connsiteY1" fmla="*/ 0 h 1138237"/>
                <a:gd name="connsiteX2" fmla="*/ 3066937 w 3066937"/>
                <a:gd name="connsiteY2" fmla="*/ 1138237 h 1138237"/>
                <a:gd name="connsiteX3" fmla="*/ 1 w 3066937"/>
                <a:gd name="connsiteY3" fmla="*/ 1100137 h 1138237"/>
                <a:gd name="connsiteX0" fmla="*/ 0 w 3109533"/>
                <a:gd name="connsiteY0" fmla="*/ 661987 h 1138237"/>
                <a:gd name="connsiteX1" fmla="*/ 89747 w 3109533"/>
                <a:gd name="connsiteY1" fmla="*/ 0 h 1138237"/>
                <a:gd name="connsiteX2" fmla="*/ 3109533 w 3109533"/>
                <a:gd name="connsiteY2" fmla="*/ 1138237 h 1138237"/>
                <a:gd name="connsiteX3" fmla="*/ 0 w 3109533"/>
                <a:gd name="connsiteY3" fmla="*/ 661987 h 1138237"/>
                <a:gd name="connsiteX0" fmla="*/ 0 w 3109533"/>
                <a:gd name="connsiteY0" fmla="*/ 343072 h 819322"/>
                <a:gd name="connsiteX1" fmla="*/ 1083753 w 3109533"/>
                <a:gd name="connsiteY1" fmla="*/ 0 h 819322"/>
                <a:gd name="connsiteX2" fmla="*/ 3109533 w 3109533"/>
                <a:gd name="connsiteY2" fmla="*/ 819322 h 819322"/>
                <a:gd name="connsiteX3" fmla="*/ 0 w 3109533"/>
                <a:gd name="connsiteY3" fmla="*/ 343072 h 819322"/>
                <a:gd name="connsiteX0" fmla="*/ 104211 w 2025780"/>
                <a:gd name="connsiteY0" fmla="*/ 502530 h 819322"/>
                <a:gd name="connsiteX1" fmla="*/ 0 w 2025780"/>
                <a:gd name="connsiteY1" fmla="*/ 0 h 819322"/>
                <a:gd name="connsiteX2" fmla="*/ 2025780 w 2025780"/>
                <a:gd name="connsiteY2" fmla="*/ 819322 h 819322"/>
                <a:gd name="connsiteX3" fmla="*/ 104211 w 2025780"/>
                <a:gd name="connsiteY3" fmla="*/ 502530 h 819322"/>
                <a:gd name="connsiteX0" fmla="*/ 31479 w 1953048"/>
                <a:gd name="connsiteY0" fmla="*/ 490264 h 807056"/>
                <a:gd name="connsiteX1" fmla="*/ 0 w 1953048"/>
                <a:gd name="connsiteY1" fmla="*/ 0 h 807056"/>
                <a:gd name="connsiteX2" fmla="*/ 1953048 w 1953048"/>
                <a:gd name="connsiteY2" fmla="*/ 807056 h 807056"/>
                <a:gd name="connsiteX3" fmla="*/ 31479 w 1953048"/>
                <a:gd name="connsiteY3" fmla="*/ 490264 h 807056"/>
              </a:gdLst>
              <a:ahLst/>
              <a:cxnLst>
                <a:cxn ang="0">
                  <a:pos x="connsiteX0" y="connsiteY0"/>
                </a:cxn>
                <a:cxn ang="0">
                  <a:pos x="connsiteX1" y="connsiteY1"/>
                </a:cxn>
                <a:cxn ang="0">
                  <a:pos x="connsiteX2" y="connsiteY2"/>
                </a:cxn>
                <a:cxn ang="0">
                  <a:pos x="connsiteX3" y="connsiteY3"/>
                </a:cxn>
              </a:cxnLst>
              <a:rect l="l" t="t" r="r" b="b"/>
              <a:pathLst>
                <a:path w="1953048" h="807056">
                  <a:moveTo>
                    <a:pt x="31479" y="490264"/>
                  </a:moveTo>
                  <a:lnTo>
                    <a:pt x="0" y="0"/>
                  </a:lnTo>
                  <a:lnTo>
                    <a:pt x="1953048" y="807056"/>
                  </a:lnTo>
                  <a:lnTo>
                    <a:pt x="31479" y="490264"/>
                  </a:lnTo>
                  <a:close/>
                </a:path>
              </a:pathLst>
            </a:custGeom>
            <a:solidFill>
              <a:schemeClr val="bg1">
                <a:lumMod val="8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341676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rot="18270815">
            <a:off x="10216663" y="3815817"/>
            <a:ext cx="1682091" cy="3788585"/>
            <a:chOff x="7800018" y="4114229"/>
            <a:chExt cx="1682091" cy="3788585"/>
          </a:xfrm>
        </p:grpSpPr>
        <p:sp>
          <p:nvSpPr>
            <p:cNvPr id="48" name="矩形 47"/>
            <p:cNvSpPr/>
            <p:nvPr/>
          </p:nvSpPr>
          <p:spPr>
            <a:xfrm rot="5400000">
              <a:off x="6891594" y="5579336"/>
              <a:ext cx="3492917"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0" name="矩形 49"/>
            <p:cNvSpPr/>
            <p:nvPr/>
          </p:nvSpPr>
          <p:spPr>
            <a:xfrm rot="5400000">
              <a:off x="7855718" y="6126763"/>
              <a:ext cx="2690077"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 name="矩形 50"/>
            <p:cNvSpPr/>
            <p:nvPr/>
          </p:nvSpPr>
          <p:spPr>
            <a:xfrm rot="5400000">
              <a:off x="7082253" y="6622345"/>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3" name="组合 12"/>
          <p:cNvGrpSpPr/>
          <p:nvPr/>
        </p:nvGrpSpPr>
        <p:grpSpPr>
          <a:xfrm>
            <a:off x="-4764" y="57147"/>
            <a:ext cx="5899700" cy="955213"/>
            <a:chOff x="-4764" y="57147"/>
            <a:chExt cx="5899700" cy="955213"/>
          </a:xfrm>
        </p:grpSpPr>
        <p:grpSp>
          <p:nvGrpSpPr>
            <p:cNvPr id="14" name="组合 13"/>
            <p:cNvGrpSpPr/>
            <p:nvPr/>
          </p:nvGrpSpPr>
          <p:grpSpPr>
            <a:xfrm>
              <a:off x="-4764" y="57147"/>
              <a:ext cx="5888396" cy="914404"/>
              <a:chOff x="-4764" y="57147"/>
              <a:chExt cx="5888396" cy="914404"/>
            </a:xfrm>
          </p:grpSpPr>
          <p:sp>
            <p:nvSpPr>
              <p:cNvPr id="16" name="文本框 15"/>
              <p:cNvSpPr txBox="1"/>
              <p:nvPr/>
            </p:nvSpPr>
            <p:spPr>
              <a:xfrm>
                <a:off x="1040170" y="57147"/>
                <a:ext cx="4843462" cy="584775"/>
              </a:xfrm>
              <a:prstGeom prst="rect">
                <a:avLst/>
              </a:prstGeom>
              <a:noFill/>
            </p:spPr>
            <p:txBody>
              <a:bodyPr wrap="square" rtlCol="0">
                <a:spAutoFit/>
              </a:bodyPr>
              <a:lstStyle/>
              <a:p>
                <a:r>
                  <a:rPr lang="en-US" altLang="zh-CN" sz="3200" b="1" dirty="0">
                    <a:solidFill>
                      <a:schemeClr val="accent1">
                        <a:lumMod val="75000"/>
                      </a:schemeClr>
                    </a:solidFill>
                    <a:latin typeface="Arial" panose="020B0604020202020204" pitchFamily="34" charset="0"/>
                    <a:ea typeface="Segoe UI Emoji" panose="020B0502040204020203" pitchFamily="34" charset="0"/>
                    <a:cs typeface="Arial" panose="020B0604020202020204" pitchFamily="34" charset="0"/>
                    <a:sym typeface="Arial" panose="020B0604020202020204" pitchFamily="34" charset="0"/>
                  </a:rPr>
                  <a:t>ADD YOUR TITLE HERE</a:t>
                </a:r>
                <a:endParaRPr lang="zh-CN" altLang="en-US" sz="3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7" name="组合 16"/>
              <p:cNvGrpSpPr/>
              <p:nvPr/>
            </p:nvGrpSpPr>
            <p:grpSpPr>
              <a:xfrm>
                <a:off x="-4764" y="57152"/>
                <a:ext cx="981293" cy="914399"/>
                <a:chOff x="-4764" y="57152"/>
                <a:chExt cx="981293" cy="914399"/>
              </a:xfrm>
            </p:grpSpPr>
            <p:sp>
              <p:nvSpPr>
                <p:cNvPr id="18" name="矩形 17"/>
                <p:cNvSpPr/>
                <p:nvPr/>
              </p:nvSpPr>
              <p:spPr>
                <a:xfrm>
                  <a:off x="819154" y="142875"/>
                  <a:ext cx="157375"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9" name="组合 18"/>
                <p:cNvGrpSpPr/>
                <p:nvPr/>
              </p:nvGrpSpPr>
              <p:grpSpPr>
                <a:xfrm>
                  <a:off x="-4764" y="57152"/>
                  <a:ext cx="704852" cy="914399"/>
                  <a:chOff x="-4764" y="57152"/>
                  <a:chExt cx="704852" cy="914399"/>
                </a:xfrm>
              </p:grpSpPr>
              <p:sp>
                <p:nvSpPr>
                  <p:cNvPr id="20" name="矩形 19"/>
                  <p:cNvSpPr/>
                  <p:nvPr/>
                </p:nvSpPr>
                <p:spPr>
                  <a:xfrm>
                    <a:off x="-4764" y="142875"/>
                    <a:ext cx="704852"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21" name="组合 20"/>
                  <p:cNvGrpSpPr/>
                  <p:nvPr/>
                </p:nvGrpSpPr>
                <p:grpSpPr>
                  <a:xfrm>
                    <a:off x="42238" y="57152"/>
                    <a:ext cx="619967" cy="914399"/>
                    <a:chOff x="42238" y="57152"/>
                    <a:chExt cx="619967" cy="914399"/>
                  </a:xfrm>
                </p:grpSpPr>
                <p:sp>
                  <p:nvSpPr>
                    <p:cNvPr id="22" name="文本框 21"/>
                    <p:cNvSpPr txBox="1"/>
                    <p:nvPr/>
                  </p:nvSpPr>
                  <p:spPr>
                    <a:xfrm>
                      <a:off x="124255" y="57152"/>
                      <a:ext cx="332509" cy="769441"/>
                    </a:xfrm>
                    <a:prstGeom prst="rect">
                      <a:avLst/>
                    </a:prstGeom>
                    <a:noFill/>
                  </p:spPr>
                  <p:txBody>
                    <a:bodyPr wrap="square" rtlCol="0">
                      <a:spAutoFit/>
                    </a:bodyPr>
                    <a:lstStyle/>
                    <a:p>
                      <a:r>
                        <a:rPr lang="en-US" altLang="zh-CN" sz="4400">
                          <a:solidFill>
                            <a:schemeClr val="bg1"/>
                          </a:solidFill>
                          <a:latin typeface="Arial" panose="020B0604020202020204" pitchFamily="34" charset="0"/>
                          <a:ea typeface="Segoe UI Black" panose="020B0A02040204020203" pitchFamily="34" charset="0"/>
                          <a:cs typeface="Arial" panose="020B0604020202020204" pitchFamily="34" charset="0"/>
                          <a:sym typeface="Arial" panose="020B0604020202020204" pitchFamily="34" charset="0"/>
                        </a:rPr>
                        <a:t>2</a:t>
                      </a:r>
                      <a:endParaRPr lang="zh-CN" altLang="en-US" sz="4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3" name="文本框 22"/>
                    <p:cNvSpPr txBox="1"/>
                    <p:nvPr/>
                  </p:nvSpPr>
                  <p:spPr>
                    <a:xfrm>
                      <a:off x="42238" y="602219"/>
                      <a:ext cx="619967" cy="369332"/>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Part</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grpSp>
        </p:grpSp>
        <p:sp>
          <p:nvSpPr>
            <p:cNvPr id="15" name="文本框 14"/>
            <p:cNvSpPr txBox="1"/>
            <p:nvPr/>
          </p:nvSpPr>
          <p:spPr>
            <a:xfrm>
              <a:off x="1042987" y="612250"/>
              <a:ext cx="4851949" cy="400110"/>
            </a:xfrm>
            <a:prstGeom prst="rect">
              <a:avLst/>
            </a:prstGeom>
            <a:noFill/>
          </p:spPr>
          <p:txBody>
            <a:bodyPr wrap="square" rtlCol="0">
              <a:spAutoFit/>
            </a:bodyPr>
            <a:lstStyle/>
            <a:p>
              <a:r>
                <a:rPr lang="en-US" altLang="zh-CN" sz="20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Add your text here add your text here</a:t>
              </a:r>
              <a:endParaRPr lang="zh-CN" altLang="en-US" sz="20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pic>
        <p:nvPicPr>
          <p:cNvPr id="24" name="图片 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5129214"/>
            <a:ext cx="4329113" cy="1728787"/>
          </a:xfrm>
          <a:custGeom>
            <a:avLst/>
            <a:gdLst>
              <a:gd name="connsiteX0" fmla="*/ 0 w 4329113"/>
              <a:gd name="connsiteY0" fmla="*/ 0 h 1728787"/>
              <a:gd name="connsiteX1" fmla="*/ 4329113 w 4329113"/>
              <a:gd name="connsiteY1" fmla="*/ 1728787 h 1728787"/>
              <a:gd name="connsiteX2" fmla="*/ 0 w 4329113"/>
              <a:gd name="connsiteY2" fmla="*/ 1728787 h 1728787"/>
            </a:gdLst>
            <a:ahLst/>
            <a:cxnLst>
              <a:cxn ang="0">
                <a:pos x="connsiteX0" y="connsiteY0"/>
              </a:cxn>
              <a:cxn ang="0">
                <a:pos x="connsiteX1" y="connsiteY1"/>
              </a:cxn>
              <a:cxn ang="0">
                <a:pos x="connsiteX2" y="connsiteY2"/>
              </a:cxn>
            </a:cxnLst>
            <a:rect l="l" t="t" r="r" b="b"/>
            <a:pathLst>
              <a:path w="4329113" h="1728787">
                <a:moveTo>
                  <a:pt x="0" y="0"/>
                </a:moveTo>
                <a:lnTo>
                  <a:pt x="4329113" y="1728787"/>
                </a:lnTo>
                <a:lnTo>
                  <a:pt x="0" y="1728787"/>
                </a:lnTo>
                <a:close/>
              </a:path>
            </a:pathLst>
          </a:custGeom>
        </p:spPr>
      </p:pic>
      <p:sp>
        <p:nvSpPr>
          <p:cNvPr id="7" name="椭圆 6"/>
          <p:cNvSpPr/>
          <p:nvPr/>
        </p:nvSpPr>
        <p:spPr>
          <a:xfrm>
            <a:off x="1014138" y="1452708"/>
            <a:ext cx="4300538" cy="4300538"/>
          </a:xfrm>
          <a:prstGeom prst="ellipse">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空心弧 8"/>
          <p:cNvSpPr/>
          <p:nvPr/>
        </p:nvSpPr>
        <p:spPr>
          <a:xfrm rot="8876072">
            <a:off x="995881" y="1452708"/>
            <a:ext cx="4300539" cy="4300539"/>
          </a:xfrm>
          <a:prstGeom prst="blockArc">
            <a:avLst>
              <a:gd name="adj1" fmla="val 12720935"/>
              <a:gd name="adj2" fmla="val 7386392"/>
              <a:gd name="adj3" fmla="val 1272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7" name="空心弧 26"/>
          <p:cNvSpPr/>
          <p:nvPr/>
        </p:nvSpPr>
        <p:spPr>
          <a:xfrm rot="8876072">
            <a:off x="1538549" y="1977118"/>
            <a:ext cx="3251716" cy="3251716"/>
          </a:xfrm>
          <a:prstGeom prst="blockArc">
            <a:avLst>
              <a:gd name="adj1" fmla="val 14943098"/>
              <a:gd name="adj2" fmla="val 7359332"/>
              <a:gd name="adj3" fmla="val 1668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8" name="空心弧 27"/>
          <p:cNvSpPr/>
          <p:nvPr/>
        </p:nvSpPr>
        <p:spPr>
          <a:xfrm rot="8876072">
            <a:off x="2040361" y="2478931"/>
            <a:ext cx="2248092" cy="2248092"/>
          </a:xfrm>
          <a:prstGeom prst="blockArc">
            <a:avLst>
              <a:gd name="adj1" fmla="val 18121385"/>
              <a:gd name="adj2" fmla="val 7421800"/>
              <a:gd name="adj3" fmla="val 2334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33" name="空心弧 32"/>
          <p:cNvSpPr/>
          <p:nvPr/>
        </p:nvSpPr>
        <p:spPr>
          <a:xfrm rot="8876072">
            <a:off x="6367998" y="1620074"/>
            <a:ext cx="884762" cy="884762"/>
          </a:xfrm>
          <a:prstGeom prst="blockArc">
            <a:avLst>
              <a:gd name="adj1" fmla="val 12720935"/>
              <a:gd name="adj2" fmla="val 7419524"/>
              <a:gd name="adj3" fmla="val 2563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34" name="空心弧 33"/>
          <p:cNvSpPr/>
          <p:nvPr/>
        </p:nvSpPr>
        <p:spPr>
          <a:xfrm rot="8876072">
            <a:off x="6411795" y="3234206"/>
            <a:ext cx="854976" cy="854976"/>
          </a:xfrm>
          <a:prstGeom prst="blockArc">
            <a:avLst>
              <a:gd name="adj1" fmla="val 14943098"/>
              <a:gd name="adj2" fmla="val 7374589"/>
              <a:gd name="adj3" fmla="val 2670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35" name="空心弧 34"/>
          <p:cNvSpPr/>
          <p:nvPr/>
        </p:nvSpPr>
        <p:spPr>
          <a:xfrm rot="8876072">
            <a:off x="6440502" y="4925638"/>
            <a:ext cx="739751" cy="739751"/>
          </a:xfrm>
          <a:prstGeom prst="blockArc">
            <a:avLst>
              <a:gd name="adj1" fmla="val 18121385"/>
              <a:gd name="adj2" fmla="val 7449011"/>
              <a:gd name="adj3" fmla="val 2913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2" name="矩形 11"/>
          <p:cNvSpPr/>
          <p:nvPr/>
        </p:nvSpPr>
        <p:spPr>
          <a:xfrm>
            <a:off x="7420126" y="1626686"/>
            <a:ext cx="3658374" cy="87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 name="矩形 35"/>
          <p:cNvSpPr/>
          <p:nvPr/>
        </p:nvSpPr>
        <p:spPr>
          <a:xfrm>
            <a:off x="7420126" y="3246452"/>
            <a:ext cx="3658374" cy="87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 name="矩形 36"/>
          <p:cNvSpPr/>
          <p:nvPr/>
        </p:nvSpPr>
        <p:spPr>
          <a:xfrm>
            <a:off x="7420126" y="4825164"/>
            <a:ext cx="3658374" cy="87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 name="文本框 37"/>
          <p:cNvSpPr txBox="1"/>
          <p:nvPr/>
        </p:nvSpPr>
        <p:spPr>
          <a:xfrm>
            <a:off x="7588563" y="1650644"/>
            <a:ext cx="3429000" cy="769441"/>
          </a:xfrm>
          <a:prstGeom prst="rect">
            <a:avLst/>
          </a:prstGeom>
          <a:noFill/>
        </p:spPr>
        <p:txBody>
          <a:bodyPr wrap="square" rtlCol="0">
            <a:spAutoFit/>
          </a:bodyPr>
          <a:lstStyle/>
          <a:p>
            <a:r>
              <a:rPr lang="en-US" altLang="zh-CN" sz="2200" dirty="0">
                <a:latin typeface="Arial" panose="020B0604020202020204" pitchFamily="34" charset="0"/>
                <a:cs typeface="Arial" panose="020B0604020202020204" pitchFamily="34" charset="0"/>
                <a:sym typeface="Arial" panose="020B0604020202020204" pitchFamily="34" charset="0"/>
              </a:rPr>
              <a:t>Lorem ipsum dolor sit amet, consectetur elit.</a:t>
            </a:r>
            <a:endParaRPr lang="zh-CN" altLang="en-US" sz="2200" dirty="0">
              <a:latin typeface="Arial" panose="020B0604020202020204" pitchFamily="34" charset="0"/>
              <a:cs typeface="Arial" panose="020B0604020202020204" pitchFamily="34" charset="0"/>
              <a:sym typeface="Arial" panose="020B0604020202020204" pitchFamily="34" charset="0"/>
            </a:endParaRPr>
          </a:p>
        </p:txBody>
      </p:sp>
      <p:sp>
        <p:nvSpPr>
          <p:cNvPr id="39" name="文本框 38"/>
          <p:cNvSpPr txBox="1"/>
          <p:nvPr/>
        </p:nvSpPr>
        <p:spPr>
          <a:xfrm>
            <a:off x="7588563" y="3275175"/>
            <a:ext cx="3429000" cy="769441"/>
          </a:xfrm>
          <a:prstGeom prst="rect">
            <a:avLst/>
          </a:prstGeom>
          <a:noFill/>
        </p:spPr>
        <p:txBody>
          <a:bodyPr wrap="square" rtlCol="0">
            <a:spAutoFit/>
          </a:bodyPr>
          <a:lstStyle/>
          <a:p>
            <a:r>
              <a:rPr lang="en-US" altLang="zh-CN" sz="2200" dirty="0">
                <a:latin typeface="Arial" panose="020B0604020202020204" pitchFamily="34" charset="0"/>
                <a:cs typeface="Arial" panose="020B0604020202020204" pitchFamily="34" charset="0"/>
                <a:sym typeface="Arial" panose="020B0604020202020204" pitchFamily="34" charset="0"/>
              </a:rPr>
              <a:t>Lorem ipsum dolor sit amet, consectetur elit.</a:t>
            </a:r>
            <a:endParaRPr lang="zh-CN" altLang="en-US" sz="2200" dirty="0">
              <a:latin typeface="Arial" panose="020B0604020202020204" pitchFamily="34" charset="0"/>
              <a:cs typeface="Arial" panose="020B0604020202020204" pitchFamily="34" charset="0"/>
              <a:sym typeface="Arial" panose="020B0604020202020204" pitchFamily="34" charset="0"/>
            </a:endParaRPr>
          </a:p>
        </p:txBody>
      </p:sp>
      <p:sp>
        <p:nvSpPr>
          <p:cNvPr id="40" name="文本框 39"/>
          <p:cNvSpPr txBox="1"/>
          <p:nvPr/>
        </p:nvSpPr>
        <p:spPr>
          <a:xfrm>
            <a:off x="7588560" y="4865705"/>
            <a:ext cx="3429000" cy="769441"/>
          </a:xfrm>
          <a:prstGeom prst="rect">
            <a:avLst/>
          </a:prstGeom>
          <a:noFill/>
        </p:spPr>
        <p:txBody>
          <a:bodyPr wrap="square" rtlCol="0">
            <a:spAutoFit/>
          </a:bodyPr>
          <a:lstStyle/>
          <a:p>
            <a:r>
              <a:rPr lang="en-US" altLang="zh-CN" sz="2200" dirty="0">
                <a:latin typeface="Arial" panose="020B0604020202020204" pitchFamily="34" charset="0"/>
                <a:cs typeface="Arial" panose="020B0604020202020204" pitchFamily="34" charset="0"/>
                <a:sym typeface="Arial" panose="020B0604020202020204" pitchFamily="34" charset="0"/>
              </a:rPr>
              <a:t>Lorem ipsum dolor sit amet, consectetur elit.</a:t>
            </a:r>
            <a:endParaRPr lang="zh-CN" altLang="en-US" sz="2200" dirty="0">
              <a:latin typeface="Arial" panose="020B0604020202020204" pitchFamily="34" charset="0"/>
              <a:cs typeface="Arial" panose="020B0604020202020204" pitchFamily="34" charset="0"/>
              <a:sym typeface="Arial" panose="020B0604020202020204" pitchFamily="34" charset="0"/>
            </a:endParaRPr>
          </a:p>
        </p:txBody>
      </p:sp>
      <p:pic>
        <p:nvPicPr>
          <p:cNvPr id="44" name="图片 4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858124" y="-21311"/>
            <a:ext cx="4333877" cy="1728787"/>
          </a:xfrm>
          <a:custGeom>
            <a:avLst/>
            <a:gdLst>
              <a:gd name="connsiteX0" fmla="*/ 0 w 4333877"/>
              <a:gd name="connsiteY0" fmla="*/ 0 h 1728787"/>
              <a:gd name="connsiteX1" fmla="*/ 4333877 w 4333877"/>
              <a:gd name="connsiteY1" fmla="*/ 0 h 1728787"/>
              <a:gd name="connsiteX2" fmla="*/ 4333877 w 4333877"/>
              <a:gd name="connsiteY2" fmla="*/ 1728787 h 1728787"/>
            </a:gdLst>
            <a:ahLst/>
            <a:cxnLst>
              <a:cxn ang="0">
                <a:pos x="connsiteX0" y="connsiteY0"/>
              </a:cxn>
              <a:cxn ang="0">
                <a:pos x="connsiteX1" y="connsiteY1"/>
              </a:cxn>
              <a:cxn ang="0">
                <a:pos x="connsiteX2" y="connsiteY2"/>
              </a:cxn>
            </a:cxnLst>
            <a:rect l="l" t="t" r="r" b="b"/>
            <a:pathLst>
              <a:path w="4333877" h="1728787">
                <a:moveTo>
                  <a:pt x="0" y="0"/>
                </a:moveTo>
                <a:lnTo>
                  <a:pt x="4333877" y="0"/>
                </a:lnTo>
                <a:lnTo>
                  <a:pt x="4333877" y="1728787"/>
                </a:lnTo>
                <a:close/>
              </a:path>
            </a:pathLst>
          </a:custGeom>
        </p:spPr>
      </p:pic>
      <p:sp>
        <p:nvSpPr>
          <p:cNvPr id="46" name="直角三角形 45"/>
          <p:cNvSpPr/>
          <p:nvPr/>
        </p:nvSpPr>
        <p:spPr>
          <a:xfrm>
            <a:off x="-8266" y="5114926"/>
            <a:ext cx="4329113" cy="1743074"/>
          </a:xfrm>
          <a:custGeom>
            <a:avLst/>
            <a:gdLst>
              <a:gd name="connsiteX0" fmla="*/ 0 w 4329113"/>
              <a:gd name="connsiteY0" fmla="*/ 1743074 h 1743074"/>
              <a:gd name="connsiteX1" fmla="*/ 0 w 4329113"/>
              <a:gd name="connsiteY1" fmla="*/ 0 h 1743074"/>
              <a:gd name="connsiteX2" fmla="*/ 4329113 w 4329113"/>
              <a:gd name="connsiteY2" fmla="*/ 1743074 h 1743074"/>
              <a:gd name="connsiteX3" fmla="*/ 0 w 4329113"/>
              <a:gd name="connsiteY3" fmla="*/ 1743074 h 1743074"/>
              <a:gd name="connsiteX0" fmla="*/ 2700338 w 4329113"/>
              <a:gd name="connsiteY0" fmla="*/ 1743074 h 1743074"/>
              <a:gd name="connsiteX1" fmla="*/ 0 w 4329113"/>
              <a:gd name="connsiteY1" fmla="*/ 0 h 1743074"/>
              <a:gd name="connsiteX2" fmla="*/ 4329113 w 4329113"/>
              <a:gd name="connsiteY2" fmla="*/ 1743074 h 1743074"/>
              <a:gd name="connsiteX3" fmla="*/ 2700338 w 4329113"/>
              <a:gd name="connsiteY3" fmla="*/ 1743074 h 1743074"/>
            </a:gdLst>
            <a:ahLst/>
            <a:cxnLst>
              <a:cxn ang="0">
                <a:pos x="connsiteX0" y="connsiteY0"/>
              </a:cxn>
              <a:cxn ang="0">
                <a:pos x="connsiteX1" y="connsiteY1"/>
              </a:cxn>
              <a:cxn ang="0">
                <a:pos x="connsiteX2" y="connsiteY2"/>
              </a:cxn>
              <a:cxn ang="0">
                <a:pos x="connsiteX3" y="connsiteY3"/>
              </a:cxn>
            </a:cxnLst>
            <a:rect l="l" t="t" r="r" b="b"/>
            <a:pathLst>
              <a:path w="4329113" h="1743074">
                <a:moveTo>
                  <a:pt x="2700338" y="1743074"/>
                </a:moveTo>
                <a:lnTo>
                  <a:pt x="0" y="0"/>
                </a:lnTo>
                <a:lnTo>
                  <a:pt x="4329113" y="1743074"/>
                </a:lnTo>
                <a:lnTo>
                  <a:pt x="2700338" y="1743074"/>
                </a:lnTo>
                <a:close/>
              </a:path>
            </a:pathLst>
          </a:cu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 name="直角三角形 45"/>
          <p:cNvSpPr/>
          <p:nvPr/>
        </p:nvSpPr>
        <p:spPr>
          <a:xfrm>
            <a:off x="7860505" y="-35598"/>
            <a:ext cx="4329113" cy="1743074"/>
          </a:xfrm>
          <a:custGeom>
            <a:avLst/>
            <a:gdLst>
              <a:gd name="connsiteX0" fmla="*/ 0 w 4329113"/>
              <a:gd name="connsiteY0" fmla="*/ 1743074 h 1743074"/>
              <a:gd name="connsiteX1" fmla="*/ 0 w 4329113"/>
              <a:gd name="connsiteY1" fmla="*/ 0 h 1743074"/>
              <a:gd name="connsiteX2" fmla="*/ 4329113 w 4329113"/>
              <a:gd name="connsiteY2" fmla="*/ 1743074 h 1743074"/>
              <a:gd name="connsiteX3" fmla="*/ 0 w 4329113"/>
              <a:gd name="connsiteY3" fmla="*/ 1743074 h 1743074"/>
              <a:gd name="connsiteX0" fmla="*/ 2700338 w 4329113"/>
              <a:gd name="connsiteY0" fmla="*/ 1743074 h 1743074"/>
              <a:gd name="connsiteX1" fmla="*/ 0 w 4329113"/>
              <a:gd name="connsiteY1" fmla="*/ 0 h 1743074"/>
              <a:gd name="connsiteX2" fmla="*/ 4329113 w 4329113"/>
              <a:gd name="connsiteY2" fmla="*/ 1743074 h 1743074"/>
              <a:gd name="connsiteX3" fmla="*/ 2700338 w 4329113"/>
              <a:gd name="connsiteY3" fmla="*/ 1743074 h 1743074"/>
              <a:gd name="connsiteX0" fmla="*/ 4329113 w 4329113"/>
              <a:gd name="connsiteY0" fmla="*/ 1257299 h 1743074"/>
              <a:gd name="connsiteX1" fmla="*/ 0 w 4329113"/>
              <a:gd name="connsiteY1" fmla="*/ 0 h 1743074"/>
              <a:gd name="connsiteX2" fmla="*/ 4329113 w 4329113"/>
              <a:gd name="connsiteY2" fmla="*/ 1743074 h 1743074"/>
              <a:gd name="connsiteX3" fmla="*/ 4329113 w 4329113"/>
              <a:gd name="connsiteY3" fmla="*/ 1257299 h 1743074"/>
              <a:gd name="connsiteX0" fmla="*/ 4329113 w 4329113"/>
              <a:gd name="connsiteY0" fmla="*/ 1243011 h 1743074"/>
              <a:gd name="connsiteX1" fmla="*/ 0 w 4329113"/>
              <a:gd name="connsiteY1" fmla="*/ 0 h 1743074"/>
              <a:gd name="connsiteX2" fmla="*/ 4329113 w 4329113"/>
              <a:gd name="connsiteY2" fmla="*/ 1743074 h 1743074"/>
              <a:gd name="connsiteX3" fmla="*/ 4329113 w 4329113"/>
              <a:gd name="connsiteY3" fmla="*/ 1243011 h 1743074"/>
            </a:gdLst>
            <a:ahLst/>
            <a:cxnLst>
              <a:cxn ang="0">
                <a:pos x="connsiteX0" y="connsiteY0"/>
              </a:cxn>
              <a:cxn ang="0">
                <a:pos x="connsiteX1" y="connsiteY1"/>
              </a:cxn>
              <a:cxn ang="0">
                <a:pos x="connsiteX2" y="connsiteY2"/>
              </a:cxn>
              <a:cxn ang="0">
                <a:pos x="connsiteX3" y="connsiteY3"/>
              </a:cxn>
            </a:cxnLst>
            <a:rect l="l" t="t" r="r" b="b"/>
            <a:pathLst>
              <a:path w="4329113" h="1743074">
                <a:moveTo>
                  <a:pt x="4329113" y="1243011"/>
                </a:moveTo>
                <a:lnTo>
                  <a:pt x="0" y="0"/>
                </a:lnTo>
                <a:lnTo>
                  <a:pt x="4329113" y="1743074"/>
                </a:lnTo>
                <a:lnTo>
                  <a:pt x="4329113" y="1243011"/>
                </a:lnTo>
                <a:close/>
              </a:path>
            </a:pathLst>
          </a:cu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49008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4764" y="3444143"/>
            <a:ext cx="7105955" cy="34138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矩形 15"/>
          <p:cNvSpPr/>
          <p:nvPr/>
        </p:nvSpPr>
        <p:spPr>
          <a:xfrm>
            <a:off x="-4764" y="1177111"/>
            <a:ext cx="7101191" cy="2281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 name="Freeform 77"/>
          <p:cNvSpPr>
            <a:spLocks noEditPoints="1"/>
          </p:cNvSpPr>
          <p:nvPr/>
        </p:nvSpPr>
        <p:spPr bwMode="auto">
          <a:xfrm>
            <a:off x="976529" y="1516083"/>
            <a:ext cx="1580318" cy="1527787"/>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20" name="组合 19"/>
          <p:cNvGrpSpPr/>
          <p:nvPr/>
        </p:nvGrpSpPr>
        <p:grpSpPr>
          <a:xfrm>
            <a:off x="3688257" y="1590999"/>
            <a:ext cx="1284936" cy="1412518"/>
            <a:chOff x="7016751" y="4257675"/>
            <a:chExt cx="447675" cy="492125"/>
          </a:xfrm>
          <a:solidFill>
            <a:schemeClr val="bg1"/>
          </a:solidFill>
        </p:grpSpPr>
        <p:sp>
          <p:nvSpPr>
            <p:cNvPr id="21" name="Oval 116"/>
            <p:cNvSpPr>
              <a:spLocks noChangeArrowheads="1"/>
            </p:cNvSpPr>
            <p:nvPr/>
          </p:nvSpPr>
          <p:spPr bwMode="auto">
            <a:xfrm>
              <a:off x="7070726" y="4257675"/>
              <a:ext cx="106363" cy="106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Oval 117"/>
            <p:cNvSpPr>
              <a:spLocks noChangeArrowheads="1"/>
            </p:cNvSpPr>
            <p:nvPr/>
          </p:nvSpPr>
          <p:spPr bwMode="auto">
            <a:xfrm>
              <a:off x="7245351" y="4257675"/>
              <a:ext cx="104775" cy="106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 name="Freeform 118"/>
            <p:cNvSpPr>
              <a:spLocks/>
            </p:cNvSpPr>
            <p:nvPr/>
          </p:nvSpPr>
          <p:spPr bwMode="auto">
            <a:xfrm>
              <a:off x="7331076" y="4683125"/>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Arial" panose="020B0604020202020204" pitchFamily="34" charset="0"/>
                <a:cs typeface="Arial" panose="020B0604020202020204" pitchFamily="34" charset="0"/>
                <a:sym typeface="Arial" panose="020B0604020202020204" pitchFamily="34" charset="0"/>
              </a:endParaRPr>
            </a:p>
          </p:txBody>
        </p:sp>
      </p:grpSp>
      <p:grpSp>
        <p:nvGrpSpPr>
          <p:cNvPr id="26" name="组合 25"/>
          <p:cNvGrpSpPr/>
          <p:nvPr/>
        </p:nvGrpSpPr>
        <p:grpSpPr>
          <a:xfrm>
            <a:off x="-4764" y="57147"/>
            <a:ext cx="5899700" cy="955213"/>
            <a:chOff x="-4764" y="57147"/>
            <a:chExt cx="5899700" cy="955213"/>
          </a:xfrm>
        </p:grpSpPr>
        <p:grpSp>
          <p:nvGrpSpPr>
            <p:cNvPr id="27" name="组合 26"/>
            <p:cNvGrpSpPr/>
            <p:nvPr/>
          </p:nvGrpSpPr>
          <p:grpSpPr>
            <a:xfrm>
              <a:off x="-4764" y="57147"/>
              <a:ext cx="5888396" cy="914404"/>
              <a:chOff x="-4764" y="57147"/>
              <a:chExt cx="5888396" cy="914404"/>
            </a:xfrm>
          </p:grpSpPr>
          <p:sp>
            <p:nvSpPr>
              <p:cNvPr id="29" name="文本框 28"/>
              <p:cNvSpPr txBox="1"/>
              <p:nvPr/>
            </p:nvSpPr>
            <p:spPr>
              <a:xfrm>
                <a:off x="1040170" y="57147"/>
                <a:ext cx="4843462" cy="584775"/>
              </a:xfrm>
              <a:prstGeom prst="rect">
                <a:avLst/>
              </a:prstGeom>
              <a:noFill/>
            </p:spPr>
            <p:txBody>
              <a:bodyPr wrap="square" rtlCol="0">
                <a:spAutoFit/>
              </a:bodyPr>
              <a:lstStyle/>
              <a:p>
                <a:r>
                  <a:rPr lang="en-US" altLang="zh-CN" sz="3200" b="1" dirty="0">
                    <a:solidFill>
                      <a:schemeClr val="accent1">
                        <a:lumMod val="75000"/>
                      </a:schemeClr>
                    </a:solidFill>
                    <a:latin typeface="Arial" panose="020B0604020202020204" pitchFamily="34" charset="0"/>
                    <a:ea typeface="Segoe UI Emoji" panose="020B0502040204020203" pitchFamily="34" charset="0"/>
                    <a:cs typeface="Arial" panose="020B0604020202020204" pitchFamily="34" charset="0"/>
                    <a:sym typeface="Arial" panose="020B0604020202020204" pitchFamily="34" charset="0"/>
                  </a:rPr>
                  <a:t>ADD YOUR TITLE HERE</a:t>
                </a:r>
                <a:endParaRPr lang="zh-CN" altLang="en-US" sz="3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30" name="组合 29"/>
              <p:cNvGrpSpPr/>
              <p:nvPr/>
            </p:nvGrpSpPr>
            <p:grpSpPr>
              <a:xfrm>
                <a:off x="-4764" y="57152"/>
                <a:ext cx="981293" cy="914399"/>
                <a:chOff x="-4764" y="57152"/>
                <a:chExt cx="981293" cy="914399"/>
              </a:xfrm>
            </p:grpSpPr>
            <p:sp>
              <p:nvSpPr>
                <p:cNvPr id="31" name="矩形 30"/>
                <p:cNvSpPr/>
                <p:nvPr/>
              </p:nvSpPr>
              <p:spPr>
                <a:xfrm>
                  <a:off x="819154" y="142875"/>
                  <a:ext cx="157375"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32" name="组合 31"/>
                <p:cNvGrpSpPr/>
                <p:nvPr/>
              </p:nvGrpSpPr>
              <p:grpSpPr>
                <a:xfrm>
                  <a:off x="-4764" y="57152"/>
                  <a:ext cx="704852" cy="914399"/>
                  <a:chOff x="-4764" y="57152"/>
                  <a:chExt cx="704852" cy="914399"/>
                </a:xfrm>
              </p:grpSpPr>
              <p:sp>
                <p:nvSpPr>
                  <p:cNvPr id="33" name="矩形 32"/>
                  <p:cNvSpPr/>
                  <p:nvPr/>
                </p:nvSpPr>
                <p:spPr>
                  <a:xfrm>
                    <a:off x="-4764" y="142875"/>
                    <a:ext cx="704852"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34" name="组合 33"/>
                  <p:cNvGrpSpPr/>
                  <p:nvPr/>
                </p:nvGrpSpPr>
                <p:grpSpPr>
                  <a:xfrm>
                    <a:off x="0" y="57152"/>
                    <a:ext cx="662205" cy="914399"/>
                    <a:chOff x="0" y="57152"/>
                    <a:chExt cx="662205" cy="914399"/>
                  </a:xfrm>
                </p:grpSpPr>
                <p:sp>
                  <p:nvSpPr>
                    <p:cNvPr id="35" name="文本框 34"/>
                    <p:cNvSpPr txBox="1"/>
                    <p:nvPr/>
                  </p:nvSpPr>
                  <p:spPr>
                    <a:xfrm>
                      <a:off x="124255" y="57152"/>
                      <a:ext cx="332509" cy="769441"/>
                    </a:xfrm>
                    <a:prstGeom prst="rect">
                      <a:avLst/>
                    </a:prstGeom>
                    <a:noFill/>
                  </p:spPr>
                  <p:txBody>
                    <a:bodyPr wrap="square" rtlCol="0">
                      <a:spAutoFit/>
                    </a:bodyPr>
                    <a:lstStyle/>
                    <a:p>
                      <a:r>
                        <a:rPr lang="en-US" altLang="zh-CN" sz="4400">
                          <a:solidFill>
                            <a:schemeClr val="bg1"/>
                          </a:solidFill>
                          <a:latin typeface="Arial" panose="020B0604020202020204" pitchFamily="34" charset="0"/>
                          <a:ea typeface="Segoe UI Black" panose="020B0A02040204020203" pitchFamily="34" charset="0"/>
                          <a:cs typeface="Arial" panose="020B0604020202020204" pitchFamily="34" charset="0"/>
                          <a:sym typeface="Arial" panose="020B0604020202020204" pitchFamily="34" charset="0"/>
                        </a:rPr>
                        <a:t>2</a:t>
                      </a:r>
                      <a:endParaRPr lang="zh-CN" altLang="en-US" sz="4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6" name="文本框 35"/>
                    <p:cNvSpPr txBox="1"/>
                    <p:nvPr/>
                  </p:nvSpPr>
                  <p:spPr>
                    <a:xfrm>
                      <a:off x="0" y="602219"/>
                      <a:ext cx="662205" cy="369332"/>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Part</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grpSp>
        </p:grpSp>
        <p:sp>
          <p:nvSpPr>
            <p:cNvPr id="28" name="文本框 27"/>
            <p:cNvSpPr txBox="1"/>
            <p:nvPr/>
          </p:nvSpPr>
          <p:spPr>
            <a:xfrm>
              <a:off x="1042987" y="612250"/>
              <a:ext cx="4851949" cy="400110"/>
            </a:xfrm>
            <a:prstGeom prst="rect">
              <a:avLst/>
            </a:prstGeom>
            <a:noFill/>
          </p:spPr>
          <p:txBody>
            <a:bodyPr wrap="square" rtlCol="0">
              <a:spAutoFit/>
            </a:bodyPr>
            <a:lstStyle/>
            <a:p>
              <a:r>
                <a:rPr lang="en-US" altLang="zh-CN" sz="20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rPr>
                <a:t>Add your text here add your text here</a:t>
              </a:r>
              <a:endParaRPr lang="zh-CN" altLang="en-US" sz="2000" dirty="0">
                <a:solidFill>
                  <a:schemeClr val="bg2">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cxnSp>
        <p:nvCxnSpPr>
          <p:cNvPr id="37" name="直接连接符 36"/>
          <p:cNvCxnSpPr/>
          <p:nvPr/>
        </p:nvCxnSpPr>
        <p:spPr>
          <a:xfrm flipV="1">
            <a:off x="-4764" y="1340066"/>
            <a:ext cx="7600950" cy="1106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0" y="3264595"/>
            <a:ext cx="7600950" cy="1106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49" name="图片 4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948711" y="0"/>
            <a:ext cx="6243289" cy="6858000"/>
          </a:xfrm>
          <a:custGeom>
            <a:avLst/>
            <a:gdLst>
              <a:gd name="connsiteX0" fmla="*/ 515974 w 6243289"/>
              <a:gd name="connsiteY0" fmla="*/ 0 h 6858000"/>
              <a:gd name="connsiteX1" fmla="*/ 6243289 w 6243289"/>
              <a:gd name="connsiteY1" fmla="*/ 0 h 6858000"/>
              <a:gd name="connsiteX2" fmla="*/ 6243289 w 6243289"/>
              <a:gd name="connsiteY2" fmla="*/ 6858000 h 6858000"/>
              <a:gd name="connsiteX3" fmla="*/ 521521 w 6243289"/>
              <a:gd name="connsiteY3" fmla="*/ 6858000 h 6858000"/>
              <a:gd name="connsiteX4" fmla="*/ 521521 w 6243289"/>
              <a:gd name="connsiteY4" fmla="*/ 3911599 h 6858000"/>
              <a:gd name="connsiteX5" fmla="*/ 520376 w 6243289"/>
              <a:gd name="connsiteY5" fmla="*/ 3911599 h 6858000"/>
              <a:gd name="connsiteX6" fmla="*/ 0 w 6243289"/>
              <a:gd name="connsiteY6" fmla="*/ 3429001 h 6858000"/>
              <a:gd name="connsiteX7" fmla="*/ 0 w 6243289"/>
              <a:gd name="connsiteY7" fmla="*/ 3428998 h 6858000"/>
              <a:gd name="connsiteX8" fmla="*/ 520378 w 6243289"/>
              <a:gd name="connsiteY8" fmla="*/ 2946398 h 6858000"/>
              <a:gd name="connsiteX9" fmla="*/ 515974 w 6243289"/>
              <a:gd name="connsiteY9" fmla="*/ 2946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3289" h="6858000">
                <a:moveTo>
                  <a:pt x="515974" y="0"/>
                </a:moveTo>
                <a:lnTo>
                  <a:pt x="6243289" y="0"/>
                </a:lnTo>
                <a:lnTo>
                  <a:pt x="6243289" y="6858000"/>
                </a:lnTo>
                <a:lnTo>
                  <a:pt x="521521" y="6858000"/>
                </a:lnTo>
                <a:lnTo>
                  <a:pt x="521521" y="3911599"/>
                </a:lnTo>
                <a:lnTo>
                  <a:pt x="520376" y="3911599"/>
                </a:lnTo>
                <a:lnTo>
                  <a:pt x="0" y="3429001"/>
                </a:lnTo>
                <a:lnTo>
                  <a:pt x="0" y="3428998"/>
                </a:lnTo>
                <a:lnTo>
                  <a:pt x="520378" y="2946398"/>
                </a:lnTo>
                <a:lnTo>
                  <a:pt x="515974" y="2946398"/>
                </a:lnTo>
                <a:close/>
              </a:path>
            </a:pathLst>
          </a:custGeom>
          <a:noFill/>
          <a:ln>
            <a:noFill/>
          </a:ln>
        </p:spPr>
      </p:pic>
      <p:sp>
        <p:nvSpPr>
          <p:cNvPr id="54" name="直角三角形 53"/>
          <p:cNvSpPr/>
          <p:nvPr/>
        </p:nvSpPr>
        <p:spPr>
          <a:xfrm flipV="1">
            <a:off x="6467038" y="-4"/>
            <a:ext cx="5724962" cy="1177111"/>
          </a:xfrm>
          <a:prstGeom prst="rtTriangle">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 name="直角三角形 54"/>
          <p:cNvSpPr/>
          <p:nvPr/>
        </p:nvSpPr>
        <p:spPr>
          <a:xfrm rot="10800000" flipV="1">
            <a:off x="6467038" y="5680889"/>
            <a:ext cx="5724962" cy="1177111"/>
          </a:xfrm>
          <a:prstGeom prst="rtTriangle">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 name="文本框 55"/>
          <p:cNvSpPr txBox="1"/>
          <p:nvPr/>
        </p:nvSpPr>
        <p:spPr>
          <a:xfrm>
            <a:off x="176325" y="3819046"/>
            <a:ext cx="6126945" cy="2862322"/>
          </a:xfrm>
          <a:prstGeom prst="rect">
            <a:avLst/>
          </a:prstGeom>
          <a:noFill/>
        </p:spPr>
        <p:txBody>
          <a:bodyPr wrap="square" rtlCol="0">
            <a:spAutoFit/>
          </a:bodyPr>
          <a:lstStyle/>
          <a:p>
            <a:r>
              <a:rPr lang="en-US" altLang="zh-CN" sz="2000" dirty="0">
                <a:solidFill>
                  <a:schemeClr val="bg1"/>
                </a:solidFill>
                <a:latin typeface="Arial" panose="020B0604020202020204" pitchFamily="34" charset="0"/>
                <a:ea typeface="Tahoma" panose="020B060403050404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a:t>
            </a:r>
            <a:endParaRPr lang="zh-CN" altLang="en-US" sz="2000" dirty="0">
              <a:latin typeface="Arial" panose="020B0604020202020204" pitchFamily="34" charset="0"/>
              <a:cs typeface="Arial" panose="020B0604020202020204" pitchFamily="34" charset="0"/>
              <a:sym typeface="Arial" panose="020B0604020202020204" pitchFamily="34" charset="0"/>
            </a:endParaRPr>
          </a:p>
          <a:p>
            <a:endParaRPr lang="zh-CN" altLang="en-US" sz="2000" dirty="0">
              <a:latin typeface="Arial" panose="020B0604020202020204" pitchFamily="34" charset="0"/>
              <a:cs typeface="Arial" panose="020B0604020202020204" pitchFamily="34" charset="0"/>
              <a:sym typeface="Arial" panose="020B0604020202020204" pitchFamily="34" charset="0"/>
            </a:endParaRPr>
          </a:p>
          <a:p>
            <a:endParaRPr lang="zh-CN" altLang="en-US" sz="2000" dirty="0">
              <a:latin typeface="Arial" panose="020B0604020202020204" pitchFamily="34" charset="0"/>
              <a:cs typeface="Arial" panose="020B0604020202020204" pitchFamily="34" charset="0"/>
              <a:sym typeface="Arial" panose="020B0604020202020204" pitchFamily="34" charset="0"/>
            </a:endParaRPr>
          </a:p>
          <a:p>
            <a:endParaRPr lang="zh-CN" altLang="en-US" sz="20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656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5495423" y="0"/>
            <a:ext cx="6696577" cy="6838952"/>
            <a:chOff x="-6" y="-3"/>
            <a:chExt cx="6967537" cy="6858002"/>
          </a:xfrm>
        </p:grpSpPr>
        <p:sp>
          <p:nvSpPr>
            <p:cNvPr id="2" name="等腰三角形 5"/>
            <p:cNvSpPr/>
            <p:nvPr/>
          </p:nvSpPr>
          <p:spPr>
            <a:xfrm rot="16200000" flipV="1">
              <a:off x="54763" y="-54769"/>
              <a:ext cx="6858001" cy="6967535"/>
            </a:xfrm>
            <a:custGeom>
              <a:avLst/>
              <a:gdLst>
                <a:gd name="connsiteX0" fmla="*/ 0 w 6858001"/>
                <a:gd name="connsiteY0" fmla="*/ 7315202 h 7315202"/>
                <a:gd name="connsiteX1" fmla="*/ 3429001 w 6858001"/>
                <a:gd name="connsiteY1" fmla="*/ 0 h 7315202"/>
                <a:gd name="connsiteX2" fmla="*/ 6858001 w 6858001"/>
                <a:gd name="connsiteY2" fmla="*/ 7315202 h 7315202"/>
                <a:gd name="connsiteX3" fmla="*/ 0 w 6858001"/>
                <a:gd name="connsiteY3" fmla="*/ 7315202 h 7315202"/>
                <a:gd name="connsiteX0" fmla="*/ 0 w 6858001"/>
                <a:gd name="connsiteY0" fmla="*/ 6986586 h 6986586"/>
                <a:gd name="connsiteX1" fmla="*/ 3600448 w 6858001"/>
                <a:gd name="connsiteY1" fmla="*/ 0 h 6986586"/>
                <a:gd name="connsiteX2" fmla="*/ 6858001 w 6858001"/>
                <a:gd name="connsiteY2" fmla="*/ 6986586 h 6986586"/>
                <a:gd name="connsiteX3" fmla="*/ 0 w 6858001"/>
                <a:gd name="connsiteY3" fmla="*/ 6986586 h 6986586"/>
                <a:gd name="connsiteX0" fmla="*/ 0 w 6858001"/>
                <a:gd name="connsiteY0" fmla="*/ 6967535 h 6967535"/>
                <a:gd name="connsiteX1" fmla="*/ 3657595 w 6858001"/>
                <a:gd name="connsiteY1" fmla="*/ 0 h 6967535"/>
                <a:gd name="connsiteX2" fmla="*/ 6858001 w 6858001"/>
                <a:gd name="connsiteY2" fmla="*/ 6967535 h 6967535"/>
                <a:gd name="connsiteX3" fmla="*/ 0 w 6858001"/>
                <a:gd name="connsiteY3" fmla="*/ 6967535 h 6967535"/>
              </a:gdLst>
              <a:ahLst/>
              <a:cxnLst>
                <a:cxn ang="0">
                  <a:pos x="connsiteX0" y="connsiteY0"/>
                </a:cxn>
                <a:cxn ang="0">
                  <a:pos x="connsiteX1" y="connsiteY1"/>
                </a:cxn>
                <a:cxn ang="0">
                  <a:pos x="connsiteX2" y="connsiteY2"/>
                </a:cxn>
                <a:cxn ang="0">
                  <a:pos x="connsiteX3" y="connsiteY3"/>
                </a:cxn>
              </a:cxnLst>
              <a:rect l="l" t="t" r="r" b="b"/>
              <a:pathLst>
                <a:path w="6858001" h="6967535">
                  <a:moveTo>
                    <a:pt x="0" y="6967535"/>
                  </a:moveTo>
                  <a:lnTo>
                    <a:pt x="3657595" y="0"/>
                  </a:lnTo>
                  <a:lnTo>
                    <a:pt x="6858001" y="6967535"/>
                  </a:lnTo>
                  <a:lnTo>
                    <a:pt x="0" y="6967535"/>
                  </a:lnTo>
                  <a:close/>
                </a:path>
              </a:pathLst>
            </a:cu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3" name="等腰三角形 7"/>
            <p:cNvSpPr/>
            <p:nvPr/>
          </p:nvSpPr>
          <p:spPr>
            <a:xfrm rot="16200000" flipV="1">
              <a:off x="-1983588" y="1983579"/>
              <a:ext cx="6858002" cy="28908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 fmla="*/ 0 w 6858002"/>
                <a:gd name="connsiteY0" fmla="*/ 1685924 h 1685924"/>
                <a:gd name="connsiteX1" fmla="*/ 814388 w 6858002"/>
                <a:gd name="connsiteY1" fmla="*/ 0 h 1685924"/>
                <a:gd name="connsiteX2" fmla="*/ 6858002 w 6858002"/>
                <a:gd name="connsiteY2" fmla="*/ 1685924 h 1685924"/>
                <a:gd name="connsiteX3" fmla="*/ 0 w 6858002"/>
                <a:gd name="connsiteY3" fmla="*/ 1685924 h 1685924"/>
                <a:gd name="connsiteX0" fmla="*/ 0 w 6858002"/>
                <a:gd name="connsiteY0" fmla="*/ 1700212 h 1700212"/>
                <a:gd name="connsiteX1" fmla="*/ 885825 w 6858002"/>
                <a:gd name="connsiteY1" fmla="*/ 0 h 1700212"/>
                <a:gd name="connsiteX2" fmla="*/ 6858002 w 6858002"/>
                <a:gd name="connsiteY2" fmla="*/ 1700212 h 1700212"/>
                <a:gd name="connsiteX3" fmla="*/ 0 w 6858002"/>
                <a:gd name="connsiteY3" fmla="*/ 1700212 h 1700212"/>
                <a:gd name="connsiteX0" fmla="*/ 0 w 6858002"/>
                <a:gd name="connsiteY0" fmla="*/ 2071687 h 2071687"/>
                <a:gd name="connsiteX1" fmla="*/ 1057275 w 6858002"/>
                <a:gd name="connsiteY1" fmla="*/ 0 h 2071687"/>
                <a:gd name="connsiteX2" fmla="*/ 6858002 w 6858002"/>
                <a:gd name="connsiteY2" fmla="*/ 2071687 h 2071687"/>
                <a:gd name="connsiteX3" fmla="*/ 0 w 6858002"/>
                <a:gd name="connsiteY3" fmla="*/ 2071687 h 2071687"/>
                <a:gd name="connsiteX0" fmla="*/ 0 w 6858002"/>
                <a:gd name="connsiteY0" fmla="*/ 2890837 h 2890837"/>
                <a:gd name="connsiteX1" fmla="*/ 1495422 w 6858002"/>
                <a:gd name="connsiteY1" fmla="*/ 0 h 2890837"/>
                <a:gd name="connsiteX2" fmla="*/ 6858002 w 6858002"/>
                <a:gd name="connsiteY2" fmla="*/ 2890837 h 2890837"/>
                <a:gd name="connsiteX3" fmla="*/ 0 w 6858002"/>
                <a:gd name="connsiteY3" fmla="*/ 2890837 h 2890837"/>
              </a:gdLst>
              <a:ahLst/>
              <a:cxnLst>
                <a:cxn ang="0">
                  <a:pos x="connsiteX0" y="connsiteY0"/>
                </a:cxn>
                <a:cxn ang="0">
                  <a:pos x="connsiteX1" y="connsiteY1"/>
                </a:cxn>
                <a:cxn ang="0">
                  <a:pos x="connsiteX2" y="connsiteY2"/>
                </a:cxn>
                <a:cxn ang="0">
                  <a:pos x="connsiteX3" y="connsiteY3"/>
                </a:cxn>
              </a:cxnLst>
              <a:rect l="l" t="t" r="r" b="b"/>
              <a:pathLst>
                <a:path w="6858002" h="2890837">
                  <a:moveTo>
                    <a:pt x="0" y="2890837"/>
                  </a:moveTo>
                  <a:lnTo>
                    <a:pt x="1495422" y="0"/>
                  </a:lnTo>
                  <a:lnTo>
                    <a:pt x="6858002" y="2890837"/>
                  </a:lnTo>
                  <a:lnTo>
                    <a:pt x="0" y="2890837"/>
                  </a:lnTo>
                  <a:close/>
                </a:path>
              </a:pathLst>
            </a:cu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grpSp>
      <p:sp>
        <p:nvSpPr>
          <p:cNvPr id="5" name="文本框 4"/>
          <p:cNvSpPr txBox="1"/>
          <p:nvPr/>
        </p:nvSpPr>
        <p:spPr>
          <a:xfrm>
            <a:off x="6291263" y="2609850"/>
            <a:ext cx="1885950" cy="1200329"/>
          </a:xfrm>
          <a:prstGeom prst="rect">
            <a:avLst/>
          </a:prstGeom>
          <a:noFill/>
        </p:spPr>
        <p:txBody>
          <a:bodyPr wrap="square" rtlCol="0">
            <a:spAutoFit/>
          </a:bodyPr>
          <a:lstStyle/>
          <a:p>
            <a:r>
              <a:rPr lang="en-US" altLang="zh-CN" sz="7200" dirty="0">
                <a:solidFill>
                  <a:schemeClr val="bg1"/>
                </a:solidFill>
                <a:latin typeface="Arial" panose="020B0604020202020204" pitchFamily="34" charset="0"/>
                <a:ea typeface="Segoe UI Symbol" panose="020B0502040204020203" pitchFamily="34" charset="0"/>
                <a:cs typeface="Arial" panose="020B0604020202020204" pitchFamily="34" charset="0"/>
                <a:sym typeface="Arial" panose="020B0604020202020204" pitchFamily="34" charset="0"/>
              </a:rPr>
              <a:t>Part</a:t>
            </a:r>
            <a:endParaRPr lang="zh-CN" altLang="en-US" sz="7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6" name="文本框 5"/>
          <p:cNvSpPr txBox="1"/>
          <p:nvPr/>
        </p:nvSpPr>
        <p:spPr>
          <a:xfrm>
            <a:off x="2351987" y="2609849"/>
            <a:ext cx="3321091" cy="1200329"/>
          </a:xfrm>
          <a:prstGeom prst="rect">
            <a:avLst/>
          </a:prstGeom>
          <a:noFill/>
        </p:spPr>
        <p:txBody>
          <a:bodyPr wrap="square" rtlCol="0">
            <a:spAutoFit/>
          </a:bodyPr>
          <a:lstStyle/>
          <a:p>
            <a:r>
              <a:rPr lang="en-US" altLang="zh-CN" sz="72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rPr>
              <a:t>THREE</a:t>
            </a:r>
            <a:endParaRPr lang="zh-CN" altLang="en-US" sz="72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1" name="组合 10"/>
          <p:cNvGrpSpPr/>
          <p:nvPr/>
        </p:nvGrpSpPr>
        <p:grpSpPr>
          <a:xfrm flipH="1">
            <a:off x="-906912" y="5448387"/>
            <a:ext cx="3856100" cy="1523913"/>
            <a:chOff x="2863459" y="4619712"/>
            <a:chExt cx="3567109" cy="1409705"/>
          </a:xfrm>
        </p:grpSpPr>
        <p:sp>
          <p:nvSpPr>
            <p:cNvPr id="7" name="等腰三角形 6"/>
            <p:cNvSpPr/>
            <p:nvPr/>
          </p:nvSpPr>
          <p:spPr>
            <a:xfrm>
              <a:off x="3415904" y="4638764"/>
              <a:ext cx="2990855" cy="135255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 name="等腰三角形 7"/>
            <p:cNvSpPr/>
            <p:nvPr/>
          </p:nvSpPr>
          <p:spPr>
            <a:xfrm>
              <a:off x="2863459" y="4638764"/>
              <a:ext cx="2266950" cy="13525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等腰三角形 7"/>
            <p:cNvSpPr/>
            <p:nvPr/>
          </p:nvSpPr>
          <p:spPr>
            <a:xfrm rot="16200000" flipV="1">
              <a:off x="3870726" y="4764972"/>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 fmla="*/ 0 w 6858002"/>
                <a:gd name="connsiteY0" fmla="*/ 1685924 h 1685924"/>
                <a:gd name="connsiteX1" fmla="*/ 814388 w 6858002"/>
                <a:gd name="connsiteY1" fmla="*/ 0 h 1685924"/>
                <a:gd name="connsiteX2" fmla="*/ 6858002 w 6858002"/>
                <a:gd name="connsiteY2" fmla="*/ 1685924 h 1685924"/>
                <a:gd name="connsiteX3" fmla="*/ 0 w 6858002"/>
                <a:gd name="connsiteY3" fmla="*/ 1685924 h 1685924"/>
                <a:gd name="connsiteX0" fmla="*/ 0 w 6858002"/>
                <a:gd name="connsiteY0" fmla="*/ 1700212 h 1700212"/>
                <a:gd name="connsiteX1" fmla="*/ 885825 w 6858002"/>
                <a:gd name="connsiteY1" fmla="*/ 0 h 1700212"/>
                <a:gd name="connsiteX2" fmla="*/ 6858002 w 6858002"/>
                <a:gd name="connsiteY2" fmla="*/ 1700212 h 1700212"/>
                <a:gd name="connsiteX3" fmla="*/ 0 w 6858002"/>
                <a:gd name="connsiteY3" fmla="*/ 1700212 h 1700212"/>
                <a:gd name="connsiteX0" fmla="*/ 0 w 6858002"/>
                <a:gd name="connsiteY0" fmla="*/ 2071687 h 2071687"/>
                <a:gd name="connsiteX1" fmla="*/ 1057275 w 6858002"/>
                <a:gd name="connsiteY1" fmla="*/ 0 h 2071687"/>
                <a:gd name="connsiteX2" fmla="*/ 6858002 w 6858002"/>
                <a:gd name="connsiteY2" fmla="*/ 2071687 h 2071687"/>
                <a:gd name="connsiteX3" fmla="*/ 0 w 6858002"/>
                <a:gd name="connsiteY3" fmla="*/ 2071687 h 2071687"/>
                <a:gd name="connsiteX0" fmla="*/ 0 w 6858002"/>
                <a:gd name="connsiteY0" fmla="*/ 2890837 h 2890837"/>
                <a:gd name="connsiteX1" fmla="*/ 1495422 w 6858002"/>
                <a:gd name="connsiteY1" fmla="*/ 0 h 2890837"/>
                <a:gd name="connsiteX2" fmla="*/ 6858002 w 6858002"/>
                <a:gd name="connsiteY2" fmla="*/ 2890837 h 2890837"/>
                <a:gd name="connsiteX3" fmla="*/ 0 w 6858002"/>
                <a:gd name="connsiteY3" fmla="*/ 2890837 h 2890837"/>
                <a:gd name="connsiteX0" fmla="*/ 2295644 w 5362580"/>
                <a:gd name="connsiteY0" fmla="*/ 2852737 h 2890837"/>
                <a:gd name="connsiteX1" fmla="*/ 0 w 5362580"/>
                <a:gd name="connsiteY1" fmla="*/ 0 h 2890837"/>
                <a:gd name="connsiteX2" fmla="*/ 5362580 w 5362580"/>
                <a:gd name="connsiteY2" fmla="*/ 2890837 h 2890837"/>
                <a:gd name="connsiteX3" fmla="*/ 2295644 w 5362580"/>
                <a:gd name="connsiteY3" fmla="*/ 2852737 h 2890837"/>
                <a:gd name="connsiteX0" fmla="*/ 1 w 3066937"/>
                <a:gd name="connsiteY0" fmla="*/ 1423987 h 1462087"/>
                <a:gd name="connsiteX1" fmla="*/ 47150 w 3066937"/>
                <a:gd name="connsiteY1" fmla="*/ 0 h 1462087"/>
                <a:gd name="connsiteX2" fmla="*/ 3066937 w 3066937"/>
                <a:gd name="connsiteY2" fmla="*/ 1462087 h 1462087"/>
                <a:gd name="connsiteX3" fmla="*/ 1 w 3066937"/>
                <a:gd name="connsiteY3" fmla="*/ 1423987 h 1462087"/>
                <a:gd name="connsiteX0" fmla="*/ 1 w 3066937"/>
                <a:gd name="connsiteY0" fmla="*/ 1100137 h 1138237"/>
                <a:gd name="connsiteX1" fmla="*/ 47151 w 3066937"/>
                <a:gd name="connsiteY1" fmla="*/ 0 h 1138237"/>
                <a:gd name="connsiteX2" fmla="*/ 3066937 w 3066937"/>
                <a:gd name="connsiteY2" fmla="*/ 1138237 h 1138237"/>
                <a:gd name="connsiteX3" fmla="*/ 1 w 3066937"/>
                <a:gd name="connsiteY3" fmla="*/ 1100137 h 1138237"/>
                <a:gd name="connsiteX0" fmla="*/ 0 w 3109533"/>
                <a:gd name="connsiteY0" fmla="*/ 661987 h 1138237"/>
                <a:gd name="connsiteX1" fmla="*/ 89747 w 3109533"/>
                <a:gd name="connsiteY1" fmla="*/ 0 h 1138237"/>
                <a:gd name="connsiteX2" fmla="*/ 3109533 w 3109533"/>
                <a:gd name="connsiteY2" fmla="*/ 1138237 h 1138237"/>
                <a:gd name="connsiteX3" fmla="*/ 0 w 3109533"/>
                <a:gd name="connsiteY3" fmla="*/ 661987 h 1138237"/>
              </a:gdLst>
              <a:ahLst/>
              <a:cxnLst>
                <a:cxn ang="0">
                  <a:pos x="connsiteX0" y="connsiteY0"/>
                </a:cxn>
                <a:cxn ang="0">
                  <a:pos x="connsiteX1" y="connsiteY1"/>
                </a:cxn>
                <a:cxn ang="0">
                  <a:pos x="connsiteX2" y="connsiteY2"/>
                </a:cxn>
                <a:cxn ang="0">
                  <a:pos x="connsiteX3" y="connsiteY3"/>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10" name="等腰三角形 7"/>
            <p:cNvSpPr/>
            <p:nvPr/>
          </p:nvSpPr>
          <p:spPr>
            <a:xfrm rot="16200000" flipV="1">
              <a:off x="4975623" y="4555420"/>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 fmla="*/ 0 w 6858002"/>
                <a:gd name="connsiteY0" fmla="*/ 1685924 h 1685924"/>
                <a:gd name="connsiteX1" fmla="*/ 814388 w 6858002"/>
                <a:gd name="connsiteY1" fmla="*/ 0 h 1685924"/>
                <a:gd name="connsiteX2" fmla="*/ 6858002 w 6858002"/>
                <a:gd name="connsiteY2" fmla="*/ 1685924 h 1685924"/>
                <a:gd name="connsiteX3" fmla="*/ 0 w 6858002"/>
                <a:gd name="connsiteY3" fmla="*/ 1685924 h 1685924"/>
                <a:gd name="connsiteX0" fmla="*/ 0 w 6858002"/>
                <a:gd name="connsiteY0" fmla="*/ 1700212 h 1700212"/>
                <a:gd name="connsiteX1" fmla="*/ 885825 w 6858002"/>
                <a:gd name="connsiteY1" fmla="*/ 0 h 1700212"/>
                <a:gd name="connsiteX2" fmla="*/ 6858002 w 6858002"/>
                <a:gd name="connsiteY2" fmla="*/ 1700212 h 1700212"/>
                <a:gd name="connsiteX3" fmla="*/ 0 w 6858002"/>
                <a:gd name="connsiteY3" fmla="*/ 1700212 h 1700212"/>
                <a:gd name="connsiteX0" fmla="*/ 0 w 6858002"/>
                <a:gd name="connsiteY0" fmla="*/ 2071687 h 2071687"/>
                <a:gd name="connsiteX1" fmla="*/ 1057275 w 6858002"/>
                <a:gd name="connsiteY1" fmla="*/ 0 h 2071687"/>
                <a:gd name="connsiteX2" fmla="*/ 6858002 w 6858002"/>
                <a:gd name="connsiteY2" fmla="*/ 2071687 h 2071687"/>
                <a:gd name="connsiteX3" fmla="*/ 0 w 6858002"/>
                <a:gd name="connsiteY3" fmla="*/ 2071687 h 2071687"/>
                <a:gd name="connsiteX0" fmla="*/ 0 w 6858002"/>
                <a:gd name="connsiteY0" fmla="*/ 2890837 h 2890837"/>
                <a:gd name="connsiteX1" fmla="*/ 1495422 w 6858002"/>
                <a:gd name="connsiteY1" fmla="*/ 0 h 2890837"/>
                <a:gd name="connsiteX2" fmla="*/ 6858002 w 6858002"/>
                <a:gd name="connsiteY2" fmla="*/ 2890837 h 2890837"/>
                <a:gd name="connsiteX3" fmla="*/ 0 w 6858002"/>
                <a:gd name="connsiteY3" fmla="*/ 2890837 h 2890837"/>
                <a:gd name="connsiteX0" fmla="*/ 2295644 w 5362580"/>
                <a:gd name="connsiteY0" fmla="*/ 2852737 h 2890837"/>
                <a:gd name="connsiteX1" fmla="*/ 0 w 5362580"/>
                <a:gd name="connsiteY1" fmla="*/ 0 h 2890837"/>
                <a:gd name="connsiteX2" fmla="*/ 5362580 w 5362580"/>
                <a:gd name="connsiteY2" fmla="*/ 2890837 h 2890837"/>
                <a:gd name="connsiteX3" fmla="*/ 2295644 w 5362580"/>
                <a:gd name="connsiteY3" fmla="*/ 2852737 h 2890837"/>
                <a:gd name="connsiteX0" fmla="*/ 1 w 3066937"/>
                <a:gd name="connsiteY0" fmla="*/ 1423987 h 1462087"/>
                <a:gd name="connsiteX1" fmla="*/ 47150 w 3066937"/>
                <a:gd name="connsiteY1" fmla="*/ 0 h 1462087"/>
                <a:gd name="connsiteX2" fmla="*/ 3066937 w 3066937"/>
                <a:gd name="connsiteY2" fmla="*/ 1462087 h 1462087"/>
                <a:gd name="connsiteX3" fmla="*/ 1 w 3066937"/>
                <a:gd name="connsiteY3" fmla="*/ 1423987 h 1462087"/>
                <a:gd name="connsiteX0" fmla="*/ 1 w 3066937"/>
                <a:gd name="connsiteY0" fmla="*/ 1100137 h 1138237"/>
                <a:gd name="connsiteX1" fmla="*/ 47151 w 3066937"/>
                <a:gd name="connsiteY1" fmla="*/ 0 h 1138237"/>
                <a:gd name="connsiteX2" fmla="*/ 3066937 w 3066937"/>
                <a:gd name="connsiteY2" fmla="*/ 1138237 h 1138237"/>
                <a:gd name="connsiteX3" fmla="*/ 1 w 3066937"/>
                <a:gd name="connsiteY3" fmla="*/ 1100137 h 1138237"/>
                <a:gd name="connsiteX0" fmla="*/ 0 w 3109533"/>
                <a:gd name="connsiteY0" fmla="*/ 661987 h 1138237"/>
                <a:gd name="connsiteX1" fmla="*/ 89747 w 3109533"/>
                <a:gd name="connsiteY1" fmla="*/ 0 h 1138237"/>
                <a:gd name="connsiteX2" fmla="*/ 3109533 w 3109533"/>
                <a:gd name="connsiteY2" fmla="*/ 1138237 h 1138237"/>
                <a:gd name="connsiteX3" fmla="*/ 0 w 3109533"/>
                <a:gd name="connsiteY3" fmla="*/ 661987 h 1138237"/>
                <a:gd name="connsiteX0" fmla="*/ 0 w 3109533"/>
                <a:gd name="connsiteY0" fmla="*/ 947737 h 1423987"/>
                <a:gd name="connsiteX1" fmla="*/ 132344 w 3109533"/>
                <a:gd name="connsiteY1" fmla="*/ 0 h 1423987"/>
                <a:gd name="connsiteX2" fmla="*/ 3109533 w 3109533"/>
                <a:gd name="connsiteY2" fmla="*/ 1423987 h 1423987"/>
                <a:gd name="connsiteX3" fmla="*/ 0 w 3109533"/>
                <a:gd name="connsiteY3" fmla="*/ 947737 h 1423987"/>
                <a:gd name="connsiteX0" fmla="*/ 0 w 3109533"/>
                <a:gd name="connsiteY0" fmla="*/ 966787 h 1443037"/>
                <a:gd name="connsiteX1" fmla="*/ 132344 w 3109533"/>
                <a:gd name="connsiteY1" fmla="*/ 0 h 1443037"/>
                <a:gd name="connsiteX2" fmla="*/ 3109533 w 3109533"/>
                <a:gd name="connsiteY2" fmla="*/ 1443037 h 1443037"/>
                <a:gd name="connsiteX3" fmla="*/ 0 w 3109533"/>
                <a:gd name="connsiteY3" fmla="*/ 966787 h 1443037"/>
                <a:gd name="connsiteX0" fmla="*/ 0 w 3109533"/>
                <a:gd name="connsiteY0" fmla="*/ 1042987 h 1519237"/>
                <a:gd name="connsiteX1" fmla="*/ 47151 w 3109533"/>
                <a:gd name="connsiteY1" fmla="*/ 0 h 1519237"/>
                <a:gd name="connsiteX2" fmla="*/ 3109533 w 3109533"/>
                <a:gd name="connsiteY2" fmla="*/ 1519237 h 1519237"/>
                <a:gd name="connsiteX3" fmla="*/ 0 w 3109533"/>
                <a:gd name="connsiteY3" fmla="*/ 1042987 h 1519237"/>
              </a:gdLst>
              <a:ahLst/>
              <a:cxnLst>
                <a:cxn ang="0">
                  <a:pos x="connsiteX0" y="connsiteY0"/>
                </a:cxn>
                <a:cxn ang="0">
                  <a:pos x="connsiteX1" y="connsiteY1"/>
                </a:cxn>
                <a:cxn ang="0">
                  <a:pos x="connsiteX2" y="connsiteY2"/>
                </a:cxn>
                <a:cxn ang="0">
                  <a:pos x="connsiteX3" y="connsiteY3"/>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808929206"/>
      </p:ext>
    </p:extLst>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513</Words>
  <Application>Microsoft Office PowerPoint</Application>
  <PresentationFormat>宽屏</PresentationFormat>
  <Paragraphs>90</Paragraphs>
  <Slides>15</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15</vt:i4>
      </vt:variant>
    </vt:vector>
  </HeadingPairs>
  <TitlesOfParts>
    <vt:vector size="19" baseType="lpstr">
      <vt:lpstr>Arial</vt:lpstr>
      <vt:lpstr>Calibri</vt:lpstr>
      <vt:lpstr>Calibri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https://www.freeppt7.com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keywords/>
  <dc:description/>
  <cp:lastModifiedBy>之灵 宇</cp:lastModifiedBy>
  <cp:revision>108</cp:revision>
  <dcterms:created xsi:type="dcterms:W3CDTF">2015-02-16T08:21:05Z</dcterms:created>
  <dcterms:modified xsi:type="dcterms:W3CDTF">2019-07-28T08:30:57Z</dcterms:modified>
</cp:coreProperties>
</file>