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37"/>
  </p:notesMasterIdLst>
  <p:handoutMasterIdLst>
    <p:handoutMasterId r:id="rId38"/>
  </p:handoutMasterIdLst>
  <p:sldIdLst>
    <p:sldId id="256" r:id="rId4"/>
    <p:sldId id="261" r:id="rId5"/>
    <p:sldId id="264" r:id="rId6"/>
    <p:sldId id="273" r:id="rId7"/>
    <p:sldId id="269" r:id="rId8"/>
    <p:sldId id="270" r:id="rId9"/>
    <p:sldId id="289" r:id="rId10"/>
    <p:sldId id="298" r:id="rId11"/>
    <p:sldId id="296" r:id="rId12"/>
    <p:sldId id="276" r:id="rId13"/>
    <p:sldId id="293" r:id="rId14"/>
    <p:sldId id="277" r:id="rId15"/>
    <p:sldId id="295" r:id="rId16"/>
    <p:sldId id="282" r:id="rId17"/>
    <p:sldId id="292" r:id="rId18"/>
    <p:sldId id="290" r:id="rId19"/>
    <p:sldId id="283" r:id="rId20"/>
    <p:sldId id="287" r:id="rId21"/>
    <p:sldId id="294" r:id="rId22"/>
    <p:sldId id="288" r:id="rId23"/>
    <p:sldId id="285" r:id="rId24"/>
    <p:sldId id="281" r:id="rId25"/>
    <p:sldId id="297" r:id="rId26"/>
    <p:sldId id="278" r:id="rId27"/>
    <p:sldId id="279" r:id="rId28"/>
    <p:sldId id="291" r:id="rId29"/>
    <p:sldId id="280" r:id="rId30"/>
    <p:sldId id="284" r:id="rId31"/>
    <p:sldId id="299" r:id="rId32"/>
    <p:sldId id="286" r:id="rId33"/>
    <p:sldId id="274" r:id="rId34"/>
    <p:sldId id="275" r:id="rId35"/>
    <p:sldId id="272" r:id="rId3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7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8"/>
      </p:cViewPr>
      <p:guideLst>
        <p:guide orient="horz" pos="1620"/>
        <p:guide pos="2880"/>
        <p:guide orient="horz" pos="17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435441724131099E-2"/>
          <c:y val="3.9080358712853876E-2"/>
          <c:w val="0.87698836354560294"/>
          <c:h val="0.875489343192692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Content 1</c:v>
                </c:pt>
                <c:pt idx="1">
                  <c:v>Content 2</c:v>
                </c:pt>
                <c:pt idx="2">
                  <c:v>Content 3</c:v>
                </c:pt>
                <c:pt idx="3">
                  <c:v>Content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75</c:v>
                </c:pt>
                <c:pt idx="1">
                  <c:v>60</c:v>
                </c:pt>
                <c:pt idx="2">
                  <c:v>80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34-4EA4-8F0F-2A2F6D9C2E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Content 1</c:v>
                </c:pt>
                <c:pt idx="1">
                  <c:v>Content 2</c:v>
                </c:pt>
                <c:pt idx="2">
                  <c:v>Content 3</c:v>
                </c:pt>
                <c:pt idx="3">
                  <c:v>Content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65</c:v>
                </c:pt>
                <c:pt idx="1">
                  <c:v>45</c:v>
                </c:pt>
                <c:pt idx="2">
                  <c:v>75</c:v>
                </c:pt>
                <c:pt idx="3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34-4EA4-8F0F-2A2F6D9C2E5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solidFill>
                  <a:srgbClr val="B0B0B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234-4EA4-8F0F-2A2F6D9C2E5E}"/>
              </c:ext>
            </c:extLst>
          </c:dPt>
          <c:cat>
            <c:strRef>
              <c:f>Sheet1!$A$2:$A$5</c:f>
              <c:strCache>
                <c:ptCount val="4"/>
                <c:pt idx="0">
                  <c:v>Content 1</c:v>
                </c:pt>
                <c:pt idx="1">
                  <c:v>Content 2</c:v>
                </c:pt>
                <c:pt idx="2">
                  <c:v>Content 3</c:v>
                </c:pt>
                <c:pt idx="3">
                  <c:v>Content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55</c:v>
                </c:pt>
                <c:pt idx="1">
                  <c:v>60</c:v>
                </c:pt>
                <c:pt idx="2">
                  <c:v>90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34-4EA4-8F0F-2A2F6D9C2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3170304"/>
        <c:axId val="323171840"/>
      </c:barChart>
      <c:catAx>
        <c:axId val="323170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맑은 고딕" pitchFamily="50" charset="-127"/>
              </a:defRPr>
            </a:pPr>
            <a:endParaRPr lang="zh-CN"/>
          </a:p>
        </c:txPr>
        <c:crossAx val="323171840"/>
        <c:crosses val="autoZero"/>
        <c:auto val="1"/>
        <c:lblAlgn val="ctr"/>
        <c:lblOffset val="100"/>
        <c:noMultiLvlLbl val="0"/>
      </c:catAx>
      <c:valAx>
        <c:axId val="323171840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zh-CN"/>
          </a:p>
        </c:txPr>
        <c:crossAx val="32317030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  <a:headEnd type="oval"/>
                <a:tailEnd type="oval"/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15</c:v>
                </c:pt>
                <c:pt idx="1">
                  <c:v>35</c:v>
                </c:pt>
                <c:pt idx="2">
                  <c:v>45</c:v>
                </c:pt>
                <c:pt idx="3">
                  <c:v>85</c:v>
                </c:pt>
                <c:pt idx="4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36-489F-8D12-517CCF35CF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  <a:headEnd type="none"/>
              <a:tailEnd type="none"/>
            </a:ln>
            <a:effectLst/>
          </c:spPr>
          <c:marker>
            <c:symbol val="circle"/>
            <c:size val="5"/>
            <c:spPr>
              <a:solidFill>
                <a:schemeClr val="accent3">
                  <a:alpha val="98000"/>
                </a:schemeClr>
              </a:solidFill>
              <a:ln w="9525">
                <a:solidFill>
                  <a:schemeClr val="accent3"/>
                </a:solidFill>
                <a:headEnd type="none"/>
                <a:tailEnd type="none"/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35</c:v>
                </c:pt>
                <c:pt idx="1">
                  <c:v>55</c:v>
                </c:pt>
                <c:pt idx="2">
                  <c:v>20</c:v>
                </c:pt>
                <c:pt idx="3">
                  <c:v>60</c:v>
                </c:pt>
                <c:pt idx="4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36-489F-8D12-517CCF35CF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6548752"/>
        <c:axId val="226549736"/>
      </c:lineChart>
      <c:catAx>
        <c:axId val="2265487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6549736"/>
        <c:crosses val="autoZero"/>
        <c:auto val="1"/>
        <c:lblAlgn val="ctr"/>
        <c:lblOffset val="100"/>
        <c:noMultiLvlLbl val="0"/>
      </c:catAx>
      <c:valAx>
        <c:axId val="2265497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6548752"/>
        <c:crosses val="autoZero"/>
        <c:crossBetween val="between"/>
      </c:valAx>
      <c:spPr>
        <a:noFill/>
        <a:ln>
          <a:solidFill>
            <a:schemeClr val="tx1">
              <a:lumMod val="75000"/>
              <a:lumOff val="2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round/>
                <a:headEnd type="oval"/>
                <a:tailEnd type="oval"/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25</c:v>
                </c:pt>
                <c:pt idx="2">
                  <c:v>25</c:v>
                </c:pt>
                <c:pt idx="3">
                  <c:v>70</c:v>
                </c:pt>
                <c:pt idx="4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14-4CA4-95BF-AA84021B82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  <a:headEnd type="none"/>
              <a:tailEnd type="none"/>
            </a:ln>
            <a:effectLst/>
          </c:spPr>
          <c:marker>
            <c:symbol val="circle"/>
            <c:size val="5"/>
            <c:spPr>
              <a:solidFill>
                <a:schemeClr val="accent3">
                  <a:alpha val="98000"/>
                </a:schemeClr>
              </a:solidFill>
              <a:ln w="9525">
                <a:solidFill>
                  <a:schemeClr val="accent3"/>
                </a:solidFill>
                <a:headEnd type="none"/>
                <a:tailEnd type="none"/>
              </a:ln>
              <a:effectLst/>
            </c:spPr>
          </c:marker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20</c:v>
                </c:pt>
                <c:pt idx="1">
                  <c:v>65</c:v>
                </c:pt>
                <c:pt idx="2">
                  <c:v>15</c:v>
                </c:pt>
                <c:pt idx="3">
                  <c:v>50</c:v>
                </c:pt>
                <c:pt idx="4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14-4CA4-95BF-AA84021B8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6548752"/>
        <c:axId val="226549736"/>
      </c:lineChart>
      <c:catAx>
        <c:axId val="2265487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26549736"/>
        <c:crosses val="autoZero"/>
        <c:auto val="1"/>
        <c:lblAlgn val="ctr"/>
        <c:lblOffset val="100"/>
        <c:noMultiLvlLbl val="0"/>
      </c:catAx>
      <c:valAx>
        <c:axId val="226549736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26548752"/>
        <c:crosses val="autoZero"/>
        <c:crossBetween val="between"/>
      </c:valAx>
      <c:spPr>
        <a:noFill/>
        <a:ln>
          <a:solidFill>
            <a:schemeClr val="tx1">
              <a:lumMod val="75000"/>
              <a:lumOff val="25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6D84D85F-57CF-4C30-A26B-9C8FFF0AC8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6697A9B-31EF-4AF6-8013-8BB67B692F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78437-0E0E-4EE0-ADB7-35F44842DA23}" type="datetimeFigureOut">
              <a:rPr lang="ko-KR" altLang="en-US" smtClean="0"/>
              <a:t>2019-08-01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1C3F984-97B8-4D88-A5B8-5BD2116FBD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7DA8DCD-E53B-4B8A-94DE-E4B3DACCDE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7A9F4-51C5-45B1-87B0-A224D9D3A4F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556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EEE47-5DCC-45F8-B981-F344E32420FA}" type="datetimeFigureOut">
              <a:rPr lang="en-US" smtClean="0"/>
              <a:t>8/1/2019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21DC3-EA51-4687-A7C1-6A63FDCBF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1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21DC3-EA51-4687-A7C1-6A63FDCBFB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03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21DC3-EA51-4687-A7C1-6A63FDCBFB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17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51520" y="339502"/>
            <a:ext cx="417646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51372" y="1491630"/>
            <a:ext cx="4176464" cy="432048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760122"/>
            <a:ext cx="2915816" cy="2675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228184" y="0"/>
            <a:ext cx="2915816" cy="34358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3579862"/>
            <a:ext cx="4572000" cy="15636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264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46270" y="3075998"/>
            <a:ext cx="1800000" cy="172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897730" y="1275606"/>
            <a:ext cx="1800000" cy="172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1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46270" y="1275606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897730" y="3075998"/>
            <a:ext cx="1800000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2339751" y="3075998"/>
            <a:ext cx="4464497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2339751" y="1275606"/>
            <a:ext cx="4464497" cy="172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1164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32237" y="360041"/>
            <a:ext cx="3168352" cy="314781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844605" y="360041"/>
            <a:ext cx="4752528" cy="17220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844605" y="2211711"/>
            <a:ext cx="1476000" cy="1296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5482869" y="2211711"/>
            <a:ext cx="1476000" cy="1296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7121133" y="2211711"/>
            <a:ext cx="1476000" cy="12961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496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075" y="1707654"/>
            <a:ext cx="5428593" cy="2974531"/>
          </a:xfrm>
          <a:prstGeom prst="rect">
            <a:avLst/>
          </a:prstGeom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279406" y="1864434"/>
            <a:ext cx="3624668" cy="23431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28028" y="0"/>
            <a:ext cx="3096344" cy="45719"/>
          </a:xfrm>
          <a:prstGeom prst="rect">
            <a:avLst/>
          </a:prstGeom>
          <a:solidFill>
            <a:srgbClr val="EB4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5064981"/>
            <a:ext cx="9144000" cy="83156"/>
          </a:xfrm>
          <a:prstGeom prst="rect">
            <a:avLst/>
          </a:prstGeom>
          <a:solidFill>
            <a:srgbClr val="EB4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14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4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00" y="1361810"/>
            <a:ext cx="2520280" cy="251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119" y="1361810"/>
            <a:ext cx="2520280" cy="251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938" y="1361810"/>
            <a:ext cx="2520280" cy="2512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2426" y="1468471"/>
            <a:ext cx="2305398" cy="1560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404671" y="1468471"/>
            <a:ext cx="2305398" cy="1560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126916" y="1468471"/>
            <a:ext cx="2305398" cy="15600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3028028" y="0"/>
            <a:ext cx="3096344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5064981"/>
            <a:ext cx="9144000" cy="831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04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30758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5353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 userDrawn="1"/>
        </p:nvSpPr>
        <p:spPr>
          <a:xfrm flipV="1">
            <a:off x="0" y="-1"/>
            <a:ext cx="4932040" cy="378583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56992" y="2269864"/>
            <a:ext cx="4787008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56992" y="2743440"/>
            <a:ext cx="4787008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6454" flipH="1">
            <a:off x="759096" y="1677208"/>
            <a:ext cx="3173758" cy="2033012"/>
          </a:xfrm>
          <a:prstGeom prst="rect">
            <a:avLst/>
          </a:prstGeom>
        </p:spPr>
      </p:pic>
      <p:sp>
        <p:nvSpPr>
          <p:cNvPr id="7" name="Right Triangle 6"/>
          <p:cNvSpPr/>
          <p:nvPr userDrawn="1"/>
        </p:nvSpPr>
        <p:spPr>
          <a:xfrm rot="10800000" flipV="1">
            <a:off x="6910736" y="3427539"/>
            <a:ext cx="2233264" cy="1715961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48" y="533436"/>
            <a:ext cx="9144000" cy="1368152"/>
          </a:xfrm>
          <a:prstGeom prst="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771550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1347614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779912" y="0"/>
            <a:ext cx="1512168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028028" y="0"/>
            <a:ext cx="3096344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5064981"/>
            <a:ext cx="9144000" cy="831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3028028" y="0"/>
            <a:ext cx="3096344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5064981"/>
            <a:ext cx="9144000" cy="831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13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051720" y="123478"/>
            <a:ext cx="709228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051720" y="699542"/>
            <a:ext cx="709228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907704" cy="51481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431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1707654"/>
            <a:ext cx="9144000" cy="18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Isosceles Triangle 2"/>
          <p:cNvSpPr/>
          <p:nvPr userDrawn="1"/>
        </p:nvSpPr>
        <p:spPr>
          <a:xfrm rot="10800000">
            <a:off x="1187544" y="3508131"/>
            <a:ext cx="288032" cy="2483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Isosceles Triangle 11"/>
          <p:cNvSpPr/>
          <p:nvPr userDrawn="1"/>
        </p:nvSpPr>
        <p:spPr>
          <a:xfrm rot="10800000">
            <a:off x="3347784" y="3508131"/>
            <a:ext cx="288032" cy="2483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5508024" y="3508131"/>
            <a:ext cx="288032" cy="2483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Isosceles Triangle 13"/>
          <p:cNvSpPr/>
          <p:nvPr userDrawn="1"/>
        </p:nvSpPr>
        <p:spPr>
          <a:xfrm rot="10800000">
            <a:off x="7668261" y="3508131"/>
            <a:ext cx="288032" cy="2483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3028028" y="0"/>
            <a:ext cx="3096344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5064981"/>
            <a:ext cx="9144000" cy="831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11560" y="188775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71799" y="188775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932038" y="188775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092277" y="188775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923928" y="1707654"/>
            <a:ext cx="4283968" cy="2952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27584" y="1059582"/>
            <a:ext cx="3420000" cy="27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1283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742950"/>
            <a:ext cx="2915816" cy="4400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059832" y="0"/>
            <a:ext cx="6084168" cy="27157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4609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55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8" r:id="rId11"/>
    <p:sldLayoutId id="2147483669" r:id="rId12"/>
    <p:sldLayoutId id="2147483670" r:id="rId13"/>
    <p:sldLayoutId id="2147483656" r:id="rId1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hlinkClick r:id="rId2"/>
          </p:cNvPr>
          <p:cNvSpPr txBox="1"/>
          <p:nvPr/>
        </p:nvSpPr>
        <p:spPr>
          <a:xfrm>
            <a:off x="283176" y="4844068"/>
            <a:ext cx="8860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8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/>
              <a:t>OF YOUR PRESENTATION HERE  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484029"/>
            <a:ext cx="941472" cy="232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2897344"/>
            <a:ext cx="9144000" cy="1800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979583" y="2499742"/>
            <a:ext cx="754483" cy="75448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3118606" y="2499742"/>
            <a:ext cx="754483" cy="754483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5257629" y="2499742"/>
            <a:ext cx="754483" cy="75448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7396650" y="2499742"/>
            <a:ext cx="754483" cy="754483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3" name="Group 2"/>
          <p:cNvGrpSpPr/>
          <p:nvPr/>
        </p:nvGrpSpPr>
        <p:grpSpPr>
          <a:xfrm>
            <a:off x="503548" y="1292446"/>
            <a:ext cx="8136904" cy="991272"/>
            <a:chOff x="503548" y="1203598"/>
            <a:chExt cx="8136904" cy="991272"/>
          </a:xfrm>
        </p:grpSpPr>
        <p:sp>
          <p:nvSpPr>
            <p:cNvPr id="13" name="TextBox 12"/>
            <p:cNvSpPr txBox="1"/>
            <p:nvPr/>
          </p:nvSpPr>
          <p:spPr>
            <a:xfrm>
              <a:off x="503548" y="1548539"/>
              <a:ext cx="8136904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03548" y="1203598"/>
              <a:ext cx="8136904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</a:p>
          </p:txBody>
        </p:sp>
      </p:grpSp>
      <p:sp>
        <p:nvSpPr>
          <p:cNvPr id="15" name="Chevron 14"/>
          <p:cNvSpPr/>
          <p:nvPr/>
        </p:nvSpPr>
        <p:spPr>
          <a:xfrm>
            <a:off x="2144825" y="3103593"/>
            <a:ext cx="563022" cy="1387827"/>
          </a:xfrm>
          <a:prstGeom prst="chevron">
            <a:avLst>
              <a:gd name="adj" fmla="val 840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4283848" y="3072014"/>
            <a:ext cx="563022" cy="1387827"/>
          </a:xfrm>
          <a:prstGeom prst="chevron">
            <a:avLst>
              <a:gd name="adj" fmla="val 840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6422871" y="3040435"/>
            <a:ext cx="563022" cy="1387827"/>
          </a:xfrm>
          <a:prstGeom prst="chevron">
            <a:avLst>
              <a:gd name="adj" fmla="val 8405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9711" y="3428174"/>
            <a:ext cx="1554225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Modern PowerPoint  Presentation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18733" y="3535896"/>
            <a:ext cx="155422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Modern PowerPoint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46870" y="3535896"/>
            <a:ext cx="155422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85893" y="3428174"/>
            <a:ext cx="1554225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23" name="Rounded Rectangle 27"/>
          <p:cNvSpPr/>
          <p:nvPr/>
        </p:nvSpPr>
        <p:spPr>
          <a:xfrm>
            <a:off x="7623987" y="2752552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24" name="Rounded Rectangle 7"/>
          <p:cNvSpPr/>
          <p:nvPr/>
        </p:nvSpPr>
        <p:spPr>
          <a:xfrm>
            <a:off x="1204417" y="2727662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25" name="Rectangle 16"/>
          <p:cNvSpPr/>
          <p:nvPr/>
        </p:nvSpPr>
        <p:spPr>
          <a:xfrm>
            <a:off x="3337227" y="2793130"/>
            <a:ext cx="317236" cy="208492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26" name="Rectangle 16"/>
          <p:cNvSpPr/>
          <p:nvPr/>
        </p:nvSpPr>
        <p:spPr>
          <a:xfrm rot="2700000">
            <a:off x="5526370" y="2682461"/>
            <a:ext cx="217001" cy="3890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2223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"/>
          <p:cNvSpPr txBox="1">
            <a:spLocks/>
          </p:cNvSpPr>
          <p:nvPr/>
        </p:nvSpPr>
        <p:spPr>
          <a:xfrm>
            <a:off x="3194003" y="699542"/>
            <a:ext cx="2760779" cy="1547264"/>
          </a:xfrm>
          <a:prstGeom prst="rect">
            <a:avLst/>
          </a:prstGeom>
        </p:spPr>
        <p:txBody>
          <a:bodyPr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3200" b="1" dirty="0">
                <a:solidFill>
                  <a:schemeClr val="accent3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194003" y="2270568"/>
            <a:ext cx="2760779" cy="984884"/>
            <a:chOff x="3017860" y="4363106"/>
            <a:chExt cx="1654564" cy="984884"/>
          </a:xfrm>
        </p:grpSpPr>
        <p:sp>
          <p:nvSpPr>
            <p:cNvPr id="9" name="TextBox 8"/>
            <p:cNvSpPr txBox="1"/>
            <p:nvPr/>
          </p:nvSpPr>
          <p:spPr>
            <a:xfrm>
              <a:off x="3017860" y="4701659"/>
              <a:ext cx="1654564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17860" y="4363106"/>
              <a:ext cx="16481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colors.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932040" y="3939902"/>
            <a:ext cx="3924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087498" y="0"/>
            <a:ext cx="0" cy="2211710"/>
          </a:xfrm>
          <a:prstGeom prst="line">
            <a:avLst/>
          </a:prstGeom>
          <a:ln w="25400">
            <a:solidFill>
              <a:schemeClr val="accent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9EF1C0A-F020-4287-8D67-C4D4F1821F26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95A58BB-2477-467F-A71B-5521909469B6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643D332C-F052-475A-AAD9-1F4B63377198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617713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663195" y="3435846"/>
            <a:ext cx="1891100" cy="1081951"/>
            <a:chOff x="1062658" y="3986014"/>
            <a:chExt cx="1728192" cy="1081951"/>
          </a:xfrm>
        </p:grpSpPr>
        <p:sp>
          <p:nvSpPr>
            <p:cNvPr id="7" name="TextBox 6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589706" y="3435846"/>
            <a:ext cx="1891100" cy="1081951"/>
            <a:chOff x="1062658" y="3986014"/>
            <a:chExt cx="1728192" cy="1081951"/>
          </a:xfrm>
        </p:grpSpPr>
        <p:sp>
          <p:nvSpPr>
            <p:cNvPr id="10" name="TextBox 9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36684" y="3435846"/>
            <a:ext cx="1891100" cy="1081951"/>
            <a:chOff x="1062658" y="3986014"/>
            <a:chExt cx="1728192" cy="1081951"/>
          </a:xfrm>
        </p:grpSpPr>
        <p:sp>
          <p:nvSpPr>
            <p:cNvPr id="13" name="TextBox 12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16216" y="3435846"/>
            <a:ext cx="1891100" cy="1081951"/>
            <a:chOff x="1062658" y="3986014"/>
            <a:chExt cx="1728192" cy="1081951"/>
          </a:xfrm>
        </p:grpSpPr>
        <p:sp>
          <p:nvSpPr>
            <p:cNvPr id="16" name="TextBox 15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872234" y="1419621"/>
            <a:ext cx="1620000" cy="1620000"/>
            <a:chOff x="926150" y="1419622"/>
            <a:chExt cx="1512168" cy="1512168"/>
          </a:xfrm>
        </p:grpSpPr>
        <p:sp>
          <p:nvSpPr>
            <p:cNvPr id="2" name="Oval 1"/>
            <p:cNvSpPr/>
            <p:nvPr/>
          </p:nvSpPr>
          <p:spPr>
            <a:xfrm>
              <a:off x="926150" y="1419622"/>
              <a:ext cx="1512168" cy="151216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25034" y="1718506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68744" y="1509621"/>
            <a:ext cx="1440000" cy="1440000"/>
            <a:chOff x="926150" y="1419622"/>
            <a:chExt cx="1512168" cy="1512168"/>
          </a:xfrm>
        </p:grpSpPr>
        <p:sp>
          <p:nvSpPr>
            <p:cNvPr id="21" name="Oval 20"/>
            <p:cNvSpPr/>
            <p:nvPr/>
          </p:nvSpPr>
          <p:spPr>
            <a:xfrm>
              <a:off x="926150" y="1419622"/>
              <a:ext cx="1512168" cy="151216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1225034" y="1718506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085254" y="1599621"/>
            <a:ext cx="1260000" cy="1260000"/>
            <a:chOff x="926150" y="1419622"/>
            <a:chExt cx="1512168" cy="1512168"/>
          </a:xfrm>
        </p:grpSpPr>
        <p:sp>
          <p:nvSpPr>
            <p:cNvPr id="24" name="Oval 23"/>
            <p:cNvSpPr/>
            <p:nvPr/>
          </p:nvSpPr>
          <p:spPr>
            <a:xfrm>
              <a:off x="926150" y="1419622"/>
              <a:ext cx="1512168" cy="151216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1225034" y="1718506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921766" y="1689621"/>
            <a:ext cx="1080000" cy="1080000"/>
            <a:chOff x="926150" y="1419622"/>
            <a:chExt cx="1512168" cy="1512168"/>
          </a:xfrm>
        </p:grpSpPr>
        <p:sp>
          <p:nvSpPr>
            <p:cNvPr id="27" name="Oval 26"/>
            <p:cNvSpPr/>
            <p:nvPr/>
          </p:nvSpPr>
          <p:spPr>
            <a:xfrm>
              <a:off x="926150" y="1419622"/>
              <a:ext cx="1512168" cy="151216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225034" y="1718506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9" name="Rounded Rectangle 27"/>
          <p:cNvSpPr/>
          <p:nvPr/>
        </p:nvSpPr>
        <p:spPr>
          <a:xfrm>
            <a:off x="7324497" y="2124179"/>
            <a:ext cx="274537" cy="21088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30" name="Rounded Rectangle 7"/>
          <p:cNvSpPr/>
          <p:nvPr/>
        </p:nvSpPr>
        <p:spPr>
          <a:xfrm>
            <a:off x="1516792" y="2077786"/>
            <a:ext cx="351879" cy="30366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31" name="Rectangle 16"/>
          <p:cNvSpPr/>
          <p:nvPr/>
        </p:nvSpPr>
        <p:spPr>
          <a:xfrm>
            <a:off x="3605634" y="2109278"/>
            <a:ext cx="366223" cy="24068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32" name="Rectangle 16"/>
          <p:cNvSpPr>
            <a:spLocks noChangeAspect="1"/>
          </p:cNvSpPr>
          <p:nvPr/>
        </p:nvSpPr>
        <p:spPr>
          <a:xfrm rot="2700000">
            <a:off x="5604815" y="2031621"/>
            <a:ext cx="220883" cy="39600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ight Arrow 18"/>
          <p:cNvSpPr/>
          <p:nvPr/>
        </p:nvSpPr>
        <p:spPr>
          <a:xfrm>
            <a:off x="2602685" y="2043571"/>
            <a:ext cx="355608" cy="37210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Right Arrow 33"/>
          <p:cNvSpPr/>
          <p:nvPr/>
        </p:nvSpPr>
        <p:spPr>
          <a:xfrm>
            <a:off x="4619195" y="2043571"/>
            <a:ext cx="355608" cy="37210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5" name="Right Arrow 34"/>
          <p:cNvSpPr/>
          <p:nvPr/>
        </p:nvSpPr>
        <p:spPr>
          <a:xfrm>
            <a:off x="6455705" y="2043571"/>
            <a:ext cx="355608" cy="372101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4793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"/>
          <p:cNvSpPr>
            <a:spLocks noGrp="1"/>
          </p:cNvSpPr>
          <p:nvPr/>
        </p:nvSpPr>
        <p:spPr>
          <a:xfrm>
            <a:off x="430970" y="3622253"/>
            <a:ext cx="4752528" cy="57606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40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Portfolio Presentation</a:t>
            </a:r>
          </a:p>
        </p:txBody>
      </p:sp>
      <p:sp>
        <p:nvSpPr>
          <p:cNvPr id="7" name="TextBox 13"/>
          <p:cNvSpPr txBox="1"/>
          <p:nvPr/>
        </p:nvSpPr>
        <p:spPr>
          <a:xfrm>
            <a:off x="430968" y="4342333"/>
            <a:ext cx="8173479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Easy to change colors, photos and Text. Get a modern PowerPoint  Presentation that is beautifully designed.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4198317"/>
            <a:ext cx="5868144" cy="0"/>
          </a:xfrm>
          <a:prstGeom prst="line">
            <a:avLst/>
          </a:prstGeom>
          <a:ln w="254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C290932-03D1-4374-8801-8058B2F6BFD2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8559E0CF-C25B-48AD-A239-21994D74DA02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F6F2C273-5553-42DA-8E53-47C0C250755D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A6BC9B49-58B5-4EA3-ACEC-3C4A54F09D5A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2F417045-DAA6-4DEE-8965-EC469C6BC8AC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</p:spTree>
    <p:extLst>
      <p:ext uri="{BB962C8B-B14F-4D97-AF65-F5344CB8AC3E}">
        <p14:creationId xmlns:p14="http://schemas.microsoft.com/office/powerpoint/2010/main" val="2038179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267744" y="1351561"/>
            <a:ext cx="2016224" cy="1320003"/>
            <a:chOff x="1343487" y="1612564"/>
            <a:chExt cx="2361875" cy="1320003"/>
          </a:xfrm>
        </p:grpSpPr>
        <p:sp>
          <p:nvSpPr>
            <p:cNvPr id="19" name="TextBox 16"/>
            <p:cNvSpPr txBox="1"/>
            <p:nvPr/>
          </p:nvSpPr>
          <p:spPr>
            <a:xfrm>
              <a:off x="1343487" y="1916904"/>
              <a:ext cx="2361875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7"/>
            <p:cNvSpPr txBox="1"/>
            <p:nvPr/>
          </p:nvSpPr>
          <p:spPr>
            <a:xfrm>
              <a:off x="1343487" y="1612564"/>
              <a:ext cx="2361875" cy="307777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267744" y="3144446"/>
            <a:ext cx="2016224" cy="1320003"/>
            <a:chOff x="1343487" y="1612564"/>
            <a:chExt cx="2361875" cy="1320003"/>
          </a:xfrm>
        </p:grpSpPr>
        <p:sp>
          <p:nvSpPr>
            <p:cNvPr id="22" name="TextBox 16"/>
            <p:cNvSpPr txBox="1"/>
            <p:nvPr/>
          </p:nvSpPr>
          <p:spPr>
            <a:xfrm>
              <a:off x="1343487" y="1916904"/>
              <a:ext cx="2361875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17"/>
            <p:cNvSpPr txBox="1"/>
            <p:nvPr/>
          </p:nvSpPr>
          <p:spPr>
            <a:xfrm>
              <a:off x="1343487" y="1612564"/>
              <a:ext cx="2361875" cy="307777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372200" y="1351561"/>
            <a:ext cx="2016224" cy="1320003"/>
            <a:chOff x="1343487" y="1612564"/>
            <a:chExt cx="2361875" cy="1320003"/>
          </a:xfrm>
        </p:grpSpPr>
        <p:sp>
          <p:nvSpPr>
            <p:cNvPr id="25" name="TextBox 16"/>
            <p:cNvSpPr txBox="1"/>
            <p:nvPr/>
          </p:nvSpPr>
          <p:spPr>
            <a:xfrm>
              <a:off x="1343487" y="1916904"/>
              <a:ext cx="2361875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17"/>
            <p:cNvSpPr txBox="1"/>
            <p:nvPr/>
          </p:nvSpPr>
          <p:spPr>
            <a:xfrm>
              <a:off x="1343487" y="1612564"/>
              <a:ext cx="2361875" cy="307777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372200" y="3144446"/>
            <a:ext cx="2016224" cy="1320003"/>
            <a:chOff x="1343487" y="1612564"/>
            <a:chExt cx="2361875" cy="1320003"/>
          </a:xfrm>
        </p:grpSpPr>
        <p:sp>
          <p:nvSpPr>
            <p:cNvPr id="28" name="TextBox 16"/>
            <p:cNvSpPr txBox="1"/>
            <p:nvPr/>
          </p:nvSpPr>
          <p:spPr>
            <a:xfrm>
              <a:off x="1343487" y="1916904"/>
              <a:ext cx="2361875" cy="101566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17"/>
            <p:cNvSpPr txBox="1"/>
            <p:nvPr/>
          </p:nvSpPr>
          <p:spPr>
            <a:xfrm>
              <a:off x="1343487" y="1612564"/>
              <a:ext cx="2361875" cy="307777"/>
            </a:xfrm>
            <a:prstGeom prst="rect">
              <a:avLst/>
            </a:prstGeom>
            <a:noFill/>
          </p:spPr>
          <p:txBody>
            <a:bodyPr wrap="square" lIns="108000" rIns="108000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83568" y="1300044"/>
            <a:ext cx="1423037" cy="1423037"/>
            <a:chOff x="683568" y="1347614"/>
            <a:chExt cx="1292325" cy="1292325"/>
          </a:xfrm>
        </p:grpSpPr>
        <p:grpSp>
          <p:nvGrpSpPr>
            <p:cNvPr id="30" name="Group 29"/>
            <p:cNvGrpSpPr/>
            <p:nvPr/>
          </p:nvGrpSpPr>
          <p:grpSpPr>
            <a:xfrm>
              <a:off x="683568" y="1347614"/>
              <a:ext cx="1292325" cy="1292325"/>
              <a:chOff x="880261" y="1558098"/>
              <a:chExt cx="1656000" cy="1656000"/>
            </a:xfrm>
          </p:grpSpPr>
          <p:sp>
            <p:nvSpPr>
              <p:cNvPr id="31" name="Donut 30"/>
              <p:cNvSpPr/>
              <p:nvPr/>
            </p:nvSpPr>
            <p:spPr>
              <a:xfrm>
                <a:off x="880261" y="1558098"/>
                <a:ext cx="1656000" cy="1656000"/>
              </a:xfrm>
              <a:prstGeom prst="donut">
                <a:avLst>
                  <a:gd name="adj" fmla="val 1307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220455" y="1944160"/>
                <a:ext cx="914400" cy="914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3" name="Block Arc 32"/>
              <p:cNvSpPr/>
              <p:nvPr/>
            </p:nvSpPr>
            <p:spPr>
              <a:xfrm>
                <a:off x="880261" y="1558098"/>
                <a:ext cx="1656000" cy="1656000"/>
              </a:xfrm>
              <a:prstGeom prst="blockArc">
                <a:avLst>
                  <a:gd name="adj1" fmla="val 16283156"/>
                  <a:gd name="adj2" fmla="val 7619845"/>
                  <a:gd name="adj3" fmla="val 12415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34" name="Oval 33"/>
            <p:cNvSpPr/>
            <p:nvPr/>
          </p:nvSpPr>
          <p:spPr>
            <a:xfrm>
              <a:off x="981698" y="1629233"/>
              <a:ext cx="714923" cy="7149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27607" y="1832423"/>
              <a:ext cx="646229" cy="3354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60%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805147" y="1300044"/>
            <a:ext cx="1423037" cy="1423037"/>
            <a:chOff x="4860032" y="1340531"/>
            <a:chExt cx="1292325" cy="1292325"/>
          </a:xfrm>
        </p:grpSpPr>
        <p:grpSp>
          <p:nvGrpSpPr>
            <p:cNvPr id="36" name="Group 35"/>
            <p:cNvGrpSpPr/>
            <p:nvPr/>
          </p:nvGrpSpPr>
          <p:grpSpPr>
            <a:xfrm>
              <a:off x="4860032" y="1340531"/>
              <a:ext cx="1292325" cy="1292325"/>
              <a:chOff x="880261" y="1558098"/>
              <a:chExt cx="1656000" cy="1656000"/>
            </a:xfrm>
          </p:grpSpPr>
          <p:sp>
            <p:nvSpPr>
              <p:cNvPr id="37" name="Donut 36"/>
              <p:cNvSpPr/>
              <p:nvPr/>
            </p:nvSpPr>
            <p:spPr>
              <a:xfrm>
                <a:off x="880261" y="1558098"/>
                <a:ext cx="1656000" cy="1656000"/>
              </a:xfrm>
              <a:prstGeom prst="donut">
                <a:avLst>
                  <a:gd name="adj" fmla="val 1307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220455" y="1944160"/>
                <a:ext cx="914400" cy="914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39" name="Block Arc 38"/>
              <p:cNvSpPr/>
              <p:nvPr/>
            </p:nvSpPr>
            <p:spPr>
              <a:xfrm>
                <a:off x="880261" y="1558098"/>
                <a:ext cx="1656000" cy="1656000"/>
              </a:xfrm>
              <a:prstGeom prst="blockArc">
                <a:avLst>
                  <a:gd name="adj1" fmla="val 16147486"/>
                  <a:gd name="adj2" fmla="val 8915655"/>
                  <a:gd name="adj3" fmla="val 13137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40" name="Oval 39"/>
            <p:cNvSpPr/>
            <p:nvPr/>
          </p:nvSpPr>
          <p:spPr>
            <a:xfrm>
              <a:off x="5148734" y="1604623"/>
              <a:ext cx="714923" cy="7149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204070" y="1807814"/>
              <a:ext cx="646229" cy="3354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80%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4805147" y="3092929"/>
            <a:ext cx="1423037" cy="1423037"/>
            <a:chOff x="4805147" y="3199653"/>
            <a:chExt cx="1292325" cy="1292325"/>
          </a:xfrm>
        </p:grpSpPr>
        <p:grpSp>
          <p:nvGrpSpPr>
            <p:cNvPr id="42" name="Group 41"/>
            <p:cNvGrpSpPr/>
            <p:nvPr/>
          </p:nvGrpSpPr>
          <p:grpSpPr>
            <a:xfrm>
              <a:off x="4805147" y="3199653"/>
              <a:ext cx="1292325" cy="1292325"/>
              <a:chOff x="880261" y="1558098"/>
              <a:chExt cx="1656000" cy="1656000"/>
            </a:xfrm>
          </p:grpSpPr>
          <p:sp>
            <p:nvSpPr>
              <p:cNvPr id="43" name="Donut 42"/>
              <p:cNvSpPr/>
              <p:nvPr/>
            </p:nvSpPr>
            <p:spPr>
              <a:xfrm>
                <a:off x="880261" y="1558098"/>
                <a:ext cx="1656000" cy="1656000"/>
              </a:xfrm>
              <a:prstGeom prst="donut">
                <a:avLst>
                  <a:gd name="adj" fmla="val 1307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220455" y="1944160"/>
                <a:ext cx="914400" cy="914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5" name="Block Arc 44"/>
              <p:cNvSpPr/>
              <p:nvPr/>
            </p:nvSpPr>
            <p:spPr>
              <a:xfrm>
                <a:off x="880261" y="1558098"/>
                <a:ext cx="1656000" cy="1656000"/>
              </a:xfrm>
              <a:prstGeom prst="blockArc">
                <a:avLst>
                  <a:gd name="adj1" fmla="val 16147486"/>
                  <a:gd name="adj2" fmla="val 3091281"/>
                  <a:gd name="adj3" fmla="val 12909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46" name="Oval 45"/>
            <p:cNvSpPr/>
            <p:nvPr/>
          </p:nvSpPr>
          <p:spPr>
            <a:xfrm>
              <a:off x="5082287" y="3463745"/>
              <a:ext cx="714923" cy="7149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128196" y="3666936"/>
              <a:ext cx="646229" cy="3354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40%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83568" y="3092929"/>
            <a:ext cx="1423037" cy="1423037"/>
            <a:chOff x="704558" y="3075806"/>
            <a:chExt cx="1292325" cy="1292325"/>
          </a:xfrm>
        </p:grpSpPr>
        <p:grpSp>
          <p:nvGrpSpPr>
            <p:cNvPr id="48" name="Group 47"/>
            <p:cNvGrpSpPr/>
            <p:nvPr/>
          </p:nvGrpSpPr>
          <p:grpSpPr>
            <a:xfrm>
              <a:off x="704558" y="3075806"/>
              <a:ext cx="1292325" cy="1292325"/>
              <a:chOff x="880261" y="1558098"/>
              <a:chExt cx="1656000" cy="1656000"/>
            </a:xfrm>
          </p:grpSpPr>
          <p:sp>
            <p:nvSpPr>
              <p:cNvPr id="49" name="Donut 48"/>
              <p:cNvSpPr/>
              <p:nvPr/>
            </p:nvSpPr>
            <p:spPr>
              <a:xfrm>
                <a:off x="880261" y="1558098"/>
                <a:ext cx="1656000" cy="1656000"/>
              </a:xfrm>
              <a:prstGeom prst="donut">
                <a:avLst>
                  <a:gd name="adj" fmla="val 1307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220455" y="1944160"/>
                <a:ext cx="914400" cy="914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51" name="Block Arc 50"/>
              <p:cNvSpPr/>
              <p:nvPr/>
            </p:nvSpPr>
            <p:spPr>
              <a:xfrm>
                <a:off x="880261" y="1558098"/>
                <a:ext cx="1656000" cy="1656000"/>
              </a:xfrm>
              <a:prstGeom prst="blockArc">
                <a:avLst>
                  <a:gd name="adj1" fmla="val 16147486"/>
                  <a:gd name="adj2" fmla="val 5311061"/>
                  <a:gd name="adj3" fmla="val 1259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52" name="Oval 51"/>
            <p:cNvSpPr/>
            <p:nvPr/>
          </p:nvSpPr>
          <p:spPr>
            <a:xfrm>
              <a:off x="981698" y="3357425"/>
              <a:ext cx="714923" cy="7149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027607" y="3560615"/>
              <a:ext cx="646229" cy="33540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50%</a:t>
              </a:r>
              <a:endPara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6535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203848" y="2931790"/>
            <a:ext cx="5972603" cy="576064"/>
          </a:xfrm>
          <a:prstGeom prst="rect">
            <a:avLst/>
          </a:prstGeom>
        </p:spPr>
        <p:txBody>
          <a:bodyPr anchor="ctr"/>
          <a:lstStyle/>
          <a:p>
            <a:pPr marL="0" indent="0" algn="l">
              <a:buNone/>
            </a:pPr>
            <a:r>
              <a:rPr lang="en-US" altLang="ko-K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Presentation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275856" y="3579986"/>
            <a:ext cx="5868144" cy="0"/>
          </a:xfrm>
          <a:prstGeom prst="line">
            <a:avLst/>
          </a:prstGeom>
          <a:ln w="25400">
            <a:solidFill>
              <a:schemeClr val="accent3"/>
            </a:solidFill>
            <a:headEnd type="oval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01685" y="3723878"/>
            <a:ext cx="5374771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8EA882B-A4AD-4D95-AA14-49BB38BD3C66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1C133C2A-6AED-490B-BD35-7A99E096B1F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075432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3528" y="123478"/>
            <a:ext cx="8820472" cy="576064"/>
          </a:xfrm>
        </p:spPr>
        <p:txBody>
          <a:bodyPr/>
          <a:lstStyle/>
          <a:p>
            <a:pPr algn="l"/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23528" y="699542"/>
            <a:ext cx="8820472" cy="288032"/>
          </a:xfrm>
        </p:spPr>
        <p:txBody>
          <a:bodyPr/>
          <a:lstStyle/>
          <a:p>
            <a:pPr algn="l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그룹 9"/>
          <p:cNvGrpSpPr/>
          <p:nvPr/>
        </p:nvGrpSpPr>
        <p:grpSpPr>
          <a:xfrm>
            <a:off x="3010029" y="-9905"/>
            <a:ext cx="6141008" cy="4885911"/>
            <a:chOff x="1092200" y="661988"/>
            <a:chExt cx="6959601" cy="5537200"/>
          </a:xfrm>
          <a:solidFill>
            <a:schemeClr val="bg1">
              <a:lumMod val="95000"/>
            </a:schemeClr>
          </a:solidFill>
        </p:grpSpPr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1092200" y="1743075"/>
              <a:ext cx="5813425" cy="4456113"/>
            </a:xfrm>
            <a:custGeom>
              <a:avLst/>
              <a:gdLst>
                <a:gd name="T0" fmla="*/ 2763 w 3662"/>
                <a:gd name="T1" fmla="*/ 2765 h 2807"/>
                <a:gd name="T2" fmla="*/ 2559 w 3662"/>
                <a:gd name="T3" fmla="*/ 2714 h 2807"/>
                <a:gd name="T4" fmla="*/ 2637 w 3662"/>
                <a:gd name="T5" fmla="*/ 2653 h 2807"/>
                <a:gd name="T6" fmla="*/ 2656 w 3662"/>
                <a:gd name="T7" fmla="*/ 2627 h 2807"/>
                <a:gd name="T8" fmla="*/ 2358 w 3662"/>
                <a:gd name="T9" fmla="*/ 2611 h 2807"/>
                <a:gd name="T10" fmla="*/ 2709 w 3662"/>
                <a:gd name="T11" fmla="*/ 2594 h 2807"/>
                <a:gd name="T12" fmla="*/ 3264 w 3662"/>
                <a:gd name="T13" fmla="*/ 2622 h 2807"/>
                <a:gd name="T14" fmla="*/ 2342 w 3662"/>
                <a:gd name="T15" fmla="*/ 2545 h 2807"/>
                <a:gd name="T16" fmla="*/ 2773 w 3662"/>
                <a:gd name="T17" fmla="*/ 2540 h 2807"/>
                <a:gd name="T18" fmla="*/ 2813 w 3662"/>
                <a:gd name="T19" fmla="*/ 2519 h 2807"/>
                <a:gd name="T20" fmla="*/ 2508 w 3662"/>
                <a:gd name="T21" fmla="*/ 2477 h 2807"/>
                <a:gd name="T22" fmla="*/ 1043 w 3662"/>
                <a:gd name="T23" fmla="*/ 2515 h 2807"/>
                <a:gd name="T24" fmla="*/ 1105 w 3662"/>
                <a:gd name="T25" fmla="*/ 2487 h 2807"/>
                <a:gd name="T26" fmla="*/ 2709 w 3662"/>
                <a:gd name="T27" fmla="*/ 2386 h 2807"/>
                <a:gd name="T28" fmla="*/ 1508 w 3662"/>
                <a:gd name="T29" fmla="*/ 2567 h 2807"/>
                <a:gd name="T30" fmla="*/ 1454 w 3662"/>
                <a:gd name="T31" fmla="*/ 2379 h 2807"/>
                <a:gd name="T32" fmla="*/ 2627 w 3662"/>
                <a:gd name="T33" fmla="*/ 2358 h 2807"/>
                <a:gd name="T34" fmla="*/ 2560 w 3662"/>
                <a:gd name="T35" fmla="*/ 2327 h 2807"/>
                <a:gd name="T36" fmla="*/ 2929 w 3662"/>
                <a:gd name="T37" fmla="*/ 2192 h 2807"/>
                <a:gd name="T38" fmla="*/ 2864 w 3662"/>
                <a:gd name="T39" fmla="*/ 2246 h 2807"/>
                <a:gd name="T40" fmla="*/ 1499 w 3662"/>
                <a:gd name="T41" fmla="*/ 2293 h 2807"/>
                <a:gd name="T42" fmla="*/ 3183 w 3662"/>
                <a:gd name="T43" fmla="*/ 1578 h 2807"/>
                <a:gd name="T44" fmla="*/ 3103 w 3662"/>
                <a:gd name="T45" fmla="*/ 1752 h 2807"/>
                <a:gd name="T46" fmla="*/ 2906 w 3662"/>
                <a:gd name="T47" fmla="*/ 1670 h 2807"/>
                <a:gd name="T48" fmla="*/ 2780 w 3662"/>
                <a:gd name="T49" fmla="*/ 1955 h 2807"/>
                <a:gd name="T50" fmla="*/ 2871 w 3662"/>
                <a:gd name="T51" fmla="*/ 2168 h 2807"/>
                <a:gd name="T52" fmla="*/ 3318 w 3662"/>
                <a:gd name="T53" fmla="*/ 2021 h 2807"/>
                <a:gd name="T54" fmla="*/ 3623 w 3662"/>
                <a:gd name="T55" fmla="*/ 1824 h 2807"/>
                <a:gd name="T56" fmla="*/ 3257 w 3662"/>
                <a:gd name="T57" fmla="*/ 1698 h 2807"/>
                <a:gd name="T58" fmla="*/ 846 w 3662"/>
                <a:gd name="T59" fmla="*/ 1524 h 2807"/>
                <a:gd name="T60" fmla="*/ 745 w 3662"/>
                <a:gd name="T61" fmla="*/ 1129 h 2807"/>
                <a:gd name="T62" fmla="*/ 1515 w 3662"/>
                <a:gd name="T63" fmla="*/ 1080 h 2807"/>
                <a:gd name="T64" fmla="*/ 684 w 3662"/>
                <a:gd name="T65" fmla="*/ 1086 h 2807"/>
                <a:gd name="T66" fmla="*/ 537 w 3662"/>
                <a:gd name="T67" fmla="*/ 1339 h 2807"/>
                <a:gd name="T68" fmla="*/ 443 w 3662"/>
                <a:gd name="T69" fmla="*/ 1290 h 2807"/>
                <a:gd name="T70" fmla="*/ 454 w 3662"/>
                <a:gd name="T71" fmla="*/ 1141 h 2807"/>
                <a:gd name="T72" fmla="*/ 522 w 3662"/>
                <a:gd name="T73" fmla="*/ 1082 h 2807"/>
                <a:gd name="T74" fmla="*/ 649 w 3662"/>
                <a:gd name="T75" fmla="*/ 890 h 2807"/>
                <a:gd name="T76" fmla="*/ 591 w 3662"/>
                <a:gd name="T77" fmla="*/ 871 h 2807"/>
                <a:gd name="T78" fmla="*/ 1958 w 3662"/>
                <a:gd name="T79" fmla="*/ 791 h 2807"/>
                <a:gd name="T80" fmla="*/ 764 w 3662"/>
                <a:gd name="T81" fmla="*/ 803 h 2807"/>
                <a:gd name="T82" fmla="*/ 829 w 3662"/>
                <a:gd name="T83" fmla="*/ 941 h 2807"/>
                <a:gd name="T84" fmla="*/ 963 w 3662"/>
                <a:gd name="T85" fmla="*/ 1162 h 2807"/>
                <a:gd name="T86" fmla="*/ 1047 w 3662"/>
                <a:gd name="T87" fmla="*/ 1283 h 2807"/>
                <a:gd name="T88" fmla="*/ 1009 w 3662"/>
                <a:gd name="T89" fmla="*/ 1398 h 2807"/>
                <a:gd name="T90" fmla="*/ 729 w 3662"/>
                <a:gd name="T91" fmla="*/ 1440 h 2807"/>
                <a:gd name="T92" fmla="*/ 740 w 3662"/>
                <a:gd name="T93" fmla="*/ 1332 h 2807"/>
                <a:gd name="T94" fmla="*/ 742 w 3662"/>
                <a:gd name="T95" fmla="*/ 1192 h 2807"/>
                <a:gd name="T96" fmla="*/ 790 w 3662"/>
                <a:gd name="T97" fmla="*/ 1063 h 2807"/>
                <a:gd name="T98" fmla="*/ 707 w 3662"/>
                <a:gd name="T99" fmla="*/ 1009 h 2807"/>
                <a:gd name="T100" fmla="*/ 642 w 3662"/>
                <a:gd name="T101" fmla="*/ 1002 h 2807"/>
                <a:gd name="T102" fmla="*/ 653 w 3662"/>
                <a:gd name="T103" fmla="*/ 897 h 2807"/>
                <a:gd name="T104" fmla="*/ 675 w 3662"/>
                <a:gd name="T105" fmla="*/ 798 h 2807"/>
                <a:gd name="T106" fmla="*/ 694 w 3662"/>
                <a:gd name="T107" fmla="*/ 761 h 2807"/>
                <a:gd name="T108" fmla="*/ 790 w 3662"/>
                <a:gd name="T109" fmla="*/ 717 h 2807"/>
                <a:gd name="T110" fmla="*/ 2093 w 3662"/>
                <a:gd name="T111" fmla="*/ 743 h 2807"/>
                <a:gd name="T112" fmla="*/ 1951 w 3662"/>
                <a:gd name="T113" fmla="*/ 585 h 2807"/>
                <a:gd name="T114" fmla="*/ 879 w 3662"/>
                <a:gd name="T115" fmla="*/ 578 h 2807"/>
                <a:gd name="T116" fmla="*/ 134 w 3662"/>
                <a:gd name="T117" fmla="*/ 99 h 2807"/>
                <a:gd name="T118" fmla="*/ 365 w 3662"/>
                <a:gd name="T119" fmla="*/ 126 h 2807"/>
                <a:gd name="T120" fmla="*/ 179 w 3662"/>
                <a:gd name="T121" fmla="*/ 323 h 2807"/>
                <a:gd name="T122" fmla="*/ 26 w 3662"/>
                <a:gd name="T123" fmla="*/ 211 h 2807"/>
                <a:gd name="T124" fmla="*/ 71 w 3662"/>
                <a:gd name="T125" fmla="*/ 85 h 2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62" h="2807">
                  <a:moveTo>
                    <a:pt x="2819" y="2756"/>
                  </a:moveTo>
                  <a:lnTo>
                    <a:pt x="2819" y="2775"/>
                  </a:lnTo>
                  <a:lnTo>
                    <a:pt x="2789" y="2782"/>
                  </a:lnTo>
                  <a:lnTo>
                    <a:pt x="2761" y="2791"/>
                  </a:lnTo>
                  <a:lnTo>
                    <a:pt x="2731" y="2801"/>
                  </a:lnTo>
                  <a:lnTo>
                    <a:pt x="2698" y="2807"/>
                  </a:lnTo>
                  <a:lnTo>
                    <a:pt x="2698" y="2801"/>
                  </a:lnTo>
                  <a:lnTo>
                    <a:pt x="2698" y="2798"/>
                  </a:lnTo>
                  <a:lnTo>
                    <a:pt x="2696" y="2794"/>
                  </a:lnTo>
                  <a:lnTo>
                    <a:pt x="2695" y="2791"/>
                  </a:lnTo>
                  <a:lnTo>
                    <a:pt x="2674" y="2794"/>
                  </a:lnTo>
                  <a:lnTo>
                    <a:pt x="2649" y="2796"/>
                  </a:lnTo>
                  <a:lnTo>
                    <a:pt x="2623" y="2796"/>
                  </a:lnTo>
                  <a:lnTo>
                    <a:pt x="2599" y="2794"/>
                  </a:lnTo>
                  <a:lnTo>
                    <a:pt x="2599" y="2772"/>
                  </a:lnTo>
                  <a:lnTo>
                    <a:pt x="2614" y="2768"/>
                  </a:lnTo>
                  <a:lnTo>
                    <a:pt x="2627" y="2763"/>
                  </a:lnTo>
                  <a:lnTo>
                    <a:pt x="2637" y="2761"/>
                  </a:lnTo>
                  <a:lnTo>
                    <a:pt x="2641" y="2761"/>
                  </a:lnTo>
                  <a:lnTo>
                    <a:pt x="2644" y="2763"/>
                  </a:lnTo>
                  <a:lnTo>
                    <a:pt x="2648" y="2765"/>
                  </a:lnTo>
                  <a:lnTo>
                    <a:pt x="2649" y="2768"/>
                  </a:lnTo>
                  <a:lnTo>
                    <a:pt x="2651" y="2772"/>
                  </a:lnTo>
                  <a:lnTo>
                    <a:pt x="2655" y="2773"/>
                  </a:lnTo>
                  <a:lnTo>
                    <a:pt x="2656" y="2775"/>
                  </a:lnTo>
                  <a:lnTo>
                    <a:pt x="2670" y="2777"/>
                  </a:lnTo>
                  <a:lnTo>
                    <a:pt x="2684" y="2773"/>
                  </a:lnTo>
                  <a:lnTo>
                    <a:pt x="2700" y="2768"/>
                  </a:lnTo>
                  <a:lnTo>
                    <a:pt x="2714" y="2765"/>
                  </a:lnTo>
                  <a:lnTo>
                    <a:pt x="2726" y="2761"/>
                  </a:lnTo>
                  <a:lnTo>
                    <a:pt x="2745" y="2759"/>
                  </a:lnTo>
                  <a:lnTo>
                    <a:pt x="2763" y="2765"/>
                  </a:lnTo>
                  <a:lnTo>
                    <a:pt x="2777" y="2770"/>
                  </a:lnTo>
                  <a:lnTo>
                    <a:pt x="2787" y="2772"/>
                  </a:lnTo>
                  <a:lnTo>
                    <a:pt x="2796" y="2766"/>
                  </a:lnTo>
                  <a:lnTo>
                    <a:pt x="2805" y="2761"/>
                  </a:lnTo>
                  <a:lnTo>
                    <a:pt x="2819" y="2756"/>
                  </a:lnTo>
                  <a:close/>
                  <a:moveTo>
                    <a:pt x="2871" y="2707"/>
                  </a:moveTo>
                  <a:lnTo>
                    <a:pt x="2890" y="2707"/>
                  </a:lnTo>
                  <a:lnTo>
                    <a:pt x="2894" y="2711"/>
                  </a:lnTo>
                  <a:lnTo>
                    <a:pt x="2895" y="2714"/>
                  </a:lnTo>
                  <a:lnTo>
                    <a:pt x="2895" y="2716"/>
                  </a:lnTo>
                  <a:lnTo>
                    <a:pt x="2897" y="2719"/>
                  </a:lnTo>
                  <a:lnTo>
                    <a:pt x="2899" y="2726"/>
                  </a:lnTo>
                  <a:lnTo>
                    <a:pt x="2895" y="2726"/>
                  </a:lnTo>
                  <a:lnTo>
                    <a:pt x="2895" y="2730"/>
                  </a:lnTo>
                  <a:lnTo>
                    <a:pt x="2876" y="2726"/>
                  </a:lnTo>
                  <a:lnTo>
                    <a:pt x="2876" y="2749"/>
                  </a:lnTo>
                  <a:lnTo>
                    <a:pt x="2871" y="2749"/>
                  </a:lnTo>
                  <a:lnTo>
                    <a:pt x="2864" y="2739"/>
                  </a:lnTo>
                  <a:lnTo>
                    <a:pt x="2857" y="2730"/>
                  </a:lnTo>
                  <a:lnTo>
                    <a:pt x="2857" y="2726"/>
                  </a:lnTo>
                  <a:lnTo>
                    <a:pt x="2862" y="2725"/>
                  </a:lnTo>
                  <a:lnTo>
                    <a:pt x="2866" y="2723"/>
                  </a:lnTo>
                  <a:lnTo>
                    <a:pt x="2869" y="2721"/>
                  </a:lnTo>
                  <a:lnTo>
                    <a:pt x="2869" y="2718"/>
                  </a:lnTo>
                  <a:lnTo>
                    <a:pt x="2871" y="2714"/>
                  </a:lnTo>
                  <a:lnTo>
                    <a:pt x="2871" y="2707"/>
                  </a:lnTo>
                  <a:close/>
                  <a:moveTo>
                    <a:pt x="2550" y="2707"/>
                  </a:moveTo>
                  <a:lnTo>
                    <a:pt x="2553" y="2709"/>
                  </a:lnTo>
                  <a:lnTo>
                    <a:pt x="2557" y="2709"/>
                  </a:lnTo>
                  <a:lnTo>
                    <a:pt x="2559" y="2711"/>
                  </a:lnTo>
                  <a:lnTo>
                    <a:pt x="2559" y="2712"/>
                  </a:lnTo>
                  <a:lnTo>
                    <a:pt x="2559" y="2714"/>
                  </a:lnTo>
                  <a:lnTo>
                    <a:pt x="2560" y="2718"/>
                  </a:lnTo>
                  <a:lnTo>
                    <a:pt x="2560" y="2721"/>
                  </a:lnTo>
                  <a:lnTo>
                    <a:pt x="2559" y="2723"/>
                  </a:lnTo>
                  <a:lnTo>
                    <a:pt x="2559" y="2725"/>
                  </a:lnTo>
                  <a:lnTo>
                    <a:pt x="2559" y="2725"/>
                  </a:lnTo>
                  <a:lnTo>
                    <a:pt x="2559" y="2726"/>
                  </a:lnTo>
                  <a:lnTo>
                    <a:pt x="2557" y="2730"/>
                  </a:lnTo>
                  <a:lnTo>
                    <a:pt x="2553" y="2730"/>
                  </a:lnTo>
                  <a:lnTo>
                    <a:pt x="2553" y="2726"/>
                  </a:lnTo>
                  <a:lnTo>
                    <a:pt x="2550" y="2725"/>
                  </a:lnTo>
                  <a:lnTo>
                    <a:pt x="2550" y="2723"/>
                  </a:lnTo>
                  <a:lnTo>
                    <a:pt x="2548" y="2721"/>
                  </a:lnTo>
                  <a:lnTo>
                    <a:pt x="2548" y="2719"/>
                  </a:lnTo>
                  <a:lnTo>
                    <a:pt x="2546" y="2718"/>
                  </a:lnTo>
                  <a:lnTo>
                    <a:pt x="2545" y="2714"/>
                  </a:lnTo>
                  <a:lnTo>
                    <a:pt x="2546" y="2712"/>
                  </a:lnTo>
                  <a:lnTo>
                    <a:pt x="2548" y="2712"/>
                  </a:lnTo>
                  <a:lnTo>
                    <a:pt x="2548" y="2711"/>
                  </a:lnTo>
                  <a:lnTo>
                    <a:pt x="2548" y="2709"/>
                  </a:lnTo>
                  <a:lnTo>
                    <a:pt x="2550" y="2707"/>
                  </a:lnTo>
                  <a:close/>
                  <a:moveTo>
                    <a:pt x="2717" y="2653"/>
                  </a:moveTo>
                  <a:lnTo>
                    <a:pt x="2737" y="2656"/>
                  </a:lnTo>
                  <a:lnTo>
                    <a:pt x="2737" y="2672"/>
                  </a:lnTo>
                  <a:lnTo>
                    <a:pt x="2717" y="2672"/>
                  </a:lnTo>
                  <a:lnTo>
                    <a:pt x="2717" y="2653"/>
                  </a:lnTo>
                  <a:close/>
                  <a:moveTo>
                    <a:pt x="2656" y="2641"/>
                  </a:moveTo>
                  <a:lnTo>
                    <a:pt x="2656" y="2653"/>
                  </a:lnTo>
                  <a:lnTo>
                    <a:pt x="2651" y="2653"/>
                  </a:lnTo>
                  <a:lnTo>
                    <a:pt x="2646" y="2655"/>
                  </a:lnTo>
                  <a:lnTo>
                    <a:pt x="2644" y="2655"/>
                  </a:lnTo>
                  <a:lnTo>
                    <a:pt x="2641" y="2655"/>
                  </a:lnTo>
                  <a:lnTo>
                    <a:pt x="2637" y="2653"/>
                  </a:lnTo>
                  <a:lnTo>
                    <a:pt x="2635" y="2651"/>
                  </a:lnTo>
                  <a:lnTo>
                    <a:pt x="2635" y="2649"/>
                  </a:lnTo>
                  <a:lnTo>
                    <a:pt x="2635" y="2649"/>
                  </a:lnTo>
                  <a:lnTo>
                    <a:pt x="2635" y="2648"/>
                  </a:lnTo>
                  <a:lnTo>
                    <a:pt x="2634" y="2644"/>
                  </a:lnTo>
                  <a:lnTo>
                    <a:pt x="2639" y="2644"/>
                  </a:lnTo>
                  <a:lnTo>
                    <a:pt x="2641" y="2644"/>
                  </a:lnTo>
                  <a:lnTo>
                    <a:pt x="2642" y="2644"/>
                  </a:lnTo>
                  <a:lnTo>
                    <a:pt x="2644" y="2644"/>
                  </a:lnTo>
                  <a:lnTo>
                    <a:pt x="2646" y="2644"/>
                  </a:lnTo>
                  <a:lnTo>
                    <a:pt x="2648" y="2643"/>
                  </a:lnTo>
                  <a:lnTo>
                    <a:pt x="2651" y="2643"/>
                  </a:lnTo>
                  <a:lnTo>
                    <a:pt x="2656" y="2641"/>
                  </a:lnTo>
                  <a:close/>
                  <a:moveTo>
                    <a:pt x="2937" y="2618"/>
                  </a:moveTo>
                  <a:lnTo>
                    <a:pt x="2944" y="2618"/>
                  </a:lnTo>
                  <a:lnTo>
                    <a:pt x="2944" y="2653"/>
                  </a:lnTo>
                  <a:lnTo>
                    <a:pt x="2941" y="2656"/>
                  </a:lnTo>
                  <a:lnTo>
                    <a:pt x="2937" y="2660"/>
                  </a:lnTo>
                  <a:lnTo>
                    <a:pt x="2934" y="2662"/>
                  </a:lnTo>
                  <a:lnTo>
                    <a:pt x="2930" y="2665"/>
                  </a:lnTo>
                  <a:lnTo>
                    <a:pt x="2925" y="2667"/>
                  </a:lnTo>
                  <a:lnTo>
                    <a:pt x="2918" y="2669"/>
                  </a:lnTo>
                  <a:lnTo>
                    <a:pt x="2918" y="2660"/>
                  </a:lnTo>
                  <a:lnTo>
                    <a:pt x="2915" y="2649"/>
                  </a:lnTo>
                  <a:lnTo>
                    <a:pt x="2916" y="2641"/>
                  </a:lnTo>
                  <a:lnTo>
                    <a:pt x="2923" y="2632"/>
                  </a:lnTo>
                  <a:lnTo>
                    <a:pt x="2930" y="2625"/>
                  </a:lnTo>
                  <a:lnTo>
                    <a:pt x="2937" y="2618"/>
                  </a:lnTo>
                  <a:close/>
                  <a:moveTo>
                    <a:pt x="2656" y="2618"/>
                  </a:moveTo>
                  <a:lnTo>
                    <a:pt x="2665" y="2618"/>
                  </a:lnTo>
                  <a:lnTo>
                    <a:pt x="2665" y="2627"/>
                  </a:lnTo>
                  <a:lnTo>
                    <a:pt x="2656" y="2627"/>
                  </a:lnTo>
                  <a:lnTo>
                    <a:pt x="2656" y="2618"/>
                  </a:lnTo>
                  <a:close/>
                  <a:moveTo>
                    <a:pt x="2630" y="2599"/>
                  </a:moveTo>
                  <a:lnTo>
                    <a:pt x="2646" y="2599"/>
                  </a:lnTo>
                  <a:lnTo>
                    <a:pt x="2646" y="2602"/>
                  </a:lnTo>
                  <a:lnTo>
                    <a:pt x="2648" y="2606"/>
                  </a:lnTo>
                  <a:lnTo>
                    <a:pt x="2648" y="2609"/>
                  </a:lnTo>
                  <a:lnTo>
                    <a:pt x="2649" y="2615"/>
                  </a:lnTo>
                  <a:lnTo>
                    <a:pt x="2646" y="2616"/>
                  </a:lnTo>
                  <a:lnTo>
                    <a:pt x="2642" y="2616"/>
                  </a:lnTo>
                  <a:lnTo>
                    <a:pt x="2639" y="2618"/>
                  </a:lnTo>
                  <a:lnTo>
                    <a:pt x="2634" y="2618"/>
                  </a:lnTo>
                  <a:lnTo>
                    <a:pt x="2632" y="2615"/>
                  </a:lnTo>
                  <a:lnTo>
                    <a:pt x="2632" y="2609"/>
                  </a:lnTo>
                  <a:lnTo>
                    <a:pt x="2630" y="2606"/>
                  </a:lnTo>
                  <a:lnTo>
                    <a:pt x="2630" y="2599"/>
                  </a:lnTo>
                  <a:close/>
                  <a:moveTo>
                    <a:pt x="2353" y="2599"/>
                  </a:moveTo>
                  <a:lnTo>
                    <a:pt x="2361" y="2599"/>
                  </a:lnTo>
                  <a:lnTo>
                    <a:pt x="2363" y="2601"/>
                  </a:lnTo>
                  <a:lnTo>
                    <a:pt x="2365" y="2601"/>
                  </a:lnTo>
                  <a:lnTo>
                    <a:pt x="2367" y="2602"/>
                  </a:lnTo>
                  <a:lnTo>
                    <a:pt x="2368" y="2602"/>
                  </a:lnTo>
                  <a:lnTo>
                    <a:pt x="2372" y="2602"/>
                  </a:lnTo>
                  <a:lnTo>
                    <a:pt x="2372" y="2608"/>
                  </a:lnTo>
                  <a:lnTo>
                    <a:pt x="2372" y="2611"/>
                  </a:lnTo>
                  <a:lnTo>
                    <a:pt x="2370" y="2615"/>
                  </a:lnTo>
                  <a:lnTo>
                    <a:pt x="2368" y="2618"/>
                  </a:lnTo>
                  <a:lnTo>
                    <a:pt x="2365" y="2618"/>
                  </a:lnTo>
                  <a:lnTo>
                    <a:pt x="2365" y="2616"/>
                  </a:lnTo>
                  <a:lnTo>
                    <a:pt x="2363" y="2616"/>
                  </a:lnTo>
                  <a:lnTo>
                    <a:pt x="2363" y="2616"/>
                  </a:lnTo>
                  <a:lnTo>
                    <a:pt x="2361" y="2615"/>
                  </a:lnTo>
                  <a:lnTo>
                    <a:pt x="2358" y="2611"/>
                  </a:lnTo>
                  <a:lnTo>
                    <a:pt x="2356" y="2608"/>
                  </a:lnTo>
                  <a:lnTo>
                    <a:pt x="2354" y="2604"/>
                  </a:lnTo>
                  <a:lnTo>
                    <a:pt x="2353" y="2599"/>
                  </a:lnTo>
                  <a:close/>
                  <a:moveTo>
                    <a:pt x="2730" y="2587"/>
                  </a:moveTo>
                  <a:lnTo>
                    <a:pt x="2730" y="2613"/>
                  </a:lnTo>
                  <a:lnTo>
                    <a:pt x="2724" y="2632"/>
                  </a:lnTo>
                  <a:lnTo>
                    <a:pt x="2717" y="2649"/>
                  </a:lnTo>
                  <a:lnTo>
                    <a:pt x="2710" y="2649"/>
                  </a:lnTo>
                  <a:lnTo>
                    <a:pt x="2698" y="2634"/>
                  </a:lnTo>
                  <a:lnTo>
                    <a:pt x="2702" y="2632"/>
                  </a:lnTo>
                  <a:lnTo>
                    <a:pt x="2705" y="2630"/>
                  </a:lnTo>
                  <a:lnTo>
                    <a:pt x="2707" y="2629"/>
                  </a:lnTo>
                  <a:lnTo>
                    <a:pt x="2707" y="2629"/>
                  </a:lnTo>
                  <a:lnTo>
                    <a:pt x="2709" y="2627"/>
                  </a:lnTo>
                  <a:lnTo>
                    <a:pt x="2709" y="2623"/>
                  </a:lnTo>
                  <a:lnTo>
                    <a:pt x="2710" y="2618"/>
                  </a:lnTo>
                  <a:lnTo>
                    <a:pt x="2707" y="2618"/>
                  </a:lnTo>
                  <a:lnTo>
                    <a:pt x="2707" y="2615"/>
                  </a:lnTo>
                  <a:lnTo>
                    <a:pt x="2702" y="2616"/>
                  </a:lnTo>
                  <a:lnTo>
                    <a:pt x="2698" y="2616"/>
                  </a:lnTo>
                  <a:lnTo>
                    <a:pt x="2693" y="2618"/>
                  </a:lnTo>
                  <a:lnTo>
                    <a:pt x="2688" y="2618"/>
                  </a:lnTo>
                  <a:lnTo>
                    <a:pt x="2686" y="2615"/>
                  </a:lnTo>
                  <a:lnTo>
                    <a:pt x="2686" y="2615"/>
                  </a:lnTo>
                  <a:lnTo>
                    <a:pt x="2686" y="2613"/>
                  </a:lnTo>
                  <a:lnTo>
                    <a:pt x="2684" y="2613"/>
                  </a:lnTo>
                  <a:lnTo>
                    <a:pt x="2684" y="2611"/>
                  </a:lnTo>
                  <a:lnTo>
                    <a:pt x="2684" y="2602"/>
                  </a:lnTo>
                  <a:lnTo>
                    <a:pt x="2688" y="2602"/>
                  </a:lnTo>
                  <a:lnTo>
                    <a:pt x="2688" y="2599"/>
                  </a:lnTo>
                  <a:lnTo>
                    <a:pt x="2698" y="2597"/>
                  </a:lnTo>
                  <a:lnTo>
                    <a:pt x="2709" y="2594"/>
                  </a:lnTo>
                  <a:lnTo>
                    <a:pt x="2717" y="2590"/>
                  </a:lnTo>
                  <a:lnTo>
                    <a:pt x="2730" y="2587"/>
                  </a:lnTo>
                  <a:close/>
                  <a:moveTo>
                    <a:pt x="3409" y="2583"/>
                  </a:moveTo>
                  <a:lnTo>
                    <a:pt x="3409" y="2592"/>
                  </a:lnTo>
                  <a:lnTo>
                    <a:pt x="3403" y="2597"/>
                  </a:lnTo>
                  <a:lnTo>
                    <a:pt x="3393" y="2606"/>
                  </a:lnTo>
                  <a:lnTo>
                    <a:pt x="3381" y="2615"/>
                  </a:lnTo>
                  <a:lnTo>
                    <a:pt x="3372" y="2625"/>
                  </a:lnTo>
                  <a:lnTo>
                    <a:pt x="3367" y="2630"/>
                  </a:lnTo>
                  <a:lnTo>
                    <a:pt x="3370" y="2632"/>
                  </a:lnTo>
                  <a:lnTo>
                    <a:pt x="3372" y="2632"/>
                  </a:lnTo>
                  <a:lnTo>
                    <a:pt x="3374" y="2634"/>
                  </a:lnTo>
                  <a:lnTo>
                    <a:pt x="3374" y="2636"/>
                  </a:lnTo>
                  <a:lnTo>
                    <a:pt x="3374" y="2637"/>
                  </a:lnTo>
                  <a:lnTo>
                    <a:pt x="3374" y="2641"/>
                  </a:lnTo>
                  <a:lnTo>
                    <a:pt x="3375" y="2644"/>
                  </a:lnTo>
                  <a:lnTo>
                    <a:pt x="3367" y="2648"/>
                  </a:lnTo>
                  <a:lnTo>
                    <a:pt x="3358" y="2648"/>
                  </a:lnTo>
                  <a:lnTo>
                    <a:pt x="3347" y="2649"/>
                  </a:lnTo>
                  <a:lnTo>
                    <a:pt x="3347" y="2663"/>
                  </a:lnTo>
                  <a:lnTo>
                    <a:pt x="3344" y="2663"/>
                  </a:lnTo>
                  <a:lnTo>
                    <a:pt x="3344" y="2669"/>
                  </a:lnTo>
                  <a:lnTo>
                    <a:pt x="3320" y="2670"/>
                  </a:lnTo>
                  <a:lnTo>
                    <a:pt x="3300" y="2672"/>
                  </a:lnTo>
                  <a:lnTo>
                    <a:pt x="3279" y="2672"/>
                  </a:lnTo>
                  <a:lnTo>
                    <a:pt x="3255" y="2669"/>
                  </a:lnTo>
                  <a:lnTo>
                    <a:pt x="3253" y="2653"/>
                  </a:lnTo>
                  <a:lnTo>
                    <a:pt x="3251" y="2634"/>
                  </a:lnTo>
                  <a:lnTo>
                    <a:pt x="3255" y="2630"/>
                  </a:lnTo>
                  <a:lnTo>
                    <a:pt x="3258" y="2627"/>
                  </a:lnTo>
                  <a:lnTo>
                    <a:pt x="3260" y="2623"/>
                  </a:lnTo>
                  <a:lnTo>
                    <a:pt x="3264" y="2622"/>
                  </a:lnTo>
                  <a:lnTo>
                    <a:pt x="3290" y="2622"/>
                  </a:lnTo>
                  <a:lnTo>
                    <a:pt x="3293" y="2608"/>
                  </a:lnTo>
                  <a:lnTo>
                    <a:pt x="3341" y="2611"/>
                  </a:lnTo>
                  <a:lnTo>
                    <a:pt x="3356" y="2604"/>
                  </a:lnTo>
                  <a:lnTo>
                    <a:pt x="3372" y="2597"/>
                  </a:lnTo>
                  <a:lnTo>
                    <a:pt x="3389" y="2588"/>
                  </a:lnTo>
                  <a:lnTo>
                    <a:pt x="3409" y="2583"/>
                  </a:lnTo>
                  <a:close/>
                  <a:moveTo>
                    <a:pt x="2669" y="2550"/>
                  </a:moveTo>
                  <a:lnTo>
                    <a:pt x="2684" y="2550"/>
                  </a:lnTo>
                  <a:lnTo>
                    <a:pt x="2684" y="2569"/>
                  </a:lnTo>
                  <a:lnTo>
                    <a:pt x="2679" y="2569"/>
                  </a:lnTo>
                  <a:lnTo>
                    <a:pt x="2675" y="2566"/>
                  </a:lnTo>
                  <a:lnTo>
                    <a:pt x="2670" y="2562"/>
                  </a:lnTo>
                  <a:lnTo>
                    <a:pt x="2665" y="2560"/>
                  </a:lnTo>
                  <a:lnTo>
                    <a:pt x="2669" y="2550"/>
                  </a:lnTo>
                  <a:close/>
                  <a:moveTo>
                    <a:pt x="2342" y="2545"/>
                  </a:moveTo>
                  <a:lnTo>
                    <a:pt x="2344" y="2555"/>
                  </a:lnTo>
                  <a:lnTo>
                    <a:pt x="2347" y="2566"/>
                  </a:lnTo>
                  <a:lnTo>
                    <a:pt x="2349" y="2573"/>
                  </a:lnTo>
                  <a:lnTo>
                    <a:pt x="2349" y="2576"/>
                  </a:lnTo>
                  <a:lnTo>
                    <a:pt x="2346" y="2578"/>
                  </a:lnTo>
                  <a:lnTo>
                    <a:pt x="2340" y="2578"/>
                  </a:lnTo>
                  <a:lnTo>
                    <a:pt x="2337" y="2576"/>
                  </a:lnTo>
                  <a:lnTo>
                    <a:pt x="2333" y="2573"/>
                  </a:lnTo>
                  <a:lnTo>
                    <a:pt x="2330" y="2569"/>
                  </a:lnTo>
                  <a:lnTo>
                    <a:pt x="2326" y="2562"/>
                  </a:lnTo>
                  <a:lnTo>
                    <a:pt x="2325" y="2557"/>
                  </a:lnTo>
                  <a:lnTo>
                    <a:pt x="2323" y="2550"/>
                  </a:lnTo>
                  <a:lnTo>
                    <a:pt x="2326" y="2548"/>
                  </a:lnTo>
                  <a:lnTo>
                    <a:pt x="2330" y="2547"/>
                  </a:lnTo>
                  <a:lnTo>
                    <a:pt x="2335" y="2547"/>
                  </a:lnTo>
                  <a:lnTo>
                    <a:pt x="2342" y="2545"/>
                  </a:lnTo>
                  <a:close/>
                  <a:moveTo>
                    <a:pt x="2641" y="2534"/>
                  </a:moveTo>
                  <a:lnTo>
                    <a:pt x="2656" y="2534"/>
                  </a:lnTo>
                  <a:lnTo>
                    <a:pt x="2660" y="2545"/>
                  </a:lnTo>
                  <a:lnTo>
                    <a:pt x="2665" y="2545"/>
                  </a:lnTo>
                  <a:lnTo>
                    <a:pt x="2665" y="2550"/>
                  </a:lnTo>
                  <a:lnTo>
                    <a:pt x="2646" y="2550"/>
                  </a:lnTo>
                  <a:lnTo>
                    <a:pt x="2646" y="2541"/>
                  </a:lnTo>
                  <a:lnTo>
                    <a:pt x="2644" y="2540"/>
                  </a:lnTo>
                  <a:lnTo>
                    <a:pt x="2642" y="2540"/>
                  </a:lnTo>
                  <a:lnTo>
                    <a:pt x="2642" y="2538"/>
                  </a:lnTo>
                  <a:lnTo>
                    <a:pt x="2642" y="2536"/>
                  </a:lnTo>
                  <a:lnTo>
                    <a:pt x="2641" y="2534"/>
                  </a:lnTo>
                  <a:close/>
                  <a:moveTo>
                    <a:pt x="2466" y="2533"/>
                  </a:moveTo>
                  <a:lnTo>
                    <a:pt x="2449" y="2534"/>
                  </a:lnTo>
                  <a:lnTo>
                    <a:pt x="2435" y="2541"/>
                  </a:lnTo>
                  <a:lnTo>
                    <a:pt x="2459" y="2547"/>
                  </a:lnTo>
                  <a:lnTo>
                    <a:pt x="2482" y="2555"/>
                  </a:lnTo>
                  <a:lnTo>
                    <a:pt x="2506" y="2560"/>
                  </a:lnTo>
                  <a:lnTo>
                    <a:pt x="2506" y="2545"/>
                  </a:lnTo>
                  <a:lnTo>
                    <a:pt x="2511" y="2545"/>
                  </a:lnTo>
                  <a:lnTo>
                    <a:pt x="2513" y="2545"/>
                  </a:lnTo>
                  <a:lnTo>
                    <a:pt x="2515" y="2543"/>
                  </a:lnTo>
                  <a:lnTo>
                    <a:pt x="2517" y="2543"/>
                  </a:lnTo>
                  <a:lnTo>
                    <a:pt x="2518" y="2541"/>
                  </a:lnTo>
                  <a:lnTo>
                    <a:pt x="2501" y="2538"/>
                  </a:lnTo>
                  <a:lnTo>
                    <a:pt x="2483" y="2534"/>
                  </a:lnTo>
                  <a:lnTo>
                    <a:pt x="2466" y="2533"/>
                  </a:lnTo>
                  <a:close/>
                  <a:moveTo>
                    <a:pt x="2775" y="2529"/>
                  </a:moveTo>
                  <a:lnTo>
                    <a:pt x="2775" y="2534"/>
                  </a:lnTo>
                  <a:lnTo>
                    <a:pt x="2775" y="2536"/>
                  </a:lnTo>
                  <a:lnTo>
                    <a:pt x="2773" y="2538"/>
                  </a:lnTo>
                  <a:lnTo>
                    <a:pt x="2773" y="2540"/>
                  </a:lnTo>
                  <a:lnTo>
                    <a:pt x="2771" y="2541"/>
                  </a:lnTo>
                  <a:lnTo>
                    <a:pt x="2766" y="2547"/>
                  </a:lnTo>
                  <a:lnTo>
                    <a:pt x="2761" y="2550"/>
                  </a:lnTo>
                  <a:lnTo>
                    <a:pt x="2754" y="2552"/>
                  </a:lnTo>
                  <a:lnTo>
                    <a:pt x="2745" y="2553"/>
                  </a:lnTo>
                  <a:lnTo>
                    <a:pt x="2745" y="2534"/>
                  </a:lnTo>
                  <a:lnTo>
                    <a:pt x="2775" y="2529"/>
                  </a:lnTo>
                  <a:close/>
                  <a:moveTo>
                    <a:pt x="918" y="2515"/>
                  </a:moveTo>
                  <a:lnTo>
                    <a:pt x="918" y="2519"/>
                  </a:lnTo>
                  <a:lnTo>
                    <a:pt x="920" y="2522"/>
                  </a:lnTo>
                  <a:lnTo>
                    <a:pt x="920" y="2527"/>
                  </a:lnTo>
                  <a:lnTo>
                    <a:pt x="921" y="2534"/>
                  </a:lnTo>
                  <a:lnTo>
                    <a:pt x="921" y="2536"/>
                  </a:lnTo>
                  <a:lnTo>
                    <a:pt x="923" y="2536"/>
                  </a:lnTo>
                  <a:lnTo>
                    <a:pt x="923" y="2536"/>
                  </a:lnTo>
                  <a:lnTo>
                    <a:pt x="923" y="2536"/>
                  </a:lnTo>
                  <a:lnTo>
                    <a:pt x="921" y="2538"/>
                  </a:lnTo>
                  <a:lnTo>
                    <a:pt x="916" y="2543"/>
                  </a:lnTo>
                  <a:lnTo>
                    <a:pt x="911" y="2547"/>
                  </a:lnTo>
                  <a:lnTo>
                    <a:pt x="906" y="2552"/>
                  </a:lnTo>
                  <a:lnTo>
                    <a:pt x="902" y="2557"/>
                  </a:lnTo>
                  <a:lnTo>
                    <a:pt x="895" y="2555"/>
                  </a:lnTo>
                  <a:lnTo>
                    <a:pt x="890" y="2555"/>
                  </a:lnTo>
                  <a:lnTo>
                    <a:pt x="883" y="2553"/>
                  </a:lnTo>
                  <a:lnTo>
                    <a:pt x="874" y="2553"/>
                  </a:lnTo>
                  <a:lnTo>
                    <a:pt x="874" y="2529"/>
                  </a:lnTo>
                  <a:lnTo>
                    <a:pt x="888" y="2524"/>
                  </a:lnTo>
                  <a:lnTo>
                    <a:pt x="900" y="2519"/>
                  </a:lnTo>
                  <a:lnTo>
                    <a:pt x="918" y="2515"/>
                  </a:lnTo>
                  <a:close/>
                  <a:moveTo>
                    <a:pt x="2787" y="2510"/>
                  </a:moveTo>
                  <a:lnTo>
                    <a:pt x="2810" y="2515"/>
                  </a:lnTo>
                  <a:lnTo>
                    <a:pt x="2813" y="2519"/>
                  </a:lnTo>
                  <a:lnTo>
                    <a:pt x="2815" y="2520"/>
                  </a:lnTo>
                  <a:lnTo>
                    <a:pt x="2817" y="2522"/>
                  </a:lnTo>
                  <a:lnTo>
                    <a:pt x="2820" y="2526"/>
                  </a:lnTo>
                  <a:lnTo>
                    <a:pt x="2822" y="2529"/>
                  </a:lnTo>
                  <a:lnTo>
                    <a:pt x="2794" y="2529"/>
                  </a:lnTo>
                  <a:lnTo>
                    <a:pt x="2792" y="2533"/>
                  </a:lnTo>
                  <a:lnTo>
                    <a:pt x="2789" y="2533"/>
                  </a:lnTo>
                  <a:lnTo>
                    <a:pt x="2785" y="2533"/>
                  </a:lnTo>
                  <a:lnTo>
                    <a:pt x="2780" y="2534"/>
                  </a:lnTo>
                  <a:lnTo>
                    <a:pt x="2780" y="2527"/>
                  </a:lnTo>
                  <a:lnTo>
                    <a:pt x="2782" y="2522"/>
                  </a:lnTo>
                  <a:lnTo>
                    <a:pt x="2784" y="2519"/>
                  </a:lnTo>
                  <a:lnTo>
                    <a:pt x="2785" y="2515"/>
                  </a:lnTo>
                  <a:lnTo>
                    <a:pt x="2787" y="2510"/>
                  </a:lnTo>
                  <a:close/>
                  <a:moveTo>
                    <a:pt x="2569" y="2506"/>
                  </a:moveTo>
                  <a:lnTo>
                    <a:pt x="2569" y="2515"/>
                  </a:lnTo>
                  <a:lnTo>
                    <a:pt x="2576" y="2515"/>
                  </a:lnTo>
                  <a:lnTo>
                    <a:pt x="2576" y="2510"/>
                  </a:lnTo>
                  <a:lnTo>
                    <a:pt x="2569" y="2506"/>
                  </a:lnTo>
                  <a:close/>
                  <a:moveTo>
                    <a:pt x="2496" y="2464"/>
                  </a:moveTo>
                  <a:lnTo>
                    <a:pt x="2496" y="2477"/>
                  </a:lnTo>
                  <a:lnTo>
                    <a:pt x="2489" y="2477"/>
                  </a:lnTo>
                  <a:lnTo>
                    <a:pt x="2483" y="2477"/>
                  </a:lnTo>
                  <a:lnTo>
                    <a:pt x="2480" y="2478"/>
                  </a:lnTo>
                  <a:lnTo>
                    <a:pt x="2477" y="2480"/>
                  </a:lnTo>
                  <a:lnTo>
                    <a:pt x="2477" y="2484"/>
                  </a:lnTo>
                  <a:lnTo>
                    <a:pt x="2497" y="2485"/>
                  </a:lnTo>
                  <a:lnTo>
                    <a:pt x="2513" y="2491"/>
                  </a:lnTo>
                  <a:lnTo>
                    <a:pt x="2531" y="2496"/>
                  </a:lnTo>
                  <a:lnTo>
                    <a:pt x="2531" y="2492"/>
                  </a:lnTo>
                  <a:lnTo>
                    <a:pt x="2517" y="2485"/>
                  </a:lnTo>
                  <a:lnTo>
                    <a:pt x="2508" y="2477"/>
                  </a:lnTo>
                  <a:lnTo>
                    <a:pt x="2499" y="2464"/>
                  </a:lnTo>
                  <a:lnTo>
                    <a:pt x="2496" y="2464"/>
                  </a:lnTo>
                  <a:close/>
                  <a:moveTo>
                    <a:pt x="2714" y="2452"/>
                  </a:moveTo>
                  <a:lnTo>
                    <a:pt x="2733" y="2457"/>
                  </a:lnTo>
                  <a:lnTo>
                    <a:pt x="2735" y="2471"/>
                  </a:lnTo>
                  <a:lnTo>
                    <a:pt x="2735" y="2482"/>
                  </a:lnTo>
                  <a:lnTo>
                    <a:pt x="2733" y="2496"/>
                  </a:lnTo>
                  <a:lnTo>
                    <a:pt x="2723" y="2496"/>
                  </a:lnTo>
                  <a:lnTo>
                    <a:pt x="2721" y="2491"/>
                  </a:lnTo>
                  <a:lnTo>
                    <a:pt x="2721" y="2485"/>
                  </a:lnTo>
                  <a:lnTo>
                    <a:pt x="2723" y="2480"/>
                  </a:lnTo>
                  <a:lnTo>
                    <a:pt x="2723" y="2477"/>
                  </a:lnTo>
                  <a:lnTo>
                    <a:pt x="2723" y="2473"/>
                  </a:lnTo>
                  <a:lnTo>
                    <a:pt x="2721" y="2470"/>
                  </a:lnTo>
                  <a:lnTo>
                    <a:pt x="2717" y="2468"/>
                  </a:lnTo>
                  <a:lnTo>
                    <a:pt x="2714" y="2466"/>
                  </a:lnTo>
                  <a:lnTo>
                    <a:pt x="2712" y="2464"/>
                  </a:lnTo>
                  <a:lnTo>
                    <a:pt x="2709" y="2461"/>
                  </a:lnTo>
                  <a:lnTo>
                    <a:pt x="2707" y="2457"/>
                  </a:lnTo>
                  <a:lnTo>
                    <a:pt x="2710" y="2456"/>
                  </a:lnTo>
                  <a:lnTo>
                    <a:pt x="2710" y="2456"/>
                  </a:lnTo>
                  <a:lnTo>
                    <a:pt x="2712" y="2456"/>
                  </a:lnTo>
                  <a:lnTo>
                    <a:pt x="2712" y="2454"/>
                  </a:lnTo>
                  <a:lnTo>
                    <a:pt x="2714" y="2452"/>
                  </a:lnTo>
                  <a:close/>
                  <a:moveTo>
                    <a:pt x="1033" y="2449"/>
                  </a:moveTo>
                  <a:lnTo>
                    <a:pt x="1040" y="2461"/>
                  </a:lnTo>
                  <a:lnTo>
                    <a:pt x="1050" y="2471"/>
                  </a:lnTo>
                  <a:lnTo>
                    <a:pt x="1057" y="2482"/>
                  </a:lnTo>
                  <a:lnTo>
                    <a:pt x="1063" y="2496"/>
                  </a:lnTo>
                  <a:lnTo>
                    <a:pt x="1054" y="2501"/>
                  </a:lnTo>
                  <a:lnTo>
                    <a:pt x="1049" y="2508"/>
                  </a:lnTo>
                  <a:lnTo>
                    <a:pt x="1043" y="2515"/>
                  </a:lnTo>
                  <a:lnTo>
                    <a:pt x="1037" y="2519"/>
                  </a:lnTo>
                  <a:lnTo>
                    <a:pt x="1024" y="2522"/>
                  </a:lnTo>
                  <a:lnTo>
                    <a:pt x="1021" y="2519"/>
                  </a:lnTo>
                  <a:lnTo>
                    <a:pt x="1017" y="2515"/>
                  </a:lnTo>
                  <a:lnTo>
                    <a:pt x="1012" y="2513"/>
                  </a:lnTo>
                  <a:lnTo>
                    <a:pt x="1009" y="2510"/>
                  </a:lnTo>
                  <a:lnTo>
                    <a:pt x="1005" y="2508"/>
                  </a:lnTo>
                  <a:lnTo>
                    <a:pt x="1002" y="2503"/>
                  </a:lnTo>
                  <a:lnTo>
                    <a:pt x="1000" y="2501"/>
                  </a:lnTo>
                  <a:lnTo>
                    <a:pt x="1000" y="2499"/>
                  </a:lnTo>
                  <a:lnTo>
                    <a:pt x="998" y="2498"/>
                  </a:lnTo>
                  <a:lnTo>
                    <a:pt x="998" y="2496"/>
                  </a:lnTo>
                  <a:lnTo>
                    <a:pt x="998" y="2492"/>
                  </a:lnTo>
                  <a:lnTo>
                    <a:pt x="979" y="2492"/>
                  </a:lnTo>
                  <a:lnTo>
                    <a:pt x="977" y="2487"/>
                  </a:lnTo>
                  <a:lnTo>
                    <a:pt x="975" y="2484"/>
                  </a:lnTo>
                  <a:lnTo>
                    <a:pt x="975" y="2478"/>
                  </a:lnTo>
                  <a:lnTo>
                    <a:pt x="975" y="2473"/>
                  </a:lnTo>
                  <a:lnTo>
                    <a:pt x="989" y="2466"/>
                  </a:lnTo>
                  <a:lnTo>
                    <a:pt x="1002" y="2459"/>
                  </a:lnTo>
                  <a:lnTo>
                    <a:pt x="1016" y="2452"/>
                  </a:lnTo>
                  <a:lnTo>
                    <a:pt x="1033" y="2449"/>
                  </a:lnTo>
                  <a:close/>
                  <a:moveTo>
                    <a:pt x="1096" y="2445"/>
                  </a:moveTo>
                  <a:lnTo>
                    <a:pt x="1110" y="2447"/>
                  </a:lnTo>
                  <a:lnTo>
                    <a:pt x="1120" y="2452"/>
                  </a:lnTo>
                  <a:lnTo>
                    <a:pt x="1124" y="2464"/>
                  </a:lnTo>
                  <a:lnTo>
                    <a:pt x="1126" y="2477"/>
                  </a:lnTo>
                  <a:lnTo>
                    <a:pt x="1124" y="2484"/>
                  </a:lnTo>
                  <a:lnTo>
                    <a:pt x="1120" y="2485"/>
                  </a:lnTo>
                  <a:lnTo>
                    <a:pt x="1117" y="2487"/>
                  </a:lnTo>
                  <a:lnTo>
                    <a:pt x="1112" y="2487"/>
                  </a:lnTo>
                  <a:lnTo>
                    <a:pt x="1105" y="2487"/>
                  </a:lnTo>
                  <a:lnTo>
                    <a:pt x="1105" y="2473"/>
                  </a:lnTo>
                  <a:lnTo>
                    <a:pt x="1098" y="2471"/>
                  </a:lnTo>
                  <a:lnTo>
                    <a:pt x="1092" y="2470"/>
                  </a:lnTo>
                  <a:lnTo>
                    <a:pt x="1087" y="2468"/>
                  </a:lnTo>
                  <a:lnTo>
                    <a:pt x="1084" y="2464"/>
                  </a:lnTo>
                  <a:lnTo>
                    <a:pt x="1080" y="2461"/>
                  </a:lnTo>
                  <a:lnTo>
                    <a:pt x="1078" y="2454"/>
                  </a:lnTo>
                  <a:lnTo>
                    <a:pt x="1078" y="2445"/>
                  </a:lnTo>
                  <a:lnTo>
                    <a:pt x="1096" y="2445"/>
                  </a:lnTo>
                  <a:close/>
                  <a:moveTo>
                    <a:pt x="2714" y="2381"/>
                  </a:moveTo>
                  <a:lnTo>
                    <a:pt x="2737" y="2384"/>
                  </a:lnTo>
                  <a:lnTo>
                    <a:pt x="2740" y="2388"/>
                  </a:lnTo>
                  <a:lnTo>
                    <a:pt x="2742" y="2391"/>
                  </a:lnTo>
                  <a:lnTo>
                    <a:pt x="2744" y="2393"/>
                  </a:lnTo>
                  <a:lnTo>
                    <a:pt x="2745" y="2396"/>
                  </a:lnTo>
                  <a:lnTo>
                    <a:pt x="2747" y="2402"/>
                  </a:lnTo>
                  <a:lnTo>
                    <a:pt x="2749" y="2407"/>
                  </a:lnTo>
                  <a:lnTo>
                    <a:pt x="2745" y="2409"/>
                  </a:lnTo>
                  <a:lnTo>
                    <a:pt x="2742" y="2410"/>
                  </a:lnTo>
                  <a:lnTo>
                    <a:pt x="2738" y="2412"/>
                  </a:lnTo>
                  <a:lnTo>
                    <a:pt x="2733" y="2414"/>
                  </a:lnTo>
                  <a:lnTo>
                    <a:pt x="2730" y="2414"/>
                  </a:lnTo>
                  <a:lnTo>
                    <a:pt x="2723" y="2416"/>
                  </a:lnTo>
                  <a:lnTo>
                    <a:pt x="2716" y="2409"/>
                  </a:lnTo>
                  <a:lnTo>
                    <a:pt x="2709" y="2407"/>
                  </a:lnTo>
                  <a:lnTo>
                    <a:pt x="2702" y="2405"/>
                  </a:lnTo>
                  <a:lnTo>
                    <a:pt x="2691" y="2403"/>
                  </a:lnTo>
                  <a:lnTo>
                    <a:pt x="2695" y="2391"/>
                  </a:lnTo>
                  <a:lnTo>
                    <a:pt x="2700" y="2391"/>
                  </a:lnTo>
                  <a:lnTo>
                    <a:pt x="2705" y="2389"/>
                  </a:lnTo>
                  <a:lnTo>
                    <a:pt x="2707" y="2388"/>
                  </a:lnTo>
                  <a:lnTo>
                    <a:pt x="2709" y="2386"/>
                  </a:lnTo>
                  <a:lnTo>
                    <a:pt x="2712" y="2384"/>
                  </a:lnTo>
                  <a:lnTo>
                    <a:pt x="2714" y="2381"/>
                  </a:lnTo>
                  <a:close/>
                  <a:moveTo>
                    <a:pt x="1475" y="2361"/>
                  </a:moveTo>
                  <a:lnTo>
                    <a:pt x="1492" y="2361"/>
                  </a:lnTo>
                  <a:lnTo>
                    <a:pt x="1506" y="2365"/>
                  </a:lnTo>
                  <a:lnTo>
                    <a:pt x="1520" y="2368"/>
                  </a:lnTo>
                  <a:lnTo>
                    <a:pt x="1525" y="2386"/>
                  </a:lnTo>
                  <a:lnTo>
                    <a:pt x="1534" y="2400"/>
                  </a:lnTo>
                  <a:lnTo>
                    <a:pt x="1539" y="2416"/>
                  </a:lnTo>
                  <a:lnTo>
                    <a:pt x="1541" y="2430"/>
                  </a:lnTo>
                  <a:lnTo>
                    <a:pt x="1537" y="2442"/>
                  </a:lnTo>
                  <a:lnTo>
                    <a:pt x="1532" y="2452"/>
                  </a:lnTo>
                  <a:lnTo>
                    <a:pt x="1527" y="2461"/>
                  </a:lnTo>
                  <a:lnTo>
                    <a:pt x="1527" y="2463"/>
                  </a:lnTo>
                  <a:lnTo>
                    <a:pt x="1529" y="2464"/>
                  </a:lnTo>
                  <a:lnTo>
                    <a:pt x="1530" y="2466"/>
                  </a:lnTo>
                  <a:lnTo>
                    <a:pt x="1532" y="2466"/>
                  </a:lnTo>
                  <a:lnTo>
                    <a:pt x="1534" y="2468"/>
                  </a:lnTo>
                  <a:lnTo>
                    <a:pt x="1536" y="2468"/>
                  </a:lnTo>
                  <a:lnTo>
                    <a:pt x="1536" y="2475"/>
                  </a:lnTo>
                  <a:lnTo>
                    <a:pt x="1536" y="2478"/>
                  </a:lnTo>
                  <a:lnTo>
                    <a:pt x="1534" y="2484"/>
                  </a:lnTo>
                  <a:lnTo>
                    <a:pt x="1532" y="2487"/>
                  </a:lnTo>
                  <a:lnTo>
                    <a:pt x="1530" y="2489"/>
                  </a:lnTo>
                  <a:lnTo>
                    <a:pt x="1529" y="2492"/>
                  </a:lnTo>
                  <a:lnTo>
                    <a:pt x="1527" y="2496"/>
                  </a:lnTo>
                  <a:lnTo>
                    <a:pt x="1525" y="2515"/>
                  </a:lnTo>
                  <a:lnTo>
                    <a:pt x="1525" y="2533"/>
                  </a:lnTo>
                  <a:lnTo>
                    <a:pt x="1525" y="2550"/>
                  </a:lnTo>
                  <a:lnTo>
                    <a:pt x="1520" y="2564"/>
                  </a:lnTo>
                  <a:lnTo>
                    <a:pt x="1515" y="2567"/>
                  </a:lnTo>
                  <a:lnTo>
                    <a:pt x="1508" y="2567"/>
                  </a:lnTo>
                  <a:lnTo>
                    <a:pt x="1501" y="2569"/>
                  </a:lnTo>
                  <a:lnTo>
                    <a:pt x="1494" y="2569"/>
                  </a:lnTo>
                  <a:lnTo>
                    <a:pt x="1492" y="2567"/>
                  </a:lnTo>
                  <a:lnTo>
                    <a:pt x="1492" y="2566"/>
                  </a:lnTo>
                  <a:lnTo>
                    <a:pt x="1490" y="2562"/>
                  </a:lnTo>
                  <a:lnTo>
                    <a:pt x="1489" y="2560"/>
                  </a:lnTo>
                  <a:lnTo>
                    <a:pt x="1487" y="2560"/>
                  </a:lnTo>
                  <a:lnTo>
                    <a:pt x="1485" y="2560"/>
                  </a:lnTo>
                  <a:lnTo>
                    <a:pt x="1485" y="2564"/>
                  </a:lnTo>
                  <a:lnTo>
                    <a:pt x="1478" y="2574"/>
                  </a:lnTo>
                  <a:lnTo>
                    <a:pt x="1473" y="2581"/>
                  </a:lnTo>
                  <a:lnTo>
                    <a:pt x="1468" y="2585"/>
                  </a:lnTo>
                  <a:lnTo>
                    <a:pt x="1457" y="2587"/>
                  </a:lnTo>
                  <a:lnTo>
                    <a:pt x="1440" y="2587"/>
                  </a:lnTo>
                  <a:lnTo>
                    <a:pt x="1429" y="2574"/>
                  </a:lnTo>
                  <a:lnTo>
                    <a:pt x="1424" y="2566"/>
                  </a:lnTo>
                  <a:lnTo>
                    <a:pt x="1421" y="2553"/>
                  </a:lnTo>
                  <a:lnTo>
                    <a:pt x="1421" y="2538"/>
                  </a:lnTo>
                  <a:lnTo>
                    <a:pt x="1421" y="2515"/>
                  </a:lnTo>
                  <a:lnTo>
                    <a:pt x="1422" y="2508"/>
                  </a:lnTo>
                  <a:lnTo>
                    <a:pt x="1422" y="2496"/>
                  </a:lnTo>
                  <a:lnTo>
                    <a:pt x="1424" y="2480"/>
                  </a:lnTo>
                  <a:lnTo>
                    <a:pt x="1424" y="2463"/>
                  </a:lnTo>
                  <a:lnTo>
                    <a:pt x="1422" y="2449"/>
                  </a:lnTo>
                  <a:lnTo>
                    <a:pt x="1421" y="2442"/>
                  </a:lnTo>
                  <a:lnTo>
                    <a:pt x="1405" y="2435"/>
                  </a:lnTo>
                  <a:lnTo>
                    <a:pt x="1405" y="2391"/>
                  </a:lnTo>
                  <a:lnTo>
                    <a:pt x="1408" y="2391"/>
                  </a:lnTo>
                  <a:lnTo>
                    <a:pt x="1408" y="2388"/>
                  </a:lnTo>
                  <a:lnTo>
                    <a:pt x="1427" y="2388"/>
                  </a:lnTo>
                  <a:lnTo>
                    <a:pt x="1443" y="2384"/>
                  </a:lnTo>
                  <a:lnTo>
                    <a:pt x="1454" y="2379"/>
                  </a:lnTo>
                  <a:lnTo>
                    <a:pt x="1464" y="2370"/>
                  </a:lnTo>
                  <a:lnTo>
                    <a:pt x="1475" y="2361"/>
                  </a:lnTo>
                  <a:close/>
                  <a:moveTo>
                    <a:pt x="2499" y="2353"/>
                  </a:moveTo>
                  <a:lnTo>
                    <a:pt x="2503" y="2355"/>
                  </a:lnTo>
                  <a:lnTo>
                    <a:pt x="2504" y="2355"/>
                  </a:lnTo>
                  <a:lnTo>
                    <a:pt x="2504" y="2356"/>
                  </a:lnTo>
                  <a:lnTo>
                    <a:pt x="2504" y="2356"/>
                  </a:lnTo>
                  <a:lnTo>
                    <a:pt x="2504" y="2356"/>
                  </a:lnTo>
                  <a:lnTo>
                    <a:pt x="2506" y="2358"/>
                  </a:lnTo>
                  <a:lnTo>
                    <a:pt x="2506" y="2361"/>
                  </a:lnTo>
                  <a:lnTo>
                    <a:pt x="2511" y="2361"/>
                  </a:lnTo>
                  <a:lnTo>
                    <a:pt x="2511" y="2363"/>
                  </a:lnTo>
                  <a:lnTo>
                    <a:pt x="2511" y="2363"/>
                  </a:lnTo>
                  <a:lnTo>
                    <a:pt x="2510" y="2365"/>
                  </a:lnTo>
                  <a:lnTo>
                    <a:pt x="2508" y="2365"/>
                  </a:lnTo>
                  <a:lnTo>
                    <a:pt x="2508" y="2365"/>
                  </a:lnTo>
                  <a:lnTo>
                    <a:pt x="2506" y="2365"/>
                  </a:lnTo>
                  <a:lnTo>
                    <a:pt x="2506" y="2367"/>
                  </a:lnTo>
                  <a:lnTo>
                    <a:pt x="2506" y="2367"/>
                  </a:lnTo>
                  <a:lnTo>
                    <a:pt x="2504" y="2368"/>
                  </a:lnTo>
                  <a:lnTo>
                    <a:pt x="2504" y="2368"/>
                  </a:lnTo>
                  <a:lnTo>
                    <a:pt x="2503" y="2368"/>
                  </a:lnTo>
                  <a:lnTo>
                    <a:pt x="2499" y="2368"/>
                  </a:lnTo>
                  <a:lnTo>
                    <a:pt x="2499" y="2365"/>
                  </a:lnTo>
                  <a:lnTo>
                    <a:pt x="2496" y="2365"/>
                  </a:lnTo>
                  <a:lnTo>
                    <a:pt x="2499" y="2353"/>
                  </a:lnTo>
                  <a:close/>
                  <a:moveTo>
                    <a:pt x="2630" y="2334"/>
                  </a:moveTo>
                  <a:lnTo>
                    <a:pt x="2637" y="2334"/>
                  </a:lnTo>
                  <a:lnTo>
                    <a:pt x="2637" y="2353"/>
                  </a:lnTo>
                  <a:lnTo>
                    <a:pt x="2634" y="2353"/>
                  </a:lnTo>
                  <a:lnTo>
                    <a:pt x="2634" y="2358"/>
                  </a:lnTo>
                  <a:lnTo>
                    <a:pt x="2627" y="2358"/>
                  </a:lnTo>
                  <a:lnTo>
                    <a:pt x="2625" y="2353"/>
                  </a:lnTo>
                  <a:lnTo>
                    <a:pt x="2623" y="2349"/>
                  </a:lnTo>
                  <a:lnTo>
                    <a:pt x="2621" y="2346"/>
                  </a:lnTo>
                  <a:lnTo>
                    <a:pt x="2620" y="2342"/>
                  </a:lnTo>
                  <a:lnTo>
                    <a:pt x="2618" y="2339"/>
                  </a:lnTo>
                  <a:lnTo>
                    <a:pt x="2621" y="2337"/>
                  </a:lnTo>
                  <a:lnTo>
                    <a:pt x="2625" y="2337"/>
                  </a:lnTo>
                  <a:lnTo>
                    <a:pt x="2627" y="2337"/>
                  </a:lnTo>
                  <a:lnTo>
                    <a:pt x="2628" y="2335"/>
                  </a:lnTo>
                  <a:lnTo>
                    <a:pt x="2630" y="2334"/>
                  </a:lnTo>
                  <a:close/>
                  <a:moveTo>
                    <a:pt x="2560" y="2327"/>
                  </a:moveTo>
                  <a:lnTo>
                    <a:pt x="2564" y="2327"/>
                  </a:lnTo>
                  <a:lnTo>
                    <a:pt x="2567" y="2328"/>
                  </a:lnTo>
                  <a:lnTo>
                    <a:pt x="2569" y="2328"/>
                  </a:lnTo>
                  <a:lnTo>
                    <a:pt x="2571" y="2328"/>
                  </a:lnTo>
                  <a:lnTo>
                    <a:pt x="2573" y="2330"/>
                  </a:lnTo>
                  <a:lnTo>
                    <a:pt x="2574" y="2332"/>
                  </a:lnTo>
                  <a:lnTo>
                    <a:pt x="2574" y="2334"/>
                  </a:lnTo>
                  <a:lnTo>
                    <a:pt x="2574" y="2335"/>
                  </a:lnTo>
                  <a:lnTo>
                    <a:pt x="2576" y="2339"/>
                  </a:lnTo>
                  <a:lnTo>
                    <a:pt x="2576" y="2342"/>
                  </a:lnTo>
                  <a:lnTo>
                    <a:pt x="2573" y="2342"/>
                  </a:lnTo>
                  <a:lnTo>
                    <a:pt x="2573" y="2346"/>
                  </a:lnTo>
                  <a:lnTo>
                    <a:pt x="2569" y="2344"/>
                  </a:lnTo>
                  <a:lnTo>
                    <a:pt x="2567" y="2344"/>
                  </a:lnTo>
                  <a:lnTo>
                    <a:pt x="2567" y="2344"/>
                  </a:lnTo>
                  <a:lnTo>
                    <a:pt x="2566" y="2342"/>
                  </a:lnTo>
                  <a:lnTo>
                    <a:pt x="2564" y="2342"/>
                  </a:lnTo>
                  <a:lnTo>
                    <a:pt x="2562" y="2339"/>
                  </a:lnTo>
                  <a:lnTo>
                    <a:pt x="2562" y="2335"/>
                  </a:lnTo>
                  <a:lnTo>
                    <a:pt x="2562" y="2332"/>
                  </a:lnTo>
                  <a:lnTo>
                    <a:pt x="2560" y="2327"/>
                  </a:lnTo>
                  <a:close/>
                  <a:moveTo>
                    <a:pt x="2646" y="2285"/>
                  </a:moveTo>
                  <a:lnTo>
                    <a:pt x="2665" y="2285"/>
                  </a:lnTo>
                  <a:lnTo>
                    <a:pt x="2665" y="2288"/>
                  </a:lnTo>
                  <a:lnTo>
                    <a:pt x="2662" y="2292"/>
                  </a:lnTo>
                  <a:lnTo>
                    <a:pt x="2660" y="2295"/>
                  </a:lnTo>
                  <a:lnTo>
                    <a:pt x="2656" y="2300"/>
                  </a:lnTo>
                  <a:lnTo>
                    <a:pt x="2649" y="2295"/>
                  </a:lnTo>
                  <a:lnTo>
                    <a:pt x="2646" y="2285"/>
                  </a:lnTo>
                  <a:close/>
                  <a:moveTo>
                    <a:pt x="2576" y="2272"/>
                  </a:moveTo>
                  <a:lnTo>
                    <a:pt x="2588" y="2272"/>
                  </a:lnTo>
                  <a:lnTo>
                    <a:pt x="2588" y="2281"/>
                  </a:lnTo>
                  <a:lnTo>
                    <a:pt x="2590" y="2285"/>
                  </a:lnTo>
                  <a:lnTo>
                    <a:pt x="2590" y="2286"/>
                  </a:lnTo>
                  <a:lnTo>
                    <a:pt x="2590" y="2288"/>
                  </a:lnTo>
                  <a:lnTo>
                    <a:pt x="2590" y="2292"/>
                  </a:lnTo>
                  <a:lnTo>
                    <a:pt x="2588" y="2295"/>
                  </a:lnTo>
                  <a:lnTo>
                    <a:pt x="2588" y="2300"/>
                  </a:lnTo>
                  <a:lnTo>
                    <a:pt x="2576" y="2300"/>
                  </a:lnTo>
                  <a:lnTo>
                    <a:pt x="2574" y="2292"/>
                  </a:lnTo>
                  <a:lnTo>
                    <a:pt x="2574" y="2286"/>
                  </a:lnTo>
                  <a:lnTo>
                    <a:pt x="2574" y="2279"/>
                  </a:lnTo>
                  <a:lnTo>
                    <a:pt x="2576" y="2272"/>
                  </a:lnTo>
                  <a:close/>
                  <a:moveTo>
                    <a:pt x="2929" y="2192"/>
                  </a:moveTo>
                  <a:lnTo>
                    <a:pt x="2929" y="2199"/>
                  </a:lnTo>
                  <a:lnTo>
                    <a:pt x="2934" y="2199"/>
                  </a:lnTo>
                  <a:lnTo>
                    <a:pt x="2934" y="2196"/>
                  </a:lnTo>
                  <a:lnTo>
                    <a:pt x="2937" y="2196"/>
                  </a:lnTo>
                  <a:lnTo>
                    <a:pt x="2936" y="2194"/>
                  </a:lnTo>
                  <a:lnTo>
                    <a:pt x="2934" y="2194"/>
                  </a:lnTo>
                  <a:lnTo>
                    <a:pt x="2934" y="2194"/>
                  </a:lnTo>
                  <a:lnTo>
                    <a:pt x="2932" y="2194"/>
                  </a:lnTo>
                  <a:lnTo>
                    <a:pt x="2929" y="2192"/>
                  </a:lnTo>
                  <a:close/>
                  <a:moveTo>
                    <a:pt x="2848" y="2192"/>
                  </a:moveTo>
                  <a:lnTo>
                    <a:pt x="2834" y="2197"/>
                  </a:lnTo>
                  <a:lnTo>
                    <a:pt x="2817" y="2199"/>
                  </a:lnTo>
                  <a:lnTo>
                    <a:pt x="2798" y="2203"/>
                  </a:lnTo>
                  <a:lnTo>
                    <a:pt x="2784" y="2208"/>
                  </a:lnTo>
                  <a:lnTo>
                    <a:pt x="2771" y="2218"/>
                  </a:lnTo>
                  <a:lnTo>
                    <a:pt x="2765" y="2231"/>
                  </a:lnTo>
                  <a:lnTo>
                    <a:pt x="2758" y="2245"/>
                  </a:lnTo>
                  <a:lnTo>
                    <a:pt x="2752" y="2259"/>
                  </a:lnTo>
                  <a:lnTo>
                    <a:pt x="2742" y="2271"/>
                  </a:lnTo>
                  <a:lnTo>
                    <a:pt x="2726" y="2281"/>
                  </a:lnTo>
                  <a:lnTo>
                    <a:pt x="2726" y="2285"/>
                  </a:lnTo>
                  <a:lnTo>
                    <a:pt x="2733" y="2285"/>
                  </a:lnTo>
                  <a:lnTo>
                    <a:pt x="2747" y="2276"/>
                  </a:lnTo>
                  <a:lnTo>
                    <a:pt x="2759" y="2272"/>
                  </a:lnTo>
                  <a:lnTo>
                    <a:pt x="2771" y="2272"/>
                  </a:lnTo>
                  <a:lnTo>
                    <a:pt x="2784" y="2272"/>
                  </a:lnTo>
                  <a:lnTo>
                    <a:pt x="2794" y="2269"/>
                  </a:lnTo>
                  <a:lnTo>
                    <a:pt x="2803" y="2260"/>
                  </a:lnTo>
                  <a:lnTo>
                    <a:pt x="2801" y="2260"/>
                  </a:lnTo>
                  <a:lnTo>
                    <a:pt x="2801" y="2259"/>
                  </a:lnTo>
                  <a:lnTo>
                    <a:pt x="2799" y="2259"/>
                  </a:lnTo>
                  <a:lnTo>
                    <a:pt x="2799" y="2257"/>
                  </a:lnTo>
                  <a:lnTo>
                    <a:pt x="2799" y="2253"/>
                  </a:lnTo>
                  <a:lnTo>
                    <a:pt x="2813" y="2250"/>
                  </a:lnTo>
                  <a:lnTo>
                    <a:pt x="2815" y="2255"/>
                  </a:lnTo>
                  <a:lnTo>
                    <a:pt x="2815" y="2259"/>
                  </a:lnTo>
                  <a:lnTo>
                    <a:pt x="2817" y="2262"/>
                  </a:lnTo>
                  <a:lnTo>
                    <a:pt x="2819" y="2265"/>
                  </a:lnTo>
                  <a:lnTo>
                    <a:pt x="2827" y="2259"/>
                  </a:lnTo>
                  <a:lnTo>
                    <a:pt x="2843" y="2253"/>
                  </a:lnTo>
                  <a:lnTo>
                    <a:pt x="2864" y="2246"/>
                  </a:lnTo>
                  <a:lnTo>
                    <a:pt x="2881" y="2241"/>
                  </a:lnTo>
                  <a:lnTo>
                    <a:pt x="2895" y="2238"/>
                  </a:lnTo>
                  <a:lnTo>
                    <a:pt x="2894" y="2238"/>
                  </a:lnTo>
                  <a:lnTo>
                    <a:pt x="2892" y="2236"/>
                  </a:lnTo>
                  <a:lnTo>
                    <a:pt x="2892" y="2236"/>
                  </a:lnTo>
                  <a:lnTo>
                    <a:pt x="2890" y="2236"/>
                  </a:lnTo>
                  <a:lnTo>
                    <a:pt x="2887" y="2234"/>
                  </a:lnTo>
                  <a:lnTo>
                    <a:pt x="2885" y="2232"/>
                  </a:lnTo>
                  <a:lnTo>
                    <a:pt x="2883" y="2232"/>
                  </a:lnTo>
                  <a:lnTo>
                    <a:pt x="2881" y="2232"/>
                  </a:lnTo>
                  <a:lnTo>
                    <a:pt x="2881" y="2232"/>
                  </a:lnTo>
                  <a:lnTo>
                    <a:pt x="2880" y="2232"/>
                  </a:lnTo>
                  <a:lnTo>
                    <a:pt x="2880" y="2232"/>
                  </a:lnTo>
                  <a:lnTo>
                    <a:pt x="2878" y="2231"/>
                  </a:lnTo>
                  <a:lnTo>
                    <a:pt x="2876" y="2227"/>
                  </a:lnTo>
                  <a:lnTo>
                    <a:pt x="2880" y="2227"/>
                  </a:lnTo>
                  <a:lnTo>
                    <a:pt x="2887" y="2217"/>
                  </a:lnTo>
                  <a:lnTo>
                    <a:pt x="2897" y="2211"/>
                  </a:lnTo>
                  <a:lnTo>
                    <a:pt x="2906" y="2206"/>
                  </a:lnTo>
                  <a:lnTo>
                    <a:pt x="2915" y="2196"/>
                  </a:lnTo>
                  <a:lnTo>
                    <a:pt x="2899" y="2199"/>
                  </a:lnTo>
                  <a:lnTo>
                    <a:pt x="2883" y="2197"/>
                  </a:lnTo>
                  <a:lnTo>
                    <a:pt x="2867" y="2194"/>
                  </a:lnTo>
                  <a:lnTo>
                    <a:pt x="2848" y="2192"/>
                  </a:lnTo>
                  <a:close/>
                  <a:moveTo>
                    <a:pt x="1501" y="2180"/>
                  </a:moveTo>
                  <a:lnTo>
                    <a:pt x="1503" y="2192"/>
                  </a:lnTo>
                  <a:lnTo>
                    <a:pt x="1503" y="2211"/>
                  </a:lnTo>
                  <a:lnTo>
                    <a:pt x="1504" y="2232"/>
                  </a:lnTo>
                  <a:lnTo>
                    <a:pt x="1504" y="2252"/>
                  </a:lnTo>
                  <a:lnTo>
                    <a:pt x="1504" y="2267"/>
                  </a:lnTo>
                  <a:lnTo>
                    <a:pt x="1504" y="2276"/>
                  </a:lnTo>
                  <a:lnTo>
                    <a:pt x="1499" y="2293"/>
                  </a:lnTo>
                  <a:lnTo>
                    <a:pt x="1494" y="2309"/>
                  </a:lnTo>
                  <a:lnTo>
                    <a:pt x="1489" y="2325"/>
                  </a:lnTo>
                  <a:lnTo>
                    <a:pt x="1485" y="2346"/>
                  </a:lnTo>
                  <a:lnTo>
                    <a:pt x="1462" y="2346"/>
                  </a:lnTo>
                  <a:lnTo>
                    <a:pt x="1452" y="2327"/>
                  </a:lnTo>
                  <a:lnTo>
                    <a:pt x="1445" y="2309"/>
                  </a:lnTo>
                  <a:lnTo>
                    <a:pt x="1440" y="2288"/>
                  </a:lnTo>
                  <a:lnTo>
                    <a:pt x="1436" y="2265"/>
                  </a:lnTo>
                  <a:lnTo>
                    <a:pt x="1436" y="2234"/>
                  </a:lnTo>
                  <a:lnTo>
                    <a:pt x="1440" y="2232"/>
                  </a:lnTo>
                  <a:lnTo>
                    <a:pt x="1443" y="2231"/>
                  </a:lnTo>
                  <a:lnTo>
                    <a:pt x="1445" y="2229"/>
                  </a:lnTo>
                  <a:lnTo>
                    <a:pt x="1447" y="2225"/>
                  </a:lnTo>
                  <a:lnTo>
                    <a:pt x="1448" y="2224"/>
                  </a:lnTo>
                  <a:lnTo>
                    <a:pt x="1450" y="2218"/>
                  </a:lnTo>
                  <a:lnTo>
                    <a:pt x="1475" y="2215"/>
                  </a:lnTo>
                  <a:lnTo>
                    <a:pt x="1475" y="2189"/>
                  </a:lnTo>
                  <a:lnTo>
                    <a:pt x="1480" y="2187"/>
                  </a:lnTo>
                  <a:lnTo>
                    <a:pt x="1483" y="2185"/>
                  </a:lnTo>
                  <a:lnTo>
                    <a:pt x="1487" y="2183"/>
                  </a:lnTo>
                  <a:lnTo>
                    <a:pt x="1490" y="2183"/>
                  </a:lnTo>
                  <a:lnTo>
                    <a:pt x="1494" y="2182"/>
                  </a:lnTo>
                  <a:lnTo>
                    <a:pt x="1501" y="2180"/>
                  </a:lnTo>
                  <a:close/>
                  <a:moveTo>
                    <a:pt x="3255" y="1543"/>
                  </a:moveTo>
                  <a:lnTo>
                    <a:pt x="3245" y="1548"/>
                  </a:lnTo>
                  <a:lnTo>
                    <a:pt x="3234" y="1550"/>
                  </a:lnTo>
                  <a:lnTo>
                    <a:pt x="3224" y="1550"/>
                  </a:lnTo>
                  <a:lnTo>
                    <a:pt x="3213" y="1550"/>
                  </a:lnTo>
                  <a:lnTo>
                    <a:pt x="3204" y="1555"/>
                  </a:lnTo>
                  <a:lnTo>
                    <a:pt x="3197" y="1566"/>
                  </a:lnTo>
                  <a:lnTo>
                    <a:pt x="3183" y="1566"/>
                  </a:lnTo>
                  <a:lnTo>
                    <a:pt x="3183" y="1578"/>
                  </a:lnTo>
                  <a:lnTo>
                    <a:pt x="3121" y="1574"/>
                  </a:lnTo>
                  <a:lnTo>
                    <a:pt x="3121" y="1593"/>
                  </a:lnTo>
                  <a:lnTo>
                    <a:pt x="3103" y="1600"/>
                  </a:lnTo>
                  <a:lnTo>
                    <a:pt x="3089" y="1611"/>
                  </a:lnTo>
                  <a:lnTo>
                    <a:pt x="3080" y="1627"/>
                  </a:lnTo>
                  <a:lnTo>
                    <a:pt x="3075" y="1646"/>
                  </a:lnTo>
                  <a:lnTo>
                    <a:pt x="3094" y="1648"/>
                  </a:lnTo>
                  <a:lnTo>
                    <a:pt x="3110" y="1651"/>
                  </a:lnTo>
                  <a:lnTo>
                    <a:pt x="3112" y="1656"/>
                  </a:lnTo>
                  <a:lnTo>
                    <a:pt x="3115" y="1660"/>
                  </a:lnTo>
                  <a:lnTo>
                    <a:pt x="3117" y="1663"/>
                  </a:lnTo>
                  <a:lnTo>
                    <a:pt x="3119" y="1667"/>
                  </a:lnTo>
                  <a:lnTo>
                    <a:pt x="3121" y="1674"/>
                  </a:lnTo>
                  <a:lnTo>
                    <a:pt x="3135" y="1674"/>
                  </a:lnTo>
                  <a:lnTo>
                    <a:pt x="3142" y="1670"/>
                  </a:lnTo>
                  <a:lnTo>
                    <a:pt x="3150" y="1667"/>
                  </a:lnTo>
                  <a:lnTo>
                    <a:pt x="3159" y="1663"/>
                  </a:lnTo>
                  <a:lnTo>
                    <a:pt x="3175" y="1662"/>
                  </a:lnTo>
                  <a:lnTo>
                    <a:pt x="3175" y="1665"/>
                  </a:lnTo>
                  <a:lnTo>
                    <a:pt x="3178" y="1665"/>
                  </a:lnTo>
                  <a:lnTo>
                    <a:pt x="3183" y="1686"/>
                  </a:lnTo>
                  <a:lnTo>
                    <a:pt x="3168" y="1689"/>
                  </a:lnTo>
                  <a:lnTo>
                    <a:pt x="3157" y="1696"/>
                  </a:lnTo>
                  <a:lnTo>
                    <a:pt x="3150" y="1707"/>
                  </a:lnTo>
                  <a:lnTo>
                    <a:pt x="3149" y="1723"/>
                  </a:lnTo>
                  <a:lnTo>
                    <a:pt x="3135" y="1726"/>
                  </a:lnTo>
                  <a:lnTo>
                    <a:pt x="3128" y="1731"/>
                  </a:lnTo>
                  <a:lnTo>
                    <a:pt x="3122" y="1738"/>
                  </a:lnTo>
                  <a:lnTo>
                    <a:pt x="3117" y="1744"/>
                  </a:lnTo>
                  <a:lnTo>
                    <a:pt x="3110" y="1751"/>
                  </a:lnTo>
                  <a:lnTo>
                    <a:pt x="3107" y="1752"/>
                  </a:lnTo>
                  <a:lnTo>
                    <a:pt x="3103" y="1752"/>
                  </a:lnTo>
                  <a:lnTo>
                    <a:pt x="3098" y="1751"/>
                  </a:lnTo>
                  <a:lnTo>
                    <a:pt x="3094" y="1751"/>
                  </a:lnTo>
                  <a:lnTo>
                    <a:pt x="3093" y="1751"/>
                  </a:lnTo>
                  <a:lnTo>
                    <a:pt x="3089" y="1752"/>
                  </a:lnTo>
                  <a:lnTo>
                    <a:pt x="3087" y="1754"/>
                  </a:lnTo>
                  <a:lnTo>
                    <a:pt x="3087" y="1773"/>
                  </a:lnTo>
                  <a:lnTo>
                    <a:pt x="3075" y="1777"/>
                  </a:lnTo>
                  <a:lnTo>
                    <a:pt x="3066" y="1782"/>
                  </a:lnTo>
                  <a:lnTo>
                    <a:pt x="3059" y="1785"/>
                  </a:lnTo>
                  <a:lnTo>
                    <a:pt x="3044" y="1789"/>
                  </a:lnTo>
                  <a:lnTo>
                    <a:pt x="3039" y="1777"/>
                  </a:lnTo>
                  <a:lnTo>
                    <a:pt x="3033" y="1763"/>
                  </a:lnTo>
                  <a:lnTo>
                    <a:pt x="3025" y="1751"/>
                  </a:lnTo>
                  <a:lnTo>
                    <a:pt x="3016" y="1740"/>
                  </a:lnTo>
                  <a:lnTo>
                    <a:pt x="3002" y="1735"/>
                  </a:lnTo>
                  <a:lnTo>
                    <a:pt x="2991" y="1738"/>
                  </a:lnTo>
                  <a:lnTo>
                    <a:pt x="2976" y="1740"/>
                  </a:lnTo>
                  <a:lnTo>
                    <a:pt x="2960" y="1738"/>
                  </a:lnTo>
                  <a:lnTo>
                    <a:pt x="2960" y="1712"/>
                  </a:lnTo>
                  <a:lnTo>
                    <a:pt x="2974" y="1703"/>
                  </a:lnTo>
                  <a:lnTo>
                    <a:pt x="2988" y="1691"/>
                  </a:lnTo>
                  <a:lnTo>
                    <a:pt x="3000" y="1676"/>
                  </a:lnTo>
                  <a:lnTo>
                    <a:pt x="3005" y="1658"/>
                  </a:lnTo>
                  <a:lnTo>
                    <a:pt x="2979" y="1662"/>
                  </a:lnTo>
                  <a:lnTo>
                    <a:pt x="2957" y="1669"/>
                  </a:lnTo>
                  <a:lnTo>
                    <a:pt x="2934" y="1676"/>
                  </a:lnTo>
                  <a:lnTo>
                    <a:pt x="2909" y="1681"/>
                  </a:lnTo>
                  <a:lnTo>
                    <a:pt x="2909" y="1677"/>
                  </a:lnTo>
                  <a:lnTo>
                    <a:pt x="2909" y="1676"/>
                  </a:lnTo>
                  <a:lnTo>
                    <a:pt x="2908" y="1674"/>
                  </a:lnTo>
                  <a:lnTo>
                    <a:pt x="2908" y="1672"/>
                  </a:lnTo>
                  <a:lnTo>
                    <a:pt x="2906" y="1670"/>
                  </a:lnTo>
                  <a:lnTo>
                    <a:pt x="2902" y="1669"/>
                  </a:lnTo>
                  <a:lnTo>
                    <a:pt x="2901" y="1667"/>
                  </a:lnTo>
                  <a:lnTo>
                    <a:pt x="2897" y="1667"/>
                  </a:lnTo>
                  <a:lnTo>
                    <a:pt x="2890" y="1665"/>
                  </a:lnTo>
                  <a:lnTo>
                    <a:pt x="2895" y="1642"/>
                  </a:lnTo>
                  <a:lnTo>
                    <a:pt x="2887" y="1642"/>
                  </a:lnTo>
                  <a:lnTo>
                    <a:pt x="2876" y="1649"/>
                  </a:lnTo>
                  <a:lnTo>
                    <a:pt x="2861" y="1655"/>
                  </a:lnTo>
                  <a:lnTo>
                    <a:pt x="2848" y="1658"/>
                  </a:lnTo>
                  <a:lnTo>
                    <a:pt x="2848" y="1674"/>
                  </a:lnTo>
                  <a:lnTo>
                    <a:pt x="2848" y="1691"/>
                  </a:lnTo>
                  <a:lnTo>
                    <a:pt x="2845" y="1707"/>
                  </a:lnTo>
                  <a:lnTo>
                    <a:pt x="2840" y="1721"/>
                  </a:lnTo>
                  <a:lnTo>
                    <a:pt x="2829" y="1730"/>
                  </a:lnTo>
                  <a:lnTo>
                    <a:pt x="2813" y="1735"/>
                  </a:lnTo>
                  <a:lnTo>
                    <a:pt x="2810" y="1745"/>
                  </a:lnTo>
                  <a:lnTo>
                    <a:pt x="2806" y="1752"/>
                  </a:lnTo>
                  <a:lnTo>
                    <a:pt x="2803" y="1759"/>
                  </a:lnTo>
                  <a:lnTo>
                    <a:pt x="2799" y="1770"/>
                  </a:lnTo>
                  <a:lnTo>
                    <a:pt x="2810" y="1784"/>
                  </a:lnTo>
                  <a:lnTo>
                    <a:pt x="2817" y="1801"/>
                  </a:lnTo>
                  <a:lnTo>
                    <a:pt x="2820" y="1824"/>
                  </a:lnTo>
                  <a:lnTo>
                    <a:pt x="2822" y="1847"/>
                  </a:lnTo>
                  <a:lnTo>
                    <a:pt x="2808" y="1852"/>
                  </a:lnTo>
                  <a:lnTo>
                    <a:pt x="2796" y="1857"/>
                  </a:lnTo>
                  <a:lnTo>
                    <a:pt x="2787" y="1864"/>
                  </a:lnTo>
                  <a:lnTo>
                    <a:pt x="2782" y="1876"/>
                  </a:lnTo>
                  <a:lnTo>
                    <a:pt x="2780" y="1892"/>
                  </a:lnTo>
                  <a:lnTo>
                    <a:pt x="2777" y="1902"/>
                  </a:lnTo>
                  <a:lnTo>
                    <a:pt x="2777" y="1918"/>
                  </a:lnTo>
                  <a:lnTo>
                    <a:pt x="2778" y="1936"/>
                  </a:lnTo>
                  <a:lnTo>
                    <a:pt x="2780" y="1955"/>
                  </a:lnTo>
                  <a:lnTo>
                    <a:pt x="2782" y="1972"/>
                  </a:lnTo>
                  <a:lnTo>
                    <a:pt x="2784" y="1984"/>
                  </a:lnTo>
                  <a:lnTo>
                    <a:pt x="2770" y="1991"/>
                  </a:lnTo>
                  <a:lnTo>
                    <a:pt x="2759" y="1998"/>
                  </a:lnTo>
                  <a:lnTo>
                    <a:pt x="2754" y="2011"/>
                  </a:lnTo>
                  <a:lnTo>
                    <a:pt x="2752" y="2032"/>
                  </a:lnTo>
                  <a:lnTo>
                    <a:pt x="2756" y="2044"/>
                  </a:lnTo>
                  <a:lnTo>
                    <a:pt x="2754" y="2058"/>
                  </a:lnTo>
                  <a:lnTo>
                    <a:pt x="2747" y="2070"/>
                  </a:lnTo>
                  <a:lnTo>
                    <a:pt x="2745" y="2077"/>
                  </a:lnTo>
                  <a:lnTo>
                    <a:pt x="2749" y="2079"/>
                  </a:lnTo>
                  <a:lnTo>
                    <a:pt x="2752" y="2079"/>
                  </a:lnTo>
                  <a:lnTo>
                    <a:pt x="2756" y="2079"/>
                  </a:lnTo>
                  <a:lnTo>
                    <a:pt x="2761" y="2080"/>
                  </a:lnTo>
                  <a:lnTo>
                    <a:pt x="2765" y="2084"/>
                  </a:lnTo>
                  <a:lnTo>
                    <a:pt x="2766" y="2087"/>
                  </a:lnTo>
                  <a:lnTo>
                    <a:pt x="2766" y="2091"/>
                  </a:lnTo>
                  <a:lnTo>
                    <a:pt x="2768" y="2093"/>
                  </a:lnTo>
                  <a:lnTo>
                    <a:pt x="2768" y="2096"/>
                  </a:lnTo>
                  <a:lnTo>
                    <a:pt x="2770" y="2100"/>
                  </a:lnTo>
                  <a:lnTo>
                    <a:pt x="2773" y="2101"/>
                  </a:lnTo>
                  <a:lnTo>
                    <a:pt x="2780" y="2103"/>
                  </a:lnTo>
                  <a:lnTo>
                    <a:pt x="2784" y="2135"/>
                  </a:lnTo>
                  <a:lnTo>
                    <a:pt x="2796" y="2143"/>
                  </a:lnTo>
                  <a:lnTo>
                    <a:pt x="2808" y="2154"/>
                  </a:lnTo>
                  <a:lnTo>
                    <a:pt x="2822" y="2161"/>
                  </a:lnTo>
                  <a:lnTo>
                    <a:pt x="2861" y="2157"/>
                  </a:lnTo>
                  <a:lnTo>
                    <a:pt x="2861" y="2159"/>
                  </a:lnTo>
                  <a:lnTo>
                    <a:pt x="2862" y="2161"/>
                  </a:lnTo>
                  <a:lnTo>
                    <a:pt x="2866" y="2163"/>
                  </a:lnTo>
                  <a:lnTo>
                    <a:pt x="2867" y="2164"/>
                  </a:lnTo>
                  <a:lnTo>
                    <a:pt x="2871" y="2168"/>
                  </a:lnTo>
                  <a:lnTo>
                    <a:pt x="2876" y="2169"/>
                  </a:lnTo>
                  <a:lnTo>
                    <a:pt x="2892" y="2169"/>
                  </a:lnTo>
                  <a:lnTo>
                    <a:pt x="2908" y="2166"/>
                  </a:lnTo>
                  <a:lnTo>
                    <a:pt x="2925" y="2159"/>
                  </a:lnTo>
                  <a:lnTo>
                    <a:pt x="2939" y="2152"/>
                  </a:lnTo>
                  <a:lnTo>
                    <a:pt x="2953" y="2149"/>
                  </a:lnTo>
                  <a:lnTo>
                    <a:pt x="2963" y="2150"/>
                  </a:lnTo>
                  <a:lnTo>
                    <a:pt x="2970" y="2154"/>
                  </a:lnTo>
                  <a:lnTo>
                    <a:pt x="2974" y="2159"/>
                  </a:lnTo>
                  <a:lnTo>
                    <a:pt x="2979" y="2166"/>
                  </a:lnTo>
                  <a:lnTo>
                    <a:pt x="3014" y="2157"/>
                  </a:lnTo>
                  <a:lnTo>
                    <a:pt x="3032" y="2121"/>
                  </a:lnTo>
                  <a:lnTo>
                    <a:pt x="3054" y="2089"/>
                  </a:lnTo>
                  <a:lnTo>
                    <a:pt x="3084" y="2061"/>
                  </a:lnTo>
                  <a:lnTo>
                    <a:pt x="3114" y="2039"/>
                  </a:lnTo>
                  <a:lnTo>
                    <a:pt x="3128" y="2033"/>
                  </a:lnTo>
                  <a:lnTo>
                    <a:pt x="3145" y="2032"/>
                  </a:lnTo>
                  <a:lnTo>
                    <a:pt x="3164" y="2032"/>
                  </a:lnTo>
                  <a:lnTo>
                    <a:pt x="3183" y="2032"/>
                  </a:lnTo>
                  <a:lnTo>
                    <a:pt x="3197" y="2026"/>
                  </a:lnTo>
                  <a:lnTo>
                    <a:pt x="3208" y="2021"/>
                  </a:lnTo>
                  <a:lnTo>
                    <a:pt x="3215" y="2014"/>
                  </a:lnTo>
                  <a:lnTo>
                    <a:pt x="3225" y="2007"/>
                  </a:lnTo>
                  <a:lnTo>
                    <a:pt x="3241" y="2004"/>
                  </a:lnTo>
                  <a:lnTo>
                    <a:pt x="3245" y="2011"/>
                  </a:lnTo>
                  <a:lnTo>
                    <a:pt x="3250" y="2018"/>
                  </a:lnTo>
                  <a:lnTo>
                    <a:pt x="3255" y="2023"/>
                  </a:lnTo>
                  <a:lnTo>
                    <a:pt x="3276" y="2021"/>
                  </a:lnTo>
                  <a:lnTo>
                    <a:pt x="3293" y="2016"/>
                  </a:lnTo>
                  <a:lnTo>
                    <a:pt x="3313" y="2012"/>
                  </a:lnTo>
                  <a:lnTo>
                    <a:pt x="3316" y="2016"/>
                  </a:lnTo>
                  <a:lnTo>
                    <a:pt x="3318" y="2021"/>
                  </a:lnTo>
                  <a:lnTo>
                    <a:pt x="3318" y="2025"/>
                  </a:lnTo>
                  <a:lnTo>
                    <a:pt x="3320" y="2028"/>
                  </a:lnTo>
                  <a:lnTo>
                    <a:pt x="3321" y="2032"/>
                  </a:lnTo>
                  <a:lnTo>
                    <a:pt x="3334" y="2039"/>
                  </a:lnTo>
                  <a:lnTo>
                    <a:pt x="3351" y="2042"/>
                  </a:lnTo>
                  <a:lnTo>
                    <a:pt x="3351" y="2032"/>
                  </a:lnTo>
                  <a:lnTo>
                    <a:pt x="3374" y="2032"/>
                  </a:lnTo>
                  <a:lnTo>
                    <a:pt x="3389" y="2033"/>
                  </a:lnTo>
                  <a:lnTo>
                    <a:pt x="3405" y="2033"/>
                  </a:lnTo>
                  <a:lnTo>
                    <a:pt x="3421" y="2035"/>
                  </a:lnTo>
                  <a:lnTo>
                    <a:pt x="3443" y="2035"/>
                  </a:lnTo>
                  <a:lnTo>
                    <a:pt x="3478" y="2035"/>
                  </a:lnTo>
                  <a:lnTo>
                    <a:pt x="3498" y="2025"/>
                  </a:lnTo>
                  <a:lnTo>
                    <a:pt x="3515" y="2011"/>
                  </a:lnTo>
                  <a:lnTo>
                    <a:pt x="3533" y="2000"/>
                  </a:lnTo>
                  <a:lnTo>
                    <a:pt x="3548" y="1997"/>
                  </a:lnTo>
                  <a:lnTo>
                    <a:pt x="3566" y="1998"/>
                  </a:lnTo>
                  <a:lnTo>
                    <a:pt x="3581" y="2000"/>
                  </a:lnTo>
                  <a:lnTo>
                    <a:pt x="3594" y="2000"/>
                  </a:lnTo>
                  <a:lnTo>
                    <a:pt x="3599" y="1995"/>
                  </a:lnTo>
                  <a:lnTo>
                    <a:pt x="3608" y="1986"/>
                  </a:lnTo>
                  <a:lnTo>
                    <a:pt x="3620" y="1972"/>
                  </a:lnTo>
                  <a:lnTo>
                    <a:pt x="3632" y="1958"/>
                  </a:lnTo>
                  <a:lnTo>
                    <a:pt x="3642" y="1943"/>
                  </a:lnTo>
                  <a:lnTo>
                    <a:pt x="3651" y="1929"/>
                  </a:lnTo>
                  <a:lnTo>
                    <a:pt x="3655" y="1920"/>
                  </a:lnTo>
                  <a:lnTo>
                    <a:pt x="3662" y="1906"/>
                  </a:lnTo>
                  <a:lnTo>
                    <a:pt x="3662" y="1888"/>
                  </a:lnTo>
                  <a:lnTo>
                    <a:pt x="3656" y="1869"/>
                  </a:lnTo>
                  <a:lnTo>
                    <a:pt x="3648" y="1850"/>
                  </a:lnTo>
                  <a:lnTo>
                    <a:pt x="3637" y="1834"/>
                  </a:lnTo>
                  <a:lnTo>
                    <a:pt x="3623" y="1824"/>
                  </a:lnTo>
                  <a:lnTo>
                    <a:pt x="3609" y="1820"/>
                  </a:lnTo>
                  <a:lnTo>
                    <a:pt x="3608" y="1819"/>
                  </a:lnTo>
                  <a:lnTo>
                    <a:pt x="3604" y="1817"/>
                  </a:lnTo>
                  <a:lnTo>
                    <a:pt x="3601" y="1813"/>
                  </a:lnTo>
                  <a:lnTo>
                    <a:pt x="3597" y="1812"/>
                  </a:lnTo>
                  <a:lnTo>
                    <a:pt x="3594" y="1808"/>
                  </a:lnTo>
                  <a:lnTo>
                    <a:pt x="3588" y="1805"/>
                  </a:lnTo>
                  <a:lnTo>
                    <a:pt x="3585" y="1803"/>
                  </a:lnTo>
                  <a:lnTo>
                    <a:pt x="3583" y="1801"/>
                  </a:lnTo>
                  <a:lnTo>
                    <a:pt x="3581" y="1801"/>
                  </a:lnTo>
                  <a:lnTo>
                    <a:pt x="3573" y="1799"/>
                  </a:lnTo>
                  <a:lnTo>
                    <a:pt x="3560" y="1801"/>
                  </a:lnTo>
                  <a:lnTo>
                    <a:pt x="3548" y="1803"/>
                  </a:lnTo>
                  <a:lnTo>
                    <a:pt x="3536" y="1801"/>
                  </a:lnTo>
                  <a:lnTo>
                    <a:pt x="3533" y="1798"/>
                  </a:lnTo>
                  <a:lnTo>
                    <a:pt x="3529" y="1792"/>
                  </a:lnTo>
                  <a:lnTo>
                    <a:pt x="3526" y="1787"/>
                  </a:lnTo>
                  <a:lnTo>
                    <a:pt x="3524" y="1780"/>
                  </a:lnTo>
                  <a:lnTo>
                    <a:pt x="3520" y="1777"/>
                  </a:lnTo>
                  <a:lnTo>
                    <a:pt x="3517" y="1773"/>
                  </a:lnTo>
                  <a:lnTo>
                    <a:pt x="3452" y="1770"/>
                  </a:lnTo>
                  <a:lnTo>
                    <a:pt x="3414" y="1758"/>
                  </a:lnTo>
                  <a:lnTo>
                    <a:pt x="3374" y="1745"/>
                  </a:lnTo>
                  <a:lnTo>
                    <a:pt x="3337" y="1735"/>
                  </a:lnTo>
                  <a:lnTo>
                    <a:pt x="3293" y="1731"/>
                  </a:lnTo>
                  <a:lnTo>
                    <a:pt x="3290" y="1728"/>
                  </a:lnTo>
                  <a:lnTo>
                    <a:pt x="3286" y="1723"/>
                  </a:lnTo>
                  <a:lnTo>
                    <a:pt x="3283" y="1717"/>
                  </a:lnTo>
                  <a:lnTo>
                    <a:pt x="3279" y="1712"/>
                  </a:lnTo>
                  <a:lnTo>
                    <a:pt x="3276" y="1709"/>
                  </a:lnTo>
                  <a:lnTo>
                    <a:pt x="3271" y="1703"/>
                  </a:lnTo>
                  <a:lnTo>
                    <a:pt x="3257" y="1698"/>
                  </a:lnTo>
                  <a:lnTo>
                    <a:pt x="3238" y="1695"/>
                  </a:lnTo>
                  <a:lnTo>
                    <a:pt x="3218" y="1689"/>
                  </a:lnTo>
                  <a:lnTo>
                    <a:pt x="3201" y="1683"/>
                  </a:lnTo>
                  <a:lnTo>
                    <a:pt x="3190" y="1674"/>
                  </a:lnTo>
                  <a:lnTo>
                    <a:pt x="3187" y="1669"/>
                  </a:lnTo>
                  <a:lnTo>
                    <a:pt x="3185" y="1662"/>
                  </a:lnTo>
                  <a:lnTo>
                    <a:pt x="3183" y="1655"/>
                  </a:lnTo>
                  <a:lnTo>
                    <a:pt x="3183" y="1646"/>
                  </a:lnTo>
                  <a:lnTo>
                    <a:pt x="3196" y="1634"/>
                  </a:lnTo>
                  <a:lnTo>
                    <a:pt x="3204" y="1614"/>
                  </a:lnTo>
                  <a:lnTo>
                    <a:pt x="3210" y="1593"/>
                  </a:lnTo>
                  <a:lnTo>
                    <a:pt x="3210" y="1566"/>
                  </a:lnTo>
                  <a:lnTo>
                    <a:pt x="3218" y="1566"/>
                  </a:lnTo>
                  <a:lnTo>
                    <a:pt x="3225" y="1566"/>
                  </a:lnTo>
                  <a:lnTo>
                    <a:pt x="3231" y="1564"/>
                  </a:lnTo>
                  <a:lnTo>
                    <a:pt x="3236" y="1562"/>
                  </a:lnTo>
                  <a:lnTo>
                    <a:pt x="3245" y="1559"/>
                  </a:lnTo>
                  <a:lnTo>
                    <a:pt x="3250" y="1555"/>
                  </a:lnTo>
                  <a:lnTo>
                    <a:pt x="3255" y="1550"/>
                  </a:lnTo>
                  <a:lnTo>
                    <a:pt x="3260" y="1543"/>
                  </a:lnTo>
                  <a:lnTo>
                    <a:pt x="3255" y="1543"/>
                  </a:lnTo>
                  <a:close/>
                  <a:moveTo>
                    <a:pt x="845" y="1520"/>
                  </a:moveTo>
                  <a:lnTo>
                    <a:pt x="860" y="1520"/>
                  </a:lnTo>
                  <a:lnTo>
                    <a:pt x="860" y="1532"/>
                  </a:lnTo>
                  <a:lnTo>
                    <a:pt x="855" y="1531"/>
                  </a:lnTo>
                  <a:lnTo>
                    <a:pt x="853" y="1531"/>
                  </a:lnTo>
                  <a:lnTo>
                    <a:pt x="851" y="1531"/>
                  </a:lnTo>
                  <a:lnTo>
                    <a:pt x="850" y="1529"/>
                  </a:lnTo>
                  <a:lnTo>
                    <a:pt x="848" y="1527"/>
                  </a:lnTo>
                  <a:lnTo>
                    <a:pt x="846" y="1525"/>
                  </a:lnTo>
                  <a:lnTo>
                    <a:pt x="846" y="1525"/>
                  </a:lnTo>
                  <a:lnTo>
                    <a:pt x="846" y="1524"/>
                  </a:lnTo>
                  <a:lnTo>
                    <a:pt x="845" y="1524"/>
                  </a:lnTo>
                  <a:lnTo>
                    <a:pt x="845" y="1520"/>
                  </a:lnTo>
                  <a:close/>
                  <a:moveTo>
                    <a:pt x="829" y="1501"/>
                  </a:moveTo>
                  <a:lnTo>
                    <a:pt x="832" y="1504"/>
                  </a:lnTo>
                  <a:lnTo>
                    <a:pt x="834" y="1506"/>
                  </a:lnTo>
                  <a:lnTo>
                    <a:pt x="834" y="1508"/>
                  </a:lnTo>
                  <a:lnTo>
                    <a:pt x="832" y="1510"/>
                  </a:lnTo>
                  <a:lnTo>
                    <a:pt x="829" y="1510"/>
                  </a:lnTo>
                  <a:lnTo>
                    <a:pt x="825" y="1511"/>
                  </a:lnTo>
                  <a:lnTo>
                    <a:pt x="829" y="1501"/>
                  </a:lnTo>
                  <a:close/>
                  <a:moveTo>
                    <a:pt x="509" y="1208"/>
                  </a:moveTo>
                  <a:lnTo>
                    <a:pt x="506" y="1209"/>
                  </a:lnTo>
                  <a:lnTo>
                    <a:pt x="504" y="1209"/>
                  </a:lnTo>
                  <a:lnTo>
                    <a:pt x="502" y="1209"/>
                  </a:lnTo>
                  <a:lnTo>
                    <a:pt x="504" y="1211"/>
                  </a:lnTo>
                  <a:lnTo>
                    <a:pt x="506" y="1213"/>
                  </a:lnTo>
                  <a:lnTo>
                    <a:pt x="508" y="1213"/>
                  </a:lnTo>
                  <a:lnTo>
                    <a:pt x="508" y="1213"/>
                  </a:lnTo>
                  <a:lnTo>
                    <a:pt x="509" y="1213"/>
                  </a:lnTo>
                  <a:lnTo>
                    <a:pt x="509" y="1213"/>
                  </a:lnTo>
                  <a:lnTo>
                    <a:pt x="511" y="1213"/>
                  </a:lnTo>
                  <a:lnTo>
                    <a:pt x="515" y="1213"/>
                  </a:lnTo>
                  <a:lnTo>
                    <a:pt x="515" y="1211"/>
                  </a:lnTo>
                  <a:lnTo>
                    <a:pt x="513" y="1209"/>
                  </a:lnTo>
                  <a:lnTo>
                    <a:pt x="511" y="1208"/>
                  </a:lnTo>
                  <a:lnTo>
                    <a:pt x="509" y="1208"/>
                  </a:lnTo>
                  <a:close/>
                  <a:moveTo>
                    <a:pt x="736" y="1105"/>
                  </a:moveTo>
                  <a:lnTo>
                    <a:pt x="740" y="1108"/>
                  </a:lnTo>
                  <a:lnTo>
                    <a:pt x="743" y="1112"/>
                  </a:lnTo>
                  <a:lnTo>
                    <a:pt x="743" y="1115"/>
                  </a:lnTo>
                  <a:lnTo>
                    <a:pt x="743" y="1120"/>
                  </a:lnTo>
                  <a:lnTo>
                    <a:pt x="745" y="1129"/>
                  </a:lnTo>
                  <a:lnTo>
                    <a:pt x="740" y="1131"/>
                  </a:lnTo>
                  <a:lnTo>
                    <a:pt x="738" y="1133"/>
                  </a:lnTo>
                  <a:lnTo>
                    <a:pt x="735" y="1134"/>
                  </a:lnTo>
                  <a:lnTo>
                    <a:pt x="731" y="1136"/>
                  </a:lnTo>
                  <a:lnTo>
                    <a:pt x="728" y="1138"/>
                  </a:lnTo>
                  <a:lnTo>
                    <a:pt x="721" y="1140"/>
                  </a:lnTo>
                  <a:lnTo>
                    <a:pt x="721" y="1136"/>
                  </a:lnTo>
                  <a:lnTo>
                    <a:pt x="717" y="1136"/>
                  </a:lnTo>
                  <a:lnTo>
                    <a:pt x="721" y="1124"/>
                  </a:lnTo>
                  <a:lnTo>
                    <a:pt x="728" y="1119"/>
                  </a:lnTo>
                  <a:lnTo>
                    <a:pt x="733" y="1112"/>
                  </a:lnTo>
                  <a:lnTo>
                    <a:pt x="736" y="1105"/>
                  </a:lnTo>
                  <a:close/>
                  <a:moveTo>
                    <a:pt x="1578" y="1094"/>
                  </a:moveTo>
                  <a:lnTo>
                    <a:pt x="1616" y="1098"/>
                  </a:lnTo>
                  <a:lnTo>
                    <a:pt x="1616" y="1101"/>
                  </a:lnTo>
                  <a:lnTo>
                    <a:pt x="1619" y="1101"/>
                  </a:lnTo>
                  <a:lnTo>
                    <a:pt x="1623" y="1124"/>
                  </a:lnTo>
                  <a:lnTo>
                    <a:pt x="1593" y="1129"/>
                  </a:lnTo>
                  <a:lnTo>
                    <a:pt x="1586" y="1122"/>
                  </a:lnTo>
                  <a:lnTo>
                    <a:pt x="1579" y="1117"/>
                  </a:lnTo>
                  <a:lnTo>
                    <a:pt x="1576" y="1112"/>
                  </a:lnTo>
                  <a:lnTo>
                    <a:pt x="1574" y="1098"/>
                  </a:lnTo>
                  <a:lnTo>
                    <a:pt x="1578" y="1098"/>
                  </a:lnTo>
                  <a:lnTo>
                    <a:pt x="1578" y="1094"/>
                  </a:lnTo>
                  <a:close/>
                  <a:moveTo>
                    <a:pt x="1504" y="1072"/>
                  </a:moveTo>
                  <a:lnTo>
                    <a:pt x="1504" y="1086"/>
                  </a:lnTo>
                  <a:lnTo>
                    <a:pt x="1508" y="1086"/>
                  </a:lnTo>
                  <a:lnTo>
                    <a:pt x="1511" y="1086"/>
                  </a:lnTo>
                  <a:lnTo>
                    <a:pt x="1513" y="1084"/>
                  </a:lnTo>
                  <a:lnTo>
                    <a:pt x="1515" y="1084"/>
                  </a:lnTo>
                  <a:lnTo>
                    <a:pt x="1517" y="1082"/>
                  </a:lnTo>
                  <a:lnTo>
                    <a:pt x="1515" y="1080"/>
                  </a:lnTo>
                  <a:lnTo>
                    <a:pt x="1513" y="1077"/>
                  </a:lnTo>
                  <a:lnTo>
                    <a:pt x="1511" y="1075"/>
                  </a:lnTo>
                  <a:lnTo>
                    <a:pt x="1510" y="1075"/>
                  </a:lnTo>
                  <a:lnTo>
                    <a:pt x="1508" y="1073"/>
                  </a:lnTo>
                  <a:lnTo>
                    <a:pt x="1504" y="1072"/>
                  </a:lnTo>
                  <a:close/>
                  <a:moveTo>
                    <a:pt x="1504" y="1056"/>
                  </a:moveTo>
                  <a:lnTo>
                    <a:pt x="1504" y="1063"/>
                  </a:lnTo>
                  <a:lnTo>
                    <a:pt x="1513" y="1063"/>
                  </a:lnTo>
                  <a:lnTo>
                    <a:pt x="1513" y="1056"/>
                  </a:lnTo>
                  <a:lnTo>
                    <a:pt x="1504" y="1056"/>
                  </a:lnTo>
                  <a:close/>
                  <a:moveTo>
                    <a:pt x="1513" y="1040"/>
                  </a:moveTo>
                  <a:lnTo>
                    <a:pt x="1513" y="1044"/>
                  </a:lnTo>
                  <a:lnTo>
                    <a:pt x="1513" y="1047"/>
                  </a:lnTo>
                  <a:lnTo>
                    <a:pt x="1515" y="1047"/>
                  </a:lnTo>
                  <a:lnTo>
                    <a:pt x="1515" y="1049"/>
                  </a:lnTo>
                  <a:lnTo>
                    <a:pt x="1517" y="1051"/>
                  </a:lnTo>
                  <a:lnTo>
                    <a:pt x="1517" y="1040"/>
                  </a:lnTo>
                  <a:lnTo>
                    <a:pt x="1513" y="1040"/>
                  </a:lnTo>
                  <a:close/>
                  <a:moveTo>
                    <a:pt x="598" y="1024"/>
                  </a:moveTo>
                  <a:lnTo>
                    <a:pt x="604" y="1026"/>
                  </a:lnTo>
                  <a:lnTo>
                    <a:pt x="605" y="1030"/>
                  </a:lnTo>
                  <a:lnTo>
                    <a:pt x="609" y="1033"/>
                  </a:lnTo>
                  <a:lnTo>
                    <a:pt x="612" y="1035"/>
                  </a:lnTo>
                  <a:lnTo>
                    <a:pt x="614" y="1038"/>
                  </a:lnTo>
                  <a:lnTo>
                    <a:pt x="618" y="1040"/>
                  </a:lnTo>
                  <a:lnTo>
                    <a:pt x="626" y="1040"/>
                  </a:lnTo>
                  <a:lnTo>
                    <a:pt x="633" y="1038"/>
                  </a:lnTo>
                  <a:lnTo>
                    <a:pt x="639" y="1035"/>
                  </a:lnTo>
                  <a:lnTo>
                    <a:pt x="647" y="1035"/>
                  </a:lnTo>
                  <a:lnTo>
                    <a:pt x="656" y="1040"/>
                  </a:lnTo>
                  <a:lnTo>
                    <a:pt x="672" y="1059"/>
                  </a:lnTo>
                  <a:lnTo>
                    <a:pt x="684" y="1086"/>
                  </a:lnTo>
                  <a:lnTo>
                    <a:pt x="691" y="1113"/>
                  </a:lnTo>
                  <a:lnTo>
                    <a:pt x="689" y="1115"/>
                  </a:lnTo>
                  <a:lnTo>
                    <a:pt x="689" y="1115"/>
                  </a:lnTo>
                  <a:lnTo>
                    <a:pt x="687" y="1117"/>
                  </a:lnTo>
                  <a:lnTo>
                    <a:pt x="687" y="1117"/>
                  </a:lnTo>
                  <a:lnTo>
                    <a:pt x="687" y="1120"/>
                  </a:lnTo>
                  <a:lnTo>
                    <a:pt x="682" y="1122"/>
                  </a:lnTo>
                  <a:lnTo>
                    <a:pt x="679" y="1122"/>
                  </a:lnTo>
                  <a:lnTo>
                    <a:pt x="673" y="1124"/>
                  </a:lnTo>
                  <a:lnTo>
                    <a:pt x="668" y="1124"/>
                  </a:lnTo>
                  <a:lnTo>
                    <a:pt x="668" y="1136"/>
                  </a:lnTo>
                  <a:lnTo>
                    <a:pt x="659" y="1141"/>
                  </a:lnTo>
                  <a:lnTo>
                    <a:pt x="653" y="1147"/>
                  </a:lnTo>
                  <a:lnTo>
                    <a:pt x="644" y="1152"/>
                  </a:lnTo>
                  <a:lnTo>
                    <a:pt x="654" y="1164"/>
                  </a:lnTo>
                  <a:lnTo>
                    <a:pt x="659" y="1182"/>
                  </a:lnTo>
                  <a:lnTo>
                    <a:pt x="661" y="1203"/>
                  </a:lnTo>
                  <a:lnTo>
                    <a:pt x="659" y="1225"/>
                  </a:lnTo>
                  <a:lnTo>
                    <a:pt x="658" y="1246"/>
                  </a:lnTo>
                  <a:lnTo>
                    <a:pt x="654" y="1267"/>
                  </a:lnTo>
                  <a:lnTo>
                    <a:pt x="649" y="1283"/>
                  </a:lnTo>
                  <a:lnTo>
                    <a:pt x="644" y="1293"/>
                  </a:lnTo>
                  <a:lnTo>
                    <a:pt x="632" y="1297"/>
                  </a:lnTo>
                  <a:lnTo>
                    <a:pt x="616" y="1297"/>
                  </a:lnTo>
                  <a:lnTo>
                    <a:pt x="600" y="1297"/>
                  </a:lnTo>
                  <a:lnTo>
                    <a:pt x="586" y="1300"/>
                  </a:lnTo>
                  <a:lnTo>
                    <a:pt x="583" y="1305"/>
                  </a:lnTo>
                  <a:lnTo>
                    <a:pt x="579" y="1309"/>
                  </a:lnTo>
                  <a:lnTo>
                    <a:pt x="576" y="1316"/>
                  </a:lnTo>
                  <a:lnTo>
                    <a:pt x="572" y="1321"/>
                  </a:lnTo>
                  <a:lnTo>
                    <a:pt x="567" y="1325"/>
                  </a:lnTo>
                  <a:lnTo>
                    <a:pt x="537" y="1339"/>
                  </a:lnTo>
                  <a:lnTo>
                    <a:pt x="504" y="1347"/>
                  </a:lnTo>
                  <a:lnTo>
                    <a:pt x="471" y="1354"/>
                  </a:lnTo>
                  <a:lnTo>
                    <a:pt x="471" y="1349"/>
                  </a:lnTo>
                  <a:lnTo>
                    <a:pt x="473" y="1346"/>
                  </a:lnTo>
                  <a:lnTo>
                    <a:pt x="471" y="1344"/>
                  </a:lnTo>
                  <a:lnTo>
                    <a:pt x="471" y="1342"/>
                  </a:lnTo>
                  <a:lnTo>
                    <a:pt x="469" y="1342"/>
                  </a:lnTo>
                  <a:lnTo>
                    <a:pt x="467" y="1342"/>
                  </a:lnTo>
                  <a:lnTo>
                    <a:pt x="464" y="1342"/>
                  </a:lnTo>
                  <a:lnTo>
                    <a:pt x="461" y="1340"/>
                  </a:lnTo>
                  <a:lnTo>
                    <a:pt x="459" y="1337"/>
                  </a:lnTo>
                  <a:lnTo>
                    <a:pt x="459" y="1335"/>
                  </a:lnTo>
                  <a:lnTo>
                    <a:pt x="459" y="1333"/>
                  </a:lnTo>
                  <a:lnTo>
                    <a:pt x="459" y="1332"/>
                  </a:lnTo>
                  <a:lnTo>
                    <a:pt x="457" y="1330"/>
                  </a:lnTo>
                  <a:lnTo>
                    <a:pt x="457" y="1328"/>
                  </a:lnTo>
                  <a:lnTo>
                    <a:pt x="454" y="1328"/>
                  </a:lnTo>
                  <a:lnTo>
                    <a:pt x="450" y="1328"/>
                  </a:lnTo>
                  <a:lnTo>
                    <a:pt x="448" y="1326"/>
                  </a:lnTo>
                  <a:lnTo>
                    <a:pt x="447" y="1325"/>
                  </a:lnTo>
                  <a:lnTo>
                    <a:pt x="443" y="1321"/>
                  </a:lnTo>
                  <a:lnTo>
                    <a:pt x="441" y="1316"/>
                  </a:lnTo>
                  <a:lnTo>
                    <a:pt x="452" y="1309"/>
                  </a:lnTo>
                  <a:lnTo>
                    <a:pt x="461" y="1300"/>
                  </a:lnTo>
                  <a:lnTo>
                    <a:pt x="454" y="1302"/>
                  </a:lnTo>
                  <a:lnTo>
                    <a:pt x="448" y="1302"/>
                  </a:lnTo>
                  <a:lnTo>
                    <a:pt x="445" y="1300"/>
                  </a:lnTo>
                  <a:lnTo>
                    <a:pt x="443" y="1300"/>
                  </a:lnTo>
                  <a:lnTo>
                    <a:pt x="440" y="1297"/>
                  </a:lnTo>
                  <a:lnTo>
                    <a:pt x="438" y="1293"/>
                  </a:lnTo>
                  <a:lnTo>
                    <a:pt x="441" y="1292"/>
                  </a:lnTo>
                  <a:lnTo>
                    <a:pt x="443" y="1290"/>
                  </a:lnTo>
                  <a:lnTo>
                    <a:pt x="445" y="1288"/>
                  </a:lnTo>
                  <a:lnTo>
                    <a:pt x="448" y="1288"/>
                  </a:lnTo>
                  <a:lnTo>
                    <a:pt x="452" y="1286"/>
                  </a:lnTo>
                  <a:lnTo>
                    <a:pt x="455" y="1285"/>
                  </a:lnTo>
                  <a:lnTo>
                    <a:pt x="457" y="1285"/>
                  </a:lnTo>
                  <a:lnTo>
                    <a:pt x="459" y="1285"/>
                  </a:lnTo>
                  <a:lnTo>
                    <a:pt x="462" y="1285"/>
                  </a:lnTo>
                  <a:lnTo>
                    <a:pt x="467" y="1286"/>
                  </a:lnTo>
                  <a:lnTo>
                    <a:pt x="469" y="1279"/>
                  </a:lnTo>
                  <a:lnTo>
                    <a:pt x="469" y="1274"/>
                  </a:lnTo>
                  <a:lnTo>
                    <a:pt x="469" y="1272"/>
                  </a:lnTo>
                  <a:lnTo>
                    <a:pt x="469" y="1271"/>
                  </a:lnTo>
                  <a:lnTo>
                    <a:pt x="471" y="1271"/>
                  </a:lnTo>
                  <a:lnTo>
                    <a:pt x="471" y="1269"/>
                  </a:lnTo>
                  <a:lnTo>
                    <a:pt x="471" y="1269"/>
                  </a:lnTo>
                  <a:lnTo>
                    <a:pt x="469" y="1267"/>
                  </a:lnTo>
                  <a:lnTo>
                    <a:pt x="469" y="1264"/>
                  </a:lnTo>
                  <a:lnTo>
                    <a:pt x="467" y="1258"/>
                  </a:lnTo>
                  <a:lnTo>
                    <a:pt x="480" y="1250"/>
                  </a:lnTo>
                  <a:lnTo>
                    <a:pt x="487" y="1239"/>
                  </a:lnTo>
                  <a:lnTo>
                    <a:pt x="492" y="1227"/>
                  </a:lnTo>
                  <a:lnTo>
                    <a:pt x="499" y="1213"/>
                  </a:lnTo>
                  <a:lnTo>
                    <a:pt x="480" y="1208"/>
                  </a:lnTo>
                  <a:lnTo>
                    <a:pt x="466" y="1199"/>
                  </a:lnTo>
                  <a:lnTo>
                    <a:pt x="452" y="1185"/>
                  </a:lnTo>
                  <a:lnTo>
                    <a:pt x="462" y="1175"/>
                  </a:lnTo>
                  <a:lnTo>
                    <a:pt x="471" y="1166"/>
                  </a:lnTo>
                  <a:lnTo>
                    <a:pt x="480" y="1155"/>
                  </a:lnTo>
                  <a:lnTo>
                    <a:pt x="466" y="1155"/>
                  </a:lnTo>
                  <a:lnTo>
                    <a:pt x="457" y="1154"/>
                  </a:lnTo>
                  <a:lnTo>
                    <a:pt x="448" y="1143"/>
                  </a:lnTo>
                  <a:lnTo>
                    <a:pt x="454" y="1141"/>
                  </a:lnTo>
                  <a:lnTo>
                    <a:pt x="457" y="1141"/>
                  </a:lnTo>
                  <a:lnTo>
                    <a:pt x="461" y="1140"/>
                  </a:lnTo>
                  <a:lnTo>
                    <a:pt x="462" y="1138"/>
                  </a:lnTo>
                  <a:lnTo>
                    <a:pt x="462" y="1134"/>
                  </a:lnTo>
                  <a:lnTo>
                    <a:pt x="464" y="1129"/>
                  </a:lnTo>
                  <a:lnTo>
                    <a:pt x="461" y="1127"/>
                  </a:lnTo>
                  <a:lnTo>
                    <a:pt x="459" y="1126"/>
                  </a:lnTo>
                  <a:lnTo>
                    <a:pt x="459" y="1126"/>
                  </a:lnTo>
                  <a:lnTo>
                    <a:pt x="459" y="1126"/>
                  </a:lnTo>
                  <a:lnTo>
                    <a:pt x="459" y="1126"/>
                  </a:lnTo>
                  <a:lnTo>
                    <a:pt x="457" y="1124"/>
                  </a:lnTo>
                  <a:lnTo>
                    <a:pt x="457" y="1120"/>
                  </a:lnTo>
                  <a:lnTo>
                    <a:pt x="461" y="1120"/>
                  </a:lnTo>
                  <a:lnTo>
                    <a:pt x="461" y="1117"/>
                  </a:lnTo>
                  <a:lnTo>
                    <a:pt x="494" y="1117"/>
                  </a:lnTo>
                  <a:lnTo>
                    <a:pt x="525" y="1120"/>
                  </a:lnTo>
                  <a:lnTo>
                    <a:pt x="529" y="1115"/>
                  </a:lnTo>
                  <a:lnTo>
                    <a:pt x="532" y="1112"/>
                  </a:lnTo>
                  <a:lnTo>
                    <a:pt x="536" y="1108"/>
                  </a:lnTo>
                  <a:lnTo>
                    <a:pt x="539" y="1107"/>
                  </a:lnTo>
                  <a:lnTo>
                    <a:pt x="543" y="1103"/>
                  </a:lnTo>
                  <a:lnTo>
                    <a:pt x="546" y="1100"/>
                  </a:lnTo>
                  <a:lnTo>
                    <a:pt x="548" y="1094"/>
                  </a:lnTo>
                  <a:lnTo>
                    <a:pt x="541" y="1094"/>
                  </a:lnTo>
                  <a:lnTo>
                    <a:pt x="536" y="1093"/>
                  </a:lnTo>
                  <a:lnTo>
                    <a:pt x="530" y="1093"/>
                  </a:lnTo>
                  <a:lnTo>
                    <a:pt x="525" y="1091"/>
                  </a:lnTo>
                  <a:lnTo>
                    <a:pt x="523" y="1089"/>
                  </a:lnTo>
                  <a:lnTo>
                    <a:pt x="523" y="1087"/>
                  </a:lnTo>
                  <a:lnTo>
                    <a:pt x="523" y="1087"/>
                  </a:lnTo>
                  <a:lnTo>
                    <a:pt x="523" y="1086"/>
                  </a:lnTo>
                  <a:lnTo>
                    <a:pt x="522" y="1082"/>
                  </a:lnTo>
                  <a:lnTo>
                    <a:pt x="532" y="1073"/>
                  </a:lnTo>
                  <a:lnTo>
                    <a:pt x="541" y="1059"/>
                  </a:lnTo>
                  <a:lnTo>
                    <a:pt x="544" y="1044"/>
                  </a:lnTo>
                  <a:lnTo>
                    <a:pt x="567" y="1042"/>
                  </a:lnTo>
                  <a:lnTo>
                    <a:pt x="586" y="1037"/>
                  </a:lnTo>
                  <a:lnTo>
                    <a:pt x="595" y="1024"/>
                  </a:lnTo>
                  <a:lnTo>
                    <a:pt x="598" y="1024"/>
                  </a:lnTo>
                  <a:close/>
                  <a:moveTo>
                    <a:pt x="611" y="921"/>
                  </a:moveTo>
                  <a:lnTo>
                    <a:pt x="614" y="921"/>
                  </a:lnTo>
                  <a:lnTo>
                    <a:pt x="616" y="921"/>
                  </a:lnTo>
                  <a:lnTo>
                    <a:pt x="618" y="921"/>
                  </a:lnTo>
                  <a:lnTo>
                    <a:pt x="618" y="923"/>
                  </a:lnTo>
                  <a:lnTo>
                    <a:pt x="619" y="923"/>
                  </a:lnTo>
                  <a:lnTo>
                    <a:pt x="619" y="925"/>
                  </a:lnTo>
                  <a:lnTo>
                    <a:pt x="621" y="928"/>
                  </a:lnTo>
                  <a:lnTo>
                    <a:pt x="611" y="932"/>
                  </a:lnTo>
                  <a:lnTo>
                    <a:pt x="611" y="921"/>
                  </a:lnTo>
                  <a:close/>
                  <a:moveTo>
                    <a:pt x="633" y="906"/>
                  </a:moveTo>
                  <a:lnTo>
                    <a:pt x="637" y="909"/>
                  </a:lnTo>
                  <a:lnTo>
                    <a:pt x="639" y="913"/>
                  </a:lnTo>
                  <a:lnTo>
                    <a:pt x="637" y="915"/>
                  </a:lnTo>
                  <a:lnTo>
                    <a:pt x="635" y="916"/>
                  </a:lnTo>
                  <a:lnTo>
                    <a:pt x="632" y="918"/>
                  </a:lnTo>
                  <a:lnTo>
                    <a:pt x="625" y="921"/>
                  </a:lnTo>
                  <a:lnTo>
                    <a:pt x="626" y="916"/>
                  </a:lnTo>
                  <a:lnTo>
                    <a:pt x="628" y="913"/>
                  </a:lnTo>
                  <a:lnTo>
                    <a:pt x="630" y="911"/>
                  </a:lnTo>
                  <a:lnTo>
                    <a:pt x="632" y="909"/>
                  </a:lnTo>
                  <a:lnTo>
                    <a:pt x="633" y="906"/>
                  </a:lnTo>
                  <a:close/>
                  <a:moveTo>
                    <a:pt x="637" y="874"/>
                  </a:moveTo>
                  <a:lnTo>
                    <a:pt x="649" y="874"/>
                  </a:lnTo>
                  <a:lnTo>
                    <a:pt x="649" y="890"/>
                  </a:lnTo>
                  <a:lnTo>
                    <a:pt x="640" y="890"/>
                  </a:lnTo>
                  <a:lnTo>
                    <a:pt x="640" y="887"/>
                  </a:lnTo>
                  <a:lnTo>
                    <a:pt x="639" y="885"/>
                  </a:lnTo>
                  <a:lnTo>
                    <a:pt x="639" y="883"/>
                  </a:lnTo>
                  <a:lnTo>
                    <a:pt x="639" y="881"/>
                  </a:lnTo>
                  <a:lnTo>
                    <a:pt x="637" y="878"/>
                  </a:lnTo>
                  <a:lnTo>
                    <a:pt x="637" y="874"/>
                  </a:lnTo>
                  <a:close/>
                  <a:moveTo>
                    <a:pt x="583" y="874"/>
                  </a:moveTo>
                  <a:lnTo>
                    <a:pt x="586" y="876"/>
                  </a:lnTo>
                  <a:lnTo>
                    <a:pt x="586" y="878"/>
                  </a:lnTo>
                  <a:lnTo>
                    <a:pt x="588" y="880"/>
                  </a:lnTo>
                  <a:lnTo>
                    <a:pt x="588" y="881"/>
                  </a:lnTo>
                  <a:lnTo>
                    <a:pt x="590" y="883"/>
                  </a:lnTo>
                  <a:lnTo>
                    <a:pt x="591" y="887"/>
                  </a:lnTo>
                  <a:lnTo>
                    <a:pt x="579" y="887"/>
                  </a:lnTo>
                  <a:lnTo>
                    <a:pt x="579" y="883"/>
                  </a:lnTo>
                  <a:lnTo>
                    <a:pt x="581" y="881"/>
                  </a:lnTo>
                  <a:lnTo>
                    <a:pt x="581" y="880"/>
                  </a:lnTo>
                  <a:lnTo>
                    <a:pt x="581" y="880"/>
                  </a:lnTo>
                  <a:lnTo>
                    <a:pt x="583" y="878"/>
                  </a:lnTo>
                  <a:lnTo>
                    <a:pt x="583" y="874"/>
                  </a:lnTo>
                  <a:close/>
                  <a:moveTo>
                    <a:pt x="586" y="817"/>
                  </a:moveTo>
                  <a:lnTo>
                    <a:pt x="602" y="817"/>
                  </a:lnTo>
                  <a:lnTo>
                    <a:pt x="604" y="820"/>
                  </a:lnTo>
                  <a:lnTo>
                    <a:pt x="604" y="824"/>
                  </a:lnTo>
                  <a:lnTo>
                    <a:pt x="605" y="827"/>
                  </a:lnTo>
                  <a:lnTo>
                    <a:pt x="605" y="832"/>
                  </a:lnTo>
                  <a:lnTo>
                    <a:pt x="600" y="846"/>
                  </a:lnTo>
                  <a:lnTo>
                    <a:pt x="598" y="860"/>
                  </a:lnTo>
                  <a:lnTo>
                    <a:pt x="595" y="874"/>
                  </a:lnTo>
                  <a:lnTo>
                    <a:pt x="591" y="874"/>
                  </a:lnTo>
                  <a:lnTo>
                    <a:pt x="591" y="871"/>
                  </a:lnTo>
                  <a:lnTo>
                    <a:pt x="588" y="862"/>
                  </a:lnTo>
                  <a:lnTo>
                    <a:pt x="586" y="848"/>
                  </a:lnTo>
                  <a:lnTo>
                    <a:pt x="586" y="834"/>
                  </a:lnTo>
                  <a:lnTo>
                    <a:pt x="586" y="822"/>
                  </a:lnTo>
                  <a:lnTo>
                    <a:pt x="586" y="817"/>
                  </a:lnTo>
                  <a:close/>
                  <a:moveTo>
                    <a:pt x="1958" y="791"/>
                  </a:moveTo>
                  <a:lnTo>
                    <a:pt x="1962" y="794"/>
                  </a:lnTo>
                  <a:lnTo>
                    <a:pt x="1965" y="796"/>
                  </a:lnTo>
                  <a:lnTo>
                    <a:pt x="1969" y="798"/>
                  </a:lnTo>
                  <a:lnTo>
                    <a:pt x="1960" y="819"/>
                  </a:lnTo>
                  <a:lnTo>
                    <a:pt x="1949" y="836"/>
                  </a:lnTo>
                  <a:lnTo>
                    <a:pt x="1958" y="845"/>
                  </a:lnTo>
                  <a:lnTo>
                    <a:pt x="1958" y="855"/>
                  </a:lnTo>
                  <a:lnTo>
                    <a:pt x="1955" y="867"/>
                  </a:lnTo>
                  <a:lnTo>
                    <a:pt x="1949" y="883"/>
                  </a:lnTo>
                  <a:lnTo>
                    <a:pt x="1944" y="883"/>
                  </a:lnTo>
                  <a:lnTo>
                    <a:pt x="1941" y="885"/>
                  </a:lnTo>
                  <a:lnTo>
                    <a:pt x="1937" y="887"/>
                  </a:lnTo>
                  <a:lnTo>
                    <a:pt x="1934" y="888"/>
                  </a:lnTo>
                  <a:lnTo>
                    <a:pt x="1928" y="888"/>
                  </a:lnTo>
                  <a:lnTo>
                    <a:pt x="1923" y="890"/>
                  </a:lnTo>
                  <a:lnTo>
                    <a:pt x="1923" y="887"/>
                  </a:lnTo>
                  <a:lnTo>
                    <a:pt x="1920" y="887"/>
                  </a:lnTo>
                  <a:lnTo>
                    <a:pt x="1918" y="876"/>
                  </a:lnTo>
                  <a:lnTo>
                    <a:pt x="1914" y="860"/>
                  </a:lnTo>
                  <a:lnTo>
                    <a:pt x="1913" y="845"/>
                  </a:lnTo>
                  <a:lnTo>
                    <a:pt x="1911" y="829"/>
                  </a:lnTo>
                  <a:lnTo>
                    <a:pt x="1921" y="820"/>
                  </a:lnTo>
                  <a:lnTo>
                    <a:pt x="1928" y="812"/>
                  </a:lnTo>
                  <a:lnTo>
                    <a:pt x="1935" y="803"/>
                  </a:lnTo>
                  <a:lnTo>
                    <a:pt x="1944" y="796"/>
                  </a:lnTo>
                  <a:lnTo>
                    <a:pt x="1958" y="791"/>
                  </a:lnTo>
                  <a:close/>
                  <a:moveTo>
                    <a:pt x="653" y="740"/>
                  </a:moveTo>
                  <a:lnTo>
                    <a:pt x="651" y="763"/>
                  </a:lnTo>
                  <a:lnTo>
                    <a:pt x="646" y="778"/>
                  </a:lnTo>
                  <a:lnTo>
                    <a:pt x="640" y="794"/>
                  </a:lnTo>
                  <a:lnTo>
                    <a:pt x="630" y="801"/>
                  </a:lnTo>
                  <a:lnTo>
                    <a:pt x="619" y="808"/>
                  </a:lnTo>
                  <a:lnTo>
                    <a:pt x="605" y="813"/>
                  </a:lnTo>
                  <a:lnTo>
                    <a:pt x="607" y="810"/>
                  </a:lnTo>
                  <a:lnTo>
                    <a:pt x="607" y="806"/>
                  </a:lnTo>
                  <a:lnTo>
                    <a:pt x="609" y="805"/>
                  </a:lnTo>
                  <a:lnTo>
                    <a:pt x="609" y="801"/>
                  </a:lnTo>
                  <a:lnTo>
                    <a:pt x="611" y="799"/>
                  </a:lnTo>
                  <a:lnTo>
                    <a:pt x="611" y="794"/>
                  </a:lnTo>
                  <a:lnTo>
                    <a:pt x="609" y="792"/>
                  </a:lnTo>
                  <a:lnTo>
                    <a:pt x="607" y="789"/>
                  </a:lnTo>
                  <a:lnTo>
                    <a:pt x="605" y="785"/>
                  </a:lnTo>
                  <a:lnTo>
                    <a:pt x="604" y="782"/>
                  </a:lnTo>
                  <a:lnTo>
                    <a:pt x="604" y="775"/>
                  </a:lnTo>
                  <a:lnTo>
                    <a:pt x="602" y="768"/>
                  </a:lnTo>
                  <a:lnTo>
                    <a:pt x="614" y="761"/>
                  </a:lnTo>
                  <a:lnTo>
                    <a:pt x="625" y="754"/>
                  </a:lnTo>
                  <a:lnTo>
                    <a:pt x="637" y="745"/>
                  </a:lnTo>
                  <a:lnTo>
                    <a:pt x="653" y="740"/>
                  </a:lnTo>
                  <a:close/>
                  <a:moveTo>
                    <a:pt x="810" y="724"/>
                  </a:moveTo>
                  <a:lnTo>
                    <a:pt x="810" y="733"/>
                  </a:lnTo>
                  <a:lnTo>
                    <a:pt x="810" y="740"/>
                  </a:lnTo>
                  <a:lnTo>
                    <a:pt x="808" y="747"/>
                  </a:lnTo>
                  <a:lnTo>
                    <a:pt x="806" y="752"/>
                  </a:lnTo>
                  <a:lnTo>
                    <a:pt x="796" y="764"/>
                  </a:lnTo>
                  <a:lnTo>
                    <a:pt x="783" y="775"/>
                  </a:lnTo>
                  <a:lnTo>
                    <a:pt x="773" y="787"/>
                  </a:lnTo>
                  <a:lnTo>
                    <a:pt x="764" y="803"/>
                  </a:lnTo>
                  <a:lnTo>
                    <a:pt x="768" y="803"/>
                  </a:lnTo>
                  <a:lnTo>
                    <a:pt x="769" y="803"/>
                  </a:lnTo>
                  <a:lnTo>
                    <a:pt x="769" y="803"/>
                  </a:lnTo>
                  <a:lnTo>
                    <a:pt x="769" y="803"/>
                  </a:lnTo>
                  <a:lnTo>
                    <a:pt x="769" y="805"/>
                  </a:lnTo>
                  <a:lnTo>
                    <a:pt x="771" y="806"/>
                  </a:lnTo>
                  <a:lnTo>
                    <a:pt x="771" y="810"/>
                  </a:lnTo>
                  <a:lnTo>
                    <a:pt x="768" y="812"/>
                  </a:lnTo>
                  <a:lnTo>
                    <a:pt x="766" y="813"/>
                  </a:lnTo>
                  <a:lnTo>
                    <a:pt x="766" y="815"/>
                  </a:lnTo>
                  <a:lnTo>
                    <a:pt x="764" y="817"/>
                  </a:lnTo>
                  <a:lnTo>
                    <a:pt x="764" y="820"/>
                  </a:lnTo>
                  <a:lnTo>
                    <a:pt x="764" y="825"/>
                  </a:lnTo>
                  <a:lnTo>
                    <a:pt x="768" y="825"/>
                  </a:lnTo>
                  <a:lnTo>
                    <a:pt x="778" y="817"/>
                  </a:lnTo>
                  <a:lnTo>
                    <a:pt x="792" y="813"/>
                  </a:lnTo>
                  <a:lnTo>
                    <a:pt x="810" y="812"/>
                  </a:lnTo>
                  <a:lnTo>
                    <a:pt x="827" y="813"/>
                  </a:lnTo>
                  <a:lnTo>
                    <a:pt x="845" y="813"/>
                  </a:lnTo>
                  <a:lnTo>
                    <a:pt x="864" y="813"/>
                  </a:lnTo>
                  <a:lnTo>
                    <a:pt x="867" y="825"/>
                  </a:lnTo>
                  <a:lnTo>
                    <a:pt x="869" y="834"/>
                  </a:lnTo>
                  <a:lnTo>
                    <a:pt x="867" y="848"/>
                  </a:lnTo>
                  <a:lnTo>
                    <a:pt x="862" y="866"/>
                  </a:lnTo>
                  <a:lnTo>
                    <a:pt x="853" y="883"/>
                  </a:lnTo>
                  <a:lnTo>
                    <a:pt x="845" y="899"/>
                  </a:lnTo>
                  <a:lnTo>
                    <a:pt x="836" y="915"/>
                  </a:lnTo>
                  <a:lnTo>
                    <a:pt x="827" y="927"/>
                  </a:lnTo>
                  <a:lnTo>
                    <a:pt x="822" y="932"/>
                  </a:lnTo>
                  <a:lnTo>
                    <a:pt x="824" y="935"/>
                  </a:lnTo>
                  <a:lnTo>
                    <a:pt x="825" y="939"/>
                  </a:lnTo>
                  <a:lnTo>
                    <a:pt x="829" y="941"/>
                  </a:lnTo>
                  <a:lnTo>
                    <a:pt x="831" y="944"/>
                  </a:lnTo>
                  <a:lnTo>
                    <a:pt x="831" y="946"/>
                  </a:lnTo>
                  <a:lnTo>
                    <a:pt x="829" y="948"/>
                  </a:lnTo>
                  <a:lnTo>
                    <a:pt x="825" y="951"/>
                  </a:lnTo>
                  <a:lnTo>
                    <a:pt x="818" y="955"/>
                  </a:lnTo>
                  <a:lnTo>
                    <a:pt x="813" y="958"/>
                  </a:lnTo>
                  <a:lnTo>
                    <a:pt x="808" y="960"/>
                  </a:lnTo>
                  <a:lnTo>
                    <a:pt x="803" y="963"/>
                  </a:lnTo>
                  <a:lnTo>
                    <a:pt x="803" y="970"/>
                  </a:lnTo>
                  <a:lnTo>
                    <a:pt x="813" y="970"/>
                  </a:lnTo>
                  <a:lnTo>
                    <a:pt x="817" y="969"/>
                  </a:lnTo>
                  <a:lnTo>
                    <a:pt x="818" y="965"/>
                  </a:lnTo>
                  <a:lnTo>
                    <a:pt x="820" y="965"/>
                  </a:lnTo>
                  <a:lnTo>
                    <a:pt x="824" y="963"/>
                  </a:lnTo>
                  <a:lnTo>
                    <a:pt x="827" y="963"/>
                  </a:lnTo>
                  <a:lnTo>
                    <a:pt x="832" y="963"/>
                  </a:lnTo>
                  <a:lnTo>
                    <a:pt x="845" y="974"/>
                  </a:lnTo>
                  <a:lnTo>
                    <a:pt x="858" y="984"/>
                  </a:lnTo>
                  <a:lnTo>
                    <a:pt x="872" y="997"/>
                  </a:lnTo>
                  <a:lnTo>
                    <a:pt x="883" y="1009"/>
                  </a:lnTo>
                  <a:lnTo>
                    <a:pt x="888" y="1030"/>
                  </a:lnTo>
                  <a:lnTo>
                    <a:pt x="890" y="1051"/>
                  </a:lnTo>
                  <a:lnTo>
                    <a:pt x="893" y="1070"/>
                  </a:lnTo>
                  <a:lnTo>
                    <a:pt x="902" y="1086"/>
                  </a:lnTo>
                  <a:lnTo>
                    <a:pt x="937" y="1101"/>
                  </a:lnTo>
                  <a:lnTo>
                    <a:pt x="944" y="1124"/>
                  </a:lnTo>
                  <a:lnTo>
                    <a:pt x="956" y="1129"/>
                  </a:lnTo>
                  <a:lnTo>
                    <a:pt x="951" y="1152"/>
                  </a:lnTo>
                  <a:lnTo>
                    <a:pt x="953" y="1154"/>
                  </a:lnTo>
                  <a:lnTo>
                    <a:pt x="956" y="1157"/>
                  </a:lnTo>
                  <a:lnTo>
                    <a:pt x="960" y="1159"/>
                  </a:lnTo>
                  <a:lnTo>
                    <a:pt x="963" y="1162"/>
                  </a:lnTo>
                  <a:lnTo>
                    <a:pt x="965" y="1164"/>
                  </a:lnTo>
                  <a:lnTo>
                    <a:pt x="967" y="1166"/>
                  </a:lnTo>
                  <a:lnTo>
                    <a:pt x="968" y="1169"/>
                  </a:lnTo>
                  <a:lnTo>
                    <a:pt x="967" y="1173"/>
                  </a:lnTo>
                  <a:lnTo>
                    <a:pt x="967" y="1173"/>
                  </a:lnTo>
                  <a:lnTo>
                    <a:pt x="963" y="1175"/>
                  </a:lnTo>
                  <a:lnTo>
                    <a:pt x="961" y="1175"/>
                  </a:lnTo>
                  <a:lnTo>
                    <a:pt x="960" y="1175"/>
                  </a:lnTo>
                  <a:lnTo>
                    <a:pt x="960" y="1176"/>
                  </a:lnTo>
                  <a:lnTo>
                    <a:pt x="958" y="1178"/>
                  </a:lnTo>
                  <a:lnTo>
                    <a:pt x="960" y="1182"/>
                  </a:lnTo>
                  <a:lnTo>
                    <a:pt x="963" y="1189"/>
                  </a:lnTo>
                  <a:lnTo>
                    <a:pt x="967" y="1192"/>
                  </a:lnTo>
                  <a:lnTo>
                    <a:pt x="972" y="1197"/>
                  </a:lnTo>
                  <a:lnTo>
                    <a:pt x="977" y="1206"/>
                  </a:lnTo>
                  <a:lnTo>
                    <a:pt x="979" y="1220"/>
                  </a:lnTo>
                  <a:lnTo>
                    <a:pt x="975" y="1223"/>
                  </a:lnTo>
                  <a:lnTo>
                    <a:pt x="972" y="1225"/>
                  </a:lnTo>
                  <a:lnTo>
                    <a:pt x="970" y="1227"/>
                  </a:lnTo>
                  <a:lnTo>
                    <a:pt x="968" y="1230"/>
                  </a:lnTo>
                  <a:lnTo>
                    <a:pt x="967" y="1236"/>
                  </a:lnTo>
                  <a:lnTo>
                    <a:pt x="970" y="1236"/>
                  </a:lnTo>
                  <a:lnTo>
                    <a:pt x="970" y="1239"/>
                  </a:lnTo>
                  <a:lnTo>
                    <a:pt x="984" y="1232"/>
                  </a:lnTo>
                  <a:lnTo>
                    <a:pt x="995" y="1229"/>
                  </a:lnTo>
                  <a:lnTo>
                    <a:pt x="1009" y="1227"/>
                  </a:lnTo>
                  <a:lnTo>
                    <a:pt x="1028" y="1229"/>
                  </a:lnTo>
                  <a:lnTo>
                    <a:pt x="1035" y="1237"/>
                  </a:lnTo>
                  <a:lnTo>
                    <a:pt x="1040" y="1244"/>
                  </a:lnTo>
                  <a:lnTo>
                    <a:pt x="1045" y="1253"/>
                  </a:lnTo>
                  <a:lnTo>
                    <a:pt x="1047" y="1265"/>
                  </a:lnTo>
                  <a:lnTo>
                    <a:pt x="1047" y="1283"/>
                  </a:lnTo>
                  <a:lnTo>
                    <a:pt x="1045" y="1286"/>
                  </a:lnTo>
                  <a:lnTo>
                    <a:pt x="1043" y="1290"/>
                  </a:lnTo>
                  <a:lnTo>
                    <a:pt x="1043" y="1295"/>
                  </a:lnTo>
                  <a:lnTo>
                    <a:pt x="1042" y="1300"/>
                  </a:lnTo>
                  <a:lnTo>
                    <a:pt x="1040" y="1305"/>
                  </a:lnTo>
                  <a:lnTo>
                    <a:pt x="1024" y="1312"/>
                  </a:lnTo>
                  <a:lnTo>
                    <a:pt x="1023" y="1316"/>
                  </a:lnTo>
                  <a:lnTo>
                    <a:pt x="1023" y="1318"/>
                  </a:lnTo>
                  <a:lnTo>
                    <a:pt x="1023" y="1319"/>
                  </a:lnTo>
                  <a:lnTo>
                    <a:pt x="1023" y="1321"/>
                  </a:lnTo>
                  <a:lnTo>
                    <a:pt x="1021" y="1325"/>
                  </a:lnTo>
                  <a:lnTo>
                    <a:pt x="1021" y="1328"/>
                  </a:lnTo>
                  <a:lnTo>
                    <a:pt x="1005" y="1328"/>
                  </a:lnTo>
                  <a:lnTo>
                    <a:pt x="1009" y="1340"/>
                  </a:lnTo>
                  <a:lnTo>
                    <a:pt x="1005" y="1344"/>
                  </a:lnTo>
                  <a:lnTo>
                    <a:pt x="1002" y="1347"/>
                  </a:lnTo>
                  <a:lnTo>
                    <a:pt x="998" y="1351"/>
                  </a:lnTo>
                  <a:lnTo>
                    <a:pt x="1002" y="1353"/>
                  </a:lnTo>
                  <a:lnTo>
                    <a:pt x="1003" y="1353"/>
                  </a:lnTo>
                  <a:lnTo>
                    <a:pt x="1005" y="1354"/>
                  </a:lnTo>
                  <a:lnTo>
                    <a:pt x="1007" y="1354"/>
                  </a:lnTo>
                  <a:lnTo>
                    <a:pt x="1007" y="1356"/>
                  </a:lnTo>
                  <a:lnTo>
                    <a:pt x="1009" y="1360"/>
                  </a:lnTo>
                  <a:lnTo>
                    <a:pt x="1033" y="1354"/>
                  </a:lnTo>
                  <a:lnTo>
                    <a:pt x="1033" y="1377"/>
                  </a:lnTo>
                  <a:lnTo>
                    <a:pt x="1026" y="1381"/>
                  </a:lnTo>
                  <a:lnTo>
                    <a:pt x="1023" y="1382"/>
                  </a:lnTo>
                  <a:lnTo>
                    <a:pt x="1019" y="1386"/>
                  </a:lnTo>
                  <a:lnTo>
                    <a:pt x="1017" y="1388"/>
                  </a:lnTo>
                  <a:lnTo>
                    <a:pt x="1016" y="1391"/>
                  </a:lnTo>
                  <a:lnTo>
                    <a:pt x="1012" y="1395"/>
                  </a:lnTo>
                  <a:lnTo>
                    <a:pt x="1009" y="1398"/>
                  </a:lnTo>
                  <a:lnTo>
                    <a:pt x="993" y="1405"/>
                  </a:lnTo>
                  <a:lnTo>
                    <a:pt x="968" y="1408"/>
                  </a:lnTo>
                  <a:lnTo>
                    <a:pt x="944" y="1408"/>
                  </a:lnTo>
                  <a:lnTo>
                    <a:pt x="921" y="1407"/>
                  </a:lnTo>
                  <a:lnTo>
                    <a:pt x="906" y="1405"/>
                  </a:lnTo>
                  <a:lnTo>
                    <a:pt x="906" y="1410"/>
                  </a:lnTo>
                  <a:lnTo>
                    <a:pt x="904" y="1414"/>
                  </a:lnTo>
                  <a:lnTo>
                    <a:pt x="904" y="1415"/>
                  </a:lnTo>
                  <a:lnTo>
                    <a:pt x="902" y="1417"/>
                  </a:lnTo>
                  <a:lnTo>
                    <a:pt x="900" y="1417"/>
                  </a:lnTo>
                  <a:lnTo>
                    <a:pt x="899" y="1419"/>
                  </a:lnTo>
                  <a:lnTo>
                    <a:pt x="893" y="1421"/>
                  </a:lnTo>
                  <a:lnTo>
                    <a:pt x="893" y="1424"/>
                  </a:lnTo>
                  <a:lnTo>
                    <a:pt x="892" y="1424"/>
                  </a:lnTo>
                  <a:lnTo>
                    <a:pt x="892" y="1424"/>
                  </a:lnTo>
                  <a:lnTo>
                    <a:pt x="890" y="1424"/>
                  </a:lnTo>
                  <a:lnTo>
                    <a:pt x="890" y="1422"/>
                  </a:lnTo>
                  <a:lnTo>
                    <a:pt x="890" y="1421"/>
                  </a:lnTo>
                  <a:lnTo>
                    <a:pt x="890" y="1421"/>
                  </a:lnTo>
                  <a:lnTo>
                    <a:pt x="879" y="1417"/>
                  </a:lnTo>
                  <a:lnTo>
                    <a:pt x="862" y="1415"/>
                  </a:lnTo>
                  <a:lnTo>
                    <a:pt x="841" y="1415"/>
                  </a:lnTo>
                  <a:lnTo>
                    <a:pt x="820" y="1415"/>
                  </a:lnTo>
                  <a:lnTo>
                    <a:pt x="801" y="1417"/>
                  </a:lnTo>
                  <a:lnTo>
                    <a:pt x="787" y="1421"/>
                  </a:lnTo>
                  <a:lnTo>
                    <a:pt x="785" y="1435"/>
                  </a:lnTo>
                  <a:lnTo>
                    <a:pt x="780" y="1445"/>
                  </a:lnTo>
                  <a:lnTo>
                    <a:pt x="768" y="1450"/>
                  </a:lnTo>
                  <a:lnTo>
                    <a:pt x="757" y="1445"/>
                  </a:lnTo>
                  <a:lnTo>
                    <a:pt x="747" y="1442"/>
                  </a:lnTo>
                  <a:lnTo>
                    <a:pt x="736" y="1442"/>
                  </a:lnTo>
                  <a:lnTo>
                    <a:pt x="729" y="1440"/>
                  </a:lnTo>
                  <a:lnTo>
                    <a:pt x="724" y="1445"/>
                  </a:lnTo>
                  <a:lnTo>
                    <a:pt x="719" y="1450"/>
                  </a:lnTo>
                  <a:lnTo>
                    <a:pt x="714" y="1457"/>
                  </a:lnTo>
                  <a:lnTo>
                    <a:pt x="708" y="1463"/>
                  </a:lnTo>
                  <a:lnTo>
                    <a:pt x="701" y="1466"/>
                  </a:lnTo>
                  <a:lnTo>
                    <a:pt x="698" y="1466"/>
                  </a:lnTo>
                  <a:lnTo>
                    <a:pt x="687" y="1464"/>
                  </a:lnTo>
                  <a:lnTo>
                    <a:pt x="679" y="1461"/>
                  </a:lnTo>
                  <a:lnTo>
                    <a:pt x="672" y="1454"/>
                  </a:lnTo>
                  <a:lnTo>
                    <a:pt x="689" y="1442"/>
                  </a:lnTo>
                  <a:lnTo>
                    <a:pt x="703" y="1429"/>
                  </a:lnTo>
                  <a:lnTo>
                    <a:pt x="714" y="1415"/>
                  </a:lnTo>
                  <a:lnTo>
                    <a:pt x="722" y="1401"/>
                  </a:lnTo>
                  <a:lnTo>
                    <a:pt x="731" y="1391"/>
                  </a:lnTo>
                  <a:lnTo>
                    <a:pt x="742" y="1381"/>
                  </a:lnTo>
                  <a:lnTo>
                    <a:pt x="757" y="1374"/>
                  </a:lnTo>
                  <a:lnTo>
                    <a:pt x="776" y="1370"/>
                  </a:lnTo>
                  <a:lnTo>
                    <a:pt x="803" y="1370"/>
                  </a:lnTo>
                  <a:lnTo>
                    <a:pt x="804" y="1365"/>
                  </a:lnTo>
                  <a:lnTo>
                    <a:pt x="808" y="1360"/>
                  </a:lnTo>
                  <a:lnTo>
                    <a:pt x="811" y="1354"/>
                  </a:lnTo>
                  <a:lnTo>
                    <a:pt x="817" y="1351"/>
                  </a:lnTo>
                  <a:lnTo>
                    <a:pt x="817" y="1347"/>
                  </a:lnTo>
                  <a:lnTo>
                    <a:pt x="810" y="1347"/>
                  </a:lnTo>
                  <a:lnTo>
                    <a:pt x="803" y="1354"/>
                  </a:lnTo>
                  <a:lnTo>
                    <a:pt x="794" y="1358"/>
                  </a:lnTo>
                  <a:lnTo>
                    <a:pt x="778" y="1360"/>
                  </a:lnTo>
                  <a:lnTo>
                    <a:pt x="771" y="1349"/>
                  </a:lnTo>
                  <a:lnTo>
                    <a:pt x="762" y="1346"/>
                  </a:lnTo>
                  <a:lnTo>
                    <a:pt x="752" y="1346"/>
                  </a:lnTo>
                  <a:lnTo>
                    <a:pt x="740" y="1344"/>
                  </a:lnTo>
                  <a:lnTo>
                    <a:pt x="740" y="1332"/>
                  </a:lnTo>
                  <a:lnTo>
                    <a:pt x="707" y="1344"/>
                  </a:lnTo>
                  <a:lnTo>
                    <a:pt x="701" y="1332"/>
                  </a:lnTo>
                  <a:lnTo>
                    <a:pt x="696" y="1323"/>
                  </a:lnTo>
                  <a:lnTo>
                    <a:pt x="691" y="1312"/>
                  </a:lnTo>
                  <a:lnTo>
                    <a:pt x="707" y="1307"/>
                  </a:lnTo>
                  <a:lnTo>
                    <a:pt x="724" y="1300"/>
                  </a:lnTo>
                  <a:lnTo>
                    <a:pt x="740" y="1290"/>
                  </a:lnTo>
                  <a:lnTo>
                    <a:pt x="749" y="1278"/>
                  </a:lnTo>
                  <a:lnTo>
                    <a:pt x="752" y="1267"/>
                  </a:lnTo>
                  <a:lnTo>
                    <a:pt x="752" y="1253"/>
                  </a:lnTo>
                  <a:lnTo>
                    <a:pt x="752" y="1239"/>
                  </a:lnTo>
                  <a:lnTo>
                    <a:pt x="749" y="1239"/>
                  </a:lnTo>
                  <a:lnTo>
                    <a:pt x="749" y="1236"/>
                  </a:lnTo>
                  <a:lnTo>
                    <a:pt x="743" y="1237"/>
                  </a:lnTo>
                  <a:lnTo>
                    <a:pt x="740" y="1239"/>
                  </a:lnTo>
                  <a:lnTo>
                    <a:pt x="736" y="1241"/>
                  </a:lnTo>
                  <a:lnTo>
                    <a:pt x="733" y="1241"/>
                  </a:lnTo>
                  <a:lnTo>
                    <a:pt x="728" y="1243"/>
                  </a:lnTo>
                  <a:lnTo>
                    <a:pt x="721" y="1243"/>
                  </a:lnTo>
                  <a:lnTo>
                    <a:pt x="721" y="1236"/>
                  </a:lnTo>
                  <a:lnTo>
                    <a:pt x="726" y="1232"/>
                  </a:lnTo>
                  <a:lnTo>
                    <a:pt x="731" y="1230"/>
                  </a:lnTo>
                  <a:lnTo>
                    <a:pt x="735" y="1227"/>
                  </a:lnTo>
                  <a:lnTo>
                    <a:pt x="738" y="1222"/>
                  </a:lnTo>
                  <a:lnTo>
                    <a:pt x="740" y="1216"/>
                  </a:lnTo>
                  <a:lnTo>
                    <a:pt x="736" y="1213"/>
                  </a:lnTo>
                  <a:lnTo>
                    <a:pt x="733" y="1209"/>
                  </a:lnTo>
                  <a:lnTo>
                    <a:pt x="731" y="1204"/>
                  </a:lnTo>
                  <a:lnTo>
                    <a:pt x="729" y="1197"/>
                  </a:lnTo>
                  <a:lnTo>
                    <a:pt x="729" y="1190"/>
                  </a:lnTo>
                  <a:lnTo>
                    <a:pt x="736" y="1190"/>
                  </a:lnTo>
                  <a:lnTo>
                    <a:pt x="742" y="1192"/>
                  </a:lnTo>
                  <a:lnTo>
                    <a:pt x="745" y="1194"/>
                  </a:lnTo>
                  <a:lnTo>
                    <a:pt x="747" y="1196"/>
                  </a:lnTo>
                  <a:lnTo>
                    <a:pt x="750" y="1197"/>
                  </a:lnTo>
                  <a:lnTo>
                    <a:pt x="752" y="1199"/>
                  </a:lnTo>
                  <a:lnTo>
                    <a:pt x="755" y="1201"/>
                  </a:lnTo>
                  <a:lnTo>
                    <a:pt x="768" y="1203"/>
                  </a:lnTo>
                  <a:lnTo>
                    <a:pt x="778" y="1199"/>
                  </a:lnTo>
                  <a:lnTo>
                    <a:pt x="787" y="1197"/>
                  </a:lnTo>
                  <a:lnTo>
                    <a:pt x="797" y="1197"/>
                  </a:lnTo>
                  <a:lnTo>
                    <a:pt x="799" y="1194"/>
                  </a:lnTo>
                  <a:lnTo>
                    <a:pt x="801" y="1192"/>
                  </a:lnTo>
                  <a:lnTo>
                    <a:pt x="801" y="1192"/>
                  </a:lnTo>
                  <a:lnTo>
                    <a:pt x="801" y="1192"/>
                  </a:lnTo>
                  <a:lnTo>
                    <a:pt x="801" y="1192"/>
                  </a:lnTo>
                  <a:lnTo>
                    <a:pt x="803" y="1192"/>
                  </a:lnTo>
                  <a:lnTo>
                    <a:pt x="806" y="1190"/>
                  </a:lnTo>
                  <a:lnTo>
                    <a:pt x="804" y="1171"/>
                  </a:lnTo>
                  <a:lnTo>
                    <a:pt x="808" y="1154"/>
                  </a:lnTo>
                  <a:lnTo>
                    <a:pt x="813" y="1133"/>
                  </a:lnTo>
                  <a:lnTo>
                    <a:pt x="806" y="1133"/>
                  </a:lnTo>
                  <a:lnTo>
                    <a:pt x="804" y="1134"/>
                  </a:lnTo>
                  <a:lnTo>
                    <a:pt x="803" y="1136"/>
                  </a:lnTo>
                  <a:lnTo>
                    <a:pt x="801" y="1136"/>
                  </a:lnTo>
                  <a:lnTo>
                    <a:pt x="801" y="1136"/>
                  </a:lnTo>
                  <a:lnTo>
                    <a:pt x="799" y="1136"/>
                  </a:lnTo>
                  <a:lnTo>
                    <a:pt x="797" y="1136"/>
                  </a:lnTo>
                  <a:lnTo>
                    <a:pt x="783" y="1115"/>
                  </a:lnTo>
                  <a:lnTo>
                    <a:pt x="775" y="1091"/>
                  </a:lnTo>
                  <a:lnTo>
                    <a:pt x="780" y="1084"/>
                  </a:lnTo>
                  <a:lnTo>
                    <a:pt x="783" y="1077"/>
                  </a:lnTo>
                  <a:lnTo>
                    <a:pt x="787" y="1070"/>
                  </a:lnTo>
                  <a:lnTo>
                    <a:pt x="790" y="1063"/>
                  </a:lnTo>
                  <a:lnTo>
                    <a:pt x="783" y="1063"/>
                  </a:lnTo>
                  <a:lnTo>
                    <a:pt x="773" y="1073"/>
                  </a:lnTo>
                  <a:lnTo>
                    <a:pt x="761" y="1077"/>
                  </a:lnTo>
                  <a:lnTo>
                    <a:pt x="745" y="1075"/>
                  </a:lnTo>
                  <a:lnTo>
                    <a:pt x="745" y="1086"/>
                  </a:lnTo>
                  <a:lnTo>
                    <a:pt x="736" y="1084"/>
                  </a:lnTo>
                  <a:lnTo>
                    <a:pt x="731" y="1082"/>
                  </a:lnTo>
                  <a:lnTo>
                    <a:pt x="728" y="1080"/>
                  </a:lnTo>
                  <a:lnTo>
                    <a:pt x="722" y="1079"/>
                  </a:lnTo>
                  <a:lnTo>
                    <a:pt x="717" y="1075"/>
                  </a:lnTo>
                  <a:lnTo>
                    <a:pt x="717" y="1079"/>
                  </a:lnTo>
                  <a:lnTo>
                    <a:pt x="717" y="1082"/>
                  </a:lnTo>
                  <a:lnTo>
                    <a:pt x="717" y="1084"/>
                  </a:lnTo>
                  <a:lnTo>
                    <a:pt x="717" y="1086"/>
                  </a:lnTo>
                  <a:lnTo>
                    <a:pt x="715" y="1087"/>
                  </a:lnTo>
                  <a:lnTo>
                    <a:pt x="714" y="1087"/>
                  </a:lnTo>
                  <a:lnTo>
                    <a:pt x="710" y="1091"/>
                  </a:lnTo>
                  <a:lnTo>
                    <a:pt x="710" y="1082"/>
                  </a:lnTo>
                  <a:lnTo>
                    <a:pt x="705" y="1079"/>
                  </a:lnTo>
                  <a:lnTo>
                    <a:pt x="703" y="1073"/>
                  </a:lnTo>
                  <a:lnTo>
                    <a:pt x="701" y="1070"/>
                  </a:lnTo>
                  <a:lnTo>
                    <a:pt x="700" y="1063"/>
                  </a:lnTo>
                  <a:lnTo>
                    <a:pt x="698" y="1056"/>
                  </a:lnTo>
                  <a:lnTo>
                    <a:pt x="710" y="1042"/>
                  </a:lnTo>
                  <a:lnTo>
                    <a:pt x="719" y="1024"/>
                  </a:lnTo>
                  <a:lnTo>
                    <a:pt x="726" y="1005"/>
                  </a:lnTo>
                  <a:lnTo>
                    <a:pt x="714" y="1000"/>
                  </a:lnTo>
                  <a:lnTo>
                    <a:pt x="705" y="993"/>
                  </a:lnTo>
                  <a:lnTo>
                    <a:pt x="694" y="986"/>
                  </a:lnTo>
                  <a:lnTo>
                    <a:pt x="694" y="990"/>
                  </a:lnTo>
                  <a:lnTo>
                    <a:pt x="703" y="998"/>
                  </a:lnTo>
                  <a:lnTo>
                    <a:pt x="707" y="1009"/>
                  </a:lnTo>
                  <a:lnTo>
                    <a:pt x="710" y="1021"/>
                  </a:lnTo>
                  <a:lnTo>
                    <a:pt x="691" y="1021"/>
                  </a:lnTo>
                  <a:lnTo>
                    <a:pt x="689" y="1017"/>
                  </a:lnTo>
                  <a:lnTo>
                    <a:pt x="689" y="1016"/>
                  </a:lnTo>
                  <a:lnTo>
                    <a:pt x="689" y="1016"/>
                  </a:lnTo>
                  <a:lnTo>
                    <a:pt x="687" y="1014"/>
                  </a:lnTo>
                  <a:lnTo>
                    <a:pt x="687" y="1014"/>
                  </a:lnTo>
                  <a:lnTo>
                    <a:pt x="686" y="1019"/>
                  </a:lnTo>
                  <a:lnTo>
                    <a:pt x="686" y="1023"/>
                  </a:lnTo>
                  <a:lnTo>
                    <a:pt x="686" y="1026"/>
                  </a:lnTo>
                  <a:lnTo>
                    <a:pt x="684" y="1028"/>
                  </a:lnTo>
                  <a:lnTo>
                    <a:pt x="682" y="1030"/>
                  </a:lnTo>
                  <a:lnTo>
                    <a:pt x="680" y="1030"/>
                  </a:lnTo>
                  <a:lnTo>
                    <a:pt x="675" y="1031"/>
                  </a:lnTo>
                  <a:lnTo>
                    <a:pt x="673" y="1033"/>
                  </a:lnTo>
                  <a:lnTo>
                    <a:pt x="673" y="1035"/>
                  </a:lnTo>
                  <a:lnTo>
                    <a:pt x="672" y="1035"/>
                  </a:lnTo>
                  <a:lnTo>
                    <a:pt x="670" y="1035"/>
                  </a:lnTo>
                  <a:lnTo>
                    <a:pt x="668" y="1037"/>
                  </a:lnTo>
                  <a:lnTo>
                    <a:pt x="668" y="1021"/>
                  </a:lnTo>
                  <a:lnTo>
                    <a:pt x="673" y="1009"/>
                  </a:lnTo>
                  <a:lnTo>
                    <a:pt x="675" y="993"/>
                  </a:lnTo>
                  <a:lnTo>
                    <a:pt x="675" y="974"/>
                  </a:lnTo>
                  <a:lnTo>
                    <a:pt x="672" y="974"/>
                  </a:lnTo>
                  <a:lnTo>
                    <a:pt x="672" y="979"/>
                  </a:lnTo>
                  <a:lnTo>
                    <a:pt x="665" y="988"/>
                  </a:lnTo>
                  <a:lnTo>
                    <a:pt x="659" y="997"/>
                  </a:lnTo>
                  <a:lnTo>
                    <a:pt x="653" y="1005"/>
                  </a:lnTo>
                  <a:lnTo>
                    <a:pt x="640" y="1009"/>
                  </a:lnTo>
                  <a:lnTo>
                    <a:pt x="640" y="1005"/>
                  </a:lnTo>
                  <a:lnTo>
                    <a:pt x="642" y="1004"/>
                  </a:lnTo>
                  <a:lnTo>
                    <a:pt x="642" y="1002"/>
                  </a:lnTo>
                  <a:lnTo>
                    <a:pt x="642" y="1002"/>
                  </a:lnTo>
                  <a:lnTo>
                    <a:pt x="642" y="1000"/>
                  </a:lnTo>
                  <a:lnTo>
                    <a:pt x="640" y="998"/>
                  </a:lnTo>
                  <a:lnTo>
                    <a:pt x="639" y="997"/>
                  </a:lnTo>
                  <a:lnTo>
                    <a:pt x="635" y="997"/>
                  </a:lnTo>
                  <a:lnTo>
                    <a:pt x="635" y="997"/>
                  </a:lnTo>
                  <a:lnTo>
                    <a:pt x="633" y="995"/>
                  </a:lnTo>
                  <a:lnTo>
                    <a:pt x="633" y="991"/>
                  </a:lnTo>
                  <a:lnTo>
                    <a:pt x="633" y="986"/>
                  </a:lnTo>
                  <a:lnTo>
                    <a:pt x="646" y="979"/>
                  </a:lnTo>
                  <a:lnTo>
                    <a:pt x="658" y="972"/>
                  </a:lnTo>
                  <a:lnTo>
                    <a:pt x="668" y="963"/>
                  </a:lnTo>
                  <a:lnTo>
                    <a:pt x="675" y="951"/>
                  </a:lnTo>
                  <a:lnTo>
                    <a:pt x="679" y="937"/>
                  </a:lnTo>
                  <a:lnTo>
                    <a:pt x="682" y="932"/>
                  </a:lnTo>
                  <a:lnTo>
                    <a:pt x="684" y="928"/>
                  </a:lnTo>
                  <a:lnTo>
                    <a:pt x="687" y="925"/>
                  </a:lnTo>
                  <a:lnTo>
                    <a:pt x="679" y="925"/>
                  </a:lnTo>
                  <a:lnTo>
                    <a:pt x="679" y="932"/>
                  </a:lnTo>
                  <a:lnTo>
                    <a:pt x="677" y="937"/>
                  </a:lnTo>
                  <a:lnTo>
                    <a:pt x="675" y="941"/>
                  </a:lnTo>
                  <a:lnTo>
                    <a:pt x="672" y="942"/>
                  </a:lnTo>
                  <a:lnTo>
                    <a:pt x="666" y="942"/>
                  </a:lnTo>
                  <a:lnTo>
                    <a:pt x="659" y="944"/>
                  </a:lnTo>
                  <a:lnTo>
                    <a:pt x="656" y="946"/>
                  </a:lnTo>
                  <a:lnTo>
                    <a:pt x="653" y="948"/>
                  </a:lnTo>
                  <a:lnTo>
                    <a:pt x="647" y="948"/>
                  </a:lnTo>
                  <a:lnTo>
                    <a:pt x="640" y="948"/>
                  </a:lnTo>
                  <a:lnTo>
                    <a:pt x="642" y="934"/>
                  </a:lnTo>
                  <a:lnTo>
                    <a:pt x="644" y="923"/>
                  </a:lnTo>
                  <a:lnTo>
                    <a:pt x="647" y="913"/>
                  </a:lnTo>
                  <a:lnTo>
                    <a:pt x="653" y="897"/>
                  </a:lnTo>
                  <a:lnTo>
                    <a:pt x="663" y="897"/>
                  </a:lnTo>
                  <a:lnTo>
                    <a:pt x="665" y="892"/>
                  </a:lnTo>
                  <a:lnTo>
                    <a:pt x="665" y="887"/>
                  </a:lnTo>
                  <a:lnTo>
                    <a:pt x="666" y="883"/>
                  </a:lnTo>
                  <a:lnTo>
                    <a:pt x="668" y="880"/>
                  </a:lnTo>
                  <a:lnTo>
                    <a:pt x="656" y="880"/>
                  </a:lnTo>
                  <a:lnTo>
                    <a:pt x="656" y="867"/>
                  </a:lnTo>
                  <a:lnTo>
                    <a:pt x="640" y="867"/>
                  </a:lnTo>
                  <a:lnTo>
                    <a:pt x="633" y="857"/>
                  </a:lnTo>
                  <a:lnTo>
                    <a:pt x="625" y="848"/>
                  </a:lnTo>
                  <a:lnTo>
                    <a:pt x="618" y="836"/>
                  </a:lnTo>
                  <a:lnTo>
                    <a:pt x="623" y="832"/>
                  </a:lnTo>
                  <a:lnTo>
                    <a:pt x="626" y="831"/>
                  </a:lnTo>
                  <a:lnTo>
                    <a:pt x="630" y="829"/>
                  </a:lnTo>
                  <a:lnTo>
                    <a:pt x="633" y="825"/>
                  </a:lnTo>
                  <a:lnTo>
                    <a:pt x="635" y="824"/>
                  </a:lnTo>
                  <a:lnTo>
                    <a:pt x="639" y="819"/>
                  </a:lnTo>
                  <a:lnTo>
                    <a:pt x="640" y="813"/>
                  </a:lnTo>
                  <a:lnTo>
                    <a:pt x="644" y="815"/>
                  </a:lnTo>
                  <a:lnTo>
                    <a:pt x="646" y="815"/>
                  </a:lnTo>
                  <a:lnTo>
                    <a:pt x="646" y="815"/>
                  </a:lnTo>
                  <a:lnTo>
                    <a:pt x="647" y="817"/>
                  </a:lnTo>
                  <a:lnTo>
                    <a:pt x="649" y="817"/>
                  </a:lnTo>
                  <a:lnTo>
                    <a:pt x="654" y="827"/>
                  </a:lnTo>
                  <a:lnTo>
                    <a:pt x="656" y="839"/>
                  </a:lnTo>
                  <a:lnTo>
                    <a:pt x="659" y="852"/>
                  </a:lnTo>
                  <a:lnTo>
                    <a:pt x="672" y="855"/>
                  </a:lnTo>
                  <a:lnTo>
                    <a:pt x="672" y="848"/>
                  </a:lnTo>
                  <a:lnTo>
                    <a:pt x="666" y="834"/>
                  </a:lnTo>
                  <a:lnTo>
                    <a:pt x="666" y="819"/>
                  </a:lnTo>
                  <a:lnTo>
                    <a:pt x="668" y="798"/>
                  </a:lnTo>
                  <a:lnTo>
                    <a:pt x="675" y="798"/>
                  </a:lnTo>
                  <a:lnTo>
                    <a:pt x="679" y="796"/>
                  </a:lnTo>
                  <a:lnTo>
                    <a:pt x="680" y="796"/>
                  </a:lnTo>
                  <a:lnTo>
                    <a:pt x="682" y="796"/>
                  </a:lnTo>
                  <a:lnTo>
                    <a:pt x="684" y="796"/>
                  </a:lnTo>
                  <a:lnTo>
                    <a:pt x="684" y="796"/>
                  </a:lnTo>
                  <a:lnTo>
                    <a:pt x="687" y="794"/>
                  </a:lnTo>
                  <a:lnTo>
                    <a:pt x="687" y="792"/>
                  </a:lnTo>
                  <a:lnTo>
                    <a:pt x="689" y="792"/>
                  </a:lnTo>
                  <a:lnTo>
                    <a:pt x="689" y="791"/>
                  </a:lnTo>
                  <a:lnTo>
                    <a:pt x="689" y="789"/>
                  </a:lnTo>
                  <a:lnTo>
                    <a:pt x="691" y="787"/>
                  </a:lnTo>
                  <a:lnTo>
                    <a:pt x="687" y="785"/>
                  </a:lnTo>
                  <a:lnTo>
                    <a:pt x="686" y="784"/>
                  </a:lnTo>
                  <a:lnTo>
                    <a:pt x="686" y="782"/>
                  </a:lnTo>
                  <a:lnTo>
                    <a:pt x="682" y="778"/>
                  </a:lnTo>
                  <a:lnTo>
                    <a:pt x="687" y="778"/>
                  </a:lnTo>
                  <a:lnTo>
                    <a:pt x="689" y="778"/>
                  </a:lnTo>
                  <a:lnTo>
                    <a:pt x="691" y="777"/>
                  </a:lnTo>
                  <a:lnTo>
                    <a:pt x="693" y="777"/>
                  </a:lnTo>
                  <a:lnTo>
                    <a:pt x="694" y="775"/>
                  </a:lnTo>
                  <a:lnTo>
                    <a:pt x="693" y="773"/>
                  </a:lnTo>
                  <a:lnTo>
                    <a:pt x="691" y="771"/>
                  </a:lnTo>
                  <a:lnTo>
                    <a:pt x="689" y="771"/>
                  </a:lnTo>
                  <a:lnTo>
                    <a:pt x="689" y="770"/>
                  </a:lnTo>
                  <a:lnTo>
                    <a:pt x="687" y="768"/>
                  </a:lnTo>
                  <a:lnTo>
                    <a:pt x="687" y="763"/>
                  </a:lnTo>
                  <a:lnTo>
                    <a:pt x="691" y="763"/>
                  </a:lnTo>
                  <a:lnTo>
                    <a:pt x="691" y="759"/>
                  </a:lnTo>
                  <a:lnTo>
                    <a:pt x="693" y="759"/>
                  </a:lnTo>
                  <a:lnTo>
                    <a:pt x="694" y="761"/>
                  </a:lnTo>
                  <a:lnTo>
                    <a:pt x="694" y="761"/>
                  </a:lnTo>
                  <a:lnTo>
                    <a:pt x="694" y="761"/>
                  </a:lnTo>
                  <a:lnTo>
                    <a:pt x="696" y="761"/>
                  </a:lnTo>
                  <a:lnTo>
                    <a:pt x="698" y="759"/>
                  </a:lnTo>
                  <a:lnTo>
                    <a:pt x="700" y="756"/>
                  </a:lnTo>
                  <a:lnTo>
                    <a:pt x="700" y="750"/>
                  </a:lnTo>
                  <a:lnTo>
                    <a:pt x="701" y="745"/>
                  </a:lnTo>
                  <a:lnTo>
                    <a:pt x="703" y="738"/>
                  </a:lnTo>
                  <a:lnTo>
                    <a:pt x="707" y="733"/>
                  </a:lnTo>
                  <a:lnTo>
                    <a:pt x="708" y="731"/>
                  </a:lnTo>
                  <a:lnTo>
                    <a:pt x="712" y="729"/>
                  </a:lnTo>
                  <a:lnTo>
                    <a:pt x="715" y="729"/>
                  </a:lnTo>
                  <a:lnTo>
                    <a:pt x="721" y="729"/>
                  </a:lnTo>
                  <a:lnTo>
                    <a:pt x="736" y="735"/>
                  </a:lnTo>
                  <a:lnTo>
                    <a:pt x="754" y="735"/>
                  </a:lnTo>
                  <a:lnTo>
                    <a:pt x="773" y="731"/>
                  </a:lnTo>
                  <a:lnTo>
                    <a:pt x="792" y="726"/>
                  </a:lnTo>
                  <a:lnTo>
                    <a:pt x="810" y="724"/>
                  </a:lnTo>
                  <a:close/>
                  <a:moveTo>
                    <a:pt x="813" y="675"/>
                  </a:moveTo>
                  <a:lnTo>
                    <a:pt x="817" y="689"/>
                  </a:lnTo>
                  <a:lnTo>
                    <a:pt x="820" y="702"/>
                  </a:lnTo>
                  <a:lnTo>
                    <a:pt x="818" y="712"/>
                  </a:lnTo>
                  <a:lnTo>
                    <a:pt x="810" y="721"/>
                  </a:lnTo>
                  <a:lnTo>
                    <a:pt x="810" y="717"/>
                  </a:lnTo>
                  <a:lnTo>
                    <a:pt x="808" y="716"/>
                  </a:lnTo>
                  <a:lnTo>
                    <a:pt x="808" y="714"/>
                  </a:lnTo>
                  <a:lnTo>
                    <a:pt x="808" y="712"/>
                  </a:lnTo>
                  <a:lnTo>
                    <a:pt x="808" y="712"/>
                  </a:lnTo>
                  <a:lnTo>
                    <a:pt x="808" y="710"/>
                  </a:lnTo>
                  <a:lnTo>
                    <a:pt x="808" y="710"/>
                  </a:lnTo>
                  <a:lnTo>
                    <a:pt x="806" y="709"/>
                  </a:lnTo>
                  <a:lnTo>
                    <a:pt x="803" y="705"/>
                  </a:lnTo>
                  <a:lnTo>
                    <a:pt x="803" y="717"/>
                  </a:lnTo>
                  <a:lnTo>
                    <a:pt x="790" y="717"/>
                  </a:lnTo>
                  <a:lnTo>
                    <a:pt x="789" y="714"/>
                  </a:lnTo>
                  <a:lnTo>
                    <a:pt x="789" y="714"/>
                  </a:lnTo>
                  <a:lnTo>
                    <a:pt x="789" y="712"/>
                  </a:lnTo>
                  <a:lnTo>
                    <a:pt x="789" y="712"/>
                  </a:lnTo>
                  <a:lnTo>
                    <a:pt x="787" y="710"/>
                  </a:lnTo>
                  <a:lnTo>
                    <a:pt x="789" y="696"/>
                  </a:lnTo>
                  <a:lnTo>
                    <a:pt x="790" y="679"/>
                  </a:lnTo>
                  <a:lnTo>
                    <a:pt x="797" y="679"/>
                  </a:lnTo>
                  <a:lnTo>
                    <a:pt x="801" y="677"/>
                  </a:lnTo>
                  <a:lnTo>
                    <a:pt x="804" y="677"/>
                  </a:lnTo>
                  <a:lnTo>
                    <a:pt x="808" y="675"/>
                  </a:lnTo>
                  <a:lnTo>
                    <a:pt x="813" y="675"/>
                  </a:lnTo>
                  <a:close/>
                  <a:moveTo>
                    <a:pt x="2099" y="668"/>
                  </a:moveTo>
                  <a:lnTo>
                    <a:pt x="2138" y="672"/>
                  </a:lnTo>
                  <a:lnTo>
                    <a:pt x="2136" y="682"/>
                  </a:lnTo>
                  <a:lnTo>
                    <a:pt x="2133" y="689"/>
                  </a:lnTo>
                  <a:lnTo>
                    <a:pt x="2129" y="695"/>
                  </a:lnTo>
                  <a:lnTo>
                    <a:pt x="2122" y="702"/>
                  </a:lnTo>
                  <a:lnTo>
                    <a:pt x="2131" y="702"/>
                  </a:lnTo>
                  <a:lnTo>
                    <a:pt x="2138" y="703"/>
                  </a:lnTo>
                  <a:lnTo>
                    <a:pt x="2145" y="705"/>
                  </a:lnTo>
                  <a:lnTo>
                    <a:pt x="2150" y="705"/>
                  </a:lnTo>
                  <a:lnTo>
                    <a:pt x="2150" y="712"/>
                  </a:lnTo>
                  <a:lnTo>
                    <a:pt x="2152" y="716"/>
                  </a:lnTo>
                  <a:lnTo>
                    <a:pt x="2152" y="719"/>
                  </a:lnTo>
                  <a:lnTo>
                    <a:pt x="2152" y="723"/>
                  </a:lnTo>
                  <a:lnTo>
                    <a:pt x="2150" y="724"/>
                  </a:lnTo>
                  <a:lnTo>
                    <a:pt x="2141" y="740"/>
                  </a:lnTo>
                  <a:lnTo>
                    <a:pt x="2129" y="752"/>
                  </a:lnTo>
                  <a:lnTo>
                    <a:pt x="2112" y="761"/>
                  </a:lnTo>
                  <a:lnTo>
                    <a:pt x="2093" y="763"/>
                  </a:lnTo>
                  <a:lnTo>
                    <a:pt x="2093" y="743"/>
                  </a:lnTo>
                  <a:lnTo>
                    <a:pt x="2094" y="726"/>
                  </a:lnTo>
                  <a:lnTo>
                    <a:pt x="2096" y="709"/>
                  </a:lnTo>
                  <a:lnTo>
                    <a:pt x="2099" y="691"/>
                  </a:lnTo>
                  <a:lnTo>
                    <a:pt x="2099" y="668"/>
                  </a:lnTo>
                  <a:close/>
                  <a:moveTo>
                    <a:pt x="1977" y="564"/>
                  </a:moveTo>
                  <a:lnTo>
                    <a:pt x="1979" y="565"/>
                  </a:lnTo>
                  <a:lnTo>
                    <a:pt x="1979" y="565"/>
                  </a:lnTo>
                  <a:lnTo>
                    <a:pt x="1981" y="565"/>
                  </a:lnTo>
                  <a:lnTo>
                    <a:pt x="1981" y="567"/>
                  </a:lnTo>
                  <a:lnTo>
                    <a:pt x="1984" y="567"/>
                  </a:lnTo>
                  <a:lnTo>
                    <a:pt x="1986" y="572"/>
                  </a:lnTo>
                  <a:lnTo>
                    <a:pt x="1988" y="578"/>
                  </a:lnTo>
                  <a:lnTo>
                    <a:pt x="1988" y="583"/>
                  </a:lnTo>
                  <a:lnTo>
                    <a:pt x="1988" y="590"/>
                  </a:lnTo>
                  <a:lnTo>
                    <a:pt x="1993" y="592"/>
                  </a:lnTo>
                  <a:lnTo>
                    <a:pt x="1995" y="592"/>
                  </a:lnTo>
                  <a:lnTo>
                    <a:pt x="1997" y="592"/>
                  </a:lnTo>
                  <a:lnTo>
                    <a:pt x="1998" y="593"/>
                  </a:lnTo>
                  <a:lnTo>
                    <a:pt x="2000" y="595"/>
                  </a:lnTo>
                  <a:lnTo>
                    <a:pt x="2002" y="597"/>
                  </a:lnTo>
                  <a:lnTo>
                    <a:pt x="2003" y="600"/>
                  </a:lnTo>
                  <a:lnTo>
                    <a:pt x="2003" y="604"/>
                  </a:lnTo>
                  <a:lnTo>
                    <a:pt x="2003" y="611"/>
                  </a:lnTo>
                  <a:lnTo>
                    <a:pt x="2000" y="611"/>
                  </a:lnTo>
                  <a:lnTo>
                    <a:pt x="2000" y="614"/>
                  </a:lnTo>
                  <a:lnTo>
                    <a:pt x="1986" y="611"/>
                  </a:lnTo>
                  <a:lnTo>
                    <a:pt x="1974" y="607"/>
                  </a:lnTo>
                  <a:lnTo>
                    <a:pt x="1962" y="602"/>
                  </a:lnTo>
                  <a:lnTo>
                    <a:pt x="1955" y="595"/>
                  </a:lnTo>
                  <a:lnTo>
                    <a:pt x="1953" y="592"/>
                  </a:lnTo>
                  <a:lnTo>
                    <a:pt x="1951" y="588"/>
                  </a:lnTo>
                  <a:lnTo>
                    <a:pt x="1951" y="585"/>
                  </a:lnTo>
                  <a:lnTo>
                    <a:pt x="1949" y="579"/>
                  </a:lnTo>
                  <a:lnTo>
                    <a:pt x="1962" y="579"/>
                  </a:lnTo>
                  <a:lnTo>
                    <a:pt x="1962" y="576"/>
                  </a:lnTo>
                  <a:lnTo>
                    <a:pt x="1963" y="572"/>
                  </a:lnTo>
                  <a:lnTo>
                    <a:pt x="1963" y="571"/>
                  </a:lnTo>
                  <a:lnTo>
                    <a:pt x="1963" y="569"/>
                  </a:lnTo>
                  <a:lnTo>
                    <a:pt x="1965" y="567"/>
                  </a:lnTo>
                  <a:lnTo>
                    <a:pt x="1967" y="567"/>
                  </a:lnTo>
                  <a:lnTo>
                    <a:pt x="1969" y="565"/>
                  </a:lnTo>
                  <a:lnTo>
                    <a:pt x="1970" y="565"/>
                  </a:lnTo>
                  <a:lnTo>
                    <a:pt x="1974" y="565"/>
                  </a:lnTo>
                  <a:lnTo>
                    <a:pt x="1977" y="564"/>
                  </a:lnTo>
                  <a:close/>
                  <a:moveTo>
                    <a:pt x="909" y="510"/>
                  </a:moveTo>
                  <a:lnTo>
                    <a:pt x="921" y="510"/>
                  </a:lnTo>
                  <a:lnTo>
                    <a:pt x="918" y="522"/>
                  </a:lnTo>
                  <a:lnTo>
                    <a:pt x="913" y="532"/>
                  </a:lnTo>
                  <a:lnTo>
                    <a:pt x="907" y="539"/>
                  </a:lnTo>
                  <a:lnTo>
                    <a:pt x="902" y="548"/>
                  </a:lnTo>
                  <a:lnTo>
                    <a:pt x="900" y="558"/>
                  </a:lnTo>
                  <a:lnTo>
                    <a:pt x="902" y="569"/>
                  </a:lnTo>
                  <a:lnTo>
                    <a:pt x="904" y="581"/>
                  </a:lnTo>
                  <a:lnTo>
                    <a:pt x="904" y="592"/>
                  </a:lnTo>
                  <a:lnTo>
                    <a:pt x="900" y="602"/>
                  </a:lnTo>
                  <a:lnTo>
                    <a:pt x="890" y="611"/>
                  </a:lnTo>
                  <a:lnTo>
                    <a:pt x="890" y="602"/>
                  </a:lnTo>
                  <a:lnTo>
                    <a:pt x="892" y="595"/>
                  </a:lnTo>
                  <a:lnTo>
                    <a:pt x="892" y="590"/>
                  </a:lnTo>
                  <a:lnTo>
                    <a:pt x="892" y="586"/>
                  </a:lnTo>
                  <a:lnTo>
                    <a:pt x="890" y="583"/>
                  </a:lnTo>
                  <a:lnTo>
                    <a:pt x="886" y="579"/>
                  </a:lnTo>
                  <a:lnTo>
                    <a:pt x="883" y="578"/>
                  </a:lnTo>
                  <a:lnTo>
                    <a:pt x="879" y="578"/>
                  </a:lnTo>
                  <a:lnTo>
                    <a:pt x="878" y="576"/>
                  </a:lnTo>
                  <a:lnTo>
                    <a:pt x="874" y="574"/>
                  </a:lnTo>
                  <a:lnTo>
                    <a:pt x="872" y="569"/>
                  </a:lnTo>
                  <a:lnTo>
                    <a:pt x="871" y="564"/>
                  </a:lnTo>
                  <a:lnTo>
                    <a:pt x="890" y="564"/>
                  </a:lnTo>
                  <a:lnTo>
                    <a:pt x="890" y="557"/>
                  </a:lnTo>
                  <a:lnTo>
                    <a:pt x="886" y="553"/>
                  </a:lnTo>
                  <a:lnTo>
                    <a:pt x="885" y="551"/>
                  </a:lnTo>
                  <a:lnTo>
                    <a:pt x="883" y="550"/>
                  </a:lnTo>
                  <a:lnTo>
                    <a:pt x="881" y="546"/>
                  </a:lnTo>
                  <a:lnTo>
                    <a:pt x="879" y="541"/>
                  </a:lnTo>
                  <a:lnTo>
                    <a:pt x="890" y="534"/>
                  </a:lnTo>
                  <a:lnTo>
                    <a:pt x="899" y="527"/>
                  </a:lnTo>
                  <a:lnTo>
                    <a:pt x="909" y="522"/>
                  </a:lnTo>
                  <a:lnTo>
                    <a:pt x="909" y="510"/>
                  </a:lnTo>
                  <a:close/>
                  <a:moveTo>
                    <a:pt x="96" y="0"/>
                  </a:moveTo>
                  <a:lnTo>
                    <a:pt x="103" y="0"/>
                  </a:lnTo>
                  <a:lnTo>
                    <a:pt x="108" y="0"/>
                  </a:lnTo>
                  <a:lnTo>
                    <a:pt x="113" y="2"/>
                  </a:lnTo>
                  <a:lnTo>
                    <a:pt x="117" y="2"/>
                  </a:lnTo>
                  <a:lnTo>
                    <a:pt x="122" y="3"/>
                  </a:lnTo>
                  <a:lnTo>
                    <a:pt x="127" y="23"/>
                  </a:lnTo>
                  <a:lnTo>
                    <a:pt x="132" y="40"/>
                  </a:lnTo>
                  <a:lnTo>
                    <a:pt x="138" y="57"/>
                  </a:lnTo>
                  <a:lnTo>
                    <a:pt x="141" y="80"/>
                  </a:lnTo>
                  <a:lnTo>
                    <a:pt x="136" y="84"/>
                  </a:lnTo>
                  <a:lnTo>
                    <a:pt x="131" y="87"/>
                  </a:lnTo>
                  <a:lnTo>
                    <a:pt x="127" y="92"/>
                  </a:lnTo>
                  <a:lnTo>
                    <a:pt x="124" y="99"/>
                  </a:lnTo>
                  <a:lnTo>
                    <a:pt x="122" y="106"/>
                  </a:lnTo>
                  <a:lnTo>
                    <a:pt x="125" y="106"/>
                  </a:lnTo>
                  <a:lnTo>
                    <a:pt x="134" y="99"/>
                  </a:lnTo>
                  <a:lnTo>
                    <a:pt x="141" y="98"/>
                  </a:lnTo>
                  <a:lnTo>
                    <a:pt x="148" y="98"/>
                  </a:lnTo>
                  <a:lnTo>
                    <a:pt x="157" y="96"/>
                  </a:lnTo>
                  <a:lnTo>
                    <a:pt x="164" y="91"/>
                  </a:lnTo>
                  <a:lnTo>
                    <a:pt x="164" y="64"/>
                  </a:lnTo>
                  <a:lnTo>
                    <a:pt x="183" y="64"/>
                  </a:lnTo>
                  <a:lnTo>
                    <a:pt x="186" y="70"/>
                  </a:lnTo>
                  <a:lnTo>
                    <a:pt x="188" y="75"/>
                  </a:lnTo>
                  <a:lnTo>
                    <a:pt x="190" y="82"/>
                  </a:lnTo>
                  <a:lnTo>
                    <a:pt x="193" y="87"/>
                  </a:lnTo>
                  <a:lnTo>
                    <a:pt x="195" y="91"/>
                  </a:lnTo>
                  <a:lnTo>
                    <a:pt x="206" y="84"/>
                  </a:lnTo>
                  <a:lnTo>
                    <a:pt x="218" y="80"/>
                  </a:lnTo>
                  <a:lnTo>
                    <a:pt x="234" y="80"/>
                  </a:lnTo>
                  <a:lnTo>
                    <a:pt x="241" y="89"/>
                  </a:lnTo>
                  <a:lnTo>
                    <a:pt x="249" y="92"/>
                  </a:lnTo>
                  <a:lnTo>
                    <a:pt x="256" y="94"/>
                  </a:lnTo>
                  <a:lnTo>
                    <a:pt x="265" y="99"/>
                  </a:lnTo>
                  <a:lnTo>
                    <a:pt x="272" y="110"/>
                  </a:lnTo>
                  <a:lnTo>
                    <a:pt x="284" y="106"/>
                  </a:lnTo>
                  <a:lnTo>
                    <a:pt x="291" y="105"/>
                  </a:lnTo>
                  <a:lnTo>
                    <a:pt x="296" y="106"/>
                  </a:lnTo>
                  <a:lnTo>
                    <a:pt x="300" y="110"/>
                  </a:lnTo>
                  <a:lnTo>
                    <a:pt x="307" y="110"/>
                  </a:lnTo>
                  <a:lnTo>
                    <a:pt x="314" y="106"/>
                  </a:lnTo>
                  <a:lnTo>
                    <a:pt x="314" y="84"/>
                  </a:lnTo>
                  <a:lnTo>
                    <a:pt x="337" y="84"/>
                  </a:lnTo>
                  <a:lnTo>
                    <a:pt x="342" y="92"/>
                  </a:lnTo>
                  <a:lnTo>
                    <a:pt x="347" y="101"/>
                  </a:lnTo>
                  <a:lnTo>
                    <a:pt x="349" y="112"/>
                  </a:lnTo>
                  <a:lnTo>
                    <a:pt x="349" y="126"/>
                  </a:lnTo>
                  <a:lnTo>
                    <a:pt x="365" y="126"/>
                  </a:lnTo>
                  <a:lnTo>
                    <a:pt x="365" y="131"/>
                  </a:lnTo>
                  <a:lnTo>
                    <a:pt x="368" y="131"/>
                  </a:lnTo>
                  <a:lnTo>
                    <a:pt x="370" y="145"/>
                  </a:lnTo>
                  <a:lnTo>
                    <a:pt x="371" y="164"/>
                  </a:lnTo>
                  <a:lnTo>
                    <a:pt x="375" y="181"/>
                  </a:lnTo>
                  <a:lnTo>
                    <a:pt x="380" y="192"/>
                  </a:lnTo>
                  <a:lnTo>
                    <a:pt x="385" y="197"/>
                  </a:lnTo>
                  <a:lnTo>
                    <a:pt x="389" y="201"/>
                  </a:lnTo>
                  <a:lnTo>
                    <a:pt x="392" y="204"/>
                  </a:lnTo>
                  <a:lnTo>
                    <a:pt x="396" y="209"/>
                  </a:lnTo>
                  <a:lnTo>
                    <a:pt x="399" y="222"/>
                  </a:lnTo>
                  <a:lnTo>
                    <a:pt x="392" y="234"/>
                  </a:lnTo>
                  <a:lnTo>
                    <a:pt x="391" y="244"/>
                  </a:lnTo>
                  <a:lnTo>
                    <a:pt x="391" y="255"/>
                  </a:lnTo>
                  <a:lnTo>
                    <a:pt x="387" y="269"/>
                  </a:lnTo>
                  <a:lnTo>
                    <a:pt x="377" y="269"/>
                  </a:lnTo>
                  <a:lnTo>
                    <a:pt x="370" y="270"/>
                  </a:lnTo>
                  <a:lnTo>
                    <a:pt x="361" y="276"/>
                  </a:lnTo>
                  <a:lnTo>
                    <a:pt x="349" y="279"/>
                  </a:lnTo>
                  <a:lnTo>
                    <a:pt x="349" y="291"/>
                  </a:lnTo>
                  <a:lnTo>
                    <a:pt x="342" y="295"/>
                  </a:lnTo>
                  <a:lnTo>
                    <a:pt x="337" y="298"/>
                  </a:lnTo>
                  <a:lnTo>
                    <a:pt x="331" y="304"/>
                  </a:lnTo>
                  <a:lnTo>
                    <a:pt x="326" y="307"/>
                  </a:lnTo>
                  <a:lnTo>
                    <a:pt x="323" y="311"/>
                  </a:lnTo>
                  <a:lnTo>
                    <a:pt x="272" y="307"/>
                  </a:lnTo>
                  <a:lnTo>
                    <a:pt x="262" y="312"/>
                  </a:lnTo>
                  <a:lnTo>
                    <a:pt x="249" y="321"/>
                  </a:lnTo>
                  <a:lnTo>
                    <a:pt x="237" y="326"/>
                  </a:lnTo>
                  <a:lnTo>
                    <a:pt x="221" y="325"/>
                  </a:lnTo>
                  <a:lnTo>
                    <a:pt x="202" y="321"/>
                  </a:lnTo>
                  <a:lnTo>
                    <a:pt x="179" y="323"/>
                  </a:lnTo>
                  <a:lnTo>
                    <a:pt x="178" y="330"/>
                  </a:lnTo>
                  <a:lnTo>
                    <a:pt x="176" y="333"/>
                  </a:lnTo>
                  <a:lnTo>
                    <a:pt x="173" y="337"/>
                  </a:lnTo>
                  <a:lnTo>
                    <a:pt x="167" y="337"/>
                  </a:lnTo>
                  <a:lnTo>
                    <a:pt x="162" y="337"/>
                  </a:lnTo>
                  <a:lnTo>
                    <a:pt x="153" y="337"/>
                  </a:lnTo>
                  <a:lnTo>
                    <a:pt x="143" y="335"/>
                  </a:lnTo>
                  <a:lnTo>
                    <a:pt x="129" y="335"/>
                  </a:lnTo>
                  <a:lnTo>
                    <a:pt x="115" y="330"/>
                  </a:lnTo>
                  <a:lnTo>
                    <a:pt x="104" y="321"/>
                  </a:lnTo>
                  <a:lnTo>
                    <a:pt x="94" y="311"/>
                  </a:lnTo>
                  <a:lnTo>
                    <a:pt x="85" y="300"/>
                  </a:lnTo>
                  <a:lnTo>
                    <a:pt x="73" y="291"/>
                  </a:lnTo>
                  <a:lnTo>
                    <a:pt x="68" y="265"/>
                  </a:lnTo>
                  <a:lnTo>
                    <a:pt x="57" y="265"/>
                  </a:lnTo>
                  <a:lnTo>
                    <a:pt x="57" y="249"/>
                  </a:lnTo>
                  <a:lnTo>
                    <a:pt x="42" y="248"/>
                  </a:lnTo>
                  <a:lnTo>
                    <a:pt x="29" y="243"/>
                  </a:lnTo>
                  <a:lnTo>
                    <a:pt x="17" y="237"/>
                  </a:lnTo>
                  <a:lnTo>
                    <a:pt x="3" y="234"/>
                  </a:lnTo>
                  <a:lnTo>
                    <a:pt x="1" y="227"/>
                  </a:lnTo>
                  <a:lnTo>
                    <a:pt x="0" y="218"/>
                  </a:lnTo>
                  <a:lnTo>
                    <a:pt x="0" y="208"/>
                  </a:lnTo>
                  <a:lnTo>
                    <a:pt x="1" y="206"/>
                  </a:lnTo>
                  <a:lnTo>
                    <a:pt x="1" y="204"/>
                  </a:lnTo>
                  <a:lnTo>
                    <a:pt x="1" y="204"/>
                  </a:lnTo>
                  <a:lnTo>
                    <a:pt x="1" y="202"/>
                  </a:lnTo>
                  <a:lnTo>
                    <a:pt x="3" y="199"/>
                  </a:lnTo>
                  <a:lnTo>
                    <a:pt x="19" y="199"/>
                  </a:lnTo>
                  <a:lnTo>
                    <a:pt x="21" y="204"/>
                  </a:lnTo>
                  <a:lnTo>
                    <a:pt x="22" y="208"/>
                  </a:lnTo>
                  <a:lnTo>
                    <a:pt x="26" y="211"/>
                  </a:lnTo>
                  <a:lnTo>
                    <a:pt x="31" y="208"/>
                  </a:lnTo>
                  <a:lnTo>
                    <a:pt x="38" y="204"/>
                  </a:lnTo>
                  <a:lnTo>
                    <a:pt x="45" y="202"/>
                  </a:lnTo>
                  <a:lnTo>
                    <a:pt x="45" y="180"/>
                  </a:lnTo>
                  <a:lnTo>
                    <a:pt x="40" y="167"/>
                  </a:lnTo>
                  <a:lnTo>
                    <a:pt x="42" y="155"/>
                  </a:lnTo>
                  <a:lnTo>
                    <a:pt x="45" y="145"/>
                  </a:lnTo>
                  <a:lnTo>
                    <a:pt x="35" y="145"/>
                  </a:lnTo>
                  <a:lnTo>
                    <a:pt x="33" y="147"/>
                  </a:lnTo>
                  <a:lnTo>
                    <a:pt x="31" y="147"/>
                  </a:lnTo>
                  <a:lnTo>
                    <a:pt x="31" y="148"/>
                  </a:lnTo>
                  <a:lnTo>
                    <a:pt x="29" y="148"/>
                  </a:lnTo>
                  <a:lnTo>
                    <a:pt x="26" y="150"/>
                  </a:lnTo>
                  <a:lnTo>
                    <a:pt x="22" y="140"/>
                  </a:lnTo>
                  <a:lnTo>
                    <a:pt x="15" y="134"/>
                  </a:lnTo>
                  <a:lnTo>
                    <a:pt x="10" y="131"/>
                  </a:lnTo>
                  <a:lnTo>
                    <a:pt x="7" y="124"/>
                  </a:lnTo>
                  <a:lnTo>
                    <a:pt x="3" y="110"/>
                  </a:lnTo>
                  <a:lnTo>
                    <a:pt x="42" y="106"/>
                  </a:lnTo>
                  <a:lnTo>
                    <a:pt x="43" y="108"/>
                  </a:lnTo>
                  <a:lnTo>
                    <a:pt x="43" y="110"/>
                  </a:lnTo>
                  <a:lnTo>
                    <a:pt x="45" y="112"/>
                  </a:lnTo>
                  <a:lnTo>
                    <a:pt x="45" y="112"/>
                  </a:lnTo>
                  <a:lnTo>
                    <a:pt x="45" y="113"/>
                  </a:lnTo>
                  <a:lnTo>
                    <a:pt x="47" y="115"/>
                  </a:lnTo>
                  <a:lnTo>
                    <a:pt x="50" y="117"/>
                  </a:lnTo>
                  <a:lnTo>
                    <a:pt x="57" y="119"/>
                  </a:lnTo>
                  <a:lnTo>
                    <a:pt x="57" y="103"/>
                  </a:lnTo>
                  <a:lnTo>
                    <a:pt x="80" y="103"/>
                  </a:lnTo>
                  <a:lnTo>
                    <a:pt x="80" y="87"/>
                  </a:lnTo>
                  <a:lnTo>
                    <a:pt x="75" y="85"/>
                  </a:lnTo>
                  <a:lnTo>
                    <a:pt x="71" y="85"/>
                  </a:lnTo>
                  <a:lnTo>
                    <a:pt x="70" y="84"/>
                  </a:lnTo>
                  <a:lnTo>
                    <a:pt x="68" y="82"/>
                  </a:lnTo>
                  <a:lnTo>
                    <a:pt x="68" y="80"/>
                  </a:lnTo>
                  <a:lnTo>
                    <a:pt x="68" y="78"/>
                  </a:lnTo>
                  <a:lnTo>
                    <a:pt x="66" y="78"/>
                  </a:lnTo>
                  <a:lnTo>
                    <a:pt x="64" y="77"/>
                  </a:lnTo>
                  <a:lnTo>
                    <a:pt x="54" y="73"/>
                  </a:lnTo>
                  <a:lnTo>
                    <a:pt x="42" y="73"/>
                  </a:lnTo>
                  <a:lnTo>
                    <a:pt x="28" y="73"/>
                  </a:lnTo>
                  <a:lnTo>
                    <a:pt x="19" y="73"/>
                  </a:lnTo>
                  <a:lnTo>
                    <a:pt x="19" y="54"/>
                  </a:lnTo>
                  <a:lnTo>
                    <a:pt x="22" y="49"/>
                  </a:lnTo>
                  <a:lnTo>
                    <a:pt x="24" y="44"/>
                  </a:lnTo>
                  <a:lnTo>
                    <a:pt x="28" y="38"/>
                  </a:lnTo>
                  <a:lnTo>
                    <a:pt x="29" y="33"/>
                  </a:lnTo>
                  <a:lnTo>
                    <a:pt x="35" y="31"/>
                  </a:lnTo>
                  <a:lnTo>
                    <a:pt x="38" y="31"/>
                  </a:lnTo>
                  <a:lnTo>
                    <a:pt x="43" y="30"/>
                  </a:lnTo>
                  <a:lnTo>
                    <a:pt x="49" y="30"/>
                  </a:lnTo>
                  <a:lnTo>
                    <a:pt x="49" y="7"/>
                  </a:lnTo>
                  <a:lnTo>
                    <a:pt x="64" y="7"/>
                  </a:lnTo>
                  <a:lnTo>
                    <a:pt x="75" y="7"/>
                  </a:lnTo>
                  <a:lnTo>
                    <a:pt x="85" y="9"/>
                  </a:lnTo>
                  <a:lnTo>
                    <a:pt x="96" y="10"/>
                  </a:lnTo>
                  <a:lnTo>
                    <a:pt x="9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/>
            </a:p>
          </p:txBody>
        </p:sp>
        <p:sp>
          <p:nvSpPr>
            <p:cNvPr id="32" name="Freeform 31"/>
            <p:cNvSpPr>
              <a:spLocks noEditPoints="1"/>
            </p:cNvSpPr>
            <p:nvPr/>
          </p:nvSpPr>
          <p:spPr bwMode="auto">
            <a:xfrm>
              <a:off x="1246188" y="661988"/>
              <a:ext cx="6805613" cy="5475288"/>
            </a:xfrm>
            <a:custGeom>
              <a:avLst/>
              <a:gdLst>
                <a:gd name="T0" fmla="*/ 3961 w 4287"/>
                <a:gd name="T1" fmla="*/ 1545 h 3449"/>
                <a:gd name="T2" fmla="*/ 3682 w 4287"/>
                <a:gd name="T3" fmla="*/ 1767 h 3449"/>
                <a:gd name="T4" fmla="*/ 3922 w 4287"/>
                <a:gd name="T5" fmla="*/ 2055 h 3449"/>
                <a:gd name="T6" fmla="*/ 4080 w 4287"/>
                <a:gd name="T7" fmla="*/ 2454 h 3449"/>
                <a:gd name="T8" fmla="*/ 4223 w 4287"/>
                <a:gd name="T9" fmla="*/ 2603 h 3449"/>
                <a:gd name="T10" fmla="*/ 4116 w 4287"/>
                <a:gd name="T11" fmla="*/ 2685 h 3449"/>
                <a:gd name="T12" fmla="*/ 3811 w 4287"/>
                <a:gd name="T13" fmla="*/ 2711 h 3449"/>
                <a:gd name="T14" fmla="*/ 3813 w 4287"/>
                <a:gd name="T15" fmla="*/ 2912 h 3449"/>
                <a:gd name="T16" fmla="*/ 3423 w 4287"/>
                <a:gd name="T17" fmla="*/ 3112 h 3449"/>
                <a:gd name="T18" fmla="*/ 3165 w 4287"/>
                <a:gd name="T19" fmla="*/ 3248 h 3449"/>
                <a:gd name="T20" fmla="*/ 2849 w 4287"/>
                <a:gd name="T21" fmla="*/ 3268 h 3449"/>
                <a:gd name="T22" fmla="*/ 2770 w 4287"/>
                <a:gd name="T23" fmla="*/ 3243 h 3449"/>
                <a:gd name="T24" fmla="*/ 2655 w 4287"/>
                <a:gd name="T25" fmla="*/ 3053 h 3449"/>
                <a:gd name="T26" fmla="*/ 2591 w 4287"/>
                <a:gd name="T27" fmla="*/ 2938 h 3449"/>
                <a:gd name="T28" fmla="*/ 2446 w 4287"/>
                <a:gd name="T29" fmla="*/ 3039 h 3449"/>
                <a:gd name="T30" fmla="*/ 2486 w 4287"/>
                <a:gd name="T31" fmla="*/ 3165 h 3449"/>
                <a:gd name="T32" fmla="*/ 2442 w 4287"/>
                <a:gd name="T33" fmla="*/ 3344 h 3449"/>
                <a:gd name="T34" fmla="*/ 2306 w 4287"/>
                <a:gd name="T35" fmla="*/ 3243 h 3449"/>
                <a:gd name="T36" fmla="*/ 2098 w 4287"/>
                <a:gd name="T37" fmla="*/ 3039 h 3449"/>
                <a:gd name="T38" fmla="*/ 1774 w 4287"/>
                <a:gd name="T39" fmla="*/ 2728 h 3449"/>
                <a:gd name="T40" fmla="*/ 1589 w 4287"/>
                <a:gd name="T41" fmla="*/ 2702 h 3449"/>
                <a:gd name="T42" fmla="*/ 1880 w 4287"/>
                <a:gd name="T43" fmla="*/ 2988 h 3449"/>
                <a:gd name="T44" fmla="*/ 1926 w 4287"/>
                <a:gd name="T45" fmla="*/ 3292 h 3449"/>
                <a:gd name="T46" fmla="*/ 1685 w 4287"/>
                <a:gd name="T47" fmla="*/ 3390 h 3449"/>
                <a:gd name="T48" fmla="*/ 1887 w 4287"/>
                <a:gd name="T49" fmla="*/ 3231 h 3449"/>
                <a:gd name="T50" fmla="*/ 1465 w 4287"/>
                <a:gd name="T51" fmla="*/ 2884 h 3449"/>
                <a:gd name="T52" fmla="*/ 1241 w 4287"/>
                <a:gd name="T53" fmla="*/ 2819 h 3449"/>
                <a:gd name="T54" fmla="*/ 927 w 4287"/>
                <a:gd name="T55" fmla="*/ 2988 h 3449"/>
                <a:gd name="T56" fmla="*/ 556 w 4287"/>
                <a:gd name="T57" fmla="*/ 3334 h 3449"/>
                <a:gd name="T58" fmla="*/ 172 w 4287"/>
                <a:gd name="T59" fmla="*/ 3327 h 3449"/>
                <a:gd name="T60" fmla="*/ 35 w 4287"/>
                <a:gd name="T61" fmla="*/ 3018 h 3449"/>
                <a:gd name="T62" fmla="*/ 268 w 4287"/>
                <a:gd name="T63" fmla="*/ 2669 h 3449"/>
                <a:gd name="T64" fmla="*/ 671 w 4287"/>
                <a:gd name="T65" fmla="*/ 2735 h 3449"/>
                <a:gd name="T66" fmla="*/ 512 w 4287"/>
                <a:gd name="T67" fmla="*/ 2302 h 3449"/>
                <a:gd name="T68" fmla="*/ 821 w 4287"/>
                <a:gd name="T69" fmla="*/ 2259 h 3449"/>
                <a:gd name="T70" fmla="*/ 1074 w 4287"/>
                <a:gd name="T71" fmla="*/ 2055 h 3449"/>
                <a:gd name="T72" fmla="*/ 1371 w 4287"/>
                <a:gd name="T73" fmla="*/ 1857 h 3449"/>
                <a:gd name="T74" fmla="*/ 1397 w 4287"/>
                <a:gd name="T75" fmla="*/ 1608 h 3449"/>
                <a:gd name="T76" fmla="*/ 1468 w 4287"/>
                <a:gd name="T77" fmla="*/ 1772 h 3449"/>
                <a:gd name="T78" fmla="*/ 1690 w 4287"/>
                <a:gd name="T79" fmla="*/ 1842 h 3449"/>
                <a:gd name="T80" fmla="*/ 2036 w 4287"/>
                <a:gd name="T81" fmla="*/ 1470 h 3449"/>
                <a:gd name="T82" fmla="*/ 2076 w 4287"/>
                <a:gd name="T83" fmla="*/ 1304 h 3449"/>
                <a:gd name="T84" fmla="*/ 2264 w 4287"/>
                <a:gd name="T85" fmla="*/ 1212 h 3449"/>
                <a:gd name="T86" fmla="*/ 2037 w 4287"/>
                <a:gd name="T87" fmla="*/ 1280 h 3449"/>
                <a:gd name="T88" fmla="*/ 1980 w 4287"/>
                <a:gd name="T89" fmla="*/ 838 h 3449"/>
                <a:gd name="T90" fmla="*/ 1863 w 4287"/>
                <a:gd name="T91" fmla="*/ 897 h 3449"/>
                <a:gd name="T92" fmla="*/ 1814 w 4287"/>
                <a:gd name="T93" fmla="*/ 1283 h 3449"/>
                <a:gd name="T94" fmla="*/ 1746 w 4287"/>
                <a:gd name="T95" fmla="*/ 1641 h 3449"/>
                <a:gd name="T96" fmla="*/ 1552 w 4287"/>
                <a:gd name="T97" fmla="*/ 1730 h 3449"/>
                <a:gd name="T98" fmla="*/ 1554 w 4287"/>
                <a:gd name="T99" fmla="*/ 1629 h 3449"/>
                <a:gd name="T100" fmla="*/ 1234 w 4287"/>
                <a:gd name="T101" fmla="*/ 1503 h 3449"/>
                <a:gd name="T102" fmla="*/ 1208 w 4287"/>
                <a:gd name="T103" fmla="*/ 1100 h 3449"/>
                <a:gd name="T104" fmla="*/ 1461 w 4287"/>
                <a:gd name="T105" fmla="*/ 875 h 3449"/>
                <a:gd name="T106" fmla="*/ 1543 w 4287"/>
                <a:gd name="T107" fmla="*/ 574 h 3449"/>
                <a:gd name="T108" fmla="*/ 1695 w 4287"/>
                <a:gd name="T109" fmla="*/ 396 h 3449"/>
                <a:gd name="T110" fmla="*/ 1884 w 4287"/>
                <a:gd name="T111" fmla="*/ 234 h 3449"/>
                <a:gd name="T112" fmla="*/ 2181 w 4287"/>
                <a:gd name="T113" fmla="*/ 316 h 3449"/>
                <a:gd name="T114" fmla="*/ 2399 w 4287"/>
                <a:gd name="T115" fmla="*/ 557 h 3449"/>
                <a:gd name="T116" fmla="*/ 2502 w 4287"/>
                <a:gd name="T117" fmla="*/ 740 h 3449"/>
                <a:gd name="T118" fmla="*/ 2516 w 4287"/>
                <a:gd name="T119" fmla="*/ 644 h 3449"/>
                <a:gd name="T120" fmla="*/ 2568 w 4287"/>
                <a:gd name="T121" fmla="*/ 325 h 3449"/>
                <a:gd name="T122" fmla="*/ 2709 w 4287"/>
                <a:gd name="T123" fmla="*/ 295 h 3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287" h="3449">
                  <a:moveTo>
                    <a:pt x="1896" y="300"/>
                  </a:moveTo>
                  <a:lnTo>
                    <a:pt x="1896" y="307"/>
                  </a:lnTo>
                  <a:lnTo>
                    <a:pt x="1896" y="311"/>
                  </a:lnTo>
                  <a:lnTo>
                    <a:pt x="1898" y="316"/>
                  </a:lnTo>
                  <a:lnTo>
                    <a:pt x="1900" y="320"/>
                  </a:lnTo>
                  <a:lnTo>
                    <a:pt x="1900" y="313"/>
                  </a:lnTo>
                  <a:lnTo>
                    <a:pt x="1898" y="307"/>
                  </a:lnTo>
                  <a:lnTo>
                    <a:pt x="1898" y="304"/>
                  </a:lnTo>
                  <a:lnTo>
                    <a:pt x="1896" y="300"/>
                  </a:lnTo>
                  <a:close/>
                  <a:moveTo>
                    <a:pt x="1900" y="285"/>
                  </a:moveTo>
                  <a:lnTo>
                    <a:pt x="1900" y="293"/>
                  </a:lnTo>
                  <a:lnTo>
                    <a:pt x="1906" y="293"/>
                  </a:lnTo>
                  <a:lnTo>
                    <a:pt x="1906" y="285"/>
                  </a:lnTo>
                  <a:lnTo>
                    <a:pt x="1900" y="285"/>
                  </a:lnTo>
                  <a:close/>
                  <a:moveTo>
                    <a:pt x="1934" y="265"/>
                  </a:moveTo>
                  <a:lnTo>
                    <a:pt x="1934" y="269"/>
                  </a:lnTo>
                  <a:lnTo>
                    <a:pt x="1934" y="272"/>
                  </a:lnTo>
                  <a:lnTo>
                    <a:pt x="1936" y="274"/>
                  </a:lnTo>
                  <a:lnTo>
                    <a:pt x="1936" y="276"/>
                  </a:lnTo>
                  <a:lnTo>
                    <a:pt x="1938" y="278"/>
                  </a:lnTo>
                  <a:lnTo>
                    <a:pt x="1938" y="274"/>
                  </a:lnTo>
                  <a:lnTo>
                    <a:pt x="1940" y="272"/>
                  </a:lnTo>
                  <a:lnTo>
                    <a:pt x="1940" y="271"/>
                  </a:lnTo>
                  <a:lnTo>
                    <a:pt x="1940" y="271"/>
                  </a:lnTo>
                  <a:lnTo>
                    <a:pt x="1940" y="269"/>
                  </a:lnTo>
                  <a:lnTo>
                    <a:pt x="1941" y="265"/>
                  </a:lnTo>
                  <a:lnTo>
                    <a:pt x="1934" y="265"/>
                  </a:lnTo>
                  <a:close/>
                  <a:moveTo>
                    <a:pt x="4287" y="0"/>
                  </a:moveTo>
                  <a:lnTo>
                    <a:pt x="4287" y="389"/>
                  </a:lnTo>
                  <a:lnTo>
                    <a:pt x="4284" y="777"/>
                  </a:lnTo>
                  <a:lnTo>
                    <a:pt x="4282" y="1163"/>
                  </a:lnTo>
                  <a:lnTo>
                    <a:pt x="4280" y="1552"/>
                  </a:lnTo>
                  <a:lnTo>
                    <a:pt x="4053" y="1555"/>
                  </a:lnTo>
                  <a:lnTo>
                    <a:pt x="4039" y="1557"/>
                  </a:lnTo>
                  <a:lnTo>
                    <a:pt x="4022" y="1559"/>
                  </a:lnTo>
                  <a:lnTo>
                    <a:pt x="4006" y="1561"/>
                  </a:lnTo>
                  <a:lnTo>
                    <a:pt x="3996" y="1561"/>
                  </a:lnTo>
                  <a:lnTo>
                    <a:pt x="3985" y="1555"/>
                  </a:lnTo>
                  <a:lnTo>
                    <a:pt x="3975" y="1548"/>
                  </a:lnTo>
                  <a:lnTo>
                    <a:pt x="3961" y="1545"/>
                  </a:lnTo>
                  <a:lnTo>
                    <a:pt x="3954" y="1555"/>
                  </a:lnTo>
                  <a:lnTo>
                    <a:pt x="3942" y="1564"/>
                  </a:lnTo>
                  <a:lnTo>
                    <a:pt x="3928" y="1569"/>
                  </a:lnTo>
                  <a:lnTo>
                    <a:pt x="3916" y="1568"/>
                  </a:lnTo>
                  <a:lnTo>
                    <a:pt x="3914" y="1564"/>
                  </a:lnTo>
                  <a:lnTo>
                    <a:pt x="3912" y="1561"/>
                  </a:lnTo>
                  <a:lnTo>
                    <a:pt x="3912" y="1557"/>
                  </a:lnTo>
                  <a:lnTo>
                    <a:pt x="3912" y="1552"/>
                  </a:lnTo>
                  <a:lnTo>
                    <a:pt x="3888" y="1555"/>
                  </a:lnTo>
                  <a:lnTo>
                    <a:pt x="3877" y="1576"/>
                  </a:lnTo>
                  <a:lnTo>
                    <a:pt x="3860" y="1599"/>
                  </a:lnTo>
                  <a:lnTo>
                    <a:pt x="3837" y="1620"/>
                  </a:lnTo>
                  <a:lnTo>
                    <a:pt x="3813" y="1639"/>
                  </a:lnTo>
                  <a:lnTo>
                    <a:pt x="3788" y="1657"/>
                  </a:lnTo>
                  <a:lnTo>
                    <a:pt x="3765" y="1667"/>
                  </a:lnTo>
                  <a:lnTo>
                    <a:pt x="3776" y="1676"/>
                  </a:lnTo>
                  <a:lnTo>
                    <a:pt x="3785" y="1685"/>
                  </a:lnTo>
                  <a:lnTo>
                    <a:pt x="3795" y="1693"/>
                  </a:lnTo>
                  <a:lnTo>
                    <a:pt x="3800" y="1705"/>
                  </a:lnTo>
                  <a:lnTo>
                    <a:pt x="3804" y="1721"/>
                  </a:lnTo>
                  <a:lnTo>
                    <a:pt x="3795" y="1725"/>
                  </a:lnTo>
                  <a:lnTo>
                    <a:pt x="3783" y="1728"/>
                  </a:lnTo>
                  <a:lnTo>
                    <a:pt x="3772" y="1730"/>
                  </a:lnTo>
                  <a:lnTo>
                    <a:pt x="3765" y="1728"/>
                  </a:lnTo>
                  <a:lnTo>
                    <a:pt x="3746" y="1714"/>
                  </a:lnTo>
                  <a:lnTo>
                    <a:pt x="3725" y="1704"/>
                  </a:lnTo>
                  <a:lnTo>
                    <a:pt x="3701" y="1695"/>
                  </a:lnTo>
                  <a:lnTo>
                    <a:pt x="3699" y="1702"/>
                  </a:lnTo>
                  <a:lnTo>
                    <a:pt x="3699" y="1714"/>
                  </a:lnTo>
                  <a:lnTo>
                    <a:pt x="3699" y="1726"/>
                  </a:lnTo>
                  <a:lnTo>
                    <a:pt x="3696" y="1737"/>
                  </a:lnTo>
                  <a:lnTo>
                    <a:pt x="3694" y="1739"/>
                  </a:lnTo>
                  <a:lnTo>
                    <a:pt x="3690" y="1740"/>
                  </a:lnTo>
                  <a:lnTo>
                    <a:pt x="3687" y="1744"/>
                  </a:lnTo>
                  <a:lnTo>
                    <a:pt x="3683" y="1746"/>
                  </a:lnTo>
                  <a:lnTo>
                    <a:pt x="3680" y="1747"/>
                  </a:lnTo>
                  <a:lnTo>
                    <a:pt x="3676" y="1753"/>
                  </a:lnTo>
                  <a:lnTo>
                    <a:pt x="3680" y="1756"/>
                  </a:lnTo>
                  <a:lnTo>
                    <a:pt x="3680" y="1761"/>
                  </a:lnTo>
                  <a:lnTo>
                    <a:pt x="3682" y="1767"/>
                  </a:lnTo>
                  <a:lnTo>
                    <a:pt x="3683" y="1774"/>
                  </a:lnTo>
                  <a:lnTo>
                    <a:pt x="3685" y="1779"/>
                  </a:lnTo>
                  <a:lnTo>
                    <a:pt x="3690" y="1786"/>
                  </a:lnTo>
                  <a:lnTo>
                    <a:pt x="3696" y="1789"/>
                  </a:lnTo>
                  <a:lnTo>
                    <a:pt x="3701" y="1793"/>
                  </a:lnTo>
                  <a:lnTo>
                    <a:pt x="3704" y="1796"/>
                  </a:lnTo>
                  <a:lnTo>
                    <a:pt x="3706" y="1805"/>
                  </a:lnTo>
                  <a:lnTo>
                    <a:pt x="3708" y="1821"/>
                  </a:lnTo>
                  <a:lnTo>
                    <a:pt x="3699" y="1831"/>
                  </a:lnTo>
                  <a:lnTo>
                    <a:pt x="3696" y="1847"/>
                  </a:lnTo>
                  <a:lnTo>
                    <a:pt x="3696" y="1866"/>
                  </a:lnTo>
                  <a:lnTo>
                    <a:pt x="3713" y="1868"/>
                  </a:lnTo>
                  <a:lnTo>
                    <a:pt x="3725" y="1871"/>
                  </a:lnTo>
                  <a:lnTo>
                    <a:pt x="3739" y="1875"/>
                  </a:lnTo>
                  <a:lnTo>
                    <a:pt x="3739" y="1890"/>
                  </a:lnTo>
                  <a:lnTo>
                    <a:pt x="3746" y="1896"/>
                  </a:lnTo>
                  <a:lnTo>
                    <a:pt x="3753" y="1901"/>
                  </a:lnTo>
                  <a:lnTo>
                    <a:pt x="3762" y="1906"/>
                  </a:lnTo>
                  <a:lnTo>
                    <a:pt x="3772" y="1910"/>
                  </a:lnTo>
                  <a:lnTo>
                    <a:pt x="3781" y="1901"/>
                  </a:lnTo>
                  <a:lnTo>
                    <a:pt x="3792" y="1897"/>
                  </a:lnTo>
                  <a:lnTo>
                    <a:pt x="3807" y="1897"/>
                  </a:lnTo>
                  <a:lnTo>
                    <a:pt x="3825" y="1910"/>
                  </a:lnTo>
                  <a:lnTo>
                    <a:pt x="3844" y="1920"/>
                  </a:lnTo>
                  <a:lnTo>
                    <a:pt x="3863" y="1932"/>
                  </a:lnTo>
                  <a:lnTo>
                    <a:pt x="3881" y="1945"/>
                  </a:lnTo>
                  <a:lnTo>
                    <a:pt x="3895" y="1959"/>
                  </a:lnTo>
                  <a:lnTo>
                    <a:pt x="3903" y="1978"/>
                  </a:lnTo>
                  <a:lnTo>
                    <a:pt x="3902" y="1980"/>
                  </a:lnTo>
                  <a:lnTo>
                    <a:pt x="3900" y="1981"/>
                  </a:lnTo>
                  <a:lnTo>
                    <a:pt x="3898" y="1983"/>
                  </a:lnTo>
                  <a:lnTo>
                    <a:pt x="3898" y="1985"/>
                  </a:lnTo>
                  <a:lnTo>
                    <a:pt x="3898" y="1986"/>
                  </a:lnTo>
                  <a:lnTo>
                    <a:pt x="3896" y="1990"/>
                  </a:lnTo>
                  <a:lnTo>
                    <a:pt x="3910" y="1993"/>
                  </a:lnTo>
                  <a:lnTo>
                    <a:pt x="3921" y="1999"/>
                  </a:lnTo>
                  <a:lnTo>
                    <a:pt x="3926" y="2006"/>
                  </a:lnTo>
                  <a:lnTo>
                    <a:pt x="3929" y="2018"/>
                  </a:lnTo>
                  <a:lnTo>
                    <a:pt x="3931" y="2035"/>
                  </a:lnTo>
                  <a:lnTo>
                    <a:pt x="3922" y="2055"/>
                  </a:lnTo>
                  <a:lnTo>
                    <a:pt x="3919" y="2076"/>
                  </a:lnTo>
                  <a:lnTo>
                    <a:pt x="3916" y="2096"/>
                  </a:lnTo>
                  <a:lnTo>
                    <a:pt x="3914" y="2119"/>
                  </a:lnTo>
                  <a:lnTo>
                    <a:pt x="3907" y="2140"/>
                  </a:lnTo>
                  <a:lnTo>
                    <a:pt x="3902" y="2152"/>
                  </a:lnTo>
                  <a:lnTo>
                    <a:pt x="3893" y="2168"/>
                  </a:lnTo>
                  <a:lnTo>
                    <a:pt x="3884" y="2187"/>
                  </a:lnTo>
                  <a:lnTo>
                    <a:pt x="3877" y="2205"/>
                  </a:lnTo>
                  <a:lnTo>
                    <a:pt x="3872" y="2226"/>
                  </a:lnTo>
                  <a:lnTo>
                    <a:pt x="3874" y="2245"/>
                  </a:lnTo>
                  <a:lnTo>
                    <a:pt x="3881" y="2262"/>
                  </a:lnTo>
                  <a:lnTo>
                    <a:pt x="3891" y="2278"/>
                  </a:lnTo>
                  <a:lnTo>
                    <a:pt x="3903" y="2287"/>
                  </a:lnTo>
                  <a:lnTo>
                    <a:pt x="3917" y="2295"/>
                  </a:lnTo>
                  <a:lnTo>
                    <a:pt x="3931" y="2301"/>
                  </a:lnTo>
                  <a:lnTo>
                    <a:pt x="3943" y="2308"/>
                  </a:lnTo>
                  <a:lnTo>
                    <a:pt x="3950" y="2316"/>
                  </a:lnTo>
                  <a:lnTo>
                    <a:pt x="3950" y="2318"/>
                  </a:lnTo>
                  <a:lnTo>
                    <a:pt x="3952" y="2320"/>
                  </a:lnTo>
                  <a:lnTo>
                    <a:pt x="3952" y="2322"/>
                  </a:lnTo>
                  <a:lnTo>
                    <a:pt x="3952" y="2323"/>
                  </a:lnTo>
                  <a:lnTo>
                    <a:pt x="3954" y="2327"/>
                  </a:lnTo>
                  <a:lnTo>
                    <a:pt x="3942" y="2332"/>
                  </a:lnTo>
                  <a:lnTo>
                    <a:pt x="3947" y="2348"/>
                  </a:lnTo>
                  <a:lnTo>
                    <a:pt x="3954" y="2364"/>
                  </a:lnTo>
                  <a:lnTo>
                    <a:pt x="3961" y="2379"/>
                  </a:lnTo>
                  <a:lnTo>
                    <a:pt x="3973" y="2390"/>
                  </a:lnTo>
                  <a:lnTo>
                    <a:pt x="3975" y="2390"/>
                  </a:lnTo>
                  <a:lnTo>
                    <a:pt x="3977" y="2391"/>
                  </a:lnTo>
                  <a:lnTo>
                    <a:pt x="3978" y="2391"/>
                  </a:lnTo>
                  <a:lnTo>
                    <a:pt x="3980" y="2391"/>
                  </a:lnTo>
                  <a:lnTo>
                    <a:pt x="3984" y="2393"/>
                  </a:lnTo>
                  <a:lnTo>
                    <a:pt x="3984" y="2404"/>
                  </a:lnTo>
                  <a:lnTo>
                    <a:pt x="4003" y="2409"/>
                  </a:lnTo>
                  <a:lnTo>
                    <a:pt x="4012" y="2425"/>
                  </a:lnTo>
                  <a:lnTo>
                    <a:pt x="4018" y="2437"/>
                  </a:lnTo>
                  <a:lnTo>
                    <a:pt x="4027" y="2446"/>
                  </a:lnTo>
                  <a:lnTo>
                    <a:pt x="4039" y="2451"/>
                  </a:lnTo>
                  <a:lnTo>
                    <a:pt x="4057" y="2454"/>
                  </a:lnTo>
                  <a:lnTo>
                    <a:pt x="4080" y="2454"/>
                  </a:lnTo>
                  <a:lnTo>
                    <a:pt x="4081" y="2447"/>
                  </a:lnTo>
                  <a:lnTo>
                    <a:pt x="4083" y="2442"/>
                  </a:lnTo>
                  <a:lnTo>
                    <a:pt x="4085" y="2437"/>
                  </a:lnTo>
                  <a:lnTo>
                    <a:pt x="4087" y="2433"/>
                  </a:lnTo>
                  <a:lnTo>
                    <a:pt x="4090" y="2430"/>
                  </a:lnTo>
                  <a:lnTo>
                    <a:pt x="4095" y="2428"/>
                  </a:lnTo>
                  <a:lnTo>
                    <a:pt x="4104" y="2428"/>
                  </a:lnTo>
                  <a:lnTo>
                    <a:pt x="4120" y="2444"/>
                  </a:lnTo>
                  <a:lnTo>
                    <a:pt x="4139" y="2460"/>
                  </a:lnTo>
                  <a:lnTo>
                    <a:pt x="4162" y="2470"/>
                  </a:lnTo>
                  <a:lnTo>
                    <a:pt x="4162" y="2489"/>
                  </a:lnTo>
                  <a:lnTo>
                    <a:pt x="4167" y="2493"/>
                  </a:lnTo>
                  <a:lnTo>
                    <a:pt x="4172" y="2498"/>
                  </a:lnTo>
                  <a:lnTo>
                    <a:pt x="4176" y="2501"/>
                  </a:lnTo>
                  <a:lnTo>
                    <a:pt x="4181" y="2505"/>
                  </a:lnTo>
                  <a:lnTo>
                    <a:pt x="4188" y="2508"/>
                  </a:lnTo>
                  <a:lnTo>
                    <a:pt x="4191" y="2510"/>
                  </a:lnTo>
                  <a:lnTo>
                    <a:pt x="4195" y="2512"/>
                  </a:lnTo>
                  <a:lnTo>
                    <a:pt x="4200" y="2512"/>
                  </a:lnTo>
                  <a:lnTo>
                    <a:pt x="4207" y="2512"/>
                  </a:lnTo>
                  <a:lnTo>
                    <a:pt x="4207" y="2528"/>
                  </a:lnTo>
                  <a:lnTo>
                    <a:pt x="4223" y="2531"/>
                  </a:lnTo>
                  <a:lnTo>
                    <a:pt x="4242" y="2531"/>
                  </a:lnTo>
                  <a:lnTo>
                    <a:pt x="4245" y="2529"/>
                  </a:lnTo>
                  <a:lnTo>
                    <a:pt x="4251" y="2528"/>
                  </a:lnTo>
                  <a:lnTo>
                    <a:pt x="4258" y="2528"/>
                  </a:lnTo>
                  <a:lnTo>
                    <a:pt x="4265" y="2528"/>
                  </a:lnTo>
                  <a:lnTo>
                    <a:pt x="4268" y="2531"/>
                  </a:lnTo>
                  <a:lnTo>
                    <a:pt x="4272" y="2535"/>
                  </a:lnTo>
                  <a:lnTo>
                    <a:pt x="4273" y="2536"/>
                  </a:lnTo>
                  <a:lnTo>
                    <a:pt x="4275" y="2540"/>
                  </a:lnTo>
                  <a:lnTo>
                    <a:pt x="4277" y="2542"/>
                  </a:lnTo>
                  <a:lnTo>
                    <a:pt x="4279" y="2547"/>
                  </a:lnTo>
                  <a:lnTo>
                    <a:pt x="4280" y="2554"/>
                  </a:lnTo>
                  <a:lnTo>
                    <a:pt x="4261" y="2554"/>
                  </a:lnTo>
                  <a:lnTo>
                    <a:pt x="4252" y="2564"/>
                  </a:lnTo>
                  <a:lnTo>
                    <a:pt x="4244" y="2571"/>
                  </a:lnTo>
                  <a:lnTo>
                    <a:pt x="4233" y="2578"/>
                  </a:lnTo>
                  <a:lnTo>
                    <a:pt x="4226" y="2589"/>
                  </a:lnTo>
                  <a:lnTo>
                    <a:pt x="4223" y="2603"/>
                  </a:lnTo>
                  <a:lnTo>
                    <a:pt x="4224" y="2617"/>
                  </a:lnTo>
                  <a:lnTo>
                    <a:pt x="4230" y="2632"/>
                  </a:lnTo>
                  <a:lnTo>
                    <a:pt x="4230" y="2646"/>
                  </a:lnTo>
                  <a:lnTo>
                    <a:pt x="4230" y="2662"/>
                  </a:lnTo>
                  <a:lnTo>
                    <a:pt x="4230" y="2685"/>
                  </a:lnTo>
                  <a:lnTo>
                    <a:pt x="4230" y="2713"/>
                  </a:lnTo>
                  <a:lnTo>
                    <a:pt x="4226" y="2713"/>
                  </a:lnTo>
                  <a:lnTo>
                    <a:pt x="4226" y="2716"/>
                  </a:lnTo>
                  <a:lnTo>
                    <a:pt x="4207" y="2713"/>
                  </a:lnTo>
                  <a:lnTo>
                    <a:pt x="4209" y="2735"/>
                  </a:lnTo>
                  <a:lnTo>
                    <a:pt x="4210" y="2756"/>
                  </a:lnTo>
                  <a:lnTo>
                    <a:pt x="4214" y="2775"/>
                  </a:lnTo>
                  <a:lnTo>
                    <a:pt x="4214" y="2796"/>
                  </a:lnTo>
                  <a:lnTo>
                    <a:pt x="4197" y="2795"/>
                  </a:lnTo>
                  <a:lnTo>
                    <a:pt x="4183" y="2791"/>
                  </a:lnTo>
                  <a:lnTo>
                    <a:pt x="4170" y="2784"/>
                  </a:lnTo>
                  <a:lnTo>
                    <a:pt x="4158" y="2779"/>
                  </a:lnTo>
                  <a:lnTo>
                    <a:pt x="4144" y="2774"/>
                  </a:lnTo>
                  <a:lnTo>
                    <a:pt x="4127" y="2770"/>
                  </a:lnTo>
                  <a:lnTo>
                    <a:pt x="4128" y="2756"/>
                  </a:lnTo>
                  <a:lnTo>
                    <a:pt x="4132" y="2746"/>
                  </a:lnTo>
                  <a:lnTo>
                    <a:pt x="4135" y="2739"/>
                  </a:lnTo>
                  <a:lnTo>
                    <a:pt x="4137" y="2730"/>
                  </a:lnTo>
                  <a:lnTo>
                    <a:pt x="4137" y="2730"/>
                  </a:lnTo>
                  <a:lnTo>
                    <a:pt x="4135" y="2728"/>
                  </a:lnTo>
                  <a:lnTo>
                    <a:pt x="4134" y="2727"/>
                  </a:lnTo>
                  <a:lnTo>
                    <a:pt x="4132" y="2725"/>
                  </a:lnTo>
                  <a:lnTo>
                    <a:pt x="4128" y="2721"/>
                  </a:lnTo>
                  <a:lnTo>
                    <a:pt x="4127" y="2720"/>
                  </a:lnTo>
                  <a:lnTo>
                    <a:pt x="4127" y="2720"/>
                  </a:lnTo>
                  <a:lnTo>
                    <a:pt x="4125" y="2714"/>
                  </a:lnTo>
                  <a:lnTo>
                    <a:pt x="4125" y="2709"/>
                  </a:lnTo>
                  <a:lnTo>
                    <a:pt x="4125" y="2706"/>
                  </a:lnTo>
                  <a:lnTo>
                    <a:pt x="4127" y="2702"/>
                  </a:lnTo>
                  <a:lnTo>
                    <a:pt x="4127" y="2699"/>
                  </a:lnTo>
                  <a:lnTo>
                    <a:pt x="4128" y="2695"/>
                  </a:lnTo>
                  <a:lnTo>
                    <a:pt x="4127" y="2693"/>
                  </a:lnTo>
                  <a:lnTo>
                    <a:pt x="4123" y="2690"/>
                  </a:lnTo>
                  <a:lnTo>
                    <a:pt x="4120" y="2688"/>
                  </a:lnTo>
                  <a:lnTo>
                    <a:pt x="4116" y="2685"/>
                  </a:lnTo>
                  <a:lnTo>
                    <a:pt x="4111" y="2683"/>
                  </a:lnTo>
                  <a:lnTo>
                    <a:pt x="4108" y="2681"/>
                  </a:lnTo>
                  <a:lnTo>
                    <a:pt x="4106" y="2681"/>
                  </a:lnTo>
                  <a:lnTo>
                    <a:pt x="4104" y="2681"/>
                  </a:lnTo>
                  <a:lnTo>
                    <a:pt x="4099" y="2685"/>
                  </a:lnTo>
                  <a:lnTo>
                    <a:pt x="4090" y="2692"/>
                  </a:lnTo>
                  <a:lnTo>
                    <a:pt x="4080" y="2699"/>
                  </a:lnTo>
                  <a:lnTo>
                    <a:pt x="4069" y="2706"/>
                  </a:lnTo>
                  <a:lnTo>
                    <a:pt x="4060" y="2713"/>
                  </a:lnTo>
                  <a:lnTo>
                    <a:pt x="4057" y="2716"/>
                  </a:lnTo>
                  <a:lnTo>
                    <a:pt x="4057" y="2735"/>
                  </a:lnTo>
                  <a:lnTo>
                    <a:pt x="4052" y="2742"/>
                  </a:lnTo>
                  <a:lnTo>
                    <a:pt x="4043" y="2753"/>
                  </a:lnTo>
                  <a:lnTo>
                    <a:pt x="4031" y="2765"/>
                  </a:lnTo>
                  <a:lnTo>
                    <a:pt x="4018" y="2777"/>
                  </a:lnTo>
                  <a:lnTo>
                    <a:pt x="4006" y="2784"/>
                  </a:lnTo>
                  <a:lnTo>
                    <a:pt x="3996" y="2788"/>
                  </a:lnTo>
                  <a:lnTo>
                    <a:pt x="3984" y="2798"/>
                  </a:lnTo>
                  <a:lnTo>
                    <a:pt x="3966" y="2803"/>
                  </a:lnTo>
                  <a:lnTo>
                    <a:pt x="3945" y="2805"/>
                  </a:lnTo>
                  <a:lnTo>
                    <a:pt x="3922" y="2805"/>
                  </a:lnTo>
                  <a:lnTo>
                    <a:pt x="3900" y="2803"/>
                  </a:lnTo>
                  <a:lnTo>
                    <a:pt x="3898" y="2802"/>
                  </a:lnTo>
                  <a:lnTo>
                    <a:pt x="3898" y="2796"/>
                  </a:lnTo>
                  <a:lnTo>
                    <a:pt x="3896" y="2791"/>
                  </a:lnTo>
                  <a:lnTo>
                    <a:pt x="3895" y="2788"/>
                  </a:lnTo>
                  <a:lnTo>
                    <a:pt x="3893" y="2784"/>
                  </a:lnTo>
                  <a:lnTo>
                    <a:pt x="3874" y="2784"/>
                  </a:lnTo>
                  <a:lnTo>
                    <a:pt x="3861" y="2765"/>
                  </a:lnTo>
                  <a:lnTo>
                    <a:pt x="3856" y="2763"/>
                  </a:lnTo>
                  <a:lnTo>
                    <a:pt x="3851" y="2761"/>
                  </a:lnTo>
                  <a:lnTo>
                    <a:pt x="3846" y="2760"/>
                  </a:lnTo>
                  <a:lnTo>
                    <a:pt x="3842" y="2758"/>
                  </a:lnTo>
                  <a:lnTo>
                    <a:pt x="3839" y="2754"/>
                  </a:lnTo>
                  <a:lnTo>
                    <a:pt x="3833" y="2742"/>
                  </a:lnTo>
                  <a:lnTo>
                    <a:pt x="3832" y="2730"/>
                  </a:lnTo>
                  <a:lnTo>
                    <a:pt x="3830" y="2723"/>
                  </a:lnTo>
                  <a:lnTo>
                    <a:pt x="3823" y="2716"/>
                  </a:lnTo>
                  <a:lnTo>
                    <a:pt x="3816" y="2707"/>
                  </a:lnTo>
                  <a:lnTo>
                    <a:pt x="3811" y="2711"/>
                  </a:lnTo>
                  <a:lnTo>
                    <a:pt x="3809" y="2713"/>
                  </a:lnTo>
                  <a:lnTo>
                    <a:pt x="3806" y="2713"/>
                  </a:lnTo>
                  <a:lnTo>
                    <a:pt x="3802" y="2716"/>
                  </a:lnTo>
                  <a:lnTo>
                    <a:pt x="3800" y="2720"/>
                  </a:lnTo>
                  <a:lnTo>
                    <a:pt x="3821" y="2741"/>
                  </a:lnTo>
                  <a:lnTo>
                    <a:pt x="3839" y="2765"/>
                  </a:lnTo>
                  <a:lnTo>
                    <a:pt x="3854" y="2793"/>
                  </a:lnTo>
                  <a:lnTo>
                    <a:pt x="3865" y="2793"/>
                  </a:lnTo>
                  <a:lnTo>
                    <a:pt x="3865" y="2835"/>
                  </a:lnTo>
                  <a:lnTo>
                    <a:pt x="3879" y="2835"/>
                  </a:lnTo>
                  <a:lnTo>
                    <a:pt x="3889" y="2840"/>
                  </a:lnTo>
                  <a:lnTo>
                    <a:pt x="3898" y="2849"/>
                  </a:lnTo>
                  <a:lnTo>
                    <a:pt x="3907" y="2857"/>
                  </a:lnTo>
                  <a:lnTo>
                    <a:pt x="3917" y="2864"/>
                  </a:lnTo>
                  <a:lnTo>
                    <a:pt x="3931" y="2870"/>
                  </a:lnTo>
                  <a:lnTo>
                    <a:pt x="3931" y="2884"/>
                  </a:lnTo>
                  <a:lnTo>
                    <a:pt x="3919" y="2884"/>
                  </a:lnTo>
                  <a:lnTo>
                    <a:pt x="3917" y="2891"/>
                  </a:lnTo>
                  <a:lnTo>
                    <a:pt x="3916" y="2896"/>
                  </a:lnTo>
                  <a:lnTo>
                    <a:pt x="3914" y="2899"/>
                  </a:lnTo>
                  <a:lnTo>
                    <a:pt x="3910" y="2903"/>
                  </a:lnTo>
                  <a:lnTo>
                    <a:pt x="3907" y="2906"/>
                  </a:lnTo>
                  <a:lnTo>
                    <a:pt x="3900" y="2908"/>
                  </a:lnTo>
                  <a:lnTo>
                    <a:pt x="3898" y="2903"/>
                  </a:lnTo>
                  <a:lnTo>
                    <a:pt x="3896" y="2901"/>
                  </a:lnTo>
                  <a:lnTo>
                    <a:pt x="3895" y="2898"/>
                  </a:lnTo>
                  <a:lnTo>
                    <a:pt x="3893" y="2894"/>
                  </a:lnTo>
                  <a:lnTo>
                    <a:pt x="3893" y="2889"/>
                  </a:lnTo>
                  <a:lnTo>
                    <a:pt x="3886" y="2889"/>
                  </a:lnTo>
                  <a:lnTo>
                    <a:pt x="3881" y="2891"/>
                  </a:lnTo>
                  <a:lnTo>
                    <a:pt x="3879" y="2892"/>
                  </a:lnTo>
                  <a:lnTo>
                    <a:pt x="3877" y="2894"/>
                  </a:lnTo>
                  <a:lnTo>
                    <a:pt x="3875" y="2896"/>
                  </a:lnTo>
                  <a:lnTo>
                    <a:pt x="3874" y="2898"/>
                  </a:lnTo>
                  <a:lnTo>
                    <a:pt x="3872" y="2901"/>
                  </a:lnTo>
                  <a:lnTo>
                    <a:pt x="3868" y="2905"/>
                  </a:lnTo>
                  <a:lnTo>
                    <a:pt x="3858" y="2908"/>
                  </a:lnTo>
                  <a:lnTo>
                    <a:pt x="3844" y="2910"/>
                  </a:lnTo>
                  <a:lnTo>
                    <a:pt x="3828" y="2910"/>
                  </a:lnTo>
                  <a:lnTo>
                    <a:pt x="3813" y="2912"/>
                  </a:lnTo>
                  <a:lnTo>
                    <a:pt x="3800" y="2915"/>
                  </a:lnTo>
                  <a:lnTo>
                    <a:pt x="3792" y="2922"/>
                  </a:lnTo>
                  <a:lnTo>
                    <a:pt x="3786" y="2933"/>
                  </a:lnTo>
                  <a:lnTo>
                    <a:pt x="3779" y="2941"/>
                  </a:lnTo>
                  <a:lnTo>
                    <a:pt x="3772" y="2950"/>
                  </a:lnTo>
                  <a:lnTo>
                    <a:pt x="3765" y="2950"/>
                  </a:lnTo>
                  <a:lnTo>
                    <a:pt x="3764" y="2946"/>
                  </a:lnTo>
                  <a:lnTo>
                    <a:pt x="3764" y="2943"/>
                  </a:lnTo>
                  <a:lnTo>
                    <a:pt x="3762" y="2941"/>
                  </a:lnTo>
                  <a:lnTo>
                    <a:pt x="3762" y="2941"/>
                  </a:lnTo>
                  <a:lnTo>
                    <a:pt x="3760" y="2941"/>
                  </a:lnTo>
                  <a:lnTo>
                    <a:pt x="3758" y="2940"/>
                  </a:lnTo>
                  <a:lnTo>
                    <a:pt x="3753" y="2938"/>
                  </a:lnTo>
                  <a:lnTo>
                    <a:pt x="3741" y="2957"/>
                  </a:lnTo>
                  <a:lnTo>
                    <a:pt x="3727" y="2966"/>
                  </a:lnTo>
                  <a:lnTo>
                    <a:pt x="3711" y="2973"/>
                  </a:lnTo>
                  <a:lnTo>
                    <a:pt x="3692" y="2978"/>
                  </a:lnTo>
                  <a:lnTo>
                    <a:pt x="3669" y="2985"/>
                  </a:lnTo>
                  <a:lnTo>
                    <a:pt x="3661" y="2990"/>
                  </a:lnTo>
                  <a:lnTo>
                    <a:pt x="3655" y="2995"/>
                  </a:lnTo>
                  <a:lnTo>
                    <a:pt x="3648" y="3002"/>
                  </a:lnTo>
                  <a:lnTo>
                    <a:pt x="3640" y="3008"/>
                  </a:lnTo>
                  <a:lnTo>
                    <a:pt x="3628" y="3011"/>
                  </a:lnTo>
                  <a:lnTo>
                    <a:pt x="3628" y="3027"/>
                  </a:lnTo>
                  <a:lnTo>
                    <a:pt x="3622" y="3030"/>
                  </a:lnTo>
                  <a:lnTo>
                    <a:pt x="3619" y="3036"/>
                  </a:lnTo>
                  <a:lnTo>
                    <a:pt x="3615" y="3041"/>
                  </a:lnTo>
                  <a:lnTo>
                    <a:pt x="3612" y="3046"/>
                  </a:lnTo>
                  <a:lnTo>
                    <a:pt x="3608" y="3049"/>
                  </a:lnTo>
                  <a:lnTo>
                    <a:pt x="3589" y="3060"/>
                  </a:lnTo>
                  <a:lnTo>
                    <a:pt x="3568" y="3065"/>
                  </a:lnTo>
                  <a:lnTo>
                    <a:pt x="3545" y="3067"/>
                  </a:lnTo>
                  <a:lnTo>
                    <a:pt x="3521" y="3065"/>
                  </a:lnTo>
                  <a:lnTo>
                    <a:pt x="3497" y="3065"/>
                  </a:lnTo>
                  <a:lnTo>
                    <a:pt x="3488" y="3079"/>
                  </a:lnTo>
                  <a:lnTo>
                    <a:pt x="3476" y="3091"/>
                  </a:lnTo>
                  <a:lnTo>
                    <a:pt x="3462" y="3104"/>
                  </a:lnTo>
                  <a:lnTo>
                    <a:pt x="3451" y="3116"/>
                  </a:lnTo>
                  <a:lnTo>
                    <a:pt x="3434" y="3114"/>
                  </a:lnTo>
                  <a:lnTo>
                    <a:pt x="3423" y="3112"/>
                  </a:lnTo>
                  <a:lnTo>
                    <a:pt x="3413" y="3112"/>
                  </a:lnTo>
                  <a:lnTo>
                    <a:pt x="3401" y="3111"/>
                  </a:lnTo>
                  <a:lnTo>
                    <a:pt x="3402" y="3121"/>
                  </a:lnTo>
                  <a:lnTo>
                    <a:pt x="3406" y="3133"/>
                  </a:lnTo>
                  <a:lnTo>
                    <a:pt x="3411" y="3147"/>
                  </a:lnTo>
                  <a:lnTo>
                    <a:pt x="3415" y="3158"/>
                  </a:lnTo>
                  <a:lnTo>
                    <a:pt x="3416" y="3161"/>
                  </a:lnTo>
                  <a:lnTo>
                    <a:pt x="3404" y="3165"/>
                  </a:lnTo>
                  <a:lnTo>
                    <a:pt x="3397" y="3207"/>
                  </a:lnTo>
                  <a:lnTo>
                    <a:pt x="3378" y="3207"/>
                  </a:lnTo>
                  <a:lnTo>
                    <a:pt x="3378" y="3196"/>
                  </a:lnTo>
                  <a:lnTo>
                    <a:pt x="3366" y="3191"/>
                  </a:lnTo>
                  <a:lnTo>
                    <a:pt x="3360" y="3180"/>
                  </a:lnTo>
                  <a:lnTo>
                    <a:pt x="3359" y="3165"/>
                  </a:lnTo>
                  <a:lnTo>
                    <a:pt x="3366" y="3154"/>
                  </a:lnTo>
                  <a:lnTo>
                    <a:pt x="3371" y="3144"/>
                  </a:lnTo>
                  <a:lnTo>
                    <a:pt x="3374" y="3126"/>
                  </a:lnTo>
                  <a:lnTo>
                    <a:pt x="3369" y="3125"/>
                  </a:lnTo>
                  <a:lnTo>
                    <a:pt x="3367" y="3123"/>
                  </a:lnTo>
                  <a:lnTo>
                    <a:pt x="3364" y="3121"/>
                  </a:lnTo>
                  <a:lnTo>
                    <a:pt x="3360" y="3119"/>
                  </a:lnTo>
                  <a:lnTo>
                    <a:pt x="3355" y="3119"/>
                  </a:lnTo>
                  <a:lnTo>
                    <a:pt x="3352" y="3119"/>
                  </a:lnTo>
                  <a:lnTo>
                    <a:pt x="3352" y="3121"/>
                  </a:lnTo>
                  <a:lnTo>
                    <a:pt x="3350" y="3121"/>
                  </a:lnTo>
                  <a:lnTo>
                    <a:pt x="3346" y="3121"/>
                  </a:lnTo>
                  <a:lnTo>
                    <a:pt x="3343" y="3123"/>
                  </a:lnTo>
                  <a:lnTo>
                    <a:pt x="3334" y="3142"/>
                  </a:lnTo>
                  <a:lnTo>
                    <a:pt x="3324" y="3161"/>
                  </a:lnTo>
                  <a:lnTo>
                    <a:pt x="3313" y="3158"/>
                  </a:lnTo>
                  <a:lnTo>
                    <a:pt x="3299" y="3154"/>
                  </a:lnTo>
                  <a:lnTo>
                    <a:pt x="3284" y="3152"/>
                  </a:lnTo>
                  <a:lnTo>
                    <a:pt x="3270" y="3152"/>
                  </a:lnTo>
                  <a:lnTo>
                    <a:pt x="3259" y="3158"/>
                  </a:lnTo>
                  <a:lnTo>
                    <a:pt x="3245" y="3175"/>
                  </a:lnTo>
                  <a:lnTo>
                    <a:pt x="3231" y="3194"/>
                  </a:lnTo>
                  <a:lnTo>
                    <a:pt x="3217" y="3212"/>
                  </a:lnTo>
                  <a:lnTo>
                    <a:pt x="3202" y="3228"/>
                  </a:lnTo>
                  <a:lnTo>
                    <a:pt x="3184" y="3240"/>
                  </a:lnTo>
                  <a:lnTo>
                    <a:pt x="3165" y="3248"/>
                  </a:lnTo>
                  <a:lnTo>
                    <a:pt x="3144" y="3252"/>
                  </a:lnTo>
                  <a:lnTo>
                    <a:pt x="3118" y="3248"/>
                  </a:lnTo>
                  <a:lnTo>
                    <a:pt x="3090" y="3238"/>
                  </a:lnTo>
                  <a:lnTo>
                    <a:pt x="3090" y="3226"/>
                  </a:lnTo>
                  <a:lnTo>
                    <a:pt x="3071" y="3224"/>
                  </a:lnTo>
                  <a:lnTo>
                    <a:pt x="3055" y="3219"/>
                  </a:lnTo>
                  <a:lnTo>
                    <a:pt x="3041" y="3215"/>
                  </a:lnTo>
                  <a:lnTo>
                    <a:pt x="3029" y="3210"/>
                  </a:lnTo>
                  <a:lnTo>
                    <a:pt x="3017" y="3212"/>
                  </a:lnTo>
                  <a:lnTo>
                    <a:pt x="3003" y="3217"/>
                  </a:lnTo>
                  <a:lnTo>
                    <a:pt x="2985" y="3219"/>
                  </a:lnTo>
                  <a:lnTo>
                    <a:pt x="2983" y="3233"/>
                  </a:lnTo>
                  <a:lnTo>
                    <a:pt x="2983" y="3250"/>
                  </a:lnTo>
                  <a:lnTo>
                    <a:pt x="2982" y="3268"/>
                  </a:lnTo>
                  <a:lnTo>
                    <a:pt x="2978" y="3280"/>
                  </a:lnTo>
                  <a:lnTo>
                    <a:pt x="2975" y="3282"/>
                  </a:lnTo>
                  <a:lnTo>
                    <a:pt x="2971" y="3283"/>
                  </a:lnTo>
                  <a:lnTo>
                    <a:pt x="2966" y="3283"/>
                  </a:lnTo>
                  <a:lnTo>
                    <a:pt x="2959" y="3283"/>
                  </a:lnTo>
                  <a:lnTo>
                    <a:pt x="2956" y="3285"/>
                  </a:lnTo>
                  <a:lnTo>
                    <a:pt x="2954" y="3287"/>
                  </a:lnTo>
                  <a:lnTo>
                    <a:pt x="2949" y="3287"/>
                  </a:lnTo>
                  <a:lnTo>
                    <a:pt x="2943" y="3289"/>
                  </a:lnTo>
                  <a:lnTo>
                    <a:pt x="2943" y="3292"/>
                  </a:lnTo>
                  <a:lnTo>
                    <a:pt x="2942" y="3294"/>
                  </a:lnTo>
                  <a:lnTo>
                    <a:pt x="2942" y="3296"/>
                  </a:lnTo>
                  <a:lnTo>
                    <a:pt x="2942" y="3296"/>
                  </a:lnTo>
                  <a:lnTo>
                    <a:pt x="2942" y="3297"/>
                  </a:lnTo>
                  <a:lnTo>
                    <a:pt x="2940" y="3297"/>
                  </a:lnTo>
                  <a:lnTo>
                    <a:pt x="2936" y="3299"/>
                  </a:lnTo>
                  <a:lnTo>
                    <a:pt x="2928" y="3297"/>
                  </a:lnTo>
                  <a:lnTo>
                    <a:pt x="2914" y="3299"/>
                  </a:lnTo>
                  <a:lnTo>
                    <a:pt x="2898" y="3299"/>
                  </a:lnTo>
                  <a:lnTo>
                    <a:pt x="2893" y="3289"/>
                  </a:lnTo>
                  <a:lnTo>
                    <a:pt x="2886" y="3278"/>
                  </a:lnTo>
                  <a:lnTo>
                    <a:pt x="2879" y="3269"/>
                  </a:lnTo>
                  <a:lnTo>
                    <a:pt x="2870" y="3264"/>
                  </a:lnTo>
                  <a:lnTo>
                    <a:pt x="2856" y="3261"/>
                  </a:lnTo>
                  <a:lnTo>
                    <a:pt x="2853" y="3264"/>
                  </a:lnTo>
                  <a:lnTo>
                    <a:pt x="2849" y="3268"/>
                  </a:lnTo>
                  <a:lnTo>
                    <a:pt x="2846" y="3271"/>
                  </a:lnTo>
                  <a:lnTo>
                    <a:pt x="2842" y="3273"/>
                  </a:lnTo>
                  <a:lnTo>
                    <a:pt x="2840" y="3276"/>
                  </a:lnTo>
                  <a:lnTo>
                    <a:pt x="2839" y="3282"/>
                  </a:lnTo>
                  <a:lnTo>
                    <a:pt x="2837" y="3289"/>
                  </a:lnTo>
                  <a:lnTo>
                    <a:pt x="2802" y="3283"/>
                  </a:lnTo>
                  <a:lnTo>
                    <a:pt x="2802" y="3273"/>
                  </a:lnTo>
                  <a:lnTo>
                    <a:pt x="2819" y="3264"/>
                  </a:lnTo>
                  <a:lnTo>
                    <a:pt x="2832" y="3254"/>
                  </a:lnTo>
                  <a:lnTo>
                    <a:pt x="2828" y="3252"/>
                  </a:lnTo>
                  <a:lnTo>
                    <a:pt x="2823" y="3250"/>
                  </a:lnTo>
                  <a:lnTo>
                    <a:pt x="2816" y="3250"/>
                  </a:lnTo>
                  <a:lnTo>
                    <a:pt x="2809" y="3250"/>
                  </a:lnTo>
                  <a:lnTo>
                    <a:pt x="2797" y="3257"/>
                  </a:lnTo>
                  <a:lnTo>
                    <a:pt x="2784" y="3261"/>
                  </a:lnTo>
                  <a:lnTo>
                    <a:pt x="2769" y="3262"/>
                  </a:lnTo>
                  <a:lnTo>
                    <a:pt x="2755" y="3268"/>
                  </a:lnTo>
                  <a:lnTo>
                    <a:pt x="2760" y="3269"/>
                  </a:lnTo>
                  <a:lnTo>
                    <a:pt x="2764" y="3271"/>
                  </a:lnTo>
                  <a:lnTo>
                    <a:pt x="2765" y="3273"/>
                  </a:lnTo>
                  <a:lnTo>
                    <a:pt x="2767" y="3276"/>
                  </a:lnTo>
                  <a:lnTo>
                    <a:pt x="2769" y="3278"/>
                  </a:lnTo>
                  <a:lnTo>
                    <a:pt x="2770" y="3283"/>
                  </a:lnTo>
                  <a:lnTo>
                    <a:pt x="2767" y="3283"/>
                  </a:lnTo>
                  <a:lnTo>
                    <a:pt x="2751" y="3292"/>
                  </a:lnTo>
                  <a:lnTo>
                    <a:pt x="2732" y="3296"/>
                  </a:lnTo>
                  <a:lnTo>
                    <a:pt x="2732" y="3285"/>
                  </a:lnTo>
                  <a:lnTo>
                    <a:pt x="2732" y="3278"/>
                  </a:lnTo>
                  <a:lnTo>
                    <a:pt x="2730" y="3271"/>
                  </a:lnTo>
                  <a:lnTo>
                    <a:pt x="2729" y="3261"/>
                  </a:lnTo>
                  <a:lnTo>
                    <a:pt x="2732" y="3261"/>
                  </a:lnTo>
                  <a:lnTo>
                    <a:pt x="2732" y="3257"/>
                  </a:lnTo>
                  <a:lnTo>
                    <a:pt x="2737" y="3259"/>
                  </a:lnTo>
                  <a:lnTo>
                    <a:pt x="2741" y="3261"/>
                  </a:lnTo>
                  <a:lnTo>
                    <a:pt x="2744" y="3261"/>
                  </a:lnTo>
                  <a:lnTo>
                    <a:pt x="2746" y="3262"/>
                  </a:lnTo>
                  <a:lnTo>
                    <a:pt x="2751" y="3264"/>
                  </a:lnTo>
                  <a:lnTo>
                    <a:pt x="2757" y="3254"/>
                  </a:lnTo>
                  <a:lnTo>
                    <a:pt x="2764" y="3248"/>
                  </a:lnTo>
                  <a:lnTo>
                    <a:pt x="2770" y="3243"/>
                  </a:lnTo>
                  <a:lnTo>
                    <a:pt x="2779" y="3234"/>
                  </a:lnTo>
                  <a:lnTo>
                    <a:pt x="2767" y="3234"/>
                  </a:lnTo>
                  <a:lnTo>
                    <a:pt x="2755" y="3233"/>
                  </a:lnTo>
                  <a:lnTo>
                    <a:pt x="2746" y="3228"/>
                  </a:lnTo>
                  <a:lnTo>
                    <a:pt x="2741" y="3222"/>
                  </a:lnTo>
                  <a:lnTo>
                    <a:pt x="2734" y="3210"/>
                  </a:lnTo>
                  <a:lnTo>
                    <a:pt x="2732" y="3194"/>
                  </a:lnTo>
                  <a:lnTo>
                    <a:pt x="2732" y="3177"/>
                  </a:lnTo>
                  <a:lnTo>
                    <a:pt x="2715" y="3173"/>
                  </a:lnTo>
                  <a:lnTo>
                    <a:pt x="2701" y="3168"/>
                  </a:lnTo>
                  <a:lnTo>
                    <a:pt x="2690" y="3165"/>
                  </a:lnTo>
                  <a:lnTo>
                    <a:pt x="2685" y="3165"/>
                  </a:lnTo>
                  <a:lnTo>
                    <a:pt x="2676" y="3166"/>
                  </a:lnTo>
                  <a:lnTo>
                    <a:pt x="2664" y="3168"/>
                  </a:lnTo>
                  <a:lnTo>
                    <a:pt x="2652" y="3168"/>
                  </a:lnTo>
                  <a:lnTo>
                    <a:pt x="2654" y="3156"/>
                  </a:lnTo>
                  <a:lnTo>
                    <a:pt x="2654" y="3149"/>
                  </a:lnTo>
                  <a:lnTo>
                    <a:pt x="2654" y="3144"/>
                  </a:lnTo>
                  <a:lnTo>
                    <a:pt x="2654" y="3137"/>
                  </a:lnTo>
                  <a:lnTo>
                    <a:pt x="2652" y="3123"/>
                  </a:lnTo>
                  <a:lnTo>
                    <a:pt x="2664" y="3128"/>
                  </a:lnTo>
                  <a:lnTo>
                    <a:pt x="2674" y="3135"/>
                  </a:lnTo>
                  <a:lnTo>
                    <a:pt x="2683" y="3140"/>
                  </a:lnTo>
                  <a:lnTo>
                    <a:pt x="2694" y="3138"/>
                  </a:lnTo>
                  <a:lnTo>
                    <a:pt x="2688" y="3137"/>
                  </a:lnTo>
                  <a:lnTo>
                    <a:pt x="2685" y="3135"/>
                  </a:lnTo>
                  <a:lnTo>
                    <a:pt x="2683" y="3133"/>
                  </a:lnTo>
                  <a:lnTo>
                    <a:pt x="2680" y="3132"/>
                  </a:lnTo>
                  <a:lnTo>
                    <a:pt x="2674" y="3130"/>
                  </a:lnTo>
                  <a:lnTo>
                    <a:pt x="2674" y="3107"/>
                  </a:lnTo>
                  <a:lnTo>
                    <a:pt x="2687" y="3107"/>
                  </a:lnTo>
                  <a:lnTo>
                    <a:pt x="2687" y="3097"/>
                  </a:lnTo>
                  <a:lnTo>
                    <a:pt x="2683" y="3095"/>
                  </a:lnTo>
                  <a:lnTo>
                    <a:pt x="2680" y="3095"/>
                  </a:lnTo>
                  <a:lnTo>
                    <a:pt x="2678" y="3095"/>
                  </a:lnTo>
                  <a:lnTo>
                    <a:pt x="2676" y="3093"/>
                  </a:lnTo>
                  <a:lnTo>
                    <a:pt x="2674" y="3091"/>
                  </a:lnTo>
                  <a:lnTo>
                    <a:pt x="2666" y="3081"/>
                  </a:lnTo>
                  <a:lnTo>
                    <a:pt x="2659" y="3069"/>
                  </a:lnTo>
                  <a:lnTo>
                    <a:pt x="2655" y="3053"/>
                  </a:lnTo>
                  <a:lnTo>
                    <a:pt x="2659" y="3049"/>
                  </a:lnTo>
                  <a:lnTo>
                    <a:pt x="2661" y="3048"/>
                  </a:lnTo>
                  <a:lnTo>
                    <a:pt x="2662" y="3044"/>
                  </a:lnTo>
                  <a:lnTo>
                    <a:pt x="2662" y="3041"/>
                  </a:lnTo>
                  <a:lnTo>
                    <a:pt x="2664" y="3034"/>
                  </a:lnTo>
                  <a:lnTo>
                    <a:pt x="2655" y="3034"/>
                  </a:lnTo>
                  <a:lnTo>
                    <a:pt x="2643" y="3044"/>
                  </a:lnTo>
                  <a:lnTo>
                    <a:pt x="2629" y="3051"/>
                  </a:lnTo>
                  <a:lnTo>
                    <a:pt x="2610" y="3056"/>
                  </a:lnTo>
                  <a:lnTo>
                    <a:pt x="2610" y="3039"/>
                  </a:lnTo>
                  <a:lnTo>
                    <a:pt x="2603" y="3022"/>
                  </a:lnTo>
                  <a:lnTo>
                    <a:pt x="2603" y="3008"/>
                  </a:lnTo>
                  <a:lnTo>
                    <a:pt x="2608" y="2995"/>
                  </a:lnTo>
                  <a:lnTo>
                    <a:pt x="2615" y="2983"/>
                  </a:lnTo>
                  <a:lnTo>
                    <a:pt x="2620" y="2973"/>
                  </a:lnTo>
                  <a:lnTo>
                    <a:pt x="2617" y="2973"/>
                  </a:lnTo>
                  <a:lnTo>
                    <a:pt x="2613" y="2976"/>
                  </a:lnTo>
                  <a:lnTo>
                    <a:pt x="2610" y="2980"/>
                  </a:lnTo>
                  <a:lnTo>
                    <a:pt x="2606" y="2981"/>
                  </a:lnTo>
                  <a:lnTo>
                    <a:pt x="2601" y="2983"/>
                  </a:lnTo>
                  <a:lnTo>
                    <a:pt x="2594" y="2985"/>
                  </a:lnTo>
                  <a:lnTo>
                    <a:pt x="2594" y="2981"/>
                  </a:lnTo>
                  <a:lnTo>
                    <a:pt x="2596" y="2980"/>
                  </a:lnTo>
                  <a:lnTo>
                    <a:pt x="2596" y="2978"/>
                  </a:lnTo>
                  <a:lnTo>
                    <a:pt x="2596" y="2978"/>
                  </a:lnTo>
                  <a:lnTo>
                    <a:pt x="2598" y="2976"/>
                  </a:lnTo>
                  <a:lnTo>
                    <a:pt x="2598" y="2973"/>
                  </a:lnTo>
                  <a:lnTo>
                    <a:pt x="2617" y="2960"/>
                  </a:lnTo>
                  <a:lnTo>
                    <a:pt x="2633" y="2941"/>
                  </a:lnTo>
                  <a:lnTo>
                    <a:pt x="2629" y="2941"/>
                  </a:lnTo>
                  <a:lnTo>
                    <a:pt x="2629" y="2938"/>
                  </a:lnTo>
                  <a:lnTo>
                    <a:pt x="2619" y="2945"/>
                  </a:lnTo>
                  <a:lnTo>
                    <a:pt x="2608" y="2950"/>
                  </a:lnTo>
                  <a:lnTo>
                    <a:pt x="2596" y="2952"/>
                  </a:lnTo>
                  <a:lnTo>
                    <a:pt x="2578" y="2953"/>
                  </a:lnTo>
                  <a:lnTo>
                    <a:pt x="2575" y="2941"/>
                  </a:lnTo>
                  <a:lnTo>
                    <a:pt x="2580" y="2941"/>
                  </a:lnTo>
                  <a:lnTo>
                    <a:pt x="2584" y="2941"/>
                  </a:lnTo>
                  <a:lnTo>
                    <a:pt x="2587" y="2940"/>
                  </a:lnTo>
                  <a:lnTo>
                    <a:pt x="2591" y="2938"/>
                  </a:lnTo>
                  <a:lnTo>
                    <a:pt x="2580" y="2938"/>
                  </a:lnTo>
                  <a:lnTo>
                    <a:pt x="2565" y="2938"/>
                  </a:lnTo>
                  <a:lnTo>
                    <a:pt x="2544" y="2936"/>
                  </a:lnTo>
                  <a:lnTo>
                    <a:pt x="2523" y="2934"/>
                  </a:lnTo>
                  <a:lnTo>
                    <a:pt x="2509" y="2934"/>
                  </a:lnTo>
                  <a:lnTo>
                    <a:pt x="2502" y="2934"/>
                  </a:lnTo>
                  <a:lnTo>
                    <a:pt x="2502" y="2936"/>
                  </a:lnTo>
                  <a:lnTo>
                    <a:pt x="2500" y="2940"/>
                  </a:lnTo>
                  <a:lnTo>
                    <a:pt x="2498" y="2945"/>
                  </a:lnTo>
                  <a:lnTo>
                    <a:pt x="2496" y="2948"/>
                  </a:lnTo>
                  <a:lnTo>
                    <a:pt x="2495" y="2950"/>
                  </a:lnTo>
                  <a:lnTo>
                    <a:pt x="2456" y="2950"/>
                  </a:lnTo>
                  <a:lnTo>
                    <a:pt x="2451" y="2955"/>
                  </a:lnTo>
                  <a:lnTo>
                    <a:pt x="2449" y="2959"/>
                  </a:lnTo>
                  <a:lnTo>
                    <a:pt x="2448" y="2964"/>
                  </a:lnTo>
                  <a:lnTo>
                    <a:pt x="2446" y="2967"/>
                  </a:lnTo>
                  <a:lnTo>
                    <a:pt x="2439" y="2971"/>
                  </a:lnTo>
                  <a:lnTo>
                    <a:pt x="2425" y="2973"/>
                  </a:lnTo>
                  <a:lnTo>
                    <a:pt x="2428" y="2992"/>
                  </a:lnTo>
                  <a:lnTo>
                    <a:pt x="2434" y="2994"/>
                  </a:lnTo>
                  <a:lnTo>
                    <a:pt x="2439" y="2995"/>
                  </a:lnTo>
                  <a:lnTo>
                    <a:pt x="2442" y="2995"/>
                  </a:lnTo>
                  <a:lnTo>
                    <a:pt x="2446" y="2997"/>
                  </a:lnTo>
                  <a:lnTo>
                    <a:pt x="2449" y="2997"/>
                  </a:lnTo>
                  <a:lnTo>
                    <a:pt x="2451" y="3001"/>
                  </a:lnTo>
                  <a:lnTo>
                    <a:pt x="2453" y="3004"/>
                  </a:lnTo>
                  <a:lnTo>
                    <a:pt x="2455" y="3008"/>
                  </a:lnTo>
                  <a:lnTo>
                    <a:pt x="2456" y="3015"/>
                  </a:lnTo>
                  <a:lnTo>
                    <a:pt x="2448" y="3015"/>
                  </a:lnTo>
                  <a:lnTo>
                    <a:pt x="2444" y="3013"/>
                  </a:lnTo>
                  <a:lnTo>
                    <a:pt x="2442" y="3011"/>
                  </a:lnTo>
                  <a:lnTo>
                    <a:pt x="2439" y="3009"/>
                  </a:lnTo>
                  <a:lnTo>
                    <a:pt x="2434" y="3008"/>
                  </a:lnTo>
                  <a:lnTo>
                    <a:pt x="2434" y="3023"/>
                  </a:lnTo>
                  <a:lnTo>
                    <a:pt x="2437" y="3023"/>
                  </a:lnTo>
                  <a:lnTo>
                    <a:pt x="2437" y="3027"/>
                  </a:lnTo>
                  <a:lnTo>
                    <a:pt x="2448" y="3027"/>
                  </a:lnTo>
                  <a:lnTo>
                    <a:pt x="2448" y="3032"/>
                  </a:lnTo>
                  <a:lnTo>
                    <a:pt x="2448" y="3036"/>
                  </a:lnTo>
                  <a:lnTo>
                    <a:pt x="2446" y="3039"/>
                  </a:lnTo>
                  <a:lnTo>
                    <a:pt x="2444" y="3042"/>
                  </a:lnTo>
                  <a:lnTo>
                    <a:pt x="2437" y="3042"/>
                  </a:lnTo>
                  <a:lnTo>
                    <a:pt x="2430" y="3030"/>
                  </a:lnTo>
                  <a:lnTo>
                    <a:pt x="2423" y="3027"/>
                  </a:lnTo>
                  <a:lnTo>
                    <a:pt x="2414" y="3027"/>
                  </a:lnTo>
                  <a:lnTo>
                    <a:pt x="2406" y="3029"/>
                  </a:lnTo>
                  <a:lnTo>
                    <a:pt x="2395" y="3030"/>
                  </a:lnTo>
                  <a:lnTo>
                    <a:pt x="2383" y="3030"/>
                  </a:lnTo>
                  <a:lnTo>
                    <a:pt x="2380" y="3029"/>
                  </a:lnTo>
                  <a:lnTo>
                    <a:pt x="2374" y="3027"/>
                  </a:lnTo>
                  <a:lnTo>
                    <a:pt x="2369" y="3025"/>
                  </a:lnTo>
                  <a:lnTo>
                    <a:pt x="2364" y="3023"/>
                  </a:lnTo>
                  <a:lnTo>
                    <a:pt x="2362" y="3018"/>
                  </a:lnTo>
                  <a:lnTo>
                    <a:pt x="2362" y="3015"/>
                  </a:lnTo>
                  <a:lnTo>
                    <a:pt x="2362" y="3013"/>
                  </a:lnTo>
                  <a:lnTo>
                    <a:pt x="2362" y="3009"/>
                  </a:lnTo>
                  <a:lnTo>
                    <a:pt x="2360" y="3004"/>
                  </a:lnTo>
                  <a:lnTo>
                    <a:pt x="2345" y="3011"/>
                  </a:lnTo>
                  <a:lnTo>
                    <a:pt x="2348" y="3030"/>
                  </a:lnTo>
                  <a:lnTo>
                    <a:pt x="2348" y="3053"/>
                  </a:lnTo>
                  <a:lnTo>
                    <a:pt x="2359" y="3058"/>
                  </a:lnTo>
                  <a:lnTo>
                    <a:pt x="2371" y="3067"/>
                  </a:lnTo>
                  <a:lnTo>
                    <a:pt x="2383" y="3079"/>
                  </a:lnTo>
                  <a:lnTo>
                    <a:pt x="2395" y="3093"/>
                  </a:lnTo>
                  <a:lnTo>
                    <a:pt x="2406" y="3107"/>
                  </a:lnTo>
                  <a:lnTo>
                    <a:pt x="2409" y="3119"/>
                  </a:lnTo>
                  <a:lnTo>
                    <a:pt x="2404" y="3119"/>
                  </a:lnTo>
                  <a:lnTo>
                    <a:pt x="2397" y="3119"/>
                  </a:lnTo>
                  <a:lnTo>
                    <a:pt x="2393" y="3121"/>
                  </a:lnTo>
                  <a:lnTo>
                    <a:pt x="2388" y="3121"/>
                  </a:lnTo>
                  <a:lnTo>
                    <a:pt x="2383" y="3123"/>
                  </a:lnTo>
                  <a:lnTo>
                    <a:pt x="2383" y="3126"/>
                  </a:lnTo>
                  <a:lnTo>
                    <a:pt x="2386" y="3126"/>
                  </a:lnTo>
                  <a:lnTo>
                    <a:pt x="2400" y="3137"/>
                  </a:lnTo>
                  <a:lnTo>
                    <a:pt x="2416" y="3144"/>
                  </a:lnTo>
                  <a:lnTo>
                    <a:pt x="2430" y="3147"/>
                  </a:lnTo>
                  <a:lnTo>
                    <a:pt x="2446" y="3149"/>
                  </a:lnTo>
                  <a:lnTo>
                    <a:pt x="2460" y="3152"/>
                  </a:lnTo>
                  <a:lnTo>
                    <a:pt x="2474" y="3156"/>
                  </a:lnTo>
                  <a:lnTo>
                    <a:pt x="2486" y="3165"/>
                  </a:lnTo>
                  <a:lnTo>
                    <a:pt x="2495" y="3179"/>
                  </a:lnTo>
                  <a:lnTo>
                    <a:pt x="2502" y="3200"/>
                  </a:lnTo>
                  <a:lnTo>
                    <a:pt x="2496" y="3200"/>
                  </a:lnTo>
                  <a:lnTo>
                    <a:pt x="2491" y="3200"/>
                  </a:lnTo>
                  <a:lnTo>
                    <a:pt x="2486" y="3201"/>
                  </a:lnTo>
                  <a:lnTo>
                    <a:pt x="2482" y="3203"/>
                  </a:lnTo>
                  <a:lnTo>
                    <a:pt x="2491" y="3214"/>
                  </a:lnTo>
                  <a:lnTo>
                    <a:pt x="2496" y="3228"/>
                  </a:lnTo>
                  <a:lnTo>
                    <a:pt x="2500" y="3241"/>
                  </a:lnTo>
                  <a:lnTo>
                    <a:pt x="2502" y="3257"/>
                  </a:lnTo>
                  <a:lnTo>
                    <a:pt x="2498" y="3257"/>
                  </a:lnTo>
                  <a:lnTo>
                    <a:pt x="2486" y="3247"/>
                  </a:lnTo>
                  <a:lnTo>
                    <a:pt x="2469" y="3236"/>
                  </a:lnTo>
                  <a:lnTo>
                    <a:pt x="2453" y="3231"/>
                  </a:lnTo>
                  <a:lnTo>
                    <a:pt x="2442" y="3236"/>
                  </a:lnTo>
                  <a:lnTo>
                    <a:pt x="2428" y="3240"/>
                  </a:lnTo>
                  <a:lnTo>
                    <a:pt x="2418" y="3245"/>
                  </a:lnTo>
                  <a:lnTo>
                    <a:pt x="2425" y="3245"/>
                  </a:lnTo>
                  <a:lnTo>
                    <a:pt x="2432" y="3247"/>
                  </a:lnTo>
                  <a:lnTo>
                    <a:pt x="2435" y="3248"/>
                  </a:lnTo>
                  <a:lnTo>
                    <a:pt x="2439" y="3250"/>
                  </a:lnTo>
                  <a:lnTo>
                    <a:pt x="2441" y="3254"/>
                  </a:lnTo>
                  <a:lnTo>
                    <a:pt x="2441" y="3261"/>
                  </a:lnTo>
                  <a:lnTo>
                    <a:pt x="2441" y="3268"/>
                  </a:lnTo>
                  <a:lnTo>
                    <a:pt x="2449" y="3269"/>
                  </a:lnTo>
                  <a:lnTo>
                    <a:pt x="2455" y="3271"/>
                  </a:lnTo>
                  <a:lnTo>
                    <a:pt x="2462" y="3273"/>
                  </a:lnTo>
                  <a:lnTo>
                    <a:pt x="2467" y="3276"/>
                  </a:lnTo>
                  <a:lnTo>
                    <a:pt x="2455" y="3290"/>
                  </a:lnTo>
                  <a:lnTo>
                    <a:pt x="2437" y="3299"/>
                  </a:lnTo>
                  <a:lnTo>
                    <a:pt x="2434" y="3292"/>
                  </a:lnTo>
                  <a:lnTo>
                    <a:pt x="2430" y="3289"/>
                  </a:lnTo>
                  <a:lnTo>
                    <a:pt x="2425" y="3285"/>
                  </a:lnTo>
                  <a:lnTo>
                    <a:pt x="2420" y="3283"/>
                  </a:lnTo>
                  <a:lnTo>
                    <a:pt x="2414" y="3280"/>
                  </a:lnTo>
                  <a:lnTo>
                    <a:pt x="2414" y="3292"/>
                  </a:lnTo>
                  <a:lnTo>
                    <a:pt x="2420" y="3301"/>
                  </a:lnTo>
                  <a:lnTo>
                    <a:pt x="2428" y="3313"/>
                  </a:lnTo>
                  <a:lnTo>
                    <a:pt x="2437" y="3329"/>
                  </a:lnTo>
                  <a:lnTo>
                    <a:pt x="2442" y="3344"/>
                  </a:lnTo>
                  <a:lnTo>
                    <a:pt x="2446" y="3358"/>
                  </a:lnTo>
                  <a:lnTo>
                    <a:pt x="2444" y="3369"/>
                  </a:lnTo>
                  <a:lnTo>
                    <a:pt x="2442" y="3369"/>
                  </a:lnTo>
                  <a:lnTo>
                    <a:pt x="2442" y="3371"/>
                  </a:lnTo>
                  <a:lnTo>
                    <a:pt x="2441" y="3371"/>
                  </a:lnTo>
                  <a:lnTo>
                    <a:pt x="2441" y="3371"/>
                  </a:lnTo>
                  <a:lnTo>
                    <a:pt x="2437" y="3372"/>
                  </a:lnTo>
                  <a:lnTo>
                    <a:pt x="2434" y="3367"/>
                  </a:lnTo>
                  <a:lnTo>
                    <a:pt x="2430" y="3362"/>
                  </a:lnTo>
                  <a:lnTo>
                    <a:pt x="2427" y="3358"/>
                  </a:lnTo>
                  <a:lnTo>
                    <a:pt x="2421" y="3355"/>
                  </a:lnTo>
                  <a:lnTo>
                    <a:pt x="2414" y="3353"/>
                  </a:lnTo>
                  <a:lnTo>
                    <a:pt x="2414" y="3357"/>
                  </a:lnTo>
                  <a:lnTo>
                    <a:pt x="2409" y="3357"/>
                  </a:lnTo>
                  <a:lnTo>
                    <a:pt x="2409" y="3371"/>
                  </a:lnTo>
                  <a:lnTo>
                    <a:pt x="2406" y="3381"/>
                  </a:lnTo>
                  <a:lnTo>
                    <a:pt x="2399" y="3388"/>
                  </a:lnTo>
                  <a:lnTo>
                    <a:pt x="2393" y="3374"/>
                  </a:lnTo>
                  <a:lnTo>
                    <a:pt x="2386" y="3362"/>
                  </a:lnTo>
                  <a:lnTo>
                    <a:pt x="2376" y="3351"/>
                  </a:lnTo>
                  <a:lnTo>
                    <a:pt x="2364" y="3344"/>
                  </a:lnTo>
                  <a:lnTo>
                    <a:pt x="2364" y="3365"/>
                  </a:lnTo>
                  <a:lnTo>
                    <a:pt x="2360" y="3365"/>
                  </a:lnTo>
                  <a:lnTo>
                    <a:pt x="2355" y="3367"/>
                  </a:lnTo>
                  <a:lnTo>
                    <a:pt x="2352" y="3367"/>
                  </a:lnTo>
                  <a:lnTo>
                    <a:pt x="2345" y="3369"/>
                  </a:lnTo>
                  <a:lnTo>
                    <a:pt x="2339" y="3357"/>
                  </a:lnTo>
                  <a:lnTo>
                    <a:pt x="2336" y="3350"/>
                  </a:lnTo>
                  <a:lnTo>
                    <a:pt x="2332" y="3341"/>
                  </a:lnTo>
                  <a:lnTo>
                    <a:pt x="2329" y="3325"/>
                  </a:lnTo>
                  <a:lnTo>
                    <a:pt x="2331" y="3324"/>
                  </a:lnTo>
                  <a:lnTo>
                    <a:pt x="2331" y="3322"/>
                  </a:lnTo>
                  <a:lnTo>
                    <a:pt x="2332" y="3320"/>
                  </a:lnTo>
                  <a:lnTo>
                    <a:pt x="2332" y="3318"/>
                  </a:lnTo>
                  <a:lnTo>
                    <a:pt x="2332" y="3315"/>
                  </a:lnTo>
                  <a:lnTo>
                    <a:pt x="2318" y="3306"/>
                  </a:lnTo>
                  <a:lnTo>
                    <a:pt x="2304" y="3294"/>
                  </a:lnTo>
                  <a:lnTo>
                    <a:pt x="2294" y="3278"/>
                  </a:lnTo>
                  <a:lnTo>
                    <a:pt x="2287" y="3261"/>
                  </a:lnTo>
                  <a:lnTo>
                    <a:pt x="2306" y="3243"/>
                  </a:lnTo>
                  <a:lnTo>
                    <a:pt x="2325" y="3226"/>
                  </a:lnTo>
                  <a:lnTo>
                    <a:pt x="2325" y="3222"/>
                  </a:lnTo>
                  <a:lnTo>
                    <a:pt x="2318" y="3222"/>
                  </a:lnTo>
                  <a:lnTo>
                    <a:pt x="2297" y="3231"/>
                  </a:lnTo>
                  <a:lnTo>
                    <a:pt x="2271" y="3234"/>
                  </a:lnTo>
                  <a:lnTo>
                    <a:pt x="2271" y="3219"/>
                  </a:lnTo>
                  <a:lnTo>
                    <a:pt x="2263" y="3210"/>
                  </a:lnTo>
                  <a:lnTo>
                    <a:pt x="2254" y="3205"/>
                  </a:lnTo>
                  <a:lnTo>
                    <a:pt x="2242" y="3200"/>
                  </a:lnTo>
                  <a:lnTo>
                    <a:pt x="2240" y="3205"/>
                  </a:lnTo>
                  <a:lnTo>
                    <a:pt x="2238" y="3210"/>
                  </a:lnTo>
                  <a:lnTo>
                    <a:pt x="2236" y="3214"/>
                  </a:lnTo>
                  <a:lnTo>
                    <a:pt x="2233" y="3219"/>
                  </a:lnTo>
                  <a:lnTo>
                    <a:pt x="2226" y="3219"/>
                  </a:lnTo>
                  <a:lnTo>
                    <a:pt x="2222" y="3196"/>
                  </a:lnTo>
                  <a:lnTo>
                    <a:pt x="2235" y="3186"/>
                  </a:lnTo>
                  <a:lnTo>
                    <a:pt x="2247" y="3179"/>
                  </a:lnTo>
                  <a:lnTo>
                    <a:pt x="2264" y="3173"/>
                  </a:lnTo>
                  <a:lnTo>
                    <a:pt x="2264" y="3168"/>
                  </a:lnTo>
                  <a:lnTo>
                    <a:pt x="2242" y="3168"/>
                  </a:lnTo>
                  <a:lnTo>
                    <a:pt x="2236" y="3170"/>
                  </a:lnTo>
                  <a:lnTo>
                    <a:pt x="2233" y="3172"/>
                  </a:lnTo>
                  <a:lnTo>
                    <a:pt x="2228" y="3172"/>
                  </a:lnTo>
                  <a:lnTo>
                    <a:pt x="2222" y="3173"/>
                  </a:lnTo>
                  <a:lnTo>
                    <a:pt x="2210" y="3154"/>
                  </a:lnTo>
                  <a:lnTo>
                    <a:pt x="2198" y="3144"/>
                  </a:lnTo>
                  <a:lnTo>
                    <a:pt x="2182" y="3137"/>
                  </a:lnTo>
                  <a:lnTo>
                    <a:pt x="2165" y="3126"/>
                  </a:lnTo>
                  <a:lnTo>
                    <a:pt x="2158" y="3119"/>
                  </a:lnTo>
                  <a:lnTo>
                    <a:pt x="2154" y="3111"/>
                  </a:lnTo>
                  <a:lnTo>
                    <a:pt x="2149" y="3100"/>
                  </a:lnTo>
                  <a:lnTo>
                    <a:pt x="2146" y="3091"/>
                  </a:lnTo>
                  <a:lnTo>
                    <a:pt x="2140" y="3090"/>
                  </a:lnTo>
                  <a:lnTo>
                    <a:pt x="2130" y="3084"/>
                  </a:lnTo>
                  <a:lnTo>
                    <a:pt x="2119" y="3081"/>
                  </a:lnTo>
                  <a:lnTo>
                    <a:pt x="2111" y="3076"/>
                  </a:lnTo>
                  <a:lnTo>
                    <a:pt x="2109" y="3063"/>
                  </a:lnTo>
                  <a:lnTo>
                    <a:pt x="2105" y="3055"/>
                  </a:lnTo>
                  <a:lnTo>
                    <a:pt x="2102" y="3046"/>
                  </a:lnTo>
                  <a:lnTo>
                    <a:pt x="2098" y="3039"/>
                  </a:lnTo>
                  <a:lnTo>
                    <a:pt x="2098" y="3034"/>
                  </a:lnTo>
                  <a:lnTo>
                    <a:pt x="2100" y="3029"/>
                  </a:lnTo>
                  <a:lnTo>
                    <a:pt x="2104" y="3025"/>
                  </a:lnTo>
                  <a:lnTo>
                    <a:pt x="2105" y="3022"/>
                  </a:lnTo>
                  <a:lnTo>
                    <a:pt x="2107" y="3020"/>
                  </a:lnTo>
                  <a:lnTo>
                    <a:pt x="2102" y="2962"/>
                  </a:lnTo>
                  <a:lnTo>
                    <a:pt x="2104" y="2959"/>
                  </a:lnTo>
                  <a:lnTo>
                    <a:pt x="2105" y="2955"/>
                  </a:lnTo>
                  <a:lnTo>
                    <a:pt x="2107" y="2953"/>
                  </a:lnTo>
                  <a:lnTo>
                    <a:pt x="2107" y="2950"/>
                  </a:lnTo>
                  <a:lnTo>
                    <a:pt x="2109" y="2946"/>
                  </a:lnTo>
                  <a:lnTo>
                    <a:pt x="2111" y="2941"/>
                  </a:lnTo>
                  <a:lnTo>
                    <a:pt x="2111" y="2934"/>
                  </a:lnTo>
                  <a:lnTo>
                    <a:pt x="2098" y="2933"/>
                  </a:lnTo>
                  <a:lnTo>
                    <a:pt x="2086" y="2933"/>
                  </a:lnTo>
                  <a:lnTo>
                    <a:pt x="2079" y="2931"/>
                  </a:lnTo>
                  <a:lnTo>
                    <a:pt x="2064" y="2913"/>
                  </a:lnTo>
                  <a:lnTo>
                    <a:pt x="2046" y="2896"/>
                  </a:lnTo>
                  <a:lnTo>
                    <a:pt x="2027" y="2884"/>
                  </a:lnTo>
                  <a:lnTo>
                    <a:pt x="2002" y="2873"/>
                  </a:lnTo>
                  <a:lnTo>
                    <a:pt x="1976" y="2873"/>
                  </a:lnTo>
                  <a:lnTo>
                    <a:pt x="1961" y="2854"/>
                  </a:lnTo>
                  <a:lnTo>
                    <a:pt x="1943" y="2845"/>
                  </a:lnTo>
                  <a:lnTo>
                    <a:pt x="1926" y="2838"/>
                  </a:lnTo>
                  <a:lnTo>
                    <a:pt x="1926" y="2828"/>
                  </a:lnTo>
                  <a:lnTo>
                    <a:pt x="1919" y="2826"/>
                  </a:lnTo>
                  <a:lnTo>
                    <a:pt x="1913" y="2824"/>
                  </a:lnTo>
                  <a:lnTo>
                    <a:pt x="1908" y="2823"/>
                  </a:lnTo>
                  <a:lnTo>
                    <a:pt x="1903" y="2819"/>
                  </a:lnTo>
                  <a:lnTo>
                    <a:pt x="1900" y="2819"/>
                  </a:lnTo>
                  <a:lnTo>
                    <a:pt x="1900" y="2807"/>
                  </a:lnTo>
                  <a:lnTo>
                    <a:pt x="1879" y="2807"/>
                  </a:lnTo>
                  <a:lnTo>
                    <a:pt x="1859" y="2807"/>
                  </a:lnTo>
                  <a:lnTo>
                    <a:pt x="1838" y="2807"/>
                  </a:lnTo>
                  <a:lnTo>
                    <a:pt x="1824" y="2793"/>
                  </a:lnTo>
                  <a:lnTo>
                    <a:pt x="1807" y="2782"/>
                  </a:lnTo>
                  <a:lnTo>
                    <a:pt x="1791" y="2774"/>
                  </a:lnTo>
                  <a:lnTo>
                    <a:pt x="1781" y="2761"/>
                  </a:lnTo>
                  <a:lnTo>
                    <a:pt x="1776" y="2730"/>
                  </a:lnTo>
                  <a:lnTo>
                    <a:pt x="1774" y="2728"/>
                  </a:lnTo>
                  <a:lnTo>
                    <a:pt x="1769" y="2727"/>
                  </a:lnTo>
                  <a:lnTo>
                    <a:pt x="1765" y="2723"/>
                  </a:lnTo>
                  <a:lnTo>
                    <a:pt x="1760" y="2721"/>
                  </a:lnTo>
                  <a:lnTo>
                    <a:pt x="1756" y="2718"/>
                  </a:lnTo>
                  <a:lnTo>
                    <a:pt x="1753" y="2716"/>
                  </a:lnTo>
                  <a:lnTo>
                    <a:pt x="1753" y="2685"/>
                  </a:lnTo>
                  <a:lnTo>
                    <a:pt x="1751" y="2681"/>
                  </a:lnTo>
                  <a:lnTo>
                    <a:pt x="1748" y="2679"/>
                  </a:lnTo>
                  <a:lnTo>
                    <a:pt x="1742" y="2679"/>
                  </a:lnTo>
                  <a:lnTo>
                    <a:pt x="1739" y="2679"/>
                  </a:lnTo>
                  <a:lnTo>
                    <a:pt x="1735" y="2679"/>
                  </a:lnTo>
                  <a:lnTo>
                    <a:pt x="1730" y="2679"/>
                  </a:lnTo>
                  <a:lnTo>
                    <a:pt x="1727" y="2678"/>
                  </a:lnTo>
                  <a:lnTo>
                    <a:pt x="1725" y="2674"/>
                  </a:lnTo>
                  <a:lnTo>
                    <a:pt x="1723" y="2671"/>
                  </a:lnTo>
                  <a:lnTo>
                    <a:pt x="1721" y="2665"/>
                  </a:lnTo>
                  <a:lnTo>
                    <a:pt x="1720" y="2660"/>
                  </a:lnTo>
                  <a:lnTo>
                    <a:pt x="1718" y="2658"/>
                  </a:lnTo>
                  <a:lnTo>
                    <a:pt x="1718" y="2662"/>
                  </a:lnTo>
                  <a:lnTo>
                    <a:pt x="1713" y="2672"/>
                  </a:lnTo>
                  <a:lnTo>
                    <a:pt x="1708" y="2683"/>
                  </a:lnTo>
                  <a:lnTo>
                    <a:pt x="1702" y="2693"/>
                  </a:lnTo>
                  <a:lnTo>
                    <a:pt x="1694" y="2700"/>
                  </a:lnTo>
                  <a:lnTo>
                    <a:pt x="1680" y="2704"/>
                  </a:lnTo>
                  <a:lnTo>
                    <a:pt x="1671" y="2688"/>
                  </a:lnTo>
                  <a:lnTo>
                    <a:pt x="1664" y="2674"/>
                  </a:lnTo>
                  <a:lnTo>
                    <a:pt x="1657" y="2657"/>
                  </a:lnTo>
                  <a:lnTo>
                    <a:pt x="1653" y="2636"/>
                  </a:lnTo>
                  <a:lnTo>
                    <a:pt x="1659" y="2632"/>
                  </a:lnTo>
                  <a:lnTo>
                    <a:pt x="1664" y="2631"/>
                  </a:lnTo>
                  <a:lnTo>
                    <a:pt x="1669" y="2627"/>
                  </a:lnTo>
                  <a:lnTo>
                    <a:pt x="1648" y="2629"/>
                  </a:lnTo>
                  <a:lnTo>
                    <a:pt x="1632" y="2634"/>
                  </a:lnTo>
                  <a:lnTo>
                    <a:pt x="1622" y="2639"/>
                  </a:lnTo>
                  <a:lnTo>
                    <a:pt x="1608" y="2646"/>
                  </a:lnTo>
                  <a:lnTo>
                    <a:pt x="1592" y="2650"/>
                  </a:lnTo>
                  <a:lnTo>
                    <a:pt x="1592" y="2669"/>
                  </a:lnTo>
                  <a:lnTo>
                    <a:pt x="1592" y="2681"/>
                  </a:lnTo>
                  <a:lnTo>
                    <a:pt x="1591" y="2692"/>
                  </a:lnTo>
                  <a:lnTo>
                    <a:pt x="1589" y="2702"/>
                  </a:lnTo>
                  <a:lnTo>
                    <a:pt x="1584" y="2716"/>
                  </a:lnTo>
                  <a:lnTo>
                    <a:pt x="1618" y="2765"/>
                  </a:lnTo>
                  <a:lnTo>
                    <a:pt x="1636" y="2774"/>
                  </a:lnTo>
                  <a:lnTo>
                    <a:pt x="1657" y="2784"/>
                  </a:lnTo>
                  <a:lnTo>
                    <a:pt x="1678" y="2793"/>
                  </a:lnTo>
                  <a:lnTo>
                    <a:pt x="1692" y="2803"/>
                  </a:lnTo>
                  <a:lnTo>
                    <a:pt x="1699" y="2817"/>
                  </a:lnTo>
                  <a:lnTo>
                    <a:pt x="1702" y="2831"/>
                  </a:lnTo>
                  <a:lnTo>
                    <a:pt x="1708" y="2847"/>
                  </a:lnTo>
                  <a:lnTo>
                    <a:pt x="1709" y="2849"/>
                  </a:lnTo>
                  <a:lnTo>
                    <a:pt x="1713" y="2850"/>
                  </a:lnTo>
                  <a:lnTo>
                    <a:pt x="1716" y="2854"/>
                  </a:lnTo>
                  <a:lnTo>
                    <a:pt x="1720" y="2856"/>
                  </a:lnTo>
                  <a:lnTo>
                    <a:pt x="1723" y="2857"/>
                  </a:lnTo>
                  <a:lnTo>
                    <a:pt x="1723" y="2877"/>
                  </a:lnTo>
                  <a:lnTo>
                    <a:pt x="1742" y="2889"/>
                  </a:lnTo>
                  <a:lnTo>
                    <a:pt x="1742" y="2894"/>
                  </a:lnTo>
                  <a:lnTo>
                    <a:pt x="1744" y="2899"/>
                  </a:lnTo>
                  <a:lnTo>
                    <a:pt x="1746" y="2903"/>
                  </a:lnTo>
                  <a:lnTo>
                    <a:pt x="1748" y="2905"/>
                  </a:lnTo>
                  <a:lnTo>
                    <a:pt x="1751" y="2906"/>
                  </a:lnTo>
                  <a:lnTo>
                    <a:pt x="1755" y="2906"/>
                  </a:lnTo>
                  <a:lnTo>
                    <a:pt x="1758" y="2908"/>
                  </a:lnTo>
                  <a:lnTo>
                    <a:pt x="1763" y="2912"/>
                  </a:lnTo>
                  <a:lnTo>
                    <a:pt x="1769" y="2915"/>
                  </a:lnTo>
                  <a:lnTo>
                    <a:pt x="1769" y="2922"/>
                  </a:lnTo>
                  <a:lnTo>
                    <a:pt x="1784" y="2922"/>
                  </a:lnTo>
                  <a:lnTo>
                    <a:pt x="1791" y="2929"/>
                  </a:lnTo>
                  <a:lnTo>
                    <a:pt x="1795" y="2934"/>
                  </a:lnTo>
                  <a:lnTo>
                    <a:pt x="1797" y="2940"/>
                  </a:lnTo>
                  <a:lnTo>
                    <a:pt x="1802" y="2943"/>
                  </a:lnTo>
                  <a:lnTo>
                    <a:pt x="1810" y="2945"/>
                  </a:lnTo>
                  <a:lnTo>
                    <a:pt x="1826" y="2946"/>
                  </a:lnTo>
                  <a:lnTo>
                    <a:pt x="1838" y="2941"/>
                  </a:lnTo>
                  <a:lnTo>
                    <a:pt x="1854" y="2940"/>
                  </a:lnTo>
                  <a:lnTo>
                    <a:pt x="1870" y="2938"/>
                  </a:lnTo>
                  <a:lnTo>
                    <a:pt x="1884" y="2938"/>
                  </a:lnTo>
                  <a:lnTo>
                    <a:pt x="1886" y="2957"/>
                  </a:lnTo>
                  <a:lnTo>
                    <a:pt x="1884" y="2973"/>
                  </a:lnTo>
                  <a:lnTo>
                    <a:pt x="1880" y="2988"/>
                  </a:lnTo>
                  <a:lnTo>
                    <a:pt x="1894" y="2992"/>
                  </a:lnTo>
                  <a:lnTo>
                    <a:pt x="1913" y="2997"/>
                  </a:lnTo>
                  <a:lnTo>
                    <a:pt x="1938" y="3008"/>
                  </a:lnTo>
                  <a:lnTo>
                    <a:pt x="1962" y="3018"/>
                  </a:lnTo>
                  <a:lnTo>
                    <a:pt x="1987" y="3030"/>
                  </a:lnTo>
                  <a:lnTo>
                    <a:pt x="2009" y="3042"/>
                  </a:lnTo>
                  <a:lnTo>
                    <a:pt x="2030" y="3053"/>
                  </a:lnTo>
                  <a:lnTo>
                    <a:pt x="2044" y="3063"/>
                  </a:lnTo>
                  <a:lnTo>
                    <a:pt x="2053" y="3072"/>
                  </a:lnTo>
                  <a:lnTo>
                    <a:pt x="2058" y="3086"/>
                  </a:lnTo>
                  <a:lnTo>
                    <a:pt x="2060" y="3102"/>
                  </a:lnTo>
                  <a:lnTo>
                    <a:pt x="2058" y="3118"/>
                  </a:lnTo>
                  <a:lnTo>
                    <a:pt x="2057" y="3133"/>
                  </a:lnTo>
                  <a:lnTo>
                    <a:pt x="2030" y="3133"/>
                  </a:lnTo>
                  <a:lnTo>
                    <a:pt x="2022" y="3123"/>
                  </a:lnTo>
                  <a:lnTo>
                    <a:pt x="2013" y="3111"/>
                  </a:lnTo>
                  <a:lnTo>
                    <a:pt x="2002" y="3104"/>
                  </a:lnTo>
                  <a:lnTo>
                    <a:pt x="1989" y="3097"/>
                  </a:lnTo>
                  <a:lnTo>
                    <a:pt x="1968" y="3097"/>
                  </a:lnTo>
                  <a:lnTo>
                    <a:pt x="1964" y="3093"/>
                  </a:lnTo>
                  <a:lnTo>
                    <a:pt x="1961" y="3093"/>
                  </a:lnTo>
                  <a:lnTo>
                    <a:pt x="1955" y="3091"/>
                  </a:lnTo>
                  <a:lnTo>
                    <a:pt x="1948" y="3091"/>
                  </a:lnTo>
                  <a:lnTo>
                    <a:pt x="1941" y="3102"/>
                  </a:lnTo>
                  <a:lnTo>
                    <a:pt x="1936" y="3111"/>
                  </a:lnTo>
                  <a:lnTo>
                    <a:pt x="1931" y="3121"/>
                  </a:lnTo>
                  <a:lnTo>
                    <a:pt x="1927" y="3133"/>
                  </a:lnTo>
                  <a:lnTo>
                    <a:pt x="1926" y="3149"/>
                  </a:lnTo>
                  <a:lnTo>
                    <a:pt x="1941" y="3154"/>
                  </a:lnTo>
                  <a:lnTo>
                    <a:pt x="1954" y="3159"/>
                  </a:lnTo>
                  <a:lnTo>
                    <a:pt x="1968" y="3165"/>
                  </a:lnTo>
                  <a:lnTo>
                    <a:pt x="1976" y="3231"/>
                  </a:lnTo>
                  <a:lnTo>
                    <a:pt x="1962" y="3233"/>
                  </a:lnTo>
                  <a:lnTo>
                    <a:pt x="1950" y="3236"/>
                  </a:lnTo>
                  <a:lnTo>
                    <a:pt x="1941" y="3245"/>
                  </a:lnTo>
                  <a:lnTo>
                    <a:pt x="1938" y="3254"/>
                  </a:lnTo>
                  <a:lnTo>
                    <a:pt x="1938" y="3264"/>
                  </a:lnTo>
                  <a:lnTo>
                    <a:pt x="1938" y="3275"/>
                  </a:lnTo>
                  <a:lnTo>
                    <a:pt x="1938" y="3280"/>
                  </a:lnTo>
                  <a:lnTo>
                    <a:pt x="1926" y="3292"/>
                  </a:lnTo>
                  <a:lnTo>
                    <a:pt x="1915" y="3304"/>
                  </a:lnTo>
                  <a:lnTo>
                    <a:pt x="1905" y="3317"/>
                  </a:lnTo>
                  <a:lnTo>
                    <a:pt x="1900" y="3334"/>
                  </a:lnTo>
                  <a:lnTo>
                    <a:pt x="1886" y="3334"/>
                  </a:lnTo>
                  <a:lnTo>
                    <a:pt x="1870" y="3332"/>
                  </a:lnTo>
                  <a:lnTo>
                    <a:pt x="1858" y="3332"/>
                  </a:lnTo>
                  <a:lnTo>
                    <a:pt x="1849" y="3334"/>
                  </a:lnTo>
                  <a:lnTo>
                    <a:pt x="1838" y="3350"/>
                  </a:lnTo>
                  <a:lnTo>
                    <a:pt x="1830" y="3369"/>
                  </a:lnTo>
                  <a:lnTo>
                    <a:pt x="1840" y="3379"/>
                  </a:lnTo>
                  <a:lnTo>
                    <a:pt x="1845" y="3395"/>
                  </a:lnTo>
                  <a:lnTo>
                    <a:pt x="1847" y="3413"/>
                  </a:lnTo>
                  <a:lnTo>
                    <a:pt x="1845" y="3430"/>
                  </a:lnTo>
                  <a:lnTo>
                    <a:pt x="1838" y="3446"/>
                  </a:lnTo>
                  <a:lnTo>
                    <a:pt x="1828" y="3449"/>
                  </a:lnTo>
                  <a:lnTo>
                    <a:pt x="1816" y="3449"/>
                  </a:lnTo>
                  <a:lnTo>
                    <a:pt x="1804" y="3449"/>
                  </a:lnTo>
                  <a:lnTo>
                    <a:pt x="1798" y="3447"/>
                  </a:lnTo>
                  <a:lnTo>
                    <a:pt x="1793" y="3446"/>
                  </a:lnTo>
                  <a:lnTo>
                    <a:pt x="1788" y="3446"/>
                  </a:lnTo>
                  <a:lnTo>
                    <a:pt x="1781" y="3444"/>
                  </a:lnTo>
                  <a:lnTo>
                    <a:pt x="1776" y="3442"/>
                  </a:lnTo>
                  <a:lnTo>
                    <a:pt x="1774" y="3439"/>
                  </a:lnTo>
                  <a:lnTo>
                    <a:pt x="1774" y="3435"/>
                  </a:lnTo>
                  <a:lnTo>
                    <a:pt x="1772" y="3432"/>
                  </a:lnTo>
                  <a:lnTo>
                    <a:pt x="1770" y="3428"/>
                  </a:lnTo>
                  <a:lnTo>
                    <a:pt x="1769" y="3426"/>
                  </a:lnTo>
                  <a:lnTo>
                    <a:pt x="1769" y="3423"/>
                  </a:lnTo>
                  <a:lnTo>
                    <a:pt x="1755" y="3418"/>
                  </a:lnTo>
                  <a:lnTo>
                    <a:pt x="1741" y="3420"/>
                  </a:lnTo>
                  <a:lnTo>
                    <a:pt x="1727" y="3420"/>
                  </a:lnTo>
                  <a:lnTo>
                    <a:pt x="1714" y="3414"/>
                  </a:lnTo>
                  <a:lnTo>
                    <a:pt x="1713" y="3411"/>
                  </a:lnTo>
                  <a:lnTo>
                    <a:pt x="1711" y="3407"/>
                  </a:lnTo>
                  <a:lnTo>
                    <a:pt x="1709" y="3402"/>
                  </a:lnTo>
                  <a:lnTo>
                    <a:pt x="1706" y="3399"/>
                  </a:lnTo>
                  <a:lnTo>
                    <a:pt x="1704" y="3395"/>
                  </a:lnTo>
                  <a:lnTo>
                    <a:pt x="1688" y="3395"/>
                  </a:lnTo>
                  <a:lnTo>
                    <a:pt x="1687" y="3393"/>
                  </a:lnTo>
                  <a:lnTo>
                    <a:pt x="1685" y="3390"/>
                  </a:lnTo>
                  <a:lnTo>
                    <a:pt x="1683" y="3386"/>
                  </a:lnTo>
                  <a:lnTo>
                    <a:pt x="1683" y="3383"/>
                  </a:lnTo>
                  <a:lnTo>
                    <a:pt x="1680" y="3379"/>
                  </a:lnTo>
                  <a:lnTo>
                    <a:pt x="1638" y="3372"/>
                  </a:lnTo>
                  <a:lnTo>
                    <a:pt x="1632" y="3358"/>
                  </a:lnTo>
                  <a:lnTo>
                    <a:pt x="1631" y="3343"/>
                  </a:lnTo>
                  <a:lnTo>
                    <a:pt x="1631" y="3322"/>
                  </a:lnTo>
                  <a:lnTo>
                    <a:pt x="1645" y="3320"/>
                  </a:lnTo>
                  <a:lnTo>
                    <a:pt x="1660" y="3318"/>
                  </a:lnTo>
                  <a:lnTo>
                    <a:pt x="1662" y="3320"/>
                  </a:lnTo>
                  <a:lnTo>
                    <a:pt x="1664" y="3320"/>
                  </a:lnTo>
                  <a:lnTo>
                    <a:pt x="1664" y="3320"/>
                  </a:lnTo>
                  <a:lnTo>
                    <a:pt x="1666" y="3322"/>
                  </a:lnTo>
                  <a:lnTo>
                    <a:pt x="1669" y="3322"/>
                  </a:lnTo>
                  <a:lnTo>
                    <a:pt x="1669" y="3311"/>
                  </a:lnTo>
                  <a:lnTo>
                    <a:pt x="1688" y="3313"/>
                  </a:lnTo>
                  <a:lnTo>
                    <a:pt x="1701" y="3318"/>
                  </a:lnTo>
                  <a:lnTo>
                    <a:pt x="1711" y="3322"/>
                  </a:lnTo>
                  <a:lnTo>
                    <a:pt x="1723" y="3325"/>
                  </a:lnTo>
                  <a:lnTo>
                    <a:pt x="1734" y="3325"/>
                  </a:lnTo>
                  <a:lnTo>
                    <a:pt x="1748" y="3324"/>
                  </a:lnTo>
                  <a:lnTo>
                    <a:pt x="1763" y="3318"/>
                  </a:lnTo>
                  <a:lnTo>
                    <a:pt x="1777" y="3315"/>
                  </a:lnTo>
                  <a:lnTo>
                    <a:pt x="1788" y="3311"/>
                  </a:lnTo>
                  <a:lnTo>
                    <a:pt x="1788" y="3299"/>
                  </a:lnTo>
                  <a:lnTo>
                    <a:pt x="1807" y="3299"/>
                  </a:lnTo>
                  <a:lnTo>
                    <a:pt x="1821" y="3297"/>
                  </a:lnTo>
                  <a:lnTo>
                    <a:pt x="1833" y="3296"/>
                  </a:lnTo>
                  <a:lnTo>
                    <a:pt x="1845" y="3292"/>
                  </a:lnTo>
                  <a:lnTo>
                    <a:pt x="1861" y="3289"/>
                  </a:lnTo>
                  <a:lnTo>
                    <a:pt x="1863" y="3278"/>
                  </a:lnTo>
                  <a:lnTo>
                    <a:pt x="1863" y="3269"/>
                  </a:lnTo>
                  <a:lnTo>
                    <a:pt x="1863" y="3262"/>
                  </a:lnTo>
                  <a:lnTo>
                    <a:pt x="1865" y="3254"/>
                  </a:lnTo>
                  <a:lnTo>
                    <a:pt x="1866" y="3248"/>
                  </a:lnTo>
                  <a:lnTo>
                    <a:pt x="1870" y="3245"/>
                  </a:lnTo>
                  <a:lnTo>
                    <a:pt x="1875" y="3241"/>
                  </a:lnTo>
                  <a:lnTo>
                    <a:pt x="1880" y="3238"/>
                  </a:lnTo>
                  <a:lnTo>
                    <a:pt x="1884" y="3234"/>
                  </a:lnTo>
                  <a:lnTo>
                    <a:pt x="1887" y="3231"/>
                  </a:lnTo>
                  <a:lnTo>
                    <a:pt x="1877" y="3219"/>
                  </a:lnTo>
                  <a:lnTo>
                    <a:pt x="1868" y="3200"/>
                  </a:lnTo>
                  <a:lnTo>
                    <a:pt x="1859" y="3177"/>
                  </a:lnTo>
                  <a:lnTo>
                    <a:pt x="1852" y="3154"/>
                  </a:lnTo>
                  <a:lnTo>
                    <a:pt x="1845" y="3138"/>
                  </a:lnTo>
                  <a:lnTo>
                    <a:pt x="1828" y="3138"/>
                  </a:lnTo>
                  <a:lnTo>
                    <a:pt x="1814" y="3137"/>
                  </a:lnTo>
                  <a:lnTo>
                    <a:pt x="1804" y="3132"/>
                  </a:lnTo>
                  <a:lnTo>
                    <a:pt x="1795" y="3123"/>
                  </a:lnTo>
                  <a:lnTo>
                    <a:pt x="1784" y="3091"/>
                  </a:lnTo>
                  <a:lnTo>
                    <a:pt x="1769" y="3091"/>
                  </a:lnTo>
                  <a:lnTo>
                    <a:pt x="1762" y="3090"/>
                  </a:lnTo>
                  <a:lnTo>
                    <a:pt x="1758" y="3086"/>
                  </a:lnTo>
                  <a:lnTo>
                    <a:pt x="1758" y="3083"/>
                  </a:lnTo>
                  <a:lnTo>
                    <a:pt x="1755" y="3077"/>
                  </a:lnTo>
                  <a:lnTo>
                    <a:pt x="1749" y="3072"/>
                  </a:lnTo>
                  <a:lnTo>
                    <a:pt x="1727" y="3072"/>
                  </a:lnTo>
                  <a:lnTo>
                    <a:pt x="1718" y="3065"/>
                  </a:lnTo>
                  <a:lnTo>
                    <a:pt x="1711" y="3053"/>
                  </a:lnTo>
                  <a:lnTo>
                    <a:pt x="1704" y="3042"/>
                  </a:lnTo>
                  <a:lnTo>
                    <a:pt x="1695" y="3034"/>
                  </a:lnTo>
                  <a:lnTo>
                    <a:pt x="1646" y="3039"/>
                  </a:lnTo>
                  <a:lnTo>
                    <a:pt x="1631" y="3020"/>
                  </a:lnTo>
                  <a:lnTo>
                    <a:pt x="1620" y="3016"/>
                  </a:lnTo>
                  <a:lnTo>
                    <a:pt x="1610" y="3015"/>
                  </a:lnTo>
                  <a:lnTo>
                    <a:pt x="1599" y="3011"/>
                  </a:lnTo>
                  <a:lnTo>
                    <a:pt x="1594" y="3002"/>
                  </a:lnTo>
                  <a:lnTo>
                    <a:pt x="1591" y="2990"/>
                  </a:lnTo>
                  <a:lnTo>
                    <a:pt x="1584" y="2981"/>
                  </a:lnTo>
                  <a:lnTo>
                    <a:pt x="1580" y="2978"/>
                  </a:lnTo>
                  <a:lnTo>
                    <a:pt x="1577" y="2976"/>
                  </a:lnTo>
                  <a:lnTo>
                    <a:pt x="1571" y="2974"/>
                  </a:lnTo>
                  <a:lnTo>
                    <a:pt x="1566" y="2973"/>
                  </a:lnTo>
                  <a:lnTo>
                    <a:pt x="1561" y="2971"/>
                  </a:lnTo>
                  <a:lnTo>
                    <a:pt x="1557" y="2969"/>
                  </a:lnTo>
                  <a:lnTo>
                    <a:pt x="1550" y="2959"/>
                  </a:lnTo>
                  <a:lnTo>
                    <a:pt x="1542" y="2946"/>
                  </a:lnTo>
                  <a:lnTo>
                    <a:pt x="1535" y="2938"/>
                  </a:lnTo>
                  <a:lnTo>
                    <a:pt x="1512" y="2938"/>
                  </a:lnTo>
                  <a:lnTo>
                    <a:pt x="1465" y="2884"/>
                  </a:lnTo>
                  <a:lnTo>
                    <a:pt x="1465" y="2861"/>
                  </a:lnTo>
                  <a:lnTo>
                    <a:pt x="1463" y="2857"/>
                  </a:lnTo>
                  <a:lnTo>
                    <a:pt x="1461" y="2854"/>
                  </a:lnTo>
                  <a:lnTo>
                    <a:pt x="1461" y="2849"/>
                  </a:lnTo>
                  <a:lnTo>
                    <a:pt x="1461" y="2842"/>
                  </a:lnTo>
                  <a:lnTo>
                    <a:pt x="1458" y="2842"/>
                  </a:lnTo>
                  <a:lnTo>
                    <a:pt x="1454" y="2842"/>
                  </a:lnTo>
                  <a:lnTo>
                    <a:pt x="1453" y="2840"/>
                  </a:lnTo>
                  <a:lnTo>
                    <a:pt x="1453" y="2840"/>
                  </a:lnTo>
                  <a:lnTo>
                    <a:pt x="1449" y="2838"/>
                  </a:lnTo>
                  <a:lnTo>
                    <a:pt x="1444" y="2826"/>
                  </a:lnTo>
                  <a:lnTo>
                    <a:pt x="1440" y="2814"/>
                  </a:lnTo>
                  <a:lnTo>
                    <a:pt x="1435" y="2802"/>
                  </a:lnTo>
                  <a:lnTo>
                    <a:pt x="1426" y="2793"/>
                  </a:lnTo>
                  <a:lnTo>
                    <a:pt x="1418" y="2791"/>
                  </a:lnTo>
                  <a:lnTo>
                    <a:pt x="1406" y="2791"/>
                  </a:lnTo>
                  <a:lnTo>
                    <a:pt x="1397" y="2788"/>
                  </a:lnTo>
                  <a:lnTo>
                    <a:pt x="1392" y="2774"/>
                  </a:lnTo>
                  <a:lnTo>
                    <a:pt x="1383" y="2768"/>
                  </a:lnTo>
                  <a:lnTo>
                    <a:pt x="1371" y="2765"/>
                  </a:lnTo>
                  <a:lnTo>
                    <a:pt x="1357" y="2760"/>
                  </a:lnTo>
                  <a:lnTo>
                    <a:pt x="1346" y="2758"/>
                  </a:lnTo>
                  <a:lnTo>
                    <a:pt x="1346" y="2770"/>
                  </a:lnTo>
                  <a:lnTo>
                    <a:pt x="1343" y="2770"/>
                  </a:lnTo>
                  <a:lnTo>
                    <a:pt x="1339" y="2770"/>
                  </a:lnTo>
                  <a:lnTo>
                    <a:pt x="1337" y="2770"/>
                  </a:lnTo>
                  <a:lnTo>
                    <a:pt x="1337" y="2772"/>
                  </a:lnTo>
                  <a:lnTo>
                    <a:pt x="1334" y="2774"/>
                  </a:lnTo>
                  <a:lnTo>
                    <a:pt x="1325" y="2784"/>
                  </a:lnTo>
                  <a:lnTo>
                    <a:pt x="1318" y="2793"/>
                  </a:lnTo>
                  <a:lnTo>
                    <a:pt x="1310" y="2802"/>
                  </a:lnTo>
                  <a:lnTo>
                    <a:pt x="1299" y="2807"/>
                  </a:lnTo>
                  <a:lnTo>
                    <a:pt x="1285" y="2810"/>
                  </a:lnTo>
                  <a:lnTo>
                    <a:pt x="1266" y="2812"/>
                  </a:lnTo>
                  <a:lnTo>
                    <a:pt x="1262" y="2810"/>
                  </a:lnTo>
                  <a:lnTo>
                    <a:pt x="1261" y="2809"/>
                  </a:lnTo>
                  <a:lnTo>
                    <a:pt x="1259" y="2809"/>
                  </a:lnTo>
                  <a:lnTo>
                    <a:pt x="1257" y="2810"/>
                  </a:lnTo>
                  <a:lnTo>
                    <a:pt x="1254" y="2812"/>
                  </a:lnTo>
                  <a:lnTo>
                    <a:pt x="1241" y="2819"/>
                  </a:lnTo>
                  <a:lnTo>
                    <a:pt x="1229" y="2830"/>
                  </a:lnTo>
                  <a:lnTo>
                    <a:pt x="1217" y="2844"/>
                  </a:lnTo>
                  <a:lnTo>
                    <a:pt x="1212" y="2857"/>
                  </a:lnTo>
                  <a:lnTo>
                    <a:pt x="1201" y="2861"/>
                  </a:lnTo>
                  <a:lnTo>
                    <a:pt x="1191" y="2866"/>
                  </a:lnTo>
                  <a:lnTo>
                    <a:pt x="1180" y="2870"/>
                  </a:lnTo>
                  <a:lnTo>
                    <a:pt x="1166" y="2870"/>
                  </a:lnTo>
                  <a:lnTo>
                    <a:pt x="1142" y="2859"/>
                  </a:lnTo>
                  <a:lnTo>
                    <a:pt x="1121" y="2847"/>
                  </a:lnTo>
                  <a:lnTo>
                    <a:pt x="1100" y="2835"/>
                  </a:lnTo>
                  <a:lnTo>
                    <a:pt x="1074" y="2835"/>
                  </a:lnTo>
                  <a:lnTo>
                    <a:pt x="1058" y="2830"/>
                  </a:lnTo>
                  <a:lnTo>
                    <a:pt x="1046" y="2826"/>
                  </a:lnTo>
                  <a:lnTo>
                    <a:pt x="1036" y="2824"/>
                  </a:lnTo>
                  <a:lnTo>
                    <a:pt x="1025" y="2824"/>
                  </a:lnTo>
                  <a:lnTo>
                    <a:pt x="1008" y="2828"/>
                  </a:lnTo>
                  <a:lnTo>
                    <a:pt x="1008" y="2831"/>
                  </a:lnTo>
                  <a:lnTo>
                    <a:pt x="1008" y="2833"/>
                  </a:lnTo>
                  <a:lnTo>
                    <a:pt x="1006" y="2835"/>
                  </a:lnTo>
                  <a:lnTo>
                    <a:pt x="1006" y="2837"/>
                  </a:lnTo>
                  <a:lnTo>
                    <a:pt x="1004" y="2838"/>
                  </a:lnTo>
                  <a:lnTo>
                    <a:pt x="999" y="2840"/>
                  </a:lnTo>
                  <a:lnTo>
                    <a:pt x="994" y="2842"/>
                  </a:lnTo>
                  <a:lnTo>
                    <a:pt x="990" y="2842"/>
                  </a:lnTo>
                  <a:lnTo>
                    <a:pt x="985" y="2842"/>
                  </a:lnTo>
                  <a:lnTo>
                    <a:pt x="981" y="2842"/>
                  </a:lnTo>
                  <a:lnTo>
                    <a:pt x="971" y="2854"/>
                  </a:lnTo>
                  <a:lnTo>
                    <a:pt x="964" y="2871"/>
                  </a:lnTo>
                  <a:lnTo>
                    <a:pt x="962" y="2892"/>
                  </a:lnTo>
                  <a:lnTo>
                    <a:pt x="971" y="2901"/>
                  </a:lnTo>
                  <a:lnTo>
                    <a:pt x="976" y="2915"/>
                  </a:lnTo>
                  <a:lnTo>
                    <a:pt x="978" y="2931"/>
                  </a:lnTo>
                  <a:lnTo>
                    <a:pt x="967" y="2936"/>
                  </a:lnTo>
                  <a:lnTo>
                    <a:pt x="966" y="2941"/>
                  </a:lnTo>
                  <a:lnTo>
                    <a:pt x="966" y="2948"/>
                  </a:lnTo>
                  <a:lnTo>
                    <a:pt x="966" y="2957"/>
                  </a:lnTo>
                  <a:lnTo>
                    <a:pt x="962" y="2969"/>
                  </a:lnTo>
                  <a:lnTo>
                    <a:pt x="955" y="2973"/>
                  </a:lnTo>
                  <a:lnTo>
                    <a:pt x="943" y="2980"/>
                  </a:lnTo>
                  <a:lnTo>
                    <a:pt x="927" y="2988"/>
                  </a:lnTo>
                  <a:lnTo>
                    <a:pt x="912" y="2995"/>
                  </a:lnTo>
                  <a:lnTo>
                    <a:pt x="896" y="3002"/>
                  </a:lnTo>
                  <a:lnTo>
                    <a:pt x="885" y="3008"/>
                  </a:lnTo>
                  <a:lnTo>
                    <a:pt x="878" y="3011"/>
                  </a:lnTo>
                  <a:lnTo>
                    <a:pt x="861" y="3015"/>
                  </a:lnTo>
                  <a:lnTo>
                    <a:pt x="845" y="3016"/>
                  </a:lnTo>
                  <a:lnTo>
                    <a:pt x="830" y="3018"/>
                  </a:lnTo>
                  <a:lnTo>
                    <a:pt x="814" y="3020"/>
                  </a:lnTo>
                  <a:lnTo>
                    <a:pt x="802" y="3025"/>
                  </a:lnTo>
                  <a:lnTo>
                    <a:pt x="791" y="3032"/>
                  </a:lnTo>
                  <a:lnTo>
                    <a:pt x="784" y="3044"/>
                  </a:lnTo>
                  <a:lnTo>
                    <a:pt x="782" y="3062"/>
                  </a:lnTo>
                  <a:lnTo>
                    <a:pt x="763" y="3062"/>
                  </a:lnTo>
                  <a:lnTo>
                    <a:pt x="751" y="3079"/>
                  </a:lnTo>
                  <a:lnTo>
                    <a:pt x="735" y="3095"/>
                  </a:lnTo>
                  <a:lnTo>
                    <a:pt x="720" y="3109"/>
                  </a:lnTo>
                  <a:lnTo>
                    <a:pt x="704" y="3126"/>
                  </a:lnTo>
                  <a:lnTo>
                    <a:pt x="693" y="3144"/>
                  </a:lnTo>
                  <a:lnTo>
                    <a:pt x="686" y="3165"/>
                  </a:lnTo>
                  <a:lnTo>
                    <a:pt x="692" y="3173"/>
                  </a:lnTo>
                  <a:lnTo>
                    <a:pt x="699" y="3187"/>
                  </a:lnTo>
                  <a:lnTo>
                    <a:pt x="707" y="3203"/>
                  </a:lnTo>
                  <a:lnTo>
                    <a:pt x="713" y="3217"/>
                  </a:lnTo>
                  <a:lnTo>
                    <a:pt x="716" y="3226"/>
                  </a:lnTo>
                  <a:lnTo>
                    <a:pt x="690" y="3241"/>
                  </a:lnTo>
                  <a:lnTo>
                    <a:pt x="665" y="3259"/>
                  </a:lnTo>
                  <a:lnTo>
                    <a:pt x="643" y="3280"/>
                  </a:lnTo>
                  <a:lnTo>
                    <a:pt x="638" y="3292"/>
                  </a:lnTo>
                  <a:lnTo>
                    <a:pt x="634" y="3303"/>
                  </a:lnTo>
                  <a:lnTo>
                    <a:pt x="632" y="3311"/>
                  </a:lnTo>
                  <a:lnTo>
                    <a:pt x="627" y="3318"/>
                  </a:lnTo>
                  <a:lnTo>
                    <a:pt x="618" y="3324"/>
                  </a:lnTo>
                  <a:lnTo>
                    <a:pt x="601" y="3325"/>
                  </a:lnTo>
                  <a:lnTo>
                    <a:pt x="596" y="3324"/>
                  </a:lnTo>
                  <a:lnTo>
                    <a:pt x="589" y="3320"/>
                  </a:lnTo>
                  <a:lnTo>
                    <a:pt x="582" y="3318"/>
                  </a:lnTo>
                  <a:lnTo>
                    <a:pt x="576" y="3330"/>
                  </a:lnTo>
                  <a:lnTo>
                    <a:pt x="571" y="3334"/>
                  </a:lnTo>
                  <a:lnTo>
                    <a:pt x="564" y="3334"/>
                  </a:lnTo>
                  <a:lnTo>
                    <a:pt x="556" y="3334"/>
                  </a:lnTo>
                  <a:lnTo>
                    <a:pt x="547" y="3337"/>
                  </a:lnTo>
                  <a:lnTo>
                    <a:pt x="542" y="3344"/>
                  </a:lnTo>
                  <a:lnTo>
                    <a:pt x="536" y="3353"/>
                  </a:lnTo>
                  <a:lnTo>
                    <a:pt x="535" y="3362"/>
                  </a:lnTo>
                  <a:lnTo>
                    <a:pt x="531" y="3371"/>
                  </a:lnTo>
                  <a:lnTo>
                    <a:pt x="526" y="3378"/>
                  </a:lnTo>
                  <a:lnTo>
                    <a:pt x="515" y="3385"/>
                  </a:lnTo>
                  <a:lnTo>
                    <a:pt x="501" y="3388"/>
                  </a:lnTo>
                  <a:lnTo>
                    <a:pt x="500" y="3386"/>
                  </a:lnTo>
                  <a:lnTo>
                    <a:pt x="496" y="3385"/>
                  </a:lnTo>
                  <a:lnTo>
                    <a:pt x="493" y="3383"/>
                  </a:lnTo>
                  <a:lnTo>
                    <a:pt x="489" y="3379"/>
                  </a:lnTo>
                  <a:lnTo>
                    <a:pt x="484" y="3379"/>
                  </a:lnTo>
                  <a:lnTo>
                    <a:pt x="479" y="3379"/>
                  </a:lnTo>
                  <a:lnTo>
                    <a:pt x="473" y="3383"/>
                  </a:lnTo>
                  <a:lnTo>
                    <a:pt x="468" y="3388"/>
                  </a:lnTo>
                  <a:lnTo>
                    <a:pt x="460" y="3392"/>
                  </a:lnTo>
                  <a:lnTo>
                    <a:pt x="447" y="3392"/>
                  </a:lnTo>
                  <a:lnTo>
                    <a:pt x="435" y="3388"/>
                  </a:lnTo>
                  <a:lnTo>
                    <a:pt x="418" y="3383"/>
                  </a:lnTo>
                  <a:lnTo>
                    <a:pt x="395" y="3378"/>
                  </a:lnTo>
                  <a:lnTo>
                    <a:pt x="372" y="3372"/>
                  </a:lnTo>
                  <a:lnTo>
                    <a:pt x="353" y="3371"/>
                  </a:lnTo>
                  <a:lnTo>
                    <a:pt x="336" y="3372"/>
                  </a:lnTo>
                  <a:lnTo>
                    <a:pt x="332" y="3374"/>
                  </a:lnTo>
                  <a:lnTo>
                    <a:pt x="329" y="3378"/>
                  </a:lnTo>
                  <a:lnTo>
                    <a:pt x="323" y="3381"/>
                  </a:lnTo>
                  <a:lnTo>
                    <a:pt x="320" y="3385"/>
                  </a:lnTo>
                  <a:lnTo>
                    <a:pt x="316" y="3388"/>
                  </a:lnTo>
                  <a:lnTo>
                    <a:pt x="268" y="3392"/>
                  </a:lnTo>
                  <a:lnTo>
                    <a:pt x="264" y="3402"/>
                  </a:lnTo>
                  <a:lnTo>
                    <a:pt x="252" y="3409"/>
                  </a:lnTo>
                  <a:lnTo>
                    <a:pt x="238" y="3414"/>
                  </a:lnTo>
                  <a:lnTo>
                    <a:pt x="226" y="3418"/>
                  </a:lnTo>
                  <a:lnTo>
                    <a:pt x="208" y="3402"/>
                  </a:lnTo>
                  <a:lnTo>
                    <a:pt x="187" y="3392"/>
                  </a:lnTo>
                  <a:lnTo>
                    <a:pt x="182" y="3350"/>
                  </a:lnTo>
                  <a:lnTo>
                    <a:pt x="172" y="3344"/>
                  </a:lnTo>
                  <a:lnTo>
                    <a:pt x="168" y="3334"/>
                  </a:lnTo>
                  <a:lnTo>
                    <a:pt x="172" y="3327"/>
                  </a:lnTo>
                  <a:lnTo>
                    <a:pt x="175" y="3320"/>
                  </a:lnTo>
                  <a:lnTo>
                    <a:pt x="175" y="3315"/>
                  </a:lnTo>
                  <a:lnTo>
                    <a:pt x="168" y="3301"/>
                  </a:lnTo>
                  <a:lnTo>
                    <a:pt x="156" y="3285"/>
                  </a:lnTo>
                  <a:lnTo>
                    <a:pt x="144" y="3276"/>
                  </a:lnTo>
                  <a:lnTo>
                    <a:pt x="121" y="3276"/>
                  </a:lnTo>
                  <a:lnTo>
                    <a:pt x="121" y="3275"/>
                  </a:lnTo>
                  <a:lnTo>
                    <a:pt x="119" y="3273"/>
                  </a:lnTo>
                  <a:lnTo>
                    <a:pt x="117" y="3271"/>
                  </a:lnTo>
                  <a:lnTo>
                    <a:pt x="116" y="3268"/>
                  </a:lnTo>
                  <a:lnTo>
                    <a:pt x="114" y="3266"/>
                  </a:lnTo>
                  <a:lnTo>
                    <a:pt x="114" y="3264"/>
                  </a:lnTo>
                  <a:lnTo>
                    <a:pt x="105" y="3264"/>
                  </a:lnTo>
                  <a:lnTo>
                    <a:pt x="96" y="3269"/>
                  </a:lnTo>
                  <a:lnTo>
                    <a:pt x="84" y="3273"/>
                  </a:lnTo>
                  <a:lnTo>
                    <a:pt x="72" y="3275"/>
                  </a:lnTo>
                  <a:lnTo>
                    <a:pt x="60" y="3273"/>
                  </a:lnTo>
                  <a:lnTo>
                    <a:pt x="49" y="3266"/>
                  </a:lnTo>
                  <a:lnTo>
                    <a:pt x="41" y="3259"/>
                  </a:lnTo>
                  <a:lnTo>
                    <a:pt x="34" y="3254"/>
                  </a:lnTo>
                  <a:lnTo>
                    <a:pt x="21" y="3250"/>
                  </a:lnTo>
                  <a:lnTo>
                    <a:pt x="2" y="3250"/>
                  </a:lnTo>
                  <a:lnTo>
                    <a:pt x="4" y="3234"/>
                  </a:lnTo>
                  <a:lnTo>
                    <a:pt x="9" y="3224"/>
                  </a:lnTo>
                  <a:lnTo>
                    <a:pt x="16" y="3217"/>
                  </a:lnTo>
                  <a:lnTo>
                    <a:pt x="21" y="3207"/>
                  </a:lnTo>
                  <a:lnTo>
                    <a:pt x="25" y="3158"/>
                  </a:lnTo>
                  <a:lnTo>
                    <a:pt x="30" y="3149"/>
                  </a:lnTo>
                  <a:lnTo>
                    <a:pt x="34" y="3142"/>
                  </a:lnTo>
                  <a:lnTo>
                    <a:pt x="39" y="3133"/>
                  </a:lnTo>
                  <a:lnTo>
                    <a:pt x="41" y="3119"/>
                  </a:lnTo>
                  <a:lnTo>
                    <a:pt x="14" y="3119"/>
                  </a:lnTo>
                  <a:lnTo>
                    <a:pt x="11" y="3107"/>
                  </a:lnTo>
                  <a:lnTo>
                    <a:pt x="7" y="3098"/>
                  </a:lnTo>
                  <a:lnTo>
                    <a:pt x="4" y="3091"/>
                  </a:lnTo>
                  <a:lnTo>
                    <a:pt x="0" y="3083"/>
                  </a:lnTo>
                  <a:lnTo>
                    <a:pt x="2" y="3072"/>
                  </a:lnTo>
                  <a:lnTo>
                    <a:pt x="25" y="3023"/>
                  </a:lnTo>
                  <a:lnTo>
                    <a:pt x="30" y="3020"/>
                  </a:lnTo>
                  <a:lnTo>
                    <a:pt x="35" y="3018"/>
                  </a:lnTo>
                  <a:lnTo>
                    <a:pt x="39" y="3016"/>
                  </a:lnTo>
                  <a:lnTo>
                    <a:pt x="44" y="3015"/>
                  </a:lnTo>
                  <a:lnTo>
                    <a:pt x="48" y="3011"/>
                  </a:lnTo>
                  <a:lnTo>
                    <a:pt x="53" y="3008"/>
                  </a:lnTo>
                  <a:lnTo>
                    <a:pt x="56" y="2997"/>
                  </a:lnTo>
                  <a:lnTo>
                    <a:pt x="56" y="2988"/>
                  </a:lnTo>
                  <a:lnTo>
                    <a:pt x="60" y="2976"/>
                  </a:lnTo>
                  <a:lnTo>
                    <a:pt x="72" y="2969"/>
                  </a:lnTo>
                  <a:lnTo>
                    <a:pt x="86" y="2945"/>
                  </a:lnTo>
                  <a:lnTo>
                    <a:pt x="102" y="2919"/>
                  </a:lnTo>
                  <a:lnTo>
                    <a:pt x="114" y="2892"/>
                  </a:lnTo>
                  <a:lnTo>
                    <a:pt x="114" y="2807"/>
                  </a:lnTo>
                  <a:lnTo>
                    <a:pt x="116" y="2800"/>
                  </a:lnTo>
                  <a:lnTo>
                    <a:pt x="119" y="2784"/>
                  </a:lnTo>
                  <a:lnTo>
                    <a:pt x="124" y="2768"/>
                  </a:lnTo>
                  <a:lnTo>
                    <a:pt x="130" y="2754"/>
                  </a:lnTo>
                  <a:lnTo>
                    <a:pt x="133" y="2746"/>
                  </a:lnTo>
                  <a:lnTo>
                    <a:pt x="123" y="2728"/>
                  </a:lnTo>
                  <a:lnTo>
                    <a:pt x="117" y="2711"/>
                  </a:lnTo>
                  <a:lnTo>
                    <a:pt x="117" y="2688"/>
                  </a:lnTo>
                  <a:lnTo>
                    <a:pt x="124" y="2686"/>
                  </a:lnTo>
                  <a:lnTo>
                    <a:pt x="130" y="2683"/>
                  </a:lnTo>
                  <a:lnTo>
                    <a:pt x="135" y="2679"/>
                  </a:lnTo>
                  <a:lnTo>
                    <a:pt x="138" y="2676"/>
                  </a:lnTo>
                  <a:lnTo>
                    <a:pt x="144" y="2672"/>
                  </a:lnTo>
                  <a:lnTo>
                    <a:pt x="182" y="2678"/>
                  </a:lnTo>
                  <a:lnTo>
                    <a:pt x="185" y="2676"/>
                  </a:lnTo>
                  <a:lnTo>
                    <a:pt x="185" y="2671"/>
                  </a:lnTo>
                  <a:lnTo>
                    <a:pt x="187" y="2667"/>
                  </a:lnTo>
                  <a:lnTo>
                    <a:pt x="189" y="2664"/>
                  </a:lnTo>
                  <a:lnTo>
                    <a:pt x="191" y="2662"/>
                  </a:lnTo>
                  <a:lnTo>
                    <a:pt x="213" y="2662"/>
                  </a:lnTo>
                  <a:lnTo>
                    <a:pt x="227" y="2657"/>
                  </a:lnTo>
                  <a:lnTo>
                    <a:pt x="236" y="2653"/>
                  </a:lnTo>
                  <a:lnTo>
                    <a:pt x="243" y="2655"/>
                  </a:lnTo>
                  <a:lnTo>
                    <a:pt x="252" y="2657"/>
                  </a:lnTo>
                  <a:lnTo>
                    <a:pt x="268" y="2662"/>
                  </a:lnTo>
                  <a:lnTo>
                    <a:pt x="268" y="2665"/>
                  </a:lnTo>
                  <a:lnTo>
                    <a:pt x="268" y="2667"/>
                  </a:lnTo>
                  <a:lnTo>
                    <a:pt x="268" y="2669"/>
                  </a:lnTo>
                  <a:lnTo>
                    <a:pt x="268" y="2671"/>
                  </a:lnTo>
                  <a:lnTo>
                    <a:pt x="269" y="2672"/>
                  </a:lnTo>
                  <a:lnTo>
                    <a:pt x="271" y="2674"/>
                  </a:lnTo>
                  <a:lnTo>
                    <a:pt x="274" y="2678"/>
                  </a:lnTo>
                  <a:lnTo>
                    <a:pt x="292" y="2686"/>
                  </a:lnTo>
                  <a:lnTo>
                    <a:pt x="311" y="2692"/>
                  </a:lnTo>
                  <a:lnTo>
                    <a:pt x="334" y="2695"/>
                  </a:lnTo>
                  <a:lnTo>
                    <a:pt x="355" y="2699"/>
                  </a:lnTo>
                  <a:lnTo>
                    <a:pt x="374" y="2704"/>
                  </a:lnTo>
                  <a:lnTo>
                    <a:pt x="402" y="2718"/>
                  </a:lnTo>
                  <a:lnTo>
                    <a:pt x="428" y="2734"/>
                  </a:lnTo>
                  <a:lnTo>
                    <a:pt x="456" y="2746"/>
                  </a:lnTo>
                  <a:lnTo>
                    <a:pt x="517" y="2742"/>
                  </a:lnTo>
                  <a:lnTo>
                    <a:pt x="526" y="2749"/>
                  </a:lnTo>
                  <a:lnTo>
                    <a:pt x="538" y="2758"/>
                  </a:lnTo>
                  <a:lnTo>
                    <a:pt x="547" y="2765"/>
                  </a:lnTo>
                  <a:lnTo>
                    <a:pt x="554" y="2767"/>
                  </a:lnTo>
                  <a:lnTo>
                    <a:pt x="561" y="2767"/>
                  </a:lnTo>
                  <a:lnTo>
                    <a:pt x="566" y="2765"/>
                  </a:lnTo>
                  <a:lnTo>
                    <a:pt x="571" y="2763"/>
                  </a:lnTo>
                  <a:lnTo>
                    <a:pt x="575" y="2761"/>
                  </a:lnTo>
                  <a:lnTo>
                    <a:pt x="582" y="2765"/>
                  </a:lnTo>
                  <a:lnTo>
                    <a:pt x="590" y="2770"/>
                  </a:lnTo>
                  <a:lnTo>
                    <a:pt x="599" y="2777"/>
                  </a:lnTo>
                  <a:lnTo>
                    <a:pt x="604" y="2781"/>
                  </a:lnTo>
                  <a:lnTo>
                    <a:pt x="608" y="2781"/>
                  </a:lnTo>
                  <a:lnTo>
                    <a:pt x="611" y="2781"/>
                  </a:lnTo>
                  <a:lnTo>
                    <a:pt x="613" y="2779"/>
                  </a:lnTo>
                  <a:lnTo>
                    <a:pt x="613" y="2777"/>
                  </a:lnTo>
                  <a:lnTo>
                    <a:pt x="615" y="2775"/>
                  </a:lnTo>
                  <a:lnTo>
                    <a:pt x="615" y="2774"/>
                  </a:lnTo>
                  <a:lnTo>
                    <a:pt x="617" y="2774"/>
                  </a:lnTo>
                  <a:lnTo>
                    <a:pt x="652" y="2781"/>
                  </a:lnTo>
                  <a:lnTo>
                    <a:pt x="653" y="2775"/>
                  </a:lnTo>
                  <a:lnTo>
                    <a:pt x="657" y="2770"/>
                  </a:lnTo>
                  <a:lnTo>
                    <a:pt x="660" y="2767"/>
                  </a:lnTo>
                  <a:lnTo>
                    <a:pt x="664" y="2763"/>
                  </a:lnTo>
                  <a:lnTo>
                    <a:pt x="667" y="2758"/>
                  </a:lnTo>
                  <a:lnTo>
                    <a:pt x="671" y="2754"/>
                  </a:lnTo>
                  <a:lnTo>
                    <a:pt x="671" y="2735"/>
                  </a:lnTo>
                  <a:lnTo>
                    <a:pt x="683" y="2695"/>
                  </a:lnTo>
                  <a:lnTo>
                    <a:pt x="697" y="2653"/>
                  </a:lnTo>
                  <a:lnTo>
                    <a:pt x="693" y="2624"/>
                  </a:lnTo>
                  <a:lnTo>
                    <a:pt x="695" y="2618"/>
                  </a:lnTo>
                  <a:lnTo>
                    <a:pt x="699" y="2611"/>
                  </a:lnTo>
                  <a:lnTo>
                    <a:pt x="702" y="2606"/>
                  </a:lnTo>
                  <a:lnTo>
                    <a:pt x="706" y="2601"/>
                  </a:lnTo>
                  <a:lnTo>
                    <a:pt x="709" y="2596"/>
                  </a:lnTo>
                  <a:lnTo>
                    <a:pt x="709" y="2531"/>
                  </a:lnTo>
                  <a:lnTo>
                    <a:pt x="693" y="2522"/>
                  </a:lnTo>
                  <a:lnTo>
                    <a:pt x="679" y="2512"/>
                  </a:lnTo>
                  <a:lnTo>
                    <a:pt x="667" y="2500"/>
                  </a:lnTo>
                  <a:lnTo>
                    <a:pt x="658" y="2486"/>
                  </a:lnTo>
                  <a:lnTo>
                    <a:pt x="655" y="2472"/>
                  </a:lnTo>
                  <a:lnTo>
                    <a:pt x="655" y="2460"/>
                  </a:lnTo>
                  <a:lnTo>
                    <a:pt x="655" y="2449"/>
                  </a:lnTo>
                  <a:lnTo>
                    <a:pt x="653" y="2440"/>
                  </a:lnTo>
                  <a:lnTo>
                    <a:pt x="648" y="2433"/>
                  </a:lnTo>
                  <a:lnTo>
                    <a:pt x="636" y="2428"/>
                  </a:lnTo>
                  <a:lnTo>
                    <a:pt x="636" y="2409"/>
                  </a:lnTo>
                  <a:lnTo>
                    <a:pt x="627" y="2407"/>
                  </a:lnTo>
                  <a:lnTo>
                    <a:pt x="613" y="2405"/>
                  </a:lnTo>
                  <a:lnTo>
                    <a:pt x="601" y="2402"/>
                  </a:lnTo>
                  <a:lnTo>
                    <a:pt x="594" y="2400"/>
                  </a:lnTo>
                  <a:lnTo>
                    <a:pt x="582" y="2391"/>
                  </a:lnTo>
                  <a:lnTo>
                    <a:pt x="571" y="2379"/>
                  </a:lnTo>
                  <a:lnTo>
                    <a:pt x="559" y="2369"/>
                  </a:lnTo>
                  <a:lnTo>
                    <a:pt x="543" y="2362"/>
                  </a:lnTo>
                  <a:lnTo>
                    <a:pt x="540" y="2364"/>
                  </a:lnTo>
                  <a:lnTo>
                    <a:pt x="536" y="2365"/>
                  </a:lnTo>
                  <a:lnTo>
                    <a:pt x="531" y="2365"/>
                  </a:lnTo>
                  <a:lnTo>
                    <a:pt x="524" y="2367"/>
                  </a:lnTo>
                  <a:lnTo>
                    <a:pt x="519" y="2355"/>
                  </a:lnTo>
                  <a:lnTo>
                    <a:pt x="515" y="2343"/>
                  </a:lnTo>
                  <a:lnTo>
                    <a:pt x="514" y="2327"/>
                  </a:lnTo>
                  <a:lnTo>
                    <a:pt x="528" y="2327"/>
                  </a:lnTo>
                  <a:lnTo>
                    <a:pt x="528" y="2313"/>
                  </a:lnTo>
                  <a:lnTo>
                    <a:pt x="514" y="2313"/>
                  </a:lnTo>
                  <a:lnTo>
                    <a:pt x="514" y="2304"/>
                  </a:lnTo>
                  <a:lnTo>
                    <a:pt x="512" y="2302"/>
                  </a:lnTo>
                  <a:lnTo>
                    <a:pt x="510" y="2299"/>
                  </a:lnTo>
                  <a:lnTo>
                    <a:pt x="510" y="2295"/>
                  </a:lnTo>
                  <a:lnTo>
                    <a:pt x="508" y="2290"/>
                  </a:lnTo>
                  <a:lnTo>
                    <a:pt x="524" y="2285"/>
                  </a:lnTo>
                  <a:lnTo>
                    <a:pt x="543" y="2281"/>
                  </a:lnTo>
                  <a:lnTo>
                    <a:pt x="564" y="2281"/>
                  </a:lnTo>
                  <a:lnTo>
                    <a:pt x="585" y="2281"/>
                  </a:lnTo>
                  <a:lnTo>
                    <a:pt x="594" y="2276"/>
                  </a:lnTo>
                  <a:lnTo>
                    <a:pt x="606" y="2273"/>
                  </a:lnTo>
                  <a:lnTo>
                    <a:pt x="622" y="2273"/>
                  </a:lnTo>
                  <a:lnTo>
                    <a:pt x="636" y="2274"/>
                  </a:lnTo>
                  <a:lnTo>
                    <a:pt x="638" y="2280"/>
                  </a:lnTo>
                  <a:lnTo>
                    <a:pt x="639" y="2287"/>
                  </a:lnTo>
                  <a:lnTo>
                    <a:pt x="643" y="2292"/>
                  </a:lnTo>
                  <a:lnTo>
                    <a:pt x="646" y="2297"/>
                  </a:lnTo>
                  <a:lnTo>
                    <a:pt x="652" y="2301"/>
                  </a:lnTo>
                  <a:lnTo>
                    <a:pt x="664" y="2302"/>
                  </a:lnTo>
                  <a:lnTo>
                    <a:pt x="681" y="2304"/>
                  </a:lnTo>
                  <a:lnTo>
                    <a:pt x="702" y="2308"/>
                  </a:lnTo>
                  <a:lnTo>
                    <a:pt x="716" y="2309"/>
                  </a:lnTo>
                  <a:lnTo>
                    <a:pt x="716" y="2283"/>
                  </a:lnTo>
                  <a:lnTo>
                    <a:pt x="713" y="2261"/>
                  </a:lnTo>
                  <a:lnTo>
                    <a:pt x="707" y="2241"/>
                  </a:lnTo>
                  <a:lnTo>
                    <a:pt x="704" y="2222"/>
                  </a:lnTo>
                  <a:lnTo>
                    <a:pt x="700" y="2201"/>
                  </a:lnTo>
                  <a:lnTo>
                    <a:pt x="704" y="2199"/>
                  </a:lnTo>
                  <a:lnTo>
                    <a:pt x="707" y="2199"/>
                  </a:lnTo>
                  <a:lnTo>
                    <a:pt x="711" y="2198"/>
                  </a:lnTo>
                  <a:lnTo>
                    <a:pt x="716" y="2198"/>
                  </a:lnTo>
                  <a:lnTo>
                    <a:pt x="723" y="2205"/>
                  </a:lnTo>
                  <a:lnTo>
                    <a:pt x="732" y="2210"/>
                  </a:lnTo>
                  <a:lnTo>
                    <a:pt x="741" y="2213"/>
                  </a:lnTo>
                  <a:lnTo>
                    <a:pt x="748" y="2219"/>
                  </a:lnTo>
                  <a:lnTo>
                    <a:pt x="753" y="2226"/>
                  </a:lnTo>
                  <a:lnTo>
                    <a:pt x="754" y="2240"/>
                  </a:lnTo>
                  <a:lnTo>
                    <a:pt x="768" y="2243"/>
                  </a:lnTo>
                  <a:lnTo>
                    <a:pt x="781" y="2247"/>
                  </a:lnTo>
                  <a:lnTo>
                    <a:pt x="791" y="2252"/>
                  </a:lnTo>
                  <a:lnTo>
                    <a:pt x="803" y="2257"/>
                  </a:lnTo>
                  <a:lnTo>
                    <a:pt x="821" y="2259"/>
                  </a:lnTo>
                  <a:lnTo>
                    <a:pt x="831" y="2234"/>
                  </a:lnTo>
                  <a:lnTo>
                    <a:pt x="844" y="2213"/>
                  </a:lnTo>
                  <a:lnTo>
                    <a:pt x="859" y="2213"/>
                  </a:lnTo>
                  <a:lnTo>
                    <a:pt x="875" y="2210"/>
                  </a:lnTo>
                  <a:lnTo>
                    <a:pt x="898" y="2208"/>
                  </a:lnTo>
                  <a:lnTo>
                    <a:pt x="898" y="2205"/>
                  </a:lnTo>
                  <a:lnTo>
                    <a:pt x="899" y="2203"/>
                  </a:lnTo>
                  <a:lnTo>
                    <a:pt x="899" y="2201"/>
                  </a:lnTo>
                  <a:lnTo>
                    <a:pt x="901" y="2199"/>
                  </a:lnTo>
                  <a:lnTo>
                    <a:pt x="903" y="2199"/>
                  </a:lnTo>
                  <a:lnTo>
                    <a:pt x="905" y="2199"/>
                  </a:lnTo>
                  <a:lnTo>
                    <a:pt x="908" y="2198"/>
                  </a:lnTo>
                  <a:lnTo>
                    <a:pt x="908" y="2185"/>
                  </a:lnTo>
                  <a:lnTo>
                    <a:pt x="924" y="2185"/>
                  </a:lnTo>
                  <a:lnTo>
                    <a:pt x="927" y="2128"/>
                  </a:lnTo>
                  <a:lnTo>
                    <a:pt x="940" y="2124"/>
                  </a:lnTo>
                  <a:lnTo>
                    <a:pt x="952" y="2119"/>
                  </a:lnTo>
                  <a:lnTo>
                    <a:pt x="966" y="2117"/>
                  </a:lnTo>
                  <a:lnTo>
                    <a:pt x="980" y="2116"/>
                  </a:lnTo>
                  <a:lnTo>
                    <a:pt x="994" y="2112"/>
                  </a:lnTo>
                  <a:lnTo>
                    <a:pt x="997" y="2110"/>
                  </a:lnTo>
                  <a:lnTo>
                    <a:pt x="1001" y="2105"/>
                  </a:lnTo>
                  <a:lnTo>
                    <a:pt x="1004" y="2102"/>
                  </a:lnTo>
                  <a:lnTo>
                    <a:pt x="1006" y="2096"/>
                  </a:lnTo>
                  <a:lnTo>
                    <a:pt x="1009" y="2093"/>
                  </a:lnTo>
                  <a:lnTo>
                    <a:pt x="1013" y="2089"/>
                  </a:lnTo>
                  <a:lnTo>
                    <a:pt x="1023" y="2086"/>
                  </a:lnTo>
                  <a:lnTo>
                    <a:pt x="1032" y="2086"/>
                  </a:lnTo>
                  <a:lnTo>
                    <a:pt x="1041" y="2086"/>
                  </a:lnTo>
                  <a:lnTo>
                    <a:pt x="1046" y="2084"/>
                  </a:lnTo>
                  <a:lnTo>
                    <a:pt x="1051" y="2077"/>
                  </a:lnTo>
                  <a:lnTo>
                    <a:pt x="1055" y="2063"/>
                  </a:lnTo>
                  <a:lnTo>
                    <a:pt x="1062" y="2063"/>
                  </a:lnTo>
                  <a:lnTo>
                    <a:pt x="1065" y="2062"/>
                  </a:lnTo>
                  <a:lnTo>
                    <a:pt x="1065" y="2060"/>
                  </a:lnTo>
                  <a:lnTo>
                    <a:pt x="1065" y="2058"/>
                  </a:lnTo>
                  <a:lnTo>
                    <a:pt x="1065" y="2058"/>
                  </a:lnTo>
                  <a:lnTo>
                    <a:pt x="1065" y="2056"/>
                  </a:lnTo>
                  <a:lnTo>
                    <a:pt x="1065" y="2055"/>
                  </a:lnTo>
                  <a:lnTo>
                    <a:pt x="1074" y="2055"/>
                  </a:lnTo>
                  <a:lnTo>
                    <a:pt x="1086" y="2056"/>
                  </a:lnTo>
                  <a:lnTo>
                    <a:pt x="1097" y="2058"/>
                  </a:lnTo>
                  <a:lnTo>
                    <a:pt x="1100" y="2058"/>
                  </a:lnTo>
                  <a:lnTo>
                    <a:pt x="1100" y="2051"/>
                  </a:lnTo>
                  <a:lnTo>
                    <a:pt x="1097" y="2049"/>
                  </a:lnTo>
                  <a:lnTo>
                    <a:pt x="1095" y="2046"/>
                  </a:lnTo>
                  <a:lnTo>
                    <a:pt x="1093" y="2042"/>
                  </a:lnTo>
                  <a:lnTo>
                    <a:pt x="1093" y="2039"/>
                  </a:lnTo>
                  <a:lnTo>
                    <a:pt x="1093" y="2035"/>
                  </a:lnTo>
                  <a:lnTo>
                    <a:pt x="1093" y="2028"/>
                  </a:lnTo>
                  <a:lnTo>
                    <a:pt x="1111" y="2013"/>
                  </a:lnTo>
                  <a:lnTo>
                    <a:pt x="1121" y="1993"/>
                  </a:lnTo>
                  <a:lnTo>
                    <a:pt x="1130" y="1973"/>
                  </a:lnTo>
                  <a:lnTo>
                    <a:pt x="1138" y="1948"/>
                  </a:lnTo>
                  <a:lnTo>
                    <a:pt x="1154" y="1946"/>
                  </a:lnTo>
                  <a:lnTo>
                    <a:pt x="1165" y="1941"/>
                  </a:lnTo>
                  <a:lnTo>
                    <a:pt x="1172" y="1936"/>
                  </a:lnTo>
                  <a:lnTo>
                    <a:pt x="1177" y="1929"/>
                  </a:lnTo>
                  <a:lnTo>
                    <a:pt x="1184" y="1922"/>
                  </a:lnTo>
                  <a:lnTo>
                    <a:pt x="1193" y="1917"/>
                  </a:lnTo>
                  <a:lnTo>
                    <a:pt x="1273" y="1910"/>
                  </a:lnTo>
                  <a:lnTo>
                    <a:pt x="1273" y="1890"/>
                  </a:lnTo>
                  <a:lnTo>
                    <a:pt x="1285" y="1887"/>
                  </a:lnTo>
                  <a:lnTo>
                    <a:pt x="1299" y="1880"/>
                  </a:lnTo>
                  <a:lnTo>
                    <a:pt x="1313" y="1880"/>
                  </a:lnTo>
                  <a:lnTo>
                    <a:pt x="1327" y="1885"/>
                  </a:lnTo>
                  <a:lnTo>
                    <a:pt x="1337" y="1892"/>
                  </a:lnTo>
                  <a:lnTo>
                    <a:pt x="1350" y="1897"/>
                  </a:lnTo>
                  <a:lnTo>
                    <a:pt x="1350" y="1894"/>
                  </a:lnTo>
                  <a:lnTo>
                    <a:pt x="1353" y="1889"/>
                  </a:lnTo>
                  <a:lnTo>
                    <a:pt x="1355" y="1885"/>
                  </a:lnTo>
                  <a:lnTo>
                    <a:pt x="1355" y="1884"/>
                  </a:lnTo>
                  <a:lnTo>
                    <a:pt x="1357" y="1880"/>
                  </a:lnTo>
                  <a:lnTo>
                    <a:pt x="1358" y="1878"/>
                  </a:lnTo>
                  <a:lnTo>
                    <a:pt x="1362" y="1877"/>
                  </a:lnTo>
                  <a:lnTo>
                    <a:pt x="1365" y="1875"/>
                  </a:lnTo>
                  <a:lnTo>
                    <a:pt x="1372" y="1875"/>
                  </a:lnTo>
                  <a:lnTo>
                    <a:pt x="1372" y="1868"/>
                  </a:lnTo>
                  <a:lnTo>
                    <a:pt x="1372" y="1863"/>
                  </a:lnTo>
                  <a:lnTo>
                    <a:pt x="1371" y="1857"/>
                  </a:lnTo>
                  <a:lnTo>
                    <a:pt x="1371" y="1852"/>
                  </a:lnTo>
                  <a:lnTo>
                    <a:pt x="1369" y="1847"/>
                  </a:lnTo>
                  <a:lnTo>
                    <a:pt x="1353" y="1847"/>
                  </a:lnTo>
                  <a:lnTo>
                    <a:pt x="1355" y="1840"/>
                  </a:lnTo>
                  <a:lnTo>
                    <a:pt x="1355" y="1835"/>
                  </a:lnTo>
                  <a:lnTo>
                    <a:pt x="1357" y="1829"/>
                  </a:lnTo>
                  <a:lnTo>
                    <a:pt x="1358" y="1824"/>
                  </a:lnTo>
                  <a:lnTo>
                    <a:pt x="1360" y="1826"/>
                  </a:lnTo>
                  <a:lnTo>
                    <a:pt x="1362" y="1826"/>
                  </a:lnTo>
                  <a:lnTo>
                    <a:pt x="1364" y="1826"/>
                  </a:lnTo>
                  <a:lnTo>
                    <a:pt x="1364" y="1826"/>
                  </a:lnTo>
                  <a:lnTo>
                    <a:pt x="1364" y="1826"/>
                  </a:lnTo>
                  <a:lnTo>
                    <a:pt x="1365" y="1826"/>
                  </a:lnTo>
                  <a:lnTo>
                    <a:pt x="1369" y="1824"/>
                  </a:lnTo>
                  <a:lnTo>
                    <a:pt x="1362" y="1814"/>
                  </a:lnTo>
                  <a:lnTo>
                    <a:pt x="1355" y="1801"/>
                  </a:lnTo>
                  <a:lnTo>
                    <a:pt x="1350" y="1791"/>
                  </a:lnTo>
                  <a:lnTo>
                    <a:pt x="1343" y="1786"/>
                  </a:lnTo>
                  <a:lnTo>
                    <a:pt x="1346" y="1747"/>
                  </a:lnTo>
                  <a:lnTo>
                    <a:pt x="1336" y="1742"/>
                  </a:lnTo>
                  <a:lnTo>
                    <a:pt x="1325" y="1735"/>
                  </a:lnTo>
                  <a:lnTo>
                    <a:pt x="1318" y="1726"/>
                  </a:lnTo>
                  <a:lnTo>
                    <a:pt x="1315" y="1712"/>
                  </a:lnTo>
                  <a:lnTo>
                    <a:pt x="1320" y="1698"/>
                  </a:lnTo>
                  <a:lnTo>
                    <a:pt x="1320" y="1679"/>
                  </a:lnTo>
                  <a:lnTo>
                    <a:pt x="1317" y="1657"/>
                  </a:lnTo>
                  <a:lnTo>
                    <a:pt x="1315" y="1632"/>
                  </a:lnTo>
                  <a:lnTo>
                    <a:pt x="1332" y="1634"/>
                  </a:lnTo>
                  <a:lnTo>
                    <a:pt x="1346" y="1637"/>
                  </a:lnTo>
                  <a:lnTo>
                    <a:pt x="1346" y="1630"/>
                  </a:lnTo>
                  <a:lnTo>
                    <a:pt x="1348" y="1627"/>
                  </a:lnTo>
                  <a:lnTo>
                    <a:pt x="1348" y="1623"/>
                  </a:lnTo>
                  <a:lnTo>
                    <a:pt x="1350" y="1622"/>
                  </a:lnTo>
                  <a:lnTo>
                    <a:pt x="1353" y="1620"/>
                  </a:lnTo>
                  <a:lnTo>
                    <a:pt x="1358" y="1618"/>
                  </a:lnTo>
                  <a:lnTo>
                    <a:pt x="1367" y="1613"/>
                  </a:lnTo>
                  <a:lnTo>
                    <a:pt x="1381" y="1609"/>
                  </a:lnTo>
                  <a:lnTo>
                    <a:pt x="1392" y="1609"/>
                  </a:lnTo>
                  <a:lnTo>
                    <a:pt x="1397" y="1609"/>
                  </a:lnTo>
                  <a:lnTo>
                    <a:pt x="1397" y="1608"/>
                  </a:lnTo>
                  <a:lnTo>
                    <a:pt x="1399" y="1608"/>
                  </a:lnTo>
                  <a:lnTo>
                    <a:pt x="1399" y="1606"/>
                  </a:lnTo>
                  <a:lnTo>
                    <a:pt x="1399" y="1604"/>
                  </a:lnTo>
                  <a:lnTo>
                    <a:pt x="1400" y="1602"/>
                  </a:lnTo>
                  <a:lnTo>
                    <a:pt x="1369" y="1602"/>
                  </a:lnTo>
                  <a:lnTo>
                    <a:pt x="1358" y="1609"/>
                  </a:lnTo>
                  <a:lnTo>
                    <a:pt x="1344" y="1615"/>
                  </a:lnTo>
                  <a:lnTo>
                    <a:pt x="1327" y="1618"/>
                  </a:lnTo>
                  <a:lnTo>
                    <a:pt x="1330" y="1587"/>
                  </a:lnTo>
                  <a:lnTo>
                    <a:pt x="1357" y="1583"/>
                  </a:lnTo>
                  <a:lnTo>
                    <a:pt x="1385" y="1583"/>
                  </a:lnTo>
                  <a:lnTo>
                    <a:pt x="1388" y="1566"/>
                  </a:lnTo>
                  <a:lnTo>
                    <a:pt x="1397" y="1550"/>
                  </a:lnTo>
                  <a:lnTo>
                    <a:pt x="1407" y="1541"/>
                  </a:lnTo>
                  <a:lnTo>
                    <a:pt x="1423" y="1533"/>
                  </a:lnTo>
                  <a:lnTo>
                    <a:pt x="1442" y="1529"/>
                  </a:lnTo>
                  <a:lnTo>
                    <a:pt x="1446" y="1548"/>
                  </a:lnTo>
                  <a:lnTo>
                    <a:pt x="1446" y="1571"/>
                  </a:lnTo>
                  <a:lnTo>
                    <a:pt x="1447" y="1583"/>
                  </a:lnTo>
                  <a:lnTo>
                    <a:pt x="1446" y="1597"/>
                  </a:lnTo>
                  <a:lnTo>
                    <a:pt x="1442" y="1613"/>
                  </a:lnTo>
                  <a:lnTo>
                    <a:pt x="1442" y="1629"/>
                  </a:lnTo>
                  <a:lnTo>
                    <a:pt x="1458" y="1630"/>
                  </a:lnTo>
                  <a:lnTo>
                    <a:pt x="1468" y="1636"/>
                  </a:lnTo>
                  <a:lnTo>
                    <a:pt x="1472" y="1646"/>
                  </a:lnTo>
                  <a:lnTo>
                    <a:pt x="1474" y="1664"/>
                  </a:lnTo>
                  <a:lnTo>
                    <a:pt x="1461" y="1667"/>
                  </a:lnTo>
                  <a:lnTo>
                    <a:pt x="1456" y="1669"/>
                  </a:lnTo>
                  <a:lnTo>
                    <a:pt x="1451" y="1671"/>
                  </a:lnTo>
                  <a:lnTo>
                    <a:pt x="1446" y="1671"/>
                  </a:lnTo>
                  <a:lnTo>
                    <a:pt x="1439" y="1671"/>
                  </a:lnTo>
                  <a:lnTo>
                    <a:pt x="1435" y="1690"/>
                  </a:lnTo>
                  <a:lnTo>
                    <a:pt x="1432" y="1705"/>
                  </a:lnTo>
                  <a:lnTo>
                    <a:pt x="1430" y="1712"/>
                  </a:lnTo>
                  <a:lnTo>
                    <a:pt x="1440" y="1718"/>
                  </a:lnTo>
                  <a:lnTo>
                    <a:pt x="1451" y="1719"/>
                  </a:lnTo>
                  <a:lnTo>
                    <a:pt x="1461" y="1721"/>
                  </a:lnTo>
                  <a:lnTo>
                    <a:pt x="1465" y="1735"/>
                  </a:lnTo>
                  <a:lnTo>
                    <a:pt x="1468" y="1751"/>
                  </a:lnTo>
                  <a:lnTo>
                    <a:pt x="1468" y="1772"/>
                  </a:lnTo>
                  <a:lnTo>
                    <a:pt x="1454" y="1774"/>
                  </a:lnTo>
                  <a:lnTo>
                    <a:pt x="1435" y="1775"/>
                  </a:lnTo>
                  <a:lnTo>
                    <a:pt x="1435" y="1789"/>
                  </a:lnTo>
                  <a:lnTo>
                    <a:pt x="1433" y="1800"/>
                  </a:lnTo>
                  <a:lnTo>
                    <a:pt x="1435" y="1810"/>
                  </a:lnTo>
                  <a:lnTo>
                    <a:pt x="1435" y="1824"/>
                  </a:lnTo>
                  <a:lnTo>
                    <a:pt x="1454" y="1828"/>
                  </a:lnTo>
                  <a:lnTo>
                    <a:pt x="1470" y="1829"/>
                  </a:lnTo>
                  <a:lnTo>
                    <a:pt x="1488" y="1829"/>
                  </a:lnTo>
                  <a:lnTo>
                    <a:pt x="1488" y="1856"/>
                  </a:lnTo>
                  <a:lnTo>
                    <a:pt x="1484" y="1856"/>
                  </a:lnTo>
                  <a:lnTo>
                    <a:pt x="1484" y="1859"/>
                  </a:lnTo>
                  <a:lnTo>
                    <a:pt x="1507" y="1863"/>
                  </a:lnTo>
                  <a:lnTo>
                    <a:pt x="1507" y="1852"/>
                  </a:lnTo>
                  <a:lnTo>
                    <a:pt x="1521" y="1849"/>
                  </a:lnTo>
                  <a:lnTo>
                    <a:pt x="1531" y="1845"/>
                  </a:lnTo>
                  <a:lnTo>
                    <a:pt x="1542" y="1840"/>
                  </a:lnTo>
                  <a:lnTo>
                    <a:pt x="1542" y="1829"/>
                  </a:lnTo>
                  <a:lnTo>
                    <a:pt x="1573" y="1829"/>
                  </a:lnTo>
                  <a:lnTo>
                    <a:pt x="1577" y="1821"/>
                  </a:lnTo>
                  <a:lnTo>
                    <a:pt x="1580" y="1815"/>
                  </a:lnTo>
                  <a:lnTo>
                    <a:pt x="1584" y="1808"/>
                  </a:lnTo>
                  <a:lnTo>
                    <a:pt x="1589" y="1801"/>
                  </a:lnTo>
                  <a:lnTo>
                    <a:pt x="1601" y="1807"/>
                  </a:lnTo>
                  <a:lnTo>
                    <a:pt x="1610" y="1812"/>
                  </a:lnTo>
                  <a:lnTo>
                    <a:pt x="1615" y="1822"/>
                  </a:lnTo>
                  <a:lnTo>
                    <a:pt x="1618" y="1836"/>
                  </a:lnTo>
                  <a:lnTo>
                    <a:pt x="1615" y="1838"/>
                  </a:lnTo>
                  <a:lnTo>
                    <a:pt x="1613" y="1838"/>
                  </a:lnTo>
                  <a:lnTo>
                    <a:pt x="1612" y="1838"/>
                  </a:lnTo>
                  <a:lnTo>
                    <a:pt x="1610" y="1840"/>
                  </a:lnTo>
                  <a:lnTo>
                    <a:pt x="1610" y="1842"/>
                  </a:lnTo>
                  <a:lnTo>
                    <a:pt x="1608" y="1843"/>
                  </a:lnTo>
                  <a:lnTo>
                    <a:pt x="1624" y="1845"/>
                  </a:lnTo>
                  <a:lnTo>
                    <a:pt x="1634" y="1849"/>
                  </a:lnTo>
                  <a:lnTo>
                    <a:pt x="1641" y="1854"/>
                  </a:lnTo>
                  <a:lnTo>
                    <a:pt x="1650" y="1859"/>
                  </a:lnTo>
                  <a:lnTo>
                    <a:pt x="1660" y="1863"/>
                  </a:lnTo>
                  <a:lnTo>
                    <a:pt x="1673" y="1852"/>
                  </a:lnTo>
                  <a:lnTo>
                    <a:pt x="1690" y="1842"/>
                  </a:lnTo>
                  <a:lnTo>
                    <a:pt x="1711" y="1835"/>
                  </a:lnTo>
                  <a:lnTo>
                    <a:pt x="1732" y="1831"/>
                  </a:lnTo>
                  <a:lnTo>
                    <a:pt x="1753" y="1829"/>
                  </a:lnTo>
                  <a:lnTo>
                    <a:pt x="1756" y="1810"/>
                  </a:lnTo>
                  <a:lnTo>
                    <a:pt x="1777" y="1796"/>
                  </a:lnTo>
                  <a:lnTo>
                    <a:pt x="1797" y="1784"/>
                  </a:lnTo>
                  <a:lnTo>
                    <a:pt x="1817" y="1775"/>
                  </a:lnTo>
                  <a:lnTo>
                    <a:pt x="1842" y="1768"/>
                  </a:lnTo>
                  <a:lnTo>
                    <a:pt x="1872" y="1763"/>
                  </a:lnTo>
                  <a:lnTo>
                    <a:pt x="1877" y="1777"/>
                  </a:lnTo>
                  <a:lnTo>
                    <a:pt x="1886" y="1789"/>
                  </a:lnTo>
                  <a:lnTo>
                    <a:pt x="1896" y="1798"/>
                  </a:lnTo>
                  <a:lnTo>
                    <a:pt x="1910" y="1801"/>
                  </a:lnTo>
                  <a:lnTo>
                    <a:pt x="1920" y="1794"/>
                  </a:lnTo>
                  <a:lnTo>
                    <a:pt x="1933" y="1791"/>
                  </a:lnTo>
                  <a:lnTo>
                    <a:pt x="1948" y="1789"/>
                  </a:lnTo>
                  <a:lnTo>
                    <a:pt x="1948" y="1777"/>
                  </a:lnTo>
                  <a:lnTo>
                    <a:pt x="1947" y="1767"/>
                  </a:lnTo>
                  <a:lnTo>
                    <a:pt x="1943" y="1756"/>
                  </a:lnTo>
                  <a:lnTo>
                    <a:pt x="1941" y="1740"/>
                  </a:lnTo>
                  <a:lnTo>
                    <a:pt x="1961" y="1739"/>
                  </a:lnTo>
                  <a:lnTo>
                    <a:pt x="1980" y="1739"/>
                  </a:lnTo>
                  <a:lnTo>
                    <a:pt x="2002" y="1740"/>
                  </a:lnTo>
                  <a:lnTo>
                    <a:pt x="2006" y="1728"/>
                  </a:lnTo>
                  <a:lnTo>
                    <a:pt x="2004" y="1719"/>
                  </a:lnTo>
                  <a:lnTo>
                    <a:pt x="2004" y="1711"/>
                  </a:lnTo>
                  <a:lnTo>
                    <a:pt x="2006" y="1700"/>
                  </a:lnTo>
                  <a:lnTo>
                    <a:pt x="2002" y="1690"/>
                  </a:lnTo>
                  <a:lnTo>
                    <a:pt x="1987" y="1657"/>
                  </a:lnTo>
                  <a:lnTo>
                    <a:pt x="1978" y="1623"/>
                  </a:lnTo>
                  <a:lnTo>
                    <a:pt x="1976" y="1594"/>
                  </a:lnTo>
                  <a:lnTo>
                    <a:pt x="1978" y="1561"/>
                  </a:lnTo>
                  <a:lnTo>
                    <a:pt x="1983" y="1526"/>
                  </a:lnTo>
                  <a:lnTo>
                    <a:pt x="1992" y="1487"/>
                  </a:lnTo>
                  <a:lnTo>
                    <a:pt x="2008" y="1484"/>
                  </a:lnTo>
                  <a:lnTo>
                    <a:pt x="2020" y="1477"/>
                  </a:lnTo>
                  <a:lnTo>
                    <a:pt x="2030" y="1468"/>
                  </a:lnTo>
                  <a:lnTo>
                    <a:pt x="2032" y="1468"/>
                  </a:lnTo>
                  <a:lnTo>
                    <a:pt x="2034" y="1470"/>
                  </a:lnTo>
                  <a:lnTo>
                    <a:pt x="2036" y="1470"/>
                  </a:lnTo>
                  <a:lnTo>
                    <a:pt x="2036" y="1470"/>
                  </a:lnTo>
                  <a:lnTo>
                    <a:pt x="2037" y="1472"/>
                  </a:lnTo>
                  <a:lnTo>
                    <a:pt x="2041" y="1477"/>
                  </a:lnTo>
                  <a:lnTo>
                    <a:pt x="2043" y="1482"/>
                  </a:lnTo>
                  <a:lnTo>
                    <a:pt x="2044" y="1487"/>
                  </a:lnTo>
                  <a:lnTo>
                    <a:pt x="2053" y="1487"/>
                  </a:lnTo>
                  <a:lnTo>
                    <a:pt x="2058" y="1487"/>
                  </a:lnTo>
                  <a:lnTo>
                    <a:pt x="2064" y="1489"/>
                  </a:lnTo>
                  <a:lnTo>
                    <a:pt x="2069" y="1491"/>
                  </a:lnTo>
                  <a:lnTo>
                    <a:pt x="2076" y="1503"/>
                  </a:lnTo>
                  <a:lnTo>
                    <a:pt x="2081" y="1513"/>
                  </a:lnTo>
                  <a:lnTo>
                    <a:pt x="2090" y="1522"/>
                  </a:lnTo>
                  <a:lnTo>
                    <a:pt x="2102" y="1529"/>
                  </a:lnTo>
                  <a:lnTo>
                    <a:pt x="2102" y="1526"/>
                  </a:lnTo>
                  <a:lnTo>
                    <a:pt x="2109" y="1520"/>
                  </a:lnTo>
                  <a:lnTo>
                    <a:pt x="2116" y="1513"/>
                  </a:lnTo>
                  <a:lnTo>
                    <a:pt x="2121" y="1506"/>
                  </a:lnTo>
                  <a:lnTo>
                    <a:pt x="2126" y="1498"/>
                  </a:lnTo>
                  <a:lnTo>
                    <a:pt x="2118" y="1486"/>
                  </a:lnTo>
                  <a:lnTo>
                    <a:pt x="2112" y="1468"/>
                  </a:lnTo>
                  <a:lnTo>
                    <a:pt x="2111" y="1447"/>
                  </a:lnTo>
                  <a:lnTo>
                    <a:pt x="2111" y="1426"/>
                  </a:lnTo>
                  <a:lnTo>
                    <a:pt x="2114" y="1405"/>
                  </a:lnTo>
                  <a:lnTo>
                    <a:pt x="2111" y="1405"/>
                  </a:lnTo>
                  <a:lnTo>
                    <a:pt x="2107" y="1410"/>
                  </a:lnTo>
                  <a:lnTo>
                    <a:pt x="2102" y="1412"/>
                  </a:lnTo>
                  <a:lnTo>
                    <a:pt x="2098" y="1414"/>
                  </a:lnTo>
                  <a:lnTo>
                    <a:pt x="2093" y="1416"/>
                  </a:lnTo>
                  <a:lnTo>
                    <a:pt x="2088" y="1417"/>
                  </a:lnTo>
                  <a:lnTo>
                    <a:pt x="2085" y="1412"/>
                  </a:lnTo>
                  <a:lnTo>
                    <a:pt x="2081" y="1409"/>
                  </a:lnTo>
                  <a:lnTo>
                    <a:pt x="2078" y="1407"/>
                  </a:lnTo>
                  <a:lnTo>
                    <a:pt x="2074" y="1405"/>
                  </a:lnTo>
                  <a:lnTo>
                    <a:pt x="2072" y="1404"/>
                  </a:lnTo>
                  <a:lnTo>
                    <a:pt x="2069" y="1398"/>
                  </a:lnTo>
                  <a:lnTo>
                    <a:pt x="2057" y="1379"/>
                  </a:lnTo>
                  <a:lnTo>
                    <a:pt x="2051" y="1353"/>
                  </a:lnTo>
                  <a:lnTo>
                    <a:pt x="2050" y="1325"/>
                  </a:lnTo>
                  <a:lnTo>
                    <a:pt x="2064" y="1314"/>
                  </a:lnTo>
                  <a:lnTo>
                    <a:pt x="2076" y="1304"/>
                  </a:lnTo>
                  <a:lnTo>
                    <a:pt x="2088" y="1295"/>
                  </a:lnTo>
                  <a:lnTo>
                    <a:pt x="2102" y="1295"/>
                  </a:lnTo>
                  <a:lnTo>
                    <a:pt x="2104" y="1294"/>
                  </a:lnTo>
                  <a:lnTo>
                    <a:pt x="2105" y="1290"/>
                  </a:lnTo>
                  <a:lnTo>
                    <a:pt x="2105" y="1287"/>
                  </a:lnTo>
                  <a:lnTo>
                    <a:pt x="2105" y="1283"/>
                  </a:lnTo>
                  <a:lnTo>
                    <a:pt x="2105" y="1281"/>
                  </a:lnTo>
                  <a:lnTo>
                    <a:pt x="2107" y="1280"/>
                  </a:lnTo>
                  <a:lnTo>
                    <a:pt x="2130" y="1283"/>
                  </a:lnTo>
                  <a:lnTo>
                    <a:pt x="2132" y="1281"/>
                  </a:lnTo>
                  <a:lnTo>
                    <a:pt x="2133" y="1278"/>
                  </a:lnTo>
                  <a:lnTo>
                    <a:pt x="2135" y="1274"/>
                  </a:lnTo>
                  <a:lnTo>
                    <a:pt x="2137" y="1269"/>
                  </a:lnTo>
                  <a:lnTo>
                    <a:pt x="2139" y="1266"/>
                  </a:lnTo>
                  <a:lnTo>
                    <a:pt x="2140" y="1264"/>
                  </a:lnTo>
                  <a:lnTo>
                    <a:pt x="2147" y="1262"/>
                  </a:lnTo>
                  <a:lnTo>
                    <a:pt x="2163" y="1262"/>
                  </a:lnTo>
                  <a:lnTo>
                    <a:pt x="2181" y="1262"/>
                  </a:lnTo>
                  <a:lnTo>
                    <a:pt x="2201" y="1262"/>
                  </a:lnTo>
                  <a:lnTo>
                    <a:pt x="2221" y="1264"/>
                  </a:lnTo>
                  <a:lnTo>
                    <a:pt x="2236" y="1264"/>
                  </a:lnTo>
                  <a:lnTo>
                    <a:pt x="2245" y="1264"/>
                  </a:lnTo>
                  <a:lnTo>
                    <a:pt x="2245" y="1257"/>
                  </a:lnTo>
                  <a:lnTo>
                    <a:pt x="2242" y="1252"/>
                  </a:lnTo>
                  <a:lnTo>
                    <a:pt x="2242" y="1246"/>
                  </a:lnTo>
                  <a:lnTo>
                    <a:pt x="2240" y="1241"/>
                  </a:lnTo>
                  <a:lnTo>
                    <a:pt x="2240" y="1236"/>
                  </a:lnTo>
                  <a:lnTo>
                    <a:pt x="2242" y="1234"/>
                  </a:lnTo>
                  <a:lnTo>
                    <a:pt x="2243" y="1232"/>
                  </a:lnTo>
                  <a:lnTo>
                    <a:pt x="2245" y="1231"/>
                  </a:lnTo>
                  <a:lnTo>
                    <a:pt x="2247" y="1231"/>
                  </a:lnTo>
                  <a:lnTo>
                    <a:pt x="2249" y="1231"/>
                  </a:lnTo>
                  <a:lnTo>
                    <a:pt x="2252" y="1229"/>
                  </a:lnTo>
                  <a:lnTo>
                    <a:pt x="2254" y="1225"/>
                  </a:lnTo>
                  <a:lnTo>
                    <a:pt x="2254" y="1224"/>
                  </a:lnTo>
                  <a:lnTo>
                    <a:pt x="2254" y="1222"/>
                  </a:lnTo>
                  <a:lnTo>
                    <a:pt x="2256" y="1220"/>
                  </a:lnTo>
                  <a:lnTo>
                    <a:pt x="2256" y="1218"/>
                  </a:lnTo>
                  <a:lnTo>
                    <a:pt x="2261" y="1215"/>
                  </a:lnTo>
                  <a:lnTo>
                    <a:pt x="2264" y="1212"/>
                  </a:lnTo>
                  <a:lnTo>
                    <a:pt x="2270" y="1208"/>
                  </a:lnTo>
                  <a:lnTo>
                    <a:pt x="2275" y="1205"/>
                  </a:lnTo>
                  <a:lnTo>
                    <a:pt x="2280" y="1201"/>
                  </a:lnTo>
                  <a:lnTo>
                    <a:pt x="2284" y="1199"/>
                  </a:lnTo>
                  <a:lnTo>
                    <a:pt x="2289" y="1196"/>
                  </a:lnTo>
                  <a:lnTo>
                    <a:pt x="2294" y="1196"/>
                  </a:lnTo>
                  <a:lnTo>
                    <a:pt x="2303" y="1194"/>
                  </a:lnTo>
                  <a:lnTo>
                    <a:pt x="2310" y="1194"/>
                  </a:lnTo>
                  <a:lnTo>
                    <a:pt x="2310" y="1191"/>
                  </a:lnTo>
                  <a:lnTo>
                    <a:pt x="2308" y="1189"/>
                  </a:lnTo>
                  <a:lnTo>
                    <a:pt x="2308" y="1187"/>
                  </a:lnTo>
                  <a:lnTo>
                    <a:pt x="2308" y="1187"/>
                  </a:lnTo>
                  <a:lnTo>
                    <a:pt x="2308" y="1185"/>
                  </a:lnTo>
                  <a:lnTo>
                    <a:pt x="2306" y="1185"/>
                  </a:lnTo>
                  <a:lnTo>
                    <a:pt x="2303" y="1184"/>
                  </a:lnTo>
                  <a:lnTo>
                    <a:pt x="2290" y="1189"/>
                  </a:lnTo>
                  <a:lnTo>
                    <a:pt x="2277" y="1187"/>
                  </a:lnTo>
                  <a:lnTo>
                    <a:pt x="2263" y="1185"/>
                  </a:lnTo>
                  <a:lnTo>
                    <a:pt x="2250" y="1180"/>
                  </a:lnTo>
                  <a:lnTo>
                    <a:pt x="2242" y="1175"/>
                  </a:lnTo>
                  <a:lnTo>
                    <a:pt x="2238" y="1170"/>
                  </a:lnTo>
                  <a:lnTo>
                    <a:pt x="2236" y="1164"/>
                  </a:lnTo>
                  <a:lnTo>
                    <a:pt x="2233" y="1161"/>
                  </a:lnTo>
                  <a:lnTo>
                    <a:pt x="2224" y="1170"/>
                  </a:lnTo>
                  <a:lnTo>
                    <a:pt x="2210" y="1177"/>
                  </a:lnTo>
                  <a:lnTo>
                    <a:pt x="2193" y="1184"/>
                  </a:lnTo>
                  <a:lnTo>
                    <a:pt x="2172" y="1191"/>
                  </a:lnTo>
                  <a:lnTo>
                    <a:pt x="2153" y="1199"/>
                  </a:lnTo>
                  <a:lnTo>
                    <a:pt x="2137" y="1210"/>
                  </a:lnTo>
                  <a:lnTo>
                    <a:pt x="2126" y="1222"/>
                  </a:lnTo>
                  <a:lnTo>
                    <a:pt x="2125" y="1225"/>
                  </a:lnTo>
                  <a:lnTo>
                    <a:pt x="2123" y="1227"/>
                  </a:lnTo>
                  <a:lnTo>
                    <a:pt x="2123" y="1232"/>
                  </a:lnTo>
                  <a:lnTo>
                    <a:pt x="2121" y="1238"/>
                  </a:lnTo>
                  <a:lnTo>
                    <a:pt x="2109" y="1239"/>
                  </a:lnTo>
                  <a:lnTo>
                    <a:pt x="2090" y="1246"/>
                  </a:lnTo>
                  <a:lnTo>
                    <a:pt x="2071" y="1253"/>
                  </a:lnTo>
                  <a:lnTo>
                    <a:pt x="2053" y="1262"/>
                  </a:lnTo>
                  <a:lnTo>
                    <a:pt x="2041" y="1267"/>
                  </a:lnTo>
                  <a:lnTo>
                    <a:pt x="2037" y="1280"/>
                  </a:lnTo>
                  <a:lnTo>
                    <a:pt x="2029" y="1280"/>
                  </a:lnTo>
                  <a:lnTo>
                    <a:pt x="2018" y="1278"/>
                  </a:lnTo>
                  <a:lnTo>
                    <a:pt x="2006" y="1274"/>
                  </a:lnTo>
                  <a:lnTo>
                    <a:pt x="1992" y="1269"/>
                  </a:lnTo>
                  <a:lnTo>
                    <a:pt x="1980" y="1267"/>
                  </a:lnTo>
                  <a:lnTo>
                    <a:pt x="1980" y="1257"/>
                  </a:lnTo>
                  <a:lnTo>
                    <a:pt x="1968" y="1248"/>
                  </a:lnTo>
                  <a:lnTo>
                    <a:pt x="1955" y="1239"/>
                  </a:lnTo>
                  <a:lnTo>
                    <a:pt x="1941" y="1234"/>
                  </a:lnTo>
                  <a:lnTo>
                    <a:pt x="1936" y="1236"/>
                  </a:lnTo>
                  <a:lnTo>
                    <a:pt x="1931" y="1236"/>
                  </a:lnTo>
                  <a:lnTo>
                    <a:pt x="1926" y="1238"/>
                  </a:lnTo>
                  <a:lnTo>
                    <a:pt x="1919" y="1238"/>
                  </a:lnTo>
                  <a:lnTo>
                    <a:pt x="1919" y="1205"/>
                  </a:lnTo>
                  <a:lnTo>
                    <a:pt x="1917" y="1178"/>
                  </a:lnTo>
                  <a:lnTo>
                    <a:pt x="1913" y="1154"/>
                  </a:lnTo>
                  <a:lnTo>
                    <a:pt x="1908" y="1129"/>
                  </a:lnTo>
                  <a:lnTo>
                    <a:pt x="1900" y="1103"/>
                  </a:lnTo>
                  <a:lnTo>
                    <a:pt x="1900" y="1075"/>
                  </a:lnTo>
                  <a:lnTo>
                    <a:pt x="1884" y="1068"/>
                  </a:lnTo>
                  <a:lnTo>
                    <a:pt x="1887" y="976"/>
                  </a:lnTo>
                  <a:lnTo>
                    <a:pt x="1894" y="976"/>
                  </a:lnTo>
                  <a:lnTo>
                    <a:pt x="1900" y="974"/>
                  </a:lnTo>
                  <a:lnTo>
                    <a:pt x="1901" y="972"/>
                  </a:lnTo>
                  <a:lnTo>
                    <a:pt x="1905" y="971"/>
                  </a:lnTo>
                  <a:lnTo>
                    <a:pt x="1908" y="971"/>
                  </a:lnTo>
                  <a:lnTo>
                    <a:pt x="1915" y="969"/>
                  </a:lnTo>
                  <a:lnTo>
                    <a:pt x="1917" y="955"/>
                  </a:lnTo>
                  <a:lnTo>
                    <a:pt x="1920" y="944"/>
                  </a:lnTo>
                  <a:lnTo>
                    <a:pt x="1922" y="930"/>
                  </a:lnTo>
                  <a:lnTo>
                    <a:pt x="1934" y="930"/>
                  </a:lnTo>
                  <a:lnTo>
                    <a:pt x="1934" y="922"/>
                  </a:lnTo>
                  <a:lnTo>
                    <a:pt x="1936" y="915"/>
                  </a:lnTo>
                  <a:lnTo>
                    <a:pt x="1938" y="908"/>
                  </a:lnTo>
                  <a:lnTo>
                    <a:pt x="1941" y="903"/>
                  </a:lnTo>
                  <a:lnTo>
                    <a:pt x="1941" y="899"/>
                  </a:lnTo>
                  <a:lnTo>
                    <a:pt x="1954" y="899"/>
                  </a:lnTo>
                  <a:lnTo>
                    <a:pt x="1961" y="876"/>
                  </a:lnTo>
                  <a:lnTo>
                    <a:pt x="1971" y="857"/>
                  </a:lnTo>
                  <a:lnTo>
                    <a:pt x="1980" y="838"/>
                  </a:lnTo>
                  <a:lnTo>
                    <a:pt x="1982" y="826"/>
                  </a:lnTo>
                  <a:lnTo>
                    <a:pt x="1982" y="814"/>
                  </a:lnTo>
                  <a:lnTo>
                    <a:pt x="1983" y="803"/>
                  </a:lnTo>
                  <a:lnTo>
                    <a:pt x="1989" y="801"/>
                  </a:lnTo>
                  <a:lnTo>
                    <a:pt x="1994" y="800"/>
                  </a:lnTo>
                  <a:lnTo>
                    <a:pt x="1997" y="798"/>
                  </a:lnTo>
                  <a:lnTo>
                    <a:pt x="2001" y="796"/>
                  </a:lnTo>
                  <a:lnTo>
                    <a:pt x="2004" y="793"/>
                  </a:lnTo>
                  <a:lnTo>
                    <a:pt x="2006" y="787"/>
                  </a:lnTo>
                  <a:lnTo>
                    <a:pt x="2004" y="784"/>
                  </a:lnTo>
                  <a:lnTo>
                    <a:pt x="2002" y="780"/>
                  </a:lnTo>
                  <a:lnTo>
                    <a:pt x="2002" y="779"/>
                  </a:lnTo>
                  <a:lnTo>
                    <a:pt x="2002" y="775"/>
                  </a:lnTo>
                  <a:lnTo>
                    <a:pt x="2002" y="770"/>
                  </a:lnTo>
                  <a:lnTo>
                    <a:pt x="2001" y="766"/>
                  </a:lnTo>
                  <a:lnTo>
                    <a:pt x="1999" y="761"/>
                  </a:lnTo>
                  <a:lnTo>
                    <a:pt x="1990" y="752"/>
                  </a:lnTo>
                  <a:lnTo>
                    <a:pt x="1980" y="745"/>
                  </a:lnTo>
                  <a:lnTo>
                    <a:pt x="1966" y="738"/>
                  </a:lnTo>
                  <a:lnTo>
                    <a:pt x="1954" y="735"/>
                  </a:lnTo>
                  <a:lnTo>
                    <a:pt x="1943" y="740"/>
                  </a:lnTo>
                  <a:lnTo>
                    <a:pt x="1931" y="742"/>
                  </a:lnTo>
                  <a:lnTo>
                    <a:pt x="1915" y="744"/>
                  </a:lnTo>
                  <a:lnTo>
                    <a:pt x="1903" y="745"/>
                  </a:lnTo>
                  <a:lnTo>
                    <a:pt x="1893" y="761"/>
                  </a:lnTo>
                  <a:lnTo>
                    <a:pt x="1882" y="775"/>
                  </a:lnTo>
                  <a:lnTo>
                    <a:pt x="1872" y="791"/>
                  </a:lnTo>
                  <a:lnTo>
                    <a:pt x="1863" y="808"/>
                  </a:lnTo>
                  <a:lnTo>
                    <a:pt x="1858" y="826"/>
                  </a:lnTo>
                  <a:lnTo>
                    <a:pt x="1858" y="845"/>
                  </a:lnTo>
                  <a:lnTo>
                    <a:pt x="1863" y="847"/>
                  </a:lnTo>
                  <a:lnTo>
                    <a:pt x="1866" y="847"/>
                  </a:lnTo>
                  <a:lnTo>
                    <a:pt x="1870" y="848"/>
                  </a:lnTo>
                  <a:lnTo>
                    <a:pt x="1870" y="850"/>
                  </a:lnTo>
                  <a:lnTo>
                    <a:pt x="1872" y="854"/>
                  </a:lnTo>
                  <a:lnTo>
                    <a:pt x="1872" y="859"/>
                  </a:lnTo>
                  <a:lnTo>
                    <a:pt x="1872" y="864"/>
                  </a:lnTo>
                  <a:lnTo>
                    <a:pt x="1872" y="871"/>
                  </a:lnTo>
                  <a:lnTo>
                    <a:pt x="1868" y="883"/>
                  </a:lnTo>
                  <a:lnTo>
                    <a:pt x="1863" y="897"/>
                  </a:lnTo>
                  <a:lnTo>
                    <a:pt x="1858" y="913"/>
                  </a:lnTo>
                  <a:lnTo>
                    <a:pt x="1851" y="929"/>
                  </a:lnTo>
                  <a:lnTo>
                    <a:pt x="1845" y="943"/>
                  </a:lnTo>
                  <a:lnTo>
                    <a:pt x="1842" y="953"/>
                  </a:lnTo>
                  <a:lnTo>
                    <a:pt x="1830" y="953"/>
                  </a:lnTo>
                  <a:lnTo>
                    <a:pt x="1823" y="969"/>
                  </a:lnTo>
                  <a:lnTo>
                    <a:pt x="1814" y="976"/>
                  </a:lnTo>
                  <a:lnTo>
                    <a:pt x="1807" y="981"/>
                  </a:lnTo>
                  <a:lnTo>
                    <a:pt x="1800" y="986"/>
                  </a:lnTo>
                  <a:lnTo>
                    <a:pt x="1795" y="999"/>
                  </a:lnTo>
                  <a:lnTo>
                    <a:pt x="1800" y="999"/>
                  </a:lnTo>
                  <a:lnTo>
                    <a:pt x="1800" y="1004"/>
                  </a:lnTo>
                  <a:lnTo>
                    <a:pt x="1791" y="1004"/>
                  </a:lnTo>
                  <a:lnTo>
                    <a:pt x="1786" y="1004"/>
                  </a:lnTo>
                  <a:lnTo>
                    <a:pt x="1781" y="1006"/>
                  </a:lnTo>
                  <a:lnTo>
                    <a:pt x="1776" y="1007"/>
                  </a:lnTo>
                  <a:lnTo>
                    <a:pt x="1772" y="1025"/>
                  </a:lnTo>
                  <a:lnTo>
                    <a:pt x="1765" y="1040"/>
                  </a:lnTo>
                  <a:lnTo>
                    <a:pt x="1756" y="1054"/>
                  </a:lnTo>
                  <a:lnTo>
                    <a:pt x="1748" y="1067"/>
                  </a:lnTo>
                  <a:lnTo>
                    <a:pt x="1737" y="1081"/>
                  </a:lnTo>
                  <a:lnTo>
                    <a:pt x="1742" y="1100"/>
                  </a:lnTo>
                  <a:lnTo>
                    <a:pt x="1742" y="1119"/>
                  </a:lnTo>
                  <a:lnTo>
                    <a:pt x="1739" y="1138"/>
                  </a:lnTo>
                  <a:lnTo>
                    <a:pt x="1734" y="1152"/>
                  </a:lnTo>
                  <a:lnTo>
                    <a:pt x="1732" y="1170"/>
                  </a:lnTo>
                  <a:lnTo>
                    <a:pt x="1735" y="1187"/>
                  </a:lnTo>
                  <a:lnTo>
                    <a:pt x="1741" y="1206"/>
                  </a:lnTo>
                  <a:lnTo>
                    <a:pt x="1746" y="1222"/>
                  </a:lnTo>
                  <a:lnTo>
                    <a:pt x="1749" y="1238"/>
                  </a:lnTo>
                  <a:lnTo>
                    <a:pt x="1770" y="1241"/>
                  </a:lnTo>
                  <a:lnTo>
                    <a:pt x="1786" y="1248"/>
                  </a:lnTo>
                  <a:lnTo>
                    <a:pt x="1800" y="1255"/>
                  </a:lnTo>
                  <a:lnTo>
                    <a:pt x="1814" y="1264"/>
                  </a:lnTo>
                  <a:lnTo>
                    <a:pt x="1814" y="1267"/>
                  </a:lnTo>
                  <a:lnTo>
                    <a:pt x="1814" y="1271"/>
                  </a:lnTo>
                  <a:lnTo>
                    <a:pt x="1814" y="1273"/>
                  </a:lnTo>
                  <a:lnTo>
                    <a:pt x="1814" y="1274"/>
                  </a:lnTo>
                  <a:lnTo>
                    <a:pt x="1814" y="1278"/>
                  </a:lnTo>
                  <a:lnTo>
                    <a:pt x="1814" y="1283"/>
                  </a:lnTo>
                  <a:lnTo>
                    <a:pt x="1830" y="1287"/>
                  </a:lnTo>
                  <a:lnTo>
                    <a:pt x="1838" y="1292"/>
                  </a:lnTo>
                  <a:lnTo>
                    <a:pt x="1844" y="1302"/>
                  </a:lnTo>
                  <a:lnTo>
                    <a:pt x="1845" y="1318"/>
                  </a:lnTo>
                  <a:lnTo>
                    <a:pt x="1842" y="1318"/>
                  </a:lnTo>
                  <a:lnTo>
                    <a:pt x="1838" y="1320"/>
                  </a:lnTo>
                  <a:lnTo>
                    <a:pt x="1837" y="1320"/>
                  </a:lnTo>
                  <a:lnTo>
                    <a:pt x="1837" y="1320"/>
                  </a:lnTo>
                  <a:lnTo>
                    <a:pt x="1833" y="1321"/>
                  </a:lnTo>
                  <a:lnTo>
                    <a:pt x="1828" y="1334"/>
                  </a:lnTo>
                  <a:lnTo>
                    <a:pt x="1826" y="1344"/>
                  </a:lnTo>
                  <a:lnTo>
                    <a:pt x="1826" y="1355"/>
                  </a:lnTo>
                  <a:lnTo>
                    <a:pt x="1828" y="1363"/>
                  </a:lnTo>
                  <a:lnTo>
                    <a:pt x="1826" y="1374"/>
                  </a:lnTo>
                  <a:lnTo>
                    <a:pt x="1819" y="1386"/>
                  </a:lnTo>
                  <a:lnTo>
                    <a:pt x="1819" y="1391"/>
                  </a:lnTo>
                  <a:lnTo>
                    <a:pt x="1809" y="1393"/>
                  </a:lnTo>
                  <a:lnTo>
                    <a:pt x="1802" y="1395"/>
                  </a:lnTo>
                  <a:lnTo>
                    <a:pt x="1795" y="1397"/>
                  </a:lnTo>
                  <a:lnTo>
                    <a:pt x="1784" y="1398"/>
                  </a:lnTo>
                  <a:lnTo>
                    <a:pt x="1784" y="1417"/>
                  </a:lnTo>
                  <a:lnTo>
                    <a:pt x="1776" y="1421"/>
                  </a:lnTo>
                  <a:lnTo>
                    <a:pt x="1770" y="1424"/>
                  </a:lnTo>
                  <a:lnTo>
                    <a:pt x="1763" y="1426"/>
                  </a:lnTo>
                  <a:lnTo>
                    <a:pt x="1753" y="1430"/>
                  </a:lnTo>
                  <a:lnTo>
                    <a:pt x="1751" y="1466"/>
                  </a:lnTo>
                  <a:lnTo>
                    <a:pt x="1751" y="1505"/>
                  </a:lnTo>
                  <a:lnTo>
                    <a:pt x="1751" y="1543"/>
                  </a:lnTo>
                  <a:lnTo>
                    <a:pt x="1753" y="1575"/>
                  </a:lnTo>
                  <a:lnTo>
                    <a:pt x="1756" y="1575"/>
                  </a:lnTo>
                  <a:lnTo>
                    <a:pt x="1760" y="1571"/>
                  </a:lnTo>
                  <a:lnTo>
                    <a:pt x="1762" y="1569"/>
                  </a:lnTo>
                  <a:lnTo>
                    <a:pt x="1765" y="1568"/>
                  </a:lnTo>
                  <a:lnTo>
                    <a:pt x="1769" y="1568"/>
                  </a:lnTo>
                  <a:lnTo>
                    <a:pt x="1774" y="1568"/>
                  </a:lnTo>
                  <a:lnTo>
                    <a:pt x="1781" y="1568"/>
                  </a:lnTo>
                  <a:lnTo>
                    <a:pt x="1776" y="1594"/>
                  </a:lnTo>
                  <a:lnTo>
                    <a:pt x="1767" y="1618"/>
                  </a:lnTo>
                  <a:lnTo>
                    <a:pt x="1762" y="1641"/>
                  </a:lnTo>
                  <a:lnTo>
                    <a:pt x="1746" y="1641"/>
                  </a:lnTo>
                  <a:lnTo>
                    <a:pt x="1744" y="1634"/>
                  </a:lnTo>
                  <a:lnTo>
                    <a:pt x="1744" y="1629"/>
                  </a:lnTo>
                  <a:lnTo>
                    <a:pt x="1742" y="1625"/>
                  </a:lnTo>
                  <a:lnTo>
                    <a:pt x="1742" y="1622"/>
                  </a:lnTo>
                  <a:lnTo>
                    <a:pt x="1737" y="1622"/>
                  </a:lnTo>
                  <a:lnTo>
                    <a:pt x="1737" y="1636"/>
                  </a:lnTo>
                  <a:lnTo>
                    <a:pt x="1735" y="1650"/>
                  </a:lnTo>
                  <a:lnTo>
                    <a:pt x="1730" y="1660"/>
                  </a:lnTo>
                  <a:lnTo>
                    <a:pt x="1718" y="1664"/>
                  </a:lnTo>
                  <a:lnTo>
                    <a:pt x="1702" y="1665"/>
                  </a:lnTo>
                  <a:lnTo>
                    <a:pt x="1685" y="1664"/>
                  </a:lnTo>
                  <a:lnTo>
                    <a:pt x="1669" y="1664"/>
                  </a:lnTo>
                  <a:lnTo>
                    <a:pt x="1669" y="1679"/>
                  </a:lnTo>
                  <a:lnTo>
                    <a:pt x="1664" y="1681"/>
                  </a:lnTo>
                  <a:lnTo>
                    <a:pt x="1659" y="1681"/>
                  </a:lnTo>
                  <a:lnTo>
                    <a:pt x="1653" y="1683"/>
                  </a:lnTo>
                  <a:lnTo>
                    <a:pt x="1646" y="1683"/>
                  </a:lnTo>
                  <a:lnTo>
                    <a:pt x="1648" y="1697"/>
                  </a:lnTo>
                  <a:lnTo>
                    <a:pt x="1652" y="1707"/>
                  </a:lnTo>
                  <a:lnTo>
                    <a:pt x="1655" y="1716"/>
                  </a:lnTo>
                  <a:lnTo>
                    <a:pt x="1657" y="1728"/>
                  </a:lnTo>
                  <a:lnTo>
                    <a:pt x="1645" y="1733"/>
                  </a:lnTo>
                  <a:lnTo>
                    <a:pt x="1636" y="1737"/>
                  </a:lnTo>
                  <a:lnTo>
                    <a:pt x="1627" y="1735"/>
                  </a:lnTo>
                  <a:lnTo>
                    <a:pt x="1615" y="1732"/>
                  </a:lnTo>
                  <a:lnTo>
                    <a:pt x="1612" y="1740"/>
                  </a:lnTo>
                  <a:lnTo>
                    <a:pt x="1603" y="1744"/>
                  </a:lnTo>
                  <a:lnTo>
                    <a:pt x="1591" y="1746"/>
                  </a:lnTo>
                  <a:lnTo>
                    <a:pt x="1573" y="1744"/>
                  </a:lnTo>
                  <a:lnTo>
                    <a:pt x="1570" y="1728"/>
                  </a:lnTo>
                  <a:lnTo>
                    <a:pt x="1568" y="1712"/>
                  </a:lnTo>
                  <a:lnTo>
                    <a:pt x="1564" y="1698"/>
                  </a:lnTo>
                  <a:lnTo>
                    <a:pt x="1561" y="1698"/>
                  </a:lnTo>
                  <a:lnTo>
                    <a:pt x="1561" y="1725"/>
                  </a:lnTo>
                  <a:lnTo>
                    <a:pt x="1556" y="1725"/>
                  </a:lnTo>
                  <a:lnTo>
                    <a:pt x="1552" y="1726"/>
                  </a:lnTo>
                  <a:lnTo>
                    <a:pt x="1549" y="1726"/>
                  </a:lnTo>
                  <a:lnTo>
                    <a:pt x="1545" y="1728"/>
                  </a:lnTo>
                  <a:lnTo>
                    <a:pt x="1550" y="1730"/>
                  </a:lnTo>
                  <a:lnTo>
                    <a:pt x="1552" y="1730"/>
                  </a:lnTo>
                  <a:lnTo>
                    <a:pt x="1554" y="1730"/>
                  </a:lnTo>
                  <a:lnTo>
                    <a:pt x="1554" y="1730"/>
                  </a:lnTo>
                  <a:lnTo>
                    <a:pt x="1556" y="1732"/>
                  </a:lnTo>
                  <a:lnTo>
                    <a:pt x="1556" y="1733"/>
                  </a:lnTo>
                  <a:lnTo>
                    <a:pt x="1557" y="1737"/>
                  </a:lnTo>
                  <a:lnTo>
                    <a:pt x="1550" y="1747"/>
                  </a:lnTo>
                  <a:lnTo>
                    <a:pt x="1545" y="1761"/>
                  </a:lnTo>
                  <a:lnTo>
                    <a:pt x="1542" y="1779"/>
                  </a:lnTo>
                  <a:lnTo>
                    <a:pt x="1529" y="1777"/>
                  </a:lnTo>
                  <a:lnTo>
                    <a:pt x="1522" y="1774"/>
                  </a:lnTo>
                  <a:lnTo>
                    <a:pt x="1521" y="1770"/>
                  </a:lnTo>
                  <a:lnTo>
                    <a:pt x="1517" y="1765"/>
                  </a:lnTo>
                  <a:lnTo>
                    <a:pt x="1512" y="1760"/>
                  </a:lnTo>
                  <a:lnTo>
                    <a:pt x="1502" y="1756"/>
                  </a:lnTo>
                  <a:lnTo>
                    <a:pt x="1495" y="1756"/>
                  </a:lnTo>
                  <a:lnTo>
                    <a:pt x="1489" y="1756"/>
                  </a:lnTo>
                  <a:lnTo>
                    <a:pt x="1486" y="1756"/>
                  </a:lnTo>
                  <a:lnTo>
                    <a:pt x="1482" y="1751"/>
                  </a:lnTo>
                  <a:lnTo>
                    <a:pt x="1481" y="1740"/>
                  </a:lnTo>
                  <a:lnTo>
                    <a:pt x="1477" y="1732"/>
                  </a:lnTo>
                  <a:lnTo>
                    <a:pt x="1477" y="1721"/>
                  </a:lnTo>
                  <a:lnTo>
                    <a:pt x="1479" y="1711"/>
                  </a:lnTo>
                  <a:lnTo>
                    <a:pt x="1481" y="1705"/>
                  </a:lnTo>
                  <a:lnTo>
                    <a:pt x="1486" y="1697"/>
                  </a:lnTo>
                  <a:lnTo>
                    <a:pt x="1493" y="1690"/>
                  </a:lnTo>
                  <a:lnTo>
                    <a:pt x="1500" y="1683"/>
                  </a:lnTo>
                  <a:lnTo>
                    <a:pt x="1505" y="1685"/>
                  </a:lnTo>
                  <a:lnTo>
                    <a:pt x="1507" y="1686"/>
                  </a:lnTo>
                  <a:lnTo>
                    <a:pt x="1510" y="1686"/>
                  </a:lnTo>
                  <a:lnTo>
                    <a:pt x="1512" y="1688"/>
                  </a:lnTo>
                  <a:lnTo>
                    <a:pt x="1516" y="1690"/>
                  </a:lnTo>
                  <a:lnTo>
                    <a:pt x="1516" y="1671"/>
                  </a:lnTo>
                  <a:lnTo>
                    <a:pt x="1545" y="1667"/>
                  </a:lnTo>
                  <a:lnTo>
                    <a:pt x="1549" y="1664"/>
                  </a:lnTo>
                  <a:lnTo>
                    <a:pt x="1550" y="1662"/>
                  </a:lnTo>
                  <a:lnTo>
                    <a:pt x="1554" y="1658"/>
                  </a:lnTo>
                  <a:lnTo>
                    <a:pt x="1556" y="1657"/>
                  </a:lnTo>
                  <a:lnTo>
                    <a:pt x="1557" y="1651"/>
                  </a:lnTo>
                  <a:lnTo>
                    <a:pt x="1550" y="1651"/>
                  </a:lnTo>
                  <a:lnTo>
                    <a:pt x="1554" y="1629"/>
                  </a:lnTo>
                  <a:lnTo>
                    <a:pt x="1552" y="1627"/>
                  </a:lnTo>
                  <a:lnTo>
                    <a:pt x="1550" y="1625"/>
                  </a:lnTo>
                  <a:lnTo>
                    <a:pt x="1550" y="1625"/>
                  </a:lnTo>
                  <a:lnTo>
                    <a:pt x="1549" y="1625"/>
                  </a:lnTo>
                  <a:lnTo>
                    <a:pt x="1547" y="1623"/>
                  </a:lnTo>
                  <a:lnTo>
                    <a:pt x="1545" y="1622"/>
                  </a:lnTo>
                  <a:lnTo>
                    <a:pt x="1543" y="1620"/>
                  </a:lnTo>
                  <a:lnTo>
                    <a:pt x="1543" y="1616"/>
                  </a:lnTo>
                  <a:lnTo>
                    <a:pt x="1542" y="1609"/>
                  </a:lnTo>
                  <a:lnTo>
                    <a:pt x="1531" y="1609"/>
                  </a:lnTo>
                  <a:lnTo>
                    <a:pt x="1526" y="1587"/>
                  </a:lnTo>
                  <a:lnTo>
                    <a:pt x="1517" y="1564"/>
                  </a:lnTo>
                  <a:lnTo>
                    <a:pt x="1507" y="1545"/>
                  </a:lnTo>
                  <a:lnTo>
                    <a:pt x="1496" y="1522"/>
                  </a:lnTo>
                  <a:lnTo>
                    <a:pt x="1489" y="1500"/>
                  </a:lnTo>
                  <a:lnTo>
                    <a:pt x="1484" y="1472"/>
                  </a:lnTo>
                  <a:lnTo>
                    <a:pt x="1468" y="1472"/>
                  </a:lnTo>
                  <a:lnTo>
                    <a:pt x="1468" y="1454"/>
                  </a:lnTo>
                  <a:lnTo>
                    <a:pt x="1467" y="1442"/>
                  </a:lnTo>
                  <a:lnTo>
                    <a:pt x="1463" y="1428"/>
                  </a:lnTo>
                  <a:lnTo>
                    <a:pt x="1461" y="1414"/>
                  </a:lnTo>
                  <a:lnTo>
                    <a:pt x="1449" y="1414"/>
                  </a:lnTo>
                  <a:lnTo>
                    <a:pt x="1449" y="1410"/>
                  </a:lnTo>
                  <a:lnTo>
                    <a:pt x="1449" y="1407"/>
                  </a:lnTo>
                  <a:lnTo>
                    <a:pt x="1447" y="1405"/>
                  </a:lnTo>
                  <a:lnTo>
                    <a:pt x="1447" y="1404"/>
                  </a:lnTo>
                  <a:lnTo>
                    <a:pt x="1446" y="1402"/>
                  </a:lnTo>
                  <a:lnTo>
                    <a:pt x="1435" y="1414"/>
                  </a:lnTo>
                  <a:lnTo>
                    <a:pt x="1425" y="1423"/>
                  </a:lnTo>
                  <a:lnTo>
                    <a:pt x="1409" y="1428"/>
                  </a:lnTo>
                  <a:lnTo>
                    <a:pt x="1388" y="1430"/>
                  </a:lnTo>
                  <a:lnTo>
                    <a:pt x="1385" y="1442"/>
                  </a:lnTo>
                  <a:lnTo>
                    <a:pt x="1378" y="1458"/>
                  </a:lnTo>
                  <a:lnTo>
                    <a:pt x="1371" y="1470"/>
                  </a:lnTo>
                  <a:lnTo>
                    <a:pt x="1362" y="1479"/>
                  </a:lnTo>
                  <a:lnTo>
                    <a:pt x="1337" y="1494"/>
                  </a:lnTo>
                  <a:lnTo>
                    <a:pt x="1315" y="1503"/>
                  </a:lnTo>
                  <a:lnTo>
                    <a:pt x="1292" y="1505"/>
                  </a:lnTo>
                  <a:lnTo>
                    <a:pt x="1266" y="1505"/>
                  </a:lnTo>
                  <a:lnTo>
                    <a:pt x="1234" y="1503"/>
                  </a:lnTo>
                  <a:lnTo>
                    <a:pt x="1234" y="1484"/>
                  </a:lnTo>
                  <a:lnTo>
                    <a:pt x="1224" y="1484"/>
                  </a:lnTo>
                  <a:lnTo>
                    <a:pt x="1212" y="1468"/>
                  </a:lnTo>
                  <a:lnTo>
                    <a:pt x="1203" y="1456"/>
                  </a:lnTo>
                  <a:lnTo>
                    <a:pt x="1196" y="1444"/>
                  </a:lnTo>
                  <a:lnTo>
                    <a:pt x="1193" y="1428"/>
                  </a:lnTo>
                  <a:lnTo>
                    <a:pt x="1193" y="1405"/>
                  </a:lnTo>
                  <a:lnTo>
                    <a:pt x="1208" y="1405"/>
                  </a:lnTo>
                  <a:lnTo>
                    <a:pt x="1208" y="1391"/>
                  </a:lnTo>
                  <a:lnTo>
                    <a:pt x="1180" y="1391"/>
                  </a:lnTo>
                  <a:lnTo>
                    <a:pt x="1180" y="1325"/>
                  </a:lnTo>
                  <a:lnTo>
                    <a:pt x="1170" y="1321"/>
                  </a:lnTo>
                  <a:lnTo>
                    <a:pt x="1168" y="1314"/>
                  </a:lnTo>
                  <a:lnTo>
                    <a:pt x="1168" y="1297"/>
                  </a:lnTo>
                  <a:lnTo>
                    <a:pt x="1168" y="1278"/>
                  </a:lnTo>
                  <a:lnTo>
                    <a:pt x="1170" y="1259"/>
                  </a:lnTo>
                  <a:lnTo>
                    <a:pt x="1170" y="1243"/>
                  </a:lnTo>
                  <a:lnTo>
                    <a:pt x="1170" y="1238"/>
                  </a:lnTo>
                  <a:lnTo>
                    <a:pt x="1172" y="1234"/>
                  </a:lnTo>
                  <a:lnTo>
                    <a:pt x="1173" y="1231"/>
                  </a:lnTo>
                  <a:lnTo>
                    <a:pt x="1177" y="1227"/>
                  </a:lnTo>
                  <a:lnTo>
                    <a:pt x="1180" y="1224"/>
                  </a:lnTo>
                  <a:lnTo>
                    <a:pt x="1184" y="1220"/>
                  </a:lnTo>
                  <a:lnTo>
                    <a:pt x="1186" y="1218"/>
                  </a:lnTo>
                  <a:lnTo>
                    <a:pt x="1186" y="1212"/>
                  </a:lnTo>
                  <a:lnTo>
                    <a:pt x="1184" y="1206"/>
                  </a:lnTo>
                  <a:lnTo>
                    <a:pt x="1182" y="1203"/>
                  </a:lnTo>
                  <a:lnTo>
                    <a:pt x="1180" y="1199"/>
                  </a:lnTo>
                  <a:lnTo>
                    <a:pt x="1180" y="1194"/>
                  </a:lnTo>
                  <a:lnTo>
                    <a:pt x="1184" y="1187"/>
                  </a:lnTo>
                  <a:lnTo>
                    <a:pt x="1193" y="1175"/>
                  </a:lnTo>
                  <a:lnTo>
                    <a:pt x="1184" y="1166"/>
                  </a:lnTo>
                  <a:lnTo>
                    <a:pt x="1180" y="1156"/>
                  </a:lnTo>
                  <a:lnTo>
                    <a:pt x="1182" y="1142"/>
                  </a:lnTo>
                  <a:lnTo>
                    <a:pt x="1186" y="1129"/>
                  </a:lnTo>
                  <a:lnTo>
                    <a:pt x="1189" y="1117"/>
                  </a:lnTo>
                  <a:lnTo>
                    <a:pt x="1193" y="1107"/>
                  </a:lnTo>
                  <a:lnTo>
                    <a:pt x="1208" y="1107"/>
                  </a:lnTo>
                  <a:lnTo>
                    <a:pt x="1208" y="1103"/>
                  </a:lnTo>
                  <a:lnTo>
                    <a:pt x="1208" y="1100"/>
                  </a:lnTo>
                  <a:lnTo>
                    <a:pt x="1210" y="1098"/>
                  </a:lnTo>
                  <a:lnTo>
                    <a:pt x="1210" y="1096"/>
                  </a:lnTo>
                  <a:lnTo>
                    <a:pt x="1212" y="1095"/>
                  </a:lnTo>
                  <a:lnTo>
                    <a:pt x="1226" y="1084"/>
                  </a:lnTo>
                  <a:lnTo>
                    <a:pt x="1238" y="1074"/>
                  </a:lnTo>
                  <a:lnTo>
                    <a:pt x="1254" y="1065"/>
                  </a:lnTo>
                  <a:lnTo>
                    <a:pt x="1273" y="1060"/>
                  </a:lnTo>
                  <a:lnTo>
                    <a:pt x="1273" y="1037"/>
                  </a:lnTo>
                  <a:lnTo>
                    <a:pt x="1276" y="1037"/>
                  </a:lnTo>
                  <a:lnTo>
                    <a:pt x="1276" y="1033"/>
                  </a:lnTo>
                  <a:lnTo>
                    <a:pt x="1324" y="1033"/>
                  </a:lnTo>
                  <a:lnTo>
                    <a:pt x="1324" y="1030"/>
                  </a:lnTo>
                  <a:lnTo>
                    <a:pt x="1325" y="1020"/>
                  </a:lnTo>
                  <a:lnTo>
                    <a:pt x="1329" y="1007"/>
                  </a:lnTo>
                  <a:lnTo>
                    <a:pt x="1332" y="993"/>
                  </a:lnTo>
                  <a:lnTo>
                    <a:pt x="1336" y="983"/>
                  </a:lnTo>
                  <a:lnTo>
                    <a:pt x="1339" y="976"/>
                  </a:lnTo>
                  <a:lnTo>
                    <a:pt x="1343" y="974"/>
                  </a:lnTo>
                  <a:lnTo>
                    <a:pt x="1348" y="972"/>
                  </a:lnTo>
                  <a:lnTo>
                    <a:pt x="1355" y="972"/>
                  </a:lnTo>
                  <a:lnTo>
                    <a:pt x="1362" y="972"/>
                  </a:lnTo>
                  <a:lnTo>
                    <a:pt x="1369" y="988"/>
                  </a:lnTo>
                  <a:lnTo>
                    <a:pt x="1374" y="985"/>
                  </a:lnTo>
                  <a:lnTo>
                    <a:pt x="1378" y="983"/>
                  </a:lnTo>
                  <a:lnTo>
                    <a:pt x="1383" y="981"/>
                  </a:lnTo>
                  <a:lnTo>
                    <a:pt x="1388" y="979"/>
                  </a:lnTo>
                  <a:lnTo>
                    <a:pt x="1392" y="967"/>
                  </a:lnTo>
                  <a:lnTo>
                    <a:pt x="1395" y="957"/>
                  </a:lnTo>
                  <a:lnTo>
                    <a:pt x="1400" y="950"/>
                  </a:lnTo>
                  <a:lnTo>
                    <a:pt x="1404" y="939"/>
                  </a:lnTo>
                  <a:lnTo>
                    <a:pt x="1407" y="925"/>
                  </a:lnTo>
                  <a:lnTo>
                    <a:pt x="1420" y="925"/>
                  </a:lnTo>
                  <a:lnTo>
                    <a:pt x="1420" y="920"/>
                  </a:lnTo>
                  <a:lnTo>
                    <a:pt x="1421" y="915"/>
                  </a:lnTo>
                  <a:lnTo>
                    <a:pt x="1423" y="910"/>
                  </a:lnTo>
                  <a:lnTo>
                    <a:pt x="1425" y="906"/>
                  </a:lnTo>
                  <a:lnTo>
                    <a:pt x="1426" y="899"/>
                  </a:lnTo>
                  <a:lnTo>
                    <a:pt x="1444" y="896"/>
                  </a:lnTo>
                  <a:lnTo>
                    <a:pt x="1458" y="892"/>
                  </a:lnTo>
                  <a:lnTo>
                    <a:pt x="1461" y="875"/>
                  </a:lnTo>
                  <a:lnTo>
                    <a:pt x="1467" y="862"/>
                  </a:lnTo>
                  <a:lnTo>
                    <a:pt x="1474" y="855"/>
                  </a:lnTo>
                  <a:lnTo>
                    <a:pt x="1482" y="848"/>
                  </a:lnTo>
                  <a:lnTo>
                    <a:pt x="1489" y="843"/>
                  </a:lnTo>
                  <a:lnTo>
                    <a:pt x="1496" y="834"/>
                  </a:lnTo>
                  <a:lnTo>
                    <a:pt x="1500" y="796"/>
                  </a:lnTo>
                  <a:lnTo>
                    <a:pt x="1510" y="772"/>
                  </a:lnTo>
                  <a:lnTo>
                    <a:pt x="1519" y="745"/>
                  </a:lnTo>
                  <a:lnTo>
                    <a:pt x="1526" y="745"/>
                  </a:lnTo>
                  <a:lnTo>
                    <a:pt x="1531" y="745"/>
                  </a:lnTo>
                  <a:lnTo>
                    <a:pt x="1535" y="744"/>
                  </a:lnTo>
                  <a:lnTo>
                    <a:pt x="1538" y="742"/>
                  </a:lnTo>
                  <a:lnTo>
                    <a:pt x="1522" y="742"/>
                  </a:lnTo>
                  <a:lnTo>
                    <a:pt x="1524" y="719"/>
                  </a:lnTo>
                  <a:lnTo>
                    <a:pt x="1528" y="697"/>
                  </a:lnTo>
                  <a:lnTo>
                    <a:pt x="1535" y="679"/>
                  </a:lnTo>
                  <a:lnTo>
                    <a:pt x="1545" y="665"/>
                  </a:lnTo>
                  <a:lnTo>
                    <a:pt x="1545" y="662"/>
                  </a:lnTo>
                  <a:lnTo>
                    <a:pt x="1554" y="665"/>
                  </a:lnTo>
                  <a:lnTo>
                    <a:pt x="1554" y="662"/>
                  </a:lnTo>
                  <a:lnTo>
                    <a:pt x="1561" y="649"/>
                  </a:lnTo>
                  <a:lnTo>
                    <a:pt x="1568" y="634"/>
                  </a:lnTo>
                  <a:lnTo>
                    <a:pt x="1573" y="620"/>
                  </a:lnTo>
                  <a:lnTo>
                    <a:pt x="1589" y="620"/>
                  </a:lnTo>
                  <a:lnTo>
                    <a:pt x="1585" y="609"/>
                  </a:lnTo>
                  <a:lnTo>
                    <a:pt x="1582" y="602"/>
                  </a:lnTo>
                  <a:lnTo>
                    <a:pt x="1578" y="594"/>
                  </a:lnTo>
                  <a:lnTo>
                    <a:pt x="1577" y="580"/>
                  </a:lnTo>
                  <a:lnTo>
                    <a:pt x="1599" y="576"/>
                  </a:lnTo>
                  <a:lnTo>
                    <a:pt x="1599" y="573"/>
                  </a:lnTo>
                  <a:lnTo>
                    <a:pt x="1599" y="571"/>
                  </a:lnTo>
                  <a:lnTo>
                    <a:pt x="1598" y="569"/>
                  </a:lnTo>
                  <a:lnTo>
                    <a:pt x="1598" y="567"/>
                  </a:lnTo>
                  <a:lnTo>
                    <a:pt x="1596" y="566"/>
                  </a:lnTo>
                  <a:lnTo>
                    <a:pt x="1592" y="564"/>
                  </a:lnTo>
                  <a:lnTo>
                    <a:pt x="1589" y="562"/>
                  </a:lnTo>
                  <a:lnTo>
                    <a:pt x="1584" y="562"/>
                  </a:lnTo>
                  <a:lnTo>
                    <a:pt x="1577" y="562"/>
                  </a:lnTo>
                  <a:lnTo>
                    <a:pt x="1563" y="569"/>
                  </a:lnTo>
                  <a:lnTo>
                    <a:pt x="1543" y="574"/>
                  </a:lnTo>
                  <a:lnTo>
                    <a:pt x="1522" y="576"/>
                  </a:lnTo>
                  <a:lnTo>
                    <a:pt x="1522" y="573"/>
                  </a:lnTo>
                  <a:lnTo>
                    <a:pt x="1524" y="569"/>
                  </a:lnTo>
                  <a:lnTo>
                    <a:pt x="1526" y="564"/>
                  </a:lnTo>
                  <a:lnTo>
                    <a:pt x="1526" y="557"/>
                  </a:lnTo>
                  <a:lnTo>
                    <a:pt x="1526" y="550"/>
                  </a:lnTo>
                  <a:lnTo>
                    <a:pt x="1536" y="546"/>
                  </a:lnTo>
                  <a:lnTo>
                    <a:pt x="1549" y="541"/>
                  </a:lnTo>
                  <a:lnTo>
                    <a:pt x="1561" y="536"/>
                  </a:lnTo>
                  <a:lnTo>
                    <a:pt x="1570" y="531"/>
                  </a:lnTo>
                  <a:lnTo>
                    <a:pt x="1564" y="520"/>
                  </a:lnTo>
                  <a:lnTo>
                    <a:pt x="1561" y="508"/>
                  </a:lnTo>
                  <a:lnTo>
                    <a:pt x="1561" y="492"/>
                  </a:lnTo>
                  <a:lnTo>
                    <a:pt x="1573" y="482"/>
                  </a:lnTo>
                  <a:lnTo>
                    <a:pt x="1584" y="471"/>
                  </a:lnTo>
                  <a:lnTo>
                    <a:pt x="1594" y="461"/>
                  </a:lnTo>
                  <a:lnTo>
                    <a:pt x="1608" y="454"/>
                  </a:lnTo>
                  <a:lnTo>
                    <a:pt x="1627" y="450"/>
                  </a:lnTo>
                  <a:lnTo>
                    <a:pt x="1629" y="468"/>
                  </a:lnTo>
                  <a:lnTo>
                    <a:pt x="1634" y="480"/>
                  </a:lnTo>
                  <a:lnTo>
                    <a:pt x="1641" y="492"/>
                  </a:lnTo>
                  <a:lnTo>
                    <a:pt x="1650" y="492"/>
                  </a:lnTo>
                  <a:lnTo>
                    <a:pt x="1652" y="487"/>
                  </a:lnTo>
                  <a:lnTo>
                    <a:pt x="1653" y="484"/>
                  </a:lnTo>
                  <a:lnTo>
                    <a:pt x="1653" y="482"/>
                  </a:lnTo>
                  <a:lnTo>
                    <a:pt x="1655" y="478"/>
                  </a:lnTo>
                  <a:lnTo>
                    <a:pt x="1657" y="473"/>
                  </a:lnTo>
                  <a:lnTo>
                    <a:pt x="1645" y="471"/>
                  </a:lnTo>
                  <a:lnTo>
                    <a:pt x="1639" y="466"/>
                  </a:lnTo>
                  <a:lnTo>
                    <a:pt x="1638" y="456"/>
                  </a:lnTo>
                  <a:lnTo>
                    <a:pt x="1638" y="442"/>
                  </a:lnTo>
                  <a:lnTo>
                    <a:pt x="1639" y="440"/>
                  </a:lnTo>
                  <a:lnTo>
                    <a:pt x="1639" y="438"/>
                  </a:lnTo>
                  <a:lnTo>
                    <a:pt x="1641" y="437"/>
                  </a:lnTo>
                  <a:lnTo>
                    <a:pt x="1641" y="435"/>
                  </a:lnTo>
                  <a:lnTo>
                    <a:pt x="1641" y="431"/>
                  </a:lnTo>
                  <a:lnTo>
                    <a:pt x="1657" y="424"/>
                  </a:lnTo>
                  <a:lnTo>
                    <a:pt x="1671" y="416"/>
                  </a:lnTo>
                  <a:lnTo>
                    <a:pt x="1683" y="405"/>
                  </a:lnTo>
                  <a:lnTo>
                    <a:pt x="1695" y="396"/>
                  </a:lnTo>
                  <a:lnTo>
                    <a:pt x="1694" y="391"/>
                  </a:lnTo>
                  <a:lnTo>
                    <a:pt x="1694" y="388"/>
                  </a:lnTo>
                  <a:lnTo>
                    <a:pt x="1692" y="382"/>
                  </a:lnTo>
                  <a:lnTo>
                    <a:pt x="1694" y="377"/>
                  </a:lnTo>
                  <a:lnTo>
                    <a:pt x="1695" y="374"/>
                  </a:lnTo>
                  <a:lnTo>
                    <a:pt x="1701" y="370"/>
                  </a:lnTo>
                  <a:lnTo>
                    <a:pt x="1706" y="368"/>
                  </a:lnTo>
                  <a:lnTo>
                    <a:pt x="1711" y="367"/>
                  </a:lnTo>
                  <a:lnTo>
                    <a:pt x="1714" y="365"/>
                  </a:lnTo>
                  <a:lnTo>
                    <a:pt x="1714" y="351"/>
                  </a:lnTo>
                  <a:lnTo>
                    <a:pt x="1737" y="351"/>
                  </a:lnTo>
                  <a:lnTo>
                    <a:pt x="1741" y="356"/>
                  </a:lnTo>
                  <a:lnTo>
                    <a:pt x="1742" y="361"/>
                  </a:lnTo>
                  <a:lnTo>
                    <a:pt x="1746" y="367"/>
                  </a:lnTo>
                  <a:lnTo>
                    <a:pt x="1749" y="374"/>
                  </a:lnTo>
                  <a:lnTo>
                    <a:pt x="1755" y="370"/>
                  </a:lnTo>
                  <a:lnTo>
                    <a:pt x="1758" y="367"/>
                  </a:lnTo>
                  <a:lnTo>
                    <a:pt x="1762" y="363"/>
                  </a:lnTo>
                  <a:lnTo>
                    <a:pt x="1765" y="360"/>
                  </a:lnTo>
                  <a:lnTo>
                    <a:pt x="1769" y="354"/>
                  </a:lnTo>
                  <a:lnTo>
                    <a:pt x="1767" y="351"/>
                  </a:lnTo>
                  <a:lnTo>
                    <a:pt x="1765" y="348"/>
                  </a:lnTo>
                  <a:lnTo>
                    <a:pt x="1765" y="344"/>
                  </a:lnTo>
                  <a:lnTo>
                    <a:pt x="1765" y="339"/>
                  </a:lnTo>
                  <a:lnTo>
                    <a:pt x="1781" y="337"/>
                  </a:lnTo>
                  <a:lnTo>
                    <a:pt x="1791" y="337"/>
                  </a:lnTo>
                  <a:lnTo>
                    <a:pt x="1802" y="335"/>
                  </a:lnTo>
                  <a:lnTo>
                    <a:pt x="1812" y="337"/>
                  </a:lnTo>
                  <a:lnTo>
                    <a:pt x="1826" y="339"/>
                  </a:lnTo>
                  <a:lnTo>
                    <a:pt x="1831" y="325"/>
                  </a:lnTo>
                  <a:lnTo>
                    <a:pt x="1837" y="313"/>
                  </a:lnTo>
                  <a:lnTo>
                    <a:pt x="1844" y="300"/>
                  </a:lnTo>
                  <a:lnTo>
                    <a:pt x="1851" y="288"/>
                  </a:lnTo>
                  <a:lnTo>
                    <a:pt x="1854" y="274"/>
                  </a:lnTo>
                  <a:lnTo>
                    <a:pt x="1858" y="253"/>
                  </a:lnTo>
                  <a:lnTo>
                    <a:pt x="1872" y="253"/>
                  </a:lnTo>
                  <a:lnTo>
                    <a:pt x="1875" y="248"/>
                  </a:lnTo>
                  <a:lnTo>
                    <a:pt x="1877" y="243"/>
                  </a:lnTo>
                  <a:lnTo>
                    <a:pt x="1879" y="239"/>
                  </a:lnTo>
                  <a:lnTo>
                    <a:pt x="1884" y="234"/>
                  </a:lnTo>
                  <a:lnTo>
                    <a:pt x="1896" y="231"/>
                  </a:lnTo>
                  <a:lnTo>
                    <a:pt x="1910" y="234"/>
                  </a:lnTo>
                  <a:lnTo>
                    <a:pt x="1926" y="238"/>
                  </a:lnTo>
                  <a:lnTo>
                    <a:pt x="1938" y="243"/>
                  </a:lnTo>
                  <a:lnTo>
                    <a:pt x="1938" y="220"/>
                  </a:lnTo>
                  <a:lnTo>
                    <a:pt x="1964" y="220"/>
                  </a:lnTo>
                  <a:lnTo>
                    <a:pt x="1992" y="224"/>
                  </a:lnTo>
                  <a:lnTo>
                    <a:pt x="2020" y="227"/>
                  </a:lnTo>
                  <a:lnTo>
                    <a:pt x="2050" y="227"/>
                  </a:lnTo>
                  <a:lnTo>
                    <a:pt x="2057" y="236"/>
                  </a:lnTo>
                  <a:lnTo>
                    <a:pt x="2065" y="245"/>
                  </a:lnTo>
                  <a:lnTo>
                    <a:pt x="2074" y="253"/>
                  </a:lnTo>
                  <a:lnTo>
                    <a:pt x="2081" y="264"/>
                  </a:lnTo>
                  <a:lnTo>
                    <a:pt x="2083" y="278"/>
                  </a:lnTo>
                  <a:lnTo>
                    <a:pt x="2079" y="278"/>
                  </a:lnTo>
                  <a:lnTo>
                    <a:pt x="2079" y="281"/>
                  </a:lnTo>
                  <a:lnTo>
                    <a:pt x="2069" y="281"/>
                  </a:lnTo>
                  <a:lnTo>
                    <a:pt x="2069" y="293"/>
                  </a:lnTo>
                  <a:lnTo>
                    <a:pt x="2062" y="293"/>
                  </a:lnTo>
                  <a:lnTo>
                    <a:pt x="2058" y="295"/>
                  </a:lnTo>
                  <a:lnTo>
                    <a:pt x="2055" y="297"/>
                  </a:lnTo>
                  <a:lnTo>
                    <a:pt x="2051" y="300"/>
                  </a:lnTo>
                  <a:lnTo>
                    <a:pt x="2050" y="304"/>
                  </a:lnTo>
                  <a:lnTo>
                    <a:pt x="2064" y="304"/>
                  </a:lnTo>
                  <a:lnTo>
                    <a:pt x="2078" y="306"/>
                  </a:lnTo>
                  <a:lnTo>
                    <a:pt x="2092" y="304"/>
                  </a:lnTo>
                  <a:lnTo>
                    <a:pt x="2107" y="304"/>
                  </a:lnTo>
                  <a:lnTo>
                    <a:pt x="2107" y="299"/>
                  </a:lnTo>
                  <a:lnTo>
                    <a:pt x="2109" y="293"/>
                  </a:lnTo>
                  <a:lnTo>
                    <a:pt x="2111" y="290"/>
                  </a:lnTo>
                  <a:lnTo>
                    <a:pt x="2111" y="286"/>
                  </a:lnTo>
                  <a:lnTo>
                    <a:pt x="2112" y="283"/>
                  </a:lnTo>
                  <a:lnTo>
                    <a:pt x="2114" y="278"/>
                  </a:lnTo>
                  <a:lnTo>
                    <a:pt x="2126" y="279"/>
                  </a:lnTo>
                  <a:lnTo>
                    <a:pt x="2135" y="281"/>
                  </a:lnTo>
                  <a:lnTo>
                    <a:pt x="2144" y="283"/>
                  </a:lnTo>
                  <a:lnTo>
                    <a:pt x="2156" y="285"/>
                  </a:lnTo>
                  <a:lnTo>
                    <a:pt x="2156" y="311"/>
                  </a:lnTo>
                  <a:lnTo>
                    <a:pt x="2179" y="311"/>
                  </a:lnTo>
                  <a:lnTo>
                    <a:pt x="2181" y="316"/>
                  </a:lnTo>
                  <a:lnTo>
                    <a:pt x="2181" y="318"/>
                  </a:lnTo>
                  <a:lnTo>
                    <a:pt x="2181" y="320"/>
                  </a:lnTo>
                  <a:lnTo>
                    <a:pt x="2181" y="320"/>
                  </a:lnTo>
                  <a:lnTo>
                    <a:pt x="2182" y="321"/>
                  </a:lnTo>
                  <a:lnTo>
                    <a:pt x="2184" y="321"/>
                  </a:lnTo>
                  <a:lnTo>
                    <a:pt x="2188" y="323"/>
                  </a:lnTo>
                  <a:lnTo>
                    <a:pt x="2198" y="318"/>
                  </a:lnTo>
                  <a:lnTo>
                    <a:pt x="2214" y="313"/>
                  </a:lnTo>
                  <a:lnTo>
                    <a:pt x="2233" y="309"/>
                  </a:lnTo>
                  <a:lnTo>
                    <a:pt x="2254" y="309"/>
                  </a:lnTo>
                  <a:lnTo>
                    <a:pt x="2271" y="309"/>
                  </a:lnTo>
                  <a:lnTo>
                    <a:pt x="2287" y="311"/>
                  </a:lnTo>
                  <a:lnTo>
                    <a:pt x="2315" y="321"/>
                  </a:lnTo>
                  <a:lnTo>
                    <a:pt x="2343" y="334"/>
                  </a:lnTo>
                  <a:lnTo>
                    <a:pt x="2367" y="346"/>
                  </a:lnTo>
                  <a:lnTo>
                    <a:pt x="2386" y="351"/>
                  </a:lnTo>
                  <a:lnTo>
                    <a:pt x="2407" y="349"/>
                  </a:lnTo>
                  <a:lnTo>
                    <a:pt x="2425" y="346"/>
                  </a:lnTo>
                  <a:lnTo>
                    <a:pt x="2441" y="346"/>
                  </a:lnTo>
                  <a:lnTo>
                    <a:pt x="2444" y="349"/>
                  </a:lnTo>
                  <a:lnTo>
                    <a:pt x="2448" y="351"/>
                  </a:lnTo>
                  <a:lnTo>
                    <a:pt x="2453" y="356"/>
                  </a:lnTo>
                  <a:lnTo>
                    <a:pt x="2456" y="360"/>
                  </a:lnTo>
                  <a:lnTo>
                    <a:pt x="2460" y="361"/>
                  </a:lnTo>
                  <a:lnTo>
                    <a:pt x="2476" y="365"/>
                  </a:lnTo>
                  <a:lnTo>
                    <a:pt x="2491" y="365"/>
                  </a:lnTo>
                  <a:lnTo>
                    <a:pt x="2495" y="381"/>
                  </a:lnTo>
                  <a:lnTo>
                    <a:pt x="2500" y="389"/>
                  </a:lnTo>
                  <a:lnTo>
                    <a:pt x="2509" y="396"/>
                  </a:lnTo>
                  <a:lnTo>
                    <a:pt x="2516" y="405"/>
                  </a:lnTo>
                  <a:lnTo>
                    <a:pt x="2521" y="416"/>
                  </a:lnTo>
                  <a:lnTo>
                    <a:pt x="2514" y="496"/>
                  </a:lnTo>
                  <a:lnTo>
                    <a:pt x="2500" y="510"/>
                  </a:lnTo>
                  <a:lnTo>
                    <a:pt x="2491" y="526"/>
                  </a:lnTo>
                  <a:lnTo>
                    <a:pt x="2479" y="541"/>
                  </a:lnTo>
                  <a:lnTo>
                    <a:pt x="2463" y="553"/>
                  </a:lnTo>
                  <a:lnTo>
                    <a:pt x="2449" y="557"/>
                  </a:lnTo>
                  <a:lnTo>
                    <a:pt x="2432" y="557"/>
                  </a:lnTo>
                  <a:lnTo>
                    <a:pt x="2416" y="555"/>
                  </a:lnTo>
                  <a:lnTo>
                    <a:pt x="2399" y="557"/>
                  </a:lnTo>
                  <a:lnTo>
                    <a:pt x="2371" y="564"/>
                  </a:lnTo>
                  <a:lnTo>
                    <a:pt x="2346" y="566"/>
                  </a:lnTo>
                  <a:lnTo>
                    <a:pt x="2325" y="566"/>
                  </a:lnTo>
                  <a:lnTo>
                    <a:pt x="2304" y="564"/>
                  </a:lnTo>
                  <a:lnTo>
                    <a:pt x="2282" y="562"/>
                  </a:lnTo>
                  <a:lnTo>
                    <a:pt x="2256" y="562"/>
                  </a:lnTo>
                  <a:lnTo>
                    <a:pt x="2256" y="566"/>
                  </a:lnTo>
                  <a:lnTo>
                    <a:pt x="2268" y="574"/>
                  </a:lnTo>
                  <a:lnTo>
                    <a:pt x="2277" y="583"/>
                  </a:lnTo>
                  <a:lnTo>
                    <a:pt x="2287" y="590"/>
                  </a:lnTo>
                  <a:lnTo>
                    <a:pt x="2301" y="594"/>
                  </a:lnTo>
                  <a:lnTo>
                    <a:pt x="2322" y="595"/>
                  </a:lnTo>
                  <a:lnTo>
                    <a:pt x="2327" y="601"/>
                  </a:lnTo>
                  <a:lnTo>
                    <a:pt x="2331" y="602"/>
                  </a:lnTo>
                  <a:lnTo>
                    <a:pt x="2338" y="606"/>
                  </a:lnTo>
                  <a:lnTo>
                    <a:pt x="2345" y="608"/>
                  </a:lnTo>
                  <a:lnTo>
                    <a:pt x="2348" y="669"/>
                  </a:lnTo>
                  <a:lnTo>
                    <a:pt x="2360" y="669"/>
                  </a:lnTo>
                  <a:lnTo>
                    <a:pt x="2362" y="676"/>
                  </a:lnTo>
                  <a:lnTo>
                    <a:pt x="2364" y="681"/>
                  </a:lnTo>
                  <a:lnTo>
                    <a:pt x="2367" y="684"/>
                  </a:lnTo>
                  <a:lnTo>
                    <a:pt x="2373" y="686"/>
                  </a:lnTo>
                  <a:lnTo>
                    <a:pt x="2380" y="688"/>
                  </a:lnTo>
                  <a:lnTo>
                    <a:pt x="2380" y="695"/>
                  </a:lnTo>
                  <a:lnTo>
                    <a:pt x="2380" y="700"/>
                  </a:lnTo>
                  <a:lnTo>
                    <a:pt x="2381" y="704"/>
                  </a:lnTo>
                  <a:lnTo>
                    <a:pt x="2383" y="707"/>
                  </a:lnTo>
                  <a:lnTo>
                    <a:pt x="2385" y="714"/>
                  </a:lnTo>
                  <a:lnTo>
                    <a:pt x="2388" y="719"/>
                  </a:lnTo>
                  <a:lnTo>
                    <a:pt x="2390" y="723"/>
                  </a:lnTo>
                  <a:lnTo>
                    <a:pt x="2395" y="725"/>
                  </a:lnTo>
                  <a:lnTo>
                    <a:pt x="2400" y="726"/>
                  </a:lnTo>
                  <a:lnTo>
                    <a:pt x="2409" y="726"/>
                  </a:lnTo>
                  <a:lnTo>
                    <a:pt x="2420" y="725"/>
                  </a:lnTo>
                  <a:lnTo>
                    <a:pt x="2430" y="726"/>
                  </a:lnTo>
                  <a:lnTo>
                    <a:pt x="2442" y="730"/>
                  </a:lnTo>
                  <a:lnTo>
                    <a:pt x="2453" y="735"/>
                  </a:lnTo>
                  <a:lnTo>
                    <a:pt x="2453" y="745"/>
                  </a:lnTo>
                  <a:lnTo>
                    <a:pt x="2498" y="745"/>
                  </a:lnTo>
                  <a:lnTo>
                    <a:pt x="2502" y="740"/>
                  </a:lnTo>
                  <a:lnTo>
                    <a:pt x="2505" y="735"/>
                  </a:lnTo>
                  <a:lnTo>
                    <a:pt x="2509" y="732"/>
                  </a:lnTo>
                  <a:lnTo>
                    <a:pt x="2514" y="726"/>
                  </a:lnTo>
                  <a:lnTo>
                    <a:pt x="2510" y="723"/>
                  </a:lnTo>
                  <a:lnTo>
                    <a:pt x="2509" y="718"/>
                  </a:lnTo>
                  <a:lnTo>
                    <a:pt x="2509" y="716"/>
                  </a:lnTo>
                  <a:lnTo>
                    <a:pt x="2507" y="712"/>
                  </a:lnTo>
                  <a:lnTo>
                    <a:pt x="2503" y="711"/>
                  </a:lnTo>
                  <a:lnTo>
                    <a:pt x="2498" y="707"/>
                  </a:lnTo>
                  <a:lnTo>
                    <a:pt x="2493" y="709"/>
                  </a:lnTo>
                  <a:lnTo>
                    <a:pt x="2486" y="711"/>
                  </a:lnTo>
                  <a:lnTo>
                    <a:pt x="2476" y="714"/>
                  </a:lnTo>
                  <a:lnTo>
                    <a:pt x="2463" y="711"/>
                  </a:lnTo>
                  <a:lnTo>
                    <a:pt x="2463" y="711"/>
                  </a:lnTo>
                  <a:lnTo>
                    <a:pt x="2462" y="709"/>
                  </a:lnTo>
                  <a:lnTo>
                    <a:pt x="2458" y="705"/>
                  </a:lnTo>
                  <a:lnTo>
                    <a:pt x="2456" y="702"/>
                  </a:lnTo>
                  <a:lnTo>
                    <a:pt x="2453" y="698"/>
                  </a:lnTo>
                  <a:lnTo>
                    <a:pt x="2451" y="695"/>
                  </a:lnTo>
                  <a:lnTo>
                    <a:pt x="2449" y="693"/>
                  </a:lnTo>
                  <a:lnTo>
                    <a:pt x="2448" y="691"/>
                  </a:lnTo>
                  <a:lnTo>
                    <a:pt x="2444" y="690"/>
                  </a:lnTo>
                  <a:lnTo>
                    <a:pt x="2441" y="690"/>
                  </a:lnTo>
                  <a:lnTo>
                    <a:pt x="2435" y="690"/>
                  </a:lnTo>
                  <a:lnTo>
                    <a:pt x="2432" y="690"/>
                  </a:lnTo>
                  <a:lnTo>
                    <a:pt x="2428" y="688"/>
                  </a:lnTo>
                  <a:lnTo>
                    <a:pt x="2427" y="684"/>
                  </a:lnTo>
                  <a:lnTo>
                    <a:pt x="2427" y="683"/>
                  </a:lnTo>
                  <a:lnTo>
                    <a:pt x="2427" y="677"/>
                  </a:lnTo>
                  <a:lnTo>
                    <a:pt x="2425" y="672"/>
                  </a:lnTo>
                  <a:lnTo>
                    <a:pt x="2425" y="669"/>
                  </a:lnTo>
                  <a:lnTo>
                    <a:pt x="2427" y="656"/>
                  </a:lnTo>
                  <a:lnTo>
                    <a:pt x="2430" y="644"/>
                  </a:lnTo>
                  <a:lnTo>
                    <a:pt x="2434" y="634"/>
                  </a:lnTo>
                  <a:lnTo>
                    <a:pt x="2441" y="632"/>
                  </a:lnTo>
                  <a:lnTo>
                    <a:pt x="2451" y="630"/>
                  </a:lnTo>
                  <a:lnTo>
                    <a:pt x="2463" y="630"/>
                  </a:lnTo>
                  <a:lnTo>
                    <a:pt x="2479" y="639"/>
                  </a:lnTo>
                  <a:lnTo>
                    <a:pt x="2496" y="642"/>
                  </a:lnTo>
                  <a:lnTo>
                    <a:pt x="2516" y="644"/>
                  </a:lnTo>
                  <a:lnTo>
                    <a:pt x="2535" y="644"/>
                  </a:lnTo>
                  <a:lnTo>
                    <a:pt x="2556" y="646"/>
                  </a:lnTo>
                  <a:lnTo>
                    <a:pt x="2558" y="641"/>
                  </a:lnTo>
                  <a:lnTo>
                    <a:pt x="2559" y="637"/>
                  </a:lnTo>
                  <a:lnTo>
                    <a:pt x="2561" y="636"/>
                  </a:lnTo>
                  <a:lnTo>
                    <a:pt x="2563" y="634"/>
                  </a:lnTo>
                  <a:lnTo>
                    <a:pt x="2568" y="630"/>
                  </a:lnTo>
                  <a:lnTo>
                    <a:pt x="2570" y="632"/>
                  </a:lnTo>
                  <a:lnTo>
                    <a:pt x="2572" y="632"/>
                  </a:lnTo>
                  <a:lnTo>
                    <a:pt x="2573" y="634"/>
                  </a:lnTo>
                  <a:lnTo>
                    <a:pt x="2575" y="632"/>
                  </a:lnTo>
                  <a:lnTo>
                    <a:pt x="2578" y="630"/>
                  </a:lnTo>
                  <a:lnTo>
                    <a:pt x="2575" y="627"/>
                  </a:lnTo>
                  <a:lnTo>
                    <a:pt x="2566" y="622"/>
                  </a:lnTo>
                  <a:lnTo>
                    <a:pt x="2558" y="613"/>
                  </a:lnTo>
                  <a:lnTo>
                    <a:pt x="2549" y="604"/>
                  </a:lnTo>
                  <a:lnTo>
                    <a:pt x="2540" y="595"/>
                  </a:lnTo>
                  <a:lnTo>
                    <a:pt x="2537" y="592"/>
                  </a:lnTo>
                  <a:lnTo>
                    <a:pt x="2521" y="592"/>
                  </a:lnTo>
                  <a:lnTo>
                    <a:pt x="2523" y="564"/>
                  </a:lnTo>
                  <a:lnTo>
                    <a:pt x="2526" y="540"/>
                  </a:lnTo>
                  <a:lnTo>
                    <a:pt x="2533" y="519"/>
                  </a:lnTo>
                  <a:lnTo>
                    <a:pt x="2540" y="499"/>
                  </a:lnTo>
                  <a:lnTo>
                    <a:pt x="2549" y="480"/>
                  </a:lnTo>
                  <a:lnTo>
                    <a:pt x="2554" y="459"/>
                  </a:lnTo>
                  <a:lnTo>
                    <a:pt x="2559" y="435"/>
                  </a:lnTo>
                  <a:lnTo>
                    <a:pt x="2575" y="433"/>
                  </a:lnTo>
                  <a:lnTo>
                    <a:pt x="2587" y="431"/>
                  </a:lnTo>
                  <a:lnTo>
                    <a:pt x="2599" y="430"/>
                  </a:lnTo>
                  <a:lnTo>
                    <a:pt x="2612" y="430"/>
                  </a:lnTo>
                  <a:lnTo>
                    <a:pt x="2629" y="435"/>
                  </a:lnTo>
                  <a:lnTo>
                    <a:pt x="2629" y="423"/>
                  </a:lnTo>
                  <a:lnTo>
                    <a:pt x="2620" y="407"/>
                  </a:lnTo>
                  <a:lnTo>
                    <a:pt x="2613" y="388"/>
                  </a:lnTo>
                  <a:lnTo>
                    <a:pt x="2610" y="368"/>
                  </a:lnTo>
                  <a:lnTo>
                    <a:pt x="2594" y="367"/>
                  </a:lnTo>
                  <a:lnTo>
                    <a:pt x="2584" y="363"/>
                  </a:lnTo>
                  <a:lnTo>
                    <a:pt x="2572" y="361"/>
                  </a:lnTo>
                  <a:lnTo>
                    <a:pt x="2570" y="344"/>
                  </a:lnTo>
                  <a:lnTo>
                    <a:pt x="2568" y="325"/>
                  </a:lnTo>
                  <a:lnTo>
                    <a:pt x="2565" y="307"/>
                  </a:lnTo>
                  <a:lnTo>
                    <a:pt x="2559" y="290"/>
                  </a:lnTo>
                  <a:lnTo>
                    <a:pt x="2551" y="278"/>
                  </a:lnTo>
                  <a:lnTo>
                    <a:pt x="2540" y="269"/>
                  </a:lnTo>
                  <a:lnTo>
                    <a:pt x="2530" y="264"/>
                  </a:lnTo>
                  <a:lnTo>
                    <a:pt x="2519" y="262"/>
                  </a:lnTo>
                  <a:lnTo>
                    <a:pt x="2512" y="258"/>
                  </a:lnTo>
                  <a:lnTo>
                    <a:pt x="2505" y="252"/>
                  </a:lnTo>
                  <a:lnTo>
                    <a:pt x="2502" y="239"/>
                  </a:lnTo>
                  <a:lnTo>
                    <a:pt x="2505" y="239"/>
                  </a:lnTo>
                  <a:lnTo>
                    <a:pt x="2505" y="234"/>
                  </a:lnTo>
                  <a:lnTo>
                    <a:pt x="2528" y="232"/>
                  </a:lnTo>
                  <a:lnTo>
                    <a:pt x="2545" y="229"/>
                  </a:lnTo>
                  <a:lnTo>
                    <a:pt x="2561" y="224"/>
                  </a:lnTo>
                  <a:lnTo>
                    <a:pt x="2580" y="218"/>
                  </a:lnTo>
                  <a:lnTo>
                    <a:pt x="2601" y="217"/>
                  </a:lnTo>
                  <a:lnTo>
                    <a:pt x="2610" y="224"/>
                  </a:lnTo>
                  <a:lnTo>
                    <a:pt x="2620" y="229"/>
                  </a:lnTo>
                  <a:lnTo>
                    <a:pt x="2629" y="234"/>
                  </a:lnTo>
                  <a:lnTo>
                    <a:pt x="2638" y="239"/>
                  </a:lnTo>
                  <a:lnTo>
                    <a:pt x="2645" y="246"/>
                  </a:lnTo>
                  <a:lnTo>
                    <a:pt x="2650" y="258"/>
                  </a:lnTo>
                  <a:lnTo>
                    <a:pt x="2652" y="278"/>
                  </a:lnTo>
                  <a:lnTo>
                    <a:pt x="2640" y="278"/>
                  </a:lnTo>
                  <a:lnTo>
                    <a:pt x="2634" y="283"/>
                  </a:lnTo>
                  <a:lnTo>
                    <a:pt x="2631" y="286"/>
                  </a:lnTo>
                  <a:lnTo>
                    <a:pt x="2626" y="293"/>
                  </a:lnTo>
                  <a:lnTo>
                    <a:pt x="2622" y="299"/>
                  </a:lnTo>
                  <a:lnTo>
                    <a:pt x="2619" y="304"/>
                  </a:lnTo>
                  <a:lnTo>
                    <a:pt x="2619" y="311"/>
                  </a:lnTo>
                  <a:lnTo>
                    <a:pt x="2617" y="320"/>
                  </a:lnTo>
                  <a:lnTo>
                    <a:pt x="2636" y="330"/>
                  </a:lnTo>
                  <a:lnTo>
                    <a:pt x="2659" y="339"/>
                  </a:lnTo>
                  <a:lnTo>
                    <a:pt x="2678" y="346"/>
                  </a:lnTo>
                  <a:lnTo>
                    <a:pt x="2685" y="339"/>
                  </a:lnTo>
                  <a:lnTo>
                    <a:pt x="2694" y="334"/>
                  </a:lnTo>
                  <a:lnTo>
                    <a:pt x="2702" y="330"/>
                  </a:lnTo>
                  <a:lnTo>
                    <a:pt x="2709" y="323"/>
                  </a:lnTo>
                  <a:lnTo>
                    <a:pt x="2713" y="309"/>
                  </a:lnTo>
                  <a:lnTo>
                    <a:pt x="2709" y="295"/>
                  </a:lnTo>
                  <a:lnTo>
                    <a:pt x="2704" y="279"/>
                  </a:lnTo>
                  <a:lnTo>
                    <a:pt x="2697" y="264"/>
                  </a:lnTo>
                  <a:lnTo>
                    <a:pt x="2694" y="246"/>
                  </a:lnTo>
                  <a:lnTo>
                    <a:pt x="2704" y="234"/>
                  </a:lnTo>
                  <a:lnTo>
                    <a:pt x="2715" y="217"/>
                  </a:lnTo>
                  <a:lnTo>
                    <a:pt x="2725" y="194"/>
                  </a:lnTo>
                  <a:lnTo>
                    <a:pt x="2736" y="169"/>
                  </a:lnTo>
                  <a:lnTo>
                    <a:pt x="2746" y="145"/>
                  </a:lnTo>
                  <a:lnTo>
                    <a:pt x="2755" y="124"/>
                  </a:lnTo>
                  <a:lnTo>
                    <a:pt x="2767" y="108"/>
                  </a:lnTo>
                  <a:lnTo>
                    <a:pt x="2779" y="100"/>
                  </a:lnTo>
                  <a:lnTo>
                    <a:pt x="2779" y="73"/>
                  </a:lnTo>
                  <a:lnTo>
                    <a:pt x="2784" y="53"/>
                  </a:lnTo>
                  <a:lnTo>
                    <a:pt x="2793" y="33"/>
                  </a:lnTo>
                  <a:lnTo>
                    <a:pt x="2802" y="16"/>
                  </a:lnTo>
                  <a:lnTo>
                    <a:pt x="2805" y="16"/>
                  </a:lnTo>
                  <a:lnTo>
                    <a:pt x="2809" y="47"/>
                  </a:lnTo>
                  <a:lnTo>
                    <a:pt x="2828" y="40"/>
                  </a:lnTo>
                  <a:lnTo>
                    <a:pt x="2842" y="30"/>
                  </a:lnTo>
                  <a:lnTo>
                    <a:pt x="2858" y="19"/>
                  </a:lnTo>
                  <a:lnTo>
                    <a:pt x="2875" y="12"/>
                  </a:lnTo>
                  <a:lnTo>
                    <a:pt x="4287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/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2C56B37E-78F7-4B95-A69F-F495D790C102}"/>
              </a:ext>
            </a:extLst>
          </p:cNvPr>
          <p:cNvGrpSpPr/>
          <p:nvPr/>
        </p:nvGrpSpPr>
        <p:grpSpPr>
          <a:xfrm>
            <a:off x="441815" y="1472606"/>
            <a:ext cx="3168352" cy="966509"/>
            <a:chOff x="441815" y="1472606"/>
            <a:chExt cx="3168352" cy="966509"/>
          </a:xfrm>
        </p:grpSpPr>
        <p:sp>
          <p:nvSpPr>
            <p:cNvPr id="29" name="TextBox 8"/>
            <p:cNvSpPr txBox="1"/>
            <p:nvPr/>
          </p:nvSpPr>
          <p:spPr>
            <a:xfrm>
              <a:off x="441815" y="1792784"/>
              <a:ext cx="316835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30" name="TextBox 9"/>
            <p:cNvSpPr txBox="1"/>
            <p:nvPr/>
          </p:nvSpPr>
          <p:spPr>
            <a:xfrm>
              <a:off x="441815" y="1472606"/>
              <a:ext cx="316835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1F440A7F-6085-4DD9-B01C-041BCDD5A6E9}"/>
              </a:ext>
            </a:extLst>
          </p:cNvPr>
          <p:cNvGrpSpPr/>
          <p:nvPr/>
        </p:nvGrpSpPr>
        <p:grpSpPr>
          <a:xfrm>
            <a:off x="441815" y="2619044"/>
            <a:ext cx="3168352" cy="966509"/>
            <a:chOff x="441815" y="2619044"/>
            <a:chExt cx="3168352" cy="966509"/>
          </a:xfrm>
        </p:grpSpPr>
        <p:sp>
          <p:nvSpPr>
            <p:cNvPr id="27" name="TextBox 11"/>
            <p:cNvSpPr txBox="1"/>
            <p:nvPr/>
          </p:nvSpPr>
          <p:spPr>
            <a:xfrm>
              <a:off x="441815" y="2939222"/>
              <a:ext cx="316835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8" name="TextBox 12"/>
            <p:cNvSpPr txBox="1"/>
            <p:nvPr/>
          </p:nvSpPr>
          <p:spPr>
            <a:xfrm>
              <a:off x="441815" y="2619044"/>
              <a:ext cx="316835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794762F6-B1BE-46F1-9232-99A3CAAA3A63}"/>
              </a:ext>
            </a:extLst>
          </p:cNvPr>
          <p:cNvGrpSpPr/>
          <p:nvPr/>
        </p:nvGrpSpPr>
        <p:grpSpPr>
          <a:xfrm>
            <a:off x="441815" y="3765481"/>
            <a:ext cx="3168352" cy="966509"/>
            <a:chOff x="441815" y="3765481"/>
            <a:chExt cx="3168352" cy="966509"/>
          </a:xfrm>
        </p:grpSpPr>
        <p:sp>
          <p:nvSpPr>
            <p:cNvPr id="25" name="TextBox 14"/>
            <p:cNvSpPr txBox="1"/>
            <p:nvPr/>
          </p:nvSpPr>
          <p:spPr>
            <a:xfrm>
              <a:off x="441815" y="4085659"/>
              <a:ext cx="316835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6" name="TextBox 15"/>
            <p:cNvSpPr txBox="1"/>
            <p:nvPr/>
          </p:nvSpPr>
          <p:spPr>
            <a:xfrm>
              <a:off x="441815" y="3765481"/>
              <a:ext cx="316835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3" name="Elbow Connector 32"/>
          <p:cNvCxnSpPr/>
          <p:nvPr/>
        </p:nvCxnSpPr>
        <p:spPr>
          <a:xfrm>
            <a:off x="539552" y="1749605"/>
            <a:ext cx="6336704" cy="552243"/>
          </a:xfrm>
          <a:prstGeom prst="bentConnector3">
            <a:avLst>
              <a:gd name="adj1" fmla="val 58427"/>
            </a:avLst>
          </a:prstGeom>
          <a:ln w="25400">
            <a:solidFill>
              <a:schemeClr val="accent3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>
            <a:off x="539552" y="2910015"/>
            <a:ext cx="4536504" cy="675538"/>
          </a:xfrm>
          <a:prstGeom prst="bentConnector3">
            <a:avLst>
              <a:gd name="adj1" fmla="val 88862"/>
            </a:avLst>
          </a:prstGeom>
          <a:ln w="25400"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>
            <a:off x="539552" y="4085659"/>
            <a:ext cx="5832648" cy="323165"/>
          </a:xfrm>
          <a:prstGeom prst="bentConnector3">
            <a:avLst>
              <a:gd name="adj1" fmla="val 62667"/>
            </a:avLst>
          </a:prstGeom>
          <a:ln w="25400">
            <a:solidFill>
              <a:schemeClr val="accent3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36"/>
          <p:cNvSpPr txBox="1"/>
          <p:nvPr/>
        </p:nvSpPr>
        <p:spPr>
          <a:xfrm>
            <a:off x="6408775" y="1887226"/>
            <a:ext cx="94871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2" name="TextBox 36"/>
          <p:cNvSpPr txBox="1"/>
          <p:nvPr/>
        </p:nvSpPr>
        <p:spPr>
          <a:xfrm>
            <a:off x="4609905" y="3123887"/>
            <a:ext cx="94871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3" name="TextBox 36"/>
          <p:cNvSpPr txBox="1"/>
          <p:nvPr/>
        </p:nvSpPr>
        <p:spPr>
          <a:xfrm>
            <a:off x="5897842" y="3970242"/>
            <a:ext cx="94871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34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Rectangle 6"/>
          <p:cNvSpPr/>
          <p:nvPr/>
        </p:nvSpPr>
        <p:spPr>
          <a:xfrm>
            <a:off x="4932040" y="2383304"/>
            <a:ext cx="3600400" cy="101520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4932040" y="3585411"/>
            <a:ext cx="3600400" cy="1015202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grpSp>
        <p:nvGrpSpPr>
          <p:cNvPr id="9" name="Group 8"/>
          <p:cNvGrpSpPr/>
          <p:nvPr/>
        </p:nvGrpSpPr>
        <p:grpSpPr>
          <a:xfrm>
            <a:off x="5508103" y="2475515"/>
            <a:ext cx="2880319" cy="889941"/>
            <a:chOff x="1835696" y="1536052"/>
            <a:chExt cx="2052228" cy="889941"/>
          </a:xfrm>
        </p:grpSpPr>
        <p:sp>
          <p:nvSpPr>
            <p:cNvPr id="20" name="TextBox 18"/>
            <p:cNvSpPr txBox="1"/>
            <p:nvPr/>
          </p:nvSpPr>
          <p:spPr>
            <a:xfrm>
              <a:off x="1835696" y="1779662"/>
              <a:ext cx="2052228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19"/>
            <p:cNvSpPr txBox="1"/>
            <p:nvPr/>
          </p:nvSpPr>
          <p:spPr>
            <a:xfrm>
              <a:off x="1835696" y="1536052"/>
              <a:ext cx="2052228" cy="27699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508103" y="3654382"/>
            <a:ext cx="2880319" cy="889941"/>
            <a:chOff x="1835696" y="1536052"/>
            <a:chExt cx="2052228" cy="889941"/>
          </a:xfrm>
        </p:grpSpPr>
        <p:sp>
          <p:nvSpPr>
            <p:cNvPr id="18" name="TextBox 21"/>
            <p:cNvSpPr txBox="1"/>
            <p:nvPr/>
          </p:nvSpPr>
          <p:spPr>
            <a:xfrm>
              <a:off x="1835696" y="1779662"/>
              <a:ext cx="2052228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22"/>
            <p:cNvSpPr txBox="1"/>
            <p:nvPr/>
          </p:nvSpPr>
          <p:spPr>
            <a:xfrm>
              <a:off x="1835696" y="1536052"/>
              <a:ext cx="2052228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932040" y="1181198"/>
            <a:ext cx="3600400" cy="101520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508105" y="1250169"/>
            <a:ext cx="2880319" cy="889941"/>
            <a:chOff x="1835696" y="1536052"/>
            <a:chExt cx="2052228" cy="889941"/>
          </a:xfrm>
        </p:grpSpPr>
        <p:sp>
          <p:nvSpPr>
            <p:cNvPr id="16" name="TextBox 29"/>
            <p:cNvSpPr txBox="1"/>
            <p:nvPr/>
          </p:nvSpPr>
          <p:spPr>
            <a:xfrm>
              <a:off x="1835696" y="1779662"/>
              <a:ext cx="2052228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Easy to change colors, photos and Text.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 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30"/>
            <p:cNvSpPr txBox="1"/>
            <p:nvPr/>
          </p:nvSpPr>
          <p:spPr>
            <a:xfrm>
              <a:off x="1835696" y="1536052"/>
              <a:ext cx="2052228" cy="27699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3" name="Rounded Rectangle 27"/>
          <p:cNvSpPr/>
          <p:nvPr/>
        </p:nvSpPr>
        <p:spPr>
          <a:xfrm>
            <a:off x="5075670" y="1569324"/>
            <a:ext cx="275782" cy="2118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4" name="Rounded Rectangle 7"/>
          <p:cNvSpPr/>
          <p:nvPr/>
        </p:nvSpPr>
        <p:spPr>
          <a:xfrm>
            <a:off x="5103085" y="2810935"/>
            <a:ext cx="248367" cy="21433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>
            <a:off x="5075670" y="3946215"/>
            <a:ext cx="241648" cy="22620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graphicFrame>
        <p:nvGraphicFramePr>
          <p:cNvPr id="55" name="Chart 5">
            <a:extLst>
              <a:ext uri="{FF2B5EF4-FFF2-40B4-BE49-F238E27FC236}">
                <a16:creationId xmlns:a16="http://schemas.microsoft.com/office/drawing/2014/main" id="{D1FE11A3-F938-4A26-B36A-9FEC5399A5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7341609"/>
              </p:ext>
            </p:extLst>
          </p:nvPr>
        </p:nvGraphicFramePr>
        <p:xfrm>
          <a:off x="395536" y="1059582"/>
          <a:ext cx="4240091" cy="3562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5876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stCxn id="8" idx="5"/>
          </p:cNvCxnSpPr>
          <p:nvPr/>
        </p:nvCxnSpPr>
        <p:spPr>
          <a:xfrm>
            <a:off x="3013910" y="2177329"/>
            <a:ext cx="1558090" cy="165894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6"/>
          </p:cNvCxnSpPr>
          <p:nvPr/>
        </p:nvCxnSpPr>
        <p:spPr>
          <a:xfrm>
            <a:off x="3104868" y="3525721"/>
            <a:ext cx="1462186" cy="310550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0" name="Straight Connector 15359"/>
          <p:cNvCxnSpPr>
            <a:stCxn id="9" idx="4"/>
          </p:cNvCxnSpPr>
          <p:nvPr/>
        </p:nvCxnSpPr>
        <p:spPr>
          <a:xfrm>
            <a:off x="4572000" y="3059614"/>
            <a:ext cx="0" cy="776657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4" name="Straight Connector 15363"/>
          <p:cNvCxnSpPr>
            <a:stCxn id="10" idx="3"/>
          </p:cNvCxnSpPr>
          <p:nvPr/>
        </p:nvCxnSpPr>
        <p:spPr>
          <a:xfrm flipH="1">
            <a:off x="4572000" y="2177329"/>
            <a:ext cx="1548198" cy="165894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67" name="Straight Connector 15366"/>
          <p:cNvCxnSpPr>
            <a:stCxn id="11" idx="2"/>
          </p:cNvCxnSpPr>
          <p:nvPr/>
        </p:nvCxnSpPr>
        <p:spPr>
          <a:xfrm flipH="1">
            <a:off x="4567054" y="3525721"/>
            <a:ext cx="1462186" cy="310550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Chord 14"/>
          <p:cNvSpPr/>
          <p:nvPr/>
        </p:nvSpPr>
        <p:spPr>
          <a:xfrm>
            <a:off x="4086891" y="3557280"/>
            <a:ext cx="960326" cy="121185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2483768" y="3215171"/>
            <a:ext cx="621100" cy="621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2483768" y="1647187"/>
            <a:ext cx="621100" cy="621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4261450" y="2438514"/>
            <a:ext cx="621100" cy="6211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029240" y="1647187"/>
            <a:ext cx="621100" cy="621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6029240" y="3215171"/>
            <a:ext cx="621100" cy="621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623368" y="1275606"/>
            <a:ext cx="1891100" cy="1081951"/>
            <a:chOff x="1062658" y="3986014"/>
            <a:chExt cx="1728192" cy="1081951"/>
          </a:xfrm>
        </p:grpSpPr>
        <p:sp>
          <p:nvSpPr>
            <p:cNvPr id="13" name="TextBox 12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62658" y="4236968"/>
              <a:ext cx="1728192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51520" y="1509095"/>
            <a:ext cx="2035116" cy="897285"/>
            <a:chOff x="1062658" y="3986014"/>
            <a:chExt cx="1728192" cy="897285"/>
          </a:xfrm>
        </p:grpSpPr>
        <p:sp>
          <p:nvSpPr>
            <p:cNvPr id="16" name="TextBox 15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2658" y="4236968"/>
              <a:ext cx="172819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51520" y="3077079"/>
            <a:ext cx="2035116" cy="897285"/>
            <a:chOff x="1062658" y="3986014"/>
            <a:chExt cx="1728192" cy="897285"/>
          </a:xfrm>
        </p:grpSpPr>
        <p:sp>
          <p:nvSpPr>
            <p:cNvPr id="19" name="TextBox 18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62658" y="4236968"/>
              <a:ext cx="172819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876256" y="1509095"/>
            <a:ext cx="2035116" cy="897285"/>
            <a:chOff x="1062658" y="3986014"/>
            <a:chExt cx="1728192" cy="897285"/>
          </a:xfrm>
        </p:grpSpPr>
        <p:sp>
          <p:nvSpPr>
            <p:cNvPr id="22" name="TextBox 21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062658" y="4236968"/>
              <a:ext cx="172819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876256" y="3077079"/>
            <a:ext cx="2035116" cy="897285"/>
            <a:chOff x="1062658" y="3986014"/>
            <a:chExt cx="1728192" cy="897285"/>
          </a:xfrm>
        </p:grpSpPr>
        <p:sp>
          <p:nvSpPr>
            <p:cNvPr id="25" name="TextBox 24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62658" y="4236968"/>
              <a:ext cx="172819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sp>
        <p:nvSpPr>
          <p:cNvPr id="42" name="Rounded Rectangle 27"/>
          <p:cNvSpPr/>
          <p:nvPr/>
        </p:nvSpPr>
        <p:spPr>
          <a:xfrm>
            <a:off x="6189886" y="1826911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43" name="Rounded Rectangle 7"/>
          <p:cNvSpPr/>
          <p:nvPr/>
        </p:nvSpPr>
        <p:spPr>
          <a:xfrm>
            <a:off x="2641912" y="3359543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44" name="Rectangle 16"/>
          <p:cNvSpPr/>
          <p:nvPr/>
        </p:nvSpPr>
        <p:spPr>
          <a:xfrm>
            <a:off x="2635699" y="1875791"/>
            <a:ext cx="317236" cy="208492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45" name="Rectangle 9"/>
          <p:cNvSpPr/>
          <p:nvPr/>
        </p:nvSpPr>
        <p:spPr>
          <a:xfrm>
            <a:off x="6191680" y="3386238"/>
            <a:ext cx="298013" cy="27896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Rectangle 16"/>
          <p:cNvSpPr/>
          <p:nvPr/>
        </p:nvSpPr>
        <p:spPr>
          <a:xfrm rot="2700000">
            <a:off x="4463500" y="2554544"/>
            <a:ext cx="217001" cy="3890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684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/>
              <a:t>Portfolio Presentation</a:t>
            </a:r>
            <a:endParaRPr lang="en-US" altLang="ko-K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/>
              <a:t>Insert the title of your subtitle Here</a:t>
            </a:r>
            <a:endParaRPr lang="en-US" altLang="ko-KR" dirty="0"/>
          </a:p>
        </p:txBody>
      </p:sp>
      <p:grpSp>
        <p:nvGrpSpPr>
          <p:cNvPr id="14" name="Group 13"/>
          <p:cNvGrpSpPr/>
          <p:nvPr/>
        </p:nvGrpSpPr>
        <p:grpSpPr>
          <a:xfrm>
            <a:off x="582300" y="3251640"/>
            <a:ext cx="1534032" cy="1377444"/>
            <a:chOff x="3017860" y="4363106"/>
            <a:chExt cx="1654565" cy="1377444"/>
          </a:xfrm>
        </p:grpSpPr>
        <p:sp>
          <p:nvSpPr>
            <p:cNvPr id="15" name="TextBox 14"/>
            <p:cNvSpPr txBox="1"/>
            <p:nvPr/>
          </p:nvSpPr>
          <p:spPr>
            <a:xfrm>
              <a:off x="3017860" y="4909553"/>
              <a:ext cx="165456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17860" y="4363106"/>
              <a:ext cx="1654565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Easy to change colors. 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042217" y="1477000"/>
            <a:ext cx="1534032" cy="1377444"/>
            <a:chOff x="3017860" y="4363106"/>
            <a:chExt cx="1654565" cy="1377444"/>
          </a:xfrm>
        </p:grpSpPr>
        <p:sp>
          <p:nvSpPr>
            <p:cNvPr id="18" name="TextBox 17"/>
            <p:cNvSpPr txBox="1"/>
            <p:nvPr/>
          </p:nvSpPr>
          <p:spPr>
            <a:xfrm>
              <a:off x="3017860" y="4909553"/>
              <a:ext cx="1654564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17860" y="4363106"/>
              <a:ext cx="1654565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Easy to change colors. 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8175A2E-929B-4A67-828A-FE91BA9D6E0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52176501-469E-406D-8D86-96EC669019C3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DEAFDF00-E16B-4270-BFB1-D21B6A45B7D1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F1CD68B6-5DD0-4550-8BCB-4DCD9D52C4B9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11766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339502"/>
            <a:ext cx="4139952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Agenda Style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0" y="0"/>
            <a:ext cx="0" cy="4580524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Connector 6"/>
          <p:cNvSpPr/>
          <p:nvPr/>
        </p:nvSpPr>
        <p:spPr>
          <a:xfrm>
            <a:off x="4457377" y="1385143"/>
            <a:ext cx="216000" cy="216000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Flowchart: Connector 7"/>
          <p:cNvSpPr/>
          <p:nvPr/>
        </p:nvSpPr>
        <p:spPr>
          <a:xfrm>
            <a:off x="4457377" y="2139714"/>
            <a:ext cx="216000" cy="216000"/>
          </a:xfrm>
          <a:prstGeom prst="flowChartConnecto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Flowchart: Connector 8"/>
          <p:cNvSpPr/>
          <p:nvPr/>
        </p:nvSpPr>
        <p:spPr>
          <a:xfrm>
            <a:off x="4457377" y="2894285"/>
            <a:ext cx="216000" cy="216000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Flowchart: Connector 9"/>
          <p:cNvSpPr/>
          <p:nvPr/>
        </p:nvSpPr>
        <p:spPr>
          <a:xfrm>
            <a:off x="4457377" y="3648856"/>
            <a:ext cx="216000" cy="216000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Flowchart: Connector 10"/>
          <p:cNvSpPr/>
          <p:nvPr/>
        </p:nvSpPr>
        <p:spPr>
          <a:xfrm>
            <a:off x="4457377" y="4403427"/>
            <a:ext cx="216000" cy="216000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5004048" y="1224864"/>
            <a:ext cx="3528392" cy="536558"/>
            <a:chOff x="803640" y="3320303"/>
            <a:chExt cx="2059657" cy="5365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20303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004048" y="1979435"/>
            <a:ext cx="3528392" cy="536558"/>
            <a:chOff x="803640" y="3320303"/>
            <a:chExt cx="2059657" cy="5365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20303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004048" y="2734006"/>
            <a:ext cx="3528392" cy="536558"/>
            <a:chOff x="803640" y="3320303"/>
            <a:chExt cx="2059657" cy="5365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20303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004048" y="3488577"/>
            <a:ext cx="3528392" cy="536558"/>
            <a:chOff x="803640" y="3320303"/>
            <a:chExt cx="2059657" cy="536558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20303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004048" y="4243148"/>
            <a:ext cx="3528392" cy="536558"/>
            <a:chOff x="803640" y="3320303"/>
            <a:chExt cx="2059657" cy="536558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20303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3995936" y="2381823"/>
            <a:ext cx="1152128" cy="115212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085946" y="2471833"/>
            <a:ext cx="972108" cy="97210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Oval 6"/>
          <p:cNvSpPr/>
          <p:nvPr/>
        </p:nvSpPr>
        <p:spPr>
          <a:xfrm>
            <a:off x="2715558" y="1555971"/>
            <a:ext cx="680276" cy="68027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15558" y="2617749"/>
            <a:ext cx="680276" cy="68027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715558" y="3679527"/>
            <a:ext cx="680276" cy="68027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80778" y="1543824"/>
            <a:ext cx="2448272" cy="704570"/>
            <a:chOff x="803640" y="3336957"/>
            <a:chExt cx="2059657" cy="704570"/>
          </a:xfrm>
        </p:grpSpPr>
        <p:sp>
          <p:nvSpPr>
            <p:cNvPr id="11" name="TextBox 1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3640" y="3336957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80778" y="2605602"/>
            <a:ext cx="2448272" cy="704570"/>
            <a:chOff x="803640" y="3336957"/>
            <a:chExt cx="2059657" cy="704570"/>
          </a:xfrm>
        </p:grpSpPr>
        <p:sp>
          <p:nvSpPr>
            <p:cNvPr id="14" name="TextBox 1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3640" y="3336957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80778" y="3667380"/>
            <a:ext cx="2448272" cy="704570"/>
            <a:chOff x="803640" y="3336957"/>
            <a:chExt cx="2059657" cy="704570"/>
          </a:xfrm>
        </p:grpSpPr>
        <p:sp>
          <p:nvSpPr>
            <p:cNvPr id="17" name="TextBox 1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3640" y="3336957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9" name="Oval 18"/>
          <p:cNvSpPr/>
          <p:nvPr/>
        </p:nvSpPr>
        <p:spPr>
          <a:xfrm flipH="1">
            <a:off x="5761632" y="1555971"/>
            <a:ext cx="680276" cy="68027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 flipH="1">
            <a:off x="5761632" y="2617749"/>
            <a:ext cx="680276" cy="68027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 flipH="1">
            <a:off x="5761632" y="3679527"/>
            <a:ext cx="680276" cy="680276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 flipH="1">
            <a:off x="6528416" y="1543824"/>
            <a:ext cx="2448272" cy="704570"/>
            <a:chOff x="803640" y="3336957"/>
            <a:chExt cx="2059657" cy="704570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36957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6528416" y="2605602"/>
            <a:ext cx="2448272" cy="704570"/>
            <a:chOff x="803640" y="3336957"/>
            <a:chExt cx="2059657" cy="704570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36957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 flipH="1">
            <a:off x="6528416" y="3667380"/>
            <a:ext cx="2448272" cy="704570"/>
            <a:chOff x="803640" y="3336957"/>
            <a:chExt cx="2059657" cy="704570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36957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31" name="Straight Connector 30"/>
          <p:cNvCxnSpPr>
            <a:cxnSpLocks/>
            <a:stCxn id="6" idx="2"/>
            <a:endCxn id="8" idx="6"/>
          </p:cNvCxnSpPr>
          <p:nvPr/>
        </p:nvCxnSpPr>
        <p:spPr>
          <a:xfrm flipH="1">
            <a:off x="3395834" y="2957887"/>
            <a:ext cx="600102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6" idx="6"/>
            <a:endCxn id="20" idx="6"/>
          </p:cNvCxnSpPr>
          <p:nvPr/>
        </p:nvCxnSpPr>
        <p:spPr>
          <a:xfrm>
            <a:off x="5148064" y="2957887"/>
            <a:ext cx="613568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cxnSpLocks/>
            <a:stCxn id="6" idx="3"/>
            <a:endCxn id="9" idx="6"/>
          </p:cNvCxnSpPr>
          <p:nvPr/>
        </p:nvCxnSpPr>
        <p:spPr>
          <a:xfrm rot="5400000">
            <a:off x="3453029" y="3308032"/>
            <a:ext cx="654439" cy="768827"/>
          </a:xfrm>
          <a:prstGeom prst="bentConnector2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cxnSpLocks/>
            <a:stCxn id="6" idx="1"/>
            <a:endCxn id="7" idx="6"/>
          </p:cNvCxnSpPr>
          <p:nvPr/>
        </p:nvCxnSpPr>
        <p:spPr>
          <a:xfrm rot="16200000" flipV="1">
            <a:off x="3453029" y="1838915"/>
            <a:ext cx="654439" cy="768827"/>
          </a:xfrm>
          <a:prstGeom prst="bentConnector2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cxnSpLocks/>
            <a:stCxn id="6" idx="7"/>
            <a:endCxn id="19" idx="6"/>
          </p:cNvCxnSpPr>
          <p:nvPr/>
        </p:nvCxnSpPr>
        <p:spPr>
          <a:xfrm rot="5400000" flipH="1" flipV="1">
            <a:off x="5043266" y="1832183"/>
            <a:ext cx="654439" cy="782293"/>
          </a:xfrm>
          <a:prstGeom prst="bentConnector2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cxnSpLocks/>
            <a:stCxn id="6" idx="5"/>
            <a:endCxn id="21" idx="6"/>
          </p:cNvCxnSpPr>
          <p:nvPr/>
        </p:nvCxnSpPr>
        <p:spPr>
          <a:xfrm rot="16200000" flipH="1">
            <a:off x="5043266" y="3301298"/>
            <a:ext cx="654439" cy="782293"/>
          </a:xfrm>
          <a:prstGeom prst="bentConnector2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27"/>
          <p:cNvSpPr/>
          <p:nvPr/>
        </p:nvSpPr>
        <p:spPr>
          <a:xfrm>
            <a:off x="5950969" y="2846679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Rounded Rectangle 7"/>
          <p:cNvSpPr/>
          <p:nvPr/>
        </p:nvSpPr>
        <p:spPr>
          <a:xfrm>
            <a:off x="2909503" y="2803120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Rectangle 36"/>
          <p:cNvSpPr/>
          <p:nvPr/>
        </p:nvSpPr>
        <p:spPr>
          <a:xfrm>
            <a:off x="2942651" y="3910285"/>
            <a:ext cx="284937" cy="23818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Rectangle 16"/>
          <p:cNvSpPr/>
          <p:nvPr/>
        </p:nvSpPr>
        <p:spPr>
          <a:xfrm>
            <a:off x="2897078" y="1786729"/>
            <a:ext cx="317236" cy="208492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Oval 21"/>
          <p:cNvSpPr>
            <a:spLocks noChangeAspect="1"/>
          </p:cNvSpPr>
          <p:nvPr/>
        </p:nvSpPr>
        <p:spPr>
          <a:xfrm>
            <a:off x="4356164" y="2740248"/>
            <a:ext cx="431671" cy="43527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Rectangle 9"/>
          <p:cNvSpPr/>
          <p:nvPr/>
        </p:nvSpPr>
        <p:spPr>
          <a:xfrm>
            <a:off x="5952763" y="3889894"/>
            <a:ext cx="298013" cy="27896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Rectangle 16"/>
          <p:cNvSpPr/>
          <p:nvPr/>
        </p:nvSpPr>
        <p:spPr>
          <a:xfrm rot="2700000">
            <a:off x="6000161" y="1697338"/>
            <a:ext cx="217001" cy="3890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883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73415"/>
              </p:ext>
            </p:extLst>
          </p:nvPr>
        </p:nvGraphicFramePr>
        <p:xfrm>
          <a:off x="755576" y="1217086"/>
          <a:ext cx="1584176" cy="2912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3358160258"/>
                    </a:ext>
                  </a:extLst>
                </a:gridCol>
              </a:tblGrid>
              <a:tr h="838928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369705"/>
                  </a:ext>
                </a:extLst>
              </a:tr>
              <a:tr h="519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182994"/>
                  </a:ext>
                </a:extLst>
              </a:tr>
              <a:tr h="152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11764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160909"/>
              </p:ext>
            </p:extLst>
          </p:nvPr>
        </p:nvGraphicFramePr>
        <p:xfrm>
          <a:off x="2771800" y="1217086"/>
          <a:ext cx="1584176" cy="2912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3358160258"/>
                    </a:ext>
                  </a:extLst>
                </a:gridCol>
              </a:tblGrid>
              <a:tr h="838928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369705"/>
                  </a:ext>
                </a:extLst>
              </a:tr>
              <a:tr h="519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182994"/>
                  </a:ext>
                </a:extLst>
              </a:tr>
              <a:tr h="152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11764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995359"/>
              </p:ext>
            </p:extLst>
          </p:nvPr>
        </p:nvGraphicFramePr>
        <p:xfrm>
          <a:off x="4788024" y="1217086"/>
          <a:ext cx="1584176" cy="2912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3358160258"/>
                    </a:ext>
                  </a:extLst>
                </a:gridCol>
              </a:tblGrid>
              <a:tr h="838928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369705"/>
                  </a:ext>
                </a:extLst>
              </a:tr>
              <a:tr h="519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accent1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182994"/>
                  </a:ext>
                </a:extLst>
              </a:tr>
              <a:tr h="152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11764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240251"/>
              </p:ext>
            </p:extLst>
          </p:nvPr>
        </p:nvGraphicFramePr>
        <p:xfrm>
          <a:off x="6804248" y="1217086"/>
          <a:ext cx="1584176" cy="2912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3358160258"/>
                    </a:ext>
                  </a:extLst>
                </a:gridCol>
              </a:tblGrid>
              <a:tr h="838928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369705"/>
                  </a:ext>
                </a:extLst>
              </a:tr>
              <a:tr h="519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Your Text Here</a:t>
                      </a:r>
                      <a:endParaRPr lang="ko-KR" altLang="en-US" sz="12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182994"/>
                  </a:ext>
                </a:extLst>
              </a:tr>
              <a:tr h="152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11764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3548" y="4342333"/>
            <a:ext cx="813690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0" name="Rounded Rectangle 27"/>
          <p:cNvSpPr/>
          <p:nvPr/>
        </p:nvSpPr>
        <p:spPr>
          <a:xfrm>
            <a:off x="7452320" y="1567831"/>
            <a:ext cx="360339" cy="2767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1403648" y="1548147"/>
            <a:ext cx="366353" cy="3161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6"/>
          <p:cNvSpPr/>
          <p:nvPr/>
        </p:nvSpPr>
        <p:spPr>
          <a:xfrm>
            <a:off x="3347864" y="1613718"/>
            <a:ext cx="381287" cy="250587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Rectangle 16"/>
          <p:cNvSpPr/>
          <p:nvPr/>
        </p:nvSpPr>
        <p:spPr>
          <a:xfrm rot="2700000">
            <a:off x="5491210" y="1472431"/>
            <a:ext cx="260814" cy="46759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83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3528" y="123478"/>
            <a:ext cx="8820472" cy="576064"/>
          </a:xfrm>
        </p:spPr>
        <p:txBody>
          <a:bodyPr/>
          <a:lstStyle/>
          <a:p>
            <a:pPr algn="l"/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23528" y="699542"/>
            <a:ext cx="8820472" cy="288032"/>
          </a:xfrm>
        </p:spPr>
        <p:txBody>
          <a:bodyPr/>
          <a:lstStyle/>
          <a:p>
            <a:pPr algn="l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그룹 9"/>
          <p:cNvGrpSpPr/>
          <p:nvPr/>
        </p:nvGrpSpPr>
        <p:grpSpPr>
          <a:xfrm>
            <a:off x="3010029" y="-9905"/>
            <a:ext cx="6141008" cy="4885911"/>
            <a:chOff x="1092200" y="661988"/>
            <a:chExt cx="6959601" cy="5537200"/>
          </a:xfrm>
          <a:solidFill>
            <a:schemeClr val="bg1">
              <a:lumMod val="95000"/>
            </a:schemeClr>
          </a:solidFill>
        </p:grpSpPr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1092200" y="1743075"/>
              <a:ext cx="5813425" cy="4456113"/>
            </a:xfrm>
            <a:custGeom>
              <a:avLst/>
              <a:gdLst>
                <a:gd name="T0" fmla="*/ 2763 w 3662"/>
                <a:gd name="T1" fmla="*/ 2765 h 2807"/>
                <a:gd name="T2" fmla="*/ 2559 w 3662"/>
                <a:gd name="T3" fmla="*/ 2714 h 2807"/>
                <a:gd name="T4" fmla="*/ 2637 w 3662"/>
                <a:gd name="T5" fmla="*/ 2653 h 2807"/>
                <a:gd name="T6" fmla="*/ 2656 w 3662"/>
                <a:gd name="T7" fmla="*/ 2627 h 2807"/>
                <a:gd name="T8" fmla="*/ 2358 w 3662"/>
                <a:gd name="T9" fmla="*/ 2611 h 2807"/>
                <a:gd name="T10" fmla="*/ 2709 w 3662"/>
                <a:gd name="T11" fmla="*/ 2594 h 2807"/>
                <a:gd name="T12" fmla="*/ 3264 w 3662"/>
                <a:gd name="T13" fmla="*/ 2622 h 2807"/>
                <a:gd name="T14" fmla="*/ 2342 w 3662"/>
                <a:gd name="T15" fmla="*/ 2545 h 2807"/>
                <a:gd name="T16" fmla="*/ 2773 w 3662"/>
                <a:gd name="T17" fmla="*/ 2540 h 2807"/>
                <a:gd name="T18" fmla="*/ 2813 w 3662"/>
                <a:gd name="T19" fmla="*/ 2519 h 2807"/>
                <a:gd name="T20" fmla="*/ 2508 w 3662"/>
                <a:gd name="T21" fmla="*/ 2477 h 2807"/>
                <a:gd name="T22" fmla="*/ 1043 w 3662"/>
                <a:gd name="T23" fmla="*/ 2515 h 2807"/>
                <a:gd name="T24" fmla="*/ 1105 w 3662"/>
                <a:gd name="T25" fmla="*/ 2487 h 2807"/>
                <a:gd name="T26" fmla="*/ 2709 w 3662"/>
                <a:gd name="T27" fmla="*/ 2386 h 2807"/>
                <a:gd name="T28" fmla="*/ 1508 w 3662"/>
                <a:gd name="T29" fmla="*/ 2567 h 2807"/>
                <a:gd name="T30" fmla="*/ 1454 w 3662"/>
                <a:gd name="T31" fmla="*/ 2379 h 2807"/>
                <a:gd name="T32" fmla="*/ 2627 w 3662"/>
                <a:gd name="T33" fmla="*/ 2358 h 2807"/>
                <a:gd name="T34" fmla="*/ 2560 w 3662"/>
                <a:gd name="T35" fmla="*/ 2327 h 2807"/>
                <a:gd name="T36" fmla="*/ 2929 w 3662"/>
                <a:gd name="T37" fmla="*/ 2192 h 2807"/>
                <a:gd name="T38" fmla="*/ 2864 w 3662"/>
                <a:gd name="T39" fmla="*/ 2246 h 2807"/>
                <a:gd name="T40" fmla="*/ 1499 w 3662"/>
                <a:gd name="T41" fmla="*/ 2293 h 2807"/>
                <a:gd name="T42" fmla="*/ 3183 w 3662"/>
                <a:gd name="T43" fmla="*/ 1578 h 2807"/>
                <a:gd name="T44" fmla="*/ 3103 w 3662"/>
                <a:gd name="T45" fmla="*/ 1752 h 2807"/>
                <a:gd name="T46" fmla="*/ 2906 w 3662"/>
                <a:gd name="T47" fmla="*/ 1670 h 2807"/>
                <a:gd name="T48" fmla="*/ 2780 w 3662"/>
                <a:gd name="T49" fmla="*/ 1955 h 2807"/>
                <a:gd name="T50" fmla="*/ 2871 w 3662"/>
                <a:gd name="T51" fmla="*/ 2168 h 2807"/>
                <a:gd name="T52" fmla="*/ 3318 w 3662"/>
                <a:gd name="T53" fmla="*/ 2021 h 2807"/>
                <a:gd name="T54" fmla="*/ 3623 w 3662"/>
                <a:gd name="T55" fmla="*/ 1824 h 2807"/>
                <a:gd name="T56" fmla="*/ 3257 w 3662"/>
                <a:gd name="T57" fmla="*/ 1698 h 2807"/>
                <a:gd name="T58" fmla="*/ 846 w 3662"/>
                <a:gd name="T59" fmla="*/ 1524 h 2807"/>
                <a:gd name="T60" fmla="*/ 745 w 3662"/>
                <a:gd name="T61" fmla="*/ 1129 h 2807"/>
                <a:gd name="T62" fmla="*/ 1515 w 3662"/>
                <a:gd name="T63" fmla="*/ 1080 h 2807"/>
                <a:gd name="T64" fmla="*/ 684 w 3662"/>
                <a:gd name="T65" fmla="*/ 1086 h 2807"/>
                <a:gd name="T66" fmla="*/ 537 w 3662"/>
                <a:gd name="T67" fmla="*/ 1339 h 2807"/>
                <a:gd name="T68" fmla="*/ 443 w 3662"/>
                <a:gd name="T69" fmla="*/ 1290 h 2807"/>
                <a:gd name="T70" fmla="*/ 454 w 3662"/>
                <a:gd name="T71" fmla="*/ 1141 h 2807"/>
                <a:gd name="T72" fmla="*/ 522 w 3662"/>
                <a:gd name="T73" fmla="*/ 1082 h 2807"/>
                <a:gd name="T74" fmla="*/ 649 w 3662"/>
                <a:gd name="T75" fmla="*/ 890 h 2807"/>
                <a:gd name="T76" fmla="*/ 591 w 3662"/>
                <a:gd name="T77" fmla="*/ 871 h 2807"/>
                <a:gd name="T78" fmla="*/ 1958 w 3662"/>
                <a:gd name="T79" fmla="*/ 791 h 2807"/>
                <a:gd name="T80" fmla="*/ 764 w 3662"/>
                <a:gd name="T81" fmla="*/ 803 h 2807"/>
                <a:gd name="T82" fmla="*/ 829 w 3662"/>
                <a:gd name="T83" fmla="*/ 941 h 2807"/>
                <a:gd name="T84" fmla="*/ 963 w 3662"/>
                <a:gd name="T85" fmla="*/ 1162 h 2807"/>
                <a:gd name="T86" fmla="*/ 1047 w 3662"/>
                <a:gd name="T87" fmla="*/ 1283 h 2807"/>
                <a:gd name="T88" fmla="*/ 1009 w 3662"/>
                <a:gd name="T89" fmla="*/ 1398 h 2807"/>
                <a:gd name="T90" fmla="*/ 729 w 3662"/>
                <a:gd name="T91" fmla="*/ 1440 h 2807"/>
                <a:gd name="T92" fmla="*/ 740 w 3662"/>
                <a:gd name="T93" fmla="*/ 1332 h 2807"/>
                <a:gd name="T94" fmla="*/ 742 w 3662"/>
                <a:gd name="T95" fmla="*/ 1192 h 2807"/>
                <a:gd name="T96" fmla="*/ 790 w 3662"/>
                <a:gd name="T97" fmla="*/ 1063 h 2807"/>
                <a:gd name="T98" fmla="*/ 707 w 3662"/>
                <a:gd name="T99" fmla="*/ 1009 h 2807"/>
                <a:gd name="T100" fmla="*/ 642 w 3662"/>
                <a:gd name="T101" fmla="*/ 1002 h 2807"/>
                <a:gd name="T102" fmla="*/ 653 w 3662"/>
                <a:gd name="T103" fmla="*/ 897 h 2807"/>
                <a:gd name="T104" fmla="*/ 675 w 3662"/>
                <a:gd name="T105" fmla="*/ 798 h 2807"/>
                <a:gd name="T106" fmla="*/ 694 w 3662"/>
                <a:gd name="T107" fmla="*/ 761 h 2807"/>
                <a:gd name="T108" fmla="*/ 790 w 3662"/>
                <a:gd name="T109" fmla="*/ 717 h 2807"/>
                <a:gd name="T110" fmla="*/ 2093 w 3662"/>
                <a:gd name="T111" fmla="*/ 743 h 2807"/>
                <a:gd name="T112" fmla="*/ 1951 w 3662"/>
                <a:gd name="T113" fmla="*/ 585 h 2807"/>
                <a:gd name="T114" fmla="*/ 879 w 3662"/>
                <a:gd name="T115" fmla="*/ 578 h 2807"/>
                <a:gd name="T116" fmla="*/ 134 w 3662"/>
                <a:gd name="T117" fmla="*/ 99 h 2807"/>
                <a:gd name="T118" fmla="*/ 365 w 3662"/>
                <a:gd name="T119" fmla="*/ 126 h 2807"/>
                <a:gd name="T120" fmla="*/ 179 w 3662"/>
                <a:gd name="T121" fmla="*/ 323 h 2807"/>
                <a:gd name="T122" fmla="*/ 26 w 3662"/>
                <a:gd name="T123" fmla="*/ 211 h 2807"/>
                <a:gd name="T124" fmla="*/ 71 w 3662"/>
                <a:gd name="T125" fmla="*/ 85 h 2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62" h="2807">
                  <a:moveTo>
                    <a:pt x="2819" y="2756"/>
                  </a:moveTo>
                  <a:lnTo>
                    <a:pt x="2819" y="2775"/>
                  </a:lnTo>
                  <a:lnTo>
                    <a:pt x="2789" y="2782"/>
                  </a:lnTo>
                  <a:lnTo>
                    <a:pt x="2761" y="2791"/>
                  </a:lnTo>
                  <a:lnTo>
                    <a:pt x="2731" y="2801"/>
                  </a:lnTo>
                  <a:lnTo>
                    <a:pt x="2698" y="2807"/>
                  </a:lnTo>
                  <a:lnTo>
                    <a:pt x="2698" y="2801"/>
                  </a:lnTo>
                  <a:lnTo>
                    <a:pt x="2698" y="2798"/>
                  </a:lnTo>
                  <a:lnTo>
                    <a:pt x="2696" y="2794"/>
                  </a:lnTo>
                  <a:lnTo>
                    <a:pt x="2695" y="2791"/>
                  </a:lnTo>
                  <a:lnTo>
                    <a:pt x="2674" y="2794"/>
                  </a:lnTo>
                  <a:lnTo>
                    <a:pt x="2649" y="2796"/>
                  </a:lnTo>
                  <a:lnTo>
                    <a:pt x="2623" y="2796"/>
                  </a:lnTo>
                  <a:lnTo>
                    <a:pt x="2599" y="2794"/>
                  </a:lnTo>
                  <a:lnTo>
                    <a:pt x="2599" y="2772"/>
                  </a:lnTo>
                  <a:lnTo>
                    <a:pt x="2614" y="2768"/>
                  </a:lnTo>
                  <a:lnTo>
                    <a:pt x="2627" y="2763"/>
                  </a:lnTo>
                  <a:lnTo>
                    <a:pt x="2637" y="2761"/>
                  </a:lnTo>
                  <a:lnTo>
                    <a:pt x="2641" y="2761"/>
                  </a:lnTo>
                  <a:lnTo>
                    <a:pt x="2644" y="2763"/>
                  </a:lnTo>
                  <a:lnTo>
                    <a:pt x="2648" y="2765"/>
                  </a:lnTo>
                  <a:lnTo>
                    <a:pt x="2649" y="2768"/>
                  </a:lnTo>
                  <a:lnTo>
                    <a:pt x="2651" y="2772"/>
                  </a:lnTo>
                  <a:lnTo>
                    <a:pt x="2655" y="2773"/>
                  </a:lnTo>
                  <a:lnTo>
                    <a:pt x="2656" y="2775"/>
                  </a:lnTo>
                  <a:lnTo>
                    <a:pt x="2670" y="2777"/>
                  </a:lnTo>
                  <a:lnTo>
                    <a:pt x="2684" y="2773"/>
                  </a:lnTo>
                  <a:lnTo>
                    <a:pt x="2700" y="2768"/>
                  </a:lnTo>
                  <a:lnTo>
                    <a:pt x="2714" y="2765"/>
                  </a:lnTo>
                  <a:lnTo>
                    <a:pt x="2726" y="2761"/>
                  </a:lnTo>
                  <a:lnTo>
                    <a:pt x="2745" y="2759"/>
                  </a:lnTo>
                  <a:lnTo>
                    <a:pt x="2763" y="2765"/>
                  </a:lnTo>
                  <a:lnTo>
                    <a:pt x="2777" y="2770"/>
                  </a:lnTo>
                  <a:lnTo>
                    <a:pt x="2787" y="2772"/>
                  </a:lnTo>
                  <a:lnTo>
                    <a:pt x="2796" y="2766"/>
                  </a:lnTo>
                  <a:lnTo>
                    <a:pt x="2805" y="2761"/>
                  </a:lnTo>
                  <a:lnTo>
                    <a:pt x="2819" y="2756"/>
                  </a:lnTo>
                  <a:close/>
                  <a:moveTo>
                    <a:pt x="2871" y="2707"/>
                  </a:moveTo>
                  <a:lnTo>
                    <a:pt x="2890" y="2707"/>
                  </a:lnTo>
                  <a:lnTo>
                    <a:pt x="2894" y="2711"/>
                  </a:lnTo>
                  <a:lnTo>
                    <a:pt x="2895" y="2714"/>
                  </a:lnTo>
                  <a:lnTo>
                    <a:pt x="2895" y="2716"/>
                  </a:lnTo>
                  <a:lnTo>
                    <a:pt x="2897" y="2719"/>
                  </a:lnTo>
                  <a:lnTo>
                    <a:pt x="2899" y="2726"/>
                  </a:lnTo>
                  <a:lnTo>
                    <a:pt x="2895" y="2726"/>
                  </a:lnTo>
                  <a:lnTo>
                    <a:pt x="2895" y="2730"/>
                  </a:lnTo>
                  <a:lnTo>
                    <a:pt x="2876" y="2726"/>
                  </a:lnTo>
                  <a:lnTo>
                    <a:pt x="2876" y="2749"/>
                  </a:lnTo>
                  <a:lnTo>
                    <a:pt x="2871" y="2749"/>
                  </a:lnTo>
                  <a:lnTo>
                    <a:pt x="2864" y="2739"/>
                  </a:lnTo>
                  <a:lnTo>
                    <a:pt x="2857" y="2730"/>
                  </a:lnTo>
                  <a:lnTo>
                    <a:pt x="2857" y="2726"/>
                  </a:lnTo>
                  <a:lnTo>
                    <a:pt x="2862" y="2725"/>
                  </a:lnTo>
                  <a:lnTo>
                    <a:pt x="2866" y="2723"/>
                  </a:lnTo>
                  <a:lnTo>
                    <a:pt x="2869" y="2721"/>
                  </a:lnTo>
                  <a:lnTo>
                    <a:pt x="2869" y="2718"/>
                  </a:lnTo>
                  <a:lnTo>
                    <a:pt x="2871" y="2714"/>
                  </a:lnTo>
                  <a:lnTo>
                    <a:pt x="2871" y="2707"/>
                  </a:lnTo>
                  <a:close/>
                  <a:moveTo>
                    <a:pt x="2550" y="2707"/>
                  </a:moveTo>
                  <a:lnTo>
                    <a:pt x="2553" y="2709"/>
                  </a:lnTo>
                  <a:lnTo>
                    <a:pt x="2557" y="2709"/>
                  </a:lnTo>
                  <a:lnTo>
                    <a:pt x="2559" y="2711"/>
                  </a:lnTo>
                  <a:lnTo>
                    <a:pt x="2559" y="2712"/>
                  </a:lnTo>
                  <a:lnTo>
                    <a:pt x="2559" y="2714"/>
                  </a:lnTo>
                  <a:lnTo>
                    <a:pt x="2560" y="2718"/>
                  </a:lnTo>
                  <a:lnTo>
                    <a:pt x="2560" y="2721"/>
                  </a:lnTo>
                  <a:lnTo>
                    <a:pt x="2559" y="2723"/>
                  </a:lnTo>
                  <a:lnTo>
                    <a:pt x="2559" y="2725"/>
                  </a:lnTo>
                  <a:lnTo>
                    <a:pt x="2559" y="2725"/>
                  </a:lnTo>
                  <a:lnTo>
                    <a:pt x="2559" y="2726"/>
                  </a:lnTo>
                  <a:lnTo>
                    <a:pt x="2557" y="2730"/>
                  </a:lnTo>
                  <a:lnTo>
                    <a:pt x="2553" y="2730"/>
                  </a:lnTo>
                  <a:lnTo>
                    <a:pt x="2553" y="2726"/>
                  </a:lnTo>
                  <a:lnTo>
                    <a:pt x="2550" y="2725"/>
                  </a:lnTo>
                  <a:lnTo>
                    <a:pt x="2550" y="2723"/>
                  </a:lnTo>
                  <a:lnTo>
                    <a:pt x="2548" y="2721"/>
                  </a:lnTo>
                  <a:lnTo>
                    <a:pt x="2548" y="2719"/>
                  </a:lnTo>
                  <a:lnTo>
                    <a:pt x="2546" y="2718"/>
                  </a:lnTo>
                  <a:lnTo>
                    <a:pt x="2545" y="2714"/>
                  </a:lnTo>
                  <a:lnTo>
                    <a:pt x="2546" y="2712"/>
                  </a:lnTo>
                  <a:lnTo>
                    <a:pt x="2548" y="2712"/>
                  </a:lnTo>
                  <a:lnTo>
                    <a:pt x="2548" y="2711"/>
                  </a:lnTo>
                  <a:lnTo>
                    <a:pt x="2548" y="2709"/>
                  </a:lnTo>
                  <a:lnTo>
                    <a:pt x="2550" y="2707"/>
                  </a:lnTo>
                  <a:close/>
                  <a:moveTo>
                    <a:pt x="2717" y="2653"/>
                  </a:moveTo>
                  <a:lnTo>
                    <a:pt x="2737" y="2656"/>
                  </a:lnTo>
                  <a:lnTo>
                    <a:pt x="2737" y="2672"/>
                  </a:lnTo>
                  <a:lnTo>
                    <a:pt x="2717" y="2672"/>
                  </a:lnTo>
                  <a:lnTo>
                    <a:pt x="2717" y="2653"/>
                  </a:lnTo>
                  <a:close/>
                  <a:moveTo>
                    <a:pt x="2656" y="2641"/>
                  </a:moveTo>
                  <a:lnTo>
                    <a:pt x="2656" y="2653"/>
                  </a:lnTo>
                  <a:lnTo>
                    <a:pt x="2651" y="2653"/>
                  </a:lnTo>
                  <a:lnTo>
                    <a:pt x="2646" y="2655"/>
                  </a:lnTo>
                  <a:lnTo>
                    <a:pt x="2644" y="2655"/>
                  </a:lnTo>
                  <a:lnTo>
                    <a:pt x="2641" y="2655"/>
                  </a:lnTo>
                  <a:lnTo>
                    <a:pt x="2637" y="2653"/>
                  </a:lnTo>
                  <a:lnTo>
                    <a:pt x="2635" y="2651"/>
                  </a:lnTo>
                  <a:lnTo>
                    <a:pt x="2635" y="2649"/>
                  </a:lnTo>
                  <a:lnTo>
                    <a:pt x="2635" y="2649"/>
                  </a:lnTo>
                  <a:lnTo>
                    <a:pt x="2635" y="2648"/>
                  </a:lnTo>
                  <a:lnTo>
                    <a:pt x="2634" y="2644"/>
                  </a:lnTo>
                  <a:lnTo>
                    <a:pt x="2639" y="2644"/>
                  </a:lnTo>
                  <a:lnTo>
                    <a:pt x="2641" y="2644"/>
                  </a:lnTo>
                  <a:lnTo>
                    <a:pt x="2642" y="2644"/>
                  </a:lnTo>
                  <a:lnTo>
                    <a:pt x="2644" y="2644"/>
                  </a:lnTo>
                  <a:lnTo>
                    <a:pt x="2646" y="2644"/>
                  </a:lnTo>
                  <a:lnTo>
                    <a:pt x="2648" y="2643"/>
                  </a:lnTo>
                  <a:lnTo>
                    <a:pt x="2651" y="2643"/>
                  </a:lnTo>
                  <a:lnTo>
                    <a:pt x="2656" y="2641"/>
                  </a:lnTo>
                  <a:close/>
                  <a:moveTo>
                    <a:pt x="2937" y="2618"/>
                  </a:moveTo>
                  <a:lnTo>
                    <a:pt x="2944" y="2618"/>
                  </a:lnTo>
                  <a:lnTo>
                    <a:pt x="2944" y="2653"/>
                  </a:lnTo>
                  <a:lnTo>
                    <a:pt x="2941" y="2656"/>
                  </a:lnTo>
                  <a:lnTo>
                    <a:pt x="2937" y="2660"/>
                  </a:lnTo>
                  <a:lnTo>
                    <a:pt x="2934" y="2662"/>
                  </a:lnTo>
                  <a:lnTo>
                    <a:pt x="2930" y="2665"/>
                  </a:lnTo>
                  <a:lnTo>
                    <a:pt x="2925" y="2667"/>
                  </a:lnTo>
                  <a:lnTo>
                    <a:pt x="2918" y="2669"/>
                  </a:lnTo>
                  <a:lnTo>
                    <a:pt x="2918" y="2660"/>
                  </a:lnTo>
                  <a:lnTo>
                    <a:pt x="2915" y="2649"/>
                  </a:lnTo>
                  <a:lnTo>
                    <a:pt x="2916" y="2641"/>
                  </a:lnTo>
                  <a:lnTo>
                    <a:pt x="2923" y="2632"/>
                  </a:lnTo>
                  <a:lnTo>
                    <a:pt x="2930" y="2625"/>
                  </a:lnTo>
                  <a:lnTo>
                    <a:pt x="2937" y="2618"/>
                  </a:lnTo>
                  <a:close/>
                  <a:moveTo>
                    <a:pt x="2656" y="2618"/>
                  </a:moveTo>
                  <a:lnTo>
                    <a:pt x="2665" y="2618"/>
                  </a:lnTo>
                  <a:lnTo>
                    <a:pt x="2665" y="2627"/>
                  </a:lnTo>
                  <a:lnTo>
                    <a:pt x="2656" y="2627"/>
                  </a:lnTo>
                  <a:lnTo>
                    <a:pt x="2656" y="2618"/>
                  </a:lnTo>
                  <a:close/>
                  <a:moveTo>
                    <a:pt x="2630" y="2599"/>
                  </a:moveTo>
                  <a:lnTo>
                    <a:pt x="2646" y="2599"/>
                  </a:lnTo>
                  <a:lnTo>
                    <a:pt x="2646" y="2602"/>
                  </a:lnTo>
                  <a:lnTo>
                    <a:pt x="2648" y="2606"/>
                  </a:lnTo>
                  <a:lnTo>
                    <a:pt x="2648" y="2609"/>
                  </a:lnTo>
                  <a:lnTo>
                    <a:pt x="2649" y="2615"/>
                  </a:lnTo>
                  <a:lnTo>
                    <a:pt x="2646" y="2616"/>
                  </a:lnTo>
                  <a:lnTo>
                    <a:pt x="2642" y="2616"/>
                  </a:lnTo>
                  <a:lnTo>
                    <a:pt x="2639" y="2618"/>
                  </a:lnTo>
                  <a:lnTo>
                    <a:pt x="2634" y="2618"/>
                  </a:lnTo>
                  <a:lnTo>
                    <a:pt x="2632" y="2615"/>
                  </a:lnTo>
                  <a:lnTo>
                    <a:pt x="2632" y="2609"/>
                  </a:lnTo>
                  <a:lnTo>
                    <a:pt x="2630" y="2606"/>
                  </a:lnTo>
                  <a:lnTo>
                    <a:pt x="2630" y="2599"/>
                  </a:lnTo>
                  <a:close/>
                  <a:moveTo>
                    <a:pt x="2353" y="2599"/>
                  </a:moveTo>
                  <a:lnTo>
                    <a:pt x="2361" y="2599"/>
                  </a:lnTo>
                  <a:lnTo>
                    <a:pt x="2363" y="2601"/>
                  </a:lnTo>
                  <a:lnTo>
                    <a:pt x="2365" y="2601"/>
                  </a:lnTo>
                  <a:lnTo>
                    <a:pt x="2367" y="2602"/>
                  </a:lnTo>
                  <a:lnTo>
                    <a:pt x="2368" y="2602"/>
                  </a:lnTo>
                  <a:lnTo>
                    <a:pt x="2372" y="2602"/>
                  </a:lnTo>
                  <a:lnTo>
                    <a:pt x="2372" y="2608"/>
                  </a:lnTo>
                  <a:lnTo>
                    <a:pt x="2372" y="2611"/>
                  </a:lnTo>
                  <a:lnTo>
                    <a:pt x="2370" y="2615"/>
                  </a:lnTo>
                  <a:lnTo>
                    <a:pt x="2368" y="2618"/>
                  </a:lnTo>
                  <a:lnTo>
                    <a:pt x="2365" y="2618"/>
                  </a:lnTo>
                  <a:lnTo>
                    <a:pt x="2365" y="2616"/>
                  </a:lnTo>
                  <a:lnTo>
                    <a:pt x="2363" y="2616"/>
                  </a:lnTo>
                  <a:lnTo>
                    <a:pt x="2363" y="2616"/>
                  </a:lnTo>
                  <a:lnTo>
                    <a:pt x="2361" y="2615"/>
                  </a:lnTo>
                  <a:lnTo>
                    <a:pt x="2358" y="2611"/>
                  </a:lnTo>
                  <a:lnTo>
                    <a:pt x="2356" y="2608"/>
                  </a:lnTo>
                  <a:lnTo>
                    <a:pt x="2354" y="2604"/>
                  </a:lnTo>
                  <a:lnTo>
                    <a:pt x="2353" y="2599"/>
                  </a:lnTo>
                  <a:close/>
                  <a:moveTo>
                    <a:pt x="2730" y="2587"/>
                  </a:moveTo>
                  <a:lnTo>
                    <a:pt x="2730" y="2613"/>
                  </a:lnTo>
                  <a:lnTo>
                    <a:pt x="2724" y="2632"/>
                  </a:lnTo>
                  <a:lnTo>
                    <a:pt x="2717" y="2649"/>
                  </a:lnTo>
                  <a:lnTo>
                    <a:pt x="2710" y="2649"/>
                  </a:lnTo>
                  <a:lnTo>
                    <a:pt x="2698" y="2634"/>
                  </a:lnTo>
                  <a:lnTo>
                    <a:pt x="2702" y="2632"/>
                  </a:lnTo>
                  <a:lnTo>
                    <a:pt x="2705" y="2630"/>
                  </a:lnTo>
                  <a:lnTo>
                    <a:pt x="2707" y="2629"/>
                  </a:lnTo>
                  <a:lnTo>
                    <a:pt x="2707" y="2629"/>
                  </a:lnTo>
                  <a:lnTo>
                    <a:pt x="2709" y="2627"/>
                  </a:lnTo>
                  <a:lnTo>
                    <a:pt x="2709" y="2623"/>
                  </a:lnTo>
                  <a:lnTo>
                    <a:pt x="2710" y="2618"/>
                  </a:lnTo>
                  <a:lnTo>
                    <a:pt x="2707" y="2618"/>
                  </a:lnTo>
                  <a:lnTo>
                    <a:pt x="2707" y="2615"/>
                  </a:lnTo>
                  <a:lnTo>
                    <a:pt x="2702" y="2616"/>
                  </a:lnTo>
                  <a:lnTo>
                    <a:pt x="2698" y="2616"/>
                  </a:lnTo>
                  <a:lnTo>
                    <a:pt x="2693" y="2618"/>
                  </a:lnTo>
                  <a:lnTo>
                    <a:pt x="2688" y="2618"/>
                  </a:lnTo>
                  <a:lnTo>
                    <a:pt x="2686" y="2615"/>
                  </a:lnTo>
                  <a:lnTo>
                    <a:pt x="2686" y="2615"/>
                  </a:lnTo>
                  <a:lnTo>
                    <a:pt x="2686" y="2613"/>
                  </a:lnTo>
                  <a:lnTo>
                    <a:pt x="2684" y="2613"/>
                  </a:lnTo>
                  <a:lnTo>
                    <a:pt x="2684" y="2611"/>
                  </a:lnTo>
                  <a:lnTo>
                    <a:pt x="2684" y="2602"/>
                  </a:lnTo>
                  <a:lnTo>
                    <a:pt x="2688" y="2602"/>
                  </a:lnTo>
                  <a:lnTo>
                    <a:pt x="2688" y="2599"/>
                  </a:lnTo>
                  <a:lnTo>
                    <a:pt x="2698" y="2597"/>
                  </a:lnTo>
                  <a:lnTo>
                    <a:pt x="2709" y="2594"/>
                  </a:lnTo>
                  <a:lnTo>
                    <a:pt x="2717" y="2590"/>
                  </a:lnTo>
                  <a:lnTo>
                    <a:pt x="2730" y="2587"/>
                  </a:lnTo>
                  <a:close/>
                  <a:moveTo>
                    <a:pt x="3409" y="2583"/>
                  </a:moveTo>
                  <a:lnTo>
                    <a:pt x="3409" y="2592"/>
                  </a:lnTo>
                  <a:lnTo>
                    <a:pt x="3403" y="2597"/>
                  </a:lnTo>
                  <a:lnTo>
                    <a:pt x="3393" y="2606"/>
                  </a:lnTo>
                  <a:lnTo>
                    <a:pt x="3381" y="2615"/>
                  </a:lnTo>
                  <a:lnTo>
                    <a:pt x="3372" y="2625"/>
                  </a:lnTo>
                  <a:lnTo>
                    <a:pt x="3367" y="2630"/>
                  </a:lnTo>
                  <a:lnTo>
                    <a:pt x="3370" y="2632"/>
                  </a:lnTo>
                  <a:lnTo>
                    <a:pt x="3372" y="2632"/>
                  </a:lnTo>
                  <a:lnTo>
                    <a:pt x="3374" y="2634"/>
                  </a:lnTo>
                  <a:lnTo>
                    <a:pt x="3374" y="2636"/>
                  </a:lnTo>
                  <a:lnTo>
                    <a:pt x="3374" y="2637"/>
                  </a:lnTo>
                  <a:lnTo>
                    <a:pt x="3374" y="2641"/>
                  </a:lnTo>
                  <a:lnTo>
                    <a:pt x="3375" y="2644"/>
                  </a:lnTo>
                  <a:lnTo>
                    <a:pt x="3367" y="2648"/>
                  </a:lnTo>
                  <a:lnTo>
                    <a:pt x="3358" y="2648"/>
                  </a:lnTo>
                  <a:lnTo>
                    <a:pt x="3347" y="2649"/>
                  </a:lnTo>
                  <a:lnTo>
                    <a:pt x="3347" y="2663"/>
                  </a:lnTo>
                  <a:lnTo>
                    <a:pt x="3344" y="2663"/>
                  </a:lnTo>
                  <a:lnTo>
                    <a:pt x="3344" y="2669"/>
                  </a:lnTo>
                  <a:lnTo>
                    <a:pt x="3320" y="2670"/>
                  </a:lnTo>
                  <a:lnTo>
                    <a:pt x="3300" y="2672"/>
                  </a:lnTo>
                  <a:lnTo>
                    <a:pt x="3279" y="2672"/>
                  </a:lnTo>
                  <a:lnTo>
                    <a:pt x="3255" y="2669"/>
                  </a:lnTo>
                  <a:lnTo>
                    <a:pt x="3253" y="2653"/>
                  </a:lnTo>
                  <a:lnTo>
                    <a:pt x="3251" y="2634"/>
                  </a:lnTo>
                  <a:lnTo>
                    <a:pt x="3255" y="2630"/>
                  </a:lnTo>
                  <a:lnTo>
                    <a:pt x="3258" y="2627"/>
                  </a:lnTo>
                  <a:lnTo>
                    <a:pt x="3260" y="2623"/>
                  </a:lnTo>
                  <a:lnTo>
                    <a:pt x="3264" y="2622"/>
                  </a:lnTo>
                  <a:lnTo>
                    <a:pt x="3290" y="2622"/>
                  </a:lnTo>
                  <a:lnTo>
                    <a:pt x="3293" y="2608"/>
                  </a:lnTo>
                  <a:lnTo>
                    <a:pt x="3341" y="2611"/>
                  </a:lnTo>
                  <a:lnTo>
                    <a:pt x="3356" y="2604"/>
                  </a:lnTo>
                  <a:lnTo>
                    <a:pt x="3372" y="2597"/>
                  </a:lnTo>
                  <a:lnTo>
                    <a:pt x="3389" y="2588"/>
                  </a:lnTo>
                  <a:lnTo>
                    <a:pt x="3409" y="2583"/>
                  </a:lnTo>
                  <a:close/>
                  <a:moveTo>
                    <a:pt x="2669" y="2550"/>
                  </a:moveTo>
                  <a:lnTo>
                    <a:pt x="2684" y="2550"/>
                  </a:lnTo>
                  <a:lnTo>
                    <a:pt x="2684" y="2569"/>
                  </a:lnTo>
                  <a:lnTo>
                    <a:pt x="2679" y="2569"/>
                  </a:lnTo>
                  <a:lnTo>
                    <a:pt x="2675" y="2566"/>
                  </a:lnTo>
                  <a:lnTo>
                    <a:pt x="2670" y="2562"/>
                  </a:lnTo>
                  <a:lnTo>
                    <a:pt x="2665" y="2560"/>
                  </a:lnTo>
                  <a:lnTo>
                    <a:pt x="2669" y="2550"/>
                  </a:lnTo>
                  <a:close/>
                  <a:moveTo>
                    <a:pt x="2342" y="2545"/>
                  </a:moveTo>
                  <a:lnTo>
                    <a:pt x="2344" y="2555"/>
                  </a:lnTo>
                  <a:lnTo>
                    <a:pt x="2347" y="2566"/>
                  </a:lnTo>
                  <a:lnTo>
                    <a:pt x="2349" y="2573"/>
                  </a:lnTo>
                  <a:lnTo>
                    <a:pt x="2349" y="2576"/>
                  </a:lnTo>
                  <a:lnTo>
                    <a:pt x="2346" y="2578"/>
                  </a:lnTo>
                  <a:lnTo>
                    <a:pt x="2340" y="2578"/>
                  </a:lnTo>
                  <a:lnTo>
                    <a:pt x="2337" y="2576"/>
                  </a:lnTo>
                  <a:lnTo>
                    <a:pt x="2333" y="2573"/>
                  </a:lnTo>
                  <a:lnTo>
                    <a:pt x="2330" y="2569"/>
                  </a:lnTo>
                  <a:lnTo>
                    <a:pt x="2326" y="2562"/>
                  </a:lnTo>
                  <a:lnTo>
                    <a:pt x="2325" y="2557"/>
                  </a:lnTo>
                  <a:lnTo>
                    <a:pt x="2323" y="2550"/>
                  </a:lnTo>
                  <a:lnTo>
                    <a:pt x="2326" y="2548"/>
                  </a:lnTo>
                  <a:lnTo>
                    <a:pt x="2330" y="2547"/>
                  </a:lnTo>
                  <a:lnTo>
                    <a:pt x="2335" y="2547"/>
                  </a:lnTo>
                  <a:lnTo>
                    <a:pt x="2342" y="2545"/>
                  </a:lnTo>
                  <a:close/>
                  <a:moveTo>
                    <a:pt x="2641" y="2534"/>
                  </a:moveTo>
                  <a:lnTo>
                    <a:pt x="2656" y="2534"/>
                  </a:lnTo>
                  <a:lnTo>
                    <a:pt x="2660" y="2545"/>
                  </a:lnTo>
                  <a:lnTo>
                    <a:pt x="2665" y="2545"/>
                  </a:lnTo>
                  <a:lnTo>
                    <a:pt x="2665" y="2550"/>
                  </a:lnTo>
                  <a:lnTo>
                    <a:pt x="2646" y="2550"/>
                  </a:lnTo>
                  <a:lnTo>
                    <a:pt x="2646" y="2541"/>
                  </a:lnTo>
                  <a:lnTo>
                    <a:pt x="2644" y="2540"/>
                  </a:lnTo>
                  <a:lnTo>
                    <a:pt x="2642" y="2540"/>
                  </a:lnTo>
                  <a:lnTo>
                    <a:pt x="2642" y="2538"/>
                  </a:lnTo>
                  <a:lnTo>
                    <a:pt x="2642" y="2536"/>
                  </a:lnTo>
                  <a:lnTo>
                    <a:pt x="2641" y="2534"/>
                  </a:lnTo>
                  <a:close/>
                  <a:moveTo>
                    <a:pt x="2466" y="2533"/>
                  </a:moveTo>
                  <a:lnTo>
                    <a:pt x="2449" y="2534"/>
                  </a:lnTo>
                  <a:lnTo>
                    <a:pt x="2435" y="2541"/>
                  </a:lnTo>
                  <a:lnTo>
                    <a:pt x="2459" y="2547"/>
                  </a:lnTo>
                  <a:lnTo>
                    <a:pt x="2482" y="2555"/>
                  </a:lnTo>
                  <a:lnTo>
                    <a:pt x="2506" y="2560"/>
                  </a:lnTo>
                  <a:lnTo>
                    <a:pt x="2506" y="2545"/>
                  </a:lnTo>
                  <a:lnTo>
                    <a:pt x="2511" y="2545"/>
                  </a:lnTo>
                  <a:lnTo>
                    <a:pt x="2513" y="2545"/>
                  </a:lnTo>
                  <a:lnTo>
                    <a:pt x="2515" y="2543"/>
                  </a:lnTo>
                  <a:lnTo>
                    <a:pt x="2517" y="2543"/>
                  </a:lnTo>
                  <a:lnTo>
                    <a:pt x="2518" y="2541"/>
                  </a:lnTo>
                  <a:lnTo>
                    <a:pt x="2501" y="2538"/>
                  </a:lnTo>
                  <a:lnTo>
                    <a:pt x="2483" y="2534"/>
                  </a:lnTo>
                  <a:lnTo>
                    <a:pt x="2466" y="2533"/>
                  </a:lnTo>
                  <a:close/>
                  <a:moveTo>
                    <a:pt x="2775" y="2529"/>
                  </a:moveTo>
                  <a:lnTo>
                    <a:pt x="2775" y="2534"/>
                  </a:lnTo>
                  <a:lnTo>
                    <a:pt x="2775" y="2536"/>
                  </a:lnTo>
                  <a:lnTo>
                    <a:pt x="2773" y="2538"/>
                  </a:lnTo>
                  <a:lnTo>
                    <a:pt x="2773" y="2540"/>
                  </a:lnTo>
                  <a:lnTo>
                    <a:pt x="2771" y="2541"/>
                  </a:lnTo>
                  <a:lnTo>
                    <a:pt x="2766" y="2547"/>
                  </a:lnTo>
                  <a:lnTo>
                    <a:pt x="2761" y="2550"/>
                  </a:lnTo>
                  <a:lnTo>
                    <a:pt x="2754" y="2552"/>
                  </a:lnTo>
                  <a:lnTo>
                    <a:pt x="2745" y="2553"/>
                  </a:lnTo>
                  <a:lnTo>
                    <a:pt x="2745" y="2534"/>
                  </a:lnTo>
                  <a:lnTo>
                    <a:pt x="2775" y="2529"/>
                  </a:lnTo>
                  <a:close/>
                  <a:moveTo>
                    <a:pt x="918" y="2515"/>
                  </a:moveTo>
                  <a:lnTo>
                    <a:pt x="918" y="2519"/>
                  </a:lnTo>
                  <a:lnTo>
                    <a:pt x="920" y="2522"/>
                  </a:lnTo>
                  <a:lnTo>
                    <a:pt x="920" y="2527"/>
                  </a:lnTo>
                  <a:lnTo>
                    <a:pt x="921" y="2534"/>
                  </a:lnTo>
                  <a:lnTo>
                    <a:pt x="921" y="2536"/>
                  </a:lnTo>
                  <a:lnTo>
                    <a:pt x="923" y="2536"/>
                  </a:lnTo>
                  <a:lnTo>
                    <a:pt x="923" y="2536"/>
                  </a:lnTo>
                  <a:lnTo>
                    <a:pt x="923" y="2536"/>
                  </a:lnTo>
                  <a:lnTo>
                    <a:pt x="921" y="2538"/>
                  </a:lnTo>
                  <a:lnTo>
                    <a:pt x="916" y="2543"/>
                  </a:lnTo>
                  <a:lnTo>
                    <a:pt x="911" y="2547"/>
                  </a:lnTo>
                  <a:lnTo>
                    <a:pt x="906" y="2552"/>
                  </a:lnTo>
                  <a:lnTo>
                    <a:pt x="902" y="2557"/>
                  </a:lnTo>
                  <a:lnTo>
                    <a:pt x="895" y="2555"/>
                  </a:lnTo>
                  <a:lnTo>
                    <a:pt x="890" y="2555"/>
                  </a:lnTo>
                  <a:lnTo>
                    <a:pt x="883" y="2553"/>
                  </a:lnTo>
                  <a:lnTo>
                    <a:pt x="874" y="2553"/>
                  </a:lnTo>
                  <a:lnTo>
                    <a:pt x="874" y="2529"/>
                  </a:lnTo>
                  <a:lnTo>
                    <a:pt x="888" y="2524"/>
                  </a:lnTo>
                  <a:lnTo>
                    <a:pt x="900" y="2519"/>
                  </a:lnTo>
                  <a:lnTo>
                    <a:pt x="918" y="2515"/>
                  </a:lnTo>
                  <a:close/>
                  <a:moveTo>
                    <a:pt x="2787" y="2510"/>
                  </a:moveTo>
                  <a:lnTo>
                    <a:pt x="2810" y="2515"/>
                  </a:lnTo>
                  <a:lnTo>
                    <a:pt x="2813" y="2519"/>
                  </a:lnTo>
                  <a:lnTo>
                    <a:pt x="2815" y="2520"/>
                  </a:lnTo>
                  <a:lnTo>
                    <a:pt x="2817" y="2522"/>
                  </a:lnTo>
                  <a:lnTo>
                    <a:pt x="2820" y="2526"/>
                  </a:lnTo>
                  <a:lnTo>
                    <a:pt x="2822" y="2529"/>
                  </a:lnTo>
                  <a:lnTo>
                    <a:pt x="2794" y="2529"/>
                  </a:lnTo>
                  <a:lnTo>
                    <a:pt x="2792" y="2533"/>
                  </a:lnTo>
                  <a:lnTo>
                    <a:pt x="2789" y="2533"/>
                  </a:lnTo>
                  <a:lnTo>
                    <a:pt x="2785" y="2533"/>
                  </a:lnTo>
                  <a:lnTo>
                    <a:pt x="2780" y="2534"/>
                  </a:lnTo>
                  <a:lnTo>
                    <a:pt x="2780" y="2527"/>
                  </a:lnTo>
                  <a:lnTo>
                    <a:pt x="2782" y="2522"/>
                  </a:lnTo>
                  <a:lnTo>
                    <a:pt x="2784" y="2519"/>
                  </a:lnTo>
                  <a:lnTo>
                    <a:pt x="2785" y="2515"/>
                  </a:lnTo>
                  <a:lnTo>
                    <a:pt x="2787" y="2510"/>
                  </a:lnTo>
                  <a:close/>
                  <a:moveTo>
                    <a:pt x="2569" y="2506"/>
                  </a:moveTo>
                  <a:lnTo>
                    <a:pt x="2569" y="2515"/>
                  </a:lnTo>
                  <a:lnTo>
                    <a:pt x="2576" y="2515"/>
                  </a:lnTo>
                  <a:lnTo>
                    <a:pt x="2576" y="2510"/>
                  </a:lnTo>
                  <a:lnTo>
                    <a:pt x="2569" y="2506"/>
                  </a:lnTo>
                  <a:close/>
                  <a:moveTo>
                    <a:pt x="2496" y="2464"/>
                  </a:moveTo>
                  <a:lnTo>
                    <a:pt x="2496" y="2477"/>
                  </a:lnTo>
                  <a:lnTo>
                    <a:pt x="2489" y="2477"/>
                  </a:lnTo>
                  <a:lnTo>
                    <a:pt x="2483" y="2477"/>
                  </a:lnTo>
                  <a:lnTo>
                    <a:pt x="2480" y="2478"/>
                  </a:lnTo>
                  <a:lnTo>
                    <a:pt x="2477" y="2480"/>
                  </a:lnTo>
                  <a:lnTo>
                    <a:pt x="2477" y="2484"/>
                  </a:lnTo>
                  <a:lnTo>
                    <a:pt x="2497" y="2485"/>
                  </a:lnTo>
                  <a:lnTo>
                    <a:pt x="2513" y="2491"/>
                  </a:lnTo>
                  <a:lnTo>
                    <a:pt x="2531" y="2496"/>
                  </a:lnTo>
                  <a:lnTo>
                    <a:pt x="2531" y="2492"/>
                  </a:lnTo>
                  <a:lnTo>
                    <a:pt x="2517" y="2485"/>
                  </a:lnTo>
                  <a:lnTo>
                    <a:pt x="2508" y="2477"/>
                  </a:lnTo>
                  <a:lnTo>
                    <a:pt x="2499" y="2464"/>
                  </a:lnTo>
                  <a:lnTo>
                    <a:pt x="2496" y="2464"/>
                  </a:lnTo>
                  <a:close/>
                  <a:moveTo>
                    <a:pt x="2714" y="2452"/>
                  </a:moveTo>
                  <a:lnTo>
                    <a:pt x="2733" y="2457"/>
                  </a:lnTo>
                  <a:lnTo>
                    <a:pt x="2735" y="2471"/>
                  </a:lnTo>
                  <a:lnTo>
                    <a:pt x="2735" y="2482"/>
                  </a:lnTo>
                  <a:lnTo>
                    <a:pt x="2733" y="2496"/>
                  </a:lnTo>
                  <a:lnTo>
                    <a:pt x="2723" y="2496"/>
                  </a:lnTo>
                  <a:lnTo>
                    <a:pt x="2721" y="2491"/>
                  </a:lnTo>
                  <a:lnTo>
                    <a:pt x="2721" y="2485"/>
                  </a:lnTo>
                  <a:lnTo>
                    <a:pt x="2723" y="2480"/>
                  </a:lnTo>
                  <a:lnTo>
                    <a:pt x="2723" y="2477"/>
                  </a:lnTo>
                  <a:lnTo>
                    <a:pt x="2723" y="2473"/>
                  </a:lnTo>
                  <a:lnTo>
                    <a:pt x="2721" y="2470"/>
                  </a:lnTo>
                  <a:lnTo>
                    <a:pt x="2717" y="2468"/>
                  </a:lnTo>
                  <a:lnTo>
                    <a:pt x="2714" y="2466"/>
                  </a:lnTo>
                  <a:lnTo>
                    <a:pt x="2712" y="2464"/>
                  </a:lnTo>
                  <a:lnTo>
                    <a:pt x="2709" y="2461"/>
                  </a:lnTo>
                  <a:lnTo>
                    <a:pt x="2707" y="2457"/>
                  </a:lnTo>
                  <a:lnTo>
                    <a:pt x="2710" y="2456"/>
                  </a:lnTo>
                  <a:lnTo>
                    <a:pt x="2710" y="2456"/>
                  </a:lnTo>
                  <a:lnTo>
                    <a:pt x="2712" y="2456"/>
                  </a:lnTo>
                  <a:lnTo>
                    <a:pt x="2712" y="2454"/>
                  </a:lnTo>
                  <a:lnTo>
                    <a:pt x="2714" y="2452"/>
                  </a:lnTo>
                  <a:close/>
                  <a:moveTo>
                    <a:pt x="1033" y="2449"/>
                  </a:moveTo>
                  <a:lnTo>
                    <a:pt x="1040" y="2461"/>
                  </a:lnTo>
                  <a:lnTo>
                    <a:pt x="1050" y="2471"/>
                  </a:lnTo>
                  <a:lnTo>
                    <a:pt x="1057" y="2482"/>
                  </a:lnTo>
                  <a:lnTo>
                    <a:pt x="1063" y="2496"/>
                  </a:lnTo>
                  <a:lnTo>
                    <a:pt x="1054" y="2501"/>
                  </a:lnTo>
                  <a:lnTo>
                    <a:pt x="1049" y="2508"/>
                  </a:lnTo>
                  <a:lnTo>
                    <a:pt x="1043" y="2515"/>
                  </a:lnTo>
                  <a:lnTo>
                    <a:pt x="1037" y="2519"/>
                  </a:lnTo>
                  <a:lnTo>
                    <a:pt x="1024" y="2522"/>
                  </a:lnTo>
                  <a:lnTo>
                    <a:pt x="1021" y="2519"/>
                  </a:lnTo>
                  <a:lnTo>
                    <a:pt x="1017" y="2515"/>
                  </a:lnTo>
                  <a:lnTo>
                    <a:pt x="1012" y="2513"/>
                  </a:lnTo>
                  <a:lnTo>
                    <a:pt x="1009" y="2510"/>
                  </a:lnTo>
                  <a:lnTo>
                    <a:pt x="1005" y="2508"/>
                  </a:lnTo>
                  <a:lnTo>
                    <a:pt x="1002" y="2503"/>
                  </a:lnTo>
                  <a:lnTo>
                    <a:pt x="1000" y="2501"/>
                  </a:lnTo>
                  <a:lnTo>
                    <a:pt x="1000" y="2499"/>
                  </a:lnTo>
                  <a:lnTo>
                    <a:pt x="998" y="2498"/>
                  </a:lnTo>
                  <a:lnTo>
                    <a:pt x="998" y="2496"/>
                  </a:lnTo>
                  <a:lnTo>
                    <a:pt x="998" y="2492"/>
                  </a:lnTo>
                  <a:lnTo>
                    <a:pt x="979" y="2492"/>
                  </a:lnTo>
                  <a:lnTo>
                    <a:pt x="977" y="2487"/>
                  </a:lnTo>
                  <a:lnTo>
                    <a:pt x="975" y="2484"/>
                  </a:lnTo>
                  <a:lnTo>
                    <a:pt x="975" y="2478"/>
                  </a:lnTo>
                  <a:lnTo>
                    <a:pt x="975" y="2473"/>
                  </a:lnTo>
                  <a:lnTo>
                    <a:pt x="989" y="2466"/>
                  </a:lnTo>
                  <a:lnTo>
                    <a:pt x="1002" y="2459"/>
                  </a:lnTo>
                  <a:lnTo>
                    <a:pt x="1016" y="2452"/>
                  </a:lnTo>
                  <a:lnTo>
                    <a:pt x="1033" y="2449"/>
                  </a:lnTo>
                  <a:close/>
                  <a:moveTo>
                    <a:pt x="1096" y="2445"/>
                  </a:moveTo>
                  <a:lnTo>
                    <a:pt x="1110" y="2447"/>
                  </a:lnTo>
                  <a:lnTo>
                    <a:pt x="1120" y="2452"/>
                  </a:lnTo>
                  <a:lnTo>
                    <a:pt x="1124" y="2464"/>
                  </a:lnTo>
                  <a:lnTo>
                    <a:pt x="1126" y="2477"/>
                  </a:lnTo>
                  <a:lnTo>
                    <a:pt x="1124" y="2484"/>
                  </a:lnTo>
                  <a:lnTo>
                    <a:pt x="1120" y="2485"/>
                  </a:lnTo>
                  <a:lnTo>
                    <a:pt x="1117" y="2487"/>
                  </a:lnTo>
                  <a:lnTo>
                    <a:pt x="1112" y="2487"/>
                  </a:lnTo>
                  <a:lnTo>
                    <a:pt x="1105" y="2487"/>
                  </a:lnTo>
                  <a:lnTo>
                    <a:pt x="1105" y="2473"/>
                  </a:lnTo>
                  <a:lnTo>
                    <a:pt x="1098" y="2471"/>
                  </a:lnTo>
                  <a:lnTo>
                    <a:pt x="1092" y="2470"/>
                  </a:lnTo>
                  <a:lnTo>
                    <a:pt x="1087" y="2468"/>
                  </a:lnTo>
                  <a:lnTo>
                    <a:pt x="1084" y="2464"/>
                  </a:lnTo>
                  <a:lnTo>
                    <a:pt x="1080" y="2461"/>
                  </a:lnTo>
                  <a:lnTo>
                    <a:pt x="1078" y="2454"/>
                  </a:lnTo>
                  <a:lnTo>
                    <a:pt x="1078" y="2445"/>
                  </a:lnTo>
                  <a:lnTo>
                    <a:pt x="1096" y="2445"/>
                  </a:lnTo>
                  <a:close/>
                  <a:moveTo>
                    <a:pt x="2714" y="2381"/>
                  </a:moveTo>
                  <a:lnTo>
                    <a:pt x="2737" y="2384"/>
                  </a:lnTo>
                  <a:lnTo>
                    <a:pt x="2740" y="2388"/>
                  </a:lnTo>
                  <a:lnTo>
                    <a:pt x="2742" y="2391"/>
                  </a:lnTo>
                  <a:lnTo>
                    <a:pt x="2744" y="2393"/>
                  </a:lnTo>
                  <a:lnTo>
                    <a:pt x="2745" y="2396"/>
                  </a:lnTo>
                  <a:lnTo>
                    <a:pt x="2747" y="2402"/>
                  </a:lnTo>
                  <a:lnTo>
                    <a:pt x="2749" y="2407"/>
                  </a:lnTo>
                  <a:lnTo>
                    <a:pt x="2745" y="2409"/>
                  </a:lnTo>
                  <a:lnTo>
                    <a:pt x="2742" y="2410"/>
                  </a:lnTo>
                  <a:lnTo>
                    <a:pt x="2738" y="2412"/>
                  </a:lnTo>
                  <a:lnTo>
                    <a:pt x="2733" y="2414"/>
                  </a:lnTo>
                  <a:lnTo>
                    <a:pt x="2730" y="2414"/>
                  </a:lnTo>
                  <a:lnTo>
                    <a:pt x="2723" y="2416"/>
                  </a:lnTo>
                  <a:lnTo>
                    <a:pt x="2716" y="2409"/>
                  </a:lnTo>
                  <a:lnTo>
                    <a:pt x="2709" y="2407"/>
                  </a:lnTo>
                  <a:lnTo>
                    <a:pt x="2702" y="2405"/>
                  </a:lnTo>
                  <a:lnTo>
                    <a:pt x="2691" y="2403"/>
                  </a:lnTo>
                  <a:lnTo>
                    <a:pt x="2695" y="2391"/>
                  </a:lnTo>
                  <a:lnTo>
                    <a:pt x="2700" y="2391"/>
                  </a:lnTo>
                  <a:lnTo>
                    <a:pt x="2705" y="2389"/>
                  </a:lnTo>
                  <a:lnTo>
                    <a:pt x="2707" y="2388"/>
                  </a:lnTo>
                  <a:lnTo>
                    <a:pt x="2709" y="2386"/>
                  </a:lnTo>
                  <a:lnTo>
                    <a:pt x="2712" y="2384"/>
                  </a:lnTo>
                  <a:lnTo>
                    <a:pt x="2714" y="2381"/>
                  </a:lnTo>
                  <a:close/>
                  <a:moveTo>
                    <a:pt x="1475" y="2361"/>
                  </a:moveTo>
                  <a:lnTo>
                    <a:pt x="1492" y="2361"/>
                  </a:lnTo>
                  <a:lnTo>
                    <a:pt x="1506" y="2365"/>
                  </a:lnTo>
                  <a:lnTo>
                    <a:pt x="1520" y="2368"/>
                  </a:lnTo>
                  <a:lnTo>
                    <a:pt x="1525" y="2386"/>
                  </a:lnTo>
                  <a:lnTo>
                    <a:pt x="1534" y="2400"/>
                  </a:lnTo>
                  <a:lnTo>
                    <a:pt x="1539" y="2416"/>
                  </a:lnTo>
                  <a:lnTo>
                    <a:pt x="1541" y="2430"/>
                  </a:lnTo>
                  <a:lnTo>
                    <a:pt x="1537" y="2442"/>
                  </a:lnTo>
                  <a:lnTo>
                    <a:pt x="1532" y="2452"/>
                  </a:lnTo>
                  <a:lnTo>
                    <a:pt x="1527" y="2461"/>
                  </a:lnTo>
                  <a:lnTo>
                    <a:pt x="1527" y="2463"/>
                  </a:lnTo>
                  <a:lnTo>
                    <a:pt x="1529" y="2464"/>
                  </a:lnTo>
                  <a:lnTo>
                    <a:pt x="1530" y="2466"/>
                  </a:lnTo>
                  <a:lnTo>
                    <a:pt x="1532" y="2466"/>
                  </a:lnTo>
                  <a:lnTo>
                    <a:pt x="1534" y="2468"/>
                  </a:lnTo>
                  <a:lnTo>
                    <a:pt x="1536" y="2468"/>
                  </a:lnTo>
                  <a:lnTo>
                    <a:pt x="1536" y="2475"/>
                  </a:lnTo>
                  <a:lnTo>
                    <a:pt x="1536" y="2478"/>
                  </a:lnTo>
                  <a:lnTo>
                    <a:pt x="1534" y="2484"/>
                  </a:lnTo>
                  <a:lnTo>
                    <a:pt x="1532" y="2487"/>
                  </a:lnTo>
                  <a:lnTo>
                    <a:pt x="1530" y="2489"/>
                  </a:lnTo>
                  <a:lnTo>
                    <a:pt x="1529" y="2492"/>
                  </a:lnTo>
                  <a:lnTo>
                    <a:pt x="1527" y="2496"/>
                  </a:lnTo>
                  <a:lnTo>
                    <a:pt x="1525" y="2515"/>
                  </a:lnTo>
                  <a:lnTo>
                    <a:pt x="1525" y="2533"/>
                  </a:lnTo>
                  <a:lnTo>
                    <a:pt x="1525" y="2550"/>
                  </a:lnTo>
                  <a:lnTo>
                    <a:pt x="1520" y="2564"/>
                  </a:lnTo>
                  <a:lnTo>
                    <a:pt x="1515" y="2567"/>
                  </a:lnTo>
                  <a:lnTo>
                    <a:pt x="1508" y="2567"/>
                  </a:lnTo>
                  <a:lnTo>
                    <a:pt x="1501" y="2569"/>
                  </a:lnTo>
                  <a:lnTo>
                    <a:pt x="1494" y="2569"/>
                  </a:lnTo>
                  <a:lnTo>
                    <a:pt x="1492" y="2567"/>
                  </a:lnTo>
                  <a:lnTo>
                    <a:pt x="1492" y="2566"/>
                  </a:lnTo>
                  <a:lnTo>
                    <a:pt x="1490" y="2562"/>
                  </a:lnTo>
                  <a:lnTo>
                    <a:pt x="1489" y="2560"/>
                  </a:lnTo>
                  <a:lnTo>
                    <a:pt x="1487" y="2560"/>
                  </a:lnTo>
                  <a:lnTo>
                    <a:pt x="1485" y="2560"/>
                  </a:lnTo>
                  <a:lnTo>
                    <a:pt x="1485" y="2564"/>
                  </a:lnTo>
                  <a:lnTo>
                    <a:pt x="1478" y="2574"/>
                  </a:lnTo>
                  <a:lnTo>
                    <a:pt x="1473" y="2581"/>
                  </a:lnTo>
                  <a:lnTo>
                    <a:pt x="1468" y="2585"/>
                  </a:lnTo>
                  <a:lnTo>
                    <a:pt x="1457" y="2587"/>
                  </a:lnTo>
                  <a:lnTo>
                    <a:pt x="1440" y="2587"/>
                  </a:lnTo>
                  <a:lnTo>
                    <a:pt x="1429" y="2574"/>
                  </a:lnTo>
                  <a:lnTo>
                    <a:pt x="1424" y="2566"/>
                  </a:lnTo>
                  <a:lnTo>
                    <a:pt x="1421" y="2553"/>
                  </a:lnTo>
                  <a:lnTo>
                    <a:pt x="1421" y="2538"/>
                  </a:lnTo>
                  <a:lnTo>
                    <a:pt x="1421" y="2515"/>
                  </a:lnTo>
                  <a:lnTo>
                    <a:pt x="1422" y="2508"/>
                  </a:lnTo>
                  <a:lnTo>
                    <a:pt x="1422" y="2496"/>
                  </a:lnTo>
                  <a:lnTo>
                    <a:pt x="1424" y="2480"/>
                  </a:lnTo>
                  <a:lnTo>
                    <a:pt x="1424" y="2463"/>
                  </a:lnTo>
                  <a:lnTo>
                    <a:pt x="1422" y="2449"/>
                  </a:lnTo>
                  <a:lnTo>
                    <a:pt x="1421" y="2442"/>
                  </a:lnTo>
                  <a:lnTo>
                    <a:pt x="1405" y="2435"/>
                  </a:lnTo>
                  <a:lnTo>
                    <a:pt x="1405" y="2391"/>
                  </a:lnTo>
                  <a:lnTo>
                    <a:pt x="1408" y="2391"/>
                  </a:lnTo>
                  <a:lnTo>
                    <a:pt x="1408" y="2388"/>
                  </a:lnTo>
                  <a:lnTo>
                    <a:pt x="1427" y="2388"/>
                  </a:lnTo>
                  <a:lnTo>
                    <a:pt x="1443" y="2384"/>
                  </a:lnTo>
                  <a:lnTo>
                    <a:pt x="1454" y="2379"/>
                  </a:lnTo>
                  <a:lnTo>
                    <a:pt x="1464" y="2370"/>
                  </a:lnTo>
                  <a:lnTo>
                    <a:pt x="1475" y="2361"/>
                  </a:lnTo>
                  <a:close/>
                  <a:moveTo>
                    <a:pt x="2499" y="2353"/>
                  </a:moveTo>
                  <a:lnTo>
                    <a:pt x="2503" y="2355"/>
                  </a:lnTo>
                  <a:lnTo>
                    <a:pt x="2504" y="2355"/>
                  </a:lnTo>
                  <a:lnTo>
                    <a:pt x="2504" y="2356"/>
                  </a:lnTo>
                  <a:lnTo>
                    <a:pt x="2504" y="2356"/>
                  </a:lnTo>
                  <a:lnTo>
                    <a:pt x="2504" y="2356"/>
                  </a:lnTo>
                  <a:lnTo>
                    <a:pt x="2506" y="2358"/>
                  </a:lnTo>
                  <a:lnTo>
                    <a:pt x="2506" y="2361"/>
                  </a:lnTo>
                  <a:lnTo>
                    <a:pt x="2511" y="2361"/>
                  </a:lnTo>
                  <a:lnTo>
                    <a:pt x="2511" y="2363"/>
                  </a:lnTo>
                  <a:lnTo>
                    <a:pt x="2511" y="2363"/>
                  </a:lnTo>
                  <a:lnTo>
                    <a:pt x="2510" y="2365"/>
                  </a:lnTo>
                  <a:lnTo>
                    <a:pt x="2508" y="2365"/>
                  </a:lnTo>
                  <a:lnTo>
                    <a:pt x="2508" y="2365"/>
                  </a:lnTo>
                  <a:lnTo>
                    <a:pt x="2506" y="2365"/>
                  </a:lnTo>
                  <a:lnTo>
                    <a:pt x="2506" y="2367"/>
                  </a:lnTo>
                  <a:lnTo>
                    <a:pt x="2506" y="2367"/>
                  </a:lnTo>
                  <a:lnTo>
                    <a:pt x="2504" y="2368"/>
                  </a:lnTo>
                  <a:lnTo>
                    <a:pt x="2504" y="2368"/>
                  </a:lnTo>
                  <a:lnTo>
                    <a:pt x="2503" y="2368"/>
                  </a:lnTo>
                  <a:lnTo>
                    <a:pt x="2499" y="2368"/>
                  </a:lnTo>
                  <a:lnTo>
                    <a:pt x="2499" y="2365"/>
                  </a:lnTo>
                  <a:lnTo>
                    <a:pt x="2496" y="2365"/>
                  </a:lnTo>
                  <a:lnTo>
                    <a:pt x="2499" y="2353"/>
                  </a:lnTo>
                  <a:close/>
                  <a:moveTo>
                    <a:pt x="2630" y="2334"/>
                  </a:moveTo>
                  <a:lnTo>
                    <a:pt x="2637" y="2334"/>
                  </a:lnTo>
                  <a:lnTo>
                    <a:pt x="2637" y="2353"/>
                  </a:lnTo>
                  <a:lnTo>
                    <a:pt x="2634" y="2353"/>
                  </a:lnTo>
                  <a:lnTo>
                    <a:pt x="2634" y="2358"/>
                  </a:lnTo>
                  <a:lnTo>
                    <a:pt x="2627" y="2358"/>
                  </a:lnTo>
                  <a:lnTo>
                    <a:pt x="2625" y="2353"/>
                  </a:lnTo>
                  <a:lnTo>
                    <a:pt x="2623" y="2349"/>
                  </a:lnTo>
                  <a:lnTo>
                    <a:pt x="2621" y="2346"/>
                  </a:lnTo>
                  <a:lnTo>
                    <a:pt x="2620" y="2342"/>
                  </a:lnTo>
                  <a:lnTo>
                    <a:pt x="2618" y="2339"/>
                  </a:lnTo>
                  <a:lnTo>
                    <a:pt x="2621" y="2337"/>
                  </a:lnTo>
                  <a:lnTo>
                    <a:pt x="2625" y="2337"/>
                  </a:lnTo>
                  <a:lnTo>
                    <a:pt x="2627" y="2337"/>
                  </a:lnTo>
                  <a:lnTo>
                    <a:pt x="2628" y="2335"/>
                  </a:lnTo>
                  <a:lnTo>
                    <a:pt x="2630" y="2334"/>
                  </a:lnTo>
                  <a:close/>
                  <a:moveTo>
                    <a:pt x="2560" y="2327"/>
                  </a:moveTo>
                  <a:lnTo>
                    <a:pt x="2564" y="2327"/>
                  </a:lnTo>
                  <a:lnTo>
                    <a:pt x="2567" y="2328"/>
                  </a:lnTo>
                  <a:lnTo>
                    <a:pt x="2569" y="2328"/>
                  </a:lnTo>
                  <a:lnTo>
                    <a:pt x="2571" y="2328"/>
                  </a:lnTo>
                  <a:lnTo>
                    <a:pt x="2573" y="2330"/>
                  </a:lnTo>
                  <a:lnTo>
                    <a:pt x="2574" y="2332"/>
                  </a:lnTo>
                  <a:lnTo>
                    <a:pt x="2574" y="2334"/>
                  </a:lnTo>
                  <a:lnTo>
                    <a:pt x="2574" y="2335"/>
                  </a:lnTo>
                  <a:lnTo>
                    <a:pt x="2576" y="2339"/>
                  </a:lnTo>
                  <a:lnTo>
                    <a:pt x="2576" y="2342"/>
                  </a:lnTo>
                  <a:lnTo>
                    <a:pt x="2573" y="2342"/>
                  </a:lnTo>
                  <a:lnTo>
                    <a:pt x="2573" y="2346"/>
                  </a:lnTo>
                  <a:lnTo>
                    <a:pt x="2569" y="2344"/>
                  </a:lnTo>
                  <a:lnTo>
                    <a:pt x="2567" y="2344"/>
                  </a:lnTo>
                  <a:lnTo>
                    <a:pt x="2567" y="2344"/>
                  </a:lnTo>
                  <a:lnTo>
                    <a:pt x="2566" y="2342"/>
                  </a:lnTo>
                  <a:lnTo>
                    <a:pt x="2564" y="2342"/>
                  </a:lnTo>
                  <a:lnTo>
                    <a:pt x="2562" y="2339"/>
                  </a:lnTo>
                  <a:lnTo>
                    <a:pt x="2562" y="2335"/>
                  </a:lnTo>
                  <a:lnTo>
                    <a:pt x="2562" y="2332"/>
                  </a:lnTo>
                  <a:lnTo>
                    <a:pt x="2560" y="2327"/>
                  </a:lnTo>
                  <a:close/>
                  <a:moveTo>
                    <a:pt x="2646" y="2285"/>
                  </a:moveTo>
                  <a:lnTo>
                    <a:pt x="2665" y="2285"/>
                  </a:lnTo>
                  <a:lnTo>
                    <a:pt x="2665" y="2288"/>
                  </a:lnTo>
                  <a:lnTo>
                    <a:pt x="2662" y="2292"/>
                  </a:lnTo>
                  <a:lnTo>
                    <a:pt x="2660" y="2295"/>
                  </a:lnTo>
                  <a:lnTo>
                    <a:pt x="2656" y="2300"/>
                  </a:lnTo>
                  <a:lnTo>
                    <a:pt x="2649" y="2295"/>
                  </a:lnTo>
                  <a:lnTo>
                    <a:pt x="2646" y="2285"/>
                  </a:lnTo>
                  <a:close/>
                  <a:moveTo>
                    <a:pt x="2576" y="2272"/>
                  </a:moveTo>
                  <a:lnTo>
                    <a:pt x="2588" y="2272"/>
                  </a:lnTo>
                  <a:lnTo>
                    <a:pt x="2588" y="2281"/>
                  </a:lnTo>
                  <a:lnTo>
                    <a:pt x="2590" y="2285"/>
                  </a:lnTo>
                  <a:lnTo>
                    <a:pt x="2590" y="2286"/>
                  </a:lnTo>
                  <a:lnTo>
                    <a:pt x="2590" y="2288"/>
                  </a:lnTo>
                  <a:lnTo>
                    <a:pt x="2590" y="2292"/>
                  </a:lnTo>
                  <a:lnTo>
                    <a:pt x="2588" y="2295"/>
                  </a:lnTo>
                  <a:lnTo>
                    <a:pt x="2588" y="2300"/>
                  </a:lnTo>
                  <a:lnTo>
                    <a:pt x="2576" y="2300"/>
                  </a:lnTo>
                  <a:lnTo>
                    <a:pt x="2574" y="2292"/>
                  </a:lnTo>
                  <a:lnTo>
                    <a:pt x="2574" y="2286"/>
                  </a:lnTo>
                  <a:lnTo>
                    <a:pt x="2574" y="2279"/>
                  </a:lnTo>
                  <a:lnTo>
                    <a:pt x="2576" y="2272"/>
                  </a:lnTo>
                  <a:close/>
                  <a:moveTo>
                    <a:pt x="2929" y="2192"/>
                  </a:moveTo>
                  <a:lnTo>
                    <a:pt x="2929" y="2199"/>
                  </a:lnTo>
                  <a:lnTo>
                    <a:pt x="2934" y="2199"/>
                  </a:lnTo>
                  <a:lnTo>
                    <a:pt x="2934" y="2196"/>
                  </a:lnTo>
                  <a:lnTo>
                    <a:pt x="2937" y="2196"/>
                  </a:lnTo>
                  <a:lnTo>
                    <a:pt x="2936" y="2194"/>
                  </a:lnTo>
                  <a:lnTo>
                    <a:pt x="2934" y="2194"/>
                  </a:lnTo>
                  <a:lnTo>
                    <a:pt x="2934" y="2194"/>
                  </a:lnTo>
                  <a:lnTo>
                    <a:pt x="2932" y="2194"/>
                  </a:lnTo>
                  <a:lnTo>
                    <a:pt x="2929" y="2192"/>
                  </a:lnTo>
                  <a:close/>
                  <a:moveTo>
                    <a:pt x="2848" y="2192"/>
                  </a:moveTo>
                  <a:lnTo>
                    <a:pt x="2834" y="2197"/>
                  </a:lnTo>
                  <a:lnTo>
                    <a:pt x="2817" y="2199"/>
                  </a:lnTo>
                  <a:lnTo>
                    <a:pt x="2798" y="2203"/>
                  </a:lnTo>
                  <a:lnTo>
                    <a:pt x="2784" y="2208"/>
                  </a:lnTo>
                  <a:lnTo>
                    <a:pt x="2771" y="2218"/>
                  </a:lnTo>
                  <a:lnTo>
                    <a:pt x="2765" y="2231"/>
                  </a:lnTo>
                  <a:lnTo>
                    <a:pt x="2758" y="2245"/>
                  </a:lnTo>
                  <a:lnTo>
                    <a:pt x="2752" y="2259"/>
                  </a:lnTo>
                  <a:lnTo>
                    <a:pt x="2742" y="2271"/>
                  </a:lnTo>
                  <a:lnTo>
                    <a:pt x="2726" y="2281"/>
                  </a:lnTo>
                  <a:lnTo>
                    <a:pt x="2726" y="2285"/>
                  </a:lnTo>
                  <a:lnTo>
                    <a:pt x="2733" y="2285"/>
                  </a:lnTo>
                  <a:lnTo>
                    <a:pt x="2747" y="2276"/>
                  </a:lnTo>
                  <a:lnTo>
                    <a:pt x="2759" y="2272"/>
                  </a:lnTo>
                  <a:lnTo>
                    <a:pt x="2771" y="2272"/>
                  </a:lnTo>
                  <a:lnTo>
                    <a:pt x="2784" y="2272"/>
                  </a:lnTo>
                  <a:lnTo>
                    <a:pt x="2794" y="2269"/>
                  </a:lnTo>
                  <a:lnTo>
                    <a:pt x="2803" y="2260"/>
                  </a:lnTo>
                  <a:lnTo>
                    <a:pt x="2801" y="2260"/>
                  </a:lnTo>
                  <a:lnTo>
                    <a:pt x="2801" y="2259"/>
                  </a:lnTo>
                  <a:lnTo>
                    <a:pt x="2799" y="2259"/>
                  </a:lnTo>
                  <a:lnTo>
                    <a:pt x="2799" y="2257"/>
                  </a:lnTo>
                  <a:lnTo>
                    <a:pt x="2799" y="2253"/>
                  </a:lnTo>
                  <a:lnTo>
                    <a:pt x="2813" y="2250"/>
                  </a:lnTo>
                  <a:lnTo>
                    <a:pt x="2815" y="2255"/>
                  </a:lnTo>
                  <a:lnTo>
                    <a:pt x="2815" y="2259"/>
                  </a:lnTo>
                  <a:lnTo>
                    <a:pt x="2817" y="2262"/>
                  </a:lnTo>
                  <a:lnTo>
                    <a:pt x="2819" y="2265"/>
                  </a:lnTo>
                  <a:lnTo>
                    <a:pt x="2827" y="2259"/>
                  </a:lnTo>
                  <a:lnTo>
                    <a:pt x="2843" y="2253"/>
                  </a:lnTo>
                  <a:lnTo>
                    <a:pt x="2864" y="2246"/>
                  </a:lnTo>
                  <a:lnTo>
                    <a:pt x="2881" y="2241"/>
                  </a:lnTo>
                  <a:lnTo>
                    <a:pt x="2895" y="2238"/>
                  </a:lnTo>
                  <a:lnTo>
                    <a:pt x="2894" y="2238"/>
                  </a:lnTo>
                  <a:lnTo>
                    <a:pt x="2892" y="2236"/>
                  </a:lnTo>
                  <a:lnTo>
                    <a:pt x="2892" y="2236"/>
                  </a:lnTo>
                  <a:lnTo>
                    <a:pt x="2890" y="2236"/>
                  </a:lnTo>
                  <a:lnTo>
                    <a:pt x="2887" y="2234"/>
                  </a:lnTo>
                  <a:lnTo>
                    <a:pt x="2885" y="2232"/>
                  </a:lnTo>
                  <a:lnTo>
                    <a:pt x="2883" y="2232"/>
                  </a:lnTo>
                  <a:lnTo>
                    <a:pt x="2881" y="2232"/>
                  </a:lnTo>
                  <a:lnTo>
                    <a:pt x="2881" y="2232"/>
                  </a:lnTo>
                  <a:lnTo>
                    <a:pt x="2880" y="2232"/>
                  </a:lnTo>
                  <a:lnTo>
                    <a:pt x="2880" y="2232"/>
                  </a:lnTo>
                  <a:lnTo>
                    <a:pt x="2878" y="2231"/>
                  </a:lnTo>
                  <a:lnTo>
                    <a:pt x="2876" y="2227"/>
                  </a:lnTo>
                  <a:lnTo>
                    <a:pt x="2880" y="2227"/>
                  </a:lnTo>
                  <a:lnTo>
                    <a:pt x="2887" y="2217"/>
                  </a:lnTo>
                  <a:lnTo>
                    <a:pt x="2897" y="2211"/>
                  </a:lnTo>
                  <a:lnTo>
                    <a:pt x="2906" y="2206"/>
                  </a:lnTo>
                  <a:lnTo>
                    <a:pt x="2915" y="2196"/>
                  </a:lnTo>
                  <a:lnTo>
                    <a:pt x="2899" y="2199"/>
                  </a:lnTo>
                  <a:lnTo>
                    <a:pt x="2883" y="2197"/>
                  </a:lnTo>
                  <a:lnTo>
                    <a:pt x="2867" y="2194"/>
                  </a:lnTo>
                  <a:lnTo>
                    <a:pt x="2848" y="2192"/>
                  </a:lnTo>
                  <a:close/>
                  <a:moveTo>
                    <a:pt x="1501" y="2180"/>
                  </a:moveTo>
                  <a:lnTo>
                    <a:pt x="1503" y="2192"/>
                  </a:lnTo>
                  <a:lnTo>
                    <a:pt x="1503" y="2211"/>
                  </a:lnTo>
                  <a:lnTo>
                    <a:pt x="1504" y="2232"/>
                  </a:lnTo>
                  <a:lnTo>
                    <a:pt x="1504" y="2252"/>
                  </a:lnTo>
                  <a:lnTo>
                    <a:pt x="1504" y="2267"/>
                  </a:lnTo>
                  <a:lnTo>
                    <a:pt x="1504" y="2276"/>
                  </a:lnTo>
                  <a:lnTo>
                    <a:pt x="1499" y="2293"/>
                  </a:lnTo>
                  <a:lnTo>
                    <a:pt x="1494" y="2309"/>
                  </a:lnTo>
                  <a:lnTo>
                    <a:pt x="1489" y="2325"/>
                  </a:lnTo>
                  <a:lnTo>
                    <a:pt x="1485" y="2346"/>
                  </a:lnTo>
                  <a:lnTo>
                    <a:pt x="1462" y="2346"/>
                  </a:lnTo>
                  <a:lnTo>
                    <a:pt x="1452" y="2327"/>
                  </a:lnTo>
                  <a:lnTo>
                    <a:pt x="1445" y="2309"/>
                  </a:lnTo>
                  <a:lnTo>
                    <a:pt x="1440" y="2288"/>
                  </a:lnTo>
                  <a:lnTo>
                    <a:pt x="1436" y="2265"/>
                  </a:lnTo>
                  <a:lnTo>
                    <a:pt x="1436" y="2234"/>
                  </a:lnTo>
                  <a:lnTo>
                    <a:pt x="1440" y="2232"/>
                  </a:lnTo>
                  <a:lnTo>
                    <a:pt x="1443" y="2231"/>
                  </a:lnTo>
                  <a:lnTo>
                    <a:pt x="1445" y="2229"/>
                  </a:lnTo>
                  <a:lnTo>
                    <a:pt x="1447" y="2225"/>
                  </a:lnTo>
                  <a:lnTo>
                    <a:pt x="1448" y="2224"/>
                  </a:lnTo>
                  <a:lnTo>
                    <a:pt x="1450" y="2218"/>
                  </a:lnTo>
                  <a:lnTo>
                    <a:pt x="1475" y="2215"/>
                  </a:lnTo>
                  <a:lnTo>
                    <a:pt x="1475" y="2189"/>
                  </a:lnTo>
                  <a:lnTo>
                    <a:pt x="1480" y="2187"/>
                  </a:lnTo>
                  <a:lnTo>
                    <a:pt x="1483" y="2185"/>
                  </a:lnTo>
                  <a:lnTo>
                    <a:pt x="1487" y="2183"/>
                  </a:lnTo>
                  <a:lnTo>
                    <a:pt x="1490" y="2183"/>
                  </a:lnTo>
                  <a:lnTo>
                    <a:pt x="1494" y="2182"/>
                  </a:lnTo>
                  <a:lnTo>
                    <a:pt x="1501" y="2180"/>
                  </a:lnTo>
                  <a:close/>
                  <a:moveTo>
                    <a:pt x="3255" y="1543"/>
                  </a:moveTo>
                  <a:lnTo>
                    <a:pt x="3245" y="1548"/>
                  </a:lnTo>
                  <a:lnTo>
                    <a:pt x="3234" y="1550"/>
                  </a:lnTo>
                  <a:lnTo>
                    <a:pt x="3224" y="1550"/>
                  </a:lnTo>
                  <a:lnTo>
                    <a:pt x="3213" y="1550"/>
                  </a:lnTo>
                  <a:lnTo>
                    <a:pt x="3204" y="1555"/>
                  </a:lnTo>
                  <a:lnTo>
                    <a:pt x="3197" y="1566"/>
                  </a:lnTo>
                  <a:lnTo>
                    <a:pt x="3183" y="1566"/>
                  </a:lnTo>
                  <a:lnTo>
                    <a:pt x="3183" y="1578"/>
                  </a:lnTo>
                  <a:lnTo>
                    <a:pt x="3121" y="1574"/>
                  </a:lnTo>
                  <a:lnTo>
                    <a:pt x="3121" y="1593"/>
                  </a:lnTo>
                  <a:lnTo>
                    <a:pt x="3103" y="1600"/>
                  </a:lnTo>
                  <a:lnTo>
                    <a:pt x="3089" y="1611"/>
                  </a:lnTo>
                  <a:lnTo>
                    <a:pt x="3080" y="1627"/>
                  </a:lnTo>
                  <a:lnTo>
                    <a:pt x="3075" y="1646"/>
                  </a:lnTo>
                  <a:lnTo>
                    <a:pt x="3094" y="1648"/>
                  </a:lnTo>
                  <a:lnTo>
                    <a:pt x="3110" y="1651"/>
                  </a:lnTo>
                  <a:lnTo>
                    <a:pt x="3112" y="1656"/>
                  </a:lnTo>
                  <a:lnTo>
                    <a:pt x="3115" y="1660"/>
                  </a:lnTo>
                  <a:lnTo>
                    <a:pt x="3117" y="1663"/>
                  </a:lnTo>
                  <a:lnTo>
                    <a:pt x="3119" y="1667"/>
                  </a:lnTo>
                  <a:lnTo>
                    <a:pt x="3121" y="1674"/>
                  </a:lnTo>
                  <a:lnTo>
                    <a:pt x="3135" y="1674"/>
                  </a:lnTo>
                  <a:lnTo>
                    <a:pt x="3142" y="1670"/>
                  </a:lnTo>
                  <a:lnTo>
                    <a:pt x="3150" y="1667"/>
                  </a:lnTo>
                  <a:lnTo>
                    <a:pt x="3159" y="1663"/>
                  </a:lnTo>
                  <a:lnTo>
                    <a:pt x="3175" y="1662"/>
                  </a:lnTo>
                  <a:lnTo>
                    <a:pt x="3175" y="1665"/>
                  </a:lnTo>
                  <a:lnTo>
                    <a:pt x="3178" y="1665"/>
                  </a:lnTo>
                  <a:lnTo>
                    <a:pt x="3183" y="1686"/>
                  </a:lnTo>
                  <a:lnTo>
                    <a:pt x="3168" y="1689"/>
                  </a:lnTo>
                  <a:lnTo>
                    <a:pt x="3157" y="1696"/>
                  </a:lnTo>
                  <a:lnTo>
                    <a:pt x="3150" y="1707"/>
                  </a:lnTo>
                  <a:lnTo>
                    <a:pt x="3149" y="1723"/>
                  </a:lnTo>
                  <a:lnTo>
                    <a:pt x="3135" y="1726"/>
                  </a:lnTo>
                  <a:lnTo>
                    <a:pt x="3128" y="1731"/>
                  </a:lnTo>
                  <a:lnTo>
                    <a:pt x="3122" y="1738"/>
                  </a:lnTo>
                  <a:lnTo>
                    <a:pt x="3117" y="1744"/>
                  </a:lnTo>
                  <a:lnTo>
                    <a:pt x="3110" y="1751"/>
                  </a:lnTo>
                  <a:lnTo>
                    <a:pt x="3107" y="1752"/>
                  </a:lnTo>
                  <a:lnTo>
                    <a:pt x="3103" y="1752"/>
                  </a:lnTo>
                  <a:lnTo>
                    <a:pt x="3098" y="1751"/>
                  </a:lnTo>
                  <a:lnTo>
                    <a:pt x="3094" y="1751"/>
                  </a:lnTo>
                  <a:lnTo>
                    <a:pt x="3093" y="1751"/>
                  </a:lnTo>
                  <a:lnTo>
                    <a:pt x="3089" y="1752"/>
                  </a:lnTo>
                  <a:lnTo>
                    <a:pt x="3087" y="1754"/>
                  </a:lnTo>
                  <a:lnTo>
                    <a:pt x="3087" y="1773"/>
                  </a:lnTo>
                  <a:lnTo>
                    <a:pt x="3075" y="1777"/>
                  </a:lnTo>
                  <a:lnTo>
                    <a:pt x="3066" y="1782"/>
                  </a:lnTo>
                  <a:lnTo>
                    <a:pt x="3059" y="1785"/>
                  </a:lnTo>
                  <a:lnTo>
                    <a:pt x="3044" y="1789"/>
                  </a:lnTo>
                  <a:lnTo>
                    <a:pt x="3039" y="1777"/>
                  </a:lnTo>
                  <a:lnTo>
                    <a:pt x="3033" y="1763"/>
                  </a:lnTo>
                  <a:lnTo>
                    <a:pt x="3025" y="1751"/>
                  </a:lnTo>
                  <a:lnTo>
                    <a:pt x="3016" y="1740"/>
                  </a:lnTo>
                  <a:lnTo>
                    <a:pt x="3002" y="1735"/>
                  </a:lnTo>
                  <a:lnTo>
                    <a:pt x="2991" y="1738"/>
                  </a:lnTo>
                  <a:lnTo>
                    <a:pt x="2976" y="1740"/>
                  </a:lnTo>
                  <a:lnTo>
                    <a:pt x="2960" y="1738"/>
                  </a:lnTo>
                  <a:lnTo>
                    <a:pt x="2960" y="1712"/>
                  </a:lnTo>
                  <a:lnTo>
                    <a:pt x="2974" y="1703"/>
                  </a:lnTo>
                  <a:lnTo>
                    <a:pt x="2988" y="1691"/>
                  </a:lnTo>
                  <a:lnTo>
                    <a:pt x="3000" y="1676"/>
                  </a:lnTo>
                  <a:lnTo>
                    <a:pt x="3005" y="1658"/>
                  </a:lnTo>
                  <a:lnTo>
                    <a:pt x="2979" y="1662"/>
                  </a:lnTo>
                  <a:lnTo>
                    <a:pt x="2957" y="1669"/>
                  </a:lnTo>
                  <a:lnTo>
                    <a:pt x="2934" y="1676"/>
                  </a:lnTo>
                  <a:lnTo>
                    <a:pt x="2909" y="1681"/>
                  </a:lnTo>
                  <a:lnTo>
                    <a:pt x="2909" y="1677"/>
                  </a:lnTo>
                  <a:lnTo>
                    <a:pt x="2909" y="1676"/>
                  </a:lnTo>
                  <a:lnTo>
                    <a:pt x="2908" y="1674"/>
                  </a:lnTo>
                  <a:lnTo>
                    <a:pt x="2908" y="1672"/>
                  </a:lnTo>
                  <a:lnTo>
                    <a:pt x="2906" y="1670"/>
                  </a:lnTo>
                  <a:lnTo>
                    <a:pt x="2902" y="1669"/>
                  </a:lnTo>
                  <a:lnTo>
                    <a:pt x="2901" y="1667"/>
                  </a:lnTo>
                  <a:lnTo>
                    <a:pt x="2897" y="1667"/>
                  </a:lnTo>
                  <a:lnTo>
                    <a:pt x="2890" y="1665"/>
                  </a:lnTo>
                  <a:lnTo>
                    <a:pt x="2895" y="1642"/>
                  </a:lnTo>
                  <a:lnTo>
                    <a:pt x="2887" y="1642"/>
                  </a:lnTo>
                  <a:lnTo>
                    <a:pt x="2876" y="1649"/>
                  </a:lnTo>
                  <a:lnTo>
                    <a:pt x="2861" y="1655"/>
                  </a:lnTo>
                  <a:lnTo>
                    <a:pt x="2848" y="1658"/>
                  </a:lnTo>
                  <a:lnTo>
                    <a:pt x="2848" y="1674"/>
                  </a:lnTo>
                  <a:lnTo>
                    <a:pt x="2848" y="1691"/>
                  </a:lnTo>
                  <a:lnTo>
                    <a:pt x="2845" y="1707"/>
                  </a:lnTo>
                  <a:lnTo>
                    <a:pt x="2840" y="1721"/>
                  </a:lnTo>
                  <a:lnTo>
                    <a:pt x="2829" y="1730"/>
                  </a:lnTo>
                  <a:lnTo>
                    <a:pt x="2813" y="1735"/>
                  </a:lnTo>
                  <a:lnTo>
                    <a:pt x="2810" y="1745"/>
                  </a:lnTo>
                  <a:lnTo>
                    <a:pt x="2806" y="1752"/>
                  </a:lnTo>
                  <a:lnTo>
                    <a:pt x="2803" y="1759"/>
                  </a:lnTo>
                  <a:lnTo>
                    <a:pt x="2799" y="1770"/>
                  </a:lnTo>
                  <a:lnTo>
                    <a:pt x="2810" y="1784"/>
                  </a:lnTo>
                  <a:lnTo>
                    <a:pt x="2817" y="1801"/>
                  </a:lnTo>
                  <a:lnTo>
                    <a:pt x="2820" y="1824"/>
                  </a:lnTo>
                  <a:lnTo>
                    <a:pt x="2822" y="1847"/>
                  </a:lnTo>
                  <a:lnTo>
                    <a:pt x="2808" y="1852"/>
                  </a:lnTo>
                  <a:lnTo>
                    <a:pt x="2796" y="1857"/>
                  </a:lnTo>
                  <a:lnTo>
                    <a:pt x="2787" y="1864"/>
                  </a:lnTo>
                  <a:lnTo>
                    <a:pt x="2782" y="1876"/>
                  </a:lnTo>
                  <a:lnTo>
                    <a:pt x="2780" y="1892"/>
                  </a:lnTo>
                  <a:lnTo>
                    <a:pt x="2777" y="1902"/>
                  </a:lnTo>
                  <a:lnTo>
                    <a:pt x="2777" y="1918"/>
                  </a:lnTo>
                  <a:lnTo>
                    <a:pt x="2778" y="1936"/>
                  </a:lnTo>
                  <a:lnTo>
                    <a:pt x="2780" y="1955"/>
                  </a:lnTo>
                  <a:lnTo>
                    <a:pt x="2782" y="1972"/>
                  </a:lnTo>
                  <a:lnTo>
                    <a:pt x="2784" y="1984"/>
                  </a:lnTo>
                  <a:lnTo>
                    <a:pt x="2770" y="1991"/>
                  </a:lnTo>
                  <a:lnTo>
                    <a:pt x="2759" y="1998"/>
                  </a:lnTo>
                  <a:lnTo>
                    <a:pt x="2754" y="2011"/>
                  </a:lnTo>
                  <a:lnTo>
                    <a:pt x="2752" y="2032"/>
                  </a:lnTo>
                  <a:lnTo>
                    <a:pt x="2756" y="2044"/>
                  </a:lnTo>
                  <a:lnTo>
                    <a:pt x="2754" y="2058"/>
                  </a:lnTo>
                  <a:lnTo>
                    <a:pt x="2747" y="2070"/>
                  </a:lnTo>
                  <a:lnTo>
                    <a:pt x="2745" y="2077"/>
                  </a:lnTo>
                  <a:lnTo>
                    <a:pt x="2749" y="2079"/>
                  </a:lnTo>
                  <a:lnTo>
                    <a:pt x="2752" y="2079"/>
                  </a:lnTo>
                  <a:lnTo>
                    <a:pt x="2756" y="2079"/>
                  </a:lnTo>
                  <a:lnTo>
                    <a:pt x="2761" y="2080"/>
                  </a:lnTo>
                  <a:lnTo>
                    <a:pt x="2765" y="2084"/>
                  </a:lnTo>
                  <a:lnTo>
                    <a:pt x="2766" y="2087"/>
                  </a:lnTo>
                  <a:lnTo>
                    <a:pt x="2766" y="2091"/>
                  </a:lnTo>
                  <a:lnTo>
                    <a:pt x="2768" y="2093"/>
                  </a:lnTo>
                  <a:lnTo>
                    <a:pt x="2768" y="2096"/>
                  </a:lnTo>
                  <a:lnTo>
                    <a:pt x="2770" y="2100"/>
                  </a:lnTo>
                  <a:lnTo>
                    <a:pt x="2773" y="2101"/>
                  </a:lnTo>
                  <a:lnTo>
                    <a:pt x="2780" y="2103"/>
                  </a:lnTo>
                  <a:lnTo>
                    <a:pt x="2784" y="2135"/>
                  </a:lnTo>
                  <a:lnTo>
                    <a:pt x="2796" y="2143"/>
                  </a:lnTo>
                  <a:lnTo>
                    <a:pt x="2808" y="2154"/>
                  </a:lnTo>
                  <a:lnTo>
                    <a:pt x="2822" y="2161"/>
                  </a:lnTo>
                  <a:lnTo>
                    <a:pt x="2861" y="2157"/>
                  </a:lnTo>
                  <a:lnTo>
                    <a:pt x="2861" y="2159"/>
                  </a:lnTo>
                  <a:lnTo>
                    <a:pt x="2862" y="2161"/>
                  </a:lnTo>
                  <a:lnTo>
                    <a:pt x="2866" y="2163"/>
                  </a:lnTo>
                  <a:lnTo>
                    <a:pt x="2867" y="2164"/>
                  </a:lnTo>
                  <a:lnTo>
                    <a:pt x="2871" y="2168"/>
                  </a:lnTo>
                  <a:lnTo>
                    <a:pt x="2876" y="2169"/>
                  </a:lnTo>
                  <a:lnTo>
                    <a:pt x="2892" y="2169"/>
                  </a:lnTo>
                  <a:lnTo>
                    <a:pt x="2908" y="2166"/>
                  </a:lnTo>
                  <a:lnTo>
                    <a:pt x="2925" y="2159"/>
                  </a:lnTo>
                  <a:lnTo>
                    <a:pt x="2939" y="2152"/>
                  </a:lnTo>
                  <a:lnTo>
                    <a:pt x="2953" y="2149"/>
                  </a:lnTo>
                  <a:lnTo>
                    <a:pt x="2963" y="2150"/>
                  </a:lnTo>
                  <a:lnTo>
                    <a:pt x="2970" y="2154"/>
                  </a:lnTo>
                  <a:lnTo>
                    <a:pt x="2974" y="2159"/>
                  </a:lnTo>
                  <a:lnTo>
                    <a:pt x="2979" y="2166"/>
                  </a:lnTo>
                  <a:lnTo>
                    <a:pt x="3014" y="2157"/>
                  </a:lnTo>
                  <a:lnTo>
                    <a:pt x="3032" y="2121"/>
                  </a:lnTo>
                  <a:lnTo>
                    <a:pt x="3054" y="2089"/>
                  </a:lnTo>
                  <a:lnTo>
                    <a:pt x="3084" y="2061"/>
                  </a:lnTo>
                  <a:lnTo>
                    <a:pt x="3114" y="2039"/>
                  </a:lnTo>
                  <a:lnTo>
                    <a:pt x="3128" y="2033"/>
                  </a:lnTo>
                  <a:lnTo>
                    <a:pt x="3145" y="2032"/>
                  </a:lnTo>
                  <a:lnTo>
                    <a:pt x="3164" y="2032"/>
                  </a:lnTo>
                  <a:lnTo>
                    <a:pt x="3183" y="2032"/>
                  </a:lnTo>
                  <a:lnTo>
                    <a:pt x="3197" y="2026"/>
                  </a:lnTo>
                  <a:lnTo>
                    <a:pt x="3208" y="2021"/>
                  </a:lnTo>
                  <a:lnTo>
                    <a:pt x="3215" y="2014"/>
                  </a:lnTo>
                  <a:lnTo>
                    <a:pt x="3225" y="2007"/>
                  </a:lnTo>
                  <a:lnTo>
                    <a:pt x="3241" y="2004"/>
                  </a:lnTo>
                  <a:lnTo>
                    <a:pt x="3245" y="2011"/>
                  </a:lnTo>
                  <a:lnTo>
                    <a:pt x="3250" y="2018"/>
                  </a:lnTo>
                  <a:lnTo>
                    <a:pt x="3255" y="2023"/>
                  </a:lnTo>
                  <a:lnTo>
                    <a:pt x="3276" y="2021"/>
                  </a:lnTo>
                  <a:lnTo>
                    <a:pt x="3293" y="2016"/>
                  </a:lnTo>
                  <a:lnTo>
                    <a:pt x="3313" y="2012"/>
                  </a:lnTo>
                  <a:lnTo>
                    <a:pt x="3316" y="2016"/>
                  </a:lnTo>
                  <a:lnTo>
                    <a:pt x="3318" y="2021"/>
                  </a:lnTo>
                  <a:lnTo>
                    <a:pt x="3318" y="2025"/>
                  </a:lnTo>
                  <a:lnTo>
                    <a:pt x="3320" y="2028"/>
                  </a:lnTo>
                  <a:lnTo>
                    <a:pt x="3321" y="2032"/>
                  </a:lnTo>
                  <a:lnTo>
                    <a:pt x="3334" y="2039"/>
                  </a:lnTo>
                  <a:lnTo>
                    <a:pt x="3351" y="2042"/>
                  </a:lnTo>
                  <a:lnTo>
                    <a:pt x="3351" y="2032"/>
                  </a:lnTo>
                  <a:lnTo>
                    <a:pt x="3374" y="2032"/>
                  </a:lnTo>
                  <a:lnTo>
                    <a:pt x="3389" y="2033"/>
                  </a:lnTo>
                  <a:lnTo>
                    <a:pt x="3405" y="2033"/>
                  </a:lnTo>
                  <a:lnTo>
                    <a:pt x="3421" y="2035"/>
                  </a:lnTo>
                  <a:lnTo>
                    <a:pt x="3443" y="2035"/>
                  </a:lnTo>
                  <a:lnTo>
                    <a:pt x="3478" y="2035"/>
                  </a:lnTo>
                  <a:lnTo>
                    <a:pt x="3498" y="2025"/>
                  </a:lnTo>
                  <a:lnTo>
                    <a:pt x="3515" y="2011"/>
                  </a:lnTo>
                  <a:lnTo>
                    <a:pt x="3533" y="2000"/>
                  </a:lnTo>
                  <a:lnTo>
                    <a:pt x="3548" y="1997"/>
                  </a:lnTo>
                  <a:lnTo>
                    <a:pt x="3566" y="1998"/>
                  </a:lnTo>
                  <a:lnTo>
                    <a:pt x="3581" y="2000"/>
                  </a:lnTo>
                  <a:lnTo>
                    <a:pt x="3594" y="2000"/>
                  </a:lnTo>
                  <a:lnTo>
                    <a:pt x="3599" y="1995"/>
                  </a:lnTo>
                  <a:lnTo>
                    <a:pt x="3608" y="1986"/>
                  </a:lnTo>
                  <a:lnTo>
                    <a:pt x="3620" y="1972"/>
                  </a:lnTo>
                  <a:lnTo>
                    <a:pt x="3632" y="1958"/>
                  </a:lnTo>
                  <a:lnTo>
                    <a:pt x="3642" y="1943"/>
                  </a:lnTo>
                  <a:lnTo>
                    <a:pt x="3651" y="1929"/>
                  </a:lnTo>
                  <a:lnTo>
                    <a:pt x="3655" y="1920"/>
                  </a:lnTo>
                  <a:lnTo>
                    <a:pt x="3662" y="1906"/>
                  </a:lnTo>
                  <a:lnTo>
                    <a:pt x="3662" y="1888"/>
                  </a:lnTo>
                  <a:lnTo>
                    <a:pt x="3656" y="1869"/>
                  </a:lnTo>
                  <a:lnTo>
                    <a:pt x="3648" y="1850"/>
                  </a:lnTo>
                  <a:lnTo>
                    <a:pt x="3637" y="1834"/>
                  </a:lnTo>
                  <a:lnTo>
                    <a:pt x="3623" y="1824"/>
                  </a:lnTo>
                  <a:lnTo>
                    <a:pt x="3609" y="1820"/>
                  </a:lnTo>
                  <a:lnTo>
                    <a:pt x="3608" y="1819"/>
                  </a:lnTo>
                  <a:lnTo>
                    <a:pt x="3604" y="1817"/>
                  </a:lnTo>
                  <a:lnTo>
                    <a:pt x="3601" y="1813"/>
                  </a:lnTo>
                  <a:lnTo>
                    <a:pt x="3597" y="1812"/>
                  </a:lnTo>
                  <a:lnTo>
                    <a:pt x="3594" y="1808"/>
                  </a:lnTo>
                  <a:lnTo>
                    <a:pt x="3588" y="1805"/>
                  </a:lnTo>
                  <a:lnTo>
                    <a:pt x="3585" y="1803"/>
                  </a:lnTo>
                  <a:lnTo>
                    <a:pt x="3583" y="1801"/>
                  </a:lnTo>
                  <a:lnTo>
                    <a:pt x="3581" y="1801"/>
                  </a:lnTo>
                  <a:lnTo>
                    <a:pt x="3573" y="1799"/>
                  </a:lnTo>
                  <a:lnTo>
                    <a:pt x="3560" y="1801"/>
                  </a:lnTo>
                  <a:lnTo>
                    <a:pt x="3548" y="1803"/>
                  </a:lnTo>
                  <a:lnTo>
                    <a:pt x="3536" y="1801"/>
                  </a:lnTo>
                  <a:lnTo>
                    <a:pt x="3533" y="1798"/>
                  </a:lnTo>
                  <a:lnTo>
                    <a:pt x="3529" y="1792"/>
                  </a:lnTo>
                  <a:lnTo>
                    <a:pt x="3526" y="1787"/>
                  </a:lnTo>
                  <a:lnTo>
                    <a:pt x="3524" y="1780"/>
                  </a:lnTo>
                  <a:lnTo>
                    <a:pt x="3520" y="1777"/>
                  </a:lnTo>
                  <a:lnTo>
                    <a:pt x="3517" y="1773"/>
                  </a:lnTo>
                  <a:lnTo>
                    <a:pt x="3452" y="1770"/>
                  </a:lnTo>
                  <a:lnTo>
                    <a:pt x="3414" y="1758"/>
                  </a:lnTo>
                  <a:lnTo>
                    <a:pt x="3374" y="1745"/>
                  </a:lnTo>
                  <a:lnTo>
                    <a:pt x="3337" y="1735"/>
                  </a:lnTo>
                  <a:lnTo>
                    <a:pt x="3293" y="1731"/>
                  </a:lnTo>
                  <a:lnTo>
                    <a:pt x="3290" y="1728"/>
                  </a:lnTo>
                  <a:lnTo>
                    <a:pt x="3286" y="1723"/>
                  </a:lnTo>
                  <a:lnTo>
                    <a:pt x="3283" y="1717"/>
                  </a:lnTo>
                  <a:lnTo>
                    <a:pt x="3279" y="1712"/>
                  </a:lnTo>
                  <a:lnTo>
                    <a:pt x="3276" y="1709"/>
                  </a:lnTo>
                  <a:lnTo>
                    <a:pt x="3271" y="1703"/>
                  </a:lnTo>
                  <a:lnTo>
                    <a:pt x="3257" y="1698"/>
                  </a:lnTo>
                  <a:lnTo>
                    <a:pt x="3238" y="1695"/>
                  </a:lnTo>
                  <a:lnTo>
                    <a:pt x="3218" y="1689"/>
                  </a:lnTo>
                  <a:lnTo>
                    <a:pt x="3201" y="1683"/>
                  </a:lnTo>
                  <a:lnTo>
                    <a:pt x="3190" y="1674"/>
                  </a:lnTo>
                  <a:lnTo>
                    <a:pt x="3187" y="1669"/>
                  </a:lnTo>
                  <a:lnTo>
                    <a:pt x="3185" y="1662"/>
                  </a:lnTo>
                  <a:lnTo>
                    <a:pt x="3183" y="1655"/>
                  </a:lnTo>
                  <a:lnTo>
                    <a:pt x="3183" y="1646"/>
                  </a:lnTo>
                  <a:lnTo>
                    <a:pt x="3196" y="1634"/>
                  </a:lnTo>
                  <a:lnTo>
                    <a:pt x="3204" y="1614"/>
                  </a:lnTo>
                  <a:lnTo>
                    <a:pt x="3210" y="1593"/>
                  </a:lnTo>
                  <a:lnTo>
                    <a:pt x="3210" y="1566"/>
                  </a:lnTo>
                  <a:lnTo>
                    <a:pt x="3218" y="1566"/>
                  </a:lnTo>
                  <a:lnTo>
                    <a:pt x="3225" y="1566"/>
                  </a:lnTo>
                  <a:lnTo>
                    <a:pt x="3231" y="1564"/>
                  </a:lnTo>
                  <a:lnTo>
                    <a:pt x="3236" y="1562"/>
                  </a:lnTo>
                  <a:lnTo>
                    <a:pt x="3245" y="1559"/>
                  </a:lnTo>
                  <a:lnTo>
                    <a:pt x="3250" y="1555"/>
                  </a:lnTo>
                  <a:lnTo>
                    <a:pt x="3255" y="1550"/>
                  </a:lnTo>
                  <a:lnTo>
                    <a:pt x="3260" y="1543"/>
                  </a:lnTo>
                  <a:lnTo>
                    <a:pt x="3255" y="1543"/>
                  </a:lnTo>
                  <a:close/>
                  <a:moveTo>
                    <a:pt x="845" y="1520"/>
                  </a:moveTo>
                  <a:lnTo>
                    <a:pt x="860" y="1520"/>
                  </a:lnTo>
                  <a:lnTo>
                    <a:pt x="860" y="1532"/>
                  </a:lnTo>
                  <a:lnTo>
                    <a:pt x="855" y="1531"/>
                  </a:lnTo>
                  <a:lnTo>
                    <a:pt x="853" y="1531"/>
                  </a:lnTo>
                  <a:lnTo>
                    <a:pt x="851" y="1531"/>
                  </a:lnTo>
                  <a:lnTo>
                    <a:pt x="850" y="1529"/>
                  </a:lnTo>
                  <a:lnTo>
                    <a:pt x="848" y="1527"/>
                  </a:lnTo>
                  <a:lnTo>
                    <a:pt x="846" y="1525"/>
                  </a:lnTo>
                  <a:lnTo>
                    <a:pt x="846" y="1525"/>
                  </a:lnTo>
                  <a:lnTo>
                    <a:pt x="846" y="1524"/>
                  </a:lnTo>
                  <a:lnTo>
                    <a:pt x="845" y="1524"/>
                  </a:lnTo>
                  <a:lnTo>
                    <a:pt x="845" y="1520"/>
                  </a:lnTo>
                  <a:close/>
                  <a:moveTo>
                    <a:pt x="829" y="1501"/>
                  </a:moveTo>
                  <a:lnTo>
                    <a:pt x="832" y="1504"/>
                  </a:lnTo>
                  <a:lnTo>
                    <a:pt x="834" y="1506"/>
                  </a:lnTo>
                  <a:lnTo>
                    <a:pt x="834" y="1508"/>
                  </a:lnTo>
                  <a:lnTo>
                    <a:pt x="832" y="1510"/>
                  </a:lnTo>
                  <a:lnTo>
                    <a:pt x="829" y="1510"/>
                  </a:lnTo>
                  <a:lnTo>
                    <a:pt x="825" y="1511"/>
                  </a:lnTo>
                  <a:lnTo>
                    <a:pt x="829" y="1501"/>
                  </a:lnTo>
                  <a:close/>
                  <a:moveTo>
                    <a:pt x="509" y="1208"/>
                  </a:moveTo>
                  <a:lnTo>
                    <a:pt x="506" y="1209"/>
                  </a:lnTo>
                  <a:lnTo>
                    <a:pt x="504" y="1209"/>
                  </a:lnTo>
                  <a:lnTo>
                    <a:pt x="502" y="1209"/>
                  </a:lnTo>
                  <a:lnTo>
                    <a:pt x="504" y="1211"/>
                  </a:lnTo>
                  <a:lnTo>
                    <a:pt x="506" y="1213"/>
                  </a:lnTo>
                  <a:lnTo>
                    <a:pt x="508" y="1213"/>
                  </a:lnTo>
                  <a:lnTo>
                    <a:pt x="508" y="1213"/>
                  </a:lnTo>
                  <a:lnTo>
                    <a:pt x="509" y="1213"/>
                  </a:lnTo>
                  <a:lnTo>
                    <a:pt x="509" y="1213"/>
                  </a:lnTo>
                  <a:lnTo>
                    <a:pt x="511" y="1213"/>
                  </a:lnTo>
                  <a:lnTo>
                    <a:pt x="515" y="1213"/>
                  </a:lnTo>
                  <a:lnTo>
                    <a:pt x="515" y="1211"/>
                  </a:lnTo>
                  <a:lnTo>
                    <a:pt x="513" y="1209"/>
                  </a:lnTo>
                  <a:lnTo>
                    <a:pt x="511" y="1208"/>
                  </a:lnTo>
                  <a:lnTo>
                    <a:pt x="509" y="1208"/>
                  </a:lnTo>
                  <a:close/>
                  <a:moveTo>
                    <a:pt x="736" y="1105"/>
                  </a:moveTo>
                  <a:lnTo>
                    <a:pt x="740" y="1108"/>
                  </a:lnTo>
                  <a:lnTo>
                    <a:pt x="743" y="1112"/>
                  </a:lnTo>
                  <a:lnTo>
                    <a:pt x="743" y="1115"/>
                  </a:lnTo>
                  <a:lnTo>
                    <a:pt x="743" y="1120"/>
                  </a:lnTo>
                  <a:lnTo>
                    <a:pt x="745" y="1129"/>
                  </a:lnTo>
                  <a:lnTo>
                    <a:pt x="740" y="1131"/>
                  </a:lnTo>
                  <a:lnTo>
                    <a:pt x="738" y="1133"/>
                  </a:lnTo>
                  <a:lnTo>
                    <a:pt x="735" y="1134"/>
                  </a:lnTo>
                  <a:lnTo>
                    <a:pt x="731" y="1136"/>
                  </a:lnTo>
                  <a:lnTo>
                    <a:pt x="728" y="1138"/>
                  </a:lnTo>
                  <a:lnTo>
                    <a:pt x="721" y="1140"/>
                  </a:lnTo>
                  <a:lnTo>
                    <a:pt x="721" y="1136"/>
                  </a:lnTo>
                  <a:lnTo>
                    <a:pt x="717" y="1136"/>
                  </a:lnTo>
                  <a:lnTo>
                    <a:pt x="721" y="1124"/>
                  </a:lnTo>
                  <a:lnTo>
                    <a:pt x="728" y="1119"/>
                  </a:lnTo>
                  <a:lnTo>
                    <a:pt x="733" y="1112"/>
                  </a:lnTo>
                  <a:lnTo>
                    <a:pt x="736" y="1105"/>
                  </a:lnTo>
                  <a:close/>
                  <a:moveTo>
                    <a:pt x="1578" y="1094"/>
                  </a:moveTo>
                  <a:lnTo>
                    <a:pt x="1616" y="1098"/>
                  </a:lnTo>
                  <a:lnTo>
                    <a:pt x="1616" y="1101"/>
                  </a:lnTo>
                  <a:lnTo>
                    <a:pt x="1619" y="1101"/>
                  </a:lnTo>
                  <a:lnTo>
                    <a:pt x="1623" y="1124"/>
                  </a:lnTo>
                  <a:lnTo>
                    <a:pt x="1593" y="1129"/>
                  </a:lnTo>
                  <a:lnTo>
                    <a:pt x="1586" y="1122"/>
                  </a:lnTo>
                  <a:lnTo>
                    <a:pt x="1579" y="1117"/>
                  </a:lnTo>
                  <a:lnTo>
                    <a:pt x="1576" y="1112"/>
                  </a:lnTo>
                  <a:lnTo>
                    <a:pt x="1574" y="1098"/>
                  </a:lnTo>
                  <a:lnTo>
                    <a:pt x="1578" y="1098"/>
                  </a:lnTo>
                  <a:lnTo>
                    <a:pt x="1578" y="1094"/>
                  </a:lnTo>
                  <a:close/>
                  <a:moveTo>
                    <a:pt x="1504" y="1072"/>
                  </a:moveTo>
                  <a:lnTo>
                    <a:pt x="1504" y="1086"/>
                  </a:lnTo>
                  <a:lnTo>
                    <a:pt x="1508" y="1086"/>
                  </a:lnTo>
                  <a:lnTo>
                    <a:pt x="1511" y="1086"/>
                  </a:lnTo>
                  <a:lnTo>
                    <a:pt x="1513" y="1084"/>
                  </a:lnTo>
                  <a:lnTo>
                    <a:pt x="1515" y="1084"/>
                  </a:lnTo>
                  <a:lnTo>
                    <a:pt x="1517" y="1082"/>
                  </a:lnTo>
                  <a:lnTo>
                    <a:pt x="1515" y="1080"/>
                  </a:lnTo>
                  <a:lnTo>
                    <a:pt x="1513" y="1077"/>
                  </a:lnTo>
                  <a:lnTo>
                    <a:pt x="1511" y="1075"/>
                  </a:lnTo>
                  <a:lnTo>
                    <a:pt x="1510" y="1075"/>
                  </a:lnTo>
                  <a:lnTo>
                    <a:pt x="1508" y="1073"/>
                  </a:lnTo>
                  <a:lnTo>
                    <a:pt x="1504" y="1072"/>
                  </a:lnTo>
                  <a:close/>
                  <a:moveTo>
                    <a:pt x="1504" y="1056"/>
                  </a:moveTo>
                  <a:lnTo>
                    <a:pt x="1504" y="1063"/>
                  </a:lnTo>
                  <a:lnTo>
                    <a:pt x="1513" y="1063"/>
                  </a:lnTo>
                  <a:lnTo>
                    <a:pt x="1513" y="1056"/>
                  </a:lnTo>
                  <a:lnTo>
                    <a:pt x="1504" y="1056"/>
                  </a:lnTo>
                  <a:close/>
                  <a:moveTo>
                    <a:pt x="1513" y="1040"/>
                  </a:moveTo>
                  <a:lnTo>
                    <a:pt x="1513" y="1044"/>
                  </a:lnTo>
                  <a:lnTo>
                    <a:pt x="1513" y="1047"/>
                  </a:lnTo>
                  <a:lnTo>
                    <a:pt x="1515" y="1047"/>
                  </a:lnTo>
                  <a:lnTo>
                    <a:pt x="1515" y="1049"/>
                  </a:lnTo>
                  <a:lnTo>
                    <a:pt x="1517" y="1051"/>
                  </a:lnTo>
                  <a:lnTo>
                    <a:pt x="1517" y="1040"/>
                  </a:lnTo>
                  <a:lnTo>
                    <a:pt x="1513" y="1040"/>
                  </a:lnTo>
                  <a:close/>
                  <a:moveTo>
                    <a:pt x="598" y="1024"/>
                  </a:moveTo>
                  <a:lnTo>
                    <a:pt x="604" y="1026"/>
                  </a:lnTo>
                  <a:lnTo>
                    <a:pt x="605" y="1030"/>
                  </a:lnTo>
                  <a:lnTo>
                    <a:pt x="609" y="1033"/>
                  </a:lnTo>
                  <a:lnTo>
                    <a:pt x="612" y="1035"/>
                  </a:lnTo>
                  <a:lnTo>
                    <a:pt x="614" y="1038"/>
                  </a:lnTo>
                  <a:lnTo>
                    <a:pt x="618" y="1040"/>
                  </a:lnTo>
                  <a:lnTo>
                    <a:pt x="626" y="1040"/>
                  </a:lnTo>
                  <a:lnTo>
                    <a:pt x="633" y="1038"/>
                  </a:lnTo>
                  <a:lnTo>
                    <a:pt x="639" y="1035"/>
                  </a:lnTo>
                  <a:lnTo>
                    <a:pt x="647" y="1035"/>
                  </a:lnTo>
                  <a:lnTo>
                    <a:pt x="656" y="1040"/>
                  </a:lnTo>
                  <a:lnTo>
                    <a:pt x="672" y="1059"/>
                  </a:lnTo>
                  <a:lnTo>
                    <a:pt x="684" y="1086"/>
                  </a:lnTo>
                  <a:lnTo>
                    <a:pt x="691" y="1113"/>
                  </a:lnTo>
                  <a:lnTo>
                    <a:pt x="689" y="1115"/>
                  </a:lnTo>
                  <a:lnTo>
                    <a:pt x="689" y="1115"/>
                  </a:lnTo>
                  <a:lnTo>
                    <a:pt x="687" y="1117"/>
                  </a:lnTo>
                  <a:lnTo>
                    <a:pt x="687" y="1117"/>
                  </a:lnTo>
                  <a:lnTo>
                    <a:pt x="687" y="1120"/>
                  </a:lnTo>
                  <a:lnTo>
                    <a:pt x="682" y="1122"/>
                  </a:lnTo>
                  <a:lnTo>
                    <a:pt x="679" y="1122"/>
                  </a:lnTo>
                  <a:lnTo>
                    <a:pt x="673" y="1124"/>
                  </a:lnTo>
                  <a:lnTo>
                    <a:pt x="668" y="1124"/>
                  </a:lnTo>
                  <a:lnTo>
                    <a:pt x="668" y="1136"/>
                  </a:lnTo>
                  <a:lnTo>
                    <a:pt x="659" y="1141"/>
                  </a:lnTo>
                  <a:lnTo>
                    <a:pt x="653" y="1147"/>
                  </a:lnTo>
                  <a:lnTo>
                    <a:pt x="644" y="1152"/>
                  </a:lnTo>
                  <a:lnTo>
                    <a:pt x="654" y="1164"/>
                  </a:lnTo>
                  <a:lnTo>
                    <a:pt x="659" y="1182"/>
                  </a:lnTo>
                  <a:lnTo>
                    <a:pt x="661" y="1203"/>
                  </a:lnTo>
                  <a:lnTo>
                    <a:pt x="659" y="1225"/>
                  </a:lnTo>
                  <a:lnTo>
                    <a:pt x="658" y="1246"/>
                  </a:lnTo>
                  <a:lnTo>
                    <a:pt x="654" y="1267"/>
                  </a:lnTo>
                  <a:lnTo>
                    <a:pt x="649" y="1283"/>
                  </a:lnTo>
                  <a:lnTo>
                    <a:pt x="644" y="1293"/>
                  </a:lnTo>
                  <a:lnTo>
                    <a:pt x="632" y="1297"/>
                  </a:lnTo>
                  <a:lnTo>
                    <a:pt x="616" y="1297"/>
                  </a:lnTo>
                  <a:lnTo>
                    <a:pt x="600" y="1297"/>
                  </a:lnTo>
                  <a:lnTo>
                    <a:pt x="586" y="1300"/>
                  </a:lnTo>
                  <a:lnTo>
                    <a:pt x="583" y="1305"/>
                  </a:lnTo>
                  <a:lnTo>
                    <a:pt x="579" y="1309"/>
                  </a:lnTo>
                  <a:lnTo>
                    <a:pt x="576" y="1316"/>
                  </a:lnTo>
                  <a:lnTo>
                    <a:pt x="572" y="1321"/>
                  </a:lnTo>
                  <a:lnTo>
                    <a:pt x="567" y="1325"/>
                  </a:lnTo>
                  <a:lnTo>
                    <a:pt x="537" y="1339"/>
                  </a:lnTo>
                  <a:lnTo>
                    <a:pt x="504" y="1347"/>
                  </a:lnTo>
                  <a:lnTo>
                    <a:pt x="471" y="1354"/>
                  </a:lnTo>
                  <a:lnTo>
                    <a:pt x="471" y="1349"/>
                  </a:lnTo>
                  <a:lnTo>
                    <a:pt x="473" y="1346"/>
                  </a:lnTo>
                  <a:lnTo>
                    <a:pt x="471" y="1344"/>
                  </a:lnTo>
                  <a:lnTo>
                    <a:pt x="471" y="1342"/>
                  </a:lnTo>
                  <a:lnTo>
                    <a:pt x="469" y="1342"/>
                  </a:lnTo>
                  <a:lnTo>
                    <a:pt x="467" y="1342"/>
                  </a:lnTo>
                  <a:lnTo>
                    <a:pt x="464" y="1342"/>
                  </a:lnTo>
                  <a:lnTo>
                    <a:pt x="461" y="1340"/>
                  </a:lnTo>
                  <a:lnTo>
                    <a:pt x="459" y="1337"/>
                  </a:lnTo>
                  <a:lnTo>
                    <a:pt x="459" y="1335"/>
                  </a:lnTo>
                  <a:lnTo>
                    <a:pt x="459" y="1333"/>
                  </a:lnTo>
                  <a:lnTo>
                    <a:pt x="459" y="1332"/>
                  </a:lnTo>
                  <a:lnTo>
                    <a:pt x="457" y="1330"/>
                  </a:lnTo>
                  <a:lnTo>
                    <a:pt x="457" y="1328"/>
                  </a:lnTo>
                  <a:lnTo>
                    <a:pt x="454" y="1328"/>
                  </a:lnTo>
                  <a:lnTo>
                    <a:pt x="450" y="1328"/>
                  </a:lnTo>
                  <a:lnTo>
                    <a:pt x="448" y="1326"/>
                  </a:lnTo>
                  <a:lnTo>
                    <a:pt x="447" y="1325"/>
                  </a:lnTo>
                  <a:lnTo>
                    <a:pt x="443" y="1321"/>
                  </a:lnTo>
                  <a:lnTo>
                    <a:pt x="441" y="1316"/>
                  </a:lnTo>
                  <a:lnTo>
                    <a:pt x="452" y="1309"/>
                  </a:lnTo>
                  <a:lnTo>
                    <a:pt x="461" y="1300"/>
                  </a:lnTo>
                  <a:lnTo>
                    <a:pt x="454" y="1302"/>
                  </a:lnTo>
                  <a:lnTo>
                    <a:pt x="448" y="1302"/>
                  </a:lnTo>
                  <a:lnTo>
                    <a:pt x="445" y="1300"/>
                  </a:lnTo>
                  <a:lnTo>
                    <a:pt x="443" y="1300"/>
                  </a:lnTo>
                  <a:lnTo>
                    <a:pt x="440" y="1297"/>
                  </a:lnTo>
                  <a:lnTo>
                    <a:pt x="438" y="1293"/>
                  </a:lnTo>
                  <a:lnTo>
                    <a:pt x="441" y="1292"/>
                  </a:lnTo>
                  <a:lnTo>
                    <a:pt x="443" y="1290"/>
                  </a:lnTo>
                  <a:lnTo>
                    <a:pt x="445" y="1288"/>
                  </a:lnTo>
                  <a:lnTo>
                    <a:pt x="448" y="1288"/>
                  </a:lnTo>
                  <a:lnTo>
                    <a:pt x="452" y="1286"/>
                  </a:lnTo>
                  <a:lnTo>
                    <a:pt x="455" y="1285"/>
                  </a:lnTo>
                  <a:lnTo>
                    <a:pt x="457" y="1285"/>
                  </a:lnTo>
                  <a:lnTo>
                    <a:pt x="459" y="1285"/>
                  </a:lnTo>
                  <a:lnTo>
                    <a:pt x="462" y="1285"/>
                  </a:lnTo>
                  <a:lnTo>
                    <a:pt x="467" y="1286"/>
                  </a:lnTo>
                  <a:lnTo>
                    <a:pt x="469" y="1279"/>
                  </a:lnTo>
                  <a:lnTo>
                    <a:pt x="469" y="1274"/>
                  </a:lnTo>
                  <a:lnTo>
                    <a:pt x="469" y="1272"/>
                  </a:lnTo>
                  <a:lnTo>
                    <a:pt x="469" y="1271"/>
                  </a:lnTo>
                  <a:lnTo>
                    <a:pt x="471" y="1271"/>
                  </a:lnTo>
                  <a:lnTo>
                    <a:pt x="471" y="1269"/>
                  </a:lnTo>
                  <a:lnTo>
                    <a:pt x="471" y="1269"/>
                  </a:lnTo>
                  <a:lnTo>
                    <a:pt x="469" y="1267"/>
                  </a:lnTo>
                  <a:lnTo>
                    <a:pt x="469" y="1264"/>
                  </a:lnTo>
                  <a:lnTo>
                    <a:pt x="467" y="1258"/>
                  </a:lnTo>
                  <a:lnTo>
                    <a:pt x="480" y="1250"/>
                  </a:lnTo>
                  <a:lnTo>
                    <a:pt x="487" y="1239"/>
                  </a:lnTo>
                  <a:lnTo>
                    <a:pt x="492" y="1227"/>
                  </a:lnTo>
                  <a:lnTo>
                    <a:pt x="499" y="1213"/>
                  </a:lnTo>
                  <a:lnTo>
                    <a:pt x="480" y="1208"/>
                  </a:lnTo>
                  <a:lnTo>
                    <a:pt x="466" y="1199"/>
                  </a:lnTo>
                  <a:lnTo>
                    <a:pt x="452" y="1185"/>
                  </a:lnTo>
                  <a:lnTo>
                    <a:pt x="462" y="1175"/>
                  </a:lnTo>
                  <a:lnTo>
                    <a:pt x="471" y="1166"/>
                  </a:lnTo>
                  <a:lnTo>
                    <a:pt x="480" y="1155"/>
                  </a:lnTo>
                  <a:lnTo>
                    <a:pt x="466" y="1155"/>
                  </a:lnTo>
                  <a:lnTo>
                    <a:pt x="457" y="1154"/>
                  </a:lnTo>
                  <a:lnTo>
                    <a:pt x="448" y="1143"/>
                  </a:lnTo>
                  <a:lnTo>
                    <a:pt x="454" y="1141"/>
                  </a:lnTo>
                  <a:lnTo>
                    <a:pt x="457" y="1141"/>
                  </a:lnTo>
                  <a:lnTo>
                    <a:pt x="461" y="1140"/>
                  </a:lnTo>
                  <a:lnTo>
                    <a:pt x="462" y="1138"/>
                  </a:lnTo>
                  <a:lnTo>
                    <a:pt x="462" y="1134"/>
                  </a:lnTo>
                  <a:lnTo>
                    <a:pt x="464" y="1129"/>
                  </a:lnTo>
                  <a:lnTo>
                    <a:pt x="461" y="1127"/>
                  </a:lnTo>
                  <a:lnTo>
                    <a:pt x="459" y="1126"/>
                  </a:lnTo>
                  <a:lnTo>
                    <a:pt x="459" y="1126"/>
                  </a:lnTo>
                  <a:lnTo>
                    <a:pt x="459" y="1126"/>
                  </a:lnTo>
                  <a:lnTo>
                    <a:pt x="459" y="1126"/>
                  </a:lnTo>
                  <a:lnTo>
                    <a:pt x="457" y="1124"/>
                  </a:lnTo>
                  <a:lnTo>
                    <a:pt x="457" y="1120"/>
                  </a:lnTo>
                  <a:lnTo>
                    <a:pt x="461" y="1120"/>
                  </a:lnTo>
                  <a:lnTo>
                    <a:pt x="461" y="1117"/>
                  </a:lnTo>
                  <a:lnTo>
                    <a:pt x="494" y="1117"/>
                  </a:lnTo>
                  <a:lnTo>
                    <a:pt x="525" y="1120"/>
                  </a:lnTo>
                  <a:lnTo>
                    <a:pt x="529" y="1115"/>
                  </a:lnTo>
                  <a:lnTo>
                    <a:pt x="532" y="1112"/>
                  </a:lnTo>
                  <a:lnTo>
                    <a:pt x="536" y="1108"/>
                  </a:lnTo>
                  <a:lnTo>
                    <a:pt x="539" y="1107"/>
                  </a:lnTo>
                  <a:lnTo>
                    <a:pt x="543" y="1103"/>
                  </a:lnTo>
                  <a:lnTo>
                    <a:pt x="546" y="1100"/>
                  </a:lnTo>
                  <a:lnTo>
                    <a:pt x="548" y="1094"/>
                  </a:lnTo>
                  <a:lnTo>
                    <a:pt x="541" y="1094"/>
                  </a:lnTo>
                  <a:lnTo>
                    <a:pt x="536" y="1093"/>
                  </a:lnTo>
                  <a:lnTo>
                    <a:pt x="530" y="1093"/>
                  </a:lnTo>
                  <a:lnTo>
                    <a:pt x="525" y="1091"/>
                  </a:lnTo>
                  <a:lnTo>
                    <a:pt x="523" y="1089"/>
                  </a:lnTo>
                  <a:lnTo>
                    <a:pt x="523" y="1087"/>
                  </a:lnTo>
                  <a:lnTo>
                    <a:pt x="523" y="1087"/>
                  </a:lnTo>
                  <a:lnTo>
                    <a:pt x="523" y="1086"/>
                  </a:lnTo>
                  <a:lnTo>
                    <a:pt x="522" y="1082"/>
                  </a:lnTo>
                  <a:lnTo>
                    <a:pt x="532" y="1073"/>
                  </a:lnTo>
                  <a:lnTo>
                    <a:pt x="541" y="1059"/>
                  </a:lnTo>
                  <a:lnTo>
                    <a:pt x="544" y="1044"/>
                  </a:lnTo>
                  <a:lnTo>
                    <a:pt x="567" y="1042"/>
                  </a:lnTo>
                  <a:lnTo>
                    <a:pt x="586" y="1037"/>
                  </a:lnTo>
                  <a:lnTo>
                    <a:pt x="595" y="1024"/>
                  </a:lnTo>
                  <a:lnTo>
                    <a:pt x="598" y="1024"/>
                  </a:lnTo>
                  <a:close/>
                  <a:moveTo>
                    <a:pt x="611" y="921"/>
                  </a:moveTo>
                  <a:lnTo>
                    <a:pt x="614" y="921"/>
                  </a:lnTo>
                  <a:lnTo>
                    <a:pt x="616" y="921"/>
                  </a:lnTo>
                  <a:lnTo>
                    <a:pt x="618" y="921"/>
                  </a:lnTo>
                  <a:lnTo>
                    <a:pt x="618" y="923"/>
                  </a:lnTo>
                  <a:lnTo>
                    <a:pt x="619" y="923"/>
                  </a:lnTo>
                  <a:lnTo>
                    <a:pt x="619" y="925"/>
                  </a:lnTo>
                  <a:lnTo>
                    <a:pt x="621" y="928"/>
                  </a:lnTo>
                  <a:lnTo>
                    <a:pt x="611" y="932"/>
                  </a:lnTo>
                  <a:lnTo>
                    <a:pt x="611" y="921"/>
                  </a:lnTo>
                  <a:close/>
                  <a:moveTo>
                    <a:pt x="633" y="906"/>
                  </a:moveTo>
                  <a:lnTo>
                    <a:pt x="637" y="909"/>
                  </a:lnTo>
                  <a:lnTo>
                    <a:pt x="639" y="913"/>
                  </a:lnTo>
                  <a:lnTo>
                    <a:pt x="637" y="915"/>
                  </a:lnTo>
                  <a:lnTo>
                    <a:pt x="635" y="916"/>
                  </a:lnTo>
                  <a:lnTo>
                    <a:pt x="632" y="918"/>
                  </a:lnTo>
                  <a:lnTo>
                    <a:pt x="625" y="921"/>
                  </a:lnTo>
                  <a:lnTo>
                    <a:pt x="626" y="916"/>
                  </a:lnTo>
                  <a:lnTo>
                    <a:pt x="628" y="913"/>
                  </a:lnTo>
                  <a:lnTo>
                    <a:pt x="630" y="911"/>
                  </a:lnTo>
                  <a:lnTo>
                    <a:pt x="632" y="909"/>
                  </a:lnTo>
                  <a:lnTo>
                    <a:pt x="633" y="906"/>
                  </a:lnTo>
                  <a:close/>
                  <a:moveTo>
                    <a:pt x="637" y="874"/>
                  </a:moveTo>
                  <a:lnTo>
                    <a:pt x="649" y="874"/>
                  </a:lnTo>
                  <a:lnTo>
                    <a:pt x="649" y="890"/>
                  </a:lnTo>
                  <a:lnTo>
                    <a:pt x="640" y="890"/>
                  </a:lnTo>
                  <a:lnTo>
                    <a:pt x="640" y="887"/>
                  </a:lnTo>
                  <a:lnTo>
                    <a:pt x="639" y="885"/>
                  </a:lnTo>
                  <a:lnTo>
                    <a:pt x="639" y="883"/>
                  </a:lnTo>
                  <a:lnTo>
                    <a:pt x="639" y="881"/>
                  </a:lnTo>
                  <a:lnTo>
                    <a:pt x="637" y="878"/>
                  </a:lnTo>
                  <a:lnTo>
                    <a:pt x="637" y="874"/>
                  </a:lnTo>
                  <a:close/>
                  <a:moveTo>
                    <a:pt x="583" y="874"/>
                  </a:moveTo>
                  <a:lnTo>
                    <a:pt x="586" y="876"/>
                  </a:lnTo>
                  <a:lnTo>
                    <a:pt x="586" y="878"/>
                  </a:lnTo>
                  <a:lnTo>
                    <a:pt x="588" y="880"/>
                  </a:lnTo>
                  <a:lnTo>
                    <a:pt x="588" y="881"/>
                  </a:lnTo>
                  <a:lnTo>
                    <a:pt x="590" y="883"/>
                  </a:lnTo>
                  <a:lnTo>
                    <a:pt x="591" y="887"/>
                  </a:lnTo>
                  <a:lnTo>
                    <a:pt x="579" y="887"/>
                  </a:lnTo>
                  <a:lnTo>
                    <a:pt x="579" y="883"/>
                  </a:lnTo>
                  <a:lnTo>
                    <a:pt x="581" y="881"/>
                  </a:lnTo>
                  <a:lnTo>
                    <a:pt x="581" y="880"/>
                  </a:lnTo>
                  <a:lnTo>
                    <a:pt x="581" y="880"/>
                  </a:lnTo>
                  <a:lnTo>
                    <a:pt x="583" y="878"/>
                  </a:lnTo>
                  <a:lnTo>
                    <a:pt x="583" y="874"/>
                  </a:lnTo>
                  <a:close/>
                  <a:moveTo>
                    <a:pt x="586" y="817"/>
                  </a:moveTo>
                  <a:lnTo>
                    <a:pt x="602" y="817"/>
                  </a:lnTo>
                  <a:lnTo>
                    <a:pt x="604" y="820"/>
                  </a:lnTo>
                  <a:lnTo>
                    <a:pt x="604" y="824"/>
                  </a:lnTo>
                  <a:lnTo>
                    <a:pt x="605" y="827"/>
                  </a:lnTo>
                  <a:lnTo>
                    <a:pt x="605" y="832"/>
                  </a:lnTo>
                  <a:lnTo>
                    <a:pt x="600" y="846"/>
                  </a:lnTo>
                  <a:lnTo>
                    <a:pt x="598" y="860"/>
                  </a:lnTo>
                  <a:lnTo>
                    <a:pt x="595" y="874"/>
                  </a:lnTo>
                  <a:lnTo>
                    <a:pt x="591" y="874"/>
                  </a:lnTo>
                  <a:lnTo>
                    <a:pt x="591" y="871"/>
                  </a:lnTo>
                  <a:lnTo>
                    <a:pt x="588" y="862"/>
                  </a:lnTo>
                  <a:lnTo>
                    <a:pt x="586" y="848"/>
                  </a:lnTo>
                  <a:lnTo>
                    <a:pt x="586" y="834"/>
                  </a:lnTo>
                  <a:lnTo>
                    <a:pt x="586" y="822"/>
                  </a:lnTo>
                  <a:lnTo>
                    <a:pt x="586" y="817"/>
                  </a:lnTo>
                  <a:close/>
                  <a:moveTo>
                    <a:pt x="1958" y="791"/>
                  </a:moveTo>
                  <a:lnTo>
                    <a:pt x="1962" y="794"/>
                  </a:lnTo>
                  <a:lnTo>
                    <a:pt x="1965" y="796"/>
                  </a:lnTo>
                  <a:lnTo>
                    <a:pt x="1969" y="798"/>
                  </a:lnTo>
                  <a:lnTo>
                    <a:pt x="1960" y="819"/>
                  </a:lnTo>
                  <a:lnTo>
                    <a:pt x="1949" y="836"/>
                  </a:lnTo>
                  <a:lnTo>
                    <a:pt x="1958" y="845"/>
                  </a:lnTo>
                  <a:lnTo>
                    <a:pt x="1958" y="855"/>
                  </a:lnTo>
                  <a:lnTo>
                    <a:pt x="1955" y="867"/>
                  </a:lnTo>
                  <a:lnTo>
                    <a:pt x="1949" y="883"/>
                  </a:lnTo>
                  <a:lnTo>
                    <a:pt x="1944" y="883"/>
                  </a:lnTo>
                  <a:lnTo>
                    <a:pt x="1941" y="885"/>
                  </a:lnTo>
                  <a:lnTo>
                    <a:pt x="1937" y="887"/>
                  </a:lnTo>
                  <a:lnTo>
                    <a:pt x="1934" y="888"/>
                  </a:lnTo>
                  <a:lnTo>
                    <a:pt x="1928" y="888"/>
                  </a:lnTo>
                  <a:lnTo>
                    <a:pt x="1923" y="890"/>
                  </a:lnTo>
                  <a:lnTo>
                    <a:pt x="1923" y="887"/>
                  </a:lnTo>
                  <a:lnTo>
                    <a:pt x="1920" y="887"/>
                  </a:lnTo>
                  <a:lnTo>
                    <a:pt x="1918" y="876"/>
                  </a:lnTo>
                  <a:lnTo>
                    <a:pt x="1914" y="860"/>
                  </a:lnTo>
                  <a:lnTo>
                    <a:pt x="1913" y="845"/>
                  </a:lnTo>
                  <a:lnTo>
                    <a:pt x="1911" y="829"/>
                  </a:lnTo>
                  <a:lnTo>
                    <a:pt x="1921" y="820"/>
                  </a:lnTo>
                  <a:lnTo>
                    <a:pt x="1928" y="812"/>
                  </a:lnTo>
                  <a:lnTo>
                    <a:pt x="1935" y="803"/>
                  </a:lnTo>
                  <a:lnTo>
                    <a:pt x="1944" y="796"/>
                  </a:lnTo>
                  <a:lnTo>
                    <a:pt x="1958" y="791"/>
                  </a:lnTo>
                  <a:close/>
                  <a:moveTo>
                    <a:pt x="653" y="740"/>
                  </a:moveTo>
                  <a:lnTo>
                    <a:pt x="651" y="763"/>
                  </a:lnTo>
                  <a:lnTo>
                    <a:pt x="646" y="778"/>
                  </a:lnTo>
                  <a:lnTo>
                    <a:pt x="640" y="794"/>
                  </a:lnTo>
                  <a:lnTo>
                    <a:pt x="630" y="801"/>
                  </a:lnTo>
                  <a:lnTo>
                    <a:pt x="619" y="808"/>
                  </a:lnTo>
                  <a:lnTo>
                    <a:pt x="605" y="813"/>
                  </a:lnTo>
                  <a:lnTo>
                    <a:pt x="607" y="810"/>
                  </a:lnTo>
                  <a:lnTo>
                    <a:pt x="607" y="806"/>
                  </a:lnTo>
                  <a:lnTo>
                    <a:pt x="609" y="805"/>
                  </a:lnTo>
                  <a:lnTo>
                    <a:pt x="609" y="801"/>
                  </a:lnTo>
                  <a:lnTo>
                    <a:pt x="611" y="799"/>
                  </a:lnTo>
                  <a:lnTo>
                    <a:pt x="611" y="794"/>
                  </a:lnTo>
                  <a:lnTo>
                    <a:pt x="609" y="792"/>
                  </a:lnTo>
                  <a:lnTo>
                    <a:pt x="607" y="789"/>
                  </a:lnTo>
                  <a:lnTo>
                    <a:pt x="605" y="785"/>
                  </a:lnTo>
                  <a:lnTo>
                    <a:pt x="604" y="782"/>
                  </a:lnTo>
                  <a:lnTo>
                    <a:pt x="604" y="775"/>
                  </a:lnTo>
                  <a:lnTo>
                    <a:pt x="602" y="768"/>
                  </a:lnTo>
                  <a:lnTo>
                    <a:pt x="614" y="761"/>
                  </a:lnTo>
                  <a:lnTo>
                    <a:pt x="625" y="754"/>
                  </a:lnTo>
                  <a:lnTo>
                    <a:pt x="637" y="745"/>
                  </a:lnTo>
                  <a:lnTo>
                    <a:pt x="653" y="740"/>
                  </a:lnTo>
                  <a:close/>
                  <a:moveTo>
                    <a:pt x="810" y="724"/>
                  </a:moveTo>
                  <a:lnTo>
                    <a:pt x="810" y="733"/>
                  </a:lnTo>
                  <a:lnTo>
                    <a:pt x="810" y="740"/>
                  </a:lnTo>
                  <a:lnTo>
                    <a:pt x="808" y="747"/>
                  </a:lnTo>
                  <a:lnTo>
                    <a:pt x="806" y="752"/>
                  </a:lnTo>
                  <a:lnTo>
                    <a:pt x="796" y="764"/>
                  </a:lnTo>
                  <a:lnTo>
                    <a:pt x="783" y="775"/>
                  </a:lnTo>
                  <a:lnTo>
                    <a:pt x="773" y="787"/>
                  </a:lnTo>
                  <a:lnTo>
                    <a:pt x="764" y="803"/>
                  </a:lnTo>
                  <a:lnTo>
                    <a:pt x="768" y="803"/>
                  </a:lnTo>
                  <a:lnTo>
                    <a:pt x="769" y="803"/>
                  </a:lnTo>
                  <a:lnTo>
                    <a:pt x="769" y="803"/>
                  </a:lnTo>
                  <a:lnTo>
                    <a:pt x="769" y="803"/>
                  </a:lnTo>
                  <a:lnTo>
                    <a:pt x="769" y="805"/>
                  </a:lnTo>
                  <a:lnTo>
                    <a:pt x="771" y="806"/>
                  </a:lnTo>
                  <a:lnTo>
                    <a:pt x="771" y="810"/>
                  </a:lnTo>
                  <a:lnTo>
                    <a:pt x="768" y="812"/>
                  </a:lnTo>
                  <a:lnTo>
                    <a:pt x="766" y="813"/>
                  </a:lnTo>
                  <a:lnTo>
                    <a:pt x="766" y="815"/>
                  </a:lnTo>
                  <a:lnTo>
                    <a:pt x="764" y="817"/>
                  </a:lnTo>
                  <a:lnTo>
                    <a:pt x="764" y="820"/>
                  </a:lnTo>
                  <a:lnTo>
                    <a:pt x="764" y="825"/>
                  </a:lnTo>
                  <a:lnTo>
                    <a:pt x="768" y="825"/>
                  </a:lnTo>
                  <a:lnTo>
                    <a:pt x="778" y="817"/>
                  </a:lnTo>
                  <a:lnTo>
                    <a:pt x="792" y="813"/>
                  </a:lnTo>
                  <a:lnTo>
                    <a:pt x="810" y="812"/>
                  </a:lnTo>
                  <a:lnTo>
                    <a:pt x="827" y="813"/>
                  </a:lnTo>
                  <a:lnTo>
                    <a:pt x="845" y="813"/>
                  </a:lnTo>
                  <a:lnTo>
                    <a:pt x="864" y="813"/>
                  </a:lnTo>
                  <a:lnTo>
                    <a:pt x="867" y="825"/>
                  </a:lnTo>
                  <a:lnTo>
                    <a:pt x="869" y="834"/>
                  </a:lnTo>
                  <a:lnTo>
                    <a:pt x="867" y="848"/>
                  </a:lnTo>
                  <a:lnTo>
                    <a:pt x="862" y="866"/>
                  </a:lnTo>
                  <a:lnTo>
                    <a:pt x="853" y="883"/>
                  </a:lnTo>
                  <a:lnTo>
                    <a:pt x="845" y="899"/>
                  </a:lnTo>
                  <a:lnTo>
                    <a:pt x="836" y="915"/>
                  </a:lnTo>
                  <a:lnTo>
                    <a:pt x="827" y="927"/>
                  </a:lnTo>
                  <a:lnTo>
                    <a:pt x="822" y="932"/>
                  </a:lnTo>
                  <a:lnTo>
                    <a:pt x="824" y="935"/>
                  </a:lnTo>
                  <a:lnTo>
                    <a:pt x="825" y="939"/>
                  </a:lnTo>
                  <a:lnTo>
                    <a:pt x="829" y="941"/>
                  </a:lnTo>
                  <a:lnTo>
                    <a:pt x="831" y="944"/>
                  </a:lnTo>
                  <a:lnTo>
                    <a:pt x="831" y="946"/>
                  </a:lnTo>
                  <a:lnTo>
                    <a:pt x="829" y="948"/>
                  </a:lnTo>
                  <a:lnTo>
                    <a:pt x="825" y="951"/>
                  </a:lnTo>
                  <a:lnTo>
                    <a:pt x="818" y="955"/>
                  </a:lnTo>
                  <a:lnTo>
                    <a:pt x="813" y="958"/>
                  </a:lnTo>
                  <a:lnTo>
                    <a:pt x="808" y="960"/>
                  </a:lnTo>
                  <a:lnTo>
                    <a:pt x="803" y="963"/>
                  </a:lnTo>
                  <a:lnTo>
                    <a:pt x="803" y="970"/>
                  </a:lnTo>
                  <a:lnTo>
                    <a:pt x="813" y="970"/>
                  </a:lnTo>
                  <a:lnTo>
                    <a:pt x="817" y="969"/>
                  </a:lnTo>
                  <a:lnTo>
                    <a:pt x="818" y="965"/>
                  </a:lnTo>
                  <a:lnTo>
                    <a:pt x="820" y="965"/>
                  </a:lnTo>
                  <a:lnTo>
                    <a:pt x="824" y="963"/>
                  </a:lnTo>
                  <a:lnTo>
                    <a:pt x="827" y="963"/>
                  </a:lnTo>
                  <a:lnTo>
                    <a:pt x="832" y="963"/>
                  </a:lnTo>
                  <a:lnTo>
                    <a:pt x="845" y="974"/>
                  </a:lnTo>
                  <a:lnTo>
                    <a:pt x="858" y="984"/>
                  </a:lnTo>
                  <a:lnTo>
                    <a:pt x="872" y="997"/>
                  </a:lnTo>
                  <a:lnTo>
                    <a:pt x="883" y="1009"/>
                  </a:lnTo>
                  <a:lnTo>
                    <a:pt x="888" y="1030"/>
                  </a:lnTo>
                  <a:lnTo>
                    <a:pt x="890" y="1051"/>
                  </a:lnTo>
                  <a:lnTo>
                    <a:pt x="893" y="1070"/>
                  </a:lnTo>
                  <a:lnTo>
                    <a:pt x="902" y="1086"/>
                  </a:lnTo>
                  <a:lnTo>
                    <a:pt x="937" y="1101"/>
                  </a:lnTo>
                  <a:lnTo>
                    <a:pt x="944" y="1124"/>
                  </a:lnTo>
                  <a:lnTo>
                    <a:pt x="956" y="1129"/>
                  </a:lnTo>
                  <a:lnTo>
                    <a:pt x="951" y="1152"/>
                  </a:lnTo>
                  <a:lnTo>
                    <a:pt x="953" y="1154"/>
                  </a:lnTo>
                  <a:lnTo>
                    <a:pt x="956" y="1157"/>
                  </a:lnTo>
                  <a:lnTo>
                    <a:pt x="960" y="1159"/>
                  </a:lnTo>
                  <a:lnTo>
                    <a:pt x="963" y="1162"/>
                  </a:lnTo>
                  <a:lnTo>
                    <a:pt x="965" y="1164"/>
                  </a:lnTo>
                  <a:lnTo>
                    <a:pt x="967" y="1166"/>
                  </a:lnTo>
                  <a:lnTo>
                    <a:pt x="968" y="1169"/>
                  </a:lnTo>
                  <a:lnTo>
                    <a:pt x="967" y="1173"/>
                  </a:lnTo>
                  <a:lnTo>
                    <a:pt x="967" y="1173"/>
                  </a:lnTo>
                  <a:lnTo>
                    <a:pt x="963" y="1175"/>
                  </a:lnTo>
                  <a:lnTo>
                    <a:pt x="961" y="1175"/>
                  </a:lnTo>
                  <a:lnTo>
                    <a:pt x="960" y="1175"/>
                  </a:lnTo>
                  <a:lnTo>
                    <a:pt x="960" y="1176"/>
                  </a:lnTo>
                  <a:lnTo>
                    <a:pt x="958" y="1178"/>
                  </a:lnTo>
                  <a:lnTo>
                    <a:pt x="960" y="1182"/>
                  </a:lnTo>
                  <a:lnTo>
                    <a:pt x="963" y="1189"/>
                  </a:lnTo>
                  <a:lnTo>
                    <a:pt x="967" y="1192"/>
                  </a:lnTo>
                  <a:lnTo>
                    <a:pt x="972" y="1197"/>
                  </a:lnTo>
                  <a:lnTo>
                    <a:pt x="977" y="1206"/>
                  </a:lnTo>
                  <a:lnTo>
                    <a:pt x="979" y="1220"/>
                  </a:lnTo>
                  <a:lnTo>
                    <a:pt x="975" y="1223"/>
                  </a:lnTo>
                  <a:lnTo>
                    <a:pt x="972" y="1225"/>
                  </a:lnTo>
                  <a:lnTo>
                    <a:pt x="970" y="1227"/>
                  </a:lnTo>
                  <a:lnTo>
                    <a:pt x="968" y="1230"/>
                  </a:lnTo>
                  <a:lnTo>
                    <a:pt x="967" y="1236"/>
                  </a:lnTo>
                  <a:lnTo>
                    <a:pt x="970" y="1236"/>
                  </a:lnTo>
                  <a:lnTo>
                    <a:pt x="970" y="1239"/>
                  </a:lnTo>
                  <a:lnTo>
                    <a:pt x="984" y="1232"/>
                  </a:lnTo>
                  <a:lnTo>
                    <a:pt x="995" y="1229"/>
                  </a:lnTo>
                  <a:lnTo>
                    <a:pt x="1009" y="1227"/>
                  </a:lnTo>
                  <a:lnTo>
                    <a:pt x="1028" y="1229"/>
                  </a:lnTo>
                  <a:lnTo>
                    <a:pt x="1035" y="1237"/>
                  </a:lnTo>
                  <a:lnTo>
                    <a:pt x="1040" y="1244"/>
                  </a:lnTo>
                  <a:lnTo>
                    <a:pt x="1045" y="1253"/>
                  </a:lnTo>
                  <a:lnTo>
                    <a:pt x="1047" y="1265"/>
                  </a:lnTo>
                  <a:lnTo>
                    <a:pt x="1047" y="1283"/>
                  </a:lnTo>
                  <a:lnTo>
                    <a:pt x="1045" y="1286"/>
                  </a:lnTo>
                  <a:lnTo>
                    <a:pt x="1043" y="1290"/>
                  </a:lnTo>
                  <a:lnTo>
                    <a:pt x="1043" y="1295"/>
                  </a:lnTo>
                  <a:lnTo>
                    <a:pt x="1042" y="1300"/>
                  </a:lnTo>
                  <a:lnTo>
                    <a:pt x="1040" y="1305"/>
                  </a:lnTo>
                  <a:lnTo>
                    <a:pt x="1024" y="1312"/>
                  </a:lnTo>
                  <a:lnTo>
                    <a:pt x="1023" y="1316"/>
                  </a:lnTo>
                  <a:lnTo>
                    <a:pt x="1023" y="1318"/>
                  </a:lnTo>
                  <a:lnTo>
                    <a:pt x="1023" y="1319"/>
                  </a:lnTo>
                  <a:lnTo>
                    <a:pt x="1023" y="1321"/>
                  </a:lnTo>
                  <a:lnTo>
                    <a:pt x="1021" y="1325"/>
                  </a:lnTo>
                  <a:lnTo>
                    <a:pt x="1021" y="1328"/>
                  </a:lnTo>
                  <a:lnTo>
                    <a:pt x="1005" y="1328"/>
                  </a:lnTo>
                  <a:lnTo>
                    <a:pt x="1009" y="1340"/>
                  </a:lnTo>
                  <a:lnTo>
                    <a:pt x="1005" y="1344"/>
                  </a:lnTo>
                  <a:lnTo>
                    <a:pt x="1002" y="1347"/>
                  </a:lnTo>
                  <a:lnTo>
                    <a:pt x="998" y="1351"/>
                  </a:lnTo>
                  <a:lnTo>
                    <a:pt x="1002" y="1353"/>
                  </a:lnTo>
                  <a:lnTo>
                    <a:pt x="1003" y="1353"/>
                  </a:lnTo>
                  <a:lnTo>
                    <a:pt x="1005" y="1354"/>
                  </a:lnTo>
                  <a:lnTo>
                    <a:pt x="1007" y="1354"/>
                  </a:lnTo>
                  <a:lnTo>
                    <a:pt x="1007" y="1356"/>
                  </a:lnTo>
                  <a:lnTo>
                    <a:pt x="1009" y="1360"/>
                  </a:lnTo>
                  <a:lnTo>
                    <a:pt x="1033" y="1354"/>
                  </a:lnTo>
                  <a:lnTo>
                    <a:pt x="1033" y="1377"/>
                  </a:lnTo>
                  <a:lnTo>
                    <a:pt x="1026" y="1381"/>
                  </a:lnTo>
                  <a:lnTo>
                    <a:pt x="1023" y="1382"/>
                  </a:lnTo>
                  <a:lnTo>
                    <a:pt x="1019" y="1386"/>
                  </a:lnTo>
                  <a:lnTo>
                    <a:pt x="1017" y="1388"/>
                  </a:lnTo>
                  <a:lnTo>
                    <a:pt x="1016" y="1391"/>
                  </a:lnTo>
                  <a:lnTo>
                    <a:pt x="1012" y="1395"/>
                  </a:lnTo>
                  <a:lnTo>
                    <a:pt x="1009" y="1398"/>
                  </a:lnTo>
                  <a:lnTo>
                    <a:pt x="993" y="1405"/>
                  </a:lnTo>
                  <a:lnTo>
                    <a:pt x="968" y="1408"/>
                  </a:lnTo>
                  <a:lnTo>
                    <a:pt x="944" y="1408"/>
                  </a:lnTo>
                  <a:lnTo>
                    <a:pt x="921" y="1407"/>
                  </a:lnTo>
                  <a:lnTo>
                    <a:pt x="906" y="1405"/>
                  </a:lnTo>
                  <a:lnTo>
                    <a:pt x="906" y="1410"/>
                  </a:lnTo>
                  <a:lnTo>
                    <a:pt x="904" y="1414"/>
                  </a:lnTo>
                  <a:lnTo>
                    <a:pt x="904" y="1415"/>
                  </a:lnTo>
                  <a:lnTo>
                    <a:pt x="902" y="1417"/>
                  </a:lnTo>
                  <a:lnTo>
                    <a:pt x="900" y="1417"/>
                  </a:lnTo>
                  <a:lnTo>
                    <a:pt x="899" y="1419"/>
                  </a:lnTo>
                  <a:lnTo>
                    <a:pt x="893" y="1421"/>
                  </a:lnTo>
                  <a:lnTo>
                    <a:pt x="893" y="1424"/>
                  </a:lnTo>
                  <a:lnTo>
                    <a:pt x="892" y="1424"/>
                  </a:lnTo>
                  <a:lnTo>
                    <a:pt x="892" y="1424"/>
                  </a:lnTo>
                  <a:lnTo>
                    <a:pt x="890" y="1424"/>
                  </a:lnTo>
                  <a:lnTo>
                    <a:pt x="890" y="1422"/>
                  </a:lnTo>
                  <a:lnTo>
                    <a:pt x="890" y="1421"/>
                  </a:lnTo>
                  <a:lnTo>
                    <a:pt x="890" y="1421"/>
                  </a:lnTo>
                  <a:lnTo>
                    <a:pt x="879" y="1417"/>
                  </a:lnTo>
                  <a:lnTo>
                    <a:pt x="862" y="1415"/>
                  </a:lnTo>
                  <a:lnTo>
                    <a:pt x="841" y="1415"/>
                  </a:lnTo>
                  <a:lnTo>
                    <a:pt x="820" y="1415"/>
                  </a:lnTo>
                  <a:lnTo>
                    <a:pt x="801" y="1417"/>
                  </a:lnTo>
                  <a:lnTo>
                    <a:pt x="787" y="1421"/>
                  </a:lnTo>
                  <a:lnTo>
                    <a:pt x="785" y="1435"/>
                  </a:lnTo>
                  <a:lnTo>
                    <a:pt x="780" y="1445"/>
                  </a:lnTo>
                  <a:lnTo>
                    <a:pt x="768" y="1450"/>
                  </a:lnTo>
                  <a:lnTo>
                    <a:pt x="757" y="1445"/>
                  </a:lnTo>
                  <a:lnTo>
                    <a:pt x="747" y="1442"/>
                  </a:lnTo>
                  <a:lnTo>
                    <a:pt x="736" y="1442"/>
                  </a:lnTo>
                  <a:lnTo>
                    <a:pt x="729" y="1440"/>
                  </a:lnTo>
                  <a:lnTo>
                    <a:pt x="724" y="1445"/>
                  </a:lnTo>
                  <a:lnTo>
                    <a:pt x="719" y="1450"/>
                  </a:lnTo>
                  <a:lnTo>
                    <a:pt x="714" y="1457"/>
                  </a:lnTo>
                  <a:lnTo>
                    <a:pt x="708" y="1463"/>
                  </a:lnTo>
                  <a:lnTo>
                    <a:pt x="701" y="1466"/>
                  </a:lnTo>
                  <a:lnTo>
                    <a:pt x="698" y="1466"/>
                  </a:lnTo>
                  <a:lnTo>
                    <a:pt x="687" y="1464"/>
                  </a:lnTo>
                  <a:lnTo>
                    <a:pt x="679" y="1461"/>
                  </a:lnTo>
                  <a:lnTo>
                    <a:pt x="672" y="1454"/>
                  </a:lnTo>
                  <a:lnTo>
                    <a:pt x="689" y="1442"/>
                  </a:lnTo>
                  <a:lnTo>
                    <a:pt x="703" y="1429"/>
                  </a:lnTo>
                  <a:lnTo>
                    <a:pt x="714" y="1415"/>
                  </a:lnTo>
                  <a:lnTo>
                    <a:pt x="722" y="1401"/>
                  </a:lnTo>
                  <a:lnTo>
                    <a:pt x="731" y="1391"/>
                  </a:lnTo>
                  <a:lnTo>
                    <a:pt x="742" y="1381"/>
                  </a:lnTo>
                  <a:lnTo>
                    <a:pt x="757" y="1374"/>
                  </a:lnTo>
                  <a:lnTo>
                    <a:pt x="776" y="1370"/>
                  </a:lnTo>
                  <a:lnTo>
                    <a:pt x="803" y="1370"/>
                  </a:lnTo>
                  <a:lnTo>
                    <a:pt x="804" y="1365"/>
                  </a:lnTo>
                  <a:lnTo>
                    <a:pt x="808" y="1360"/>
                  </a:lnTo>
                  <a:lnTo>
                    <a:pt x="811" y="1354"/>
                  </a:lnTo>
                  <a:lnTo>
                    <a:pt x="817" y="1351"/>
                  </a:lnTo>
                  <a:lnTo>
                    <a:pt x="817" y="1347"/>
                  </a:lnTo>
                  <a:lnTo>
                    <a:pt x="810" y="1347"/>
                  </a:lnTo>
                  <a:lnTo>
                    <a:pt x="803" y="1354"/>
                  </a:lnTo>
                  <a:lnTo>
                    <a:pt x="794" y="1358"/>
                  </a:lnTo>
                  <a:lnTo>
                    <a:pt x="778" y="1360"/>
                  </a:lnTo>
                  <a:lnTo>
                    <a:pt x="771" y="1349"/>
                  </a:lnTo>
                  <a:lnTo>
                    <a:pt x="762" y="1346"/>
                  </a:lnTo>
                  <a:lnTo>
                    <a:pt x="752" y="1346"/>
                  </a:lnTo>
                  <a:lnTo>
                    <a:pt x="740" y="1344"/>
                  </a:lnTo>
                  <a:lnTo>
                    <a:pt x="740" y="1332"/>
                  </a:lnTo>
                  <a:lnTo>
                    <a:pt x="707" y="1344"/>
                  </a:lnTo>
                  <a:lnTo>
                    <a:pt x="701" y="1332"/>
                  </a:lnTo>
                  <a:lnTo>
                    <a:pt x="696" y="1323"/>
                  </a:lnTo>
                  <a:lnTo>
                    <a:pt x="691" y="1312"/>
                  </a:lnTo>
                  <a:lnTo>
                    <a:pt x="707" y="1307"/>
                  </a:lnTo>
                  <a:lnTo>
                    <a:pt x="724" y="1300"/>
                  </a:lnTo>
                  <a:lnTo>
                    <a:pt x="740" y="1290"/>
                  </a:lnTo>
                  <a:lnTo>
                    <a:pt x="749" y="1278"/>
                  </a:lnTo>
                  <a:lnTo>
                    <a:pt x="752" y="1267"/>
                  </a:lnTo>
                  <a:lnTo>
                    <a:pt x="752" y="1253"/>
                  </a:lnTo>
                  <a:lnTo>
                    <a:pt x="752" y="1239"/>
                  </a:lnTo>
                  <a:lnTo>
                    <a:pt x="749" y="1239"/>
                  </a:lnTo>
                  <a:lnTo>
                    <a:pt x="749" y="1236"/>
                  </a:lnTo>
                  <a:lnTo>
                    <a:pt x="743" y="1237"/>
                  </a:lnTo>
                  <a:lnTo>
                    <a:pt x="740" y="1239"/>
                  </a:lnTo>
                  <a:lnTo>
                    <a:pt x="736" y="1241"/>
                  </a:lnTo>
                  <a:lnTo>
                    <a:pt x="733" y="1241"/>
                  </a:lnTo>
                  <a:lnTo>
                    <a:pt x="728" y="1243"/>
                  </a:lnTo>
                  <a:lnTo>
                    <a:pt x="721" y="1243"/>
                  </a:lnTo>
                  <a:lnTo>
                    <a:pt x="721" y="1236"/>
                  </a:lnTo>
                  <a:lnTo>
                    <a:pt x="726" y="1232"/>
                  </a:lnTo>
                  <a:lnTo>
                    <a:pt x="731" y="1230"/>
                  </a:lnTo>
                  <a:lnTo>
                    <a:pt x="735" y="1227"/>
                  </a:lnTo>
                  <a:lnTo>
                    <a:pt x="738" y="1222"/>
                  </a:lnTo>
                  <a:lnTo>
                    <a:pt x="740" y="1216"/>
                  </a:lnTo>
                  <a:lnTo>
                    <a:pt x="736" y="1213"/>
                  </a:lnTo>
                  <a:lnTo>
                    <a:pt x="733" y="1209"/>
                  </a:lnTo>
                  <a:lnTo>
                    <a:pt x="731" y="1204"/>
                  </a:lnTo>
                  <a:lnTo>
                    <a:pt x="729" y="1197"/>
                  </a:lnTo>
                  <a:lnTo>
                    <a:pt x="729" y="1190"/>
                  </a:lnTo>
                  <a:lnTo>
                    <a:pt x="736" y="1190"/>
                  </a:lnTo>
                  <a:lnTo>
                    <a:pt x="742" y="1192"/>
                  </a:lnTo>
                  <a:lnTo>
                    <a:pt x="745" y="1194"/>
                  </a:lnTo>
                  <a:lnTo>
                    <a:pt x="747" y="1196"/>
                  </a:lnTo>
                  <a:lnTo>
                    <a:pt x="750" y="1197"/>
                  </a:lnTo>
                  <a:lnTo>
                    <a:pt x="752" y="1199"/>
                  </a:lnTo>
                  <a:lnTo>
                    <a:pt x="755" y="1201"/>
                  </a:lnTo>
                  <a:lnTo>
                    <a:pt x="768" y="1203"/>
                  </a:lnTo>
                  <a:lnTo>
                    <a:pt x="778" y="1199"/>
                  </a:lnTo>
                  <a:lnTo>
                    <a:pt x="787" y="1197"/>
                  </a:lnTo>
                  <a:lnTo>
                    <a:pt x="797" y="1197"/>
                  </a:lnTo>
                  <a:lnTo>
                    <a:pt x="799" y="1194"/>
                  </a:lnTo>
                  <a:lnTo>
                    <a:pt x="801" y="1192"/>
                  </a:lnTo>
                  <a:lnTo>
                    <a:pt x="801" y="1192"/>
                  </a:lnTo>
                  <a:lnTo>
                    <a:pt x="801" y="1192"/>
                  </a:lnTo>
                  <a:lnTo>
                    <a:pt x="801" y="1192"/>
                  </a:lnTo>
                  <a:lnTo>
                    <a:pt x="803" y="1192"/>
                  </a:lnTo>
                  <a:lnTo>
                    <a:pt x="806" y="1190"/>
                  </a:lnTo>
                  <a:lnTo>
                    <a:pt x="804" y="1171"/>
                  </a:lnTo>
                  <a:lnTo>
                    <a:pt x="808" y="1154"/>
                  </a:lnTo>
                  <a:lnTo>
                    <a:pt x="813" y="1133"/>
                  </a:lnTo>
                  <a:lnTo>
                    <a:pt x="806" y="1133"/>
                  </a:lnTo>
                  <a:lnTo>
                    <a:pt x="804" y="1134"/>
                  </a:lnTo>
                  <a:lnTo>
                    <a:pt x="803" y="1136"/>
                  </a:lnTo>
                  <a:lnTo>
                    <a:pt x="801" y="1136"/>
                  </a:lnTo>
                  <a:lnTo>
                    <a:pt x="801" y="1136"/>
                  </a:lnTo>
                  <a:lnTo>
                    <a:pt x="799" y="1136"/>
                  </a:lnTo>
                  <a:lnTo>
                    <a:pt x="797" y="1136"/>
                  </a:lnTo>
                  <a:lnTo>
                    <a:pt x="783" y="1115"/>
                  </a:lnTo>
                  <a:lnTo>
                    <a:pt x="775" y="1091"/>
                  </a:lnTo>
                  <a:lnTo>
                    <a:pt x="780" y="1084"/>
                  </a:lnTo>
                  <a:lnTo>
                    <a:pt x="783" y="1077"/>
                  </a:lnTo>
                  <a:lnTo>
                    <a:pt x="787" y="1070"/>
                  </a:lnTo>
                  <a:lnTo>
                    <a:pt x="790" y="1063"/>
                  </a:lnTo>
                  <a:lnTo>
                    <a:pt x="783" y="1063"/>
                  </a:lnTo>
                  <a:lnTo>
                    <a:pt x="773" y="1073"/>
                  </a:lnTo>
                  <a:lnTo>
                    <a:pt x="761" y="1077"/>
                  </a:lnTo>
                  <a:lnTo>
                    <a:pt x="745" y="1075"/>
                  </a:lnTo>
                  <a:lnTo>
                    <a:pt x="745" y="1086"/>
                  </a:lnTo>
                  <a:lnTo>
                    <a:pt x="736" y="1084"/>
                  </a:lnTo>
                  <a:lnTo>
                    <a:pt x="731" y="1082"/>
                  </a:lnTo>
                  <a:lnTo>
                    <a:pt x="728" y="1080"/>
                  </a:lnTo>
                  <a:lnTo>
                    <a:pt x="722" y="1079"/>
                  </a:lnTo>
                  <a:lnTo>
                    <a:pt x="717" y="1075"/>
                  </a:lnTo>
                  <a:lnTo>
                    <a:pt x="717" y="1079"/>
                  </a:lnTo>
                  <a:lnTo>
                    <a:pt x="717" y="1082"/>
                  </a:lnTo>
                  <a:lnTo>
                    <a:pt x="717" y="1084"/>
                  </a:lnTo>
                  <a:lnTo>
                    <a:pt x="717" y="1086"/>
                  </a:lnTo>
                  <a:lnTo>
                    <a:pt x="715" y="1087"/>
                  </a:lnTo>
                  <a:lnTo>
                    <a:pt x="714" y="1087"/>
                  </a:lnTo>
                  <a:lnTo>
                    <a:pt x="710" y="1091"/>
                  </a:lnTo>
                  <a:lnTo>
                    <a:pt x="710" y="1082"/>
                  </a:lnTo>
                  <a:lnTo>
                    <a:pt x="705" y="1079"/>
                  </a:lnTo>
                  <a:lnTo>
                    <a:pt x="703" y="1073"/>
                  </a:lnTo>
                  <a:lnTo>
                    <a:pt x="701" y="1070"/>
                  </a:lnTo>
                  <a:lnTo>
                    <a:pt x="700" y="1063"/>
                  </a:lnTo>
                  <a:lnTo>
                    <a:pt x="698" y="1056"/>
                  </a:lnTo>
                  <a:lnTo>
                    <a:pt x="710" y="1042"/>
                  </a:lnTo>
                  <a:lnTo>
                    <a:pt x="719" y="1024"/>
                  </a:lnTo>
                  <a:lnTo>
                    <a:pt x="726" y="1005"/>
                  </a:lnTo>
                  <a:lnTo>
                    <a:pt x="714" y="1000"/>
                  </a:lnTo>
                  <a:lnTo>
                    <a:pt x="705" y="993"/>
                  </a:lnTo>
                  <a:lnTo>
                    <a:pt x="694" y="986"/>
                  </a:lnTo>
                  <a:lnTo>
                    <a:pt x="694" y="990"/>
                  </a:lnTo>
                  <a:lnTo>
                    <a:pt x="703" y="998"/>
                  </a:lnTo>
                  <a:lnTo>
                    <a:pt x="707" y="1009"/>
                  </a:lnTo>
                  <a:lnTo>
                    <a:pt x="710" y="1021"/>
                  </a:lnTo>
                  <a:lnTo>
                    <a:pt x="691" y="1021"/>
                  </a:lnTo>
                  <a:lnTo>
                    <a:pt x="689" y="1017"/>
                  </a:lnTo>
                  <a:lnTo>
                    <a:pt x="689" y="1016"/>
                  </a:lnTo>
                  <a:lnTo>
                    <a:pt x="689" y="1016"/>
                  </a:lnTo>
                  <a:lnTo>
                    <a:pt x="687" y="1014"/>
                  </a:lnTo>
                  <a:lnTo>
                    <a:pt x="687" y="1014"/>
                  </a:lnTo>
                  <a:lnTo>
                    <a:pt x="686" y="1019"/>
                  </a:lnTo>
                  <a:lnTo>
                    <a:pt x="686" y="1023"/>
                  </a:lnTo>
                  <a:lnTo>
                    <a:pt x="686" y="1026"/>
                  </a:lnTo>
                  <a:lnTo>
                    <a:pt x="684" y="1028"/>
                  </a:lnTo>
                  <a:lnTo>
                    <a:pt x="682" y="1030"/>
                  </a:lnTo>
                  <a:lnTo>
                    <a:pt x="680" y="1030"/>
                  </a:lnTo>
                  <a:lnTo>
                    <a:pt x="675" y="1031"/>
                  </a:lnTo>
                  <a:lnTo>
                    <a:pt x="673" y="1033"/>
                  </a:lnTo>
                  <a:lnTo>
                    <a:pt x="673" y="1035"/>
                  </a:lnTo>
                  <a:lnTo>
                    <a:pt x="672" y="1035"/>
                  </a:lnTo>
                  <a:lnTo>
                    <a:pt x="670" y="1035"/>
                  </a:lnTo>
                  <a:lnTo>
                    <a:pt x="668" y="1037"/>
                  </a:lnTo>
                  <a:lnTo>
                    <a:pt x="668" y="1021"/>
                  </a:lnTo>
                  <a:lnTo>
                    <a:pt x="673" y="1009"/>
                  </a:lnTo>
                  <a:lnTo>
                    <a:pt x="675" y="993"/>
                  </a:lnTo>
                  <a:lnTo>
                    <a:pt x="675" y="974"/>
                  </a:lnTo>
                  <a:lnTo>
                    <a:pt x="672" y="974"/>
                  </a:lnTo>
                  <a:lnTo>
                    <a:pt x="672" y="979"/>
                  </a:lnTo>
                  <a:lnTo>
                    <a:pt x="665" y="988"/>
                  </a:lnTo>
                  <a:lnTo>
                    <a:pt x="659" y="997"/>
                  </a:lnTo>
                  <a:lnTo>
                    <a:pt x="653" y="1005"/>
                  </a:lnTo>
                  <a:lnTo>
                    <a:pt x="640" y="1009"/>
                  </a:lnTo>
                  <a:lnTo>
                    <a:pt x="640" y="1005"/>
                  </a:lnTo>
                  <a:lnTo>
                    <a:pt x="642" y="1004"/>
                  </a:lnTo>
                  <a:lnTo>
                    <a:pt x="642" y="1002"/>
                  </a:lnTo>
                  <a:lnTo>
                    <a:pt x="642" y="1002"/>
                  </a:lnTo>
                  <a:lnTo>
                    <a:pt x="642" y="1000"/>
                  </a:lnTo>
                  <a:lnTo>
                    <a:pt x="640" y="998"/>
                  </a:lnTo>
                  <a:lnTo>
                    <a:pt x="639" y="997"/>
                  </a:lnTo>
                  <a:lnTo>
                    <a:pt x="635" y="997"/>
                  </a:lnTo>
                  <a:lnTo>
                    <a:pt x="635" y="997"/>
                  </a:lnTo>
                  <a:lnTo>
                    <a:pt x="633" y="995"/>
                  </a:lnTo>
                  <a:lnTo>
                    <a:pt x="633" y="991"/>
                  </a:lnTo>
                  <a:lnTo>
                    <a:pt x="633" y="986"/>
                  </a:lnTo>
                  <a:lnTo>
                    <a:pt x="646" y="979"/>
                  </a:lnTo>
                  <a:lnTo>
                    <a:pt x="658" y="972"/>
                  </a:lnTo>
                  <a:lnTo>
                    <a:pt x="668" y="963"/>
                  </a:lnTo>
                  <a:lnTo>
                    <a:pt x="675" y="951"/>
                  </a:lnTo>
                  <a:lnTo>
                    <a:pt x="679" y="937"/>
                  </a:lnTo>
                  <a:lnTo>
                    <a:pt x="682" y="932"/>
                  </a:lnTo>
                  <a:lnTo>
                    <a:pt x="684" y="928"/>
                  </a:lnTo>
                  <a:lnTo>
                    <a:pt x="687" y="925"/>
                  </a:lnTo>
                  <a:lnTo>
                    <a:pt x="679" y="925"/>
                  </a:lnTo>
                  <a:lnTo>
                    <a:pt x="679" y="932"/>
                  </a:lnTo>
                  <a:lnTo>
                    <a:pt x="677" y="937"/>
                  </a:lnTo>
                  <a:lnTo>
                    <a:pt x="675" y="941"/>
                  </a:lnTo>
                  <a:lnTo>
                    <a:pt x="672" y="942"/>
                  </a:lnTo>
                  <a:lnTo>
                    <a:pt x="666" y="942"/>
                  </a:lnTo>
                  <a:lnTo>
                    <a:pt x="659" y="944"/>
                  </a:lnTo>
                  <a:lnTo>
                    <a:pt x="656" y="946"/>
                  </a:lnTo>
                  <a:lnTo>
                    <a:pt x="653" y="948"/>
                  </a:lnTo>
                  <a:lnTo>
                    <a:pt x="647" y="948"/>
                  </a:lnTo>
                  <a:lnTo>
                    <a:pt x="640" y="948"/>
                  </a:lnTo>
                  <a:lnTo>
                    <a:pt x="642" y="934"/>
                  </a:lnTo>
                  <a:lnTo>
                    <a:pt x="644" y="923"/>
                  </a:lnTo>
                  <a:lnTo>
                    <a:pt x="647" y="913"/>
                  </a:lnTo>
                  <a:lnTo>
                    <a:pt x="653" y="897"/>
                  </a:lnTo>
                  <a:lnTo>
                    <a:pt x="663" y="897"/>
                  </a:lnTo>
                  <a:lnTo>
                    <a:pt x="665" y="892"/>
                  </a:lnTo>
                  <a:lnTo>
                    <a:pt x="665" y="887"/>
                  </a:lnTo>
                  <a:lnTo>
                    <a:pt x="666" y="883"/>
                  </a:lnTo>
                  <a:lnTo>
                    <a:pt x="668" y="880"/>
                  </a:lnTo>
                  <a:lnTo>
                    <a:pt x="656" y="880"/>
                  </a:lnTo>
                  <a:lnTo>
                    <a:pt x="656" y="867"/>
                  </a:lnTo>
                  <a:lnTo>
                    <a:pt x="640" y="867"/>
                  </a:lnTo>
                  <a:lnTo>
                    <a:pt x="633" y="857"/>
                  </a:lnTo>
                  <a:lnTo>
                    <a:pt x="625" y="848"/>
                  </a:lnTo>
                  <a:lnTo>
                    <a:pt x="618" y="836"/>
                  </a:lnTo>
                  <a:lnTo>
                    <a:pt x="623" y="832"/>
                  </a:lnTo>
                  <a:lnTo>
                    <a:pt x="626" y="831"/>
                  </a:lnTo>
                  <a:lnTo>
                    <a:pt x="630" y="829"/>
                  </a:lnTo>
                  <a:lnTo>
                    <a:pt x="633" y="825"/>
                  </a:lnTo>
                  <a:lnTo>
                    <a:pt x="635" y="824"/>
                  </a:lnTo>
                  <a:lnTo>
                    <a:pt x="639" y="819"/>
                  </a:lnTo>
                  <a:lnTo>
                    <a:pt x="640" y="813"/>
                  </a:lnTo>
                  <a:lnTo>
                    <a:pt x="644" y="815"/>
                  </a:lnTo>
                  <a:lnTo>
                    <a:pt x="646" y="815"/>
                  </a:lnTo>
                  <a:lnTo>
                    <a:pt x="646" y="815"/>
                  </a:lnTo>
                  <a:lnTo>
                    <a:pt x="647" y="817"/>
                  </a:lnTo>
                  <a:lnTo>
                    <a:pt x="649" y="817"/>
                  </a:lnTo>
                  <a:lnTo>
                    <a:pt x="654" y="827"/>
                  </a:lnTo>
                  <a:lnTo>
                    <a:pt x="656" y="839"/>
                  </a:lnTo>
                  <a:lnTo>
                    <a:pt x="659" y="852"/>
                  </a:lnTo>
                  <a:lnTo>
                    <a:pt x="672" y="855"/>
                  </a:lnTo>
                  <a:lnTo>
                    <a:pt x="672" y="848"/>
                  </a:lnTo>
                  <a:lnTo>
                    <a:pt x="666" y="834"/>
                  </a:lnTo>
                  <a:lnTo>
                    <a:pt x="666" y="819"/>
                  </a:lnTo>
                  <a:lnTo>
                    <a:pt x="668" y="798"/>
                  </a:lnTo>
                  <a:lnTo>
                    <a:pt x="675" y="798"/>
                  </a:lnTo>
                  <a:lnTo>
                    <a:pt x="679" y="796"/>
                  </a:lnTo>
                  <a:lnTo>
                    <a:pt x="680" y="796"/>
                  </a:lnTo>
                  <a:lnTo>
                    <a:pt x="682" y="796"/>
                  </a:lnTo>
                  <a:lnTo>
                    <a:pt x="684" y="796"/>
                  </a:lnTo>
                  <a:lnTo>
                    <a:pt x="684" y="796"/>
                  </a:lnTo>
                  <a:lnTo>
                    <a:pt x="687" y="794"/>
                  </a:lnTo>
                  <a:lnTo>
                    <a:pt x="687" y="792"/>
                  </a:lnTo>
                  <a:lnTo>
                    <a:pt x="689" y="792"/>
                  </a:lnTo>
                  <a:lnTo>
                    <a:pt x="689" y="791"/>
                  </a:lnTo>
                  <a:lnTo>
                    <a:pt x="689" y="789"/>
                  </a:lnTo>
                  <a:lnTo>
                    <a:pt x="691" y="787"/>
                  </a:lnTo>
                  <a:lnTo>
                    <a:pt x="687" y="785"/>
                  </a:lnTo>
                  <a:lnTo>
                    <a:pt x="686" y="784"/>
                  </a:lnTo>
                  <a:lnTo>
                    <a:pt x="686" y="782"/>
                  </a:lnTo>
                  <a:lnTo>
                    <a:pt x="682" y="778"/>
                  </a:lnTo>
                  <a:lnTo>
                    <a:pt x="687" y="778"/>
                  </a:lnTo>
                  <a:lnTo>
                    <a:pt x="689" y="778"/>
                  </a:lnTo>
                  <a:lnTo>
                    <a:pt x="691" y="777"/>
                  </a:lnTo>
                  <a:lnTo>
                    <a:pt x="693" y="777"/>
                  </a:lnTo>
                  <a:lnTo>
                    <a:pt x="694" y="775"/>
                  </a:lnTo>
                  <a:lnTo>
                    <a:pt x="693" y="773"/>
                  </a:lnTo>
                  <a:lnTo>
                    <a:pt x="691" y="771"/>
                  </a:lnTo>
                  <a:lnTo>
                    <a:pt x="689" y="771"/>
                  </a:lnTo>
                  <a:lnTo>
                    <a:pt x="689" y="770"/>
                  </a:lnTo>
                  <a:lnTo>
                    <a:pt x="687" y="768"/>
                  </a:lnTo>
                  <a:lnTo>
                    <a:pt x="687" y="763"/>
                  </a:lnTo>
                  <a:lnTo>
                    <a:pt x="691" y="763"/>
                  </a:lnTo>
                  <a:lnTo>
                    <a:pt x="691" y="759"/>
                  </a:lnTo>
                  <a:lnTo>
                    <a:pt x="693" y="759"/>
                  </a:lnTo>
                  <a:lnTo>
                    <a:pt x="694" y="761"/>
                  </a:lnTo>
                  <a:lnTo>
                    <a:pt x="694" y="761"/>
                  </a:lnTo>
                  <a:lnTo>
                    <a:pt x="694" y="761"/>
                  </a:lnTo>
                  <a:lnTo>
                    <a:pt x="696" y="761"/>
                  </a:lnTo>
                  <a:lnTo>
                    <a:pt x="698" y="759"/>
                  </a:lnTo>
                  <a:lnTo>
                    <a:pt x="700" y="756"/>
                  </a:lnTo>
                  <a:lnTo>
                    <a:pt x="700" y="750"/>
                  </a:lnTo>
                  <a:lnTo>
                    <a:pt x="701" y="745"/>
                  </a:lnTo>
                  <a:lnTo>
                    <a:pt x="703" y="738"/>
                  </a:lnTo>
                  <a:lnTo>
                    <a:pt x="707" y="733"/>
                  </a:lnTo>
                  <a:lnTo>
                    <a:pt x="708" y="731"/>
                  </a:lnTo>
                  <a:lnTo>
                    <a:pt x="712" y="729"/>
                  </a:lnTo>
                  <a:lnTo>
                    <a:pt x="715" y="729"/>
                  </a:lnTo>
                  <a:lnTo>
                    <a:pt x="721" y="729"/>
                  </a:lnTo>
                  <a:lnTo>
                    <a:pt x="736" y="735"/>
                  </a:lnTo>
                  <a:lnTo>
                    <a:pt x="754" y="735"/>
                  </a:lnTo>
                  <a:lnTo>
                    <a:pt x="773" y="731"/>
                  </a:lnTo>
                  <a:lnTo>
                    <a:pt x="792" y="726"/>
                  </a:lnTo>
                  <a:lnTo>
                    <a:pt x="810" y="724"/>
                  </a:lnTo>
                  <a:close/>
                  <a:moveTo>
                    <a:pt x="813" y="675"/>
                  </a:moveTo>
                  <a:lnTo>
                    <a:pt x="817" y="689"/>
                  </a:lnTo>
                  <a:lnTo>
                    <a:pt x="820" y="702"/>
                  </a:lnTo>
                  <a:lnTo>
                    <a:pt x="818" y="712"/>
                  </a:lnTo>
                  <a:lnTo>
                    <a:pt x="810" y="721"/>
                  </a:lnTo>
                  <a:lnTo>
                    <a:pt x="810" y="717"/>
                  </a:lnTo>
                  <a:lnTo>
                    <a:pt x="808" y="716"/>
                  </a:lnTo>
                  <a:lnTo>
                    <a:pt x="808" y="714"/>
                  </a:lnTo>
                  <a:lnTo>
                    <a:pt x="808" y="712"/>
                  </a:lnTo>
                  <a:lnTo>
                    <a:pt x="808" y="712"/>
                  </a:lnTo>
                  <a:lnTo>
                    <a:pt x="808" y="710"/>
                  </a:lnTo>
                  <a:lnTo>
                    <a:pt x="808" y="710"/>
                  </a:lnTo>
                  <a:lnTo>
                    <a:pt x="806" y="709"/>
                  </a:lnTo>
                  <a:lnTo>
                    <a:pt x="803" y="705"/>
                  </a:lnTo>
                  <a:lnTo>
                    <a:pt x="803" y="717"/>
                  </a:lnTo>
                  <a:lnTo>
                    <a:pt x="790" y="717"/>
                  </a:lnTo>
                  <a:lnTo>
                    <a:pt x="789" y="714"/>
                  </a:lnTo>
                  <a:lnTo>
                    <a:pt x="789" y="714"/>
                  </a:lnTo>
                  <a:lnTo>
                    <a:pt x="789" y="712"/>
                  </a:lnTo>
                  <a:lnTo>
                    <a:pt x="789" y="712"/>
                  </a:lnTo>
                  <a:lnTo>
                    <a:pt x="787" y="710"/>
                  </a:lnTo>
                  <a:lnTo>
                    <a:pt x="789" y="696"/>
                  </a:lnTo>
                  <a:lnTo>
                    <a:pt x="790" y="679"/>
                  </a:lnTo>
                  <a:lnTo>
                    <a:pt x="797" y="679"/>
                  </a:lnTo>
                  <a:lnTo>
                    <a:pt x="801" y="677"/>
                  </a:lnTo>
                  <a:lnTo>
                    <a:pt x="804" y="677"/>
                  </a:lnTo>
                  <a:lnTo>
                    <a:pt x="808" y="675"/>
                  </a:lnTo>
                  <a:lnTo>
                    <a:pt x="813" y="675"/>
                  </a:lnTo>
                  <a:close/>
                  <a:moveTo>
                    <a:pt x="2099" y="668"/>
                  </a:moveTo>
                  <a:lnTo>
                    <a:pt x="2138" y="672"/>
                  </a:lnTo>
                  <a:lnTo>
                    <a:pt x="2136" y="682"/>
                  </a:lnTo>
                  <a:lnTo>
                    <a:pt x="2133" y="689"/>
                  </a:lnTo>
                  <a:lnTo>
                    <a:pt x="2129" y="695"/>
                  </a:lnTo>
                  <a:lnTo>
                    <a:pt x="2122" y="702"/>
                  </a:lnTo>
                  <a:lnTo>
                    <a:pt x="2131" y="702"/>
                  </a:lnTo>
                  <a:lnTo>
                    <a:pt x="2138" y="703"/>
                  </a:lnTo>
                  <a:lnTo>
                    <a:pt x="2145" y="705"/>
                  </a:lnTo>
                  <a:lnTo>
                    <a:pt x="2150" y="705"/>
                  </a:lnTo>
                  <a:lnTo>
                    <a:pt x="2150" y="712"/>
                  </a:lnTo>
                  <a:lnTo>
                    <a:pt x="2152" y="716"/>
                  </a:lnTo>
                  <a:lnTo>
                    <a:pt x="2152" y="719"/>
                  </a:lnTo>
                  <a:lnTo>
                    <a:pt x="2152" y="723"/>
                  </a:lnTo>
                  <a:lnTo>
                    <a:pt x="2150" y="724"/>
                  </a:lnTo>
                  <a:lnTo>
                    <a:pt x="2141" y="740"/>
                  </a:lnTo>
                  <a:lnTo>
                    <a:pt x="2129" y="752"/>
                  </a:lnTo>
                  <a:lnTo>
                    <a:pt x="2112" y="761"/>
                  </a:lnTo>
                  <a:lnTo>
                    <a:pt x="2093" y="763"/>
                  </a:lnTo>
                  <a:lnTo>
                    <a:pt x="2093" y="743"/>
                  </a:lnTo>
                  <a:lnTo>
                    <a:pt x="2094" y="726"/>
                  </a:lnTo>
                  <a:lnTo>
                    <a:pt x="2096" y="709"/>
                  </a:lnTo>
                  <a:lnTo>
                    <a:pt x="2099" y="691"/>
                  </a:lnTo>
                  <a:lnTo>
                    <a:pt x="2099" y="668"/>
                  </a:lnTo>
                  <a:close/>
                  <a:moveTo>
                    <a:pt x="1977" y="564"/>
                  </a:moveTo>
                  <a:lnTo>
                    <a:pt x="1979" y="565"/>
                  </a:lnTo>
                  <a:lnTo>
                    <a:pt x="1979" y="565"/>
                  </a:lnTo>
                  <a:lnTo>
                    <a:pt x="1981" y="565"/>
                  </a:lnTo>
                  <a:lnTo>
                    <a:pt x="1981" y="567"/>
                  </a:lnTo>
                  <a:lnTo>
                    <a:pt x="1984" y="567"/>
                  </a:lnTo>
                  <a:lnTo>
                    <a:pt x="1986" y="572"/>
                  </a:lnTo>
                  <a:lnTo>
                    <a:pt x="1988" y="578"/>
                  </a:lnTo>
                  <a:lnTo>
                    <a:pt x="1988" y="583"/>
                  </a:lnTo>
                  <a:lnTo>
                    <a:pt x="1988" y="590"/>
                  </a:lnTo>
                  <a:lnTo>
                    <a:pt x="1993" y="592"/>
                  </a:lnTo>
                  <a:lnTo>
                    <a:pt x="1995" y="592"/>
                  </a:lnTo>
                  <a:lnTo>
                    <a:pt x="1997" y="592"/>
                  </a:lnTo>
                  <a:lnTo>
                    <a:pt x="1998" y="593"/>
                  </a:lnTo>
                  <a:lnTo>
                    <a:pt x="2000" y="595"/>
                  </a:lnTo>
                  <a:lnTo>
                    <a:pt x="2002" y="597"/>
                  </a:lnTo>
                  <a:lnTo>
                    <a:pt x="2003" y="600"/>
                  </a:lnTo>
                  <a:lnTo>
                    <a:pt x="2003" y="604"/>
                  </a:lnTo>
                  <a:lnTo>
                    <a:pt x="2003" y="611"/>
                  </a:lnTo>
                  <a:lnTo>
                    <a:pt x="2000" y="611"/>
                  </a:lnTo>
                  <a:lnTo>
                    <a:pt x="2000" y="614"/>
                  </a:lnTo>
                  <a:lnTo>
                    <a:pt x="1986" y="611"/>
                  </a:lnTo>
                  <a:lnTo>
                    <a:pt x="1974" y="607"/>
                  </a:lnTo>
                  <a:lnTo>
                    <a:pt x="1962" y="602"/>
                  </a:lnTo>
                  <a:lnTo>
                    <a:pt x="1955" y="595"/>
                  </a:lnTo>
                  <a:lnTo>
                    <a:pt x="1953" y="592"/>
                  </a:lnTo>
                  <a:lnTo>
                    <a:pt x="1951" y="588"/>
                  </a:lnTo>
                  <a:lnTo>
                    <a:pt x="1951" y="585"/>
                  </a:lnTo>
                  <a:lnTo>
                    <a:pt x="1949" y="579"/>
                  </a:lnTo>
                  <a:lnTo>
                    <a:pt x="1962" y="579"/>
                  </a:lnTo>
                  <a:lnTo>
                    <a:pt x="1962" y="576"/>
                  </a:lnTo>
                  <a:lnTo>
                    <a:pt x="1963" y="572"/>
                  </a:lnTo>
                  <a:lnTo>
                    <a:pt x="1963" y="571"/>
                  </a:lnTo>
                  <a:lnTo>
                    <a:pt x="1963" y="569"/>
                  </a:lnTo>
                  <a:lnTo>
                    <a:pt x="1965" y="567"/>
                  </a:lnTo>
                  <a:lnTo>
                    <a:pt x="1967" y="567"/>
                  </a:lnTo>
                  <a:lnTo>
                    <a:pt x="1969" y="565"/>
                  </a:lnTo>
                  <a:lnTo>
                    <a:pt x="1970" y="565"/>
                  </a:lnTo>
                  <a:lnTo>
                    <a:pt x="1974" y="565"/>
                  </a:lnTo>
                  <a:lnTo>
                    <a:pt x="1977" y="564"/>
                  </a:lnTo>
                  <a:close/>
                  <a:moveTo>
                    <a:pt x="909" y="510"/>
                  </a:moveTo>
                  <a:lnTo>
                    <a:pt x="921" y="510"/>
                  </a:lnTo>
                  <a:lnTo>
                    <a:pt x="918" y="522"/>
                  </a:lnTo>
                  <a:lnTo>
                    <a:pt x="913" y="532"/>
                  </a:lnTo>
                  <a:lnTo>
                    <a:pt x="907" y="539"/>
                  </a:lnTo>
                  <a:lnTo>
                    <a:pt x="902" y="548"/>
                  </a:lnTo>
                  <a:lnTo>
                    <a:pt x="900" y="558"/>
                  </a:lnTo>
                  <a:lnTo>
                    <a:pt x="902" y="569"/>
                  </a:lnTo>
                  <a:lnTo>
                    <a:pt x="904" y="581"/>
                  </a:lnTo>
                  <a:lnTo>
                    <a:pt x="904" y="592"/>
                  </a:lnTo>
                  <a:lnTo>
                    <a:pt x="900" y="602"/>
                  </a:lnTo>
                  <a:lnTo>
                    <a:pt x="890" y="611"/>
                  </a:lnTo>
                  <a:lnTo>
                    <a:pt x="890" y="602"/>
                  </a:lnTo>
                  <a:lnTo>
                    <a:pt x="892" y="595"/>
                  </a:lnTo>
                  <a:lnTo>
                    <a:pt x="892" y="590"/>
                  </a:lnTo>
                  <a:lnTo>
                    <a:pt x="892" y="586"/>
                  </a:lnTo>
                  <a:lnTo>
                    <a:pt x="890" y="583"/>
                  </a:lnTo>
                  <a:lnTo>
                    <a:pt x="886" y="579"/>
                  </a:lnTo>
                  <a:lnTo>
                    <a:pt x="883" y="578"/>
                  </a:lnTo>
                  <a:lnTo>
                    <a:pt x="879" y="578"/>
                  </a:lnTo>
                  <a:lnTo>
                    <a:pt x="878" y="576"/>
                  </a:lnTo>
                  <a:lnTo>
                    <a:pt x="874" y="574"/>
                  </a:lnTo>
                  <a:lnTo>
                    <a:pt x="872" y="569"/>
                  </a:lnTo>
                  <a:lnTo>
                    <a:pt x="871" y="564"/>
                  </a:lnTo>
                  <a:lnTo>
                    <a:pt x="890" y="564"/>
                  </a:lnTo>
                  <a:lnTo>
                    <a:pt x="890" y="557"/>
                  </a:lnTo>
                  <a:lnTo>
                    <a:pt x="886" y="553"/>
                  </a:lnTo>
                  <a:lnTo>
                    <a:pt x="885" y="551"/>
                  </a:lnTo>
                  <a:lnTo>
                    <a:pt x="883" y="550"/>
                  </a:lnTo>
                  <a:lnTo>
                    <a:pt x="881" y="546"/>
                  </a:lnTo>
                  <a:lnTo>
                    <a:pt x="879" y="541"/>
                  </a:lnTo>
                  <a:lnTo>
                    <a:pt x="890" y="534"/>
                  </a:lnTo>
                  <a:lnTo>
                    <a:pt x="899" y="527"/>
                  </a:lnTo>
                  <a:lnTo>
                    <a:pt x="909" y="522"/>
                  </a:lnTo>
                  <a:lnTo>
                    <a:pt x="909" y="510"/>
                  </a:lnTo>
                  <a:close/>
                  <a:moveTo>
                    <a:pt x="96" y="0"/>
                  </a:moveTo>
                  <a:lnTo>
                    <a:pt x="103" y="0"/>
                  </a:lnTo>
                  <a:lnTo>
                    <a:pt x="108" y="0"/>
                  </a:lnTo>
                  <a:lnTo>
                    <a:pt x="113" y="2"/>
                  </a:lnTo>
                  <a:lnTo>
                    <a:pt x="117" y="2"/>
                  </a:lnTo>
                  <a:lnTo>
                    <a:pt x="122" y="3"/>
                  </a:lnTo>
                  <a:lnTo>
                    <a:pt x="127" y="23"/>
                  </a:lnTo>
                  <a:lnTo>
                    <a:pt x="132" y="40"/>
                  </a:lnTo>
                  <a:lnTo>
                    <a:pt x="138" y="57"/>
                  </a:lnTo>
                  <a:lnTo>
                    <a:pt x="141" y="80"/>
                  </a:lnTo>
                  <a:lnTo>
                    <a:pt x="136" y="84"/>
                  </a:lnTo>
                  <a:lnTo>
                    <a:pt x="131" y="87"/>
                  </a:lnTo>
                  <a:lnTo>
                    <a:pt x="127" y="92"/>
                  </a:lnTo>
                  <a:lnTo>
                    <a:pt x="124" y="99"/>
                  </a:lnTo>
                  <a:lnTo>
                    <a:pt x="122" y="106"/>
                  </a:lnTo>
                  <a:lnTo>
                    <a:pt x="125" y="106"/>
                  </a:lnTo>
                  <a:lnTo>
                    <a:pt x="134" y="99"/>
                  </a:lnTo>
                  <a:lnTo>
                    <a:pt x="141" y="98"/>
                  </a:lnTo>
                  <a:lnTo>
                    <a:pt x="148" y="98"/>
                  </a:lnTo>
                  <a:lnTo>
                    <a:pt x="157" y="96"/>
                  </a:lnTo>
                  <a:lnTo>
                    <a:pt x="164" y="91"/>
                  </a:lnTo>
                  <a:lnTo>
                    <a:pt x="164" y="64"/>
                  </a:lnTo>
                  <a:lnTo>
                    <a:pt x="183" y="64"/>
                  </a:lnTo>
                  <a:lnTo>
                    <a:pt x="186" y="70"/>
                  </a:lnTo>
                  <a:lnTo>
                    <a:pt x="188" y="75"/>
                  </a:lnTo>
                  <a:lnTo>
                    <a:pt x="190" y="82"/>
                  </a:lnTo>
                  <a:lnTo>
                    <a:pt x="193" y="87"/>
                  </a:lnTo>
                  <a:lnTo>
                    <a:pt x="195" y="91"/>
                  </a:lnTo>
                  <a:lnTo>
                    <a:pt x="206" y="84"/>
                  </a:lnTo>
                  <a:lnTo>
                    <a:pt x="218" y="80"/>
                  </a:lnTo>
                  <a:lnTo>
                    <a:pt x="234" y="80"/>
                  </a:lnTo>
                  <a:lnTo>
                    <a:pt x="241" y="89"/>
                  </a:lnTo>
                  <a:lnTo>
                    <a:pt x="249" y="92"/>
                  </a:lnTo>
                  <a:lnTo>
                    <a:pt x="256" y="94"/>
                  </a:lnTo>
                  <a:lnTo>
                    <a:pt x="265" y="99"/>
                  </a:lnTo>
                  <a:lnTo>
                    <a:pt x="272" y="110"/>
                  </a:lnTo>
                  <a:lnTo>
                    <a:pt x="284" y="106"/>
                  </a:lnTo>
                  <a:lnTo>
                    <a:pt x="291" y="105"/>
                  </a:lnTo>
                  <a:lnTo>
                    <a:pt x="296" y="106"/>
                  </a:lnTo>
                  <a:lnTo>
                    <a:pt x="300" y="110"/>
                  </a:lnTo>
                  <a:lnTo>
                    <a:pt x="307" y="110"/>
                  </a:lnTo>
                  <a:lnTo>
                    <a:pt x="314" y="106"/>
                  </a:lnTo>
                  <a:lnTo>
                    <a:pt x="314" y="84"/>
                  </a:lnTo>
                  <a:lnTo>
                    <a:pt x="337" y="84"/>
                  </a:lnTo>
                  <a:lnTo>
                    <a:pt x="342" y="92"/>
                  </a:lnTo>
                  <a:lnTo>
                    <a:pt x="347" y="101"/>
                  </a:lnTo>
                  <a:lnTo>
                    <a:pt x="349" y="112"/>
                  </a:lnTo>
                  <a:lnTo>
                    <a:pt x="349" y="126"/>
                  </a:lnTo>
                  <a:lnTo>
                    <a:pt x="365" y="126"/>
                  </a:lnTo>
                  <a:lnTo>
                    <a:pt x="365" y="131"/>
                  </a:lnTo>
                  <a:lnTo>
                    <a:pt x="368" y="131"/>
                  </a:lnTo>
                  <a:lnTo>
                    <a:pt x="370" y="145"/>
                  </a:lnTo>
                  <a:lnTo>
                    <a:pt x="371" y="164"/>
                  </a:lnTo>
                  <a:lnTo>
                    <a:pt x="375" y="181"/>
                  </a:lnTo>
                  <a:lnTo>
                    <a:pt x="380" y="192"/>
                  </a:lnTo>
                  <a:lnTo>
                    <a:pt x="385" y="197"/>
                  </a:lnTo>
                  <a:lnTo>
                    <a:pt x="389" y="201"/>
                  </a:lnTo>
                  <a:lnTo>
                    <a:pt x="392" y="204"/>
                  </a:lnTo>
                  <a:lnTo>
                    <a:pt x="396" y="209"/>
                  </a:lnTo>
                  <a:lnTo>
                    <a:pt x="399" y="222"/>
                  </a:lnTo>
                  <a:lnTo>
                    <a:pt x="392" y="234"/>
                  </a:lnTo>
                  <a:lnTo>
                    <a:pt x="391" y="244"/>
                  </a:lnTo>
                  <a:lnTo>
                    <a:pt x="391" y="255"/>
                  </a:lnTo>
                  <a:lnTo>
                    <a:pt x="387" y="269"/>
                  </a:lnTo>
                  <a:lnTo>
                    <a:pt x="377" y="269"/>
                  </a:lnTo>
                  <a:lnTo>
                    <a:pt x="370" y="270"/>
                  </a:lnTo>
                  <a:lnTo>
                    <a:pt x="361" y="276"/>
                  </a:lnTo>
                  <a:lnTo>
                    <a:pt x="349" y="279"/>
                  </a:lnTo>
                  <a:lnTo>
                    <a:pt x="349" y="291"/>
                  </a:lnTo>
                  <a:lnTo>
                    <a:pt x="342" y="295"/>
                  </a:lnTo>
                  <a:lnTo>
                    <a:pt x="337" y="298"/>
                  </a:lnTo>
                  <a:lnTo>
                    <a:pt x="331" y="304"/>
                  </a:lnTo>
                  <a:lnTo>
                    <a:pt x="326" y="307"/>
                  </a:lnTo>
                  <a:lnTo>
                    <a:pt x="323" y="311"/>
                  </a:lnTo>
                  <a:lnTo>
                    <a:pt x="272" y="307"/>
                  </a:lnTo>
                  <a:lnTo>
                    <a:pt x="262" y="312"/>
                  </a:lnTo>
                  <a:lnTo>
                    <a:pt x="249" y="321"/>
                  </a:lnTo>
                  <a:lnTo>
                    <a:pt x="237" y="326"/>
                  </a:lnTo>
                  <a:lnTo>
                    <a:pt x="221" y="325"/>
                  </a:lnTo>
                  <a:lnTo>
                    <a:pt x="202" y="321"/>
                  </a:lnTo>
                  <a:lnTo>
                    <a:pt x="179" y="323"/>
                  </a:lnTo>
                  <a:lnTo>
                    <a:pt x="178" y="330"/>
                  </a:lnTo>
                  <a:lnTo>
                    <a:pt x="176" y="333"/>
                  </a:lnTo>
                  <a:lnTo>
                    <a:pt x="173" y="337"/>
                  </a:lnTo>
                  <a:lnTo>
                    <a:pt x="167" y="337"/>
                  </a:lnTo>
                  <a:lnTo>
                    <a:pt x="162" y="337"/>
                  </a:lnTo>
                  <a:lnTo>
                    <a:pt x="153" y="337"/>
                  </a:lnTo>
                  <a:lnTo>
                    <a:pt x="143" y="335"/>
                  </a:lnTo>
                  <a:lnTo>
                    <a:pt x="129" y="335"/>
                  </a:lnTo>
                  <a:lnTo>
                    <a:pt x="115" y="330"/>
                  </a:lnTo>
                  <a:lnTo>
                    <a:pt x="104" y="321"/>
                  </a:lnTo>
                  <a:lnTo>
                    <a:pt x="94" y="311"/>
                  </a:lnTo>
                  <a:lnTo>
                    <a:pt x="85" y="300"/>
                  </a:lnTo>
                  <a:lnTo>
                    <a:pt x="73" y="291"/>
                  </a:lnTo>
                  <a:lnTo>
                    <a:pt x="68" y="265"/>
                  </a:lnTo>
                  <a:lnTo>
                    <a:pt x="57" y="265"/>
                  </a:lnTo>
                  <a:lnTo>
                    <a:pt x="57" y="249"/>
                  </a:lnTo>
                  <a:lnTo>
                    <a:pt x="42" y="248"/>
                  </a:lnTo>
                  <a:lnTo>
                    <a:pt x="29" y="243"/>
                  </a:lnTo>
                  <a:lnTo>
                    <a:pt x="17" y="237"/>
                  </a:lnTo>
                  <a:lnTo>
                    <a:pt x="3" y="234"/>
                  </a:lnTo>
                  <a:lnTo>
                    <a:pt x="1" y="227"/>
                  </a:lnTo>
                  <a:lnTo>
                    <a:pt x="0" y="218"/>
                  </a:lnTo>
                  <a:lnTo>
                    <a:pt x="0" y="208"/>
                  </a:lnTo>
                  <a:lnTo>
                    <a:pt x="1" y="206"/>
                  </a:lnTo>
                  <a:lnTo>
                    <a:pt x="1" y="204"/>
                  </a:lnTo>
                  <a:lnTo>
                    <a:pt x="1" y="204"/>
                  </a:lnTo>
                  <a:lnTo>
                    <a:pt x="1" y="202"/>
                  </a:lnTo>
                  <a:lnTo>
                    <a:pt x="3" y="199"/>
                  </a:lnTo>
                  <a:lnTo>
                    <a:pt x="19" y="199"/>
                  </a:lnTo>
                  <a:lnTo>
                    <a:pt x="21" y="204"/>
                  </a:lnTo>
                  <a:lnTo>
                    <a:pt x="22" y="208"/>
                  </a:lnTo>
                  <a:lnTo>
                    <a:pt x="26" y="211"/>
                  </a:lnTo>
                  <a:lnTo>
                    <a:pt x="31" y="208"/>
                  </a:lnTo>
                  <a:lnTo>
                    <a:pt x="38" y="204"/>
                  </a:lnTo>
                  <a:lnTo>
                    <a:pt x="45" y="202"/>
                  </a:lnTo>
                  <a:lnTo>
                    <a:pt x="45" y="180"/>
                  </a:lnTo>
                  <a:lnTo>
                    <a:pt x="40" y="167"/>
                  </a:lnTo>
                  <a:lnTo>
                    <a:pt x="42" y="155"/>
                  </a:lnTo>
                  <a:lnTo>
                    <a:pt x="45" y="145"/>
                  </a:lnTo>
                  <a:lnTo>
                    <a:pt x="35" y="145"/>
                  </a:lnTo>
                  <a:lnTo>
                    <a:pt x="33" y="147"/>
                  </a:lnTo>
                  <a:lnTo>
                    <a:pt x="31" y="147"/>
                  </a:lnTo>
                  <a:lnTo>
                    <a:pt x="31" y="148"/>
                  </a:lnTo>
                  <a:lnTo>
                    <a:pt x="29" y="148"/>
                  </a:lnTo>
                  <a:lnTo>
                    <a:pt x="26" y="150"/>
                  </a:lnTo>
                  <a:lnTo>
                    <a:pt x="22" y="140"/>
                  </a:lnTo>
                  <a:lnTo>
                    <a:pt x="15" y="134"/>
                  </a:lnTo>
                  <a:lnTo>
                    <a:pt x="10" y="131"/>
                  </a:lnTo>
                  <a:lnTo>
                    <a:pt x="7" y="124"/>
                  </a:lnTo>
                  <a:lnTo>
                    <a:pt x="3" y="110"/>
                  </a:lnTo>
                  <a:lnTo>
                    <a:pt x="42" y="106"/>
                  </a:lnTo>
                  <a:lnTo>
                    <a:pt x="43" y="108"/>
                  </a:lnTo>
                  <a:lnTo>
                    <a:pt x="43" y="110"/>
                  </a:lnTo>
                  <a:lnTo>
                    <a:pt x="45" y="112"/>
                  </a:lnTo>
                  <a:lnTo>
                    <a:pt x="45" y="112"/>
                  </a:lnTo>
                  <a:lnTo>
                    <a:pt x="45" y="113"/>
                  </a:lnTo>
                  <a:lnTo>
                    <a:pt x="47" y="115"/>
                  </a:lnTo>
                  <a:lnTo>
                    <a:pt x="50" y="117"/>
                  </a:lnTo>
                  <a:lnTo>
                    <a:pt x="57" y="119"/>
                  </a:lnTo>
                  <a:lnTo>
                    <a:pt x="57" y="103"/>
                  </a:lnTo>
                  <a:lnTo>
                    <a:pt x="80" y="103"/>
                  </a:lnTo>
                  <a:lnTo>
                    <a:pt x="80" y="87"/>
                  </a:lnTo>
                  <a:lnTo>
                    <a:pt x="75" y="85"/>
                  </a:lnTo>
                  <a:lnTo>
                    <a:pt x="71" y="85"/>
                  </a:lnTo>
                  <a:lnTo>
                    <a:pt x="70" y="84"/>
                  </a:lnTo>
                  <a:lnTo>
                    <a:pt x="68" y="82"/>
                  </a:lnTo>
                  <a:lnTo>
                    <a:pt x="68" y="80"/>
                  </a:lnTo>
                  <a:lnTo>
                    <a:pt x="68" y="78"/>
                  </a:lnTo>
                  <a:lnTo>
                    <a:pt x="66" y="78"/>
                  </a:lnTo>
                  <a:lnTo>
                    <a:pt x="64" y="77"/>
                  </a:lnTo>
                  <a:lnTo>
                    <a:pt x="54" y="73"/>
                  </a:lnTo>
                  <a:lnTo>
                    <a:pt x="42" y="73"/>
                  </a:lnTo>
                  <a:lnTo>
                    <a:pt x="28" y="73"/>
                  </a:lnTo>
                  <a:lnTo>
                    <a:pt x="19" y="73"/>
                  </a:lnTo>
                  <a:lnTo>
                    <a:pt x="19" y="54"/>
                  </a:lnTo>
                  <a:lnTo>
                    <a:pt x="22" y="49"/>
                  </a:lnTo>
                  <a:lnTo>
                    <a:pt x="24" y="44"/>
                  </a:lnTo>
                  <a:lnTo>
                    <a:pt x="28" y="38"/>
                  </a:lnTo>
                  <a:lnTo>
                    <a:pt x="29" y="33"/>
                  </a:lnTo>
                  <a:lnTo>
                    <a:pt x="35" y="31"/>
                  </a:lnTo>
                  <a:lnTo>
                    <a:pt x="38" y="31"/>
                  </a:lnTo>
                  <a:lnTo>
                    <a:pt x="43" y="30"/>
                  </a:lnTo>
                  <a:lnTo>
                    <a:pt x="49" y="30"/>
                  </a:lnTo>
                  <a:lnTo>
                    <a:pt x="49" y="7"/>
                  </a:lnTo>
                  <a:lnTo>
                    <a:pt x="64" y="7"/>
                  </a:lnTo>
                  <a:lnTo>
                    <a:pt x="75" y="7"/>
                  </a:lnTo>
                  <a:lnTo>
                    <a:pt x="85" y="9"/>
                  </a:lnTo>
                  <a:lnTo>
                    <a:pt x="96" y="10"/>
                  </a:lnTo>
                  <a:lnTo>
                    <a:pt x="9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/>
            </a:p>
          </p:txBody>
        </p:sp>
        <p:sp>
          <p:nvSpPr>
            <p:cNvPr id="32" name="Freeform 31"/>
            <p:cNvSpPr>
              <a:spLocks noEditPoints="1"/>
            </p:cNvSpPr>
            <p:nvPr/>
          </p:nvSpPr>
          <p:spPr bwMode="auto">
            <a:xfrm>
              <a:off x="1246188" y="661988"/>
              <a:ext cx="6805613" cy="5475288"/>
            </a:xfrm>
            <a:custGeom>
              <a:avLst/>
              <a:gdLst>
                <a:gd name="T0" fmla="*/ 3961 w 4287"/>
                <a:gd name="T1" fmla="*/ 1545 h 3449"/>
                <a:gd name="T2" fmla="*/ 3682 w 4287"/>
                <a:gd name="T3" fmla="*/ 1767 h 3449"/>
                <a:gd name="T4" fmla="*/ 3922 w 4287"/>
                <a:gd name="T5" fmla="*/ 2055 h 3449"/>
                <a:gd name="T6" fmla="*/ 4080 w 4287"/>
                <a:gd name="T7" fmla="*/ 2454 h 3449"/>
                <a:gd name="T8" fmla="*/ 4223 w 4287"/>
                <a:gd name="T9" fmla="*/ 2603 h 3449"/>
                <a:gd name="T10" fmla="*/ 4116 w 4287"/>
                <a:gd name="T11" fmla="*/ 2685 h 3449"/>
                <a:gd name="T12" fmla="*/ 3811 w 4287"/>
                <a:gd name="T13" fmla="*/ 2711 h 3449"/>
                <a:gd name="T14" fmla="*/ 3813 w 4287"/>
                <a:gd name="T15" fmla="*/ 2912 h 3449"/>
                <a:gd name="T16" fmla="*/ 3423 w 4287"/>
                <a:gd name="T17" fmla="*/ 3112 h 3449"/>
                <a:gd name="T18" fmla="*/ 3165 w 4287"/>
                <a:gd name="T19" fmla="*/ 3248 h 3449"/>
                <a:gd name="T20" fmla="*/ 2849 w 4287"/>
                <a:gd name="T21" fmla="*/ 3268 h 3449"/>
                <a:gd name="T22" fmla="*/ 2770 w 4287"/>
                <a:gd name="T23" fmla="*/ 3243 h 3449"/>
                <a:gd name="T24" fmla="*/ 2655 w 4287"/>
                <a:gd name="T25" fmla="*/ 3053 h 3449"/>
                <a:gd name="T26" fmla="*/ 2591 w 4287"/>
                <a:gd name="T27" fmla="*/ 2938 h 3449"/>
                <a:gd name="T28" fmla="*/ 2446 w 4287"/>
                <a:gd name="T29" fmla="*/ 3039 h 3449"/>
                <a:gd name="T30" fmla="*/ 2486 w 4287"/>
                <a:gd name="T31" fmla="*/ 3165 h 3449"/>
                <a:gd name="T32" fmla="*/ 2442 w 4287"/>
                <a:gd name="T33" fmla="*/ 3344 h 3449"/>
                <a:gd name="T34" fmla="*/ 2306 w 4287"/>
                <a:gd name="T35" fmla="*/ 3243 h 3449"/>
                <a:gd name="T36" fmla="*/ 2098 w 4287"/>
                <a:gd name="T37" fmla="*/ 3039 h 3449"/>
                <a:gd name="T38" fmla="*/ 1774 w 4287"/>
                <a:gd name="T39" fmla="*/ 2728 h 3449"/>
                <a:gd name="T40" fmla="*/ 1589 w 4287"/>
                <a:gd name="T41" fmla="*/ 2702 h 3449"/>
                <a:gd name="T42" fmla="*/ 1880 w 4287"/>
                <a:gd name="T43" fmla="*/ 2988 h 3449"/>
                <a:gd name="T44" fmla="*/ 1926 w 4287"/>
                <a:gd name="T45" fmla="*/ 3292 h 3449"/>
                <a:gd name="T46" fmla="*/ 1685 w 4287"/>
                <a:gd name="T47" fmla="*/ 3390 h 3449"/>
                <a:gd name="T48" fmla="*/ 1887 w 4287"/>
                <a:gd name="T49" fmla="*/ 3231 h 3449"/>
                <a:gd name="T50" fmla="*/ 1465 w 4287"/>
                <a:gd name="T51" fmla="*/ 2884 h 3449"/>
                <a:gd name="T52" fmla="*/ 1241 w 4287"/>
                <a:gd name="T53" fmla="*/ 2819 h 3449"/>
                <a:gd name="T54" fmla="*/ 927 w 4287"/>
                <a:gd name="T55" fmla="*/ 2988 h 3449"/>
                <a:gd name="T56" fmla="*/ 556 w 4287"/>
                <a:gd name="T57" fmla="*/ 3334 h 3449"/>
                <a:gd name="T58" fmla="*/ 172 w 4287"/>
                <a:gd name="T59" fmla="*/ 3327 h 3449"/>
                <a:gd name="T60" fmla="*/ 35 w 4287"/>
                <a:gd name="T61" fmla="*/ 3018 h 3449"/>
                <a:gd name="T62" fmla="*/ 268 w 4287"/>
                <a:gd name="T63" fmla="*/ 2669 h 3449"/>
                <a:gd name="T64" fmla="*/ 671 w 4287"/>
                <a:gd name="T65" fmla="*/ 2735 h 3449"/>
                <a:gd name="T66" fmla="*/ 512 w 4287"/>
                <a:gd name="T67" fmla="*/ 2302 h 3449"/>
                <a:gd name="T68" fmla="*/ 821 w 4287"/>
                <a:gd name="T69" fmla="*/ 2259 h 3449"/>
                <a:gd name="T70" fmla="*/ 1074 w 4287"/>
                <a:gd name="T71" fmla="*/ 2055 h 3449"/>
                <a:gd name="T72" fmla="*/ 1371 w 4287"/>
                <a:gd name="T73" fmla="*/ 1857 h 3449"/>
                <a:gd name="T74" fmla="*/ 1397 w 4287"/>
                <a:gd name="T75" fmla="*/ 1608 h 3449"/>
                <a:gd name="T76" fmla="*/ 1468 w 4287"/>
                <a:gd name="T77" fmla="*/ 1772 h 3449"/>
                <a:gd name="T78" fmla="*/ 1690 w 4287"/>
                <a:gd name="T79" fmla="*/ 1842 h 3449"/>
                <a:gd name="T80" fmla="*/ 2036 w 4287"/>
                <a:gd name="T81" fmla="*/ 1470 h 3449"/>
                <a:gd name="T82" fmla="*/ 2076 w 4287"/>
                <a:gd name="T83" fmla="*/ 1304 h 3449"/>
                <a:gd name="T84" fmla="*/ 2264 w 4287"/>
                <a:gd name="T85" fmla="*/ 1212 h 3449"/>
                <a:gd name="T86" fmla="*/ 2037 w 4287"/>
                <a:gd name="T87" fmla="*/ 1280 h 3449"/>
                <a:gd name="T88" fmla="*/ 1980 w 4287"/>
                <a:gd name="T89" fmla="*/ 838 h 3449"/>
                <a:gd name="T90" fmla="*/ 1863 w 4287"/>
                <a:gd name="T91" fmla="*/ 897 h 3449"/>
                <a:gd name="T92" fmla="*/ 1814 w 4287"/>
                <a:gd name="T93" fmla="*/ 1283 h 3449"/>
                <a:gd name="T94" fmla="*/ 1746 w 4287"/>
                <a:gd name="T95" fmla="*/ 1641 h 3449"/>
                <a:gd name="T96" fmla="*/ 1552 w 4287"/>
                <a:gd name="T97" fmla="*/ 1730 h 3449"/>
                <a:gd name="T98" fmla="*/ 1554 w 4287"/>
                <a:gd name="T99" fmla="*/ 1629 h 3449"/>
                <a:gd name="T100" fmla="*/ 1234 w 4287"/>
                <a:gd name="T101" fmla="*/ 1503 h 3449"/>
                <a:gd name="T102" fmla="*/ 1208 w 4287"/>
                <a:gd name="T103" fmla="*/ 1100 h 3449"/>
                <a:gd name="T104" fmla="*/ 1461 w 4287"/>
                <a:gd name="T105" fmla="*/ 875 h 3449"/>
                <a:gd name="T106" fmla="*/ 1543 w 4287"/>
                <a:gd name="T107" fmla="*/ 574 h 3449"/>
                <a:gd name="T108" fmla="*/ 1695 w 4287"/>
                <a:gd name="T109" fmla="*/ 396 h 3449"/>
                <a:gd name="T110" fmla="*/ 1884 w 4287"/>
                <a:gd name="T111" fmla="*/ 234 h 3449"/>
                <a:gd name="T112" fmla="*/ 2181 w 4287"/>
                <a:gd name="T113" fmla="*/ 316 h 3449"/>
                <a:gd name="T114" fmla="*/ 2399 w 4287"/>
                <a:gd name="T115" fmla="*/ 557 h 3449"/>
                <a:gd name="T116" fmla="*/ 2502 w 4287"/>
                <a:gd name="T117" fmla="*/ 740 h 3449"/>
                <a:gd name="T118" fmla="*/ 2516 w 4287"/>
                <a:gd name="T119" fmla="*/ 644 h 3449"/>
                <a:gd name="T120" fmla="*/ 2568 w 4287"/>
                <a:gd name="T121" fmla="*/ 325 h 3449"/>
                <a:gd name="T122" fmla="*/ 2709 w 4287"/>
                <a:gd name="T123" fmla="*/ 295 h 3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287" h="3449">
                  <a:moveTo>
                    <a:pt x="1896" y="300"/>
                  </a:moveTo>
                  <a:lnTo>
                    <a:pt x="1896" y="307"/>
                  </a:lnTo>
                  <a:lnTo>
                    <a:pt x="1896" y="311"/>
                  </a:lnTo>
                  <a:lnTo>
                    <a:pt x="1898" y="316"/>
                  </a:lnTo>
                  <a:lnTo>
                    <a:pt x="1900" y="320"/>
                  </a:lnTo>
                  <a:lnTo>
                    <a:pt x="1900" y="313"/>
                  </a:lnTo>
                  <a:lnTo>
                    <a:pt x="1898" y="307"/>
                  </a:lnTo>
                  <a:lnTo>
                    <a:pt x="1898" y="304"/>
                  </a:lnTo>
                  <a:lnTo>
                    <a:pt x="1896" y="300"/>
                  </a:lnTo>
                  <a:close/>
                  <a:moveTo>
                    <a:pt x="1900" y="285"/>
                  </a:moveTo>
                  <a:lnTo>
                    <a:pt x="1900" y="293"/>
                  </a:lnTo>
                  <a:lnTo>
                    <a:pt x="1906" y="293"/>
                  </a:lnTo>
                  <a:lnTo>
                    <a:pt x="1906" y="285"/>
                  </a:lnTo>
                  <a:lnTo>
                    <a:pt x="1900" y="285"/>
                  </a:lnTo>
                  <a:close/>
                  <a:moveTo>
                    <a:pt x="1934" y="265"/>
                  </a:moveTo>
                  <a:lnTo>
                    <a:pt x="1934" y="269"/>
                  </a:lnTo>
                  <a:lnTo>
                    <a:pt x="1934" y="272"/>
                  </a:lnTo>
                  <a:lnTo>
                    <a:pt x="1936" y="274"/>
                  </a:lnTo>
                  <a:lnTo>
                    <a:pt x="1936" y="276"/>
                  </a:lnTo>
                  <a:lnTo>
                    <a:pt x="1938" y="278"/>
                  </a:lnTo>
                  <a:lnTo>
                    <a:pt x="1938" y="274"/>
                  </a:lnTo>
                  <a:lnTo>
                    <a:pt x="1940" y="272"/>
                  </a:lnTo>
                  <a:lnTo>
                    <a:pt x="1940" y="271"/>
                  </a:lnTo>
                  <a:lnTo>
                    <a:pt x="1940" y="271"/>
                  </a:lnTo>
                  <a:lnTo>
                    <a:pt x="1940" y="269"/>
                  </a:lnTo>
                  <a:lnTo>
                    <a:pt x="1941" y="265"/>
                  </a:lnTo>
                  <a:lnTo>
                    <a:pt x="1934" y="265"/>
                  </a:lnTo>
                  <a:close/>
                  <a:moveTo>
                    <a:pt x="4287" y="0"/>
                  </a:moveTo>
                  <a:lnTo>
                    <a:pt x="4287" y="389"/>
                  </a:lnTo>
                  <a:lnTo>
                    <a:pt x="4284" y="777"/>
                  </a:lnTo>
                  <a:lnTo>
                    <a:pt x="4282" y="1163"/>
                  </a:lnTo>
                  <a:lnTo>
                    <a:pt x="4280" y="1552"/>
                  </a:lnTo>
                  <a:lnTo>
                    <a:pt x="4053" y="1555"/>
                  </a:lnTo>
                  <a:lnTo>
                    <a:pt x="4039" y="1557"/>
                  </a:lnTo>
                  <a:lnTo>
                    <a:pt x="4022" y="1559"/>
                  </a:lnTo>
                  <a:lnTo>
                    <a:pt x="4006" y="1561"/>
                  </a:lnTo>
                  <a:lnTo>
                    <a:pt x="3996" y="1561"/>
                  </a:lnTo>
                  <a:lnTo>
                    <a:pt x="3985" y="1555"/>
                  </a:lnTo>
                  <a:lnTo>
                    <a:pt x="3975" y="1548"/>
                  </a:lnTo>
                  <a:lnTo>
                    <a:pt x="3961" y="1545"/>
                  </a:lnTo>
                  <a:lnTo>
                    <a:pt x="3954" y="1555"/>
                  </a:lnTo>
                  <a:lnTo>
                    <a:pt x="3942" y="1564"/>
                  </a:lnTo>
                  <a:lnTo>
                    <a:pt x="3928" y="1569"/>
                  </a:lnTo>
                  <a:lnTo>
                    <a:pt x="3916" y="1568"/>
                  </a:lnTo>
                  <a:lnTo>
                    <a:pt x="3914" y="1564"/>
                  </a:lnTo>
                  <a:lnTo>
                    <a:pt x="3912" y="1561"/>
                  </a:lnTo>
                  <a:lnTo>
                    <a:pt x="3912" y="1557"/>
                  </a:lnTo>
                  <a:lnTo>
                    <a:pt x="3912" y="1552"/>
                  </a:lnTo>
                  <a:lnTo>
                    <a:pt x="3888" y="1555"/>
                  </a:lnTo>
                  <a:lnTo>
                    <a:pt x="3877" y="1576"/>
                  </a:lnTo>
                  <a:lnTo>
                    <a:pt x="3860" y="1599"/>
                  </a:lnTo>
                  <a:lnTo>
                    <a:pt x="3837" y="1620"/>
                  </a:lnTo>
                  <a:lnTo>
                    <a:pt x="3813" y="1639"/>
                  </a:lnTo>
                  <a:lnTo>
                    <a:pt x="3788" y="1657"/>
                  </a:lnTo>
                  <a:lnTo>
                    <a:pt x="3765" y="1667"/>
                  </a:lnTo>
                  <a:lnTo>
                    <a:pt x="3776" y="1676"/>
                  </a:lnTo>
                  <a:lnTo>
                    <a:pt x="3785" y="1685"/>
                  </a:lnTo>
                  <a:lnTo>
                    <a:pt x="3795" y="1693"/>
                  </a:lnTo>
                  <a:lnTo>
                    <a:pt x="3800" y="1705"/>
                  </a:lnTo>
                  <a:lnTo>
                    <a:pt x="3804" y="1721"/>
                  </a:lnTo>
                  <a:lnTo>
                    <a:pt x="3795" y="1725"/>
                  </a:lnTo>
                  <a:lnTo>
                    <a:pt x="3783" y="1728"/>
                  </a:lnTo>
                  <a:lnTo>
                    <a:pt x="3772" y="1730"/>
                  </a:lnTo>
                  <a:lnTo>
                    <a:pt x="3765" y="1728"/>
                  </a:lnTo>
                  <a:lnTo>
                    <a:pt x="3746" y="1714"/>
                  </a:lnTo>
                  <a:lnTo>
                    <a:pt x="3725" y="1704"/>
                  </a:lnTo>
                  <a:lnTo>
                    <a:pt x="3701" y="1695"/>
                  </a:lnTo>
                  <a:lnTo>
                    <a:pt x="3699" y="1702"/>
                  </a:lnTo>
                  <a:lnTo>
                    <a:pt x="3699" y="1714"/>
                  </a:lnTo>
                  <a:lnTo>
                    <a:pt x="3699" y="1726"/>
                  </a:lnTo>
                  <a:lnTo>
                    <a:pt x="3696" y="1737"/>
                  </a:lnTo>
                  <a:lnTo>
                    <a:pt x="3694" y="1739"/>
                  </a:lnTo>
                  <a:lnTo>
                    <a:pt x="3690" y="1740"/>
                  </a:lnTo>
                  <a:lnTo>
                    <a:pt x="3687" y="1744"/>
                  </a:lnTo>
                  <a:lnTo>
                    <a:pt x="3683" y="1746"/>
                  </a:lnTo>
                  <a:lnTo>
                    <a:pt x="3680" y="1747"/>
                  </a:lnTo>
                  <a:lnTo>
                    <a:pt x="3676" y="1753"/>
                  </a:lnTo>
                  <a:lnTo>
                    <a:pt x="3680" y="1756"/>
                  </a:lnTo>
                  <a:lnTo>
                    <a:pt x="3680" y="1761"/>
                  </a:lnTo>
                  <a:lnTo>
                    <a:pt x="3682" y="1767"/>
                  </a:lnTo>
                  <a:lnTo>
                    <a:pt x="3683" y="1774"/>
                  </a:lnTo>
                  <a:lnTo>
                    <a:pt x="3685" y="1779"/>
                  </a:lnTo>
                  <a:lnTo>
                    <a:pt x="3690" y="1786"/>
                  </a:lnTo>
                  <a:lnTo>
                    <a:pt x="3696" y="1789"/>
                  </a:lnTo>
                  <a:lnTo>
                    <a:pt x="3701" y="1793"/>
                  </a:lnTo>
                  <a:lnTo>
                    <a:pt x="3704" y="1796"/>
                  </a:lnTo>
                  <a:lnTo>
                    <a:pt x="3706" y="1805"/>
                  </a:lnTo>
                  <a:lnTo>
                    <a:pt x="3708" y="1821"/>
                  </a:lnTo>
                  <a:lnTo>
                    <a:pt x="3699" y="1831"/>
                  </a:lnTo>
                  <a:lnTo>
                    <a:pt x="3696" y="1847"/>
                  </a:lnTo>
                  <a:lnTo>
                    <a:pt x="3696" y="1866"/>
                  </a:lnTo>
                  <a:lnTo>
                    <a:pt x="3713" y="1868"/>
                  </a:lnTo>
                  <a:lnTo>
                    <a:pt x="3725" y="1871"/>
                  </a:lnTo>
                  <a:lnTo>
                    <a:pt x="3739" y="1875"/>
                  </a:lnTo>
                  <a:lnTo>
                    <a:pt x="3739" y="1890"/>
                  </a:lnTo>
                  <a:lnTo>
                    <a:pt x="3746" y="1896"/>
                  </a:lnTo>
                  <a:lnTo>
                    <a:pt x="3753" y="1901"/>
                  </a:lnTo>
                  <a:lnTo>
                    <a:pt x="3762" y="1906"/>
                  </a:lnTo>
                  <a:lnTo>
                    <a:pt x="3772" y="1910"/>
                  </a:lnTo>
                  <a:lnTo>
                    <a:pt x="3781" y="1901"/>
                  </a:lnTo>
                  <a:lnTo>
                    <a:pt x="3792" y="1897"/>
                  </a:lnTo>
                  <a:lnTo>
                    <a:pt x="3807" y="1897"/>
                  </a:lnTo>
                  <a:lnTo>
                    <a:pt x="3825" y="1910"/>
                  </a:lnTo>
                  <a:lnTo>
                    <a:pt x="3844" y="1920"/>
                  </a:lnTo>
                  <a:lnTo>
                    <a:pt x="3863" y="1932"/>
                  </a:lnTo>
                  <a:lnTo>
                    <a:pt x="3881" y="1945"/>
                  </a:lnTo>
                  <a:lnTo>
                    <a:pt x="3895" y="1959"/>
                  </a:lnTo>
                  <a:lnTo>
                    <a:pt x="3903" y="1978"/>
                  </a:lnTo>
                  <a:lnTo>
                    <a:pt x="3902" y="1980"/>
                  </a:lnTo>
                  <a:lnTo>
                    <a:pt x="3900" y="1981"/>
                  </a:lnTo>
                  <a:lnTo>
                    <a:pt x="3898" y="1983"/>
                  </a:lnTo>
                  <a:lnTo>
                    <a:pt x="3898" y="1985"/>
                  </a:lnTo>
                  <a:lnTo>
                    <a:pt x="3898" y="1986"/>
                  </a:lnTo>
                  <a:lnTo>
                    <a:pt x="3896" y="1990"/>
                  </a:lnTo>
                  <a:lnTo>
                    <a:pt x="3910" y="1993"/>
                  </a:lnTo>
                  <a:lnTo>
                    <a:pt x="3921" y="1999"/>
                  </a:lnTo>
                  <a:lnTo>
                    <a:pt x="3926" y="2006"/>
                  </a:lnTo>
                  <a:lnTo>
                    <a:pt x="3929" y="2018"/>
                  </a:lnTo>
                  <a:lnTo>
                    <a:pt x="3931" y="2035"/>
                  </a:lnTo>
                  <a:lnTo>
                    <a:pt x="3922" y="2055"/>
                  </a:lnTo>
                  <a:lnTo>
                    <a:pt x="3919" y="2076"/>
                  </a:lnTo>
                  <a:lnTo>
                    <a:pt x="3916" y="2096"/>
                  </a:lnTo>
                  <a:lnTo>
                    <a:pt x="3914" y="2119"/>
                  </a:lnTo>
                  <a:lnTo>
                    <a:pt x="3907" y="2140"/>
                  </a:lnTo>
                  <a:lnTo>
                    <a:pt x="3902" y="2152"/>
                  </a:lnTo>
                  <a:lnTo>
                    <a:pt x="3893" y="2168"/>
                  </a:lnTo>
                  <a:lnTo>
                    <a:pt x="3884" y="2187"/>
                  </a:lnTo>
                  <a:lnTo>
                    <a:pt x="3877" y="2205"/>
                  </a:lnTo>
                  <a:lnTo>
                    <a:pt x="3872" y="2226"/>
                  </a:lnTo>
                  <a:lnTo>
                    <a:pt x="3874" y="2245"/>
                  </a:lnTo>
                  <a:lnTo>
                    <a:pt x="3881" y="2262"/>
                  </a:lnTo>
                  <a:lnTo>
                    <a:pt x="3891" y="2278"/>
                  </a:lnTo>
                  <a:lnTo>
                    <a:pt x="3903" y="2287"/>
                  </a:lnTo>
                  <a:lnTo>
                    <a:pt x="3917" y="2295"/>
                  </a:lnTo>
                  <a:lnTo>
                    <a:pt x="3931" y="2301"/>
                  </a:lnTo>
                  <a:lnTo>
                    <a:pt x="3943" y="2308"/>
                  </a:lnTo>
                  <a:lnTo>
                    <a:pt x="3950" y="2316"/>
                  </a:lnTo>
                  <a:lnTo>
                    <a:pt x="3950" y="2318"/>
                  </a:lnTo>
                  <a:lnTo>
                    <a:pt x="3952" y="2320"/>
                  </a:lnTo>
                  <a:lnTo>
                    <a:pt x="3952" y="2322"/>
                  </a:lnTo>
                  <a:lnTo>
                    <a:pt x="3952" y="2323"/>
                  </a:lnTo>
                  <a:lnTo>
                    <a:pt x="3954" y="2327"/>
                  </a:lnTo>
                  <a:lnTo>
                    <a:pt x="3942" y="2332"/>
                  </a:lnTo>
                  <a:lnTo>
                    <a:pt x="3947" y="2348"/>
                  </a:lnTo>
                  <a:lnTo>
                    <a:pt x="3954" y="2364"/>
                  </a:lnTo>
                  <a:lnTo>
                    <a:pt x="3961" y="2379"/>
                  </a:lnTo>
                  <a:lnTo>
                    <a:pt x="3973" y="2390"/>
                  </a:lnTo>
                  <a:lnTo>
                    <a:pt x="3975" y="2390"/>
                  </a:lnTo>
                  <a:lnTo>
                    <a:pt x="3977" y="2391"/>
                  </a:lnTo>
                  <a:lnTo>
                    <a:pt x="3978" y="2391"/>
                  </a:lnTo>
                  <a:lnTo>
                    <a:pt x="3980" y="2391"/>
                  </a:lnTo>
                  <a:lnTo>
                    <a:pt x="3984" y="2393"/>
                  </a:lnTo>
                  <a:lnTo>
                    <a:pt x="3984" y="2404"/>
                  </a:lnTo>
                  <a:lnTo>
                    <a:pt x="4003" y="2409"/>
                  </a:lnTo>
                  <a:lnTo>
                    <a:pt x="4012" y="2425"/>
                  </a:lnTo>
                  <a:lnTo>
                    <a:pt x="4018" y="2437"/>
                  </a:lnTo>
                  <a:lnTo>
                    <a:pt x="4027" y="2446"/>
                  </a:lnTo>
                  <a:lnTo>
                    <a:pt x="4039" y="2451"/>
                  </a:lnTo>
                  <a:lnTo>
                    <a:pt x="4057" y="2454"/>
                  </a:lnTo>
                  <a:lnTo>
                    <a:pt x="4080" y="2454"/>
                  </a:lnTo>
                  <a:lnTo>
                    <a:pt x="4081" y="2447"/>
                  </a:lnTo>
                  <a:lnTo>
                    <a:pt x="4083" y="2442"/>
                  </a:lnTo>
                  <a:lnTo>
                    <a:pt x="4085" y="2437"/>
                  </a:lnTo>
                  <a:lnTo>
                    <a:pt x="4087" y="2433"/>
                  </a:lnTo>
                  <a:lnTo>
                    <a:pt x="4090" y="2430"/>
                  </a:lnTo>
                  <a:lnTo>
                    <a:pt x="4095" y="2428"/>
                  </a:lnTo>
                  <a:lnTo>
                    <a:pt x="4104" y="2428"/>
                  </a:lnTo>
                  <a:lnTo>
                    <a:pt x="4120" y="2444"/>
                  </a:lnTo>
                  <a:lnTo>
                    <a:pt x="4139" y="2460"/>
                  </a:lnTo>
                  <a:lnTo>
                    <a:pt x="4162" y="2470"/>
                  </a:lnTo>
                  <a:lnTo>
                    <a:pt x="4162" y="2489"/>
                  </a:lnTo>
                  <a:lnTo>
                    <a:pt x="4167" y="2493"/>
                  </a:lnTo>
                  <a:lnTo>
                    <a:pt x="4172" y="2498"/>
                  </a:lnTo>
                  <a:lnTo>
                    <a:pt x="4176" y="2501"/>
                  </a:lnTo>
                  <a:lnTo>
                    <a:pt x="4181" y="2505"/>
                  </a:lnTo>
                  <a:lnTo>
                    <a:pt x="4188" y="2508"/>
                  </a:lnTo>
                  <a:lnTo>
                    <a:pt x="4191" y="2510"/>
                  </a:lnTo>
                  <a:lnTo>
                    <a:pt x="4195" y="2512"/>
                  </a:lnTo>
                  <a:lnTo>
                    <a:pt x="4200" y="2512"/>
                  </a:lnTo>
                  <a:lnTo>
                    <a:pt x="4207" y="2512"/>
                  </a:lnTo>
                  <a:lnTo>
                    <a:pt x="4207" y="2528"/>
                  </a:lnTo>
                  <a:lnTo>
                    <a:pt x="4223" y="2531"/>
                  </a:lnTo>
                  <a:lnTo>
                    <a:pt x="4242" y="2531"/>
                  </a:lnTo>
                  <a:lnTo>
                    <a:pt x="4245" y="2529"/>
                  </a:lnTo>
                  <a:lnTo>
                    <a:pt x="4251" y="2528"/>
                  </a:lnTo>
                  <a:lnTo>
                    <a:pt x="4258" y="2528"/>
                  </a:lnTo>
                  <a:lnTo>
                    <a:pt x="4265" y="2528"/>
                  </a:lnTo>
                  <a:lnTo>
                    <a:pt x="4268" y="2531"/>
                  </a:lnTo>
                  <a:lnTo>
                    <a:pt x="4272" y="2535"/>
                  </a:lnTo>
                  <a:lnTo>
                    <a:pt x="4273" y="2536"/>
                  </a:lnTo>
                  <a:lnTo>
                    <a:pt x="4275" y="2540"/>
                  </a:lnTo>
                  <a:lnTo>
                    <a:pt x="4277" y="2542"/>
                  </a:lnTo>
                  <a:lnTo>
                    <a:pt x="4279" y="2547"/>
                  </a:lnTo>
                  <a:lnTo>
                    <a:pt x="4280" y="2554"/>
                  </a:lnTo>
                  <a:lnTo>
                    <a:pt x="4261" y="2554"/>
                  </a:lnTo>
                  <a:lnTo>
                    <a:pt x="4252" y="2564"/>
                  </a:lnTo>
                  <a:lnTo>
                    <a:pt x="4244" y="2571"/>
                  </a:lnTo>
                  <a:lnTo>
                    <a:pt x="4233" y="2578"/>
                  </a:lnTo>
                  <a:lnTo>
                    <a:pt x="4226" y="2589"/>
                  </a:lnTo>
                  <a:lnTo>
                    <a:pt x="4223" y="2603"/>
                  </a:lnTo>
                  <a:lnTo>
                    <a:pt x="4224" y="2617"/>
                  </a:lnTo>
                  <a:lnTo>
                    <a:pt x="4230" y="2632"/>
                  </a:lnTo>
                  <a:lnTo>
                    <a:pt x="4230" y="2646"/>
                  </a:lnTo>
                  <a:lnTo>
                    <a:pt x="4230" y="2662"/>
                  </a:lnTo>
                  <a:lnTo>
                    <a:pt x="4230" y="2685"/>
                  </a:lnTo>
                  <a:lnTo>
                    <a:pt x="4230" y="2713"/>
                  </a:lnTo>
                  <a:lnTo>
                    <a:pt x="4226" y="2713"/>
                  </a:lnTo>
                  <a:lnTo>
                    <a:pt x="4226" y="2716"/>
                  </a:lnTo>
                  <a:lnTo>
                    <a:pt x="4207" y="2713"/>
                  </a:lnTo>
                  <a:lnTo>
                    <a:pt x="4209" y="2735"/>
                  </a:lnTo>
                  <a:lnTo>
                    <a:pt x="4210" y="2756"/>
                  </a:lnTo>
                  <a:lnTo>
                    <a:pt x="4214" y="2775"/>
                  </a:lnTo>
                  <a:lnTo>
                    <a:pt x="4214" y="2796"/>
                  </a:lnTo>
                  <a:lnTo>
                    <a:pt x="4197" y="2795"/>
                  </a:lnTo>
                  <a:lnTo>
                    <a:pt x="4183" y="2791"/>
                  </a:lnTo>
                  <a:lnTo>
                    <a:pt x="4170" y="2784"/>
                  </a:lnTo>
                  <a:lnTo>
                    <a:pt x="4158" y="2779"/>
                  </a:lnTo>
                  <a:lnTo>
                    <a:pt x="4144" y="2774"/>
                  </a:lnTo>
                  <a:lnTo>
                    <a:pt x="4127" y="2770"/>
                  </a:lnTo>
                  <a:lnTo>
                    <a:pt x="4128" y="2756"/>
                  </a:lnTo>
                  <a:lnTo>
                    <a:pt x="4132" y="2746"/>
                  </a:lnTo>
                  <a:lnTo>
                    <a:pt x="4135" y="2739"/>
                  </a:lnTo>
                  <a:lnTo>
                    <a:pt x="4137" y="2730"/>
                  </a:lnTo>
                  <a:lnTo>
                    <a:pt x="4137" y="2730"/>
                  </a:lnTo>
                  <a:lnTo>
                    <a:pt x="4135" y="2728"/>
                  </a:lnTo>
                  <a:lnTo>
                    <a:pt x="4134" y="2727"/>
                  </a:lnTo>
                  <a:lnTo>
                    <a:pt x="4132" y="2725"/>
                  </a:lnTo>
                  <a:lnTo>
                    <a:pt x="4128" y="2721"/>
                  </a:lnTo>
                  <a:lnTo>
                    <a:pt x="4127" y="2720"/>
                  </a:lnTo>
                  <a:lnTo>
                    <a:pt x="4127" y="2720"/>
                  </a:lnTo>
                  <a:lnTo>
                    <a:pt x="4125" y="2714"/>
                  </a:lnTo>
                  <a:lnTo>
                    <a:pt x="4125" y="2709"/>
                  </a:lnTo>
                  <a:lnTo>
                    <a:pt x="4125" y="2706"/>
                  </a:lnTo>
                  <a:lnTo>
                    <a:pt x="4127" y="2702"/>
                  </a:lnTo>
                  <a:lnTo>
                    <a:pt x="4127" y="2699"/>
                  </a:lnTo>
                  <a:lnTo>
                    <a:pt x="4128" y="2695"/>
                  </a:lnTo>
                  <a:lnTo>
                    <a:pt x="4127" y="2693"/>
                  </a:lnTo>
                  <a:lnTo>
                    <a:pt x="4123" y="2690"/>
                  </a:lnTo>
                  <a:lnTo>
                    <a:pt x="4120" y="2688"/>
                  </a:lnTo>
                  <a:lnTo>
                    <a:pt x="4116" y="2685"/>
                  </a:lnTo>
                  <a:lnTo>
                    <a:pt x="4111" y="2683"/>
                  </a:lnTo>
                  <a:lnTo>
                    <a:pt x="4108" y="2681"/>
                  </a:lnTo>
                  <a:lnTo>
                    <a:pt x="4106" y="2681"/>
                  </a:lnTo>
                  <a:lnTo>
                    <a:pt x="4104" y="2681"/>
                  </a:lnTo>
                  <a:lnTo>
                    <a:pt x="4099" y="2685"/>
                  </a:lnTo>
                  <a:lnTo>
                    <a:pt x="4090" y="2692"/>
                  </a:lnTo>
                  <a:lnTo>
                    <a:pt x="4080" y="2699"/>
                  </a:lnTo>
                  <a:lnTo>
                    <a:pt x="4069" y="2706"/>
                  </a:lnTo>
                  <a:lnTo>
                    <a:pt x="4060" y="2713"/>
                  </a:lnTo>
                  <a:lnTo>
                    <a:pt x="4057" y="2716"/>
                  </a:lnTo>
                  <a:lnTo>
                    <a:pt x="4057" y="2735"/>
                  </a:lnTo>
                  <a:lnTo>
                    <a:pt x="4052" y="2742"/>
                  </a:lnTo>
                  <a:lnTo>
                    <a:pt x="4043" y="2753"/>
                  </a:lnTo>
                  <a:lnTo>
                    <a:pt x="4031" y="2765"/>
                  </a:lnTo>
                  <a:lnTo>
                    <a:pt x="4018" y="2777"/>
                  </a:lnTo>
                  <a:lnTo>
                    <a:pt x="4006" y="2784"/>
                  </a:lnTo>
                  <a:lnTo>
                    <a:pt x="3996" y="2788"/>
                  </a:lnTo>
                  <a:lnTo>
                    <a:pt x="3984" y="2798"/>
                  </a:lnTo>
                  <a:lnTo>
                    <a:pt x="3966" y="2803"/>
                  </a:lnTo>
                  <a:lnTo>
                    <a:pt x="3945" y="2805"/>
                  </a:lnTo>
                  <a:lnTo>
                    <a:pt x="3922" y="2805"/>
                  </a:lnTo>
                  <a:lnTo>
                    <a:pt x="3900" y="2803"/>
                  </a:lnTo>
                  <a:lnTo>
                    <a:pt x="3898" y="2802"/>
                  </a:lnTo>
                  <a:lnTo>
                    <a:pt x="3898" y="2796"/>
                  </a:lnTo>
                  <a:lnTo>
                    <a:pt x="3896" y="2791"/>
                  </a:lnTo>
                  <a:lnTo>
                    <a:pt x="3895" y="2788"/>
                  </a:lnTo>
                  <a:lnTo>
                    <a:pt x="3893" y="2784"/>
                  </a:lnTo>
                  <a:lnTo>
                    <a:pt x="3874" y="2784"/>
                  </a:lnTo>
                  <a:lnTo>
                    <a:pt x="3861" y="2765"/>
                  </a:lnTo>
                  <a:lnTo>
                    <a:pt x="3856" y="2763"/>
                  </a:lnTo>
                  <a:lnTo>
                    <a:pt x="3851" y="2761"/>
                  </a:lnTo>
                  <a:lnTo>
                    <a:pt x="3846" y="2760"/>
                  </a:lnTo>
                  <a:lnTo>
                    <a:pt x="3842" y="2758"/>
                  </a:lnTo>
                  <a:lnTo>
                    <a:pt x="3839" y="2754"/>
                  </a:lnTo>
                  <a:lnTo>
                    <a:pt x="3833" y="2742"/>
                  </a:lnTo>
                  <a:lnTo>
                    <a:pt x="3832" y="2730"/>
                  </a:lnTo>
                  <a:lnTo>
                    <a:pt x="3830" y="2723"/>
                  </a:lnTo>
                  <a:lnTo>
                    <a:pt x="3823" y="2716"/>
                  </a:lnTo>
                  <a:lnTo>
                    <a:pt x="3816" y="2707"/>
                  </a:lnTo>
                  <a:lnTo>
                    <a:pt x="3811" y="2711"/>
                  </a:lnTo>
                  <a:lnTo>
                    <a:pt x="3809" y="2713"/>
                  </a:lnTo>
                  <a:lnTo>
                    <a:pt x="3806" y="2713"/>
                  </a:lnTo>
                  <a:lnTo>
                    <a:pt x="3802" y="2716"/>
                  </a:lnTo>
                  <a:lnTo>
                    <a:pt x="3800" y="2720"/>
                  </a:lnTo>
                  <a:lnTo>
                    <a:pt x="3821" y="2741"/>
                  </a:lnTo>
                  <a:lnTo>
                    <a:pt x="3839" y="2765"/>
                  </a:lnTo>
                  <a:lnTo>
                    <a:pt x="3854" y="2793"/>
                  </a:lnTo>
                  <a:lnTo>
                    <a:pt x="3865" y="2793"/>
                  </a:lnTo>
                  <a:lnTo>
                    <a:pt x="3865" y="2835"/>
                  </a:lnTo>
                  <a:lnTo>
                    <a:pt x="3879" y="2835"/>
                  </a:lnTo>
                  <a:lnTo>
                    <a:pt x="3889" y="2840"/>
                  </a:lnTo>
                  <a:lnTo>
                    <a:pt x="3898" y="2849"/>
                  </a:lnTo>
                  <a:lnTo>
                    <a:pt x="3907" y="2857"/>
                  </a:lnTo>
                  <a:lnTo>
                    <a:pt x="3917" y="2864"/>
                  </a:lnTo>
                  <a:lnTo>
                    <a:pt x="3931" y="2870"/>
                  </a:lnTo>
                  <a:lnTo>
                    <a:pt x="3931" y="2884"/>
                  </a:lnTo>
                  <a:lnTo>
                    <a:pt x="3919" y="2884"/>
                  </a:lnTo>
                  <a:lnTo>
                    <a:pt x="3917" y="2891"/>
                  </a:lnTo>
                  <a:lnTo>
                    <a:pt x="3916" y="2896"/>
                  </a:lnTo>
                  <a:lnTo>
                    <a:pt x="3914" y="2899"/>
                  </a:lnTo>
                  <a:lnTo>
                    <a:pt x="3910" y="2903"/>
                  </a:lnTo>
                  <a:lnTo>
                    <a:pt x="3907" y="2906"/>
                  </a:lnTo>
                  <a:lnTo>
                    <a:pt x="3900" y="2908"/>
                  </a:lnTo>
                  <a:lnTo>
                    <a:pt x="3898" y="2903"/>
                  </a:lnTo>
                  <a:lnTo>
                    <a:pt x="3896" y="2901"/>
                  </a:lnTo>
                  <a:lnTo>
                    <a:pt x="3895" y="2898"/>
                  </a:lnTo>
                  <a:lnTo>
                    <a:pt x="3893" y="2894"/>
                  </a:lnTo>
                  <a:lnTo>
                    <a:pt x="3893" y="2889"/>
                  </a:lnTo>
                  <a:lnTo>
                    <a:pt x="3886" y="2889"/>
                  </a:lnTo>
                  <a:lnTo>
                    <a:pt x="3881" y="2891"/>
                  </a:lnTo>
                  <a:lnTo>
                    <a:pt x="3879" y="2892"/>
                  </a:lnTo>
                  <a:lnTo>
                    <a:pt x="3877" y="2894"/>
                  </a:lnTo>
                  <a:lnTo>
                    <a:pt x="3875" y="2896"/>
                  </a:lnTo>
                  <a:lnTo>
                    <a:pt x="3874" y="2898"/>
                  </a:lnTo>
                  <a:lnTo>
                    <a:pt x="3872" y="2901"/>
                  </a:lnTo>
                  <a:lnTo>
                    <a:pt x="3868" y="2905"/>
                  </a:lnTo>
                  <a:lnTo>
                    <a:pt x="3858" y="2908"/>
                  </a:lnTo>
                  <a:lnTo>
                    <a:pt x="3844" y="2910"/>
                  </a:lnTo>
                  <a:lnTo>
                    <a:pt x="3828" y="2910"/>
                  </a:lnTo>
                  <a:lnTo>
                    <a:pt x="3813" y="2912"/>
                  </a:lnTo>
                  <a:lnTo>
                    <a:pt x="3800" y="2915"/>
                  </a:lnTo>
                  <a:lnTo>
                    <a:pt x="3792" y="2922"/>
                  </a:lnTo>
                  <a:lnTo>
                    <a:pt x="3786" y="2933"/>
                  </a:lnTo>
                  <a:lnTo>
                    <a:pt x="3779" y="2941"/>
                  </a:lnTo>
                  <a:lnTo>
                    <a:pt x="3772" y="2950"/>
                  </a:lnTo>
                  <a:lnTo>
                    <a:pt x="3765" y="2950"/>
                  </a:lnTo>
                  <a:lnTo>
                    <a:pt x="3764" y="2946"/>
                  </a:lnTo>
                  <a:lnTo>
                    <a:pt x="3764" y="2943"/>
                  </a:lnTo>
                  <a:lnTo>
                    <a:pt x="3762" y="2941"/>
                  </a:lnTo>
                  <a:lnTo>
                    <a:pt x="3762" y="2941"/>
                  </a:lnTo>
                  <a:lnTo>
                    <a:pt x="3760" y="2941"/>
                  </a:lnTo>
                  <a:lnTo>
                    <a:pt x="3758" y="2940"/>
                  </a:lnTo>
                  <a:lnTo>
                    <a:pt x="3753" y="2938"/>
                  </a:lnTo>
                  <a:lnTo>
                    <a:pt x="3741" y="2957"/>
                  </a:lnTo>
                  <a:lnTo>
                    <a:pt x="3727" y="2966"/>
                  </a:lnTo>
                  <a:lnTo>
                    <a:pt x="3711" y="2973"/>
                  </a:lnTo>
                  <a:lnTo>
                    <a:pt x="3692" y="2978"/>
                  </a:lnTo>
                  <a:lnTo>
                    <a:pt x="3669" y="2985"/>
                  </a:lnTo>
                  <a:lnTo>
                    <a:pt x="3661" y="2990"/>
                  </a:lnTo>
                  <a:lnTo>
                    <a:pt x="3655" y="2995"/>
                  </a:lnTo>
                  <a:lnTo>
                    <a:pt x="3648" y="3002"/>
                  </a:lnTo>
                  <a:lnTo>
                    <a:pt x="3640" y="3008"/>
                  </a:lnTo>
                  <a:lnTo>
                    <a:pt x="3628" y="3011"/>
                  </a:lnTo>
                  <a:lnTo>
                    <a:pt x="3628" y="3027"/>
                  </a:lnTo>
                  <a:lnTo>
                    <a:pt x="3622" y="3030"/>
                  </a:lnTo>
                  <a:lnTo>
                    <a:pt x="3619" y="3036"/>
                  </a:lnTo>
                  <a:lnTo>
                    <a:pt x="3615" y="3041"/>
                  </a:lnTo>
                  <a:lnTo>
                    <a:pt x="3612" y="3046"/>
                  </a:lnTo>
                  <a:lnTo>
                    <a:pt x="3608" y="3049"/>
                  </a:lnTo>
                  <a:lnTo>
                    <a:pt x="3589" y="3060"/>
                  </a:lnTo>
                  <a:lnTo>
                    <a:pt x="3568" y="3065"/>
                  </a:lnTo>
                  <a:lnTo>
                    <a:pt x="3545" y="3067"/>
                  </a:lnTo>
                  <a:lnTo>
                    <a:pt x="3521" y="3065"/>
                  </a:lnTo>
                  <a:lnTo>
                    <a:pt x="3497" y="3065"/>
                  </a:lnTo>
                  <a:lnTo>
                    <a:pt x="3488" y="3079"/>
                  </a:lnTo>
                  <a:lnTo>
                    <a:pt x="3476" y="3091"/>
                  </a:lnTo>
                  <a:lnTo>
                    <a:pt x="3462" y="3104"/>
                  </a:lnTo>
                  <a:lnTo>
                    <a:pt x="3451" y="3116"/>
                  </a:lnTo>
                  <a:lnTo>
                    <a:pt x="3434" y="3114"/>
                  </a:lnTo>
                  <a:lnTo>
                    <a:pt x="3423" y="3112"/>
                  </a:lnTo>
                  <a:lnTo>
                    <a:pt x="3413" y="3112"/>
                  </a:lnTo>
                  <a:lnTo>
                    <a:pt x="3401" y="3111"/>
                  </a:lnTo>
                  <a:lnTo>
                    <a:pt x="3402" y="3121"/>
                  </a:lnTo>
                  <a:lnTo>
                    <a:pt x="3406" y="3133"/>
                  </a:lnTo>
                  <a:lnTo>
                    <a:pt x="3411" y="3147"/>
                  </a:lnTo>
                  <a:lnTo>
                    <a:pt x="3415" y="3158"/>
                  </a:lnTo>
                  <a:lnTo>
                    <a:pt x="3416" y="3161"/>
                  </a:lnTo>
                  <a:lnTo>
                    <a:pt x="3404" y="3165"/>
                  </a:lnTo>
                  <a:lnTo>
                    <a:pt x="3397" y="3207"/>
                  </a:lnTo>
                  <a:lnTo>
                    <a:pt x="3378" y="3207"/>
                  </a:lnTo>
                  <a:lnTo>
                    <a:pt x="3378" y="3196"/>
                  </a:lnTo>
                  <a:lnTo>
                    <a:pt x="3366" y="3191"/>
                  </a:lnTo>
                  <a:lnTo>
                    <a:pt x="3360" y="3180"/>
                  </a:lnTo>
                  <a:lnTo>
                    <a:pt x="3359" y="3165"/>
                  </a:lnTo>
                  <a:lnTo>
                    <a:pt x="3366" y="3154"/>
                  </a:lnTo>
                  <a:lnTo>
                    <a:pt x="3371" y="3144"/>
                  </a:lnTo>
                  <a:lnTo>
                    <a:pt x="3374" y="3126"/>
                  </a:lnTo>
                  <a:lnTo>
                    <a:pt x="3369" y="3125"/>
                  </a:lnTo>
                  <a:lnTo>
                    <a:pt x="3367" y="3123"/>
                  </a:lnTo>
                  <a:lnTo>
                    <a:pt x="3364" y="3121"/>
                  </a:lnTo>
                  <a:lnTo>
                    <a:pt x="3360" y="3119"/>
                  </a:lnTo>
                  <a:lnTo>
                    <a:pt x="3355" y="3119"/>
                  </a:lnTo>
                  <a:lnTo>
                    <a:pt x="3352" y="3119"/>
                  </a:lnTo>
                  <a:lnTo>
                    <a:pt x="3352" y="3121"/>
                  </a:lnTo>
                  <a:lnTo>
                    <a:pt x="3350" y="3121"/>
                  </a:lnTo>
                  <a:lnTo>
                    <a:pt x="3346" y="3121"/>
                  </a:lnTo>
                  <a:lnTo>
                    <a:pt x="3343" y="3123"/>
                  </a:lnTo>
                  <a:lnTo>
                    <a:pt x="3334" y="3142"/>
                  </a:lnTo>
                  <a:lnTo>
                    <a:pt x="3324" y="3161"/>
                  </a:lnTo>
                  <a:lnTo>
                    <a:pt x="3313" y="3158"/>
                  </a:lnTo>
                  <a:lnTo>
                    <a:pt x="3299" y="3154"/>
                  </a:lnTo>
                  <a:lnTo>
                    <a:pt x="3284" y="3152"/>
                  </a:lnTo>
                  <a:lnTo>
                    <a:pt x="3270" y="3152"/>
                  </a:lnTo>
                  <a:lnTo>
                    <a:pt x="3259" y="3158"/>
                  </a:lnTo>
                  <a:lnTo>
                    <a:pt x="3245" y="3175"/>
                  </a:lnTo>
                  <a:lnTo>
                    <a:pt x="3231" y="3194"/>
                  </a:lnTo>
                  <a:lnTo>
                    <a:pt x="3217" y="3212"/>
                  </a:lnTo>
                  <a:lnTo>
                    <a:pt x="3202" y="3228"/>
                  </a:lnTo>
                  <a:lnTo>
                    <a:pt x="3184" y="3240"/>
                  </a:lnTo>
                  <a:lnTo>
                    <a:pt x="3165" y="3248"/>
                  </a:lnTo>
                  <a:lnTo>
                    <a:pt x="3144" y="3252"/>
                  </a:lnTo>
                  <a:lnTo>
                    <a:pt x="3118" y="3248"/>
                  </a:lnTo>
                  <a:lnTo>
                    <a:pt x="3090" y="3238"/>
                  </a:lnTo>
                  <a:lnTo>
                    <a:pt x="3090" y="3226"/>
                  </a:lnTo>
                  <a:lnTo>
                    <a:pt x="3071" y="3224"/>
                  </a:lnTo>
                  <a:lnTo>
                    <a:pt x="3055" y="3219"/>
                  </a:lnTo>
                  <a:lnTo>
                    <a:pt x="3041" y="3215"/>
                  </a:lnTo>
                  <a:lnTo>
                    <a:pt x="3029" y="3210"/>
                  </a:lnTo>
                  <a:lnTo>
                    <a:pt x="3017" y="3212"/>
                  </a:lnTo>
                  <a:lnTo>
                    <a:pt x="3003" y="3217"/>
                  </a:lnTo>
                  <a:lnTo>
                    <a:pt x="2985" y="3219"/>
                  </a:lnTo>
                  <a:lnTo>
                    <a:pt x="2983" y="3233"/>
                  </a:lnTo>
                  <a:lnTo>
                    <a:pt x="2983" y="3250"/>
                  </a:lnTo>
                  <a:lnTo>
                    <a:pt x="2982" y="3268"/>
                  </a:lnTo>
                  <a:lnTo>
                    <a:pt x="2978" y="3280"/>
                  </a:lnTo>
                  <a:lnTo>
                    <a:pt x="2975" y="3282"/>
                  </a:lnTo>
                  <a:lnTo>
                    <a:pt x="2971" y="3283"/>
                  </a:lnTo>
                  <a:lnTo>
                    <a:pt x="2966" y="3283"/>
                  </a:lnTo>
                  <a:lnTo>
                    <a:pt x="2959" y="3283"/>
                  </a:lnTo>
                  <a:lnTo>
                    <a:pt x="2956" y="3285"/>
                  </a:lnTo>
                  <a:lnTo>
                    <a:pt x="2954" y="3287"/>
                  </a:lnTo>
                  <a:lnTo>
                    <a:pt x="2949" y="3287"/>
                  </a:lnTo>
                  <a:lnTo>
                    <a:pt x="2943" y="3289"/>
                  </a:lnTo>
                  <a:lnTo>
                    <a:pt x="2943" y="3292"/>
                  </a:lnTo>
                  <a:lnTo>
                    <a:pt x="2942" y="3294"/>
                  </a:lnTo>
                  <a:lnTo>
                    <a:pt x="2942" y="3296"/>
                  </a:lnTo>
                  <a:lnTo>
                    <a:pt x="2942" y="3296"/>
                  </a:lnTo>
                  <a:lnTo>
                    <a:pt x="2942" y="3297"/>
                  </a:lnTo>
                  <a:lnTo>
                    <a:pt x="2940" y="3297"/>
                  </a:lnTo>
                  <a:lnTo>
                    <a:pt x="2936" y="3299"/>
                  </a:lnTo>
                  <a:lnTo>
                    <a:pt x="2928" y="3297"/>
                  </a:lnTo>
                  <a:lnTo>
                    <a:pt x="2914" y="3299"/>
                  </a:lnTo>
                  <a:lnTo>
                    <a:pt x="2898" y="3299"/>
                  </a:lnTo>
                  <a:lnTo>
                    <a:pt x="2893" y="3289"/>
                  </a:lnTo>
                  <a:lnTo>
                    <a:pt x="2886" y="3278"/>
                  </a:lnTo>
                  <a:lnTo>
                    <a:pt x="2879" y="3269"/>
                  </a:lnTo>
                  <a:lnTo>
                    <a:pt x="2870" y="3264"/>
                  </a:lnTo>
                  <a:lnTo>
                    <a:pt x="2856" y="3261"/>
                  </a:lnTo>
                  <a:lnTo>
                    <a:pt x="2853" y="3264"/>
                  </a:lnTo>
                  <a:lnTo>
                    <a:pt x="2849" y="3268"/>
                  </a:lnTo>
                  <a:lnTo>
                    <a:pt x="2846" y="3271"/>
                  </a:lnTo>
                  <a:lnTo>
                    <a:pt x="2842" y="3273"/>
                  </a:lnTo>
                  <a:lnTo>
                    <a:pt x="2840" y="3276"/>
                  </a:lnTo>
                  <a:lnTo>
                    <a:pt x="2839" y="3282"/>
                  </a:lnTo>
                  <a:lnTo>
                    <a:pt x="2837" y="3289"/>
                  </a:lnTo>
                  <a:lnTo>
                    <a:pt x="2802" y="3283"/>
                  </a:lnTo>
                  <a:lnTo>
                    <a:pt x="2802" y="3273"/>
                  </a:lnTo>
                  <a:lnTo>
                    <a:pt x="2819" y="3264"/>
                  </a:lnTo>
                  <a:lnTo>
                    <a:pt x="2832" y="3254"/>
                  </a:lnTo>
                  <a:lnTo>
                    <a:pt x="2828" y="3252"/>
                  </a:lnTo>
                  <a:lnTo>
                    <a:pt x="2823" y="3250"/>
                  </a:lnTo>
                  <a:lnTo>
                    <a:pt x="2816" y="3250"/>
                  </a:lnTo>
                  <a:lnTo>
                    <a:pt x="2809" y="3250"/>
                  </a:lnTo>
                  <a:lnTo>
                    <a:pt x="2797" y="3257"/>
                  </a:lnTo>
                  <a:lnTo>
                    <a:pt x="2784" y="3261"/>
                  </a:lnTo>
                  <a:lnTo>
                    <a:pt x="2769" y="3262"/>
                  </a:lnTo>
                  <a:lnTo>
                    <a:pt x="2755" y="3268"/>
                  </a:lnTo>
                  <a:lnTo>
                    <a:pt x="2760" y="3269"/>
                  </a:lnTo>
                  <a:lnTo>
                    <a:pt x="2764" y="3271"/>
                  </a:lnTo>
                  <a:lnTo>
                    <a:pt x="2765" y="3273"/>
                  </a:lnTo>
                  <a:lnTo>
                    <a:pt x="2767" y="3276"/>
                  </a:lnTo>
                  <a:lnTo>
                    <a:pt x="2769" y="3278"/>
                  </a:lnTo>
                  <a:lnTo>
                    <a:pt x="2770" y="3283"/>
                  </a:lnTo>
                  <a:lnTo>
                    <a:pt x="2767" y="3283"/>
                  </a:lnTo>
                  <a:lnTo>
                    <a:pt x="2751" y="3292"/>
                  </a:lnTo>
                  <a:lnTo>
                    <a:pt x="2732" y="3296"/>
                  </a:lnTo>
                  <a:lnTo>
                    <a:pt x="2732" y="3285"/>
                  </a:lnTo>
                  <a:lnTo>
                    <a:pt x="2732" y="3278"/>
                  </a:lnTo>
                  <a:lnTo>
                    <a:pt x="2730" y="3271"/>
                  </a:lnTo>
                  <a:lnTo>
                    <a:pt x="2729" y="3261"/>
                  </a:lnTo>
                  <a:lnTo>
                    <a:pt x="2732" y="3261"/>
                  </a:lnTo>
                  <a:lnTo>
                    <a:pt x="2732" y="3257"/>
                  </a:lnTo>
                  <a:lnTo>
                    <a:pt x="2737" y="3259"/>
                  </a:lnTo>
                  <a:lnTo>
                    <a:pt x="2741" y="3261"/>
                  </a:lnTo>
                  <a:lnTo>
                    <a:pt x="2744" y="3261"/>
                  </a:lnTo>
                  <a:lnTo>
                    <a:pt x="2746" y="3262"/>
                  </a:lnTo>
                  <a:lnTo>
                    <a:pt x="2751" y="3264"/>
                  </a:lnTo>
                  <a:lnTo>
                    <a:pt x="2757" y="3254"/>
                  </a:lnTo>
                  <a:lnTo>
                    <a:pt x="2764" y="3248"/>
                  </a:lnTo>
                  <a:lnTo>
                    <a:pt x="2770" y="3243"/>
                  </a:lnTo>
                  <a:lnTo>
                    <a:pt x="2779" y="3234"/>
                  </a:lnTo>
                  <a:lnTo>
                    <a:pt x="2767" y="3234"/>
                  </a:lnTo>
                  <a:lnTo>
                    <a:pt x="2755" y="3233"/>
                  </a:lnTo>
                  <a:lnTo>
                    <a:pt x="2746" y="3228"/>
                  </a:lnTo>
                  <a:lnTo>
                    <a:pt x="2741" y="3222"/>
                  </a:lnTo>
                  <a:lnTo>
                    <a:pt x="2734" y="3210"/>
                  </a:lnTo>
                  <a:lnTo>
                    <a:pt x="2732" y="3194"/>
                  </a:lnTo>
                  <a:lnTo>
                    <a:pt x="2732" y="3177"/>
                  </a:lnTo>
                  <a:lnTo>
                    <a:pt x="2715" y="3173"/>
                  </a:lnTo>
                  <a:lnTo>
                    <a:pt x="2701" y="3168"/>
                  </a:lnTo>
                  <a:lnTo>
                    <a:pt x="2690" y="3165"/>
                  </a:lnTo>
                  <a:lnTo>
                    <a:pt x="2685" y="3165"/>
                  </a:lnTo>
                  <a:lnTo>
                    <a:pt x="2676" y="3166"/>
                  </a:lnTo>
                  <a:lnTo>
                    <a:pt x="2664" y="3168"/>
                  </a:lnTo>
                  <a:lnTo>
                    <a:pt x="2652" y="3168"/>
                  </a:lnTo>
                  <a:lnTo>
                    <a:pt x="2654" y="3156"/>
                  </a:lnTo>
                  <a:lnTo>
                    <a:pt x="2654" y="3149"/>
                  </a:lnTo>
                  <a:lnTo>
                    <a:pt x="2654" y="3144"/>
                  </a:lnTo>
                  <a:lnTo>
                    <a:pt x="2654" y="3137"/>
                  </a:lnTo>
                  <a:lnTo>
                    <a:pt x="2652" y="3123"/>
                  </a:lnTo>
                  <a:lnTo>
                    <a:pt x="2664" y="3128"/>
                  </a:lnTo>
                  <a:lnTo>
                    <a:pt x="2674" y="3135"/>
                  </a:lnTo>
                  <a:lnTo>
                    <a:pt x="2683" y="3140"/>
                  </a:lnTo>
                  <a:lnTo>
                    <a:pt x="2694" y="3138"/>
                  </a:lnTo>
                  <a:lnTo>
                    <a:pt x="2688" y="3137"/>
                  </a:lnTo>
                  <a:lnTo>
                    <a:pt x="2685" y="3135"/>
                  </a:lnTo>
                  <a:lnTo>
                    <a:pt x="2683" y="3133"/>
                  </a:lnTo>
                  <a:lnTo>
                    <a:pt x="2680" y="3132"/>
                  </a:lnTo>
                  <a:lnTo>
                    <a:pt x="2674" y="3130"/>
                  </a:lnTo>
                  <a:lnTo>
                    <a:pt x="2674" y="3107"/>
                  </a:lnTo>
                  <a:lnTo>
                    <a:pt x="2687" y="3107"/>
                  </a:lnTo>
                  <a:lnTo>
                    <a:pt x="2687" y="3097"/>
                  </a:lnTo>
                  <a:lnTo>
                    <a:pt x="2683" y="3095"/>
                  </a:lnTo>
                  <a:lnTo>
                    <a:pt x="2680" y="3095"/>
                  </a:lnTo>
                  <a:lnTo>
                    <a:pt x="2678" y="3095"/>
                  </a:lnTo>
                  <a:lnTo>
                    <a:pt x="2676" y="3093"/>
                  </a:lnTo>
                  <a:lnTo>
                    <a:pt x="2674" y="3091"/>
                  </a:lnTo>
                  <a:lnTo>
                    <a:pt x="2666" y="3081"/>
                  </a:lnTo>
                  <a:lnTo>
                    <a:pt x="2659" y="3069"/>
                  </a:lnTo>
                  <a:lnTo>
                    <a:pt x="2655" y="3053"/>
                  </a:lnTo>
                  <a:lnTo>
                    <a:pt x="2659" y="3049"/>
                  </a:lnTo>
                  <a:lnTo>
                    <a:pt x="2661" y="3048"/>
                  </a:lnTo>
                  <a:lnTo>
                    <a:pt x="2662" y="3044"/>
                  </a:lnTo>
                  <a:lnTo>
                    <a:pt x="2662" y="3041"/>
                  </a:lnTo>
                  <a:lnTo>
                    <a:pt x="2664" y="3034"/>
                  </a:lnTo>
                  <a:lnTo>
                    <a:pt x="2655" y="3034"/>
                  </a:lnTo>
                  <a:lnTo>
                    <a:pt x="2643" y="3044"/>
                  </a:lnTo>
                  <a:lnTo>
                    <a:pt x="2629" y="3051"/>
                  </a:lnTo>
                  <a:lnTo>
                    <a:pt x="2610" y="3056"/>
                  </a:lnTo>
                  <a:lnTo>
                    <a:pt x="2610" y="3039"/>
                  </a:lnTo>
                  <a:lnTo>
                    <a:pt x="2603" y="3022"/>
                  </a:lnTo>
                  <a:lnTo>
                    <a:pt x="2603" y="3008"/>
                  </a:lnTo>
                  <a:lnTo>
                    <a:pt x="2608" y="2995"/>
                  </a:lnTo>
                  <a:lnTo>
                    <a:pt x="2615" y="2983"/>
                  </a:lnTo>
                  <a:lnTo>
                    <a:pt x="2620" y="2973"/>
                  </a:lnTo>
                  <a:lnTo>
                    <a:pt x="2617" y="2973"/>
                  </a:lnTo>
                  <a:lnTo>
                    <a:pt x="2613" y="2976"/>
                  </a:lnTo>
                  <a:lnTo>
                    <a:pt x="2610" y="2980"/>
                  </a:lnTo>
                  <a:lnTo>
                    <a:pt x="2606" y="2981"/>
                  </a:lnTo>
                  <a:lnTo>
                    <a:pt x="2601" y="2983"/>
                  </a:lnTo>
                  <a:lnTo>
                    <a:pt x="2594" y="2985"/>
                  </a:lnTo>
                  <a:lnTo>
                    <a:pt x="2594" y="2981"/>
                  </a:lnTo>
                  <a:lnTo>
                    <a:pt x="2596" y="2980"/>
                  </a:lnTo>
                  <a:lnTo>
                    <a:pt x="2596" y="2978"/>
                  </a:lnTo>
                  <a:lnTo>
                    <a:pt x="2596" y="2978"/>
                  </a:lnTo>
                  <a:lnTo>
                    <a:pt x="2598" y="2976"/>
                  </a:lnTo>
                  <a:lnTo>
                    <a:pt x="2598" y="2973"/>
                  </a:lnTo>
                  <a:lnTo>
                    <a:pt x="2617" y="2960"/>
                  </a:lnTo>
                  <a:lnTo>
                    <a:pt x="2633" y="2941"/>
                  </a:lnTo>
                  <a:lnTo>
                    <a:pt x="2629" y="2941"/>
                  </a:lnTo>
                  <a:lnTo>
                    <a:pt x="2629" y="2938"/>
                  </a:lnTo>
                  <a:lnTo>
                    <a:pt x="2619" y="2945"/>
                  </a:lnTo>
                  <a:lnTo>
                    <a:pt x="2608" y="2950"/>
                  </a:lnTo>
                  <a:lnTo>
                    <a:pt x="2596" y="2952"/>
                  </a:lnTo>
                  <a:lnTo>
                    <a:pt x="2578" y="2953"/>
                  </a:lnTo>
                  <a:lnTo>
                    <a:pt x="2575" y="2941"/>
                  </a:lnTo>
                  <a:lnTo>
                    <a:pt x="2580" y="2941"/>
                  </a:lnTo>
                  <a:lnTo>
                    <a:pt x="2584" y="2941"/>
                  </a:lnTo>
                  <a:lnTo>
                    <a:pt x="2587" y="2940"/>
                  </a:lnTo>
                  <a:lnTo>
                    <a:pt x="2591" y="2938"/>
                  </a:lnTo>
                  <a:lnTo>
                    <a:pt x="2580" y="2938"/>
                  </a:lnTo>
                  <a:lnTo>
                    <a:pt x="2565" y="2938"/>
                  </a:lnTo>
                  <a:lnTo>
                    <a:pt x="2544" y="2936"/>
                  </a:lnTo>
                  <a:lnTo>
                    <a:pt x="2523" y="2934"/>
                  </a:lnTo>
                  <a:lnTo>
                    <a:pt x="2509" y="2934"/>
                  </a:lnTo>
                  <a:lnTo>
                    <a:pt x="2502" y="2934"/>
                  </a:lnTo>
                  <a:lnTo>
                    <a:pt x="2502" y="2936"/>
                  </a:lnTo>
                  <a:lnTo>
                    <a:pt x="2500" y="2940"/>
                  </a:lnTo>
                  <a:lnTo>
                    <a:pt x="2498" y="2945"/>
                  </a:lnTo>
                  <a:lnTo>
                    <a:pt x="2496" y="2948"/>
                  </a:lnTo>
                  <a:lnTo>
                    <a:pt x="2495" y="2950"/>
                  </a:lnTo>
                  <a:lnTo>
                    <a:pt x="2456" y="2950"/>
                  </a:lnTo>
                  <a:lnTo>
                    <a:pt x="2451" y="2955"/>
                  </a:lnTo>
                  <a:lnTo>
                    <a:pt x="2449" y="2959"/>
                  </a:lnTo>
                  <a:lnTo>
                    <a:pt x="2448" y="2964"/>
                  </a:lnTo>
                  <a:lnTo>
                    <a:pt x="2446" y="2967"/>
                  </a:lnTo>
                  <a:lnTo>
                    <a:pt x="2439" y="2971"/>
                  </a:lnTo>
                  <a:lnTo>
                    <a:pt x="2425" y="2973"/>
                  </a:lnTo>
                  <a:lnTo>
                    <a:pt x="2428" y="2992"/>
                  </a:lnTo>
                  <a:lnTo>
                    <a:pt x="2434" y="2994"/>
                  </a:lnTo>
                  <a:lnTo>
                    <a:pt x="2439" y="2995"/>
                  </a:lnTo>
                  <a:lnTo>
                    <a:pt x="2442" y="2995"/>
                  </a:lnTo>
                  <a:lnTo>
                    <a:pt x="2446" y="2997"/>
                  </a:lnTo>
                  <a:lnTo>
                    <a:pt x="2449" y="2997"/>
                  </a:lnTo>
                  <a:lnTo>
                    <a:pt x="2451" y="3001"/>
                  </a:lnTo>
                  <a:lnTo>
                    <a:pt x="2453" y="3004"/>
                  </a:lnTo>
                  <a:lnTo>
                    <a:pt x="2455" y="3008"/>
                  </a:lnTo>
                  <a:lnTo>
                    <a:pt x="2456" y="3015"/>
                  </a:lnTo>
                  <a:lnTo>
                    <a:pt x="2448" y="3015"/>
                  </a:lnTo>
                  <a:lnTo>
                    <a:pt x="2444" y="3013"/>
                  </a:lnTo>
                  <a:lnTo>
                    <a:pt x="2442" y="3011"/>
                  </a:lnTo>
                  <a:lnTo>
                    <a:pt x="2439" y="3009"/>
                  </a:lnTo>
                  <a:lnTo>
                    <a:pt x="2434" y="3008"/>
                  </a:lnTo>
                  <a:lnTo>
                    <a:pt x="2434" y="3023"/>
                  </a:lnTo>
                  <a:lnTo>
                    <a:pt x="2437" y="3023"/>
                  </a:lnTo>
                  <a:lnTo>
                    <a:pt x="2437" y="3027"/>
                  </a:lnTo>
                  <a:lnTo>
                    <a:pt x="2448" y="3027"/>
                  </a:lnTo>
                  <a:lnTo>
                    <a:pt x="2448" y="3032"/>
                  </a:lnTo>
                  <a:lnTo>
                    <a:pt x="2448" y="3036"/>
                  </a:lnTo>
                  <a:lnTo>
                    <a:pt x="2446" y="3039"/>
                  </a:lnTo>
                  <a:lnTo>
                    <a:pt x="2444" y="3042"/>
                  </a:lnTo>
                  <a:lnTo>
                    <a:pt x="2437" y="3042"/>
                  </a:lnTo>
                  <a:lnTo>
                    <a:pt x="2430" y="3030"/>
                  </a:lnTo>
                  <a:lnTo>
                    <a:pt x="2423" y="3027"/>
                  </a:lnTo>
                  <a:lnTo>
                    <a:pt x="2414" y="3027"/>
                  </a:lnTo>
                  <a:lnTo>
                    <a:pt x="2406" y="3029"/>
                  </a:lnTo>
                  <a:lnTo>
                    <a:pt x="2395" y="3030"/>
                  </a:lnTo>
                  <a:lnTo>
                    <a:pt x="2383" y="3030"/>
                  </a:lnTo>
                  <a:lnTo>
                    <a:pt x="2380" y="3029"/>
                  </a:lnTo>
                  <a:lnTo>
                    <a:pt x="2374" y="3027"/>
                  </a:lnTo>
                  <a:lnTo>
                    <a:pt x="2369" y="3025"/>
                  </a:lnTo>
                  <a:lnTo>
                    <a:pt x="2364" y="3023"/>
                  </a:lnTo>
                  <a:lnTo>
                    <a:pt x="2362" y="3018"/>
                  </a:lnTo>
                  <a:lnTo>
                    <a:pt x="2362" y="3015"/>
                  </a:lnTo>
                  <a:lnTo>
                    <a:pt x="2362" y="3013"/>
                  </a:lnTo>
                  <a:lnTo>
                    <a:pt x="2362" y="3009"/>
                  </a:lnTo>
                  <a:lnTo>
                    <a:pt x="2360" y="3004"/>
                  </a:lnTo>
                  <a:lnTo>
                    <a:pt x="2345" y="3011"/>
                  </a:lnTo>
                  <a:lnTo>
                    <a:pt x="2348" y="3030"/>
                  </a:lnTo>
                  <a:lnTo>
                    <a:pt x="2348" y="3053"/>
                  </a:lnTo>
                  <a:lnTo>
                    <a:pt x="2359" y="3058"/>
                  </a:lnTo>
                  <a:lnTo>
                    <a:pt x="2371" y="3067"/>
                  </a:lnTo>
                  <a:lnTo>
                    <a:pt x="2383" y="3079"/>
                  </a:lnTo>
                  <a:lnTo>
                    <a:pt x="2395" y="3093"/>
                  </a:lnTo>
                  <a:lnTo>
                    <a:pt x="2406" y="3107"/>
                  </a:lnTo>
                  <a:lnTo>
                    <a:pt x="2409" y="3119"/>
                  </a:lnTo>
                  <a:lnTo>
                    <a:pt x="2404" y="3119"/>
                  </a:lnTo>
                  <a:lnTo>
                    <a:pt x="2397" y="3119"/>
                  </a:lnTo>
                  <a:lnTo>
                    <a:pt x="2393" y="3121"/>
                  </a:lnTo>
                  <a:lnTo>
                    <a:pt x="2388" y="3121"/>
                  </a:lnTo>
                  <a:lnTo>
                    <a:pt x="2383" y="3123"/>
                  </a:lnTo>
                  <a:lnTo>
                    <a:pt x="2383" y="3126"/>
                  </a:lnTo>
                  <a:lnTo>
                    <a:pt x="2386" y="3126"/>
                  </a:lnTo>
                  <a:lnTo>
                    <a:pt x="2400" y="3137"/>
                  </a:lnTo>
                  <a:lnTo>
                    <a:pt x="2416" y="3144"/>
                  </a:lnTo>
                  <a:lnTo>
                    <a:pt x="2430" y="3147"/>
                  </a:lnTo>
                  <a:lnTo>
                    <a:pt x="2446" y="3149"/>
                  </a:lnTo>
                  <a:lnTo>
                    <a:pt x="2460" y="3152"/>
                  </a:lnTo>
                  <a:lnTo>
                    <a:pt x="2474" y="3156"/>
                  </a:lnTo>
                  <a:lnTo>
                    <a:pt x="2486" y="3165"/>
                  </a:lnTo>
                  <a:lnTo>
                    <a:pt x="2495" y="3179"/>
                  </a:lnTo>
                  <a:lnTo>
                    <a:pt x="2502" y="3200"/>
                  </a:lnTo>
                  <a:lnTo>
                    <a:pt x="2496" y="3200"/>
                  </a:lnTo>
                  <a:lnTo>
                    <a:pt x="2491" y="3200"/>
                  </a:lnTo>
                  <a:lnTo>
                    <a:pt x="2486" y="3201"/>
                  </a:lnTo>
                  <a:lnTo>
                    <a:pt x="2482" y="3203"/>
                  </a:lnTo>
                  <a:lnTo>
                    <a:pt x="2491" y="3214"/>
                  </a:lnTo>
                  <a:lnTo>
                    <a:pt x="2496" y="3228"/>
                  </a:lnTo>
                  <a:lnTo>
                    <a:pt x="2500" y="3241"/>
                  </a:lnTo>
                  <a:lnTo>
                    <a:pt x="2502" y="3257"/>
                  </a:lnTo>
                  <a:lnTo>
                    <a:pt x="2498" y="3257"/>
                  </a:lnTo>
                  <a:lnTo>
                    <a:pt x="2486" y="3247"/>
                  </a:lnTo>
                  <a:lnTo>
                    <a:pt x="2469" y="3236"/>
                  </a:lnTo>
                  <a:lnTo>
                    <a:pt x="2453" y="3231"/>
                  </a:lnTo>
                  <a:lnTo>
                    <a:pt x="2442" y="3236"/>
                  </a:lnTo>
                  <a:lnTo>
                    <a:pt x="2428" y="3240"/>
                  </a:lnTo>
                  <a:lnTo>
                    <a:pt x="2418" y="3245"/>
                  </a:lnTo>
                  <a:lnTo>
                    <a:pt x="2425" y="3245"/>
                  </a:lnTo>
                  <a:lnTo>
                    <a:pt x="2432" y="3247"/>
                  </a:lnTo>
                  <a:lnTo>
                    <a:pt x="2435" y="3248"/>
                  </a:lnTo>
                  <a:lnTo>
                    <a:pt x="2439" y="3250"/>
                  </a:lnTo>
                  <a:lnTo>
                    <a:pt x="2441" y="3254"/>
                  </a:lnTo>
                  <a:lnTo>
                    <a:pt x="2441" y="3261"/>
                  </a:lnTo>
                  <a:lnTo>
                    <a:pt x="2441" y="3268"/>
                  </a:lnTo>
                  <a:lnTo>
                    <a:pt x="2449" y="3269"/>
                  </a:lnTo>
                  <a:lnTo>
                    <a:pt x="2455" y="3271"/>
                  </a:lnTo>
                  <a:lnTo>
                    <a:pt x="2462" y="3273"/>
                  </a:lnTo>
                  <a:lnTo>
                    <a:pt x="2467" y="3276"/>
                  </a:lnTo>
                  <a:lnTo>
                    <a:pt x="2455" y="3290"/>
                  </a:lnTo>
                  <a:lnTo>
                    <a:pt x="2437" y="3299"/>
                  </a:lnTo>
                  <a:lnTo>
                    <a:pt x="2434" y="3292"/>
                  </a:lnTo>
                  <a:lnTo>
                    <a:pt x="2430" y="3289"/>
                  </a:lnTo>
                  <a:lnTo>
                    <a:pt x="2425" y="3285"/>
                  </a:lnTo>
                  <a:lnTo>
                    <a:pt x="2420" y="3283"/>
                  </a:lnTo>
                  <a:lnTo>
                    <a:pt x="2414" y="3280"/>
                  </a:lnTo>
                  <a:lnTo>
                    <a:pt x="2414" y="3292"/>
                  </a:lnTo>
                  <a:lnTo>
                    <a:pt x="2420" y="3301"/>
                  </a:lnTo>
                  <a:lnTo>
                    <a:pt x="2428" y="3313"/>
                  </a:lnTo>
                  <a:lnTo>
                    <a:pt x="2437" y="3329"/>
                  </a:lnTo>
                  <a:lnTo>
                    <a:pt x="2442" y="3344"/>
                  </a:lnTo>
                  <a:lnTo>
                    <a:pt x="2446" y="3358"/>
                  </a:lnTo>
                  <a:lnTo>
                    <a:pt x="2444" y="3369"/>
                  </a:lnTo>
                  <a:lnTo>
                    <a:pt x="2442" y="3369"/>
                  </a:lnTo>
                  <a:lnTo>
                    <a:pt x="2442" y="3371"/>
                  </a:lnTo>
                  <a:lnTo>
                    <a:pt x="2441" y="3371"/>
                  </a:lnTo>
                  <a:lnTo>
                    <a:pt x="2441" y="3371"/>
                  </a:lnTo>
                  <a:lnTo>
                    <a:pt x="2437" y="3372"/>
                  </a:lnTo>
                  <a:lnTo>
                    <a:pt x="2434" y="3367"/>
                  </a:lnTo>
                  <a:lnTo>
                    <a:pt x="2430" y="3362"/>
                  </a:lnTo>
                  <a:lnTo>
                    <a:pt x="2427" y="3358"/>
                  </a:lnTo>
                  <a:lnTo>
                    <a:pt x="2421" y="3355"/>
                  </a:lnTo>
                  <a:lnTo>
                    <a:pt x="2414" y="3353"/>
                  </a:lnTo>
                  <a:lnTo>
                    <a:pt x="2414" y="3357"/>
                  </a:lnTo>
                  <a:lnTo>
                    <a:pt x="2409" y="3357"/>
                  </a:lnTo>
                  <a:lnTo>
                    <a:pt x="2409" y="3371"/>
                  </a:lnTo>
                  <a:lnTo>
                    <a:pt x="2406" y="3381"/>
                  </a:lnTo>
                  <a:lnTo>
                    <a:pt x="2399" y="3388"/>
                  </a:lnTo>
                  <a:lnTo>
                    <a:pt x="2393" y="3374"/>
                  </a:lnTo>
                  <a:lnTo>
                    <a:pt x="2386" y="3362"/>
                  </a:lnTo>
                  <a:lnTo>
                    <a:pt x="2376" y="3351"/>
                  </a:lnTo>
                  <a:lnTo>
                    <a:pt x="2364" y="3344"/>
                  </a:lnTo>
                  <a:lnTo>
                    <a:pt x="2364" y="3365"/>
                  </a:lnTo>
                  <a:lnTo>
                    <a:pt x="2360" y="3365"/>
                  </a:lnTo>
                  <a:lnTo>
                    <a:pt x="2355" y="3367"/>
                  </a:lnTo>
                  <a:lnTo>
                    <a:pt x="2352" y="3367"/>
                  </a:lnTo>
                  <a:lnTo>
                    <a:pt x="2345" y="3369"/>
                  </a:lnTo>
                  <a:lnTo>
                    <a:pt x="2339" y="3357"/>
                  </a:lnTo>
                  <a:lnTo>
                    <a:pt x="2336" y="3350"/>
                  </a:lnTo>
                  <a:lnTo>
                    <a:pt x="2332" y="3341"/>
                  </a:lnTo>
                  <a:lnTo>
                    <a:pt x="2329" y="3325"/>
                  </a:lnTo>
                  <a:lnTo>
                    <a:pt x="2331" y="3324"/>
                  </a:lnTo>
                  <a:lnTo>
                    <a:pt x="2331" y="3322"/>
                  </a:lnTo>
                  <a:lnTo>
                    <a:pt x="2332" y="3320"/>
                  </a:lnTo>
                  <a:lnTo>
                    <a:pt x="2332" y="3318"/>
                  </a:lnTo>
                  <a:lnTo>
                    <a:pt x="2332" y="3315"/>
                  </a:lnTo>
                  <a:lnTo>
                    <a:pt x="2318" y="3306"/>
                  </a:lnTo>
                  <a:lnTo>
                    <a:pt x="2304" y="3294"/>
                  </a:lnTo>
                  <a:lnTo>
                    <a:pt x="2294" y="3278"/>
                  </a:lnTo>
                  <a:lnTo>
                    <a:pt x="2287" y="3261"/>
                  </a:lnTo>
                  <a:lnTo>
                    <a:pt x="2306" y="3243"/>
                  </a:lnTo>
                  <a:lnTo>
                    <a:pt x="2325" y="3226"/>
                  </a:lnTo>
                  <a:lnTo>
                    <a:pt x="2325" y="3222"/>
                  </a:lnTo>
                  <a:lnTo>
                    <a:pt x="2318" y="3222"/>
                  </a:lnTo>
                  <a:lnTo>
                    <a:pt x="2297" y="3231"/>
                  </a:lnTo>
                  <a:lnTo>
                    <a:pt x="2271" y="3234"/>
                  </a:lnTo>
                  <a:lnTo>
                    <a:pt x="2271" y="3219"/>
                  </a:lnTo>
                  <a:lnTo>
                    <a:pt x="2263" y="3210"/>
                  </a:lnTo>
                  <a:lnTo>
                    <a:pt x="2254" y="3205"/>
                  </a:lnTo>
                  <a:lnTo>
                    <a:pt x="2242" y="3200"/>
                  </a:lnTo>
                  <a:lnTo>
                    <a:pt x="2240" y="3205"/>
                  </a:lnTo>
                  <a:lnTo>
                    <a:pt x="2238" y="3210"/>
                  </a:lnTo>
                  <a:lnTo>
                    <a:pt x="2236" y="3214"/>
                  </a:lnTo>
                  <a:lnTo>
                    <a:pt x="2233" y="3219"/>
                  </a:lnTo>
                  <a:lnTo>
                    <a:pt x="2226" y="3219"/>
                  </a:lnTo>
                  <a:lnTo>
                    <a:pt x="2222" y="3196"/>
                  </a:lnTo>
                  <a:lnTo>
                    <a:pt x="2235" y="3186"/>
                  </a:lnTo>
                  <a:lnTo>
                    <a:pt x="2247" y="3179"/>
                  </a:lnTo>
                  <a:lnTo>
                    <a:pt x="2264" y="3173"/>
                  </a:lnTo>
                  <a:lnTo>
                    <a:pt x="2264" y="3168"/>
                  </a:lnTo>
                  <a:lnTo>
                    <a:pt x="2242" y="3168"/>
                  </a:lnTo>
                  <a:lnTo>
                    <a:pt x="2236" y="3170"/>
                  </a:lnTo>
                  <a:lnTo>
                    <a:pt x="2233" y="3172"/>
                  </a:lnTo>
                  <a:lnTo>
                    <a:pt x="2228" y="3172"/>
                  </a:lnTo>
                  <a:lnTo>
                    <a:pt x="2222" y="3173"/>
                  </a:lnTo>
                  <a:lnTo>
                    <a:pt x="2210" y="3154"/>
                  </a:lnTo>
                  <a:lnTo>
                    <a:pt x="2198" y="3144"/>
                  </a:lnTo>
                  <a:lnTo>
                    <a:pt x="2182" y="3137"/>
                  </a:lnTo>
                  <a:lnTo>
                    <a:pt x="2165" y="3126"/>
                  </a:lnTo>
                  <a:lnTo>
                    <a:pt x="2158" y="3119"/>
                  </a:lnTo>
                  <a:lnTo>
                    <a:pt x="2154" y="3111"/>
                  </a:lnTo>
                  <a:lnTo>
                    <a:pt x="2149" y="3100"/>
                  </a:lnTo>
                  <a:lnTo>
                    <a:pt x="2146" y="3091"/>
                  </a:lnTo>
                  <a:lnTo>
                    <a:pt x="2140" y="3090"/>
                  </a:lnTo>
                  <a:lnTo>
                    <a:pt x="2130" y="3084"/>
                  </a:lnTo>
                  <a:lnTo>
                    <a:pt x="2119" y="3081"/>
                  </a:lnTo>
                  <a:lnTo>
                    <a:pt x="2111" y="3076"/>
                  </a:lnTo>
                  <a:lnTo>
                    <a:pt x="2109" y="3063"/>
                  </a:lnTo>
                  <a:lnTo>
                    <a:pt x="2105" y="3055"/>
                  </a:lnTo>
                  <a:lnTo>
                    <a:pt x="2102" y="3046"/>
                  </a:lnTo>
                  <a:lnTo>
                    <a:pt x="2098" y="3039"/>
                  </a:lnTo>
                  <a:lnTo>
                    <a:pt x="2098" y="3034"/>
                  </a:lnTo>
                  <a:lnTo>
                    <a:pt x="2100" y="3029"/>
                  </a:lnTo>
                  <a:lnTo>
                    <a:pt x="2104" y="3025"/>
                  </a:lnTo>
                  <a:lnTo>
                    <a:pt x="2105" y="3022"/>
                  </a:lnTo>
                  <a:lnTo>
                    <a:pt x="2107" y="3020"/>
                  </a:lnTo>
                  <a:lnTo>
                    <a:pt x="2102" y="2962"/>
                  </a:lnTo>
                  <a:lnTo>
                    <a:pt x="2104" y="2959"/>
                  </a:lnTo>
                  <a:lnTo>
                    <a:pt x="2105" y="2955"/>
                  </a:lnTo>
                  <a:lnTo>
                    <a:pt x="2107" y="2953"/>
                  </a:lnTo>
                  <a:lnTo>
                    <a:pt x="2107" y="2950"/>
                  </a:lnTo>
                  <a:lnTo>
                    <a:pt x="2109" y="2946"/>
                  </a:lnTo>
                  <a:lnTo>
                    <a:pt x="2111" y="2941"/>
                  </a:lnTo>
                  <a:lnTo>
                    <a:pt x="2111" y="2934"/>
                  </a:lnTo>
                  <a:lnTo>
                    <a:pt x="2098" y="2933"/>
                  </a:lnTo>
                  <a:lnTo>
                    <a:pt x="2086" y="2933"/>
                  </a:lnTo>
                  <a:lnTo>
                    <a:pt x="2079" y="2931"/>
                  </a:lnTo>
                  <a:lnTo>
                    <a:pt x="2064" y="2913"/>
                  </a:lnTo>
                  <a:lnTo>
                    <a:pt x="2046" y="2896"/>
                  </a:lnTo>
                  <a:lnTo>
                    <a:pt x="2027" y="2884"/>
                  </a:lnTo>
                  <a:lnTo>
                    <a:pt x="2002" y="2873"/>
                  </a:lnTo>
                  <a:lnTo>
                    <a:pt x="1976" y="2873"/>
                  </a:lnTo>
                  <a:lnTo>
                    <a:pt x="1961" y="2854"/>
                  </a:lnTo>
                  <a:lnTo>
                    <a:pt x="1943" y="2845"/>
                  </a:lnTo>
                  <a:lnTo>
                    <a:pt x="1926" y="2838"/>
                  </a:lnTo>
                  <a:lnTo>
                    <a:pt x="1926" y="2828"/>
                  </a:lnTo>
                  <a:lnTo>
                    <a:pt x="1919" y="2826"/>
                  </a:lnTo>
                  <a:lnTo>
                    <a:pt x="1913" y="2824"/>
                  </a:lnTo>
                  <a:lnTo>
                    <a:pt x="1908" y="2823"/>
                  </a:lnTo>
                  <a:lnTo>
                    <a:pt x="1903" y="2819"/>
                  </a:lnTo>
                  <a:lnTo>
                    <a:pt x="1900" y="2819"/>
                  </a:lnTo>
                  <a:lnTo>
                    <a:pt x="1900" y="2807"/>
                  </a:lnTo>
                  <a:lnTo>
                    <a:pt x="1879" y="2807"/>
                  </a:lnTo>
                  <a:lnTo>
                    <a:pt x="1859" y="2807"/>
                  </a:lnTo>
                  <a:lnTo>
                    <a:pt x="1838" y="2807"/>
                  </a:lnTo>
                  <a:lnTo>
                    <a:pt x="1824" y="2793"/>
                  </a:lnTo>
                  <a:lnTo>
                    <a:pt x="1807" y="2782"/>
                  </a:lnTo>
                  <a:lnTo>
                    <a:pt x="1791" y="2774"/>
                  </a:lnTo>
                  <a:lnTo>
                    <a:pt x="1781" y="2761"/>
                  </a:lnTo>
                  <a:lnTo>
                    <a:pt x="1776" y="2730"/>
                  </a:lnTo>
                  <a:lnTo>
                    <a:pt x="1774" y="2728"/>
                  </a:lnTo>
                  <a:lnTo>
                    <a:pt x="1769" y="2727"/>
                  </a:lnTo>
                  <a:lnTo>
                    <a:pt x="1765" y="2723"/>
                  </a:lnTo>
                  <a:lnTo>
                    <a:pt x="1760" y="2721"/>
                  </a:lnTo>
                  <a:lnTo>
                    <a:pt x="1756" y="2718"/>
                  </a:lnTo>
                  <a:lnTo>
                    <a:pt x="1753" y="2716"/>
                  </a:lnTo>
                  <a:lnTo>
                    <a:pt x="1753" y="2685"/>
                  </a:lnTo>
                  <a:lnTo>
                    <a:pt x="1751" y="2681"/>
                  </a:lnTo>
                  <a:lnTo>
                    <a:pt x="1748" y="2679"/>
                  </a:lnTo>
                  <a:lnTo>
                    <a:pt x="1742" y="2679"/>
                  </a:lnTo>
                  <a:lnTo>
                    <a:pt x="1739" y="2679"/>
                  </a:lnTo>
                  <a:lnTo>
                    <a:pt x="1735" y="2679"/>
                  </a:lnTo>
                  <a:lnTo>
                    <a:pt x="1730" y="2679"/>
                  </a:lnTo>
                  <a:lnTo>
                    <a:pt x="1727" y="2678"/>
                  </a:lnTo>
                  <a:lnTo>
                    <a:pt x="1725" y="2674"/>
                  </a:lnTo>
                  <a:lnTo>
                    <a:pt x="1723" y="2671"/>
                  </a:lnTo>
                  <a:lnTo>
                    <a:pt x="1721" y="2665"/>
                  </a:lnTo>
                  <a:lnTo>
                    <a:pt x="1720" y="2660"/>
                  </a:lnTo>
                  <a:lnTo>
                    <a:pt x="1718" y="2658"/>
                  </a:lnTo>
                  <a:lnTo>
                    <a:pt x="1718" y="2662"/>
                  </a:lnTo>
                  <a:lnTo>
                    <a:pt x="1713" y="2672"/>
                  </a:lnTo>
                  <a:lnTo>
                    <a:pt x="1708" y="2683"/>
                  </a:lnTo>
                  <a:lnTo>
                    <a:pt x="1702" y="2693"/>
                  </a:lnTo>
                  <a:lnTo>
                    <a:pt x="1694" y="2700"/>
                  </a:lnTo>
                  <a:lnTo>
                    <a:pt x="1680" y="2704"/>
                  </a:lnTo>
                  <a:lnTo>
                    <a:pt x="1671" y="2688"/>
                  </a:lnTo>
                  <a:lnTo>
                    <a:pt x="1664" y="2674"/>
                  </a:lnTo>
                  <a:lnTo>
                    <a:pt x="1657" y="2657"/>
                  </a:lnTo>
                  <a:lnTo>
                    <a:pt x="1653" y="2636"/>
                  </a:lnTo>
                  <a:lnTo>
                    <a:pt x="1659" y="2632"/>
                  </a:lnTo>
                  <a:lnTo>
                    <a:pt x="1664" y="2631"/>
                  </a:lnTo>
                  <a:lnTo>
                    <a:pt x="1669" y="2627"/>
                  </a:lnTo>
                  <a:lnTo>
                    <a:pt x="1648" y="2629"/>
                  </a:lnTo>
                  <a:lnTo>
                    <a:pt x="1632" y="2634"/>
                  </a:lnTo>
                  <a:lnTo>
                    <a:pt x="1622" y="2639"/>
                  </a:lnTo>
                  <a:lnTo>
                    <a:pt x="1608" y="2646"/>
                  </a:lnTo>
                  <a:lnTo>
                    <a:pt x="1592" y="2650"/>
                  </a:lnTo>
                  <a:lnTo>
                    <a:pt x="1592" y="2669"/>
                  </a:lnTo>
                  <a:lnTo>
                    <a:pt x="1592" y="2681"/>
                  </a:lnTo>
                  <a:lnTo>
                    <a:pt x="1591" y="2692"/>
                  </a:lnTo>
                  <a:lnTo>
                    <a:pt x="1589" y="2702"/>
                  </a:lnTo>
                  <a:lnTo>
                    <a:pt x="1584" y="2716"/>
                  </a:lnTo>
                  <a:lnTo>
                    <a:pt x="1618" y="2765"/>
                  </a:lnTo>
                  <a:lnTo>
                    <a:pt x="1636" y="2774"/>
                  </a:lnTo>
                  <a:lnTo>
                    <a:pt x="1657" y="2784"/>
                  </a:lnTo>
                  <a:lnTo>
                    <a:pt x="1678" y="2793"/>
                  </a:lnTo>
                  <a:lnTo>
                    <a:pt x="1692" y="2803"/>
                  </a:lnTo>
                  <a:lnTo>
                    <a:pt x="1699" y="2817"/>
                  </a:lnTo>
                  <a:lnTo>
                    <a:pt x="1702" y="2831"/>
                  </a:lnTo>
                  <a:lnTo>
                    <a:pt x="1708" y="2847"/>
                  </a:lnTo>
                  <a:lnTo>
                    <a:pt x="1709" y="2849"/>
                  </a:lnTo>
                  <a:lnTo>
                    <a:pt x="1713" y="2850"/>
                  </a:lnTo>
                  <a:lnTo>
                    <a:pt x="1716" y="2854"/>
                  </a:lnTo>
                  <a:lnTo>
                    <a:pt x="1720" y="2856"/>
                  </a:lnTo>
                  <a:lnTo>
                    <a:pt x="1723" y="2857"/>
                  </a:lnTo>
                  <a:lnTo>
                    <a:pt x="1723" y="2877"/>
                  </a:lnTo>
                  <a:lnTo>
                    <a:pt x="1742" y="2889"/>
                  </a:lnTo>
                  <a:lnTo>
                    <a:pt x="1742" y="2894"/>
                  </a:lnTo>
                  <a:lnTo>
                    <a:pt x="1744" y="2899"/>
                  </a:lnTo>
                  <a:lnTo>
                    <a:pt x="1746" y="2903"/>
                  </a:lnTo>
                  <a:lnTo>
                    <a:pt x="1748" y="2905"/>
                  </a:lnTo>
                  <a:lnTo>
                    <a:pt x="1751" y="2906"/>
                  </a:lnTo>
                  <a:lnTo>
                    <a:pt x="1755" y="2906"/>
                  </a:lnTo>
                  <a:lnTo>
                    <a:pt x="1758" y="2908"/>
                  </a:lnTo>
                  <a:lnTo>
                    <a:pt x="1763" y="2912"/>
                  </a:lnTo>
                  <a:lnTo>
                    <a:pt x="1769" y="2915"/>
                  </a:lnTo>
                  <a:lnTo>
                    <a:pt x="1769" y="2922"/>
                  </a:lnTo>
                  <a:lnTo>
                    <a:pt x="1784" y="2922"/>
                  </a:lnTo>
                  <a:lnTo>
                    <a:pt x="1791" y="2929"/>
                  </a:lnTo>
                  <a:lnTo>
                    <a:pt x="1795" y="2934"/>
                  </a:lnTo>
                  <a:lnTo>
                    <a:pt x="1797" y="2940"/>
                  </a:lnTo>
                  <a:lnTo>
                    <a:pt x="1802" y="2943"/>
                  </a:lnTo>
                  <a:lnTo>
                    <a:pt x="1810" y="2945"/>
                  </a:lnTo>
                  <a:lnTo>
                    <a:pt x="1826" y="2946"/>
                  </a:lnTo>
                  <a:lnTo>
                    <a:pt x="1838" y="2941"/>
                  </a:lnTo>
                  <a:lnTo>
                    <a:pt x="1854" y="2940"/>
                  </a:lnTo>
                  <a:lnTo>
                    <a:pt x="1870" y="2938"/>
                  </a:lnTo>
                  <a:lnTo>
                    <a:pt x="1884" y="2938"/>
                  </a:lnTo>
                  <a:lnTo>
                    <a:pt x="1886" y="2957"/>
                  </a:lnTo>
                  <a:lnTo>
                    <a:pt x="1884" y="2973"/>
                  </a:lnTo>
                  <a:lnTo>
                    <a:pt x="1880" y="2988"/>
                  </a:lnTo>
                  <a:lnTo>
                    <a:pt x="1894" y="2992"/>
                  </a:lnTo>
                  <a:lnTo>
                    <a:pt x="1913" y="2997"/>
                  </a:lnTo>
                  <a:lnTo>
                    <a:pt x="1938" y="3008"/>
                  </a:lnTo>
                  <a:lnTo>
                    <a:pt x="1962" y="3018"/>
                  </a:lnTo>
                  <a:lnTo>
                    <a:pt x="1987" y="3030"/>
                  </a:lnTo>
                  <a:lnTo>
                    <a:pt x="2009" y="3042"/>
                  </a:lnTo>
                  <a:lnTo>
                    <a:pt x="2030" y="3053"/>
                  </a:lnTo>
                  <a:lnTo>
                    <a:pt x="2044" y="3063"/>
                  </a:lnTo>
                  <a:lnTo>
                    <a:pt x="2053" y="3072"/>
                  </a:lnTo>
                  <a:lnTo>
                    <a:pt x="2058" y="3086"/>
                  </a:lnTo>
                  <a:lnTo>
                    <a:pt x="2060" y="3102"/>
                  </a:lnTo>
                  <a:lnTo>
                    <a:pt x="2058" y="3118"/>
                  </a:lnTo>
                  <a:lnTo>
                    <a:pt x="2057" y="3133"/>
                  </a:lnTo>
                  <a:lnTo>
                    <a:pt x="2030" y="3133"/>
                  </a:lnTo>
                  <a:lnTo>
                    <a:pt x="2022" y="3123"/>
                  </a:lnTo>
                  <a:lnTo>
                    <a:pt x="2013" y="3111"/>
                  </a:lnTo>
                  <a:lnTo>
                    <a:pt x="2002" y="3104"/>
                  </a:lnTo>
                  <a:lnTo>
                    <a:pt x="1989" y="3097"/>
                  </a:lnTo>
                  <a:lnTo>
                    <a:pt x="1968" y="3097"/>
                  </a:lnTo>
                  <a:lnTo>
                    <a:pt x="1964" y="3093"/>
                  </a:lnTo>
                  <a:lnTo>
                    <a:pt x="1961" y="3093"/>
                  </a:lnTo>
                  <a:lnTo>
                    <a:pt x="1955" y="3091"/>
                  </a:lnTo>
                  <a:lnTo>
                    <a:pt x="1948" y="3091"/>
                  </a:lnTo>
                  <a:lnTo>
                    <a:pt x="1941" y="3102"/>
                  </a:lnTo>
                  <a:lnTo>
                    <a:pt x="1936" y="3111"/>
                  </a:lnTo>
                  <a:lnTo>
                    <a:pt x="1931" y="3121"/>
                  </a:lnTo>
                  <a:lnTo>
                    <a:pt x="1927" y="3133"/>
                  </a:lnTo>
                  <a:lnTo>
                    <a:pt x="1926" y="3149"/>
                  </a:lnTo>
                  <a:lnTo>
                    <a:pt x="1941" y="3154"/>
                  </a:lnTo>
                  <a:lnTo>
                    <a:pt x="1954" y="3159"/>
                  </a:lnTo>
                  <a:lnTo>
                    <a:pt x="1968" y="3165"/>
                  </a:lnTo>
                  <a:lnTo>
                    <a:pt x="1976" y="3231"/>
                  </a:lnTo>
                  <a:lnTo>
                    <a:pt x="1962" y="3233"/>
                  </a:lnTo>
                  <a:lnTo>
                    <a:pt x="1950" y="3236"/>
                  </a:lnTo>
                  <a:lnTo>
                    <a:pt x="1941" y="3245"/>
                  </a:lnTo>
                  <a:lnTo>
                    <a:pt x="1938" y="3254"/>
                  </a:lnTo>
                  <a:lnTo>
                    <a:pt x="1938" y="3264"/>
                  </a:lnTo>
                  <a:lnTo>
                    <a:pt x="1938" y="3275"/>
                  </a:lnTo>
                  <a:lnTo>
                    <a:pt x="1938" y="3280"/>
                  </a:lnTo>
                  <a:lnTo>
                    <a:pt x="1926" y="3292"/>
                  </a:lnTo>
                  <a:lnTo>
                    <a:pt x="1915" y="3304"/>
                  </a:lnTo>
                  <a:lnTo>
                    <a:pt x="1905" y="3317"/>
                  </a:lnTo>
                  <a:lnTo>
                    <a:pt x="1900" y="3334"/>
                  </a:lnTo>
                  <a:lnTo>
                    <a:pt x="1886" y="3334"/>
                  </a:lnTo>
                  <a:lnTo>
                    <a:pt x="1870" y="3332"/>
                  </a:lnTo>
                  <a:lnTo>
                    <a:pt x="1858" y="3332"/>
                  </a:lnTo>
                  <a:lnTo>
                    <a:pt x="1849" y="3334"/>
                  </a:lnTo>
                  <a:lnTo>
                    <a:pt x="1838" y="3350"/>
                  </a:lnTo>
                  <a:lnTo>
                    <a:pt x="1830" y="3369"/>
                  </a:lnTo>
                  <a:lnTo>
                    <a:pt x="1840" y="3379"/>
                  </a:lnTo>
                  <a:lnTo>
                    <a:pt x="1845" y="3395"/>
                  </a:lnTo>
                  <a:lnTo>
                    <a:pt x="1847" y="3413"/>
                  </a:lnTo>
                  <a:lnTo>
                    <a:pt x="1845" y="3430"/>
                  </a:lnTo>
                  <a:lnTo>
                    <a:pt x="1838" y="3446"/>
                  </a:lnTo>
                  <a:lnTo>
                    <a:pt x="1828" y="3449"/>
                  </a:lnTo>
                  <a:lnTo>
                    <a:pt x="1816" y="3449"/>
                  </a:lnTo>
                  <a:lnTo>
                    <a:pt x="1804" y="3449"/>
                  </a:lnTo>
                  <a:lnTo>
                    <a:pt x="1798" y="3447"/>
                  </a:lnTo>
                  <a:lnTo>
                    <a:pt x="1793" y="3446"/>
                  </a:lnTo>
                  <a:lnTo>
                    <a:pt x="1788" y="3446"/>
                  </a:lnTo>
                  <a:lnTo>
                    <a:pt x="1781" y="3444"/>
                  </a:lnTo>
                  <a:lnTo>
                    <a:pt x="1776" y="3442"/>
                  </a:lnTo>
                  <a:lnTo>
                    <a:pt x="1774" y="3439"/>
                  </a:lnTo>
                  <a:lnTo>
                    <a:pt x="1774" y="3435"/>
                  </a:lnTo>
                  <a:lnTo>
                    <a:pt x="1772" y="3432"/>
                  </a:lnTo>
                  <a:lnTo>
                    <a:pt x="1770" y="3428"/>
                  </a:lnTo>
                  <a:lnTo>
                    <a:pt x="1769" y="3426"/>
                  </a:lnTo>
                  <a:lnTo>
                    <a:pt x="1769" y="3423"/>
                  </a:lnTo>
                  <a:lnTo>
                    <a:pt x="1755" y="3418"/>
                  </a:lnTo>
                  <a:lnTo>
                    <a:pt x="1741" y="3420"/>
                  </a:lnTo>
                  <a:lnTo>
                    <a:pt x="1727" y="3420"/>
                  </a:lnTo>
                  <a:lnTo>
                    <a:pt x="1714" y="3414"/>
                  </a:lnTo>
                  <a:lnTo>
                    <a:pt x="1713" y="3411"/>
                  </a:lnTo>
                  <a:lnTo>
                    <a:pt x="1711" y="3407"/>
                  </a:lnTo>
                  <a:lnTo>
                    <a:pt x="1709" y="3402"/>
                  </a:lnTo>
                  <a:lnTo>
                    <a:pt x="1706" y="3399"/>
                  </a:lnTo>
                  <a:lnTo>
                    <a:pt x="1704" y="3395"/>
                  </a:lnTo>
                  <a:lnTo>
                    <a:pt x="1688" y="3395"/>
                  </a:lnTo>
                  <a:lnTo>
                    <a:pt x="1687" y="3393"/>
                  </a:lnTo>
                  <a:lnTo>
                    <a:pt x="1685" y="3390"/>
                  </a:lnTo>
                  <a:lnTo>
                    <a:pt x="1683" y="3386"/>
                  </a:lnTo>
                  <a:lnTo>
                    <a:pt x="1683" y="3383"/>
                  </a:lnTo>
                  <a:lnTo>
                    <a:pt x="1680" y="3379"/>
                  </a:lnTo>
                  <a:lnTo>
                    <a:pt x="1638" y="3372"/>
                  </a:lnTo>
                  <a:lnTo>
                    <a:pt x="1632" y="3358"/>
                  </a:lnTo>
                  <a:lnTo>
                    <a:pt x="1631" y="3343"/>
                  </a:lnTo>
                  <a:lnTo>
                    <a:pt x="1631" y="3322"/>
                  </a:lnTo>
                  <a:lnTo>
                    <a:pt x="1645" y="3320"/>
                  </a:lnTo>
                  <a:lnTo>
                    <a:pt x="1660" y="3318"/>
                  </a:lnTo>
                  <a:lnTo>
                    <a:pt x="1662" y="3320"/>
                  </a:lnTo>
                  <a:lnTo>
                    <a:pt x="1664" y="3320"/>
                  </a:lnTo>
                  <a:lnTo>
                    <a:pt x="1664" y="3320"/>
                  </a:lnTo>
                  <a:lnTo>
                    <a:pt x="1666" y="3322"/>
                  </a:lnTo>
                  <a:lnTo>
                    <a:pt x="1669" y="3322"/>
                  </a:lnTo>
                  <a:lnTo>
                    <a:pt x="1669" y="3311"/>
                  </a:lnTo>
                  <a:lnTo>
                    <a:pt x="1688" y="3313"/>
                  </a:lnTo>
                  <a:lnTo>
                    <a:pt x="1701" y="3318"/>
                  </a:lnTo>
                  <a:lnTo>
                    <a:pt x="1711" y="3322"/>
                  </a:lnTo>
                  <a:lnTo>
                    <a:pt x="1723" y="3325"/>
                  </a:lnTo>
                  <a:lnTo>
                    <a:pt x="1734" y="3325"/>
                  </a:lnTo>
                  <a:lnTo>
                    <a:pt x="1748" y="3324"/>
                  </a:lnTo>
                  <a:lnTo>
                    <a:pt x="1763" y="3318"/>
                  </a:lnTo>
                  <a:lnTo>
                    <a:pt x="1777" y="3315"/>
                  </a:lnTo>
                  <a:lnTo>
                    <a:pt x="1788" y="3311"/>
                  </a:lnTo>
                  <a:lnTo>
                    <a:pt x="1788" y="3299"/>
                  </a:lnTo>
                  <a:lnTo>
                    <a:pt x="1807" y="3299"/>
                  </a:lnTo>
                  <a:lnTo>
                    <a:pt x="1821" y="3297"/>
                  </a:lnTo>
                  <a:lnTo>
                    <a:pt x="1833" y="3296"/>
                  </a:lnTo>
                  <a:lnTo>
                    <a:pt x="1845" y="3292"/>
                  </a:lnTo>
                  <a:lnTo>
                    <a:pt x="1861" y="3289"/>
                  </a:lnTo>
                  <a:lnTo>
                    <a:pt x="1863" y="3278"/>
                  </a:lnTo>
                  <a:lnTo>
                    <a:pt x="1863" y="3269"/>
                  </a:lnTo>
                  <a:lnTo>
                    <a:pt x="1863" y="3262"/>
                  </a:lnTo>
                  <a:lnTo>
                    <a:pt x="1865" y="3254"/>
                  </a:lnTo>
                  <a:lnTo>
                    <a:pt x="1866" y="3248"/>
                  </a:lnTo>
                  <a:lnTo>
                    <a:pt x="1870" y="3245"/>
                  </a:lnTo>
                  <a:lnTo>
                    <a:pt x="1875" y="3241"/>
                  </a:lnTo>
                  <a:lnTo>
                    <a:pt x="1880" y="3238"/>
                  </a:lnTo>
                  <a:lnTo>
                    <a:pt x="1884" y="3234"/>
                  </a:lnTo>
                  <a:lnTo>
                    <a:pt x="1887" y="3231"/>
                  </a:lnTo>
                  <a:lnTo>
                    <a:pt x="1877" y="3219"/>
                  </a:lnTo>
                  <a:lnTo>
                    <a:pt x="1868" y="3200"/>
                  </a:lnTo>
                  <a:lnTo>
                    <a:pt x="1859" y="3177"/>
                  </a:lnTo>
                  <a:lnTo>
                    <a:pt x="1852" y="3154"/>
                  </a:lnTo>
                  <a:lnTo>
                    <a:pt x="1845" y="3138"/>
                  </a:lnTo>
                  <a:lnTo>
                    <a:pt x="1828" y="3138"/>
                  </a:lnTo>
                  <a:lnTo>
                    <a:pt x="1814" y="3137"/>
                  </a:lnTo>
                  <a:lnTo>
                    <a:pt x="1804" y="3132"/>
                  </a:lnTo>
                  <a:lnTo>
                    <a:pt x="1795" y="3123"/>
                  </a:lnTo>
                  <a:lnTo>
                    <a:pt x="1784" y="3091"/>
                  </a:lnTo>
                  <a:lnTo>
                    <a:pt x="1769" y="3091"/>
                  </a:lnTo>
                  <a:lnTo>
                    <a:pt x="1762" y="3090"/>
                  </a:lnTo>
                  <a:lnTo>
                    <a:pt x="1758" y="3086"/>
                  </a:lnTo>
                  <a:lnTo>
                    <a:pt x="1758" y="3083"/>
                  </a:lnTo>
                  <a:lnTo>
                    <a:pt x="1755" y="3077"/>
                  </a:lnTo>
                  <a:lnTo>
                    <a:pt x="1749" y="3072"/>
                  </a:lnTo>
                  <a:lnTo>
                    <a:pt x="1727" y="3072"/>
                  </a:lnTo>
                  <a:lnTo>
                    <a:pt x="1718" y="3065"/>
                  </a:lnTo>
                  <a:lnTo>
                    <a:pt x="1711" y="3053"/>
                  </a:lnTo>
                  <a:lnTo>
                    <a:pt x="1704" y="3042"/>
                  </a:lnTo>
                  <a:lnTo>
                    <a:pt x="1695" y="3034"/>
                  </a:lnTo>
                  <a:lnTo>
                    <a:pt x="1646" y="3039"/>
                  </a:lnTo>
                  <a:lnTo>
                    <a:pt x="1631" y="3020"/>
                  </a:lnTo>
                  <a:lnTo>
                    <a:pt x="1620" y="3016"/>
                  </a:lnTo>
                  <a:lnTo>
                    <a:pt x="1610" y="3015"/>
                  </a:lnTo>
                  <a:lnTo>
                    <a:pt x="1599" y="3011"/>
                  </a:lnTo>
                  <a:lnTo>
                    <a:pt x="1594" y="3002"/>
                  </a:lnTo>
                  <a:lnTo>
                    <a:pt x="1591" y="2990"/>
                  </a:lnTo>
                  <a:lnTo>
                    <a:pt x="1584" y="2981"/>
                  </a:lnTo>
                  <a:lnTo>
                    <a:pt x="1580" y="2978"/>
                  </a:lnTo>
                  <a:lnTo>
                    <a:pt x="1577" y="2976"/>
                  </a:lnTo>
                  <a:lnTo>
                    <a:pt x="1571" y="2974"/>
                  </a:lnTo>
                  <a:lnTo>
                    <a:pt x="1566" y="2973"/>
                  </a:lnTo>
                  <a:lnTo>
                    <a:pt x="1561" y="2971"/>
                  </a:lnTo>
                  <a:lnTo>
                    <a:pt x="1557" y="2969"/>
                  </a:lnTo>
                  <a:lnTo>
                    <a:pt x="1550" y="2959"/>
                  </a:lnTo>
                  <a:lnTo>
                    <a:pt x="1542" y="2946"/>
                  </a:lnTo>
                  <a:lnTo>
                    <a:pt x="1535" y="2938"/>
                  </a:lnTo>
                  <a:lnTo>
                    <a:pt x="1512" y="2938"/>
                  </a:lnTo>
                  <a:lnTo>
                    <a:pt x="1465" y="2884"/>
                  </a:lnTo>
                  <a:lnTo>
                    <a:pt x="1465" y="2861"/>
                  </a:lnTo>
                  <a:lnTo>
                    <a:pt x="1463" y="2857"/>
                  </a:lnTo>
                  <a:lnTo>
                    <a:pt x="1461" y="2854"/>
                  </a:lnTo>
                  <a:lnTo>
                    <a:pt x="1461" y="2849"/>
                  </a:lnTo>
                  <a:lnTo>
                    <a:pt x="1461" y="2842"/>
                  </a:lnTo>
                  <a:lnTo>
                    <a:pt x="1458" y="2842"/>
                  </a:lnTo>
                  <a:lnTo>
                    <a:pt x="1454" y="2842"/>
                  </a:lnTo>
                  <a:lnTo>
                    <a:pt x="1453" y="2840"/>
                  </a:lnTo>
                  <a:lnTo>
                    <a:pt x="1453" y="2840"/>
                  </a:lnTo>
                  <a:lnTo>
                    <a:pt x="1449" y="2838"/>
                  </a:lnTo>
                  <a:lnTo>
                    <a:pt x="1444" y="2826"/>
                  </a:lnTo>
                  <a:lnTo>
                    <a:pt x="1440" y="2814"/>
                  </a:lnTo>
                  <a:lnTo>
                    <a:pt x="1435" y="2802"/>
                  </a:lnTo>
                  <a:lnTo>
                    <a:pt x="1426" y="2793"/>
                  </a:lnTo>
                  <a:lnTo>
                    <a:pt x="1418" y="2791"/>
                  </a:lnTo>
                  <a:lnTo>
                    <a:pt x="1406" y="2791"/>
                  </a:lnTo>
                  <a:lnTo>
                    <a:pt x="1397" y="2788"/>
                  </a:lnTo>
                  <a:lnTo>
                    <a:pt x="1392" y="2774"/>
                  </a:lnTo>
                  <a:lnTo>
                    <a:pt x="1383" y="2768"/>
                  </a:lnTo>
                  <a:lnTo>
                    <a:pt x="1371" y="2765"/>
                  </a:lnTo>
                  <a:lnTo>
                    <a:pt x="1357" y="2760"/>
                  </a:lnTo>
                  <a:lnTo>
                    <a:pt x="1346" y="2758"/>
                  </a:lnTo>
                  <a:lnTo>
                    <a:pt x="1346" y="2770"/>
                  </a:lnTo>
                  <a:lnTo>
                    <a:pt x="1343" y="2770"/>
                  </a:lnTo>
                  <a:lnTo>
                    <a:pt x="1339" y="2770"/>
                  </a:lnTo>
                  <a:lnTo>
                    <a:pt x="1337" y="2770"/>
                  </a:lnTo>
                  <a:lnTo>
                    <a:pt x="1337" y="2772"/>
                  </a:lnTo>
                  <a:lnTo>
                    <a:pt x="1334" y="2774"/>
                  </a:lnTo>
                  <a:lnTo>
                    <a:pt x="1325" y="2784"/>
                  </a:lnTo>
                  <a:lnTo>
                    <a:pt x="1318" y="2793"/>
                  </a:lnTo>
                  <a:lnTo>
                    <a:pt x="1310" y="2802"/>
                  </a:lnTo>
                  <a:lnTo>
                    <a:pt x="1299" y="2807"/>
                  </a:lnTo>
                  <a:lnTo>
                    <a:pt x="1285" y="2810"/>
                  </a:lnTo>
                  <a:lnTo>
                    <a:pt x="1266" y="2812"/>
                  </a:lnTo>
                  <a:lnTo>
                    <a:pt x="1262" y="2810"/>
                  </a:lnTo>
                  <a:lnTo>
                    <a:pt x="1261" y="2809"/>
                  </a:lnTo>
                  <a:lnTo>
                    <a:pt x="1259" y="2809"/>
                  </a:lnTo>
                  <a:lnTo>
                    <a:pt x="1257" y="2810"/>
                  </a:lnTo>
                  <a:lnTo>
                    <a:pt x="1254" y="2812"/>
                  </a:lnTo>
                  <a:lnTo>
                    <a:pt x="1241" y="2819"/>
                  </a:lnTo>
                  <a:lnTo>
                    <a:pt x="1229" y="2830"/>
                  </a:lnTo>
                  <a:lnTo>
                    <a:pt x="1217" y="2844"/>
                  </a:lnTo>
                  <a:lnTo>
                    <a:pt x="1212" y="2857"/>
                  </a:lnTo>
                  <a:lnTo>
                    <a:pt x="1201" y="2861"/>
                  </a:lnTo>
                  <a:lnTo>
                    <a:pt x="1191" y="2866"/>
                  </a:lnTo>
                  <a:lnTo>
                    <a:pt x="1180" y="2870"/>
                  </a:lnTo>
                  <a:lnTo>
                    <a:pt x="1166" y="2870"/>
                  </a:lnTo>
                  <a:lnTo>
                    <a:pt x="1142" y="2859"/>
                  </a:lnTo>
                  <a:lnTo>
                    <a:pt x="1121" y="2847"/>
                  </a:lnTo>
                  <a:lnTo>
                    <a:pt x="1100" y="2835"/>
                  </a:lnTo>
                  <a:lnTo>
                    <a:pt x="1074" y="2835"/>
                  </a:lnTo>
                  <a:lnTo>
                    <a:pt x="1058" y="2830"/>
                  </a:lnTo>
                  <a:lnTo>
                    <a:pt x="1046" y="2826"/>
                  </a:lnTo>
                  <a:lnTo>
                    <a:pt x="1036" y="2824"/>
                  </a:lnTo>
                  <a:lnTo>
                    <a:pt x="1025" y="2824"/>
                  </a:lnTo>
                  <a:lnTo>
                    <a:pt x="1008" y="2828"/>
                  </a:lnTo>
                  <a:lnTo>
                    <a:pt x="1008" y="2831"/>
                  </a:lnTo>
                  <a:lnTo>
                    <a:pt x="1008" y="2833"/>
                  </a:lnTo>
                  <a:lnTo>
                    <a:pt x="1006" y="2835"/>
                  </a:lnTo>
                  <a:lnTo>
                    <a:pt x="1006" y="2837"/>
                  </a:lnTo>
                  <a:lnTo>
                    <a:pt x="1004" y="2838"/>
                  </a:lnTo>
                  <a:lnTo>
                    <a:pt x="999" y="2840"/>
                  </a:lnTo>
                  <a:lnTo>
                    <a:pt x="994" y="2842"/>
                  </a:lnTo>
                  <a:lnTo>
                    <a:pt x="990" y="2842"/>
                  </a:lnTo>
                  <a:lnTo>
                    <a:pt x="985" y="2842"/>
                  </a:lnTo>
                  <a:lnTo>
                    <a:pt x="981" y="2842"/>
                  </a:lnTo>
                  <a:lnTo>
                    <a:pt x="971" y="2854"/>
                  </a:lnTo>
                  <a:lnTo>
                    <a:pt x="964" y="2871"/>
                  </a:lnTo>
                  <a:lnTo>
                    <a:pt x="962" y="2892"/>
                  </a:lnTo>
                  <a:lnTo>
                    <a:pt x="971" y="2901"/>
                  </a:lnTo>
                  <a:lnTo>
                    <a:pt x="976" y="2915"/>
                  </a:lnTo>
                  <a:lnTo>
                    <a:pt x="978" y="2931"/>
                  </a:lnTo>
                  <a:lnTo>
                    <a:pt x="967" y="2936"/>
                  </a:lnTo>
                  <a:lnTo>
                    <a:pt x="966" y="2941"/>
                  </a:lnTo>
                  <a:lnTo>
                    <a:pt x="966" y="2948"/>
                  </a:lnTo>
                  <a:lnTo>
                    <a:pt x="966" y="2957"/>
                  </a:lnTo>
                  <a:lnTo>
                    <a:pt x="962" y="2969"/>
                  </a:lnTo>
                  <a:lnTo>
                    <a:pt x="955" y="2973"/>
                  </a:lnTo>
                  <a:lnTo>
                    <a:pt x="943" y="2980"/>
                  </a:lnTo>
                  <a:lnTo>
                    <a:pt x="927" y="2988"/>
                  </a:lnTo>
                  <a:lnTo>
                    <a:pt x="912" y="2995"/>
                  </a:lnTo>
                  <a:lnTo>
                    <a:pt x="896" y="3002"/>
                  </a:lnTo>
                  <a:lnTo>
                    <a:pt x="885" y="3008"/>
                  </a:lnTo>
                  <a:lnTo>
                    <a:pt x="878" y="3011"/>
                  </a:lnTo>
                  <a:lnTo>
                    <a:pt x="861" y="3015"/>
                  </a:lnTo>
                  <a:lnTo>
                    <a:pt x="845" y="3016"/>
                  </a:lnTo>
                  <a:lnTo>
                    <a:pt x="830" y="3018"/>
                  </a:lnTo>
                  <a:lnTo>
                    <a:pt x="814" y="3020"/>
                  </a:lnTo>
                  <a:lnTo>
                    <a:pt x="802" y="3025"/>
                  </a:lnTo>
                  <a:lnTo>
                    <a:pt x="791" y="3032"/>
                  </a:lnTo>
                  <a:lnTo>
                    <a:pt x="784" y="3044"/>
                  </a:lnTo>
                  <a:lnTo>
                    <a:pt x="782" y="3062"/>
                  </a:lnTo>
                  <a:lnTo>
                    <a:pt x="763" y="3062"/>
                  </a:lnTo>
                  <a:lnTo>
                    <a:pt x="751" y="3079"/>
                  </a:lnTo>
                  <a:lnTo>
                    <a:pt x="735" y="3095"/>
                  </a:lnTo>
                  <a:lnTo>
                    <a:pt x="720" y="3109"/>
                  </a:lnTo>
                  <a:lnTo>
                    <a:pt x="704" y="3126"/>
                  </a:lnTo>
                  <a:lnTo>
                    <a:pt x="693" y="3144"/>
                  </a:lnTo>
                  <a:lnTo>
                    <a:pt x="686" y="3165"/>
                  </a:lnTo>
                  <a:lnTo>
                    <a:pt x="692" y="3173"/>
                  </a:lnTo>
                  <a:lnTo>
                    <a:pt x="699" y="3187"/>
                  </a:lnTo>
                  <a:lnTo>
                    <a:pt x="707" y="3203"/>
                  </a:lnTo>
                  <a:lnTo>
                    <a:pt x="713" y="3217"/>
                  </a:lnTo>
                  <a:lnTo>
                    <a:pt x="716" y="3226"/>
                  </a:lnTo>
                  <a:lnTo>
                    <a:pt x="690" y="3241"/>
                  </a:lnTo>
                  <a:lnTo>
                    <a:pt x="665" y="3259"/>
                  </a:lnTo>
                  <a:lnTo>
                    <a:pt x="643" y="3280"/>
                  </a:lnTo>
                  <a:lnTo>
                    <a:pt x="638" y="3292"/>
                  </a:lnTo>
                  <a:lnTo>
                    <a:pt x="634" y="3303"/>
                  </a:lnTo>
                  <a:lnTo>
                    <a:pt x="632" y="3311"/>
                  </a:lnTo>
                  <a:lnTo>
                    <a:pt x="627" y="3318"/>
                  </a:lnTo>
                  <a:lnTo>
                    <a:pt x="618" y="3324"/>
                  </a:lnTo>
                  <a:lnTo>
                    <a:pt x="601" y="3325"/>
                  </a:lnTo>
                  <a:lnTo>
                    <a:pt x="596" y="3324"/>
                  </a:lnTo>
                  <a:lnTo>
                    <a:pt x="589" y="3320"/>
                  </a:lnTo>
                  <a:lnTo>
                    <a:pt x="582" y="3318"/>
                  </a:lnTo>
                  <a:lnTo>
                    <a:pt x="576" y="3330"/>
                  </a:lnTo>
                  <a:lnTo>
                    <a:pt x="571" y="3334"/>
                  </a:lnTo>
                  <a:lnTo>
                    <a:pt x="564" y="3334"/>
                  </a:lnTo>
                  <a:lnTo>
                    <a:pt x="556" y="3334"/>
                  </a:lnTo>
                  <a:lnTo>
                    <a:pt x="547" y="3337"/>
                  </a:lnTo>
                  <a:lnTo>
                    <a:pt x="542" y="3344"/>
                  </a:lnTo>
                  <a:lnTo>
                    <a:pt x="536" y="3353"/>
                  </a:lnTo>
                  <a:lnTo>
                    <a:pt x="535" y="3362"/>
                  </a:lnTo>
                  <a:lnTo>
                    <a:pt x="531" y="3371"/>
                  </a:lnTo>
                  <a:lnTo>
                    <a:pt x="526" y="3378"/>
                  </a:lnTo>
                  <a:lnTo>
                    <a:pt x="515" y="3385"/>
                  </a:lnTo>
                  <a:lnTo>
                    <a:pt x="501" y="3388"/>
                  </a:lnTo>
                  <a:lnTo>
                    <a:pt x="500" y="3386"/>
                  </a:lnTo>
                  <a:lnTo>
                    <a:pt x="496" y="3385"/>
                  </a:lnTo>
                  <a:lnTo>
                    <a:pt x="493" y="3383"/>
                  </a:lnTo>
                  <a:lnTo>
                    <a:pt x="489" y="3379"/>
                  </a:lnTo>
                  <a:lnTo>
                    <a:pt x="484" y="3379"/>
                  </a:lnTo>
                  <a:lnTo>
                    <a:pt x="479" y="3379"/>
                  </a:lnTo>
                  <a:lnTo>
                    <a:pt x="473" y="3383"/>
                  </a:lnTo>
                  <a:lnTo>
                    <a:pt x="468" y="3388"/>
                  </a:lnTo>
                  <a:lnTo>
                    <a:pt x="460" y="3392"/>
                  </a:lnTo>
                  <a:lnTo>
                    <a:pt x="447" y="3392"/>
                  </a:lnTo>
                  <a:lnTo>
                    <a:pt x="435" y="3388"/>
                  </a:lnTo>
                  <a:lnTo>
                    <a:pt x="418" y="3383"/>
                  </a:lnTo>
                  <a:lnTo>
                    <a:pt x="395" y="3378"/>
                  </a:lnTo>
                  <a:lnTo>
                    <a:pt x="372" y="3372"/>
                  </a:lnTo>
                  <a:lnTo>
                    <a:pt x="353" y="3371"/>
                  </a:lnTo>
                  <a:lnTo>
                    <a:pt x="336" y="3372"/>
                  </a:lnTo>
                  <a:lnTo>
                    <a:pt x="332" y="3374"/>
                  </a:lnTo>
                  <a:lnTo>
                    <a:pt x="329" y="3378"/>
                  </a:lnTo>
                  <a:lnTo>
                    <a:pt x="323" y="3381"/>
                  </a:lnTo>
                  <a:lnTo>
                    <a:pt x="320" y="3385"/>
                  </a:lnTo>
                  <a:lnTo>
                    <a:pt x="316" y="3388"/>
                  </a:lnTo>
                  <a:lnTo>
                    <a:pt x="268" y="3392"/>
                  </a:lnTo>
                  <a:lnTo>
                    <a:pt x="264" y="3402"/>
                  </a:lnTo>
                  <a:lnTo>
                    <a:pt x="252" y="3409"/>
                  </a:lnTo>
                  <a:lnTo>
                    <a:pt x="238" y="3414"/>
                  </a:lnTo>
                  <a:lnTo>
                    <a:pt x="226" y="3418"/>
                  </a:lnTo>
                  <a:lnTo>
                    <a:pt x="208" y="3402"/>
                  </a:lnTo>
                  <a:lnTo>
                    <a:pt x="187" y="3392"/>
                  </a:lnTo>
                  <a:lnTo>
                    <a:pt x="182" y="3350"/>
                  </a:lnTo>
                  <a:lnTo>
                    <a:pt x="172" y="3344"/>
                  </a:lnTo>
                  <a:lnTo>
                    <a:pt x="168" y="3334"/>
                  </a:lnTo>
                  <a:lnTo>
                    <a:pt x="172" y="3327"/>
                  </a:lnTo>
                  <a:lnTo>
                    <a:pt x="175" y="3320"/>
                  </a:lnTo>
                  <a:lnTo>
                    <a:pt x="175" y="3315"/>
                  </a:lnTo>
                  <a:lnTo>
                    <a:pt x="168" y="3301"/>
                  </a:lnTo>
                  <a:lnTo>
                    <a:pt x="156" y="3285"/>
                  </a:lnTo>
                  <a:lnTo>
                    <a:pt x="144" y="3276"/>
                  </a:lnTo>
                  <a:lnTo>
                    <a:pt x="121" y="3276"/>
                  </a:lnTo>
                  <a:lnTo>
                    <a:pt x="121" y="3275"/>
                  </a:lnTo>
                  <a:lnTo>
                    <a:pt x="119" y="3273"/>
                  </a:lnTo>
                  <a:lnTo>
                    <a:pt x="117" y="3271"/>
                  </a:lnTo>
                  <a:lnTo>
                    <a:pt x="116" y="3268"/>
                  </a:lnTo>
                  <a:lnTo>
                    <a:pt x="114" y="3266"/>
                  </a:lnTo>
                  <a:lnTo>
                    <a:pt x="114" y="3264"/>
                  </a:lnTo>
                  <a:lnTo>
                    <a:pt x="105" y="3264"/>
                  </a:lnTo>
                  <a:lnTo>
                    <a:pt x="96" y="3269"/>
                  </a:lnTo>
                  <a:lnTo>
                    <a:pt x="84" y="3273"/>
                  </a:lnTo>
                  <a:lnTo>
                    <a:pt x="72" y="3275"/>
                  </a:lnTo>
                  <a:lnTo>
                    <a:pt x="60" y="3273"/>
                  </a:lnTo>
                  <a:lnTo>
                    <a:pt x="49" y="3266"/>
                  </a:lnTo>
                  <a:lnTo>
                    <a:pt x="41" y="3259"/>
                  </a:lnTo>
                  <a:lnTo>
                    <a:pt x="34" y="3254"/>
                  </a:lnTo>
                  <a:lnTo>
                    <a:pt x="21" y="3250"/>
                  </a:lnTo>
                  <a:lnTo>
                    <a:pt x="2" y="3250"/>
                  </a:lnTo>
                  <a:lnTo>
                    <a:pt x="4" y="3234"/>
                  </a:lnTo>
                  <a:lnTo>
                    <a:pt x="9" y="3224"/>
                  </a:lnTo>
                  <a:lnTo>
                    <a:pt x="16" y="3217"/>
                  </a:lnTo>
                  <a:lnTo>
                    <a:pt x="21" y="3207"/>
                  </a:lnTo>
                  <a:lnTo>
                    <a:pt x="25" y="3158"/>
                  </a:lnTo>
                  <a:lnTo>
                    <a:pt x="30" y="3149"/>
                  </a:lnTo>
                  <a:lnTo>
                    <a:pt x="34" y="3142"/>
                  </a:lnTo>
                  <a:lnTo>
                    <a:pt x="39" y="3133"/>
                  </a:lnTo>
                  <a:lnTo>
                    <a:pt x="41" y="3119"/>
                  </a:lnTo>
                  <a:lnTo>
                    <a:pt x="14" y="3119"/>
                  </a:lnTo>
                  <a:lnTo>
                    <a:pt x="11" y="3107"/>
                  </a:lnTo>
                  <a:lnTo>
                    <a:pt x="7" y="3098"/>
                  </a:lnTo>
                  <a:lnTo>
                    <a:pt x="4" y="3091"/>
                  </a:lnTo>
                  <a:lnTo>
                    <a:pt x="0" y="3083"/>
                  </a:lnTo>
                  <a:lnTo>
                    <a:pt x="2" y="3072"/>
                  </a:lnTo>
                  <a:lnTo>
                    <a:pt x="25" y="3023"/>
                  </a:lnTo>
                  <a:lnTo>
                    <a:pt x="30" y="3020"/>
                  </a:lnTo>
                  <a:lnTo>
                    <a:pt x="35" y="3018"/>
                  </a:lnTo>
                  <a:lnTo>
                    <a:pt x="39" y="3016"/>
                  </a:lnTo>
                  <a:lnTo>
                    <a:pt x="44" y="3015"/>
                  </a:lnTo>
                  <a:lnTo>
                    <a:pt x="48" y="3011"/>
                  </a:lnTo>
                  <a:lnTo>
                    <a:pt x="53" y="3008"/>
                  </a:lnTo>
                  <a:lnTo>
                    <a:pt x="56" y="2997"/>
                  </a:lnTo>
                  <a:lnTo>
                    <a:pt x="56" y="2988"/>
                  </a:lnTo>
                  <a:lnTo>
                    <a:pt x="60" y="2976"/>
                  </a:lnTo>
                  <a:lnTo>
                    <a:pt x="72" y="2969"/>
                  </a:lnTo>
                  <a:lnTo>
                    <a:pt x="86" y="2945"/>
                  </a:lnTo>
                  <a:lnTo>
                    <a:pt x="102" y="2919"/>
                  </a:lnTo>
                  <a:lnTo>
                    <a:pt x="114" y="2892"/>
                  </a:lnTo>
                  <a:lnTo>
                    <a:pt x="114" y="2807"/>
                  </a:lnTo>
                  <a:lnTo>
                    <a:pt x="116" y="2800"/>
                  </a:lnTo>
                  <a:lnTo>
                    <a:pt x="119" y="2784"/>
                  </a:lnTo>
                  <a:lnTo>
                    <a:pt x="124" y="2768"/>
                  </a:lnTo>
                  <a:lnTo>
                    <a:pt x="130" y="2754"/>
                  </a:lnTo>
                  <a:lnTo>
                    <a:pt x="133" y="2746"/>
                  </a:lnTo>
                  <a:lnTo>
                    <a:pt x="123" y="2728"/>
                  </a:lnTo>
                  <a:lnTo>
                    <a:pt x="117" y="2711"/>
                  </a:lnTo>
                  <a:lnTo>
                    <a:pt x="117" y="2688"/>
                  </a:lnTo>
                  <a:lnTo>
                    <a:pt x="124" y="2686"/>
                  </a:lnTo>
                  <a:lnTo>
                    <a:pt x="130" y="2683"/>
                  </a:lnTo>
                  <a:lnTo>
                    <a:pt x="135" y="2679"/>
                  </a:lnTo>
                  <a:lnTo>
                    <a:pt x="138" y="2676"/>
                  </a:lnTo>
                  <a:lnTo>
                    <a:pt x="144" y="2672"/>
                  </a:lnTo>
                  <a:lnTo>
                    <a:pt x="182" y="2678"/>
                  </a:lnTo>
                  <a:lnTo>
                    <a:pt x="185" y="2676"/>
                  </a:lnTo>
                  <a:lnTo>
                    <a:pt x="185" y="2671"/>
                  </a:lnTo>
                  <a:lnTo>
                    <a:pt x="187" y="2667"/>
                  </a:lnTo>
                  <a:lnTo>
                    <a:pt x="189" y="2664"/>
                  </a:lnTo>
                  <a:lnTo>
                    <a:pt x="191" y="2662"/>
                  </a:lnTo>
                  <a:lnTo>
                    <a:pt x="213" y="2662"/>
                  </a:lnTo>
                  <a:lnTo>
                    <a:pt x="227" y="2657"/>
                  </a:lnTo>
                  <a:lnTo>
                    <a:pt x="236" y="2653"/>
                  </a:lnTo>
                  <a:lnTo>
                    <a:pt x="243" y="2655"/>
                  </a:lnTo>
                  <a:lnTo>
                    <a:pt x="252" y="2657"/>
                  </a:lnTo>
                  <a:lnTo>
                    <a:pt x="268" y="2662"/>
                  </a:lnTo>
                  <a:lnTo>
                    <a:pt x="268" y="2665"/>
                  </a:lnTo>
                  <a:lnTo>
                    <a:pt x="268" y="2667"/>
                  </a:lnTo>
                  <a:lnTo>
                    <a:pt x="268" y="2669"/>
                  </a:lnTo>
                  <a:lnTo>
                    <a:pt x="268" y="2671"/>
                  </a:lnTo>
                  <a:lnTo>
                    <a:pt x="269" y="2672"/>
                  </a:lnTo>
                  <a:lnTo>
                    <a:pt x="271" y="2674"/>
                  </a:lnTo>
                  <a:lnTo>
                    <a:pt x="274" y="2678"/>
                  </a:lnTo>
                  <a:lnTo>
                    <a:pt x="292" y="2686"/>
                  </a:lnTo>
                  <a:lnTo>
                    <a:pt x="311" y="2692"/>
                  </a:lnTo>
                  <a:lnTo>
                    <a:pt x="334" y="2695"/>
                  </a:lnTo>
                  <a:lnTo>
                    <a:pt x="355" y="2699"/>
                  </a:lnTo>
                  <a:lnTo>
                    <a:pt x="374" y="2704"/>
                  </a:lnTo>
                  <a:lnTo>
                    <a:pt x="402" y="2718"/>
                  </a:lnTo>
                  <a:lnTo>
                    <a:pt x="428" y="2734"/>
                  </a:lnTo>
                  <a:lnTo>
                    <a:pt x="456" y="2746"/>
                  </a:lnTo>
                  <a:lnTo>
                    <a:pt x="517" y="2742"/>
                  </a:lnTo>
                  <a:lnTo>
                    <a:pt x="526" y="2749"/>
                  </a:lnTo>
                  <a:lnTo>
                    <a:pt x="538" y="2758"/>
                  </a:lnTo>
                  <a:lnTo>
                    <a:pt x="547" y="2765"/>
                  </a:lnTo>
                  <a:lnTo>
                    <a:pt x="554" y="2767"/>
                  </a:lnTo>
                  <a:lnTo>
                    <a:pt x="561" y="2767"/>
                  </a:lnTo>
                  <a:lnTo>
                    <a:pt x="566" y="2765"/>
                  </a:lnTo>
                  <a:lnTo>
                    <a:pt x="571" y="2763"/>
                  </a:lnTo>
                  <a:lnTo>
                    <a:pt x="575" y="2761"/>
                  </a:lnTo>
                  <a:lnTo>
                    <a:pt x="582" y="2765"/>
                  </a:lnTo>
                  <a:lnTo>
                    <a:pt x="590" y="2770"/>
                  </a:lnTo>
                  <a:lnTo>
                    <a:pt x="599" y="2777"/>
                  </a:lnTo>
                  <a:lnTo>
                    <a:pt x="604" y="2781"/>
                  </a:lnTo>
                  <a:lnTo>
                    <a:pt x="608" y="2781"/>
                  </a:lnTo>
                  <a:lnTo>
                    <a:pt x="611" y="2781"/>
                  </a:lnTo>
                  <a:lnTo>
                    <a:pt x="613" y="2779"/>
                  </a:lnTo>
                  <a:lnTo>
                    <a:pt x="613" y="2777"/>
                  </a:lnTo>
                  <a:lnTo>
                    <a:pt x="615" y="2775"/>
                  </a:lnTo>
                  <a:lnTo>
                    <a:pt x="615" y="2774"/>
                  </a:lnTo>
                  <a:lnTo>
                    <a:pt x="617" y="2774"/>
                  </a:lnTo>
                  <a:lnTo>
                    <a:pt x="652" y="2781"/>
                  </a:lnTo>
                  <a:lnTo>
                    <a:pt x="653" y="2775"/>
                  </a:lnTo>
                  <a:lnTo>
                    <a:pt x="657" y="2770"/>
                  </a:lnTo>
                  <a:lnTo>
                    <a:pt x="660" y="2767"/>
                  </a:lnTo>
                  <a:lnTo>
                    <a:pt x="664" y="2763"/>
                  </a:lnTo>
                  <a:lnTo>
                    <a:pt x="667" y="2758"/>
                  </a:lnTo>
                  <a:lnTo>
                    <a:pt x="671" y="2754"/>
                  </a:lnTo>
                  <a:lnTo>
                    <a:pt x="671" y="2735"/>
                  </a:lnTo>
                  <a:lnTo>
                    <a:pt x="683" y="2695"/>
                  </a:lnTo>
                  <a:lnTo>
                    <a:pt x="697" y="2653"/>
                  </a:lnTo>
                  <a:lnTo>
                    <a:pt x="693" y="2624"/>
                  </a:lnTo>
                  <a:lnTo>
                    <a:pt x="695" y="2618"/>
                  </a:lnTo>
                  <a:lnTo>
                    <a:pt x="699" y="2611"/>
                  </a:lnTo>
                  <a:lnTo>
                    <a:pt x="702" y="2606"/>
                  </a:lnTo>
                  <a:lnTo>
                    <a:pt x="706" y="2601"/>
                  </a:lnTo>
                  <a:lnTo>
                    <a:pt x="709" y="2596"/>
                  </a:lnTo>
                  <a:lnTo>
                    <a:pt x="709" y="2531"/>
                  </a:lnTo>
                  <a:lnTo>
                    <a:pt x="693" y="2522"/>
                  </a:lnTo>
                  <a:lnTo>
                    <a:pt x="679" y="2512"/>
                  </a:lnTo>
                  <a:lnTo>
                    <a:pt x="667" y="2500"/>
                  </a:lnTo>
                  <a:lnTo>
                    <a:pt x="658" y="2486"/>
                  </a:lnTo>
                  <a:lnTo>
                    <a:pt x="655" y="2472"/>
                  </a:lnTo>
                  <a:lnTo>
                    <a:pt x="655" y="2460"/>
                  </a:lnTo>
                  <a:lnTo>
                    <a:pt x="655" y="2449"/>
                  </a:lnTo>
                  <a:lnTo>
                    <a:pt x="653" y="2440"/>
                  </a:lnTo>
                  <a:lnTo>
                    <a:pt x="648" y="2433"/>
                  </a:lnTo>
                  <a:lnTo>
                    <a:pt x="636" y="2428"/>
                  </a:lnTo>
                  <a:lnTo>
                    <a:pt x="636" y="2409"/>
                  </a:lnTo>
                  <a:lnTo>
                    <a:pt x="627" y="2407"/>
                  </a:lnTo>
                  <a:lnTo>
                    <a:pt x="613" y="2405"/>
                  </a:lnTo>
                  <a:lnTo>
                    <a:pt x="601" y="2402"/>
                  </a:lnTo>
                  <a:lnTo>
                    <a:pt x="594" y="2400"/>
                  </a:lnTo>
                  <a:lnTo>
                    <a:pt x="582" y="2391"/>
                  </a:lnTo>
                  <a:lnTo>
                    <a:pt x="571" y="2379"/>
                  </a:lnTo>
                  <a:lnTo>
                    <a:pt x="559" y="2369"/>
                  </a:lnTo>
                  <a:lnTo>
                    <a:pt x="543" y="2362"/>
                  </a:lnTo>
                  <a:lnTo>
                    <a:pt x="540" y="2364"/>
                  </a:lnTo>
                  <a:lnTo>
                    <a:pt x="536" y="2365"/>
                  </a:lnTo>
                  <a:lnTo>
                    <a:pt x="531" y="2365"/>
                  </a:lnTo>
                  <a:lnTo>
                    <a:pt x="524" y="2367"/>
                  </a:lnTo>
                  <a:lnTo>
                    <a:pt x="519" y="2355"/>
                  </a:lnTo>
                  <a:lnTo>
                    <a:pt x="515" y="2343"/>
                  </a:lnTo>
                  <a:lnTo>
                    <a:pt x="514" y="2327"/>
                  </a:lnTo>
                  <a:lnTo>
                    <a:pt x="528" y="2327"/>
                  </a:lnTo>
                  <a:lnTo>
                    <a:pt x="528" y="2313"/>
                  </a:lnTo>
                  <a:lnTo>
                    <a:pt x="514" y="2313"/>
                  </a:lnTo>
                  <a:lnTo>
                    <a:pt x="514" y="2304"/>
                  </a:lnTo>
                  <a:lnTo>
                    <a:pt x="512" y="2302"/>
                  </a:lnTo>
                  <a:lnTo>
                    <a:pt x="510" y="2299"/>
                  </a:lnTo>
                  <a:lnTo>
                    <a:pt x="510" y="2295"/>
                  </a:lnTo>
                  <a:lnTo>
                    <a:pt x="508" y="2290"/>
                  </a:lnTo>
                  <a:lnTo>
                    <a:pt x="524" y="2285"/>
                  </a:lnTo>
                  <a:lnTo>
                    <a:pt x="543" y="2281"/>
                  </a:lnTo>
                  <a:lnTo>
                    <a:pt x="564" y="2281"/>
                  </a:lnTo>
                  <a:lnTo>
                    <a:pt x="585" y="2281"/>
                  </a:lnTo>
                  <a:lnTo>
                    <a:pt x="594" y="2276"/>
                  </a:lnTo>
                  <a:lnTo>
                    <a:pt x="606" y="2273"/>
                  </a:lnTo>
                  <a:lnTo>
                    <a:pt x="622" y="2273"/>
                  </a:lnTo>
                  <a:lnTo>
                    <a:pt x="636" y="2274"/>
                  </a:lnTo>
                  <a:lnTo>
                    <a:pt x="638" y="2280"/>
                  </a:lnTo>
                  <a:lnTo>
                    <a:pt x="639" y="2287"/>
                  </a:lnTo>
                  <a:lnTo>
                    <a:pt x="643" y="2292"/>
                  </a:lnTo>
                  <a:lnTo>
                    <a:pt x="646" y="2297"/>
                  </a:lnTo>
                  <a:lnTo>
                    <a:pt x="652" y="2301"/>
                  </a:lnTo>
                  <a:lnTo>
                    <a:pt x="664" y="2302"/>
                  </a:lnTo>
                  <a:lnTo>
                    <a:pt x="681" y="2304"/>
                  </a:lnTo>
                  <a:lnTo>
                    <a:pt x="702" y="2308"/>
                  </a:lnTo>
                  <a:lnTo>
                    <a:pt x="716" y="2309"/>
                  </a:lnTo>
                  <a:lnTo>
                    <a:pt x="716" y="2283"/>
                  </a:lnTo>
                  <a:lnTo>
                    <a:pt x="713" y="2261"/>
                  </a:lnTo>
                  <a:lnTo>
                    <a:pt x="707" y="2241"/>
                  </a:lnTo>
                  <a:lnTo>
                    <a:pt x="704" y="2222"/>
                  </a:lnTo>
                  <a:lnTo>
                    <a:pt x="700" y="2201"/>
                  </a:lnTo>
                  <a:lnTo>
                    <a:pt x="704" y="2199"/>
                  </a:lnTo>
                  <a:lnTo>
                    <a:pt x="707" y="2199"/>
                  </a:lnTo>
                  <a:lnTo>
                    <a:pt x="711" y="2198"/>
                  </a:lnTo>
                  <a:lnTo>
                    <a:pt x="716" y="2198"/>
                  </a:lnTo>
                  <a:lnTo>
                    <a:pt x="723" y="2205"/>
                  </a:lnTo>
                  <a:lnTo>
                    <a:pt x="732" y="2210"/>
                  </a:lnTo>
                  <a:lnTo>
                    <a:pt x="741" y="2213"/>
                  </a:lnTo>
                  <a:lnTo>
                    <a:pt x="748" y="2219"/>
                  </a:lnTo>
                  <a:lnTo>
                    <a:pt x="753" y="2226"/>
                  </a:lnTo>
                  <a:lnTo>
                    <a:pt x="754" y="2240"/>
                  </a:lnTo>
                  <a:lnTo>
                    <a:pt x="768" y="2243"/>
                  </a:lnTo>
                  <a:lnTo>
                    <a:pt x="781" y="2247"/>
                  </a:lnTo>
                  <a:lnTo>
                    <a:pt x="791" y="2252"/>
                  </a:lnTo>
                  <a:lnTo>
                    <a:pt x="803" y="2257"/>
                  </a:lnTo>
                  <a:lnTo>
                    <a:pt x="821" y="2259"/>
                  </a:lnTo>
                  <a:lnTo>
                    <a:pt x="831" y="2234"/>
                  </a:lnTo>
                  <a:lnTo>
                    <a:pt x="844" y="2213"/>
                  </a:lnTo>
                  <a:lnTo>
                    <a:pt x="859" y="2213"/>
                  </a:lnTo>
                  <a:lnTo>
                    <a:pt x="875" y="2210"/>
                  </a:lnTo>
                  <a:lnTo>
                    <a:pt x="898" y="2208"/>
                  </a:lnTo>
                  <a:lnTo>
                    <a:pt x="898" y="2205"/>
                  </a:lnTo>
                  <a:lnTo>
                    <a:pt x="899" y="2203"/>
                  </a:lnTo>
                  <a:lnTo>
                    <a:pt x="899" y="2201"/>
                  </a:lnTo>
                  <a:lnTo>
                    <a:pt x="901" y="2199"/>
                  </a:lnTo>
                  <a:lnTo>
                    <a:pt x="903" y="2199"/>
                  </a:lnTo>
                  <a:lnTo>
                    <a:pt x="905" y="2199"/>
                  </a:lnTo>
                  <a:lnTo>
                    <a:pt x="908" y="2198"/>
                  </a:lnTo>
                  <a:lnTo>
                    <a:pt x="908" y="2185"/>
                  </a:lnTo>
                  <a:lnTo>
                    <a:pt x="924" y="2185"/>
                  </a:lnTo>
                  <a:lnTo>
                    <a:pt x="927" y="2128"/>
                  </a:lnTo>
                  <a:lnTo>
                    <a:pt x="940" y="2124"/>
                  </a:lnTo>
                  <a:lnTo>
                    <a:pt x="952" y="2119"/>
                  </a:lnTo>
                  <a:lnTo>
                    <a:pt x="966" y="2117"/>
                  </a:lnTo>
                  <a:lnTo>
                    <a:pt x="980" y="2116"/>
                  </a:lnTo>
                  <a:lnTo>
                    <a:pt x="994" y="2112"/>
                  </a:lnTo>
                  <a:lnTo>
                    <a:pt x="997" y="2110"/>
                  </a:lnTo>
                  <a:lnTo>
                    <a:pt x="1001" y="2105"/>
                  </a:lnTo>
                  <a:lnTo>
                    <a:pt x="1004" y="2102"/>
                  </a:lnTo>
                  <a:lnTo>
                    <a:pt x="1006" y="2096"/>
                  </a:lnTo>
                  <a:lnTo>
                    <a:pt x="1009" y="2093"/>
                  </a:lnTo>
                  <a:lnTo>
                    <a:pt x="1013" y="2089"/>
                  </a:lnTo>
                  <a:lnTo>
                    <a:pt x="1023" y="2086"/>
                  </a:lnTo>
                  <a:lnTo>
                    <a:pt x="1032" y="2086"/>
                  </a:lnTo>
                  <a:lnTo>
                    <a:pt x="1041" y="2086"/>
                  </a:lnTo>
                  <a:lnTo>
                    <a:pt x="1046" y="2084"/>
                  </a:lnTo>
                  <a:lnTo>
                    <a:pt x="1051" y="2077"/>
                  </a:lnTo>
                  <a:lnTo>
                    <a:pt x="1055" y="2063"/>
                  </a:lnTo>
                  <a:lnTo>
                    <a:pt x="1062" y="2063"/>
                  </a:lnTo>
                  <a:lnTo>
                    <a:pt x="1065" y="2062"/>
                  </a:lnTo>
                  <a:lnTo>
                    <a:pt x="1065" y="2060"/>
                  </a:lnTo>
                  <a:lnTo>
                    <a:pt x="1065" y="2058"/>
                  </a:lnTo>
                  <a:lnTo>
                    <a:pt x="1065" y="2058"/>
                  </a:lnTo>
                  <a:lnTo>
                    <a:pt x="1065" y="2056"/>
                  </a:lnTo>
                  <a:lnTo>
                    <a:pt x="1065" y="2055"/>
                  </a:lnTo>
                  <a:lnTo>
                    <a:pt x="1074" y="2055"/>
                  </a:lnTo>
                  <a:lnTo>
                    <a:pt x="1086" y="2056"/>
                  </a:lnTo>
                  <a:lnTo>
                    <a:pt x="1097" y="2058"/>
                  </a:lnTo>
                  <a:lnTo>
                    <a:pt x="1100" y="2058"/>
                  </a:lnTo>
                  <a:lnTo>
                    <a:pt x="1100" y="2051"/>
                  </a:lnTo>
                  <a:lnTo>
                    <a:pt x="1097" y="2049"/>
                  </a:lnTo>
                  <a:lnTo>
                    <a:pt x="1095" y="2046"/>
                  </a:lnTo>
                  <a:lnTo>
                    <a:pt x="1093" y="2042"/>
                  </a:lnTo>
                  <a:lnTo>
                    <a:pt x="1093" y="2039"/>
                  </a:lnTo>
                  <a:lnTo>
                    <a:pt x="1093" y="2035"/>
                  </a:lnTo>
                  <a:lnTo>
                    <a:pt x="1093" y="2028"/>
                  </a:lnTo>
                  <a:lnTo>
                    <a:pt x="1111" y="2013"/>
                  </a:lnTo>
                  <a:lnTo>
                    <a:pt x="1121" y="1993"/>
                  </a:lnTo>
                  <a:lnTo>
                    <a:pt x="1130" y="1973"/>
                  </a:lnTo>
                  <a:lnTo>
                    <a:pt x="1138" y="1948"/>
                  </a:lnTo>
                  <a:lnTo>
                    <a:pt x="1154" y="1946"/>
                  </a:lnTo>
                  <a:lnTo>
                    <a:pt x="1165" y="1941"/>
                  </a:lnTo>
                  <a:lnTo>
                    <a:pt x="1172" y="1936"/>
                  </a:lnTo>
                  <a:lnTo>
                    <a:pt x="1177" y="1929"/>
                  </a:lnTo>
                  <a:lnTo>
                    <a:pt x="1184" y="1922"/>
                  </a:lnTo>
                  <a:lnTo>
                    <a:pt x="1193" y="1917"/>
                  </a:lnTo>
                  <a:lnTo>
                    <a:pt x="1273" y="1910"/>
                  </a:lnTo>
                  <a:lnTo>
                    <a:pt x="1273" y="1890"/>
                  </a:lnTo>
                  <a:lnTo>
                    <a:pt x="1285" y="1887"/>
                  </a:lnTo>
                  <a:lnTo>
                    <a:pt x="1299" y="1880"/>
                  </a:lnTo>
                  <a:lnTo>
                    <a:pt x="1313" y="1880"/>
                  </a:lnTo>
                  <a:lnTo>
                    <a:pt x="1327" y="1885"/>
                  </a:lnTo>
                  <a:lnTo>
                    <a:pt x="1337" y="1892"/>
                  </a:lnTo>
                  <a:lnTo>
                    <a:pt x="1350" y="1897"/>
                  </a:lnTo>
                  <a:lnTo>
                    <a:pt x="1350" y="1894"/>
                  </a:lnTo>
                  <a:lnTo>
                    <a:pt x="1353" y="1889"/>
                  </a:lnTo>
                  <a:lnTo>
                    <a:pt x="1355" y="1885"/>
                  </a:lnTo>
                  <a:lnTo>
                    <a:pt x="1355" y="1884"/>
                  </a:lnTo>
                  <a:lnTo>
                    <a:pt x="1357" y="1880"/>
                  </a:lnTo>
                  <a:lnTo>
                    <a:pt x="1358" y="1878"/>
                  </a:lnTo>
                  <a:lnTo>
                    <a:pt x="1362" y="1877"/>
                  </a:lnTo>
                  <a:lnTo>
                    <a:pt x="1365" y="1875"/>
                  </a:lnTo>
                  <a:lnTo>
                    <a:pt x="1372" y="1875"/>
                  </a:lnTo>
                  <a:lnTo>
                    <a:pt x="1372" y="1868"/>
                  </a:lnTo>
                  <a:lnTo>
                    <a:pt x="1372" y="1863"/>
                  </a:lnTo>
                  <a:lnTo>
                    <a:pt x="1371" y="1857"/>
                  </a:lnTo>
                  <a:lnTo>
                    <a:pt x="1371" y="1852"/>
                  </a:lnTo>
                  <a:lnTo>
                    <a:pt x="1369" y="1847"/>
                  </a:lnTo>
                  <a:lnTo>
                    <a:pt x="1353" y="1847"/>
                  </a:lnTo>
                  <a:lnTo>
                    <a:pt x="1355" y="1840"/>
                  </a:lnTo>
                  <a:lnTo>
                    <a:pt x="1355" y="1835"/>
                  </a:lnTo>
                  <a:lnTo>
                    <a:pt x="1357" y="1829"/>
                  </a:lnTo>
                  <a:lnTo>
                    <a:pt x="1358" y="1824"/>
                  </a:lnTo>
                  <a:lnTo>
                    <a:pt x="1360" y="1826"/>
                  </a:lnTo>
                  <a:lnTo>
                    <a:pt x="1362" y="1826"/>
                  </a:lnTo>
                  <a:lnTo>
                    <a:pt x="1364" y="1826"/>
                  </a:lnTo>
                  <a:lnTo>
                    <a:pt x="1364" y="1826"/>
                  </a:lnTo>
                  <a:lnTo>
                    <a:pt x="1364" y="1826"/>
                  </a:lnTo>
                  <a:lnTo>
                    <a:pt x="1365" y="1826"/>
                  </a:lnTo>
                  <a:lnTo>
                    <a:pt x="1369" y="1824"/>
                  </a:lnTo>
                  <a:lnTo>
                    <a:pt x="1362" y="1814"/>
                  </a:lnTo>
                  <a:lnTo>
                    <a:pt x="1355" y="1801"/>
                  </a:lnTo>
                  <a:lnTo>
                    <a:pt x="1350" y="1791"/>
                  </a:lnTo>
                  <a:lnTo>
                    <a:pt x="1343" y="1786"/>
                  </a:lnTo>
                  <a:lnTo>
                    <a:pt x="1346" y="1747"/>
                  </a:lnTo>
                  <a:lnTo>
                    <a:pt x="1336" y="1742"/>
                  </a:lnTo>
                  <a:lnTo>
                    <a:pt x="1325" y="1735"/>
                  </a:lnTo>
                  <a:lnTo>
                    <a:pt x="1318" y="1726"/>
                  </a:lnTo>
                  <a:lnTo>
                    <a:pt x="1315" y="1712"/>
                  </a:lnTo>
                  <a:lnTo>
                    <a:pt x="1320" y="1698"/>
                  </a:lnTo>
                  <a:lnTo>
                    <a:pt x="1320" y="1679"/>
                  </a:lnTo>
                  <a:lnTo>
                    <a:pt x="1317" y="1657"/>
                  </a:lnTo>
                  <a:lnTo>
                    <a:pt x="1315" y="1632"/>
                  </a:lnTo>
                  <a:lnTo>
                    <a:pt x="1332" y="1634"/>
                  </a:lnTo>
                  <a:lnTo>
                    <a:pt x="1346" y="1637"/>
                  </a:lnTo>
                  <a:lnTo>
                    <a:pt x="1346" y="1630"/>
                  </a:lnTo>
                  <a:lnTo>
                    <a:pt x="1348" y="1627"/>
                  </a:lnTo>
                  <a:lnTo>
                    <a:pt x="1348" y="1623"/>
                  </a:lnTo>
                  <a:lnTo>
                    <a:pt x="1350" y="1622"/>
                  </a:lnTo>
                  <a:lnTo>
                    <a:pt x="1353" y="1620"/>
                  </a:lnTo>
                  <a:lnTo>
                    <a:pt x="1358" y="1618"/>
                  </a:lnTo>
                  <a:lnTo>
                    <a:pt x="1367" y="1613"/>
                  </a:lnTo>
                  <a:lnTo>
                    <a:pt x="1381" y="1609"/>
                  </a:lnTo>
                  <a:lnTo>
                    <a:pt x="1392" y="1609"/>
                  </a:lnTo>
                  <a:lnTo>
                    <a:pt x="1397" y="1609"/>
                  </a:lnTo>
                  <a:lnTo>
                    <a:pt x="1397" y="1608"/>
                  </a:lnTo>
                  <a:lnTo>
                    <a:pt x="1399" y="1608"/>
                  </a:lnTo>
                  <a:lnTo>
                    <a:pt x="1399" y="1606"/>
                  </a:lnTo>
                  <a:lnTo>
                    <a:pt x="1399" y="1604"/>
                  </a:lnTo>
                  <a:lnTo>
                    <a:pt x="1400" y="1602"/>
                  </a:lnTo>
                  <a:lnTo>
                    <a:pt x="1369" y="1602"/>
                  </a:lnTo>
                  <a:lnTo>
                    <a:pt x="1358" y="1609"/>
                  </a:lnTo>
                  <a:lnTo>
                    <a:pt x="1344" y="1615"/>
                  </a:lnTo>
                  <a:lnTo>
                    <a:pt x="1327" y="1618"/>
                  </a:lnTo>
                  <a:lnTo>
                    <a:pt x="1330" y="1587"/>
                  </a:lnTo>
                  <a:lnTo>
                    <a:pt x="1357" y="1583"/>
                  </a:lnTo>
                  <a:lnTo>
                    <a:pt x="1385" y="1583"/>
                  </a:lnTo>
                  <a:lnTo>
                    <a:pt x="1388" y="1566"/>
                  </a:lnTo>
                  <a:lnTo>
                    <a:pt x="1397" y="1550"/>
                  </a:lnTo>
                  <a:lnTo>
                    <a:pt x="1407" y="1541"/>
                  </a:lnTo>
                  <a:lnTo>
                    <a:pt x="1423" y="1533"/>
                  </a:lnTo>
                  <a:lnTo>
                    <a:pt x="1442" y="1529"/>
                  </a:lnTo>
                  <a:lnTo>
                    <a:pt x="1446" y="1548"/>
                  </a:lnTo>
                  <a:lnTo>
                    <a:pt x="1446" y="1571"/>
                  </a:lnTo>
                  <a:lnTo>
                    <a:pt x="1447" y="1583"/>
                  </a:lnTo>
                  <a:lnTo>
                    <a:pt x="1446" y="1597"/>
                  </a:lnTo>
                  <a:lnTo>
                    <a:pt x="1442" y="1613"/>
                  </a:lnTo>
                  <a:lnTo>
                    <a:pt x="1442" y="1629"/>
                  </a:lnTo>
                  <a:lnTo>
                    <a:pt x="1458" y="1630"/>
                  </a:lnTo>
                  <a:lnTo>
                    <a:pt x="1468" y="1636"/>
                  </a:lnTo>
                  <a:lnTo>
                    <a:pt x="1472" y="1646"/>
                  </a:lnTo>
                  <a:lnTo>
                    <a:pt x="1474" y="1664"/>
                  </a:lnTo>
                  <a:lnTo>
                    <a:pt x="1461" y="1667"/>
                  </a:lnTo>
                  <a:lnTo>
                    <a:pt x="1456" y="1669"/>
                  </a:lnTo>
                  <a:lnTo>
                    <a:pt x="1451" y="1671"/>
                  </a:lnTo>
                  <a:lnTo>
                    <a:pt x="1446" y="1671"/>
                  </a:lnTo>
                  <a:lnTo>
                    <a:pt x="1439" y="1671"/>
                  </a:lnTo>
                  <a:lnTo>
                    <a:pt x="1435" y="1690"/>
                  </a:lnTo>
                  <a:lnTo>
                    <a:pt x="1432" y="1705"/>
                  </a:lnTo>
                  <a:lnTo>
                    <a:pt x="1430" y="1712"/>
                  </a:lnTo>
                  <a:lnTo>
                    <a:pt x="1440" y="1718"/>
                  </a:lnTo>
                  <a:lnTo>
                    <a:pt x="1451" y="1719"/>
                  </a:lnTo>
                  <a:lnTo>
                    <a:pt x="1461" y="1721"/>
                  </a:lnTo>
                  <a:lnTo>
                    <a:pt x="1465" y="1735"/>
                  </a:lnTo>
                  <a:lnTo>
                    <a:pt x="1468" y="1751"/>
                  </a:lnTo>
                  <a:lnTo>
                    <a:pt x="1468" y="1772"/>
                  </a:lnTo>
                  <a:lnTo>
                    <a:pt x="1454" y="1774"/>
                  </a:lnTo>
                  <a:lnTo>
                    <a:pt x="1435" y="1775"/>
                  </a:lnTo>
                  <a:lnTo>
                    <a:pt x="1435" y="1789"/>
                  </a:lnTo>
                  <a:lnTo>
                    <a:pt x="1433" y="1800"/>
                  </a:lnTo>
                  <a:lnTo>
                    <a:pt x="1435" y="1810"/>
                  </a:lnTo>
                  <a:lnTo>
                    <a:pt x="1435" y="1824"/>
                  </a:lnTo>
                  <a:lnTo>
                    <a:pt x="1454" y="1828"/>
                  </a:lnTo>
                  <a:lnTo>
                    <a:pt x="1470" y="1829"/>
                  </a:lnTo>
                  <a:lnTo>
                    <a:pt x="1488" y="1829"/>
                  </a:lnTo>
                  <a:lnTo>
                    <a:pt x="1488" y="1856"/>
                  </a:lnTo>
                  <a:lnTo>
                    <a:pt x="1484" y="1856"/>
                  </a:lnTo>
                  <a:lnTo>
                    <a:pt x="1484" y="1859"/>
                  </a:lnTo>
                  <a:lnTo>
                    <a:pt x="1507" y="1863"/>
                  </a:lnTo>
                  <a:lnTo>
                    <a:pt x="1507" y="1852"/>
                  </a:lnTo>
                  <a:lnTo>
                    <a:pt x="1521" y="1849"/>
                  </a:lnTo>
                  <a:lnTo>
                    <a:pt x="1531" y="1845"/>
                  </a:lnTo>
                  <a:lnTo>
                    <a:pt x="1542" y="1840"/>
                  </a:lnTo>
                  <a:lnTo>
                    <a:pt x="1542" y="1829"/>
                  </a:lnTo>
                  <a:lnTo>
                    <a:pt x="1573" y="1829"/>
                  </a:lnTo>
                  <a:lnTo>
                    <a:pt x="1577" y="1821"/>
                  </a:lnTo>
                  <a:lnTo>
                    <a:pt x="1580" y="1815"/>
                  </a:lnTo>
                  <a:lnTo>
                    <a:pt x="1584" y="1808"/>
                  </a:lnTo>
                  <a:lnTo>
                    <a:pt x="1589" y="1801"/>
                  </a:lnTo>
                  <a:lnTo>
                    <a:pt x="1601" y="1807"/>
                  </a:lnTo>
                  <a:lnTo>
                    <a:pt x="1610" y="1812"/>
                  </a:lnTo>
                  <a:lnTo>
                    <a:pt x="1615" y="1822"/>
                  </a:lnTo>
                  <a:lnTo>
                    <a:pt x="1618" y="1836"/>
                  </a:lnTo>
                  <a:lnTo>
                    <a:pt x="1615" y="1838"/>
                  </a:lnTo>
                  <a:lnTo>
                    <a:pt x="1613" y="1838"/>
                  </a:lnTo>
                  <a:lnTo>
                    <a:pt x="1612" y="1838"/>
                  </a:lnTo>
                  <a:lnTo>
                    <a:pt x="1610" y="1840"/>
                  </a:lnTo>
                  <a:lnTo>
                    <a:pt x="1610" y="1842"/>
                  </a:lnTo>
                  <a:lnTo>
                    <a:pt x="1608" y="1843"/>
                  </a:lnTo>
                  <a:lnTo>
                    <a:pt x="1624" y="1845"/>
                  </a:lnTo>
                  <a:lnTo>
                    <a:pt x="1634" y="1849"/>
                  </a:lnTo>
                  <a:lnTo>
                    <a:pt x="1641" y="1854"/>
                  </a:lnTo>
                  <a:lnTo>
                    <a:pt x="1650" y="1859"/>
                  </a:lnTo>
                  <a:lnTo>
                    <a:pt x="1660" y="1863"/>
                  </a:lnTo>
                  <a:lnTo>
                    <a:pt x="1673" y="1852"/>
                  </a:lnTo>
                  <a:lnTo>
                    <a:pt x="1690" y="1842"/>
                  </a:lnTo>
                  <a:lnTo>
                    <a:pt x="1711" y="1835"/>
                  </a:lnTo>
                  <a:lnTo>
                    <a:pt x="1732" y="1831"/>
                  </a:lnTo>
                  <a:lnTo>
                    <a:pt x="1753" y="1829"/>
                  </a:lnTo>
                  <a:lnTo>
                    <a:pt x="1756" y="1810"/>
                  </a:lnTo>
                  <a:lnTo>
                    <a:pt x="1777" y="1796"/>
                  </a:lnTo>
                  <a:lnTo>
                    <a:pt x="1797" y="1784"/>
                  </a:lnTo>
                  <a:lnTo>
                    <a:pt x="1817" y="1775"/>
                  </a:lnTo>
                  <a:lnTo>
                    <a:pt x="1842" y="1768"/>
                  </a:lnTo>
                  <a:lnTo>
                    <a:pt x="1872" y="1763"/>
                  </a:lnTo>
                  <a:lnTo>
                    <a:pt x="1877" y="1777"/>
                  </a:lnTo>
                  <a:lnTo>
                    <a:pt x="1886" y="1789"/>
                  </a:lnTo>
                  <a:lnTo>
                    <a:pt x="1896" y="1798"/>
                  </a:lnTo>
                  <a:lnTo>
                    <a:pt x="1910" y="1801"/>
                  </a:lnTo>
                  <a:lnTo>
                    <a:pt x="1920" y="1794"/>
                  </a:lnTo>
                  <a:lnTo>
                    <a:pt x="1933" y="1791"/>
                  </a:lnTo>
                  <a:lnTo>
                    <a:pt x="1948" y="1789"/>
                  </a:lnTo>
                  <a:lnTo>
                    <a:pt x="1948" y="1777"/>
                  </a:lnTo>
                  <a:lnTo>
                    <a:pt x="1947" y="1767"/>
                  </a:lnTo>
                  <a:lnTo>
                    <a:pt x="1943" y="1756"/>
                  </a:lnTo>
                  <a:lnTo>
                    <a:pt x="1941" y="1740"/>
                  </a:lnTo>
                  <a:lnTo>
                    <a:pt x="1961" y="1739"/>
                  </a:lnTo>
                  <a:lnTo>
                    <a:pt x="1980" y="1739"/>
                  </a:lnTo>
                  <a:lnTo>
                    <a:pt x="2002" y="1740"/>
                  </a:lnTo>
                  <a:lnTo>
                    <a:pt x="2006" y="1728"/>
                  </a:lnTo>
                  <a:lnTo>
                    <a:pt x="2004" y="1719"/>
                  </a:lnTo>
                  <a:lnTo>
                    <a:pt x="2004" y="1711"/>
                  </a:lnTo>
                  <a:lnTo>
                    <a:pt x="2006" y="1700"/>
                  </a:lnTo>
                  <a:lnTo>
                    <a:pt x="2002" y="1690"/>
                  </a:lnTo>
                  <a:lnTo>
                    <a:pt x="1987" y="1657"/>
                  </a:lnTo>
                  <a:lnTo>
                    <a:pt x="1978" y="1623"/>
                  </a:lnTo>
                  <a:lnTo>
                    <a:pt x="1976" y="1594"/>
                  </a:lnTo>
                  <a:lnTo>
                    <a:pt x="1978" y="1561"/>
                  </a:lnTo>
                  <a:lnTo>
                    <a:pt x="1983" y="1526"/>
                  </a:lnTo>
                  <a:lnTo>
                    <a:pt x="1992" y="1487"/>
                  </a:lnTo>
                  <a:lnTo>
                    <a:pt x="2008" y="1484"/>
                  </a:lnTo>
                  <a:lnTo>
                    <a:pt x="2020" y="1477"/>
                  </a:lnTo>
                  <a:lnTo>
                    <a:pt x="2030" y="1468"/>
                  </a:lnTo>
                  <a:lnTo>
                    <a:pt x="2032" y="1468"/>
                  </a:lnTo>
                  <a:lnTo>
                    <a:pt x="2034" y="1470"/>
                  </a:lnTo>
                  <a:lnTo>
                    <a:pt x="2036" y="1470"/>
                  </a:lnTo>
                  <a:lnTo>
                    <a:pt x="2036" y="1470"/>
                  </a:lnTo>
                  <a:lnTo>
                    <a:pt x="2037" y="1472"/>
                  </a:lnTo>
                  <a:lnTo>
                    <a:pt x="2041" y="1477"/>
                  </a:lnTo>
                  <a:lnTo>
                    <a:pt x="2043" y="1482"/>
                  </a:lnTo>
                  <a:lnTo>
                    <a:pt x="2044" y="1487"/>
                  </a:lnTo>
                  <a:lnTo>
                    <a:pt x="2053" y="1487"/>
                  </a:lnTo>
                  <a:lnTo>
                    <a:pt x="2058" y="1487"/>
                  </a:lnTo>
                  <a:lnTo>
                    <a:pt x="2064" y="1489"/>
                  </a:lnTo>
                  <a:lnTo>
                    <a:pt x="2069" y="1491"/>
                  </a:lnTo>
                  <a:lnTo>
                    <a:pt x="2076" y="1503"/>
                  </a:lnTo>
                  <a:lnTo>
                    <a:pt x="2081" y="1513"/>
                  </a:lnTo>
                  <a:lnTo>
                    <a:pt x="2090" y="1522"/>
                  </a:lnTo>
                  <a:lnTo>
                    <a:pt x="2102" y="1529"/>
                  </a:lnTo>
                  <a:lnTo>
                    <a:pt x="2102" y="1526"/>
                  </a:lnTo>
                  <a:lnTo>
                    <a:pt x="2109" y="1520"/>
                  </a:lnTo>
                  <a:lnTo>
                    <a:pt x="2116" y="1513"/>
                  </a:lnTo>
                  <a:lnTo>
                    <a:pt x="2121" y="1506"/>
                  </a:lnTo>
                  <a:lnTo>
                    <a:pt x="2126" y="1498"/>
                  </a:lnTo>
                  <a:lnTo>
                    <a:pt x="2118" y="1486"/>
                  </a:lnTo>
                  <a:lnTo>
                    <a:pt x="2112" y="1468"/>
                  </a:lnTo>
                  <a:lnTo>
                    <a:pt x="2111" y="1447"/>
                  </a:lnTo>
                  <a:lnTo>
                    <a:pt x="2111" y="1426"/>
                  </a:lnTo>
                  <a:lnTo>
                    <a:pt x="2114" y="1405"/>
                  </a:lnTo>
                  <a:lnTo>
                    <a:pt x="2111" y="1405"/>
                  </a:lnTo>
                  <a:lnTo>
                    <a:pt x="2107" y="1410"/>
                  </a:lnTo>
                  <a:lnTo>
                    <a:pt x="2102" y="1412"/>
                  </a:lnTo>
                  <a:lnTo>
                    <a:pt x="2098" y="1414"/>
                  </a:lnTo>
                  <a:lnTo>
                    <a:pt x="2093" y="1416"/>
                  </a:lnTo>
                  <a:lnTo>
                    <a:pt x="2088" y="1417"/>
                  </a:lnTo>
                  <a:lnTo>
                    <a:pt x="2085" y="1412"/>
                  </a:lnTo>
                  <a:lnTo>
                    <a:pt x="2081" y="1409"/>
                  </a:lnTo>
                  <a:lnTo>
                    <a:pt x="2078" y="1407"/>
                  </a:lnTo>
                  <a:lnTo>
                    <a:pt x="2074" y="1405"/>
                  </a:lnTo>
                  <a:lnTo>
                    <a:pt x="2072" y="1404"/>
                  </a:lnTo>
                  <a:lnTo>
                    <a:pt x="2069" y="1398"/>
                  </a:lnTo>
                  <a:lnTo>
                    <a:pt x="2057" y="1379"/>
                  </a:lnTo>
                  <a:lnTo>
                    <a:pt x="2051" y="1353"/>
                  </a:lnTo>
                  <a:lnTo>
                    <a:pt x="2050" y="1325"/>
                  </a:lnTo>
                  <a:lnTo>
                    <a:pt x="2064" y="1314"/>
                  </a:lnTo>
                  <a:lnTo>
                    <a:pt x="2076" y="1304"/>
                  </a:lnTo>
                  <a:lnTo>
                    <a:pt x="2088" y="1295"/>
                  </a:lnTo>
                  <a:lnTo>
                    <a:pt x="2102" y="1295"/>
                  </a:lnTo>
                  <a:lnTo>
                    <a:pt x="2104" y="1294"/>
                  </a:lnTo>
                  <a:lnTo>
                    <a:pt x="2105" y="1290"/>
                  </a:lnTo>
                  <a:lnTo>
                    <a:pt x="2105" y="1287"/>
                  </a:lnTo>
                  <a:lnTo>
                    <a:pt x="2105" y="1283"/>
                  </a:lnTo>
                  <a:lnTo>
                    <a:pt x="2105" y="1281"/>
                  </a:lnTo>
                  <a:lnTo>
                    <a:pt x="2107" y="1280"/>
                  </a:lnTo>
                  <a:lnTo>
                    <a:pt x="2130" y="1283"/>
                  </a:lnTo>
                  <a:lnTo>
                    <a:pt x="2132" y="1281"/>
                  </a:lnTo>
                  <a:lnTo>
                    <a:pt x="2133" y="1278"/>
                  </a:lnTo>
                  <a:lnTo>
                    <a:pt x="2135" y="1274"/>
                  </a:lnTo>
                  <a:lnTo>
                    <a:pt x="2137" y="1269"/>
                  </a:lnTo>
                  <a:lnTo>
                    <a:pt x="2139" y="1266"/>
                  </a:lnTo>
                  <a:lnTo>
                    <a:pt x="2140" y="1264"/>
                  </a:lnTo>
                  <a:lnTo>
                    <a:pt x="2147" y="1262"/>
                  </a:lnTo>
                  <a:lnTo>
                    <a:pt x="2163" y="1262"/>
                  </a:lnTo>
                  <a:lnTo>
                    <a:pt x="2181" y="1262"/>
                  </a:lnTo>
                  <a:lnTo>
                    <a:pt x="2201" y="1262"/>
                  </a:lnTo>
                  <a:lnTo>
                    <a:pt x="2221" y="1264"/>
                  </a:lnTo>
                  <a:lnTo>
                    <a:pt x="2236" y="1264"/>
                  </a:lnTo>
                  <a:lnTo>
                    <a:pt x="2245" y="1264"/>
                  </a:lnTo>
                  <a:lnTo>
                    <a:pt x="2245" y="1257"/>
                  </a:lnTo>
                  <a:lnTo>
                    <a:pt x="2242" y="1252"/>
                  </a:lnTo>
                  <a:lnTo>
                    <a:pt x="2242" y="1246"/>
                  </a:lnTo>
                  <a:lnTo>
                    <a:pt x="2240" y="1241"/>
                  </a:lnTo>
                  <a:lnTo>
                    <a:pt x="2240" y="1236"/>
                  </a:lnTo>
                  <a:lnTo>
                    <a:pt x="2242" y="1234"/>
                  </a:lnTo>
                  <a:lnTo>
                    <a:pt x="2243" y="1232"/>
                  </a:lnTo>
                  <a:lnTo>
                    <a:pt x="2245" y="1231"/>
                  </a:lnTo>
                  <a:lnTo>
                    <a:pt x="2247" y="1231"/>
                  </a:lnTo>
                  <a:lnTo>
                    <a:pt x="2249" y="1231"/>
                  </a:lnTo>
                  <a:lnTo>
                    <a:pt x="2252" y="1229"/>
                  </a:lnTo>
                  <a:lnTo>
                    <a:pt x="2254" y="1225"/>
                  </a:lnTo>
                  <a:lnTo>
                    <a:pt x="2254" y="1224"/>
                  </a:lnTo>
                  <a:lnTo>
                    <a:pt x="2254" y="1222"/>
                  </a:lnTo>
                  <a:lnTo>
                    <a:pt x="2256" y="1220"/>
                  </a:lnTo>
                  <a:lnTo>
                    <a:pt x="2256" y="1218"/>
                  </a:lnTo>
                  <a:lnTo>
                    <a:pt x="2261" y="1215"/>
                  </a:lnTo>
                  <a:lnTo>
                    <a:pt x="2264" y="1212"/>
                  </a:lnTo>
                  <a:lnTo>
                    <a:pt x="2270" y="1208"/>
                  </a:lnTo>
                  <a:lnTo>
                    <a:pt x="2275" y="1205"/>
                  </a:lnTo>
                  <a:lnTo>
                    <a:pt x="2280" y="1201"/>
                  </a:lnTo>
                  <a:lnTo>
                    <a:pt x="2284" y="1199"/>
                  </a:lnTo>
                  <a:lnTo>
                    <a:pt x="2289" y="1196"/>
                  </a:lnTo>
                  <a:lnTo>
                    <a:pt x="2294" y="1196"/>
                  </a:lnTo>
                  <a:lnTo>
                    <a:pt x="2303" y="1194"/>
                  </a:lnTo>
                  <a:lnTo>
                    <a:pt x="2310" y="1194"/>
                  </a:lnTo>
                  <a:lnTo>
                    <a:pt x="2310" y="1191"/>
                  </a:lnTo>
                  <a:lnTo>
                    <a:pt x="2308" y="1189"/>
                  </a:lnTo>
                  <a:lnTo>
                    <a:pt x="2308" y="1187"/>
                  </a:lnTo>
                  <a:lnTo>
                    <a:pt x="2308" y="1187"/>
                  </a:lnTo>
                  <a:lnTo>
                    <a:pt x="2308" y="1185"/>
                  </a:lnTo>
                  <a:lnTo>
                    <a:pt x="2306" y="1185"/>
                  </a:lnTo>
                  <a:lnTo>
                    <a:pt x="2303" y="1184"/>
                  </a:lnTo>
                  <a:lnTo>
                    <a:pt x="2290" y="1189"/>
                  </a:lnTo>
                  <a:lnTo>
                    <a:pt x="2277" y="1187"/>
                  </a:lnTo>
                  <a:lnTo>
                    <a:pt x="2263" y="1185"/>
                  </a:lnTo>
                  <a:lnTo>
                    <a:pt x="2250" y="1180"/>
                  </a:lnTo>
                  <a:lnTo>
                    <a:pt x="2242" y="1175"/>
                  </a:lnTo>
                  <a:lnTo>
                    <a:pt x="2238" y="1170"/>
                  </a:lnTo>
                  <a:lnTo>
                    <a:pt x="2236" y="1164"/>
                  </a:lnTo>
                  <a:lnTo>
                    <a:pt x="2233" y="1161"/>
                  </a:lnTo>
                  <a:lnTo>
                    <a:pt x="2224" y="1170"/>
                  </a:lnTo>
                  <a:lnTo>
                    <a:pt x="2210" y="1177"/>
                  </a:lnTo>
                  <a:lnTo>
                    <a:pt x="2193" y="1184"/>
                  </a:lnTo>
                  <a:lnTo>
                    <a:pt x="2172" y="1191"/>
                  </a:lnTo>
                  <a:lnTo>
                    <a:pt x="2153" y="1199"/>
                  </a:lnTo>
                  <a:lnTo>
                    <a:pt x="2137" y="1210"/>
                  </a:lnTo>
                  <a:lnTo>
                    <a:pt x="2126" y="1222"/>
                  </a:lnTo>
                  <a:lnTo>
                    <a:pt x="2125" y="1225"/>
                  </a:lnTo>
                  <a:lnTo>
                    <a:pt x="2123" y="1227"/>
                  </a:lnTo>
                  <a:lnTo>
                    <a:pt x="2123" y="1232"/>
                  </a:lnTo>
                  <a:lnTo>
                    <a:pt x="2121" y="1238"/>
                  </a:lnTo>
                  <a:lnTo>
                    <a:pt x="2109" y="1239"/>
                  </a:lnTo>
                  <a:lnTo>
                    <a:pt x="2090" y="1246"/>
                  </a:lnTo>
                  <a:lnTo>
                    <a:pt x="2071" y="1253"/>
                  </a:lnTo>
                  <a:lnTo>
                    <a:pt x="2053" y="1262"/>
                  </a:lnTo>
                  <a:lnTo>
                    <a:pt x="2041" y="1267"/>
                  </a:lnTo>
                  <a:lnTo>
                    <a:pt x="2037" y="1280"/>
                  </a:lnTo>
                  <a:lnTo>
                    <a:pt x="2029" y="1280"/>
                  </a:lnTo>
                  <a:lnTo>
                    <a:pt x="2018" y="1278"/>
                  </a:lnTo>
                  <a:lnTo>
                    <a:pt x="2006" y="1274"/>
                  </a:lnTo>
                  <a:lnTo>
                    <a:pt x="1992" y="1269"/>
                  </a:lnTo>
                  <a:lnTo>
                    <a:pt x="1980" y="1267"/>
                  </a:lnTo>
                  <a:lnTo>
                    <a:pt x="1980" y="1257"/>
                  </a:lnTo>
                  <a:lnTo>
                    <a:pt x="1968" y="1248"/>
                  </a:lnTo>
                  <a:lnTo>
                    <a:pt x="1955" y="1239"/>
                  </a:lnTo>
                  <a:lnTo>
                    <a:pt x="1941" y="1234"/>
                  </a:lnTo>
                  <a:lnTo>
                    <a:pt x="1936" y="1236"/>
                  </a:lnTo>
                  <a:lnTo>
                    <a:pt x="1931" y="1236"/>
                  </a:lnTo>
                  <a:lnTo>
                    <a:pt x="1926" y="1238"/>
                  </a:lnTo>
                  <a:lnTo>
                    <a:pt x="1919" y="1238"/>
                  </a:lnTo>
                  <a:lnTo>
                    <a:pt x="1919" y="1205"/>
                  </a:lnTo>
                  <a:lnTo>
                    <a:pt x="1917" y="1178"/>
                  </a:lnTo>
                  <a:lnTo>
                    <a:pt x="1913" y="1154"/>
                  </a:lnTo>
                  <a:lnTo>
                    <a:pt x="1908" y="1129"/>
                  </a:lnTo>
                  <a:lnTo>
                    <a:pt x="1900" y="1103"/>
                  </a:lnTo>
                  <a:lnTo>
                    <a:pt x="1900" y="1075"/>
                  </a:lnTo>
                  <a:lnTo>
                    <a:pt x="1884" y="1068"/>
                  </a:lnTo>
                  <a:lnTo>
                    <a:pt x="1887" y="976"/>
                  </a:lnTo>
                  <a:lnTo>
                    <a:pt x="1894" y="976"/>
                  </a:lnTo>
                  <a:lnTo>
                    <a:pt x="1900" y="974"/>
                  </a:lnTo>
                  <a:lnTo>
                    <a:pt x="1901" y="972"/>
                  </a:lnTo>
                  <a:lnTo>
                    <a:pt x="1905" y="971"/>
                  </a:lnTo>
                  <a:lnTo>
                    <a:pt x="1908" y="971"/>
                  </a:lnTo>
                  <a:lnTo>
                    <a:pt x="1915" y="969"/>
                  </a:lnTo>
                  <a:lnTo>
                    <a:pt x="1917" y="955"/>
                  </a:lnTo>
                  <a:lnTo>
                    <a:pt x="1920" y="944"/>
                  </a:lnTo>
                  <a:lnTo>
                    <a:pt x="1922" y="930"/>
                  </a:lnTo>
                  <a:lnTo>
                    <a:pt x="1934" y="930"/>
                  </a:lnTo>
                  <a:lnTo>
                    <a:pt x="1934" y="922"/>
                  </a:lnTo>
                  <a:lnTo>
                    <a:pt x="1936" y="915"/>
                  </a:lnTo>
                  <a:lnTo>
                    <a:pt x="1938" y="908"/>
                  </a:lnTo>
                  <a:lnTo>
                    <a:pt x="1941" y="903"/>
                  </a:lnTo>
                  <a:lnTo>
                    <a:pt x="1941" y="899"/>
                  </a:lnTo>
                  <a:lnTo>
                    <a:pt x="1954" y="899"/>
                  </a:lnTo>
                  <a:lnTo>
                    <a:pt x="1961" y="876"/>
                  </a:lnTo>
                  <a:lnTo>
                    <a:pt x="1971" y="857"/>
                  </a:lnTo>
                  <a:lnTo>
                    <a:pt x="1980" y="838"/>
                  </a:lnTo>
                  <a:lnTo>
                    <a:pt x="1982" y="826"/>
                  </a:lnTo>
                  <a:lnTo>
                    <a:pt x="1982" y="814"/>
                  </a:lnTo>
                  <a:lnTo>
                    <a:pt x="1983" y="803"/>
                  </a:lnTo>
                  <a:lnTo>
                    <a:pt x="1989" y="801"/>
                  </a:lnTo>
                  <a:lnTo>
                    <a:pt x="1994" y="800"/>
                  </a:lnTo>
                  <a:lnTo>
                    <a:pt x="1997" y="798"/>
                  </a:lnTo>
                  <a:lnTo>
                    <a:pt x="2001" y="796"/>
                  </a:lnTo>
                  <a:lnTo>
                    <a:pt x="2004" y="793"/>
                  </a:lnTo>
                  <a:lnTo>
                    <a:pt x="2006" y="787"/>
                  </a:lnTo>
                  <a:lnTo>
                    <a:pt x="2004" y="784"/>
                  </a:lnTo>
                  <a:lnTo>
                    <a:pt x="2002" y="780"/>
                  </a:lnTo>
                  <a:lnTo>
                    <a:pt x="2002" y="779"/>
                  </a:lnTo>
                  <a:lnTo>
                    <a:pt x="2002" y="775"/>
                  </a:lnTo>
                  <a:lnTo>
                    <a:pt x="2002" y="770"/>
                  </a:lnTo>
                  <a:lnTo>
                    <a:pt x="2001" y="766"/>
                  </a:lnTo>
                  <a:lnTo>
                    <a:pt x="1999" y="761"/>
                  </a:lnTo>
                  <a:lnTo>
                    <a:pt x="1990" y="752"/>
                  </a:lnTo>
                  <a:lnTo>
                    <a:pt x="1980" y="745"/>
                  </a:lnTo>
                  <a:lnTo>
                    <a:pt x="1966" y="738"/>
                  </a:lnTo>
                  <a:lnTo>
                    <a:pt x="1954" y="735"/>
                  </a:lnTo>
                  <a:lnTo>
                    <a:pt x="1943" y="740"/>
                  </a:lnTo>
                  <a:lnTo>
                    <a:pt x="1931" y="742"/>
                  </a:lnTo>
                  <a:lnTo>
                    <a:pt x="1915" y="744"/>
                  </a:lnTo>
                  <a:lnTo>
                    <a:pt x="1903" y="745"/>
                  </a:lnTo>
                  <a:lnTo>
                    <a:pt x="1893" y="761"/>
                  </a:lnTo>
                  <a:lnTo>
                    <a:pt x="1882" y="775"/>
                  </a:lnTo>
                  <a:lnTo>
                    <a:pt x="1872" y="791"/>
                  </a:lnTo>
                  <a:lnTo>
                    <a:pt x="1863" y="808"/>
                  </a:lnTo>
                  <a:lnTo>
                    <a:pt x="1858" y="826"/>
                  </a:lnTo>
                  <a:lnTo>
                    <a:pt x="1858" y="845"/>
                  </a:lnTo>
                  <a:lnTo>
                    <a:pt x="1863" y="847"/>
                  </a:lnTo>
                  <a:lnTo>
                    <a:pt x="1866" y="847"/>
                  </a:lnTo>
                  <a:lnTo>
                    <a:pt x="1870" y="848"/>
                  </a:lnTo>
                  <a:lnTo>
                    <a:pt x="1870" y="850"/>
                  </a:lnTo>
                  <a:lnTo>
                    <a:pt x="1872" y="854"/>
                  </a:lnTo>
                  <a:lnTo>
                    <a:pt x="1872" y="859"/>
                  </a:lnTo>
                  <a:lnTo>
                    <a:pt x="1872" y="864"/>
                  </a:lnTo>
                  <a:lnTo>
                    <a:pt x="1872" y="871"/>
                  </a:lnTo>
                  <a:lnTo>
                    <a:pt x="1868" y="883"/>
                  </a:lnTo>
                  <a:lnTo>
                    <a:pt x="1863" y="897"/>
                  </a:lnTo>
                  <a:lnTo>
                    <a:pt x="1858" y="913"/>
                  </a:lnTo>
                  <a:lnTo>
                    <a:pt x="1851" y="929"/>
                  </a:lnTo>
                  <a:lnTo>
                    <a:pt x="1845" y="943"/>
                  </a:lnTo>
                  <a:lnTo>
                    <a:pt x="1842" y="953"/>
                  </a:lnTo>
                  <a:lnTo>
                    <a:pt x="1830" y="953"/>
                  </a:lnTo>
                  <a:lnTo>
                    <a:pt x="1823" y="969"/>
                  </a:lnTo>
                  <a:lnTo>
                    <a:pt x="1814" y="976"/>
                  </a:lnTo>
                  <a:lnTo>
                    <a:pt x="1807" y="981"/>
                  </a:lnTo>
                  <a:lnTo>
                    <a:pt x="1800" y="986"/>
                  </a:lnTo>
                  <a:lnTo>
                    <a:pt x="1795" y="999"/>
                  </a:lnTo>
                  <a:lnTo>
                    <a:pt x="1800" y="999"/>
                  </a:lnTo>
                  <a:lnTo>
                    <a:pt x="1800" y="1004"/>
                  </a:lnTo>
                  <a:lnTo>
                    <a:pt x="1791" y="1004"/>
                  </a:lnTo>
                  <a:lnTo>
                    <a:pt x="1786" y="1004"/>
                  </a:lnTo>
                  <a:lnTo>
                    <a:pt x="1781" y="1006"/>
                  </a:lnTo>
                  <a:lnTo>
                    <a:pt x="1776" y="1007"/>
                  </a:lnTo>
                  <a:lnTo>
                    <a:pt x="1772" y="1025"/>
                  </a:lnTo>
                  <a:lnTo>
                    <a:pt x="1765" y="1040"/>
                  </a:lnTo>
                  <a:lnTo>
                    <a:pt x="1756" y="1054"/>
                  </a:lnTo>
                  <a:lnTo>
                    <a:pt x="1748" y="1067"/>
                  </a:lnTo>
                  <a:lnTo>
                    <a:pt x="1737" y="1081"/>
                  </a:lnTo>
                  <a:lnTo>
                    <a:pt x="1742" y="1100"/>
                  </a:lnTo>
                  <a:lnTo>
                    <a:pt x="1742" y="1119"/>
                  </a:lnTo>
                  <a:lnTo>
                    <a:pt x="1739" y="1138"/>
                  </a:lnTo>
                  <a:lnTo>
                    <a:pt x="1734" y="1152"/>
                  </a:lnTo>
                  <a:lnTo>
                    <a:pt x="1732" y="1170"/>
                  </a:lnTo>
                  <a:lnTo>
                    <a:pt x="1735" y="1187"/>
                  </a:lnTo>
                  <a:lnTo>
                    <a:pt x="1741" y="1206"/>
                  </a:lnTo>
                  <a:lnTo>
                    <a:pt x="1746" y="1222"/>
                  </a:lnTo>
                  <a:lnTo>
                    <a:pt x="1749" y="1238"/>
                  </a:lnTo>
                  <a:lnTo>
                    <a:pt x="1770" y="1241"/>
                  </a:lnTo>
                  <a:lnTo>
                    <a:pt x="1786" y="1248"/>
                  </a:lnTo>
                  <a:lnTo>
                    <a:pt x="1800" y="1255"/>
                  </a:lnTo>
                  <a:lnTo>
                    <a:pt x="1814" y="1264"/>
                  </a:lnTo>
                  <a:lnTo>
                    <a:pt x="1814" y="1267"/>
                  </a:lnTo>
                  <a:lnTo>
                    <a:pt x="1814" y="1271"/>
                  </a:lnTo>
                  <a:lnTo>
                    <a:pt x="1814" y="1273"/>
                  </a:lnTo>
                  <a:lnTo>
                    <a:pt x="1814" y="1274"/>
                  </a:lnTo>
                  <a:lnTo>
                    <a:pt x="1814" y="1278"/>
                  </a:lnTo>
                  <a:lnTo>
                    <a:pt x="1814" y="1283"/>
                  </a:lnTo>
                  <a:lnTo>
                    <a:pt x="1830" y="1287"/>
                  </a:lnTo>
                  <a:lnTo>
                    <a:pt x="1838" y="1292"/>
                  </a:lnTo>
                  <a:lnTo>
                    <a:pt x="1844" y="1302"/>
                  </a:lnTo>
                  <a:lnTo>
                    <a:pt x="1845" y="1318"/>
                  </a:lnTo>
                  <a:lnTo>
                    <a:pt x="1842" y="1318"/>
                  </a:lnTo>
                  <a:lnTo>
                    <a:pt x="1838" y="1320"/>
                  </a:lnTo>
                  <a:lnTo>
                    <a:pt x="1837" y="1320"/>
                  </a:lnTo>
                  <a:lnTo>
                    <a:pt x="1837" y="1320"/>
                  </a:lnTo>
                  <a:lnTo>
                    <a:pt x="1833" y="1321"/>
                  </a:lnTo>
                  <a:lnTo>
                    <a:pt x="1828" y="1334"/>
                  </a:lnTo>
                  <a:lnTo>
                    <a:pt x="1826" y="1344"/>
                  </a:lnTo>
                  <a:lnTo>
                    <a:pt x="1826" y="1355"/>
                  </a:lnTo>
                  <a:lnTo>
                    <a:pt x="1828" y="1363"/>
                  </a:lnTo>
                  <a:lnTo>
                    <a:pt x="1826" y="1374"/>
                  </a:lnTo>
                  <a:lnTo>
                    <a:pt x="1819" y="1386"/>
                  </a:lnTo>
                  <a:lnTo>
                    <a:pt x="1819" y="1391"/>
                  </a:lnTo>
                  <a:lnTo>
                    <a:pt x="1809" y="1393"/>
                  </a:lnTo>
                  <a:lnTo>
                    <a:pt x="1802" y="1395"/>
                  </a:lnTo>
                  <a:lnTo>
                    <a:pt x="1795" y="1397"/>
                  </a:lnTo>
                  <a:lnTo>
                    <a:pt x="1784" y="1398"/>
                  </a:lnTo>
                  <a:lnTo>
                    <a:pt x="1784" y="1417"/>
                  </a:lnTo>
                  <a:lnTo>
                    <a:pt x="1776" y="1421"/>
                  </a:lnTo>
                  <a:lnTo>
                    <a:pt x="1770" y="1424"/>
                  </a:lnTo>
                  <a:lnTo>
                    <a:pt x="1763" y="1426"/>
                  </a:lnTo>
                  <a:lnTo>
                    <a:pt x="1753" y="1430"/>
                  </a:lnTo>
                  <a:lnTo>
                    <a:pt x="1751" y="1466"/>
                  </a:lnTo>
                  <a:lnTo>
                    <a:pt x="1751" y="1505"/>
                  </a:lnTo>
                  <a:lnTo>
                    <a:pt x="1751" y="1543"/>
                  </a:lnTo>
                  <a:lnTo>
                    <a:pt x="1753" y="1575"/>
                  </a:lnTo>
                  <a:lnTo>
                    <a:pt x="1756" y="1575"/>
                  </a:lnTo>
                  <a:lnTo>
                    <a:pt x="1760" y="1571"/>
                  </a:lnTo>
                  <a:lnTo>
                    <a:pt x="1762" y="1569"/>
                  </a:lnTo>
                  <a:lnTo>
                    <a:pt x="1765" y="1568"/>
                  </a:lnTo>
                  <a:lnTo>
                    <a:pt x="1769" y="1568"/>
                  </a:lnTo>
                  <a:lnTo>
                    <a:pt x="1774" y="1568"/>
                  </a:lnTo>
                  <a:lnTo>
                    <a:pt x="1781" y="1568"/>
                  </a:lnTo>
                  <a:lnTo>
                    <a:pt x="1776" y="1594"/>
                  </a:lnTo>
                  <a:lnTo>
                    <a:pt x="1767" y="1618"/>
                  </a:lnTo>
                  <a:lnTo>
                    <a:pt x="1762" y="1641"/>
                  </a:lnTo>
                  <a:lnTo>
                    <a:pt x="1746" y="1641"/>
                  </a:lnTo>
                  <a:lnTo>
                    <a:pt x="1744" y="1634"/>
                  </a:lnTo>
                  <a:lnTo>
                    <a:pt x="1744" y="1629"/>
                  </a:lnTo>
                  <a:lnTo>
                    <a:pt x="1742" y="1625"/>
                  </a:lnTo>
                  <a:lnTo>
                    <a:pt x="1742" y="1622"/>
                  </a:lnTo>
                  <a:lnTo>
                    <a:pt x="1737" y="1622"/>
                  </a:lnTo>
                  <a:lnTo>
                    <a:pt x="1737" y="1636"/>
                  </a:lnTo>
                  <a:lnTo>
                    <a:pt x="1735" y="1650"/>
                  </a:lnTo>
                  <a:lnTo>
                    <a:pt x="1730" y="1660"/>
                  </a:lnTo>
                  <a:lnTo>
                    <a:pt x="1718" y="1664"/>
                  </a:lnTo>
                  <a:lnTo>
                    <a:pt x="1702" y="1665"/>
                  </a:lnTo>
                  <a:lnTo>
                    <a:pt x="1685" y="1664"/>
                  </a:lnTo>
                  <a:lnTo>
                    <a:pt x="1669" y="1664"/>
                  </a:lnTo>
                  <a:lnTo>
                    <a:pt x="1669" y="1679"/>
                  </a:lnTo>
                  <a:lnTo>
                    <a:pt x="1664" y="1681"/>
                  </a:lnTo>
                  <a:lnTo>
                    <a:pt x="1659" y="1681"/>
                  </a:lnTo>
                  <a:lnTo>
                    <a:pt x="1653" y="1683"/>
                  </a:lnTo>
                  <a:lnTo>
                    <a:pt x="1646" y="1683"/>
                  </a:lnTo>
                  <a:lnTo>
                    <a:pt x="1648" y="1697"/>
                  </a:lnTo>
                  <a:lnTo>
                    <a:pt x="1652" y="1707"/>
                  </a:lnTo>
                  <a:lnTo>
                    <a:pt x="1655" y="1716"/>
                  </a:lnTo>
                  <a:lnTo>
                    <a:pt x="1657" y="1728"/>
                  </a:lnTo>
                  <a:lnTo>
                    <a:pt x="1645" y="1733"/>
                  </a:lnTo>
                  <a:lnTo>
                    <a:pt x="1636" y="1737"/>
                  </a:lnTo>
                  <a:lnTo>
                    <a:pt x="1627" y="1735"/>
                  </a:lnTo>
                  <a:lnTo>
                    <a:pt x="1615" y="1732"/>
                  </a:lnTo>
                  <a:lnTo>
                    <a:pt x="1612" y="1740"/>
                  </a:lnTo>
                  <a:lnTo>
                    <a:pt x="1603" y="1744"/>
                  </a:lnTo>
                  <a:lnTo>
                    <a:pt x="1591" y="1746"/>
                  </a:lnTo>
                  <a:lnTo>
                    <a:pt x="1573" y="1744"/>
                  </a:lnTo>
                  <a:lnTo>
                    <a:pt x="1570" y="1728"/>
                  </a:lnTo>
                  <a:lnTo>
                    <a:pt x="1568" y="1712"/>
                  </a:lnTo>
                  <a:lnTo>
                    <a:pt x="1564" y="1698"/>
                  </a:lnTo>
                  <a:lnTo>
                    <a:pt x="1561" y="1698"/>
                  </a:lnTo>
                  <a:lnTo>
                    <a:pt x="1561" y="1725"/>
                  </a:lnTo>
                  <a:lnTo>
                    <a:pt x="1556" y="1725"/>
                  </a:lnTo>
                  <a:lnTo>
                    <a:pt x="1552" y="1726"/>
                  </a:lnTo>
                  <a:lnTo>
                    <a:pt x="1549" y="1726"/>
                  </a:lnTo>
                  <a:lnTo>
                    <a:pt x="1545" y="1728"/>
                  </a:lnTo>
                  <a:lnTo>
                    <a:pt x="1550" y="1730"/>
                  </a:lnTo>
                  <a:lnTo>
                    <a:pt x="1552" y="1730"/>
                  </a:lnTo>
                  <a:lnTo>
                    <a:pt x="1554" y="1730"/>
                  </a:lnTo>
                  <a:lnTo>
                    <a:pt x="1554" y="1730"/>
                  </a:lnTo>
                  <a:lnTo>
                    <a:pt x="1556" y="1732"/>
                  </a:lnTo>
                  <a:lnTo>
                    <a:pt x="1556" y="1733"/>
                  </a:lnTo>
                  <a:lnTo>
                    <a:pt x="1557" y="1737"/>
                  </a:lnTo>
                  <a:lnTo>
                    <a:pt x="1550" y="1747"/>
                  </a:lnTo>
                  <a:lnTo>
                    <a:pt x="1545" y="1761"/>
                  </a:lnTo>
                  <a:lnTo>
                    <a:pt x="1542" y="1779"/>
                  </a:lnTo>
                  <a:lnTo>
                    <a:pt x="1529" y="1777"/>
                  </a:lnTo>
                  <a:lnTo>
                    <a:pt x="1522" y="1774"/>
                  </a:lnTo>
                  <a:lnTo>
                    <a:pt x="1521" y="1770"/>
                  </a:lnTo>
                  <a:lnTo>
                    <a:pt x="1517" y="1765"/>
                  </a:lnTo>
                  <a:lnTo>
                    <a:pt x="1512" y="1760"/>
                  </a:lnTo>
                  <a:lnTo>
                    <a:pt x="1502" y="1756"/>
                  </a:lnTo>
                  <a:lnTo>
                    <a:pt x="1495" y="1756"/>
                  </a:lnTo>
                  <a:lnTo>
                    <a:pt x="1489" y="1756"/>
                  </a:lnTo>
                  <a:lnTo>
                    <a:pt x="1486" y="1756"/>
                  </a:lnTo>
                  <a:lnTo>
                    <a:pt x="1482" y="1751"/>
                  </a:lnTo>
                  <a:lnTo>
                    <a:pt x="1481" y="1740"/>
                  </a:lnTo>
                  <a:lnTo>
                    <a:pt x="1477" y="1732"/>
                  </a:lnTo>
                  <a:lnTo>
                    <a:pt x="1477" y="1721"/>
                  </a:lnTo>
                  <a:lnTo>
                    <a:pt x="1479" y="1711"/>
                  </a:lnTo>
                  <a:lnTo>
                    <a:pt x="1481" y="1705"/>
                  </a:lnTo>
                  <a:lnTo>
                    <a:pt x="1486" y="1697"/>
                  </a:lnTo>
                  <a:lnTo>
                    <a:pt x="1493" y="1690"/>
                  </a:lnTo>
                  <a:lnTo>
                    <a:pt x="1500" y="1683"/>
                  </a:lnTo>
                  <a:lnTo>
                    <a:pt x="1505" y="1685"/>
                  </a:lnTo>
                  <a:lnTo>
                    <a:pt x="1507" y="1686"/>
                  </a:lnTo>
                  <a:lnTo>
                    <a:pt x="1510" y="1686"/>
                  </a:lnTo>
                  <a:lnTo>
                    <a:pt x="1512" y="1688"/>
                  </a:lnTo>
                  <a:lnTo>
                    <a:pt x="1516" y="1690"/>
                  </a:lnTo>
                  <a:lnTo>
                    <a:pt x="1516" y="1671"/>
                  </a:lnTo>
                  <a:lnTo>
                    <a:pt x="1545" y="1667"/>
                  </a:lnTo>
                  <a:lnTo>
                    <a:pt x="1549" y="1664"/>
                  </a:lnTo>
                  <a:lnTo>
                    <a:pt x="1550" y="1662"/>
                  </a:lnTo>
                  <a:lnTo>
                    <a:pt x="1554" y="1658"/>
                  </a:lnTo>
                  <a:lnTo>
                    <a:pt x="1556" y="1657"/>
                  </a:lnTo>
                  <a:lnTo>
                    <a:pt x="1557" y="1651"/>
                  </a:lnTo>
                  <a:lnTo>
                    <a:pt x="1550" y="1651"/>
                  </a:lnTo>
                  <a:lnTo>
                    <a:pt x="1554" y="1629"/>
                  </a:lnTo>
                  <a:lnTo>
                    <a:pt x="1552" y="1627"/>
                  </a:lnTo>
                  <a:lnTo>
                    <a:pt x="1550" y="1625"/>
                  </a:lnTo>
                  <a:lnTo>
                    <a:pt x="1550" y="1625"/>
                  </a:lnTo>
                  <a:lnTo>
                    <a:pt x="1549" y="1625"/>
                  </a:lnTo>
                  <a:lnTo>
                    <a:pt x="1547" y="1623"/>
                  </a:lnTo>
                  <a:lnTo>
                    <a:pt x="1545" y="1622"/>
                  </a:lnTo>
                  <a:lnTo>
                    <a:pt x="1543" y="1620"/>
                  </a:lnTo>
                  <a:lnTo>
                    <a:pt x="1543" y="1616"/>
                  </a:lnTo>
                  <a:lnTo>
                    <a:pt x="1542" y="1609"/>
                  </a:lnTo>
                  <a:lnTo>
                    <a:pt x="1531" y="1609"/>
                  </a:lnTo>
                  <a:lnTo>
                    <a:pt x="1526" y="1587"/>
                  </a:lnTo>
                  <a:lnTo>
                    <a:pt x="1517" y="1564"/>
                  </a:lnTo>
                  <a:lnTo>
                    <a:pt x="1507" y="1545"/>
                  </a:lnTo>
                  <a:lnTo>
                    <a:pt x="1496" y="1522"/>
                  </a:lnTo>
                  <a:lnTo>
                    <a:pt x="1489" y="1500"/>
                  </a:lnTo>
                  <a:lnTo>
                    <a:pt x="1484" y="1472"/>
                  </a:lnTo>
                  <a:lnTo>
                    <a:pt x="1468" y="1472"/>
                  </a:lnTo>
                  <a:lnTo>
                    <a:pt x="1468" y="1454"/>
                  </a:lnTo>
                  <a:lnTo>
                    <a:pt x="1467" y="1442"/>
                  </a:lnTo>
                  <a:lnTo>
                    <a:pt x="1463" y="1428"/>
                  </a:lnTo>
                  <a:lnTo>
                    <a:pt x="1461" y="1414"/>
                  </a:lnTo>
                  <a:lnTo>
                    <a:pt x="1449" y="1414"/>
                  </a:lnTo>
                  <a:lnTo>
                    <a:pt x="1449" y="1410"/>
                  </a:lnTo>
                  <a:lnTo>
                    <a:pt x="1449" y="1407"/>
                  </a:lnTo>
                  <a:lnTo>
                    <a:pt x="1447" y="1405"/>
                  </a:lnTo>
                  <a:lnTo>
                    <a:pt x="1447" y="1404"/>
                  </a:lnTo>
                  <a:lnTo>
                    <a:pt x="1446" y="1402"/>
                  </a:lnTo>
                  <a:lnTo>
                    <a:pt x="1435" y="1414"/>
                  </a:lnTo>
                  <a:lnTo>
                    <a:pt x="1425" y="1423"/>
                  </a:lnTo>
                  <a:lnTo>
                    <a:pt x="1409" y="1428"/>
                  </a:lnTo>
                  <a:lnTo>
                    <a:pt x="1388" y="1430"/>
                  </a:lnTo>
                  <a:lnTo>
                    <a:pt x="1385" y="1442"/>
                  </a:lnTo>
                  <a:lnTo>
                    <a:pt x="1378" y="1458"/>
                  </a:lnTo>
                  <a:lnTo>
                    <a:pt x="1371" y="1470"/>
                  </a:lnTo>
                  <a:lnTo>
                    <a:pt x="1362" y="1479"/>
                  </a:lnTo>
                  <a:lnTo>
                    <a:pt x="1337" y="1494"/>
                  </a:lnTo>
                  <a:lnTo>
                    <a:pt x="1315" y="1503"/>
                  </a:lnTo>
                  <a:lnTo>
                    <a:pt x="1292" y="1505"/>
                  </a:lnTo>
                  <a:lnTo>
                    <a:pt x="1266" y="1505"/>
                  </a:lnTo>
                  <a:lnTo>
                    <a:pt x="1234" y="1503"/>
                  </a:lnTo>
                  <a:lnTo>
                    <a:pt x="1234" y="1484"/>
                  </a:lnTo>
                  <a:lnTo>
                    <a:pt x="1224" y="1484"/>
                  </a:lnTo>
                  <a:lnTo>
                    <a:pt x="1212" y="1468"/>
                  </a:lnTo>
                  <a:lnTo>
                    <a:pt x="1203" y="1456"/>
                  </a:lnTo>
                  <a:lnTo>
                    <a:pt x="1196" y="1444"/>
                  </a:lnTo>
                  <a:lnTo>
                    <a:pt x="1193" y="1428"/>
                  </a:lnTo>
                  <a:lnTo>
                    <a:pt x="1193" y="1405"/>
                  </a:lnTo>
                  <a:lnTo>
                    <a:pt x="1208" y="1405"/>
                  </a:lnTo>
                  <a:lnTo>
                    <a:pt x="1208" y="1391"/>
                  </a:lnTo>
                  <a:lnTo>
                    <a:pt x="1180" y="1391"/>
                  </a:lnTo>
                  <a:lnTo>
                    <a:pt x="1180" y="1325"/>
                  </a:lnTo>
                  <a:lnTo>
                    <a:pt x="1170" y="1321"/>
                  </a:lnTo>
                  <a:lnTo>
                    <a:pt x="1168" y="1314"/>
                  </a:lnTo>
                  <a:lnTo>
                    <a:pt x="1168" y="1297"/>
                  </a:lnTo>
                  <a:lnTo>
                    <a:pt x="1168" y="1278"/>
                  </a:lnTo>
                  <a:lnTo>
                    <a:pt x="1170" y="1259"/>
                  </a:lnTo>
                  <a:lnTo>
                    <a:pt x="1170" y="1243"/>
                  </a:lnTo>
                  <a:lnTo>
                    <a:pt x="1170" y="1238"/>
                  </a:lnTo>
                  <a:lnTo>
                    <a:pt x="1172" y="1234"/>
                  </a:lnTo>
                  <a:lnTo>
                    <a:pt x="1173" y="1231"/>
                  </a:lnTo>
                  <a:lnTo>
                    <a:pt x="1177" y="1227"/>
                  </a:lnTo>
                  <a:lnTo>
                    <a:pt x="1180" y="1224"/>
                  </a:lnTo>
                  <a:lnTo>
                    <a:pt x="1184" y="1220"/>
                  </a:lnTo>
                  <a:lnTo>
                    <a:pt x="1186" y="1218"/>
                  </a:lnTo>
                  <a:lnTo>
                    <a:pt x="1186" y="1212"/>
                  </a:lnTo>
                  <a:lnTo>
                    <a:pt x="1184" y="1206"/>
                  </a:lnTo>
                  <a:lnTo>
                    <a:pt x="1182" y="1203"/>
                  </a:lnTo>
                  <a:lnTo>
                    <a:pt x="1180" y="1199"/>
                  </a:lnTo>
                  <a:lnTo>
                    <a:pt x="1180" y="1194"/>
                  </a:lnTo>
                  <a:lnTo>
                    <a:pt x="1184" y="1187"/>
                  </a:lnTo>
                  <a:lnTo>
                    <a:pt x="1193" y="1175"/>
                  </a:lnTo>
                  <a:lnTo>
                    <a:pt x="1184" y="1166"/>
                  </a:lnTo>
                  <a:lnTo>
                    <a:pt x="1180" y="1156"/>
                  </a:lnTo>
                  <a:lnTo>
                    <a:pt x="1182" y="1142"/>
                  </a:lnTo>
                  <a:lnTo>
                    <a:pt x="1186" y="1129"/>
                  </a:lnTo>
                  <a:lnTo>
                    <a:pt x="1189" y="1117"/>
                  </a:lnTo>
                  <a:lnTo>
                    <a:pt x="1193" y="1107"/>
                  </a:lnTo>
                  <a:lnTo>
                    <a:pt x="1208" y="1107"/>
                  </a:lnTo>
                  <a:lnTo>
                    <a:pt x="1208" y="1103"/>
                  </a:lnTo>
                  <a:lnTo>
                    <a:pt x="1208" y="1100"/>
                  </a:lnTo>
                  <a:lnTo>
                    <a:pt x="1210" y="1098"/>
                  </a:lnTo>
                  <a:lnTo>
                    <a:pt x="1210" y="1096"/>
                  </a:lnTo>
                  <a:lnTo>
                    <a:pt x="1212" y="1095"/>
                  </a:lnTo>
                  <a:lnTo>
                    <a:pt x="1226" y="1084"/>
                  </a:lnTo>
                  <a:lnTo>
                    <a:pt x="1238" y="1074"/>
                  </a:lnTo>
                  <a:lnTo>
                    <a:pt x="1254" y="1065"/>
                  </a:lnTo>
                  <a:lnTo>
                    <a:pt x="1273" y="1060"/>
                  </a:lnTo>
                  <a:lnTo>
                    <a:pt x="1273" y="1037"/>
                  </a:lnTo>
                  <a:lnTo>
                    <a:pt x="1276" y="1037"/>
                  </a:lnTo>
                  <a:lnTo>
                    <a:pt x="1276" y="1033"/>
                  </a:lnTo>
                  <a:lnTo>
                    <a:pt x="1324" y="1033"/>
                  </a:lnTo>
                  <a:lnTo>
                    <a:pt x="1324" y="1030"/>
                  </a:lnTo>
                  <a:lnTo>
                    <a:pt x="1325" y="1020"/>
                  </a:lnTo>
                  <a:lnTo>
                    <a:pt x="1329" y="1007"/>
                  </a:lnTo>
                  <a:lnTo>
                    <a:pt x="1332" y="993"/>
                  </a:lnTo>
                  <a:lnTo>
                    <a:pt x="1336" y="983"/>
                  </a:lnTo>
                  <a:lnTo>
                    <a:pt x="1339" y="976"/>
                  </a:lnTo>
                  <a:lnTo>
                    <a:pt x="1343" y="974"/>
                  </a:lnTo>
                  <a:lnTo>
                    <a:pt x="1348" y="972"/>
                  </a:lnTo>
                  <a:lnTo>
                    <a:pt x="1355" y="972"/>
                  </a:lnTo>
                  <a:lnTo>
                    <a:pt x="1362" y="972"/>
                  </a:lnTo>
                  <a:lnTo>
                    <a:pt x="1369" y="988"/>
                  </a:lnTo>
                  <a:lnTo>
                    <a:pt x="1374" y="985"/>
                  </a:lnTo>
                  <a:lnTo>
                    <a:pt x="1378" y="983"/>
                  </a:lnTo>
                  <a:lnTo>
                    <a:pt x="1383" y="981"/>
                  </a:lnTo>
                  <a:lnTo>
                    <a:pt x="1388" y="979"/>
                  </a:lnTo>
                  <a:lnTo>
                    <a:pt x="1392" y="967"/>
                  </a:lnTo>
                  <a:lnTo>
                    <a:pt x="1395" y="957"/>
                  </a:lnTo>
                  <a:lnTo>
                    <a:pt x="1400" y="950"/>
                  </a:lnTo>
                  <a:lnTo>
                    <a:pt x="1404" y="939"/>
                  </a:lnTo>
                  <a:lnTo>
                    <a:pt x="1407" y="925"/>
                  </a:lnTo>
                  <a:lnTo>
                    <a:pt x="1420" y="925"/>
                  </a:lnTo>
                  <a:lnTo>
                    <a:pt x="1420" y="920"/>
                  </a:lnTo>
                  <a:lnTo>
                    <a:pt x="1421" y="915"/>
                  </a:lnTo>
                  <a:lnTo>
                    <a:pt x="1423" y="910"/>
                  </a:lnTo>
                  <a:lnTo>
                    <a:pt x="1425" y="906"/>
                  </a:lnTo>
                  <a:lnTo>
                    <a:pt x="1426" y="899"/>
                  </a:lnTo>
                  <a:lnTo>
                    <a:pt x="1444" y="896"/>
                  </a:lnTo>
                  <a:lnTo>
                    <a:pt x="1458" y="892"/>
                  </a:lnTo>
                  <a:lnTo>
                    <a:pt x="1461" y="875"/>
                  </a:lnTo>
                  <a:lnTo>
                    <a:pt x="1467" y="862"/>
                  </a:lnTo>
                  <a:lnTo>
                    <a:pt x="1474" y="855"/>
                  </a:lnTo>
                  <a:lnTo>
                    <a:pt x="1482" y="848"/>
                  </a:lnTo>
                  <a:lnTo>
                    <a:pt x="1489" y="843"/>
                  </a:lnTo>
                  <a:lnTo>
                    <a:pt x="1496" y="834"/>
                  </a:lnTo>
                  <a:lnTo>
                    <a:pt x="1500" y="796"/>
                  </a:lnTo>
                  <a:lnTo>
                    <a:pt x="1510" y="772"/>
                  </a:lnTo>
                  <a:lnTo>
                    <a:pt x="1519" y="745"/>
                  </a:lnTo>
                  <a:lnTo>
                    <a:pt x="1526" y="745"/>
                  </a:lnTo>
                  <a:lnTo>
                    <a:pt x="1531" y="745"/>
                  </a:lnTo>
                  <a:lnTo>
                    <a:pt x="1535" y="744"/>
                  </a:lnTo>
                  <a:lnTo>
                    <a:pt x="1538" y="742"/>
                  </a:lnTo>
                  <a:lnTo>
                    <a:pt x="1522" y="742"/>
                  </a:lnTo>
                  <a:lnTo>
                    <a:pt x="1524" y="719"/>
                  </a:lnTo>
                  <a:lnTo>
                    <a:pt x="1528" y="697"/>
                  </a:lnTo>
                  <a:lnTo>
                    <a:pt x="1535" y="679"/>
                  </a:lnTo>
                  <a:lnTo>
                    <a:pt x="1545" y="665"/>
                  </a:lnTo>
                  <a:lnTo>
                    <a:pt x="1545" y="662"/>
                  </a:lnTo>
                  <a:lnTo>
                    <a:pt x="1554" y="665"/>
                  </a:lnTo>
                  <a:lnTo>
                    <a:pt x="1554" y="662"/>
                  </a:lnTo>
                  <a:lnTo>
                    <a:pt x="1561" y="649"/>
                  </a:lnTo>
                  <a:lnTo>
                    <a:pt x="1568" y="634"/>
                  </a:lnTo>
                  <a:lnTo>
                    <a:pt x="1573" y="620"/>
                  </a:lnTo>
                  <a:lnTo>
                    <a:pt x="1589" y="620"/>
                  </a:lnTo>
                  <a:lnTo>
                    <a:pt x="1585" y="609"/>
                  </a:lnTo>
                  <a:lnTo>
                    <a:pt x="1582" y="602"/>
                  </a:lnTo>
                  <a:lnTo>
                    <a:pt x="1578" y="594"/>
                  </a:lnTo>
                  <a:lnTo>
                    <a:pt x="1577" y="580"/>
                  </a:lnTo>
                  <a:lnTo>
                    <a:pt x="1599" y="576"/>
                  </a:lnTo>
                  <a:lnTo>
                    <a:pt x="1599" y="573"/>
                  </a:lnTo>
                  <a:lnTo>
                    <a:pt x="1599" y="571"/>
                  </a:lnTo>
                  <a:lnTo>
                    <a:pt x="1598" y="569"/>
                  </a:lnTo>
                  <a:lnTo>
                    <a:pt x="1598" y="567"/>
                  </a:lnTo>
                  <a:lnTo>
                    <a:pt x="1596" y="566"/>
                  </a:lnTo>
                  <a:lnTo>
                    <a:pt x="1592" y="564"/>
                  </a:lnTo>
                  <a:lnTo>
                    <a:pt x="1589" y="562"/>
                  </a:lnTo>
                  <a:lnTo>
                    <a:pt x="1584" y="562"/>
                  </a:lnTo>
                  <a:lnTo>
                    <a:pt x="1577" y="562"/>
                  </a:lnTo>
                  <a:lnTo>
                    <a:pt x="1563" y="569"/>
                  </a:lnTo>
                  <a:lnTo>
                    <a:pt x="1543" y="574"/>
                  </a:lnTo>
                  <a:lnTo>
                    <a:pt x="1522" y="576"/>
                  </a:lnTo>
                  <a:lnTo>
                    <a:pt x="1522" y="573"/>
                  </a:lnTo>
                  <a:lnTo>
                    <a:pt x="1524" y="569"/>
                  </a:lnTo>
                  <a:lnTo>
                    <a:pt x="1526" y="564"/>
                  </a:lnTo>
                  <a:lnTo>
                    <a:pt x="1526" y="557"/>
                  </a:lnTo>
                  <a:lnTo>
                    <a:pt x="1526" y="550"/>
                  </a:lnTo>
                  <a:lnTo>
                    <a:pt x="1536" y="546"/>
                  </a:lnTo>
                  <a:lnTo>
                    <a:pt x="1549" y="541"/>
                  </a:lnTo>
                  <a:lnTo>
                    <a:pt x="1561" y="536"/>
                  </a:lnTo>
                  <a:lnTo>
                    <a:pt x="1570" y="531"/>
                  </a:lnTo>
                  <a:lnTo>
                    <a:pt x="1564" y="520"/>
                  </a:lnTo>
                  <a:lnTo>
                    <a:pt x="1561" y="508"/>
                  </a:lnTo>
                  <a:lnTo>
                    <a:pt x="1561" y="492"/>
                  </a:lnTo>
                  <a:lnTo>
                    <a:pt x="1573" y="482"/>
                  </a:lnTo>
                  <a:lnTo>
                    <a:pt x="1584" y="471"/>
                  </a:lnTo>
                  <a:lnTo>
                    <a:pt x="1594" y="461"/>
                  </a:lnTo>
                  <a:lnTo>
                    <a:pt x="1608" y="454"/>
                  </a:lnTo>
                  <a:lnTo>
                    <a:pt x="1627" y="450"/>
                  </a:lnTo>
                  <a:lnTo>
                    <a:pt x="1629" y="468"/>
                  </a:lnTo>
                  <a:lnTo>
                    <a:pt x="1634" y="480"/>
                  </a:lnTo>
                  <a:lnTo>
                    <a:pt x="1641" y="492"/>
                  </a:lnTo>
                  <a:lnTo>
                    <a:pt x="1650" y="492"/>
                  </a:lnTo>
                  <a:lnTo>
                    <a:pt x="1652" y="487"/>
                  </a:lnTo>
                  <a:lnTo>
                    <a:pt x="1653" y="484"/>
                  </a:lnTo>
                  <a:lnTo>
                    <a:pt x="1653" y="482"/>
                  </a:lnTo>
                  <a:lnTo>
                    <a:pt x="1655" y="478"/>
                  </a:lnTo>
                  <a:lnTo>
                    <a:pt x="1657" y="473"/>
                  </a:lnTo>
                  <a:lnTo>
                    <a:pt x="1645" y="471"/>
                  </a:lnTo>
                  <a:lnTo>
                    <a:pt x="1639" y="466"/>
                  </a:lnTo>
                  <a:lnTo>
                    <a:pt x="1638" y="456"/>
                  </a:lnTo>
                  <a:lnTo>
                    <a:pt x="1638" y="442"/>
                  </a:lnTo>
                  <a:lnTo>
                    <a:pt x="1639" y="440"/>
                  </a:lnTo>
                  <a:lnTo>
                    <a:pt x="1639" y="438"/>
                  </a:lnTo>
                  <a:lnTo>
                    <a:pt x="1641" y="437"/>
                  </a:lnTo>
                  <a:lnTo>
                    <a:pt x="1641" y="435"/>
                  </a:lnTo>
                  <a:lnTo>
                    <a:pt x="1641" y="431"/>
                  </a:lnTo>
                  <a:lnTo>
                    <a:pt x="1657" y="424"/>
                  </a:lnTo>
                  <a:lnTo>
                    <a:pt x="1671" y="416"/>
                  </a:lnTo>
                  <a:lnTo>
                    <a:pt x="1683" y="405"/>
                  </a:lnTo>
                  <a:lnTo>
                    <a:pt x="1695" y="396"/>
                  </a:lnTo>
                  <a:lnTo>
                    <a:pt x="1694" y="391"/>
                  </a:lnTo>
                  <a:lnTo>
                    <a:pt x="1694" y="388"/>
                  </a:lnTo>
                  <a:lnTo>
                    <a:pt x="1692" y="382"/>
                  </a:lnTo>
                  <a:lnTo>
                    <a:pt x="1694" y="377"/>
                  </a:lnTo>
                  <a:lnTo>
                    <a:pt x="1695" y="374"/>
                  </a:lnTo>
                  <a:lnTo>
                    <a:pt x="1701" y="370"/>
                  </a:lnTo>
                  <a:lnTo>
                    <a:pt x="1706" y="368"/>
                  </a:lnTo>
                  <a:lnTo>
                    <a:pt x="1711" y="367"/>
                  </a:lnTo>
                  <a:lnTo>
                    <a:pt x="1714" y="365"/>
                  </a:lnTo>
                  <a:lnTo>
                    <a:pt x="1714" y="351"/>
                  </a:lnTo>
                  <a:lnTo>
                    <a:pt x="1737" y="351"/>
                  </a:lnTo>
                  <a:lnTo>
                    <a:pt x="1741" y="356"/>
                  </a:lnTo>
                  <a:lnTo>
                    <a:pt x="1742" y="361"/>
                  </a:lnTo>
                  <a:lnTo>
                    <a:pt x="1746" y="367"/>
                  </a:lnTo>
                  <a:lnTo>
                    <a:pt x="1749" y="374"/>
                  </a:lnTo>
                  <a:lnTo>
                    <a:pt x="1755" y="370"/>
                  </a:lnTo>
                  <a:lnTo>
                    <a:pt x="1758" y="367"/>
                  </a:lnTo>
                  <a:lnTo>
                    <a:pt x="1762" y="363"/>
                  </a:lnTo>
                  <a:lnTo>
                    <a:pt x="1765" y="360"/>
                  </a:lnTo>
                  <a:lnTo>
                    <a:pt x="1769" y="354"/>
                  </a:lnTo>
                  <a:lnTo>
                    <a:pt x="1767" y="351"/>
                  </a:lnTo>
                  <a:lnTo>
                    <a:pt x="1765" y="348"/>
                  </a:lnTo>
                  <a:lnTo>
                    <a:pt x="1765" y="344"/>
                  </a:lnTo>
                  <a:lnTo>
                    <a:pt x="1765" y="339"/>
                  </a:lnTo>
                  <a:lnTo>
                    <a:pt x="1781" y="337"/>
                  </a:lnTo>
                  <a:lnTo>
                    <a:pt x="1791" y="337"/>
                  </a:lnTo>
                  <a:lnTo>
                    <a:pt x="1802" y="335"/>
                  </a:lnTo>
                  <a:lnTo>
                    <a:pt x="1812" y="337"/>
                  </a:lnTo>
                  <a:lnTo>
                    <a:pt x="1826" y="339"/>
                  </a:lnTo>
                  <a:lnTo>
                    <a:pt x="1831" y="325"/>
                  </a:lnTo>
                  <a:lnTo>
                    <a:pt x="1837" y="313"/>
                  </a:lnTo>
                  <a:lnTo>
                    <a:pt x="1844" y="300"/>
                  </a:lnTo>
                  <a:lnTo>
                    <a:pt x="1851" y="288"/>
                  </a:lnTo>
                  <a:lnTo>
                    <a:pt x="1854" y="274"/>
                  </a:lnTo>
                  <a:lnTo>
                    <a:pt x="1858" y="253"/>
                  </a:lnTo>
                  <a:lnTo>
                    <a:pt x="1872" y="253"/>
                  </a:lnTo>
                  <a:lnTo>
                    <a:pt x="1875" y="248"/>
                  </a:lnTo>
                  <a:lnTo>
                    <a:pt x="1877" y="243"/>
                  </a:lnTo>
                  <a:lnTo>
                    <a:pt x="1879" y="239"/>
                  </a:lnTo>
                  <a:lnTo>
                    <a:pt x="1884" y="234"/>
                  </a:lnTo>
                  <a:lnTo>
                    <a:pt x="1896" y="231"/>
                  </a:lnTo>
                  <a:lnTo>
                    <a:pt x="1910" y="234"/>
                  </a:lnTo>
                  <a:lnTo>
                    <a:pt x="1926" y="238"/>
                  </a:lnTo>
                  <a:lnTo>
                    <a:pt x="1938" y="243"/>
                  </a:lnTo>
                  <a:lnTo>
                    <a:pt x="1938" y="220"/>
                  </a:lnTo>
                  <a:lnTo>
                    <a:pt x="1964" y="220"/>
                  </a:lnTo>
                  <a:lnTo>
                    <a:pt x="1992" y="224"/>
                  </a:lnTo>
                  <a:lnTo>
                    <a:pt x="2020" y="227"/>
                  </a:lnTo>
                  <a:lnTo>
                    <a:pt x="2050" y="227"/>
                  </a:lnTo>
                  <a:lnTo>
                    <a:pt x="2057" y="236"/>
                  </a:lnTo>
                  <a:lnTo>
                    <a:pt x="2065" y="245"/>
                  </a:lnTo>
                  <a:lnTo>
                    <a:pt x="2074" y="253"/>
                  </a:lnTo>
                  <a:lnTo>
                    <a:pt x="2081" y="264"/>
                  </a:lnTo>
                  <a:lnTo>
                    <a:pt x="2083" y="278"/>
                  </a:lnTo>
                  <a:lnTo>
                    <a:pt x="2079" y="278"/>
                  </a:lnTo>
                  <a:lnTo>
                    <a:pt x="2079" y="281"/>
                  </a:lnTo>
                  <a:lnTo>
                    <a:pt x="2069" y="281"/>
                  </a:lnTo>
                  <a:lnTo>
                    <a:pt x="2069" y="293"/>
                  </a:lnTo>
                  <a:lnTo>
                    <a:pt x="2062" y="293"/>
                  </a:lnTo>
                  <a:lnTo>
                    <a:pt x="2058" y="295"/>
                  </a:lnTo>
                  <a:lnTo>
                    <a:pt x="2055" y="297"/>
                  </a:lnTo>
                  <a:lnTo>
                    <a:pt x="2051" y="300"/>
                  </a:lnTo>
                  <a:lnTo>
                    <a:pt x="2050" y="304"/>
                  </a:lnTo>
                  <a:lnTo>
                    <a:pt x="2064" y="304"/>
                  </a:lnTo>
                  <a:lnTo>
                    <a:pt x="2078" y="306"/>
                  </a:lnTo>
                  <a:lnTo>
                    <a:pt x="2092" y="304"/>
                  </a:lnTo>
                  <a:lnTo>
                    <a:pt x="2107" y="304"/>
                  </a:lnTo>
                  <a:lnTo>
                    <a:pt x="2107" y="299"/>
                  </a:lnTo>
                  <a:lnTo>
                    <a:pt x="2109" y="293"/>
                  </a:lnTo>
                  <a:lnTo>
                    <a:pt x="2111" y="290"/>
                  </a:lnTo>
                  <a:lnTo>
                    <a:pt x="2111" y="286"/>
                  </a:lnTo>
                  <a:lnTo>
                    <a:pt x="2112" y="283"/>
                  </a:lnTo>
                  <a:lnTo>
                    <a:pt x="2114" y="278"/>
                  </a:lnTo>
                  <a:lnTo>
                    <a:pt x="2126" y="279"/>
                  </a:lnTo>
                  <a:lnTo>
                    <a:pt x="2135" y="281"/>
                  </a:lnTo>
                  <a:lnTo>
                    <a:pt x="2144" y="283"/>
                  </a:lnTo>
                  <a:lnTo>
                    <a:pt x="2156" y="285"/>
                  </a:lnTo>
                  <a:lnTo>
                    <a:pt x="2156" y="311"/>
                  </a:lnTo>
                  <a:lnTo>
                    <a:pt x="2179" y="311"/>
                  </a:lnTo>
                  <a:lnTo>
                    <a:pt x="2181" y="316"/>
                  </a:lnTo>
                  <a:lnTo>
                    <a:pt x="2181" y="318"/>
                  </a:lnTo>
                  <a:lnTo>
                    <a:pt x="2181" y="320"/>
                  </a:lnTo>
                  <a:lnTo>
                    <a:pt x="2181" y="320"/>
                  </a:lnTo>
                  <a:lnTo>
                    <a:pt x="2182" y="321"/>
                  </a:lnTo>
                  <a:lnTo>
                    <a:pt x="2184" y="321"/>
                  </a:lnTo>
                  <a:lnTo>
                    <a:pt x="2188" y="323"/>
                  </a:lnTo>
                  <a:lnTo>
                    <a:pt x="2198" y="318"/>
                  </a:lnTo>
                  <a:lnTo>
                    <a:pt x="2214" y="313"/>
                  </a:lnTo>
                  <a:lnTo>
                    <a:pt x="2233" y="309"/>
                  </a:lnTo>
                  <a:lnTo>
                    <a:pt x="2254" y="309"/>
                  </a:lnTo>
                  <a:lnTo>
                    <a:pt x="2271" y="309"/>
                  </a:lnTo>
                  <a:lnTo>
                    <a:pt x="2287" y="311"/>
                  </a:lnTo>
                  <a:lnTo>
                    <a:pt x="2315" y="321"/>
                  </a:lnTo>
                  <a:lnTo>
                    <a:pt x="2343" y="334"/>
                  </a:lnTo>
                  <a:lnTo>
                    <a:pt x="2367" y="346"/>
                  </a:lnTo>
                  <a:lnTo>
                    <a:pt x="2386" y="351"/>
                  </a:lnTo>
                  <a:lnTo>
                    <a:pt x="2407" y="349"/>
                  </a:lnTo>
                  <a:lnTo>
                    <a:pt x="2425" y="346"/>
                  </a:lnTo>
                  <a:lnTo>
                    <a:pt x="2441" y="346"/>
                  </a:lnTo>
                  <a:lnTo>
                    <a:pt x="2444" y="349"/>
                  </a:lnTo>
                  <a:lnTo>
                    <a:pt x="2448" y="351"/>
                  </a:lnTo>
                  <a:lnTo>
                    <a:pt x="2453" y="356"/>
                  </a:lnTo>
                  <a:lnTo>
                    <a:pt x="2456" y="360"/>
                  </a:lnTo>
                  <a:lnTo>
                    <a:pt x="2460" y="361"/>
                  </a:lnTo>
                  <a:lnTo>
                    <a:pt x="2476" y="365"/>
                  </a:lnTo>
                  <a:lnTo>
                    <a:pt x="2491" y="365"/>
                  </a:lnTo>
                  <a:lnTo>
                    <a:pt x="2495" y="381"/>
                  </a:lnTo>
                  <a:lnTo>
                    <a:pt x="2500" y="389"/>
                  </a:lnTo>
                  <a:lnTo>
                    <a:pt x="2509" y="396"/>
                  </a:lnTo>
                  <a:lnTo>
                    <a:pt x="2516" y="405"/>
                  </a:lnTo>
                  <a:lnTo>
                    <a:pt x="2521" y="416"/>
                  </a:lnTo>
                  <a:lnTo>
                    <a:pt x="2514" y="496"/>
                  </a:lnTo>
                  <a:lnTo>
                    <a:pt x="2500" y="510"/>
                  </a:lnTo>
                  <a:lnTo>
                    <a:pt x="2491" y="526"/>
                  </a:lnTo>
                  <a:lnTo>
                    <a:pt x="2479" y="541"/>
                  </a:lnTo>
                  <a:lnTo>
                    <a:pt x="2463" y="553"/>
                  </a:lnTo>
                  <a:lnTo>
                    <a:pt x="2449" y="557"/>
                  </a:lnTo>
                  <a:lnTo>
                    <a:pt x="2432" y="557"/>
                  </a:lnTo>
                  <a:lnTo>
                    <a:pt x="2416" y="555"/>
                  </a:lnTo>
                  <a:lnTo>
                    <a:pt x="2399" y="557"/>
                  </a:lnTo>
                  <a:lnTo>
                    <a:pt x="2371" y="564"/>
                  </a:lnTo>
                  <a:lnTo>
                    <a:pt x="2346" y="566"/>
                  </a:lnTo>
                  <a:lnTo>
                    <a:pt x="2325" y="566"/>
                  </a:lnTo>
                  <a:lnTo>
                    <a:pt x="2304" y="564"/>
                  </a:lnTo>
                  <a:lnTo>
                    <a:pt x="2282" y="562"/>
                  </a:lnTo>
                  <a:lnTo>
                    <a:pt x="2256" y="562"/>
                  </a:lnTo>
                  <a:lnTo>
                    <a:pt x="2256" y="566"/>
                  </a:lnTo>
                  <a:lnTo>
                    <a:pt x="2268" y="574"/>
                  </a:lnTo>
                  <a:lnTo>
                    <a:pt x="2277" y="583"/>
                  </a:lnTo>
                  <a:lnTo>
                    <a:pt x="2287" y="590"/>
                  </a:lnTo>
                  <a:lnTo>
                    <a:pt x="2301" y="594"/>
                  </a:lnTo>
                  <a:lnTo>
                    <a:pt x="2322" y="595"/>
                  </a:lnTo>
                  <a:lnTo>
                    <a:pt x="2327" y="601"/>
                  </a:lnTo>
                  <a:lnTo>
                    <a:pt x="2331" y="602"/>
                  </a:lnTo>
                  <a:lnTo>
                    <a:pt x="2338" y="606"/>
                  </a:lnTo>
                  <a:lnTo>
                    <a:pt x="2345" y="608"/>
                  </a:lnTo>
                  <a:lnTo>
                    <a:pt x="2348" y="669"/>
                  </a:lnTo>
                  <a:lnTo>
                    <a:pt x="2360" y="669"/>
                  </a:lnTo>
                  <a:lnTo>
                    <a:pt x="2362" y="676"/>
                  </a:lnTo>
                  <a:lnTo>
                    <a:pt x="2364" y="681"/>
                  </a:lnTo>
                  <a:lnTo>
                    <a:pt x="2367" y="684"/>
                  </a:lnTo>
                  <a:lnTo>
                    <a:pt x="2373" y="686"/>
                  </a:lnTo>
                  <a:lnTo>
                    <a:pt x="2380" y="688"/>
                  </a:lnTo>
                  <a:lnTo>
                    <a:pt x="2380" y="695"/>
                  </a:lnTo>
                  <a:lnTo>
                    <a:pt x="2380" y="700"/>
                  </a:lnTo>
                  <a:lnTo>
                    <a:pt x="2381" y="704"/>
                  </a:lnTo>
                  <a:lnTo>
                    <a:pt x="2383" y="707"/>
                  </a:lnTo>
                  <a:lnTo>
                    <a:pt x="2385" y="714"/>
                  </a:lnTo>
                  <a:lnTo>
                    <a:pt x="2388" y="719"/>
                  </a:lnTo>
                  <a:lnTo>
                    <a:pt x="2390" y="723"/>
                  </a:lnTo>
                  <a:lnTo>
                    <a:pt x="2395" y="725"/>
                  </a:lnTo>
                  <a:lnTo>
                    <a:pt x="2400" y="726"/>
                  </a:lnTo>
                  <a:lnTo>
                    <a:pt x="2409" y="726"/>
                  </a:lnTo>
                  <a:lnTo>
                    <a:pt x="2420" y="725"/>
                  </a:lnTo>
                  <a:lnTo>
                    <a:pt x="2430" y="726"/>
                  </a:lnTo>
                  <a:lnTo>
                    <a:pt x="2442" y="730"/>
                  </a:lnTo>
                  <a:lnTo>
                    <a:pt x="2453" y="735"/>
                  </a:lnTo>
                  <a:lnTo>
                    <a:pt x="2453" y="745"/>
                  </a:lnTo>
                  <a:lnTo>
                    <a:pt x="2498" y="745"/>
                  </a:lnTo>
                  <a:lnTo>
                    <a:pt x="2502" y="740"/>
                  </a:lnTo>
                  <a:lnTo>
                    <a:pt x="2505" y="735"/>
                  </a:lnTo>
                  <a:lnTo>
                    <a:pt x="2509" y="732"/>
                  </a:lnTo>
                  <a:lnTo>
                    <a:pt x="2514" y="726"/>
                  </a:lnTo>
                  <a:lnTo>
                    <a:pt x="2510" y="723"/>
                  </a:lnTo>
                  <a:lnTo>
                    <a:pt x="2509" y="718"/>
                  </a:lnTo>
                  <a:lnTo>
                    <a:pt x="2509" y="716"/>
                  </a:lnTo>
                  <a:lnTo>
                    <a:pt x="2507" y="712"/>
                  </a:lnTo>
                  <a:lnTo>
                    <a:pt x="2503" y="711"/>
                  </a:lnTo>
                  <a:lnTo>
                    <a:pt x="2498" y="707"/>
                  </a:lnTo>
                  <a:lnTo>
                    <a:pt x="2493" y="709"/>
                  </a:lnTo>
                  <a:lnTo>
                    <a:pt x="2486" y="711"/>
                  </a:lnTo>
                  <a:lnTo>
                    <a:pt x="2476" y="714"/>
                  </a:lnTo>
                  <a:lnTo>
                    <a:pt x="2463" y="711"/>
                  </a:lnTo>
                  <a:lnTo>
                    <a:pt x="2463" y="711"/>
                  </a:lnTo>
                  <a:lnTo>
                    <a:pt x="2462" y="709"/>
                  </a:lnTo>
                  <a:lnTo>
                    <a:pt x="2458" y="705"/>
                  </a:lnTo>
                  <a:lnTo>
                    <a:pt x="2456" y="702"/>
                  </a:lnTo>
                  <a:lnTo>
                    <a:pt x="2453" y="698"/>
                  </a:lnTo>
                  <a:lnTo>
                    <a:pt x="2451" y="695"/>
                  </a:lnTo>
                  <a:lnTo>
                    <a:pt x="2449" y="693"/>
                  </a:lnTo>
                  <a:lnTo>
                    <a:pt x="2448" y="691"/>
                  </a:lnTo>
                  <a:lnTo>
                    <a:pt x="2444" y="690"/>
                  </a:lnTo>
                  <a:lnTo>
                    <a:pt x="2441" y="690"/>
                  </a:lnTo>
                  <a:lnTo>
                    <a:pt x="2435" y="690"/>
                  </a:lnTo>
                  <a:lnTo>
                    <a:pt x="2432" y="690"/>
                  </a:lnTo>
                  <a:lnTo>
                    <a:pt x="2428" y="688"/>
                  </a:lnTo>
                  <a:lnTo>
                    <a:pt x="2427" y="684"/>
                  </a:lnTo>
                  <a:lnTo>
                    <a:pt x="2427" y="683"/>
                  </a:lnTo>
                  <a:lnTo>
                    <a:pt x="2427" y="677"/>
                  </a:lnTo>
                  <a:lnTo>
                    <a:pt x="2425" y="672"/>
                  </a:lnTo>
                  <a:lnTo>
                    <a:pt x="2425" y="669"/>
                  </a:lnTo>
                  <a:lnTo>
                    <a:pt x="2427" y="656"/>
                  </a:lnTo>
                  <a:lnTo>
                    <a:pt x="2430" y="644"/>
                  </a:lnTo>
                  <a:lnTo>
                    <a:pt x="2434" y="634"/>
                  </a:lnTo>
                  <a:lnTo>
                    <a:pt x="2441" y="632"/>
                  </a:lnTo>
                  <a:lnTo>
                    <a:pt x="2451" y="630"/>
                  </a:lnTo>
                  <a:lnTo>
                    <a:pt x="2463" y="630"/>
                  </a:lnTo>
                  <a:lnTo>
                    <a:pt x="2479" y="639"/>
                  </a:lnTo>
                  <a:lnTo>
                    <a:pt x="2496" y="642"/>
                  </a:lnTo>
                  <a:lnTo>
                    <a:pt x="2516" y="644"/>
                  </a:lnTo>
                  <a:lnTo>
                    <a:pt x="2535" y="644"/>
                  </a:lnTo>
                  <a:lnTo>
                    <a:pt x="2556" y="646"/>
                  </a:lnTo>
                  <a:lnTo>
                    <a:pt x="2558" y="641"/>
                  </a:lnTo>
                  <a:lnTo>
                    <a:pt x="2559" y="637"/>
                  </a:lnTo>
                  <a:lnTo>
                    <a:pt x="2561" y="636"/>
                  </a:lnTo>
                  <a:lnTo>
                    <a:pt x="2563" y="634"/>
                  </a:lnTo>
                  <a:lnTo>
                    <a:pt x="2568" y="630"/>
                  </a:lnTo>
                  <a:lnTo>
                    <a:pt x="2570" y="632"/>
                  </a:lnTo>
                  <a:lnTo>
                    <a:pt x="2572" y="632"/>
                  </a:lnTo>
                  <a:lnTo>
                    <a:pt x="2573" y="634"/>
                  </a:lnTo>
                  <a:lnTo>
                    <a:pt x="2575" y="632"/>
                  </a:lnTo>
                  <a:lnTo>
                    <a:pt x="2578" y="630"/>
                  </a:lnTo>
                  <a:lnTo>
                    <a:pt x="2575" y="627"/>
                  </a:lnTo>
                  <a:lnTo>
                    <a:pt x="2566" y="622"/>
                  </a:lnTo>
                  <a:lnTo>
                    <a:pt x="2558" y="613"/>
                  </a:lnTo>
                  <a:lnTo>
                    <a:pt x="2549" y="604"/>
                  </a:lnTo>
                  <a:lnTo>
                    <a:pt x="2540" y="595"/>
                  </a:lnTo>
                  <a:lnTo>
                    <a:pt x="2537" y="592"/>
                  </a:lnTo>
                  <a:lnTo>
                    <a:pt x="2521" y="592"/>
                  </a:lnTo>
                  <a:lnTo>
                    <a:pt x="2523" y="564"/>
                  </a:lnTo>
                  <a:lnTo>
                    <a:pt x="2526" y="540"/>
                  </a:lnTo>
                  <a:lnTo>
                    <a:pt x="2533" y="519"/>
                  </a:lnTo>
                  <a:lnTo>
                    <a:pt x="2540" y="499"/>
                  </a:lnTo>
                  <a:lnTo>
                    <a:pt x="2549" y="480"/>
                  </a:lnTo>
                  <a:lnTo>
                    <a:pt x="2554" y="459"/>
                  </a:lnTo>
                  <a:lnTo>
                    <a:pt x="2559" y="435"/>
                  </a:lnTo>
                  <a:lnTo>
                    <a:pt x="2575" y="433"/>
                  </a:lnTo>
                  <a:lnTo>
                    <a:pt x="2587" y="431"/>
                  </a:lnTo>
                  <a:lnTo>
                    <a:pt x="2599" y="430"/>
                  </a:lnTo>
                  <a:lnTo>
                    <a:pt x="2612" y="430"/>
                  </a:lnTo>
                  <a:lnTo>
                    <a:pt x="2629" y="435"/>
                  </a:lnTo>
                  <a:lnTo>
                    <a:pt x="2629" y="423"/>
                  </a:lnTo>
                  <a:lnTo>
                    <a:pt x="2620" y="407"/>
                  </a:lnTo>
                  <a:lnTo>
                    <a:pt x="2613" y="388"/>
                  </a:lnTo>
                  <a:lnTo>
                    <a:pt x="2610" y="368"/>
                  </a:lnTo>
                  <a:lnTo>
                    <a:pt x="2594" y="367"/>
                  </a:lnTo>
                  <a:lnTo>
                    <a:pt x="2584" y="363"/>
                  </a:lnTo>
                  <a:lnTo>
                    <a:pt x="2572" y="361"/>
                  </a:lnTo>
                  <a:lnTo>
                    <a:pt x="2570" y="344"/>
                  </a:lnTo>
                  <a:lnTo>
                    <a:pt x="2568" y="325"/>
                  </a:lnTo>
                  <a:lnTo>
                    <a:pt x="2565" y="307"/>
                  </a:lnTo>
                  <a:lnTo>
                    <a:pt x="2559" y="290"/>
                  </a:lnTo>
                  <a:lnTo>
                    <a:pt x="2551" y="278"/>
                  </a:lnTo>
                  <a:lnTo>
                    <a:pt x="2540" y="269"/>
                  </a:lnTo>
                  <a:lnTo>
                    <a:pt x="2530" y="264"/>
                  </a:lnTo>
                  <a:lnTo>
                    <a:pt x="2519" y="262"/>
                  </a:lnTo>
                  <a:lnTo>
                    <a:pt x="2512" y="258"/>
                  </a:lnTo>
                  <a:lnTo>
                    <a:pt x="2505" y="252"/>
                  </a:lnTo>
                  <a:lnTo>
                    <a:pt x="2502" y="239"/>
                  </a:lnTo>
                  <a:lnTo>
                    <a:pt x="2505" y="239"/>
                  </a:lnTo>
                  <a:lnTo>
                    <a:pt x="2505" y="234"/>
                  </a:lnTo>
                  <a:lnTo>
                    <a:pt x="2528" y="232"/>
                  </a:lnTo>
                  <a:lnTo>
                    <a:pt x="2545" y="229"/>
                  </a:lnTo>
                  <a:lnTo>
                    <a:pt x="2561" y="224"/>
                  </a:lnTo>
                  <a:lnTo>
                    <a:pt x="2580" y="218"/>
                  </a:lnTo>
                  <a:lnTo>
                    <a:pt x="2601" y="217"/>
                  </a:lnTo>
                  <a:lnTo>
                    <a:pt x="2610" y="224"/>
                  </a:lnTo>
                  <a:lnTo>
                    <a:pt x="2620" y="229"/>
                  </a:lnTo>
                  <a:lnTo>
                    <a:pt x="2629" y="234"/>
                  </a:lnTo>
                  <a:lnTo>
                    <a:pt x="2638" y="239"/>
                  </a:lnTo>
                  <a:lnTo>
                    <a:pt x="2645" y="246"/>
                  </a:lnTo>
                  <a:lnTo>
                    <a:pt x="2650" y="258"/>
                  </a:lnTo>
                  <a:lnTo>
                    <a:pt x="2652" y="278"/>
                  </a:lnTo>
                  <a:lnTo>
                    <a:pt x="2640" y="278"/>
                  </a:lnTo>
                  <a:lnTo>
                    <a:pt x="2634" y="283"/>
                  </a:lnTo>
                  <a:lnTo>
                    <a:pt x="2631" y="286"/>
                  </a:lnTo>
                  <a:lnTo>
                    <a:pt x="2626" y="293"/>
                  </a:lnTo>
                  <a:lnTo>
                    <a:pt x="2622" y="299"/>
                  </a:lnTo>
                  <a:lnTo>
                    <a:pt x="2619" y="304"/>
                  </a:lnTo>
                  <a:lnTo>
                    <a:pt x="2619" y="311"/>
                  </a:lnTo>
                  <a:lnTo>
                    <a:pt x="2617" y="320"/>
                  </a:lnTo>
                  <a:lnTo>
                    <a:pt x="2636" y="330"/>
                  </a:lnTo>
                  <a:lnTo>
                    <a:pt x="2659" y="339"/>
                  </a:lnTo>
                  <a:lnTo>
                    <a:pt x="2678" y="346"/>
                  </a:lnTo>
                  <a:lnTo>
                    <a:pt x="2685" y="339"/>
                  </a:lnTo>
                  <a:lnTo>
                    <a:pt x="2694" y="334"/>
                  </a:lnTo>
                  <a:lnTo>
                    <a:pt x="2702" y="330"/>
                  </a:lnTo>
                  <a:lnTo>
                    <a:pt x="2709" y="323"/>
                  </a:lnTo>
                  <a:lnTo>
                    <a:pt x="2713" y="309"/>
                  </a:lnTo>
                  <a:lnTo>
                    <a:pt x="2709" y="295"/>
                  </a:lnTo>
                  <a:lnTo>
                    <a:pt x="2704" y="279"/>
                  </a:lnTo>
                  <a:lnTo>
                    <a:pt x="2697" y="264"/>
                  </a:lnTo>
                  <a:lnTo>
                    <a:pt x="2694" y="246"/>
                  </a:lnTo>
                  <a:lnTo>
                    <a:pt x="2704" y="234"/>
                  </a:lnTo>
                  <a:lnTo>
                    <a:pt x="2715" y="217"/>
                  </a:lnTo>
                  <a:lnTo>
                    <a:pt x="2725" y="194"/>
                  </a:lnTo>
                  <a:lnTo>
                    <a:pt x="2736" y="169"/>
                  </a:lnTo>
                  <a:lnTo>
                    <a:pt x="2746" y="145"/>
                  </a:lnTo>
                  <a:lnTo>
                    <a:pt x="2755" y="124"/>
                  </a:lnTo>
                  <a:lnTo>
                    <a:pt x="2767" y="108"/>
                  </a:lnTo>
                  <a:lnTo>
                    <a:pt x="2779" y="100"/>
                  </a:lnTo>
                  <a:lnTo>
                    <a:pt x="2779" y="73"/>
                  </a:lnTo>
                  <a:lnTo>
                    <a:pt x="2784" y="53"/>
                  </a:lnTo>
                  <a:lnTo>
                    <a:pt x="2793" y="33"/>
                  </a:lnTo>
                  <a:lnTo>
                    <a:pt x="2802" y="16"/>
                  </a:lnTo>
                  <a:lnTo>
                    <a:pt x="2805" y="16"/>
                  </a:lnTo>
                  <a:lnTo>
                    <a:pt x="2809" y="47"/>
                  </a:lnTo>
                  <a:lnTo>
                    <a:pt x="2828" y="40"/>
                  </a:lnTo>
                  <a:lnTo>
                    <a:pt x="2842" y="30"/>
                  </a:lnTo>
                  <a:lnTo>
                    <a:pt x="2858" y="19"/>
                  </a:lnTo>
                  <a:lnTo>
                    <a:pt x="2875" y="12"/>
                  </a:lnTo>
                  <a:lnTo>
                    <a:pt x="4287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/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DB57C9B8-B8E1-4424-8645-371C82763B87}"/>
              </a:ext>
            </a:extLst>
          </p:cNvPr>
          <p:cNvGrpSpPr/>
          <p:nvPr/>
        </p:nvGrpSpPr>
        <p:grpSpPr>
          <a:xfrm>
            <a:off x="441815" y="1472606"/>
            <a:ext cx="3168352" cy="966509"/>
            <a:chOff x="441815" y="1472606"/>
            <a:chExt cx="3168352" cy="966509"/>
          </a:xfrm>
        </p:grpSpPr>
        <p:sp>
          <p:nvSpPr>
            <p:cNvPr id="29" name="TextBox 8"/>
            <p:cNvSpPr txBox="1"/>
            <p:nvPr/>
          </p:nvSpPr>
          <p:spPr>
            <a:xfrm>
              <a:off x="441815" y="1792784"/>
              <a:ext cx="316835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30" name="TextBox 9"/>
            <p:cNvSpPr txBox="1"/>
            <p:nvPr/>
          </p:nvSpPr>
          <p:spPr>
            <a:xfrm>
              <a:off x="441815" y="1472606"/>
              <a:ext cx="316835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" name="그룹 2">
            <a:extLst>
              <a:ext uri="{FF2B5EF4-FFF2-40B4-BE49-F238E27FC236}">
                <a16:creationId xmlns:a16="http://schemas.microsoft.com/office/drawing/2014/main" id="{3E217738-8C25-4A0B-AF0A-CA88DFC82225}"/>
              </a:ext>
            </a:extLst>
          </p:cNvPr>
          <p:cNvGrpSpPr/>
          <p:nvPr/>
        </p:nvGrpSpPr>
        <p:grpSpPr>
          <a:xfrm>
            <a:off x="441815" y="2619044"/>
            <a:ext cx="3168352" cy="966509"/>
            <a:chOff x="441815" y="2619044"/>
            <a:chExt cx="3168352" cy="966509"/>
          </a:xfrm>
        </p:grpSpPr>
        <p:sp>
          <p:nvSpPr>
            <p:cNvPr id="27" name="TextBox 11"/>
            <p:cNvSpPr txBox="1"/>
            <p:nvPr/>
          </p:nvSpPr>
          <p:spPr>
            <a:xfrm>
              <a:off x="441815" y="2939222"/>
              <a:ext cx="316835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8" name="TextBox 12"/>
            <p:cNvSpPr txBox="1"/>
            <p:nvPr/>
          </p:nvSpPr>
          <p:spPr>
            <a:xfrm>
              <a:off x="441815" y="2619044"/>
              <a:ext cx="316835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7" name="그룹 6">
            <a:extLst>
              <a:ext uri="{FF2B5EF4-FFF2-40B4-BE49-F238E27FC236}">
                <a16:creationId xmlns:a16="http://schemas.microsoft.com/office/drawing/2014/main" id="{43B4A6AE-EF57-4B86-90FC-6ADEE4E1B1A4}"/>
              </a:ext>
            </a:extLst>
          </p:cNvPr>
          <p:cNvGrpSpPr/>
          <p:nvPr/>
        </p:nvGrpSpPr>
        <p:grpSpPr>
          <a:xfrm>
            <a:off x="441815" y="3765481"/>
            <a:ext cx="3168352" cy="966509"/>
            <a:chOff x="441815" y="3765481"/>
            <a:chExt cx="3168352" cy="966509"/>
          </a:xfrm>
        </p:grpSpPr>
        <p:sp>
          <p:nvSpPr>
            <p:cNvPr id="25" name="TextBox 14"/>
            <p:cNvSpPr txBox="1"/>
            <p:nvPr/>
          </p:nvSpPr>
          <p:spPr>
            <a:xfrm>
              <a:off x="441815" y="4085659"/>
              <a:ext cx="3168352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6" name="TextBox 15"/>
            <p:cNvSpPr txBox="1"/>
            <p:nvPr/>
          </p:nvSpPr>
          <p:spPr>
            <a:xfrm>
              <a:off x="441815" y="3765481"/>
              <a:ext cx="316835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876987" y="1129558"/>
            <a:ext cx="948715" cy="1938526"/>
            <a:chOff x="6869950" y="1107837"/>
            <a:chExt cx="948715" cy="1938526"/>
          </a:xfrm>
        </p:grpSpPr>
        <p:grpSp>
          <p:nvGrpSpPr>
            <p:cNvPr id="21" name="Group 20"/>
            <p:cNvGrpSpPr/>
            <p:nvPr/>
          </p:nvGrpSpPr>
          <p:grpSpPr>
            <a:xfrm>
              <a:off x="6948264" y="1107837"/>
              <a:ext cx="792088" cy="1938526"/>
              <a:chOff x="6948264" y="1107837"/>
              <a:chExt cx="792088" cy="1938526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6948264" y="1107837"/>
                <a:ext cx="792088" cy="792088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>
                <a:off x="7344308" y="1899925"/>
                <a:ext cx="0" cy="1146438"/>
              </a:xfrm>
              <a:prstGeom prst="straightConnector1">
                <a:avLst/>
              </a:prstGeom>
              <a:ln w="25400">
                <a:solidFill>
                  <a:schemeClr val="accent5"/>
                </a:solidFill>
                <a:prstDash val="sysDot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6869950" y="1365381"/>
              <a:ext cx="9487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23053" y="872531"/>
            <a:ext cx="948715" cy="1938526"/>
            <a:chOff x="6869950" y="1107837"/>
            <a:chExt cx="948715" cy="1938526"/>
          </a:xfrm>
        </p:grpSpPr>
        <p:grpSp>
          <p:nvGrpSpPr>
            <p:cNvPr id="17" name="Group 16"/>
            <p:cNvGrpSpPr/>
            <p:nvPr/>
          </p:nvGrpSpPr>
          <p:grpSpPr>
            <a:xfrm>
              <a:off x="6948264" y="1107837"/>
              <a:ext cx="792088" cy="1938526"/>
              <a:chOff x="6948264" y="1107837"/>
              <a:chExt cx="792088" cy="193852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6948264" y="1107837"/>
                <a:ext cx="792088" cy="79208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>
                <a:off x="7344308" y="1899925"/>
                <a:ext cx="0" cy="1146438"/>
              </a:xfrm>
              <a:prstGeom prst="straightConnector1">
                <a:avLst/>
              </a:prstGeom>
              <a:ln w="25400">
                <a:solidFill>
                  <a:schemeClr val="accent1"/>
                </a:solidFill>
                <a:prstDash val="sysDot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26"/>
            <p:cNvSpPr txBox="1"/>
            <p:nvPr/>
          </p:nvSpPr>
          <p:spPr>
            <a:xfrm>
              <a:off x="6869950" y="1365381"/>
              <a:ext cx="9487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006586" y="1952830"/>
            <a:ext cx="948715" cy="1938526"/>
            <a:chOff x="6869950" y="1107837"/>
            <a:chExt cx="948715" cy="1938526"/>
          </a:xfrm>
        </p:grpSpPr>
        <p:grpSp>
          <p:nvGrpSpPr>
            <p:cNvPr id="13" name="Group 12"/>
            <p:cNvGrpSpPr/>
            <p:nvPr/>
          </p:nvGrpSpPr>
          <p:grpSpPr>
            <a:xfrm>
              <a:off x="6948264" y="1107837"/>
              <a:ext cx="792088" cy="1938526"/>
              <a:chOff x="6948264" y="1107837"/>
              <a:chExt cx="792088" cy="1938526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6948264" y="1107837"/>
                <a:ext cx="792088" cy="792088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 dirty="0"/>
              </a:p>
            </p:txBody>
          </p:sp>
          <p:cxnSp>
            <p:nvCxnSpPr>
              <p:cNvPr id="16" name="Straight Arrow Connector 15"/>
              <p:cNvCxnSpPr/>
              <p:nvPr/>
            </p:nvCxnSpPr>
            <p:spPr>
              <a:xfrm>
                <a:off x="7344308" y="1899925"/>
                <a:ext cx="0" cy="1146438"/>
              </a:xfrm>
              <a:prstGeom prst="straightConnector1">
                <a:avLst/>
              </a:prstGeom>
              <a:ln w="25400">
                <a:solidFill>
                  <a:schemeClr val="accent3"/>
                </a:solidFill>
                <a:prstDash val="sysDot"/>
                <a:tailEnd type="oval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36"/>
            <p:cNvSpPr txBox="1"/>
            <p:nvPr/>
          </p:nvSpPr>
          <p:spPr>
            <a:xfrm>
              <a:off x="6869950" y="1365381"/>
              <a:ext cx="9487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2457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364976" y="4011910"/>
            <a:ext cx="2467164" cy="712619"/>
            <a:chOff x="1062658" y="3986014"/>
            <a:chExt cx="1728192" cy="712619"/>
          </a:xfrm>
        </p:grpSpPr>
        <p:sp>
          <p:nvSpPr>
            <p:cNvPr id="13" name="TextBox 12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62658" y="4236968"/>
              <a:ext cx="1728192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065276" y="4011910"/>
            <a:ext cx="2467164" cy="712619"/>
            <a:chOff x="1062658" y="3986014"/>
            <a:chExt cx="1728192" cy="712619"/>
          </a:xfrm>
        </p:grpSpPr>
        <p:sp>
          <p:nvSpPr>
            <p:cNvPr id="16" name="TextBox 15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2658" y="4236968"/>
              <a:ext cx="1728192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64676" y="4011910"/>
            <a:ext cx="2467164" cy="712619"/>
            <a:chOff x="1062658" y="3986014"/>
            <a:chExt cx="1728192" cy="712619"/>
          </a:xfrm>
        </p:grpSpPr>
        <p:sp>
          <p:nvSpPr>
            <p:cNvPr id="19" name="TextBox 18"/>
            <p:cNvSpPr txBox="1"/>
            <p:nvPr/>
          </p:nvSpPr>
          <p:spPr>
            <a:xfrm>
              <a:off x="1062658" y="3986014"/>
              <a:ext cx="172819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62658" y="4236968"/>
              <a:ext cx="1728192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2D37A46-5503-4257-9EB1-39A01A2C1D0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97A1AB02-3DF4-40C9-8934-A6BA139FF2CC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DE5F7EFB-19E2-4EF7-A222-187ED4CD74AE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</p:spTree>
    <p:extLst>
      <p:ext uri="{BB962C8B-B14F-4D97-AF65-F5344CB8AC3E}">
        <p14:creationId xmlns:p14="http://schemas.microsoft.com/office/powerpoint/2010/main" val="453776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297281" y="1464333"/>
            <a:ext cx="2469911" cy="3168410"/>
            <a:chOff x="3326226" y="1131591"/>
            <a:chExt cx="2736302" cy="3510138"/>
          </a:xfrm>
        </p:grpSpPr>
        <p:sp>
          <p:nvSpPr>
            <p:cNvPr id="24" name="Parallelogram 23"/>
            <p:cNvSpPr/>
            <p:nvPr/>
          </p:nvSpPr>
          <p:spPr>
            <a:xfrm rot="16200000" flipH="1">
              <a:off x="3391077" y="2834373"/>
              <a:ext cx="1742505" cy="1872208"/>
            </a:xfrm>
            <a:prstGeom prst="parallelogram">
              <a:avLst>
                <a:gd name="adj" fmla="val 6072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25" name="Parallelogram 24"/>
            <p:cNvSpPr/>
            <p:nvPr/>
          </p:nvSpPr>
          <p:spPr>
            <a:xfrm rot="5400000" flipH="1" flipV="1">
              <a:off x="4010302" y="2391727"/>
              <a:ext cx="1368154" cy="1008115"/>
            </a:xfrm>
            <a:prstGeom prst="parallelogram">
              <a:avLst>
                <a:gd name="adj" fmla="val 69427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26" name="Parallelogram 25"/>
            <p:cNvSpPr/>
            <p:nvPr/>
          </p:nvSpPr>
          <p:spPr>
            <a:xfrm rot="16200000" flipH="1">
              <a:off x="4255171" y="1066740"/>
              <a:ext cx="1742505" cy="1872208"/>
            </a:xfrm>
            <a:prstGeom prst="parallelogram">
              <a:avLst>
                <a:gd name="adj" fmla="val 6072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5164673" y="3023037"/>
            <a:ext cx="755335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0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4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5803943" y="1415399"/>
            <a:ext cx="755335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0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4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526830" y="3926043"/>
            <a:ext cx="755335" cy="70788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0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40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6559277" y="1245330"/>
            <a:ext cx="2146125" cy="1048024"/>
            <a:chOff x="803640" y="3362835"/>
            <a:chExt cx="2059657" cy="1048024"/>
          </a:xfrm>
        </p:grpSpPr>
        <p:sp>
          <p:nvSpPr>
            <p:cNvPr id="22" name="TextBox 1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920008" y="2852968"/>
            <a:ext cx="2146125" cy="1048024"/>
            <a:chOff x="803640" y="3362835"/>
            <a:chExt cx="2059657" cy="1048024"/>
          </a:xfrm>
        </p:grpSpPr>
        <p:sp>
          <p:nvSpPr>
            <p:cNvPr id="20" name="TextBox 1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1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38598" y="3755974"/>
            <a:ext cx="2146125" cy="1048024"/>
            <a:chOff x="803640" y="3362835"/>
            <a:chExt cx="2059657" cy="1048024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B9F108DA-B945-4DDE-8DC0-2C033BC4A53A}"/>
              </a:ext>
            </a:extLst>
          </p:cNvPr>
          <p:cNvGrpSpPr/>
          <p:nvPr/>
        </p:nvGrpSpPr>
        <p:grpSpPr>
          <a:xfrm>
            <a:off x="467173" y="1050595"/>
            <a:ext cx="3504380" cy="2099068"/>
            <a:chOff x="467173" y="1050595"/>
            <a:chExt cx="3504380" cy="2099068"/>
          </a:xfrm>
        </p:grpSpPr>
        <p:sp>
          <p:nvSpPr>
            <p:cNvPr id="13" name="TextBox 19"/>
            <p:cNvSpPr txBox="1"/>
            <p:nvPr/>
          </p:nvSpPr>
          <p:spPr>
            <a:xfrm>
              <a:off x="467173" y="1395337"/>
              <a:ext cx="3504380" cy="1754326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You can simply impress your audience and add a unique zing and appeal to your Presentations. </a:t>
              </a:r>
            </a:p>
          </p:txBody>
        </p:sp>
        <p:sp>
          <p:nvSpPr>
            <p:cNvPr id="14" name="TextBox 20"/>
            <p:cNvSpPr txBox="1"/>
            <p:nvPr/>
          </p:nvSpPr>
          <p:spPr>
            <a:xfrm>
              <a:off x="467173" y="1050595"/>
              <a:ext cx="3504380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" name="Rectangle 9"/>
          <p:cNvSpPr/>
          <p:nvPr/>
        </p:nvSpPr>
        <p:spPr>
          <a:xfrm>
            <a:off x="4579629" y="3042207"/>
            <a:ext cx="292306" cy="27362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" name="Donut 24"/>
          <p:cNvSpPr/>
          <p:nvPr/>
        </p:nvSpPr>
        <p:spPr>
          <a:xfrm>
            <a:off x="5296828" y="1745951"/>
            <a:ext cx="343349" cy="34614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Rounded Rectangle 7"/>
          <p:cNvSpPr/>
          <p:nvPr/>
        </p:nvSpPr>
        <p:spPr>
          <a:xfrm>
            <a:off x="3405556" y="4026316"/>
            <a:ext cx="348786" cy="3009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2253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Infographic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35844" y="1415008"/>
            <a:ext cx="4714875" cy="3028950"/>
            <a:chOff x="800099" y="1247775"/>
            <a:chExt cx="4714875" cy="30289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Freeform 19"/>
            <p:cNvSpPr/>
            <p:nvPr/>
          </p:nvSpPr>
          <p:spPr>
            <a:xfrm>
              <a:off x="800099" y="1247775"/>
              <a:ext cx="4714875" cy="3028950"/>
            </a:xfrm>
            <a:custGeom>
              <a:avLst/>
              <a:gdLst>
                <a:gd name="connsiteX0" fmla="*/ 0 w 4724400"/>
                <a:gd name="connsiteY0" fmla="*/ 3000375 h 3000375"/>
                <a:gd name="connsiteX1" fmla="*/ 28575 w 4724400"/>
                <a:gd name="connsiteY1" fmla="*/ 0 h 3000375"/>
                <a:gd name="connsiteX2" fmla="*/ 4724400 w 4724400"/>
                <a:gd name="connsiteY2" fmla="*/ 19050 h 3000375"/>
                <a:gd name="connsiteX3" fmla="*/ 2838450 w 4724400"/>
                <a:gd name="connsiteY3" fmla="*/ 1514475 h 3000375"/>
                <a:gd name="connsiteX0" fmla="*/ 0 w 4714875"/>
                <a:gd name="connsiteY0" fmla="*/ 3028950 h 3028950"/>
                <a:gd name="connsiteX1" fmla="*/ 28575 w 4714875"/>
                <a:gd name="connsiteY1" fmla="*/ 28575 h 3028950"/>
                <a:gd name="connsiteX2" fmla="*/ 4714875 w 4714875"/>
                <a:gd name="connsiteY2" fmla="*/ 0 h 3028950"/>
                <a:gd name="connsiteX3" fmla="*/ 2838450 w 4714875"/>
                <a:gd name="connsiteY3" fmla="*/ 1543050 h 3028950"/>
                <a:gd name="connsiteX0" fmla="*/ 0 w 4714875"/>
                <a:gd name="connsiteY0" fmla="*/ 3028950 h 3028950"/>
                <a:gd name="connsiteX1" fmla="*/ 0 w 4714875"/>
                <a:gd name="connsiteY1" fmla="*/ 28575 h 3028950"/>
                <a:gd name="connsiteX2" fmla="*/ 4714875 w 4714875"/>
                <a:gd name="connsiteY2" fmla="*/ 0 h 3028950"/>
                <a:gd name="connsiteX3" fmla="*/ 2838450 w 4714875"/>
                <a:gd name="connsiteY3" fmla="*/ 1543050 h 3028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14875" h="3028950">
                  <a:moveTo>
                    <a:pt x="0" y="3028950"/>
                  </a:moveTo>
                  <a:lnTo>
                    <a:pt x="0" y="28575"/>
                  </a:lnTo>
                  <a:lnTo>
                    <a:pt x="4714875" y="0"/>
                  </a:lnTo>
                  <a:lnTo>
                    <a:pt x="2838450" y="1543050"/>
                  </a:lnTo>
                </a:path>
              </a:pathLst>
            </a:custGeom>
            <a:ln w="38100">
              <a:solidFill>
                <a:schemeClr val="accent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21" name="Isosceles Triangle 20"/>
            <p:cNvSpPr/>
            <p:nvPr/>
          </p:nvSpPr>
          <p:spPr>
            <a:xfrm rot="14109534">
              <a:off x="3397316" y="2717887"/>
              <a:ext cx="286380" cy="246879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 rot="10800000">
            <a:off x="3393281" y="1415007"/>
            <a:ext cx="4714875" cy="3028950"/>
            <a:chOff x="800099" y="1247775"/>
            <a:chExt cx="4714875" cy="30289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8" name="Freeform 17"/>
            <p:cNvSpPr/>
            <p:nvPr/>
          </p:nvSpPr>
          <p:spPr>
            <a:xfrm>
              <a:off x="800099" y="1247775"/>
              <a:ext cx="4714875" cy="3028950"/>
            </a:xfrm>
            <a:custGeom>
              <a:avLst/>
              <a:gdLst>
                <a:gd name="connsiteX0" fmla="*/ 0 w 4724400"/>
                <a:gd name="connsiteY0" fmla="*/ 3000375 h 3000375"/>
                <a:gd name="connsiteX1" fmla="*/ 28575 w 4724400"/>
                <a:gd name="connsiteY1" fmla="*/ 0 h 3000375"/>
                <a:gd name="connsiteX2" fmla="*/ 4724400 w 4724400"/>
                <a:gd name="connsiteY2" fmla="*/ 19050 h 3000375"/>
                <a:gd name="connsiteX3" fmla="*/ 2838450 w 4724400"/>
                <a:gd name="connsiteY3" fmla="*/ 1514475 h 3000375"/>
                <a:gd name="connsiteX0" fmla="*/ 0 w 4714875"/>
                <a:gd name="connsiteY0" fmla="*/ 3028950 h 3028950"/>
                <a:gd name="connsiteX1" fmla="*/ 28575 w 4714875"/>
                <a:gd name="connsiteY1" fmla="*/ 28575 h 3028950"/>
                <a:gd name="connsiteX2" fmla="*/ 4714875 w 4714875"/>
                <a:gd name="connsiteY2" fmla="*/ 0 h 3028950"/>
                <a:gd name="connsiteX3" fmla="*/ 2838450 w 4714875"/>
                <a:gd name="connsiteY3" fmla="*/ 1543050 h 3028950"/>
                <a:gd name="connsiteX0" fmla="*/ 0 w 4714875"/>
                <a:gd name="connsiteY0" fmla="*/ 3028950 h 3028950"/>
                <a:gd name="connsiteX1" fmla="*/ 0 w 4714875"/>
                <a:gd name="connsiteY1" fmla="*/ 28575 h 3028950"/>
                <a:gd name="connsiteX2" fmla="*/ 4714875 w 4714875"/>
                <a:gd name="connsiteY2" fmla="*/ 0 h 3028950"/>
                <a:gd name="connsiteX3" fmla="*/ 2838450 w 4714875"/>
                <a:gd name="connsiteY3" fmla="*/ 1543050 h 3028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14875" h="3028950">
                  <a:moveTo>
                    <a:pt x="0" y="3028950"/>
                  </a:moveTo>
                  <a:lnTo>
                    <a:pt x="0" y="28575"/>
                  </a:lnTo>
                  <a:lnTo>
                    <a:pt x="4714875" y="0"/>
                  </a:lnTo>
                  <a:lnTo>
                    <a:pt x="2838450" y="1543050"/>
                  </a:lnTo>
                </a:path>
              </a:pathLst>
            </a:custGeom>
            <a:ln w="381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sp>
          <p:nvSpPr>
            <p:cNvPr id="19" name="Isosceles Triangle 18"/>
            <p:cNvSpPr/>
            <p:nvPr/>
          </p:nvSpPr>
          <p:spPr>
            <a:xfrm rot="14109534">
              <a:off x="3397316" y="2717887"/>
              <a:ext cx="286380" cy="246879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</p:grpSp>
      <p:sp>
        <p:nvSpPr>
          <p:cNvPr id="8" name="TextBox 13"/>
          <p:cNvSpPr txBox="1"/>
          <p:nvPr/>
        </p:nvSpPr>
        <p:spPr>
          <a:xfrm>
            <a:off x="1883321" y="2467818"/>
            <a:ext cx="111171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54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5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4"/>
          <p:cNvSpPr txBox="1"/>
          <p:nvPr/>
        </p:nvSpPr>
        <p:spPr>
          <a:xfrm>
            <a:off x="6209134" y="2467816"/>
            <a:ext cx="111171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54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5400" b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97149" y="1584857"/>
            <a:ext cx="3230835" cy="991073"/>
            <a:chOff x="5076056" y="2073670"/>
            <a:chExt cx="3504380" cy="991073"/>
          </a:xfrm>
        </p:grpSpPr>
        <p:sp>
          <p:nvSpPr>
            <p:cNvPr id="16" name="TextBox 16"/>
            <p:cNvSpPr txBox="1"/>
            <p:nvPr/>
          </p:nvSpPr>
          <p:spPr>
            <a:xfrm>
              <a:off x="5076056" y="2418412"/>
              <a:ext cx="35043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17" name="TextBox 17"/>
            <p:cNvSpPr txBox="1"/>
            <p:nvPr/>
          </p:nvSpPr>
          <p:spPr>
            <a:xfrm>
              <a:off x="5076056" y="2073670"/>
              <a:ext cx="350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759449" y="3314946"/>
            <a:ext cx="3230835" cy="991073"/>
            <a:chOff x="5076056" y="2073670"/>
            <a:chExt cx="3504380" cy="991073"/>
          </a:xfrm>
        </p:grpSpPr>
        <p:sp>
          <p:nvSpPr>
            <p:cNvPr id="14" name="TextBox 19"/>
            <p:cNvSpPr txBox="1"/>
            <p:nvPr/>
          </p:nvSpPr>
          <p:spPr>
            <a:xfrm>
              <a:off x="5076056" y="2418412"/>
              <a:ext cx="35043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15" name="TextBox 20"/>
            <p:cNvSpPr txBox="1"/>
            <p:nvPr/>
          </p:nvSpPr>
          <p:spPr>
            <a:xfrm>
              <a:off x="5076056" y="2073670"/>
              <a:ext cx="35043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Block Arc 14"/>
          <p:cNvSpPr/>
          <p:nvPr/>
        </p:nvSpPr>
        <p:spPr>
          <a:xfrm rot="16200000">
            <a:off x="6525656" y="1727989"/>
            <a:ext cx="614804" cy="61520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Parallelogram 15"/>
          <p:cNvSpPr/>
          <p:nvPr/>
        </p:nvSpPr>
        <p:spPr>
          <a:xfrm rot="16200000">
            <a:off x="2134505" y="3514689"/>
            <a:ext cx="648788" cy="702290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5069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572000" y="0"/>
            <a:ext cx="0" cy="1563638"/>
          </a:xfrm>
          <a:prstGeom prst="line">
            <a:avLst/>
          </a:prstGeom>
          <a:ln w="254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537584" y="4011910"/>
            <a:ext cx="0" cy="1131590"/>
          </a:xfrm>
          <a:prstGeom prst="line">
            <a:avLst/>
          </a:prstGeom>
          <a:ln w="25400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"/>
          <p:cNvSpPr txBox="1">
            <a:spLocks/>
          </p:cNvSpPr>
          <p:nvPr/>
        </p:nvSpPr>
        <p:spPr>
          <a:xfrm>
            <a:off x="4788024" y="186691"/>
            <a:ext cx="2760779" cy="1376947"/>
          </a:xfrm>
          <a:prstGeom prst="rect">
            <a:avLst/>
          </a:prstGeom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563678" y="2046689"/>
            <a:ext cx="3320690" cy="2277545"/>
            <a:chOff x="3017860" y="4363106"/>
            <a:chExt cx="1654564" cy="2277545"/>
          </a:xfrm>
        </p:grpSpPr>
        <p:sp>
          <p:nvSpPr>
            <p:cNvPr id="14" name="TextBox 13"/>
            <p:cNvSpPr txBox="1"/>
            <p:nvPr/>
          </p:nvSpPr>
          <p:spPr>
            <a:xfrm>
              <a:off x="3017860" y="4701659"/>
              <a:ext cx="1654564" cy="19389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17860" y="4363106"/>
              <a:ext cx="1648143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colors.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A948269-FA05-401F-B51D-6934ABA1C00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8121958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882157" y="1366503"/>
            <a:ext cx="4045518" cy="3312368"/>
            <a:chOff x="2217738" y="944563"/>
            <a:chExt cx="8032750" cy="6577013"/>
          </a:xfrm>
          <a:solidFill>
            <a:schemeClr val="bg1">
              <a:lumMod val="85000"/>
            </a:schemeClr>
          </a:solidFill>
        </p:grpSpPr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2217738" y="2614613"/>
              <a:ext cx="8032750" cy="4906963"/>
            </a:xfrm>
            <a:custGeom>
              <a:avLst/>
              <a:gdLst>
                <a:gd name="T0" fmla="*/ 4549 w 5060"/>
                <a:gd name="T1" fmla="*/ 1931 h 3091"/>
                <a:gd name="T2" fmla="*/ 4280 w 5060"/>
                <a:gd name="T3" fmla="*/ 1728 h 3091"/>
                <a:gd name="T4" fmla="*/ 20 w 5060"/>
                <a:gd name="T5" fmla="*/ 1848 h 3091"/>
                <a:gd name="T6" fmla="*/ 2866 w 5060"/>
                <a:gd name="T7" fmla="*/ 1097 h 3091"/>
                <a:gd name="T8" fmla="*/ 2382 w 5060"/>
                <a:gd name="T9" fmla="*/ 826 h 3091"/>
                <a:gd name="T10" fmla="*/ 2680 w 5060"/>
                <a:gd name="T11" fmla="*/ 917 h 3091"/>
                <a:gd name="T12" fmla="*/ 2533 w 5060"/>
                <a:gd name="T13" fmla="*/ 773 h 3091"/>
                <a:gd name="T14" fmla="*/ 2753 w 5060"/>
                <a:gd name="T15" fmla="*/ 477 h 3091"/>
                <a:gd name="T16" fmla="*/ 1384 w 5060"/>
                <a:gd name="T17" fmla="*/ 98 h 3091"/>
                <a:gd name="T18" fmla="*/ 1933 w 5060"/>
                <a:gd name="T19" fmla="*/ 311 h 3091"/>
                <a:gd name="T20" fmla="*/ 1911 w 5060"/>
                <a:gd name="T21" fmla="*/ 57 h 3091"/>
                <a:gd name="T22" fmla="*/ 2469 w 5060"/>
                <a:gd name="T23" fmla="*/ 24 h 3091"/>
                <a:gd name="T24" fmla="*/ 2140 w 5060"/>
                <a:gd name="T25" fmla="*/ 320 h 3091"/>
                <a:gd name="T26" fmla="*/ 2353 w 5060"/>
                <a:gd name="T27" fmla="*/ 511 h 3091"/>
                <a:gd name="T28" fmla="*/ 2433 w 5060"/>
                <a:gd name="T29" fmla="*/ 368 h 3091"/>
                <a:gd name="T30" fmla="*/ 2549 w 5060"/>
                <a:gd name="T31" fmla="*/ 720 h 3091"/>
                <a:gd name="T32" fmla="*/ 2328 w 5060"/>
                <a:gd name="T33" fmla="*/ 1037 h 3091"/>
                <a:gd name="T34" fmla="*/ 2246 w 5060"/>
                <a:gd name="T35" fmla="*/ 1542 h 3091"/>
                <a:gd name="T36" fmla="*/ 2640 w 5060"/>
                <a:gd name="T37" fmla="*/ 1724 h 3091"/>
                <a:gd name="T38" fmla="*/ 3069 w 5060"/>
                <a:gd name="T39" fmla="*/ 1968 h 3091"/>
                <a:gd name="T40" fmla="*/ 3240 w 5060"/>
                <a:gd name="T41" fmla="*/ 1860 h 3091"/>
                <a:gd name="T42" fmla="*/ 3209 w 5060"/>
                <a:gd name="T43" fmla="*/ 1488 h 3091"/>
                <a:gd name="T44" fmla="*/ 3044 w 5060"/>
                <a:gd name="T45" fmla="*/ 1191 h 3091"/>
                <a:gd name="T46" fmla="*/ 3180 w 5060"/>
                <a:gd name="T47" fmla="*/ 897 h 3091"/>
                <a:gd name="T48" fmla="*/ 3457 w 5060"/>
                <a:gd name="T49" fmla="*/ 1071 h 3091"/>
                <a:gd name="T50" fmla="*/ 3733 w 5060"/>
                <a:gd name="T51" fmla="*/ 900 h 3091"/>
                <a:gd name="T52" fmla="*/ 4131 w 5060"/>
                <a:gd name="T53" fmla="*/ 1093 h 3091"/>
                <a:gd name="T54" fmla="*/ 4488 w 5060"/>
                <a:gd name="T55" fmla="*/ 1140 h 3091"/>
                <a:gd name="T56" fmla="*/ 4633 w 5060"/>
                <a:gd name="T57" fmla="*/ 1360 h 3091"/>
                <a:gd name="T58" fmla="*/ 4920 w 5060"/>
                <a:gd name="T59" fmla="*/ 1393 h 3091"/>
                <a:gd name="T60" fmla="*/ 4948 w 5060"/>
                <a:gd name="T61" fmla="*/ 1464 h 3091"/>
                <a:gd name="T62" fmla="*/ 4793 w 5060"/>
                <a:gd name="T63" fmla="*/ 1608 h 3091"/>
                <a:gd name="T64" fmla="*/ 4546 w 5060"/>
                <a:gd name="T65" fmla="*/ 1380 h 3091"/>
                <a:gd name="T66" fmla="*/ 4260 w 5060"/>
                <a:gd name="T67" fmla="*/ 1668 h 3091"/>
                <a:gd name="T68" fmla="*/ 4069 w 5060"/>
                <a:gd name="T69" fmla="*/ 1920 h 3091"/>
                <a:gd name="T70" fmla="*/ 4149 w 5060"/>
                <a:gd name="T71" fmla="*/ 1868 h 3091"/>
                <a:gd name="T72" fmla="*/ 4489 w 5060"/>
                <a:gd name="T73" fmla="*/ 2029 h 3091"/>
                <a:gd name="T74" fmla="*/ 4709 w 5060"/>
                <a:gd name="T75" fmla="*/ 1844 h 3091"/>
                <a:gd name="T76" fmla="*/ 4553 w 5060"/>
                <a:gd name="T77" fmla="*/ 2340 h 3091"/>
                <a:gd name="T78" fmla="*/ 4417 w 5060"/>
                <a:gd name="T79" fmla="*/ 2204 h 3091"/>
                <a:gd name="T80" fmla="*/ 4089 w 5060"/>
                <a:gd name="T81" fmla="*/ 2268 h 3091"/>
                <a:gd name="T82" fmla="*/ 3920 w 5060"/>
                <a:gd name="T83" fmla="*/ 2540 h 3091"/>
                <a:gd name="T84" fmla="*/ 3589 w 5060"/>
                <a:gd name="T85" fmla="*/ 2868 h 3091"/>
                <a:gd name="T86" fmla="*/ 3395 w 5060"/>
                <a:gd name="T87" fmla="*/ 3049 h 3091"/>
                <a:gd name="T88" fmla="*/ 3462 w 5060"/>
                <a:gd name="T89" fmla="*/ 2684 h 3091"/>
                <a:gd name="T90" fmla="*/ 3053 w 5060"/>
                <a:gd name="T91" fmla="*/ 2540 h 3091"/>
                <a:gd name="T92" fmla="*/ 2573 w 5060"/>
                <a:gd name="T93" fmla="*/ 2628 h 3091"/>
                <a:gd name="T94" fmla="*/ 2046 w 5060"/>
                <a:gd name="T95" fmla="*/ 2624 h 3091"/>
                <a:gd name="T96" fmla="*/ 700 w 5060"/>
                <a:gd name="T97" fmla="*/ 2508 h 3091"/>
                <a:gd name="T98" fmla="*/ 348 w 5060"/>
                <a:gd name="T99" fmla="*/ 2438 h 3091"/>
                <a:gd name="T100" fmla="*/ 244 w 5060"/>
                <a:gd name="T101" fmla="*/ 1964 h 3091"/>
                <a:gd name="T102" fmla="*/ 260 w 5060"/>
                <a:gd name="T103" fmla="*/ 1617 h 3091"/>
                <a:gd name="T104" fmla="*/ 57 w 5060"/>
                <a:gd name="T105" fmla="*/ 1024 h 3091"/>
                <a:gd name="T106" fmla="*/ 173 w 5060"/>
                <a:gd name="T107" fmla="*/ 637 h 3091"/>
                <a:gd name="T108" fmla="*/ 426 w 5060"/>
                <a:gd name="T109" fmla="*/ 260 h 3091"/>
                <a:gd name="T110" fmla="*/ 689 w 5060"/>
                <a:gd name="T111" fmla="*/ 228 h 3091"/>
                <a:gd name="T112" fmla="*/ 1069 w 5060"/>
                <a:gd name="T113" fmla="*/ 317 h 3091"/>
                <a:gd name="T114" fmla="*/ 1349 w 5060"/>
                <a:gd name="T115" fmla="*/ 504 h 3091"/>
                <a:gd name="T116" fmla="*/ 1629 w 5060"/>
                <a:gd name="T117" fmla="*/ 717 h 3091"/>
                <a:gd name="T118" fmla="*/ 1600 w 5060"/>
                <a:gd name="T119" fmla="*/ 580 h 3091"/>
                <a:gd name="T120" fmla="*/ 1986 w 5060"/>
                <a:gd name="T121" fmla="*/ 651 h 3091"/>
                <a:gd name="T122" fmla="*/ 2069 w 5060"/>
                <a:gd name="T123" fmla="*/ 620 h 3091"/>
                <a:gd name="T124" fmla="*/ 2028 w 5060"/>
                <a:gd name="T125" fmla="*/ 298 h 3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060" h="3091">
                  <a:moveTo>
                    <a:pt x="3317" y="2666"/>
                  </a:moveTo>
                  <a:lnTo>
                    <a:pt x="3333" y="2668"/>
                  </a:lnTo>
                  <a:lnTo>
                    <a:pt x="3337" y="2677"/>
                  </a:lnTo>
                  <a:lnTo>
                    <a:pt x="3346" y="2677"/>
                  </a:lnTo>
                  <a:lnTo>
                    <a:pt x="3346" y="2682"/>
                  </a:lnTo>
                  <a:lnTo>
                    <a:pt x="3348" y="2686"/>
                  </a:lnTo>
                  <a:lnTo>
                    <a:pt x="3348" y="2691"/>
                  </a:lnTo>
                  <a:lnTo>
                    <a:pt x="3349" y="2697"/>
                  </a:lnTo>
                  <a:lnTo>
                    <a:pt x="3349" y="2704"/>
                  </a:lnTo>
                  <a:lnTo>
                    <a:pt x="3346" y="2704"/>
                  </a:lnTo>
                  <a:lnTo>
                    <a:pt x="3346" y="2708"/>
                  </a:lnTo>
                  <a:lnTo>
                    <a:pt x="3304" y="2711"/>
                  </a:lnTo>
                  <a:lnTo>
                    <a:pt x="3257" y="2713"/>
                  </a:lnTo>
                  <a:lnTo>
                    <a:pt x="3257" y="2691"/>
                  </a:lnTo>
                  <a:lnTo>
                    <a:pt x="3268" y="2686"/>
                  </a:lnTo>
                  <a:lnTo>
                    <a:pt x="3282" y="2678"/>
                  </a:lnTo>
                  <a:lnTo>
                    <a:pt x="3298" y="2669"/>
                  </a:lnTo>
                  <a:lnTo>
                    <a:pt x="3317" y="2666"/>
                  </a:lnTo>
                  <a:close/>
                  <a:moveTo>
                    <a:pt x="349" y="2217"/>
                  </a:moveTo>
                  <a:lnTo>
                    <a:pt x="355" y="2237"/>
                  </a:lnTo>
                  <a:lnTo>
                    <a:pt x="358" y="2258"/>
                  </a:lnTo>
                  <a:lnTo>
                    <a:pt x="366" y="2280"/>
                  </a:lnTo>
                  <a:lnTo>
                    <a:pt x="369" y="2280"/>
                  </a:lnTo>
                  <a:lnTo>
                    <a:pt x="369" y="2297"/>
                  </a:lnTo>
                  <a:lnTo>
                    <a:pt x="373" y="2297"/>
                  </a:lnTo>
                  <a:lnTo>
                    <a:pt x="373" y="2233"/>
                  </a:lnTo>
                  <a:lnTo>
                    <a:pt x="349" y="2217"/>
                  </a:lnTo>
                  <a:close/>
                  <a:moveTo>
                    <a:pt x="4029" y="2160"/>
                  </a:moveTo>
                  <a:lnTo>
                    <a:pt x="4029" y="2173"/>
                  </a:lnTo>
                  <a:lnTo>
                    <a:pt x="4033" y="2173"/>
                  </a:lnTo>
                  <a:lnTo>
                    <a:pt x="4033" y="2160"/>
                  </a:lnTo>
                  <a:lnTo>
                    <a:pt x="4029" y="2160"/>
                  </a:lnTo>
                  <a:close/>
                  <a:moveTo>
                    <a:pt x="273" y="2137"/>
                  </a:moveTo>
                  <a:lnTo>
                    <a:pt x="273" y="2140"/>
                  </a:lnTo>
                  <a:lnTo>
                    <a:pt x="277" y="2140"/>
                  </a:lnTo>
                  <a:lnTo>
                    <a:pt x="277" y="2144"/>
                  </a:lnTo>
                  <a:lnTo>
                    <a:pt x="282" y="2148"/>
                  </a:lnTo>
                  <a:lnTo>
                    <a:pt x="286" y="2149"/>
                  </a:lnTo>
                  <a:lnTo>
                    <a:pt x="289" y="2151"/>
                  </a:lnTo>
                  <a:lnTo>
                    <a:pt x="295" y="2155"/>
                  </a:lnTo>
                  <a:lnTo>
                    <a:pt x="300" y="2157"/>
                  </a:lnTo>
                  <a:lnTo>
                    <a:pt x="300" y="2144"/>
                  </a:lnTo>
                  <a:lnTo>
                    <a:pt x="297" y="2144"/>
                  </a:lnTo>
                  <a:lnTo>
                    <a:pt x="293" y="2140"/>
                  </a:lnTo>
                  <a:lnTo>
                    <a:pt x="288" y="2138"/>
                  </a:lnTo>
                  <a:lnTo>
                    <a:pt x="282" y="2137"/>
                  </a:lnTo>
                  <a:lnTo>
                    <a:pt x="273" y="2137"/>
                  </a:lnTo>
                  <a:close/>
                  <a:moveTo>
                    <a:pt x="4549" y="1931"/>
                  </a:moveTo>
                  <a:lnTo>
                    <a:pt x="4573" y="1931"/>
                  </a:lnTo>
                  <a:lnTo>
                    <a:pt x="4577" y="1988"/>
                  </a:lnTo>
                  <a:lnTo>
                    <a:pt x="4542" y="1995"/>
                  </a:lnTo>
                  <a:lnTo>
                    <a:pt x="4509" y="2004"/>
                  </a:lnTo>
                  <a:lnTo>
                    <a:pt x="4489" y="2004"/>
                  </a:lnTo>
                  <a:lnTo>
                    <a:pt x="4478" y="2008"/>
                  </a:lnTo>
                  <a:lnTo>
                    <a:pt x="4464" y="2013"/>
                  </a:lnTo>
                  <a:lnTo>
                    <a:pt x="4449" y="2013"/>
                  </a:lnTo>
                  <a:lnTo>
                    <a:pt x="4449" y="2008"/>
                  </a:lnTo>
                  <a:lnTo>
                    <a:pt x="4429" y="2004"/>
                  </a:lnTo>
                  <a:lnTo>
                    <a:pt x="4426" y="1964"/>
                  </a:lnTo>
                  <a:lnTo>
                    <a:pt x="4449" y="1964"/>
                  </a:lnTo>
                  <a:lnTo>
                    <a:pt x="4449" y="1971"/>
                  </a:lnTo>
                  <a:lnTo>
                    <a:pt x="4455" y="1975"/>
                  </a:lnTo>
                  <a:lnTo>
                    <a:pt x="4460" y="1978"/>
                  </a:lnTo>
                  <a:lnTo>
                    <a:pt x="4466" y="1982"/>
                  </a:lnTo>
                  <a:lnTo>
                    <a:pt x="4469" y="1988"/>
                  </a:lnTo>
                  <a:lnTo>
                    <a:pt x="4480" y="1980"/>
                  </a:lnTo>
                  <a:lnTo>
                    <a:pt x="4480" y="1977"/>
                  </a:lnTo>
                  <a:lnTo>
                    <a:pt x="4497" y="1971"/>
                  </a:lnTo>
                  <a:lnTo>
                    <a:pt x="4500" y="1964"/>
                  </a:lnTo>
                  <a:lnTo>
                    <a:pt x="4513" y="1964"/>
                  </a:lnTo>
                  <a:lnTo>
                    <a:pt x="4513" y="1960"/>
                  </a:lnTo>
                  <a:lnTo>
                    <a:pt x="4520" y="1960"/>
                  </a:lnTo>
                  <a:lnTo>
                    <a:pt x="4526" y="1953"/>
                  </a:lnTo>
                  <a:lnTo>
                    <a:pt x="4531" y="1949"/>
                  </a:lnTo>
                  <a:lnTo>
                    <a:pt x="4535" y="1948"/>
                  </a:lnTo>
                  <a:lnTo>
                    <a:pt x="4538" y="1948"/>
                  </a:lnTo>
                  <a:lnTo>
                    <a:pt x="4542" y="1946"/>
                  </a:lnTo>
                  <a:lnTo>
                    <a:pt x="4544" y="1944"/>
                  </a:lnTo>
                  <a:lnTo>
                    <a:pt x="4548" y="1938"/>
                  </a:lnTo>
                  <a:lnTo>
                    <a:pt x="4549" y="1931"/>
                  </a:lnTo>
                  <a:close/>
                  <a:moveTo>
                    <a:pt x="4420" y="1668"/>
                  </a:moveTo>
                  <a:lnTo>
                    <a:pt x="4420" y="1688"/>
                  </a:lnTo>
                  <a:lnTo>
                    <a:pt x="4417" y="1700"/>
                  </a:lnTo>
                  <a:lnTo>
                    <a:pt x="4409" y="1708"/>
                  </a:lnTo>
                  <a:lnTo>
                    <a:pt x="4398" y="1715"/>
                  </a:lnTo>
                  <a:lnTo>
                    <a:pt x="4386" y="1720"/>
                  </a:lnTo>
                  <a:lnTo>
                    <a:pt x="4373" y="1720"/>
                  </a:lnTo>
                  <a:lnTo>
                    <a:pt x="4373" y="1724"/>
                  </a:lnTo>
                  <a:lnTo>
                    <a:pt x="4360" y="1724"/>
                  </a:lnTo>
                  <a:lnTo>
                    <a:pt x="4360" y="1728"/>
                  </a:lnTo>
                  <a:lnTo>
                    <a:pt x="4349" y="1728"/>
                  </a:lnTo>
                  <a:lnTo>
                    <a:pt x="4349" y="1733"/>
                  </a:lnTo>
                  <a:lnTo>
                    <a:pt x="4340" y="1733"/>
                  </a:lnTo>
                  <a:lnTo>
                    <a:pt x="4340" y="1737"/>
                  </a:lnTo>
                  <a:lnTo>
                    <a:pt x="4280" y="1733"/>
                  </a:lnTo>
                  <a:lnTo>
                    <a:pt x="4280" y="1728"/>
                  </a:lnTo>
                  <a:lnTo>
                    <a:pt x="4240" y="1733"/>
                  </a:lnTo>
                  <a:lnTo>
                    <a:pt x="4240" y="1708"/>
                  </a:lnTo>
                  <a:lnTo>
                    <a:pt x="4253" y="1700"/>
                  </a:lnTo>
                  <a:lnTo>
                    <a:pt x="4253" y="1697"/>
                  </a:lnTo>
                  <a:lnTo>
                    <a:pt x="4289" y="1688"/>
                  </a:lnTo>
                  <a:lnTo>
                    <a:pt x="4289" y="1684"/>
                  </a:lnTo>
                  <a:lnTo>
                    <a:pt x="4297" y="1684"/>
                  </a:lnTo>
                  <a:lnTo>
                    <a:pt x="4300" y="1677"/>
                  </a:lnTo>
                  <a:lnTo>
                    <a:pt x="4317" y="1677"/>
                  </a:lnTo>
                  <a:lnTo>
                    <a:pt x="4348" y="1669"/>
                  </a:lnTo>
                  <a:lnTo>
                    <a:pt x="4384" y="1668"/>
                  </a:lnTo>
                  <a:lnTo>
                    <a:pt x="4420" y="1668"/>
                  </a:lnTo>
                  <a:close/>
                  <a:moveTo>
                    <a:pt x="37" y="1631"/>
                  </a:moveTo>
                  <a:lnTo>
                    <a:pt x="66" y="1631"/>
                  </a:lnTo>
                  <a:lnTo>
                    <a:pt x="69" y="1640"/>
                  </a:lnTo>
                  <a:lnTo>
                    <a:pt x="80" y="1640"/>
                  </a:lnTo>
                  <a:lnTo>
                    <a:pt x="80" y="1648"/>
                  </a:lnTo>
                  <a:lnTo>
                    <a:pt x="89" y="1648"/>
                  </a:lnTo>
                  <a:lnTo>
                    <a:pt x="91" y="1655"/>
                  </a:lnTo>
                  <a:lnTo>
                    <a:pt x="95" y="1660"/>
                  </a:lnTo>
                  <a:lnTo>
                    <a:pt x="98" y="1666"/>
                  </a:lnTo>
                  <a:lnTo>
                    <a:pt x="100" y="1673"/>
                  </a:lnTo>
                  <a:lnTo>
                    <a:pt x="129" y="1673"/>
                  </a:lnTo>
                  <a:lnTo>
                    <a:pt x="129" y="1677"/>
                  </a:lnTo>
                  <a:lnTo>
                    <a:pt x="133" y="1677"/>
                  </a:lnTo>
                  <a:lnTo>
                    <a:pt x="133" y="1708"/>
                  </a:lnTo>
                  <a:lnTo>
                    <a:pt x="129" y="1708"/>
                  </a:lnTo>
                  <a:lnTo>
                    <a:pt x="129" y="1717"/>
                  </a:lnTo>
                  <a:lnTo>
                    <a:pt x="120" y="1720"/>
                  </a:lnTo>
                  <a:lnTo>
                    <a:pt x="120" y="1728"/>
                  </a:lnTo>
                  <a:lnTo>
                    <a:pt x="117" y="1728"/>
                  </a:lnTo>
                  <a:lnTo>
                    <a:pt x="117" y="1737"/>
                  </a:lnTo>
                  <a:lnTo>
                    <a:pt x="93" y="1757"/>
                  </a:lnTo>
                  <a:lnTo>
                    <a:pt x="93" y="1764"/>
                  </a:lnTo>
                  <a:lnTo>
                    <a:pt x="89" y="1764"/>
                  </a:lnTo>
                  <a:lnTo>
                    <a:pt x="89" y="1804"/>
                  </a:lnTo>
                  <a:lnTo>
                    <a:pt x="86" y="1804"/>
                  </a:lnTo>
                  <a:lnTo>
                    <a:pt x="86" y="1813"/>
                  </a:lnTo>
                  <a:lnTo>
                    <a:pt x="69" y="1824"/>
                  </a:lnTo>
                  <a:lnTo>
                    <a:pt x="73" y="1897"/>
                  </a:lnTo>
                  <a:lnTo>
                    <a:pt x="37" y="1897"/>
                  </a:lnTo>
                  <a:lnTo>
                    <a:pt x="33" y="1884"/>
                  </a:lnTo>
                  <a:lnTo>
                    <a:pt x="29" y="1884"/>
                  </a:lnTo>
                  <a:lnTo>
                    <a:pt x="29" y="1877"/>
                  </a:lnTo>
                  <a:lnTo>
                    <a:pt x="26" y="1877"/>
                  </a:lnTo>
                  <a:lnTo>
                    <a:pt x="26" y="1860"/>
                  </a:lnTo>
                  <a:lnTo>
                    <a:pt x="20" y="1860"/>
                  </a:lnTo>
                  <a:lnTo>
                    <a:pt x="20" y="1848"/>
                  </a:lnTo>
                  <a:lnTo>
                    <a:pt x="17" y="1848"/>
                  </a:lnTo>
                  <a:lnTo>
                    <a:pt x="17" y="1828"/>
                  </a:lnTo>
                  <a:lnTo>
                    <a:pt x="13" y="1828"/>
                  </a:lnTo>
                  <a:lnTo>
                    <a:pt x="13" y="1777"/>
                  </a:lnTo>
                  <a:lnTo>
                    <a:pt x="17" y="1777"/>
                  </a:lnTo>
                  <a:lnTo>
                    <a:pt x="20" y="1708"/>
                  </a:lnTo>
                  <a:lnTo>
                    <a:pt x="17" y="1708"/>
                  </a:lnTo>
                  <a:lnTo>
                    <a:pt x="17" y="1688"/>
                  </a:lnTo>
                  <a:lnTo>
                    <a:pt x="20" y="1669"/>
                  </a:lnTo>
                  <a:lnTo>
                    <a:pt x="26" y="1657"/>
                  </a:lnTo>
                  <a:lnTo>
                    <a:pt x="26" y="1640"/>
                  </a:lnTo>
                  <a:lnTo>
                    <a:pt x="37" y="1637"/>
                  </a:lnTo>
                  <a:lnTo>
                    <a:pt x="37" y="1631"/>
                  </a:lnTo>
                  <a:close/>
                  <a:moveTo>
                    <a:pt x="4260" y="1148"/>
                  </a:moveTo>
                  <a:lnTo>
                    <a:pt x="4260" y="1151"/>
                  </a:lnTo>
                  <a:lnTo>
                    <a:pt x="4253" y="1164"/>
                  </a:lnTo>
                  <a:lnTo>
                    <a:pt x="4246" y="1177"/>
                  </a:lnTo>
                  <a:lnTo>
                    <a:pt x="4240" y="1193"/>
                  </a:lnTo>
                  <a:lnTo>
                    <a:pt x="4237" y="1193"/>
                  </a:lnTo>
                  <a:lnTo>
                    <a:pt x="4237" y="1220"/>
                  </a:lnTo>
                  <a:lnTo>
                    <a:pt x="4229" y="1224"/>
                  </a:lnTo>
                  <a:lnTo>
                    <a:pt x="4226" y="1260"/>
                  </a:lnTo>
                  <a:lnTo>
                    <a:pt x="4237" y="1257"/>
                  </a:lnTo>
                  <a:lnTo>
                    <a:pt x="4266" y="1148"/>
                  </a:lnTo>
                  <a:lnTo>
                    <a:pt x="4260" y="1148"/>
                  </a:lnTo>
                  <a:close/>
                  <a:moveTo>
                    <a:pt x="2229" y="1028"/>
                  </a:moveTo>
                  <a:lnTo>
                    <a:pt x="2231" y="1029"/>
                  </a:lnTo>
                  <a:lnTo>
                    <a:pt x="2231" y="1031"/>
                  </a:lnTo>
                  <a:lnTo>
                    <a:pt x="2231" y="1031"/>
                  </a:lnTo>
                  <a:lnTo>
                    <a:pt x="2233" y="1031"/>
                  </a:lnTo>
                  <a:lnTo>
                    <a:pt x="2235" y="1031"/>
                  </a:lnTo>
                  <a:lnTo>
                    <a:pt x="2237" y="1033"/>
                  </a:lnTo>
                  <a:lnTo>
                    <a:pt x="2235" y="1031"/>
                  </a:lnTo>
                  <a:lnTo>
                    <a:pt x="2235" y="1029"/>
                  </a:lnTo>
                  <a:lnTo>
                    <a:pt x="2235" y="1029"/>
                  </a:lnTo>
                  <a:lnTo>
                    <a:pt x="2233" y="1029"/>
                  </a:lnTo>
                  <a:lnTo>
                    <a:pt x="2231" y="1029"/>
                  </a:lnTo>
                  <a:lnTo>
                    <a:pt x="2229" y="1028"/>
                  </a:lnTo>
                  <a:close/>
                  <a:moveTo>
                    <a:pt x="2886" y="1017"/>
                  </a:moveTo>
                  <a:lnTo>
                    <a:pt x="2886" y="1020"/>
                  </a:lnTo>
                  <a:lnTo>
                    <a:pt x="2889" y="1020"/>
                  </a:lnTo>
                  <a:lnTo>
                    <a:pt x="2891" y="1058"/>
                  </a:lnTo>
                  <a:lnTo>
                    <a:pt x="2893" y="1100"/>
                  </a:lnTo>
                  <a:lnTo>
                    <a:pt x="2886" y="1100"/>
                  </a:lnTo>
                  <a:lnTo>
                    <a:pt x="2880" y="1098"/>
                  </a:lnTo>
                  <a:lnTo>
                    <a:pt x="2875" y="1098"/>
                  </a:lnTo>
                  <a:lnTo>
                    <a:pt x="2871" y="1097"/>
                  </a:lnTo>
                  <a:lnTo>
                    <a:pt x="2866" y="1097"/>
                  </a:lnTo>
                  <a:lnTo>
                    <a:pt x="2858" y="1073"/>
                  </a:lnTo>
                  <a:lnTo>
                    <a:pt x="2855" y="1049"/>
                  </a:lnTo>
                  <a:lnTo>
                    <a:pt x="2853" y="1020"/>
                  </a:lnTo>
                  <a:lnTo>
                    <a:pt x="2868" y="1017"/>
                  </a:lnTo>
                  <a:lnTo>
                    <a:pt x="2886" y="1017"/>
                  </a:lnTo>
                  <a:close/>
                  <a:moveTo>
                    <a:pt x="2720" y="1004"/>
                  </a:moveTo>
                  <a:lnTo>
                    <a:pt x="2749" y="1004"/>
                  </a:lnTo>
                  <a:lnTo>
                    <a:pt x="2753" y="1037"/>
                  </a:lnTo>
                  <a:lnTo>
                    <a:pt x="2749" y="1037"/>
                  </a:lnTo>
                  <a:lnTo>
                    <a:pt x="2749" y="1044"/>
                  </a:lnTo>
                  <a:lnTo>
                    <a:pt x="2746" y="1044"/>
                  </a:lnTo>
                  <a:lnTo>
                    <a:pt x="2746" y="1057"/>
                  </a:lnTo>
                  <a:lnTo>
                    <a:pt x="2740" y="1057"/>
                  </a:lnTo>
                  <a:lnTo>
                    <a:pt x="2740" y="1064"/>
                  </a:lnTo>
                  <a:lnTo>
                    <a:pt x="2737" y="1064"/>
                  </a:lnTo>
                  <a:lnTo>
                    <a:pt x="2737" y="1080"/>
                  </a:lnTo>
                  <a:lnTo>
                    <a:pt x="2726" y="1088"/>
                  </a:lnTo>
                  <a:lnTo>
                    <a:pt x="2726" y="1097"/>
                  </a:lnTo>
                  <a:lnTo>
                    <a:pt x="2720" y="1097"/>
                  </a:lnTo>
                  <a:lnTo>
                    <a:pt x="2717" y="1104"/>
                  </a:lnTo>
                  <a:lnTo>
                    <a:pt x="2697" y="1104"/>
                  </a:lnTo>
                  <a:lnTo>
                    <a:pt x="2697" y="1033"/>
                  </a:lnTo>
                  <a:lnTo>
                    <a:pt x="2700" y="1033"/>
                  </a:lnTo>
                  <a:lnTo>
                    <a:pt x="2706" y="1026"/>
                  </a:lnTo>
                  <a:lnTo>
                    <a:pt x="2709" y="1020"/>
                  </a:lnTo>
                  <a:lnTo>
                    <a:pt x="2715" y="1017"/>
                  </a:lnTo>
                  <a:lnTo>
                    <a:pt x="2718" y="1011"/>
                  </a:lnTo>
                  <a:lnTo>
                    <a:pt x="2720" y="1004"/>
                  </a:lnTo>
                  <a:close/>
                  <a:moveTo>
                    <a:pt x="2889" y="884"/>
                  </a:moveTo>
                  <a:lnTo>
                    <a:pt x="2920" y="884"/>
                  </a:lnTo>
                  <a:lnTo>
                    <a:pt x="2924" y="898"/>
                  </a:lnTo>
                  <a:lnTo>
                    <a:pt x="2926" y="917"/>
                  </a:lnTo>
                  <a:lnTo>
                    <a:pt x="2906" y="915"/>
                  </a:lnTo>
                  <a:lnTo>
                    <a:pt x="2889" y="913"/>
                  </a:lnTo>
                  <a:lnTo>
                    <a:pt x="2889" y="884"/>
                  </a:lnTo>
                  <a:close/>
                  <a:moveTo>
                    <a:pt x="2349" y="813"/>
                  </a:moveTo>
                  <a:lnTo>
                    <a:pt x="2349" y="820"/>
                  </a:lnTo>
                  <a:lnTo>
                    <a:pt x="2360" y="826"/>
                  </a:lnTo>
                  <a:lnTo>
                    <a:pt x="2371" y="835"/>
                  </a:lnTo>
                  <a:lnTo>
                    <a:pt x="2380" y="842"/>
                  </a:lnTo>
                  <a:lnTo>
                    <a:pt x="2393" y="848"/>
                  </a:lnTo>
                  <a:lnTo>
                    <a:pt x="2393" y="844"/>
                  </a:lnTo>
                  <a:lnTo>
                    <a:pt x="2413" y="844"/>
                  </a:lnTo>
                  <a:lnTo>
                    <a:pt x="2413" y="840"/>
                  </a:lnTo>
                  <a:lnTo>
                    <a:pt x="2417" y="840"/>
                  </a:lnTo>
                  <a:lnTo>
                    <a:pt x="2417" y="837"/>
                  </a:lnTo>
                  <a:lnTo>
                    <a:pt x="2398" y="833"/>
                  </a:lnTo>
                  <a:lnTo>
                    <a:pt x="2382" y="826"/>
                  </a:lnTo>
                  <a:lnTo>
                    <a:pt x="2366" y="818"/>
                  </a:lnTo>
                  <a:lnTo>
                    <a:pt x="2349" y="813"/>
                  </a:lnTo>
                  <a:close/>
                  <a:moveTo>
                    <a:pt x="2533" y="773"/>
                  </a:moveTo>
                  <a:lnTo>
                    <a:pt x="2553" y="800"/>
                  </a:lnTo>
                  <a:lnTo>
                    <a:pt x="2557" y="800"/>
                  </a:lnTo>
                  <a:lnTo>
                    <a:pt x="2557" y="797"/>
                  </a:lnTo>
                  <a:lnTo>
                    <a:pt x="2580" y="797"/>
                  </a:lnTo>
                  <a:lnTo>
                    <a:pt x="2580" y="800"/>
                  </a:lnTo>
                  <a:lnTo>
                    <a:pt x="2589" y="800"/>
                  </a:lnTo>
                  <a:lnTo>
                    <a:pt x="2597" y="813"/>
                  </a:lnTo>
                  <a:lnTo>
                    <a:pt x="2626" y="813"/>
                  </a:lnTo>
                  <a:lnTo>
                    <a:pt x="2626" y="817"/>
                  </a:lnTo>
                  <a:lnTo>
                    <a:pt x="2633" y="817"/>
                  </a:lnTo>
                  <a:lnTo>
                    <a:pt x="2633" y="820"/>
                  </a:lnTo>
                  <a:lnTo>
                    <a:pt x="2646" y="820"/>
                  </a:lnTo>
                  <a:lnTo>
                    <a:pt x="2646" y="824"/>
                  </a:lnTo>
                  <a:lnTo>
                    <a:pt x="2693" y="833"/>
                  </a:lnTo>
                  <a:lnTo>
                    <a:pt x="2713" y="857"/>
                  </a:lnTo>
                  <a:lnTo>
                    <a:pt x="2717" y="857"/>
                  </a:lnTo>
                  <a:lnTo>
                    <a:pt x="2718" y="860"/>
                  </a:lnTo>
                  <a:lnTo>
                    <a:pt x="2720" y="866"/>
                  </a:lnTo>
                  <a:lnTo>
                    <a:pt x="2720" y="869"/>
                  </a:lnTo>
                  <a:lnTo>
                    <a:pt x="2718" y="871"/>
                  </a:lnTo>
                  <a:lnTo>
                    <a:pt x="2718" y="873"/>
                  </a:lnTo>
                  <a:lnTo>
                    <a:pt x="2720" y="877"/>
                  </a:lnTo>
                  <a:lnTo>
                    <a:pt x="2724" y="877"/>
                  </a:lnTo>
                  <a:lnTo>
                    <a:pt x="2729" y="878"/>
                  </a:lnTo>
                  <a:lnTo>
                    <a:pt x="2737" y="880"/>
                  </a:lnTo>
                  <a:lnTo>
                    <a:pt x="2746" y="873"/>
                  </a:lnTo>
                  <a:lnTo>
                    <a:pt x="2757" y="871"/>
                  </a:lnTo>
                  <a:lnTo>
                    <a:pt x="2769" y="873"/>
                  </a:lnTo>
                  <a:lnTo>
                    <a:pt x="2780" y="877"/>
                  </a:lnTo>
                  <a:lnTo>
                    <a:pt x="2786" y="888"/>
                  </a:lnTo>
                  <a:lnTo>
                    <a:pt x="2789" y="888"/>
                  </a:lnTo>
                  <a:lnTo>
                    <a:pt x="2789" y="917"/>
                  </a:lnTo>
                  <a:lnTo>
                    <a:pt x="2786" y="917"/>
                  </a:lnTo>
                  <a:lnTo>
                    <a:pt x="2782" y="924"/>
                  </a:lnTo>
                  <a:lnTo>
                    <a:pt x="2780" y="929"/>
                  </a:lnTo>
                  <a:lnTo>
                    <a:pt x="2777" y="935"/>
                  </a:lnTo>
                  <a:lnTo>
                    <a:pt x="2773" y="940"/>
                  </a:lnTo>
                  <a:lnTo>
                    <a:pt x="2706" y="940"/>
                  </a:lnTo>
                  <a:lnTo>
                    <a:pt x="2704" y="933"/>
                  </a:lnTo>
                  <a:lnTo>
                    <a:pt x="2702" y="928"/>
                  </a:lnTo>
                  <a:lnTo>
                    <a:pt x="2698" y="924"/>
                  </a:lnTo>
                  <a:lnTo>
                    <a:pt x="2695" y="922"/>
                  </a:lnTo>
                  <a:lnTo>
                    <a:pt x="2689" y="920"/>
                  </a:lnTo>
                  <a:lnTo>
                    <a:pt x="2680" y="920"/>
                  </a:lnTo>
                  <a:lnTo>
                    <a:pt x="2680" y="917"/>
                  </a:lnTo>
                  <a:lnTo>
                    <a:pt x="2666" y="917"/>
                  </a:lnTo>
                  <a:lnTo>
                    <a:pt x="2666" y="908"/>
                  </a:lnTo>
                  <a:lnTo>
                    <a:pt x="2657" y="913"/>
                  </a:lnTo>
                  <a:lnTo>
                    <a:pt x="2655" y="924"/>
                  </a:lnTo>
                  <a:lnTo>
                    <a:pt x="2655" y="938"/>
                  </a:lnTo>
                  <a:lnTo>
                    <a:pt x="2653" y="951"/>
                  </a:lnTo>
                  <a:lnTo>
                    <a:pt x="2649" y="951"/>
                  </a:lnTo>
                  <a:lnTo>
                    <a:pt x="2649" y="960"/>
                  </a:lnTo>
                  <a:lnTo>
                    <a:pt x="2646" y="960"/>
                  </a:lnTo>
                  <a:lnTo>
                    <a:pt x="2646" y="973"/>
                  </a:lnTo>
                  <a:lnTo>
                    <a:pt x="2637" y="977"/>
                  </a:lnTo>
                  <a:lnTo>
                    <a:pt x="2637" y="988"/>
                  </a:lnTo>
                  <a:lnTo>
                    <a:pt x="2633" y="988"/>
                  </a:lnTo>
                  <a:lnTo>
                    <a:pt x="2629" y="1004"/>
                  </a:lnTo>
                  <a:lnTo>
                    <a:pt x="2626" y="1004"/>
                  </a:lnTo>
                  <a:lnTo>
                    <a:pt x="2626" y="1017"/>
                  </a:lnTo>
                  <a:lnTo>
                    <a:pt x="2613" y="1020"/>
                  </a:lnTo>
                  <a:lnTo>
                    <a:pt x="2609" y="1028"/>
                  </a:lnTo>
                  <a:lnTo>
                    <a:pt x="2586" y="1028"/>
                  </a:lnTo>
                  <a:lnTo>
                    <a:pt x="2580" y="1017"/>
                  </a:lnTo>
                  <a:lnTo>
                    <a:pt x="2577" y="1008"/>
                  </a:lnTo>
                  <a:lnTo>
                    <a:pt x="2571" y="995"/>
                  </a:lnTo>
                  <a:lnTo>
                    <a:pt x="2569" y="984"/>
                  </a:lnTo>
                  <a:lnTo>
                    <a:pt x="2557" y="989"/>
                  </a:lnTo>
                  <a:lnTo>
                    <a:pt x="2546" y="995"/>
                  </a:lnTo>
                  <a:lnTo>
                    <a:pt x="2537" y="1000"/>
                  </a:lnTo>
                  <a:lnTo>
                    <a:pt x="2524" y="1006"/>
                  </a:lnTo>
                  <a:lnTo>
                    <a:pt x="2506" y="1008"/>
                  </a:lnTo>
                  <a:lnTo>
                    <a:pt x="2509" y="964"/>
                  </a:lnTo>
                  <a:lnTo>
                    <a:pt x="2520" y="957"/>
                  </a:lnTo>
                  <a:lnTo>
                    <a:pt x="2520" y="948"/>
                  </a:lnTo>
                  <a:lnTo>
                    <a:pt x="2526" y="948"/>
                  </a:lnTo>
                  <a:lnTo>
                    <a:pt x="2520" y="928"/>
                  </a:lnTo>
                  <a:lnTo>
                    <a:pt x="2517" y="928"/>
                  </a:lnTo>
                  <a:lnTo>
                    <a:pt x="2517" y="900"/>
                  </a:lnTo>
                  <a:lnTo>
                    <a:pt x="2513" y="900"/>
                  </a:lnTo>
                  <a:lnTo>
                    <a:pt x="2513" y="880"/>
                  </a:lnTo>
                  <a:lnTo>
                    <a:pt x="2509" y="880"/>
                  </a:lnTo>
                  <a:lnTo>
                    <a:pt x="2509" y="860"/>
                  </a:lnTo>
                  <a:lnTo>
                    <a:pt x="2506" y="860"/>
                  </a:lnTo>
                  <a:lnTo>
                    <a:pt x="2506" y="837"/>
                  </a:lnTo>
                  <a:lnTo>
                    <a:pt x="2500" y="837"/>
                  </a:lnTo>
                  <a:lnTo>
                    <a:pt x="2506" y="777"/>
                  </a:lnTo>
                  <a:lnTo>
                    <a:pt x="2511" y="775"/>
                  </a:lnTo>
                  <a:lnTo>
                    <a:pt x="2515" y="775"/>
                  </a:lnTo>
                  <a:lnTo>
                    <a:pt x="2520" y="773"/>
                  </a:lnTo>
                  <a:lnTo>
                    <a:pt x="2526" y="773"/>
                  </a:lnTo>
                  <a:lnTo>
                    <a:pt x="2533" y="773"/>
                  </a:lnTo>
                  <a:close/>
                  <a:moveTo>
                    <a:pt x="3533" y="748"/>
                  </a:moveTo>
                  <a:lnTo>
                    <a:pt x="3535" y="762"/>
                  </a:lnTo>
                  <a:lnTo>
                    <a:pt x="3537" y="780"/>
                  </a:lnTo>
                  <a:lnTo>
                    <a:pt x="3529" y="782"/>
                  </a:lnTo>
                  <a:lnTo>
                    <a:pt x="3520" y="784"/>
                  </a:lnTo>
                  <a:lnTo>
                    <a:pt x="3509" y="784"/>
                  </a:lnTo>
                  <a:lnTo>
                    <a:pt x="3506" y="769"/>
                  </a:lnTo>
                  <a:lnTo>
                    <a:pt x="3506" y="753"/>
                  </a:lnTo>
                  <a:lnTo>
                    <a:pt x="3511" y="751"/>
                  </a:lnTo>
                  <a:lnTo>
                    <a:pt x="3515" y="749"/>
                  </a:lnTo>
                  <a:lnTo>
                    <a:pt x="3520" y="749"/>
                  </a:lnTo>
                  <a:lnTo>
                    <a:pt x="3526" y="749"/>
                  </a:lnTo>
                  <a:lnTo>
                    <a:pt x="3533" y="748"/>
                  </a:lnTo>
                  <a:close/>
                  <a:moveTo>
                    <a:pt x="1997" y="657"/>
                  </a:moveTo>
                  <a:lnTo>
                    <a:pt x="1998" y="660"/>
                  </a:lnTo>
                  <a:lnTo>
                    <a:pt x="1998" y="664"/>
                  </a:lnTo>
                  <a:lnTo>
                    <a:pt x="2000" y="666"/>
                  </a:lnTo>
                  <a:lnTo>
                    <a:pt x="2002" y="666"/>
                  </a:lnTo>
                  <a:lnTo>
                    <a:pt x="2004" y="668"/>
                  </a:lnTo>
                  <a:lnTo>
                    <a:pt x="2009" y="668"/>
                  </a:lnTo>
                  <a:lnTo>
                    <a:pt x="2009" y="671"/>
                  </a:lnTo>
                  <a:lnTo>
                    <a:pt x="2020" y="671"/>
                  </a:lnTo>
                  <a:lnTo>
                    <a:pt x="2026" y="660"/>
                  </a:lnTo>
                  <a:lnTo>
                    <a:pt x="2020" y="660"/>
                  </a:lnTo>
                  <a:lnTo>
                    <a:pt x="2020" y="657"/>
                  </a:lnTo>
                  <a:lnTo>
                    <a:pt x="1997" y="657"/>
                  </a:lnTo>
                  <a:close/>
                  <a:moveTo>
                    <a:pt x="2773" y="404"/>
                  </a:moveTo>
                  <a:lnTo>
                    <a:pt x="2817" y="404"/>
                  </a:lnTo>
                  <a:lnTo>
                    <a:pt x="2824" y="415"/>
                  </a:lnTo>
                  <a:lnTo>
                    <a:pt x="2831" y="429"/>
                  </a:lnTo>
                  <a:lnTo>
                    <a:pt x="2840" y="444"/>
                  </a:lnTo>
                  <a:lnTo>
                    <a:pt x="2846" y="460"/>
                  </a:lnTo>
                  <a:lnTo>
                    <a:pt x="2846" y="477"/>
                  </a:lnTo>
                  <a:lnTo>
                    <a:pt x="2840" y="477"/>
                  </a:lnTo>
                  <a:lnTo>
                    <a:pt x="2837" y="497"/>
                  </a:lnTo>
                  <a:lnTo>
                    <a:pt x="2828" y="502"/>
                  </a:lnTo>
                  <a:lnTo>
                    <a:pt x="2820" y="509"/>
                  </a:lnTo>
                  <a:lnTo>
                    <a:pt x="2811" y="515"/>
                  </a:lnTo>
                  <a:lnTo>
                    <a:pt x="2800" y="518"/>
                  </a:lnTo>
                  <a:lnTo>
                    <a:pt x="2786" y="520"/>
                  </a:lnTo>
                  <a:lnTo>
                    <a:pt x="2782" y="517"/>
                  </a:lnTo>
                  <a:lnTo>
                    <a:pt x="2780" y="513"/>
                  </a:lnTo>
                  <a:lnTo>
                    <a:pt x="2778" y="511"/>
                  </a:lnTo>
                  <a:lnTo>
                    <a:pt x="2775" y="509"/>
                  </a:lnTo>
                  <a:lnTo>
                    <a:pt x="2769" y="508"/>
                  </a:lnTo>
                  <a:lnTo>
                    <a:pt x="2764" y="497"/>
                  </a:lnTo>
                  <a:lnTo>
                    <a:pt x="2758" y="486"/>
                  </a:lnTo>
                  <a:lnTo>
                    <a:pt x="2753" y="477"/>
                  </a:lnTo>
                  <a:lnTo>
                    <a:pt x="2753" y="420"/>
                  </a:lnTo>
                  <a:lnTo>
                    <a:pt x="2758" y="417"/>
                  </a:lnTo>
                  <a:lnTo>
                    <a:pt x="2764" y="413"/>
                  </a:lnTo>
                  <a:lnTo>
                    <a:pt x="2769" y="408"/>
                  </a:lnTo>
                  <a:lnTo>
                    <a:pt x="2773" y="404"/>
                  </a:lnTo>
                  <a:close/>
                  <a:moveTo>
                    <a:pt x="2866" y="393"/>
                  </a:moveTo>
                  <a:lnTo>
                    <a:pt x="2866" y="397"/>
                  </a:lnTo>
                  <a:lnTo>
                    <a:pt x="2880" y="400"/>
                  </a:lnTo>
                  <a:lnTo>
                    <a:pt x="2880" y="424"/>
                  </a:lnTo>
                  <a:lnTo>
                    <a:pt x="2860" y="428"/>
                  </a:lnTo>
                  <a:lnTo>
                    <a:pt x="2837" y="428"/>
                  </a:lnTo>
                  <a:lnTo>
                    <a:pt x="2837" y="397"/>
                  </a:lnTo>
                  <a:lnTo>
                    <a:pt x="2866" y="393"/>
                  </a:lnTo>
                  <a:close/>
                  <a:moveTo>
                    <a:pt x="813" y="273"/>
                  </a:moveTo>
                  <a:lnTo>
                    <a:pt x="809" y="275"/>
                  </a:lnTo>
                  <a:lnTo>
                    <a:pt x="806" y="277"/>
                  </a:lnTo>
                  <a:lnTo>
                    <a:pt x="802" y="278"/>
                  </a:lnTo>
                  <a:lnTo>
                    <a:pt x="798" y="278"/>
                  </a:lnTo>
                  <a:lnTo>
                    <a:pt x="797" y="278"/>
                  </a:lnTo>
                  <a:lnTo>
                    <a:pt x="793" y="280"/>
                  </a:lnTo>
                  <a:lnTo>
                    <a:pt x="793" y="284"/>
                  </a:lnTo>
                  <a:lnTo>
                    <a:pt x="829" y="284"/>
                  </a:lnTo>
                  <a:lnTo>
                    <a:pt x="829" y="288"/>
                  </a:lnTo>
                  <a:lnTo>
                    <a:pt x="833" y="288"/>
                  </a:lnTo>
                  <a:lnTo>
                    <a:pt x="833" y="284"/>
                  </a:lnTo>
                  <a:lnTo>
                    <a:pt x="853" y="280"/>
                  </a:lnTo>
                  <a:lnTo>
                    <a:pt x="853" y="277"/>
                  </a:lnTo>
                  <a:lnTo>
                    <a:pt x="813" y="273"/>
                  </a:lnTo>
                  <a:close/>
                  <a:moveTo>
                    <a:pt x="2353" y="200"/>
                  </a:moveTo>
                  <a:lnTo>
                    <a:pt x="2360" y="208"/>
                  </a:lnTo>
                  <a:lnTo>
                    <a:pt x="2366" y="213"/>
                  </a:lnTo>
                  <a:lnTo>
                    <a:pt x="2371" y="218"/>
                  </a:lnTo>
                  <a:lnTo>
                    <a:pt x="2377" y="226"/>
                  </a:lnTo>
                  <a:lnTo>
                    <a:pt x="2377" y="235"/>
                  </a:lnTo>
                  <a:lnTo>
                    <a:pt x="2373" y="248"/>
                  </a:lnTo>
                  <a:lnTo>
                    <a:pt x="2378" y="249"/>
                  </a:lnTo>
                  <a:lnTo>
                    <a:pt x="2382" y="249"/>
                  </a:lnTo>
                  <a:lnTo>
                    <a:pt x="2386" y="251"/>
                  </a:lnTo>
                  <a:lnTo>
                    <a:pt x="2389" y="253"/>
                  </a:lnTo>
                  <a:lnTo>
                    <a:pt x="2389" y="231"/>
                  </a:lnTo>
                  <a:lnTo>
                    <a:pt x="2386" y="231"/>
                  </a:lnTo>
                  <a:lnTo>
                    <a:pt x="2386" y="213"/>
                  </a:lnTo>
                  <a:lnTo>
                    <a:pt x="2369" y="206"/>
                  </a:lnTo>
                  <a:lnTo>
                    <a:pt x="2353" y="200"/>
                  </a:lnTo>
                  <a:close/>
                  <a:moveTo>
                    <a:pt x="1386" y="91"/>
                  </a:moveTo>
                  <a:lnTo>
                    <a:pt x="1380" y="100"/>
                  </a:lnTo>
                  <a:lnTo>
                    <a:pt x="1382" y="100"/>
                  </a:lnTo>
                  <a:lnTo>
                    <a:pt x="1384" y="98"/>
                  </a:lnTo>
                  <a:lnTo>
                    <a:pt x="1386" y="97"/>
                  </a:lnTo>
                  <a:lnTo>
                    <a:pt x="1389" y="95"/>
                  </a:lnTo>
                  <a:lnTo>
                    <a:pt x="1389" y="93"/>
                  </a:lnTo>
                  <a:lnTo>
                    <a:pt x="1389" y="91"/>
                  </a:lnTo>
                  <a:lnTo>
                    <a:pt x="1386" y="91"/>
                  </a:lnTo>
                  <a:close/>
                  <a:moveTo>
                    <a:pt x="1949" y="31"/>
                  </a:moveTo>
                  <a:lnTo>
                    <a:pt x="1949" y="53"/>
                  </a:lnTo>
                  <a:lnTo>
                    <a:pt x="1977" y="53"/>
                  </a:lnTo>
                  <a:lnTo>
                    <a:pt x="1973" y="113"/>
                  </a:lnTo>
                  <a:lnTo>
                    <a:pt x="1966" y="117"/>
                  </a:lnTo>
                  <a:lnTo>
                    <a:pt x="1966" y="124"/>
                  </a:lnTo>
                  <a:lnTo>
                    <a:pt x="1960" y="124"/>
                  </a:lnTo>
                  <a:lnTo>
                    <a:pt x="1960" y="128"/>
                  </a:lnTo>
                  <a:lnTo>
                    <a:pt x="1960" y="129"/>
                  </a:lnTo>
                  <a:lnTo>
                    <a:pt x="1962" y="129"/>
                  </a:lnTo>
                  <a:lnTo>
                    <a:pt x="1962" y="131"/>
                  </a:lnTo>
                  <a:lnTo>
                    <a:pt x="1964" y="131"/>
                  </a:lnTo>
                  <a:lnTo>
                    <a:pt x="1966" y="133"/>
                  </a:lnTo>
                  <a:lnTo>
                    <a:pt x="1969" y="135"/>
                  </a:lnTo>
                  <a:lnTo>
                    <a:pt x="1971" y="138"/>
                  </a:lnTo>
                  <a:lnTo>
                    <a:pt x="1975" y="140"/>
                  </a:lnTo>
                  <a:lnTo>
                    <a:pt x="1977" y="142"/>
                  </a:lnTo>
                  <a:lnTo>
                    <a:pt x="1978" y="146"/>
                  </a:lnTo>
                  <a:lnTo>
                    <a:pt x="1980" y="151"/>
                  </a:lnTo>
                  <a:lnTo>
                    <a:pt x="1997" y="158"/>
                  </a:lnTo>
                  <a:lnTo>
                    <a:pt x="2006" y="169"/>
                  </a:lnTo>
                  <a:lnTo>
                    <a:pt x="2009" y="184"/>
                  </a:lnTo>
                  <a:lnTo>
                    <a:pt x="2009" y="202"/>
                  </a:lnTo>
                  <a:lnTo>
                    <a:pt x="2009" y="224"/>
                  </a:lnTo>
                  <a:lnTo>
                    <a:pt x="2013" y="235"/>
                  </a:lnTo>
                  <a:lnTo>
                    <a:pt x="2013" y="249"/>
                  </a:lnTo>
                  <a:lnTo>
                    <a:pt x="2009" y="262"/>
                  </a:lnTo>
                  <a:lnTo>
                    <a:pt x="2006" y="273"/>
                  </a:lnTo>
                  <a:lnTo>
                    <a:pt x="2002" y="275"/>
                  </a:lnTo>
                  <a:lnTo>
                    <a:pt x="2000" y="277"/>
                  </a:lnTo>
                  <a:lnTo>
                    <a:pt x="1998" y="278"/>
                  </a:lnTo>
                  <a:lnTo>
                    <a:pt x="1997" y="280"/>
                  </a:lnTo>
                  <a:lnTo>
                    <a:pt x="1989" y="280"/>
                  </a:lnTo>
                  <a:lnTo>
                    <a:pt x="1989" y="284"/>
                  </a:lnTo>
                  <a:lnTo>
                    <a:pt x="1977" y="284"/>
                  </a:lnTo>
                  <a:lnTo>
                    <a:pt x="1977" y="288"/>
                  </a:lnTo>
                  <a:lnTo>
                    <a:pt x="1973" y="291"/>
                  </a:lnTo>
                  <a:lnTo>
                    <a:pt x="1971" y="295"/>
                  </a:lnTo>
                  <a:lnTo>
                    <a:pt x="1969" y="297"/>
                  </a:lnTo>
                  <a:lnTo>
                    <a:pt x="1969" y="300"/>
                  </a:lnTo>
                  <a:lnTo>
                    <a:pt x="1969" y="306"/>
                  </a:lnTo>
                  <a:lnTo>
                    <a:pt x="1969" y="311"/>
                  </a:lnTo>
                  <a:lnTo>
                    <a:pt x="1933" y="311"/>
                  </a:lnTo>
                  <a:lnTo>
                    <a:pt x="1929" y="300"/>
                  </a:lnTo>
                  <a:lnTo>
                    <a:pt x="1926" y="300"/>
                  </a:lnTo>
                  <a:lnTo>
                    <a:pt x="1926" y="291"/>
                  </a:lnTo>
                  <a:lnTo>
                    <a:pt x="1920" y="291"/>
                  </a:lnTo>
                  <a:lnTo>
                    <a:pt x="1920" y="284"/>
                  </a:lnTo>
                  <a:lnTo>
                    <a:pt x="1897" y="264"/>
                  </a:lnTo>
                  <a:lnTo>
                    <a:pt x="1893" y="253"/>
                  </a:lnTo>
                  <a:lnTo>
                    <a:pt x="1886" y="253"/>
                  </a:lnTo>
                  <a:lnTo>
                    <a:pt x="1886" y="244"/>
                  </a:lnTo>
                  <a:lnTo>
                    <a:pt x="1878" y="240"/>
                  </a:lnTo>
                  <a:lnTo>
                    <a:pt x="1873" y="235"/>
                  </a:lnTo>
                  <a:lnTo>
                    <a:pt x="1866" y="233"/>
                  </a:lnTo>
                  <a:lnTo>
                    <a:pt x="1853" y="231"/>
                  </a:lnTo>
                  <a:lnTo>
                    <a:pt x="1853" y="224"/>
                  </a:lnTo>
                  <a:lnTo>
                    <a:pt x="1837" y="211"/>
                  </a:lnTo>
                  <a:lnTo>
                    <a:pt x="1828" y="197"/>
                  </a:lnTo>
                  <a:lnTo>
                    <a:pt x="1826" y="177"/>
                  </a:lnTo>
                  <a:lnTo>
                    <a:pt x="1826" y="148"/>
                  </a:lnTo>
                  <a:lnTo>
                    <a:pt x="1849" y="148"/>
                  </a:lnTo>
                  <a:lnTo>
                    <a:pt x="1849" y="157"/>
                  </a:lnTo>
                  <a:lnTo>
                    <a:pt x="1855" y="160"/>
                  </a:lnTo>
                  <a:lnTo>
                    <a:pt x="1858" y="164"/>
                  </a:lnTo>
                  <a:lnTo>
                    <a:pt x="1862" y="166"/>
                  </a:lnTo>
                  <a:lnTo>
                    <a:pt x="1866" y="169"/>
                  </a:lnTo>
                  <a:lnTo>
                    <a:pt x="1873" y="171"/>
                  </a:lnTo>
                  <a:lnTo>
                    <a:pt x="1873" y="177"/>
                  </a:lnTo>
                  <a:lnTo>
                    <a:pt x="1877" y="177"/>
                  </a:lnTo>
                  <a:lnTo>
                    <a:pt x="1877" y="171"/>
                  </a:lnTo>
                  <a:lnTo>
                    <a:pt x="1886" y="168"/>
                  </a:lnTo>
                  <a:lnTo>
                    <a:pt x="1886" y="124"/>
                  </a:lnTo>
                  <a:lnTo>
                    <a:pt x="1869" y="124"/>
                  </a:lnTo>
                  <a:lnTo>
                    <a:pt x="1868" y="118"/>
                  </a:lnTo>
                  <a:lnTo>
                    <a:pt x="1866" y="115"/>
                  </a:lnTo>
                  <a:lnTo>
                    <a:pt x="1866" y="109"/>
                  </a:lnTo>
                  <a:lnTo>
                    <a:pt x="1864" y="104"/>
                  </a:lnTo>
                  <a:lnTo>
                    <a:pt x="1866" y="97"/>
                  </a:lnTo>
                  <a:lnTo>
                    <a:pt x="1866" y="95"/>
                  </a:lnTo>
                  <a:lnTo>
                    <a:pt x="1866" y="93"/>
                  </a:lnTo>
                  <a:lnTo>
                    <a:pt x="1868" y="95"/>
                  </a:lnTo>
                  <a:lnTo>
                    <a:pt x="1868" y="95"/>
                  </a:lnTo>
                  <a:lnTo>
                    <a:pt x="1869" y="95"/>
                  </a:lnTo>
                  <a:lnTo>
                    <a:pt x="1869" y="91"/>
                  </a:lnTo>
                  <a:lnTo>
                    <a:pt x="1866" y="91"/>
                  </a:lnTo>
                  <a:lnTo>
                    <a:pt x="1866" y="68"/>
                  </a:lnTo>
                  <a:lnTo>
                    <a:pt x="1880" y="64"/>
                  </a:lnTo>
                  <a:lnTo>
                    <a:pt x="1886" y="57"/>
                  </a:lnTo>
                  <a:lnTo>
                    <a:pt x="1898" y="55"/>
                  </a:lnTo>
                  <a:lnTo>
                    <a:pt x="1911" y="57"/>
                  </a:lnTo>
                  <a:lnTo>
                    <a:pt x="1920" y="60"/>
                  </a:lnTo>
                  <a:lnTo>
                    <a:pt x="1920" y="64"/>
                  </a:lnTo>
                  <a:lnTo>
                    <a:pt x="1933" y="60"/>
                  </a:lnTo>
                  <a:lnTo>
                    <a:pt x="1933" y="57"/>
                  </a:lnTo>
                  <a:lnTo>
                    <a:pt x="1920" y="57"/>
                  </a:lnTo>
                  <a:lnTo>
                    <a:pt x="1920" y="37"/>
                  </a:lnTo>
                  <a:lnTo>
                    <a:pt x="1929" y="33"/>
                  </a:lnTo>
                  <a:lnTo>
                    <a:pt x="1938" y="33"/>
                  </a:lnTo>
                  <a:lnTo>
                    <a:pt x="1949" y="31"/>
                  </a:lnTo>
                  <a:close/>
                  <a:moveTo>
                    <a:pt x="2453" y="8"/>
                  </a:moveTo>
                  <a:lnTo>
                    <a:pt x="2453" y="11"/>
                  </a:lnTo>
                  <a:lnTo>
                    <a:pt x="2457" y="15"/>
                  </a:lnTo>
                  <a:lnTo>
                    <a:pt x="2458" y="18"/>
                  </a:lnTo>
                  <a:lnTo>
                    <a:pt x="2458" y="20"/>
                  </a:lnTo>
                  <a:lnTo>
                    <a:pt x="2458" y="24"/>
                  </a:lnTo>
                  <a:lnTo>
                    <a:pt x="2458" y="26"/>
                  </a:lnTo>
                  <a:lnTo>
                    <a:pt x="2460" y="29"/>
                  </a:lnTo>
                  <a:lnTo>
                    <a:pt x="2460" y="31"/>
                  </a:lnTo>
                  <a:lnTo>
                    <a:pt x="2473" y="40"/>
                  </a:lnTo>
                  <a:lnTo>
                    <a:pt x="2473" y="48"/>
                  </a:lnTo>
                  <a:lnTo>
                    <a:pt x="2477" y="48"/>
                  </a:lnTo>
                  <a:lnTo>
                    <a:pt x="2480" y="64"/>
                  </a:lnTo>
                  <a:lnTo>
                    <a:pt x="2486" y="64"/>
                  </a:lnTo>
                  <a:lnTo>
                    <a:pt x="2488" y="77"/>
                  </a:lnTo>
                  <a:lnTo>
                    <a:pt x="2486" y="88"/>
                  </a:lnTo>
                  <a:lnTo>
                    <a:pt x="2486" y="98"/>
                  </a:lnTo>
                  <a:lnTo>
                    <a:pt x="2489" y="108"/>
                  </a:lnTo>
                  <a:lnTo>
                    <a:pt x="2497" y="73"/>
                  </a:lnTo>
                  <a:lnTo>
                    <a:pt x="2526" y="73"/>
                  </a:lnTo>
                  <a:lnTo>
                    <a:pt x="2526" y="69"/>
                  </a:lnTo>
                  <a:lnTo>
                    <a:pt x="2529" y="68"/>
                  </a:lnTo>
                  <a:lnTo>
                    <a:pt x="2531" y="66"/>
                  </a:lnTo>
                  <a:lnTo>
                    <a:pt x="2533" y="64"/>
                  </a:lnTo>
                  <a:lnTo>
                    <a:pt x="2533" y="64"/>
                  </a:lnTo>
                  <a:lnTo>
                    <a:pt x="2533" y="28"/>
                  </a:lnTo>
                  <a:lnTo>
                    <a:pt x="2537" y="28"/>
                  </a:lnTo>
                  <a:lnTo>
                    <a:pt x="2553" y="8"/>
                  </a:lnTo>
                  <a:lnTo>
                    <a:pt x="2549" y="8"/>
                  </a:lnTo>
                  <a:lnTo>
                    <a:pt x="2549" y="11"/>
                  </a:lnTo>
                  <a:lnTo>
                    <a:pt x="2529" y="17"/>
                  </a:lnTo>
                  <a:lnTo>
                    <a:pt x="2526" y="24"/>
                  </a:lnTo>
                  <a:lnTo>
                    <a:pt x="2515" y="33"/>
                  </a:lnTo>
                  <a:lnTo>
                    <a:pt x="2502" y="38"/>
                  </a:lnTo>
                  <a:lnTo>
                    <a:pt x="2486" y="40"/>
                  </a:lnTo>
                  <a:lnTo>
                    <a:pt x="2480" y="37"/>
                  </a:lnTo>
                  <a:lnTo>
                    <a:pt x="2477" y="33"/>
                  </a:lnTo>
                  <a:lnTo>
                    <a:pt x="2473" y="29"/>
                  </a:lnTo>
                  <a:lnTo>
                    <a:pt x="2469" y="24"/>
                  </a:lnTo>
                  <a:lnTo>
                    <a:pt x="2466" y="24"/>
                  </a:lnTo>
                  <a:lnTo>
                    <a:pt x="2466" y="11"/>
                  </a:lnTo>
                  <a:lnTo>
                    <a:pt x="2460" y="11"/>
                  </a:lnTo>
                  <a:lnTo>
                    <a:pt x="2460" y="8"/>
                  </a:lnTo>
                  <a:lnTo>
                    <a:pt x="2453" y="8"/>
                  </a:lnTo>
                  <a:close/>
                  <a:moveTo>
                    <a:pt x="2071" y="0"/>
                  </a:moveTo>
                  <a:lnTo>
                    <a:pt x="2084" y="2"/>
                  </a:lnTo>
                  <a:lnTo>
                    <a:pt x="2097" y="6"/>
                  </a:lnTo>
                  <a:lnTo>
                    <a:pt x="2106" y="8"/>
                  </a:lnTo>
                  <a:lnTo>
                    <a:pt x="2126" y="8"/>
                  </a:lnTo>
                  <a:lnTo>
                    <a:pt x="2126" y="4"/>
                  </a:lnTo>
                  <a:lnTo>
                    <a:pt x="2157" y="8"/>
                  </a:lnTo>
                  <a:lnTo>
                    <a:pt x="2160" y="38"/>
                  </a:lnTo>
                  <a:lnTo>
                    <a:pt x="2157" y="66"/>
                  </a:lnTo>
                  <a:lnTo>
                    <a:pt x="2151" y="91"/>
                  </a:lnTo>
                  <a:lnTo>
                    <a:pt x="2146" y="117"/>
                  </a:lnTo>
                  <a:lnTo>
                    <a:pt x="2140" y="144"/>
                  </a:lnTo>
                  <a:lnTo>
                    <a:pt x="2135" y="146"/>
                  </a:lnTo>
                  <a:lnTo>
                    <a:pt x="2133" y="148"/>
                  </a:lnTo>
                  <a:lnTo>
                    <a:pt x="2131" y="149"/>
                  </a:lnTo>
                  <a:lnTo>
                    <a:pt x="2129" y="151"/>
                  </a:lnTo>
                  <a:lnTo>
                    <a:pt x="2129" y="151"/>
                  </a:lnTo>
                  <a:lnTo>
                    <a:pt x="2118" y="155"/>
                  </a:lnTo>
                  <a:lnTo>
                    <a:pt x="2108" y="153"/>
                  </a:lnTo>
                  <a:lnTo>
                    <a:pt x="2100" y="151"/>
                  </a:lnTo>
                  <a:lnTo>
                    <a:pt x="2093" y="151"/>
                  </a:lnTo>
                  <a:lnTo>
                    <a:pt x="2089" y="151"/>
                  </a:lnTo>
                  <a:lnTo>
                    <a:pt x="2093" y="168"/>
                  </a:lnTo>
                  <a:lnTo>
                    <a:pt x="2097" y="168"/>
                  </a:lnTo>
                  <a:lnTo>
                    <a:pt x="2097" y="182"/>
                  </a:lnTo>
                  <a:lnTo>
                    <a:pt x="2093" y="198"/>
                  </a:lnTo>
                  <a:lnTo>
                    <a:pt x="2089" y="215"/>
                  </a:lnTo>
                  <a:lnTo>
                    <a:pt x="2086" y="228"/>
                  </a:lnTo>
                  <a:lnTo>
                    <a:pt x="2077" y="228"/>
                  </a:lnTo>
                  <a:lnTo>
                    <a:pt x="2077" y="244"/>
                  </a:lnTo>
                  <a:lnTo>
                    <a:pt x="2078" y="246"/>
                  </a:lnTo>
                  <a:lnTo>
                    <a:pt x="2078" y="246"/>
                  </a:lnTo>
                  <a:lnTo>
                    <a:pt x="2078" y="246"/>
                  </a:lnTo>
                  <a:lnTo>
                    <a:pt x="2078" y="248"/>
                  </a:lnTo>
                  <a:lnTo>
                    <a:pt x="2080" y="248"/>
                  </a:lnTo>
                  <a:lnTo>
                    <a:pt x="2100" y="248"/>
                  </a:lnTo>
                  <a:lnTo>
                    <a:pt x="2120" y="273"/>
                  </a:lnTo>
                  <a:lnTo>
                    <a:pt x="2126" y="273"/>
                  </a:lnTo>
                  <a:lnTo>
                    <a:pt x="2126" y="280"/>
                  </a:lnTo>
                  <a:lnTo>
                    <a:pt x="2133" y="284"/>
                  </a:lnTo>
                  <a:lnTo>
                    <a:pt x="2133" y="304"/>
                  </a:lnTo>
                  <a:lnTo>
                    <a:pt x="2137" y="304"/>
                  </a:lnTo>
                  <a:lnTo>
                    <a:pt x="2140" y="320"/>
                  </a:lnTo>
                  <a:lnTo>
                    <a:pt x="2146" y="320"/>
                  </a:lnTo>
                  <a:lnTo>
                    <a:pt x="2146" y="333"/>
                  </a:lnTo>
                  <a:lnTo>
                    <a:pt x="2153" y="337"/>
                  </a:lnTo>
                  <a:lnTo>
                    <a:pt x="2162" y="346"/>
                  </a:lnTo>
                  <a:lnTo>
                    <a:pt x="2168" y="355"/>
                  </a:lnTo>
                  <a:lnTo>
                    <a:pt x="2173" y="368"/>
                  </a:lnTo>
                  <a:lnTo>
                    <a:pt x="2186" y="375"/>
                  </a:lnTo>
                  <a:lnTo>
                    <a:pt x="2191" y="386"/>
                  </a:lnTo>
                  <a:lnTo>
                    <a:pt x="2193" y="404"/>
                  </a:lnTo>
                  <a:lnTo>
                    <a:pt x="2177" y="404"/>
                  </a:lnTo>
                  <a:lnTo>
                    <a:pt x="2177" y="408"/>
                  </a:lnTo>
                  <a:lnTo>
                    <a:pt x="2186" y="417"/>
                  </a:lnTo>
                  <a:lnTo>
                    <a:pt x="2186" y="424"/>
                  </a:lnTo>
                  <a:lnTo>
                    <a:pt x="2182" y="431"/>
                  </a:lnTo>
                  <a:lnTo>
                    <a:pt x="2178" y="438"/>
                  </a:lnTo>
                  <a:lnTo>
                    <a:pt x="2177" y="444"/>
                  </a:lnTo>
                  <a:lnTo>
                    <a:pt x="2180" y="444"/>
                  </a:lnTo>
                  <a:lnTo>
                    <a:pt x="2184" y="449"/>
                  </a:lnTo>
                  <a:lnTo>
                    <a:pt x="2188" y="453"/>
                  </a:lnTo>
                  <a:lnTo>
                    <a:pt x="2191" y="455"/>
                  </a:lnTo>
                  <a:lnTo>
                    <a:pt x="2197" y="455"/>
                  </a:lnTo>
                  <a:lnTo>
                    <a:pt x="2206" y="457"/>
                  </a:lnTo>
                  <a:lnTo>
                    <a:pt x="2206" y="451"/>
                  </a:lnTo>
                  <a:lnTo>
                    <a:pt x="2233" y="457"/>
                  </a:lnTo>
                  <a:lnTo>
                    <a:pt x="2233" y="468"/>
                  </a:lnTo>
                  <a:lnTo>
                    <a:pt x="2233" y="480"/>
                  </a:lnTo>
                  <a:lnTo>
                    <a:pt x="2237" y="488"/>
                  </a:lnTo>
                  <a:lnTo>
                    <a:pt x="2246" y="488"/>
                  </a:lnTo>
                  <a:lnTo>
                    <a:pt x="2249" y="497"/>
                  </a:lnTo>
                  <a:lnTo>
                    <a:pt x="2257" y="500"/>
                  </a:lnTo>
                  <a:lnTo>
                    <a:pt x="2257" y="511"/>
                  </a:lnTo>
                  <a:lnTo>
                    <a:pt x="2266" y="531"/>
                  </a:lnTo>
                  <a:lnTo>
                    <a:pt x="2273" y="553"/>
                  </a:lnTo>
                  <a:lnTo>
                    <a:pt x="2280" y="553"/>
                  </a:lnTo>
                  <a:lnTo>
                    <a:pt x="2280" y="488"/>
                  </a:lnTo>
                  <a:lnTo>
                    <a:pt x="2286" y="488"/>
                  </a:lnTo>
                  <a:lnTo>
                    <a:pt x="2289" y="468"/>
                  </a:lnTo>
                  <a:lnTo>
                    <a:pt x="2309" y="468"/>
                  </a:lnTo>
                  <a:lnTo>
                    <a:pt x="2311" y="471"/>
                  </a:lnTo>
                  <a:lnTo>
                    <a:pt x="2313" y="473"/>
                  </a:lnTo>
                  <a:lnTo>
                    <a:pt x="2313" y="473"/>
                  </a:lnTo>
                  <a:lnTo>
                    <a:pt x="2315" y="473"/>
                  </a:lnTo>
                  <a:lnTo>
                    <a:pt x="2317" y="473"/>
                  </a:lnTo>
                  <a:lnTo>
                    <a:pt x="2318" y="475"/>
                  </a:lnTo>
                  <a:lnTo>
                    <a:pt x="2320" y="477"/>
                  </a:lnTo>
                  <a:lnTo>
                    <a:pt x="2320" y="480"/>
                  </a:lnTo>
                  <a:lnTo>
                    <a:pt x="2329" y="480"/>
                  </a:lnTo>
                  <a:lnTo>
                    <a:pt x="2353" y="511"/>
                  </a:lnTo>
                  <a:lnTo>
                    <a:pt x="2353" y="520"/>
                  </a:lnTo>
                  <a:lnTo>
                    <a:pt x="2357" y="528"/>
                  </a:lnTo>
                  <a:lnTo>
                    <a:pt x="2362" y="538"/>
                  </a:lnTo>
                  <a:lnTo>
                    <a:pt x="2360" y="553"/>
                  </a:lnTo>
                  <a:lnTo>
                    <a:pt x="2357" y="553"/>
                  </a:lnTo>
                  <a:lnTo>
                    <a:pt x="2355" y="557"/>
                  </a:lnTo>
                  <a:lnTo>
                    <a:pt x="2355" y="560"/>
                  </a:lnTo>
                  <a:lnTo>
                    <a:pt x="2353" y="566"/>
                  </a:lnTo>
                  <a:lnTo>
                    <a:pt x="2353" y="571"/>
                  </a:lnTo>
                  <a:lnTo>
                    <a:pt x="2364" y="582"/>
                  </a:lnTo>
                  <a:lnTo>
                    <a:pt x="2371" y="593"/>
                  </a:lnTo>
                  <a:lnTo>
                    <a:pt x="2377" y="608"/>
                  </a:lnTo>
                  <a:lnTo>
                    <a:pt x="2386" y="620"/>
                  </a:lnTo>
                  <a:lnTo>
                    <a:pt x="2389" y="620"/>
                  </a:lnTo>
                  <a:lnTo>
                    <a:pt x="2406" y="640"/>
                  </a:lnTo>
                  <a:lnTo>
                    <a:pt x="2406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8" y="638"/>
                  </a:lnTo>
                  <a:lnTo>
                    <a:pt x="2409" y="637"/>
                  </a:lnTo>
                  <a:lnTo>
                    <a:pt x="2424" y="626"/>
                  </a:lnTo>
                  <a:lnTo>
                    <a:pt x="2429" y="611"/>
                  </a:lnTo>
                  <a:lnTo>
                    <a:pt x="2429" y="593"/>
                  </a:lnTo>
                  <a:lnTo>
                    <a:pt x="2429" y="568"/>
                  </a:lnTo>
                  <a:lnTo>
                    <a:pt x="2433" y="558"/>
                  </a:lnTo>
                  <a:lnTo>
                    <a:pt x="2435" y="546"/>
                  </a:lnTo>
                  <a:lnTo>
                    <a:pt x="2433" y="529"/>
                  </a:lnTo>
                  <a:lnTo>
                    <a:pt x="2431" y="515"/>
                  </a:lnTo>
                  <a:lnTo>
                    <a:pt x="2431" y="500"/>
                  </a:lnTo>
                  <a:lnTo>
                    <a:pt x="2433" y="488"/>
                  </a:lnTo>
                  <a:lnTo>
                    <a:pt x="2440" y="484"/>
                  </a:lnTo>
                  <a:lnTo>
                    <a:pt x="2446" y="475"/>
                  </a:lnTo>
                  <a:lnTo>
                    <a:pt x="2449" y="466"/>
                  </a:lnTo>
                  <a:lnTo>
                    <a:pt x="2449" y="451"/>
                  </a:lnTo>
                  <a:lnTo>
                    <a:pt x="2442" y="451"/>
                  </a:lnTo>
                  <a:lnTo>
                    <a:pt x="2437" y="448"/>
                  </a:lnTo>
                  <a:lnTo>
                    <a:pt x="2433" y="446"/>
                  </a:lnTo>
                  <a:lnTo>
                    <a:pt x="2431" y="442"/>
                  </a:lnTo>
                  <a:lnTo>
                    <a:pt x="2429" y="438"/>
                  </a:lnTo>
                  <a:lnTo>
                    <a:pt x="2428" y="435"/>
                  </a:lnTo>
                  <a:lnTo>
                    <a:pt x="2426" y="428"/>
                  </a:lnTo>
                  <a:lnTo>
                    <a:pt x="2420" y="428"/>
                  </a:lnTo>
                  <a:lnTo>
                    <a:pt x="2420" y="417"/>
                  </a:lnTo>
                  <a:lnTo>
                    <a:pt x="2413" y="413"/>
                  </a:lnTo>
                  <a:lnTo>
                    <a:pt x="2417" y="377"/>
                  </a:lnTo>
                  <a:lnTo>
                    <a:pt x="2433" y="371"/>
                  </a:lnTo>
                  <a:lnTo>
                    <a:pt x="2433" y="368"/>
                  </a:lnTo>
                  <a:lnTo>
                    <a:pt x="2517" y="368"/>
                  </a:lnTo>
                  <a:lnTo>
                    <a:pt x="2518" y="375"/>
                  </a:lnTo>
                  <a:lnTo>
                    <a:pt x="2520" y="378"/>
                  </a:lnTo>
                  <a:lnTo>
                    <a:pt x="2524" y="380"/>
                  </a:lnTo>
                  <a:lnTo>
                    <a:pt x="2528" y="382"/>
                  </a:lnTo>
                  <a:lnTo>
                    <a:pt x="2533" y="384"/>
                  </a:lnTo>
                  <a:lnTo>
                    <a:pt x="2533" y="393"/>
                  </a:lnTo>
                  <a:lnTo>
                    <a:pt x="2546" y="393"/>
                  </a:lnTo>
                  <a:lnTo>
                    <a:pt x="2557" y="395"/>
                  </a:lnTo>
                  <a:lnTo>
                    <a:pt x="2566" y="400"/>
                  </a:lnTo>
                  <a:lnTo>
                    <a:pt x="2569" y="400"/>
                  </a:lnTo>
                  <a:lnTo>
                    <a:pt x="2569" y="420"/>
                  </a:lnTo>
                  <a:lnTo>
                    <a:pt x="2566" y="420"/>
                  </a:lnTo>
                  <a:lnTo>
                    <a:pt x="2566" y="424"/>
                  </a:lnTo>
                  <a:lnTo>
                    <a:pt x="2580" y="431"/>
                  </a:lnTo>
                  <a:lnTo>
                    <a:pt x="2586" y="446"/>
                  </a:lnTo>
                  <a:lnTo>
                    <a:pt x="2584" y="462"/>
                  </a:lnTo>
                  <a:lnTo>
                    <a:pt x="2580" y="477"/>
                  </a:lnTo>
                  <a:lnTo>
                    <a:pt x="2560" y="477"/>
                  </a:lnTo>
                  <a:lnTo>
                    <a:pt x="2560" y="484"/>
                  </a:lnTo>
                  <a:lnTo>
                    <a:pt x="2568" y="486"/>
                  </a:lnTo>
                  <a:lnTo>
                    <a:pt x="2573" y="489"/>
                  </a:lnTo>
                  <a:lnTo>
                    <a:pt x="2577" y="493"/>
                  </a:lnTo>
                  <a:lnTo>
                    <a:pt x="2578" y="497"/>
                  </a:lnTo>
                  <a:lnTo>
                    <a:pt x="2580" y="504"/>
                  </a:lnTo>
                  <a:lnTo>
                    <a:pt x="2580" y="517"/>
                  </a:lnTo>
                  <a:lnTo>
                    <a:pt x="2593" y="520"/>
                  </a:lnTo>
                  <a:lnTo>
                    <a:pt x="2597" y="528"/>
                  </a:lnTo>
                  <a:lnTo>
                    <a:pt x="2606" y="528"/>
                  </a:lnTo>
                  <a:lnTo>
                    <a:pt x="2609" y="537"/>
                  </a:lnTo>
                  <a:lnTo>
                    <a:pt x="2626" y="548"/>
                  </a:lnTo>
                  <a:lnTo>
                    <a:pt x="2626" y="560"/>
                  </a:lnTo>
                  <a:lnTo>
                    <a:pt x="2633" y="564"/>
                  </a:lnTo>
                  <a:lnTo>
                    <a:pt x="2633" y="608"/>
                  </a:lnTo>
                  <a:lnTo>
                    <a:pt x="2629" y="608"/>
                  </a:lnTo>
                  <a:lnTo>
                    <a:pt x="2626" y="637"/>
                  </a:lnTo>
                  <a:lnTo>
                    <a:pt x="2620" y="637"/>
                  </a:lnTo>
                  <a:lnTo>
                    <a:pt x="2620" y="644"/>
                  </a:lnTo>
                  <a:lnTo>
                    <a:pt x="2617" y="644"/>
                  </a:lnTo>
                  <a:lnTo>
                    <a:pt x="2617" y="651"/>
                  </a:lnTo>
                  <a:lnTo>
                    <a:pt x="2606" y="660"/>
                  </a:lnTo>
                  <a:lnTo>
                    <a:pt x="2606" y="671"/>
                  </a:lnTo>
                  <a:lnTo>
                    <a:pt x="2597" y="677"/>
                  </a:lnTo>
                  <a:lnTo>
                    <a:pt x="2593" y="688"/>
                  </a:lnTo>
                  <a:lnTo>
                    <a:pt x="2566" y="688"/>
                  </a:lnTo>
                  <a:lnTo>
                    <a:pt x="2569" y="711"/>
                  </a:lnTo>
                  <a:lnTo>
                    <a:pt x="2549" y="711"/>
                  </a:lnTo>
                  <a:lnTo>
                    <a:pt x="2549" y="720"/>
                  </a:lnTo>
                  <a:lnTo>
                    <a:pt x="2509" y="717"/>
                  </a:lnTo>
                  <a:lnTo>
                    <a:pt x="2506" y="704"/>
                  </a:lnTo>
                  <a:lnTo>
                    <a:pt x="2460" y="720"/>
                  </a:lnTo>
                  <a:lnTo>
                    <a:pt x="2460" y="724"/>
                  </a:lnTo>
                  <a:lnTo>
                    <a:pt x="2466" y="724"/>
                  </a:lnTo>
                  <a:lnTo>
                    <a:pt x="2466" y="728"/>
                  </a:lnTo>
                  <a:lnTo>
                    <a:pt x="2486" y="728"/>
                  </a:lnTo>
                  <a:lnTo>
                    <a:pt x="2488" y="755"/>
                  </a:lnTo>
                  <a:lnTo>
                    <a:pt x="2484" y="780"/>
                  </a:lnTo>
                  <a:lnTo>
                    <a:pt x="2478" y="804"/>
                  </a:lnTo>
                  <a:lnTo>
                    <a:pt x="2468" y="824"/>
                  </a:lnTo>
                  <a:lnTo>
                    <a:pt x="2457" y="844"/>
                  </a:lnTo>
                  <a:lnTo>
                    <a:pt x="2466" y="844"/>
                  </a:lnTo>
                  <a:lnTo>
                    <a:pt x="2471" y="844"/>
                  </a:lnTo>
                  <a:lnTo>
                    <a:pt x="2477" y="846"/>
                  </a:lnTo>
                  <a:lnTo>
                    <a:pt x="2478" y="849"/>
                  </a:lnTo>
                  <a:lnTo>
                    <a:pt x="2480" y="853"/>
                  </a:lnTo>
                  <a:lnTo>
                    <a:pt x="2480" y="860"/>
                  </a:lnTo>
                  <a:lnTo>
                    <a:pt x="2480" y="868"/>
                  </a:lnTo>
                  <a:lnTo>
                    <a:pt x="2477" y="868"/>
                  </a:lnTo>
                  <a:lnTo>
                    <a:pt x="2477" y="900"/>
                  </a:lnTo>
                  <a:lnTo>
                    <a:pt x="2473" y="900"/>
                  </a:lnTo>
                  <a:lnTo>
                    <a:pt x="2473" y="924"/>
                  </a:lnTo>
                  <a:lnTo>
                    <a:pt x="2469" y="924"/>
                  </a:lnTo>
                  <a:lnTo>
                    <a:pt x="2469" y="940"/>
                  </a:lnTo>
                  <a:lnTo>
                    <a:pt x="2466" y="940"/>
                  </a:lnTo>
                  <a:lnTo>
                    <a:pt x="2466" y="951"/>
                  </a:lnTo>
                  <a:lnTo>
                    <a:pt x="2460" y="951"/>
                  </a:lnTo>
                  <a:lnTo>
                    <a:pt x="2460" y="964"/>
                  </a:lnTo>
                  <a:lnTo>
                    <a:pt x="2437" y="984"/>
                  </a:lnTo>
                  <a:lnTo>
                    <a:pt x="2420" y="984"/>
                  </a:lnTo>
                  <a:lnTo>
                    <a:pt x="2420" y="988"/>
                  </a:lnTo>
                  <a:lnTo>
                    <a:pt x="2413" y="989"/>
                  </a:lnTo>
                  <a:lnTo>
                    <a:pt x="2406" y="988"/>
                  </a:lnTo>
                  <a:lnTo>
                    <a:pt x="2398" y="986"/>
                  </a:lnTo>
                  <a:lnTo>
                    <a:pt x="2393" y="984"/>
                  </a:lnTo>
                  <a:lnTo>
                    <a:pt x="2393" y="988"/>
                  </a:lnTo>
                  <a:lnTo>
                    <a:pt x="2388" y="998"/>
                  </a:lnTo>
                  <a:lnTo>
                    <a:pt x="2386" y="1013"/>
                  </a:lnTo>
                  <a:lnTo>
                    <a:pt x="2384" y="1028"/>
                  </a:lnTo>
                  <a:lnTo>
                    <a:pt x="2380" y="1040"/>
                  </a:lnTo>
                  <a:lnTo>
                    <a:pt x="2377" y="1042"/>
                  </a:lnTo>
                  <a:lnTo>
                    <a:pt x="2373" y="1044"/>
                  </a:lnTo>
                  <a:lnTo>
                    <a:pt x="2369" y="1048"/>
                  </a:lnTo>
                  <a:lnTo>
                    <a:pt x="2346" y="1048"/>
                  </a:lnTo>
                  <a:lnTo>
                    <a:pt x="2346" y="1044"/>
                  </a:lnTo>
                  <a:lnTo>
                    <a:pt x="2338" y="1042"/>
                  </a:lnTo>
                  <a:lnTo>
                    <a:pt x="2328" y="1037"/>
                  </a:lnTo>
                  <a:lnTo>
                    <a:pt x="2318" y="1033"/>
                  </a:lnTo>
                  <a:lnTo>
                    <a:pt x="2313" y="1033"/>
                  </a:lnTo>
                  <a:lnTo>
                    <a:pt x="2313" y="1037"/>
                  </a:lnTo>
                  <a:lnTo>
                    <a:pt x="2306" y="1037"/>
                  </a:lnTo>
                  <a:lnTo>
                    <a:pt x="2306" y="1040"/>
                  </a:lnTo>
                  <a:lnTo>
                    <a:pt x="2328" y="1042"/>
                  </a:lnTo>
                  <a:lnTo>
                    <a:pt x="2344" y="1049"/>
                  </a:lnTo>
                  <a:lnTo>
                    <a:pt x="2357" y="1060"/>
                  </a:lnTo>
                  <a:lnTo>
                    <a:pt x="2364" y="1077"/>
                  </a:lnTo>
                  <a:lnTo>
                    <a:pt x="2368" y="1097"/>
                  </a:lnTo>
                  <a:lnTo>
                    <a:pt x="2369" y="1120"/>
                  </a:lnTo>
                  <a:lnTo>
                    <a:pt x="2349" y="1129"/>
                  </a:lnTo>
                  <a:lnTo>
                    <a:pt x="2329" y="1137"/>
                  </a:lnTo>
                  <a:lnTo>
                    <a:pt x="2306" y="1144"/>
                  </a:lnTo>
                  <a:lnTo>
                    <a:pt x="2304" y="1151"/>
                  </a:lnTo>
                  <a:lnTo>
                    <a:pt x="2304" y="1157"/>
                  </a:lnTo>
                  <a:lnTo>
                    <a:pt x="2304" y="1160"/>
                  </a:lnTo>
                  <a:lnTo>
                    <a:pt x="2302" y="1164"/>
                  </a:lnTo>
                  <a:lnTo>
                    <a:pt x="2300" y="1168"/>
                  </a:lnTo>
                  <a:lnTo>
                    <a:pt x="2297" y="1173"/>
                  </a:lnTo>
                  <a:lnTo>
                    <a:pt x="2293" y="1173"/>
                  </a:lnTo>
                  <a:lnTo>
                    <a:pt x="2293" y="1178"/>
                  </a:lnTo>
                  <a:lnTo>
                    <a:pt x="2297" y="1186"/>
                  </a:lnTo>
                  <a:lnTo>
                    <a:pt x="2298" y="1195"/>
                  </a:lnTo>
                  <a:lnTo>
                    <a:pt x="2297" y="1204"/>
                  </a:lnTo>
                  <a:lnTo>
                    <a:pt x="2286" y="1208"/>
                  </a:lnTo>
                  <a:lnTo>
                    <a:pt x="2277" y="1233"/>
                  </a:lnTo>
                  <a:lnTo>
                    <a:pt x="2266" y="1240"/>
                  </a:lnTo>
                  <a:lnTo>
                    <a:pt x="2266" y="1268"/>
                  </a:lnTo>
                  <a:lnTo>
                    <a:pt x="2249" y="1280"/>
                  </a:lnTo>
                  <a:lnTo>
                    <a:pt x="2249" y="1284"/>
                  </a:lnTo>
                  <a:lnTo>
                    <a:pt x="2240" y="1284"/>
                  </a:lnTo>
                  <a:lnTo>
                    <a:pt x="2238" y="1288"/>
                  </a:lnTo>
                  <a:lnTo>
                    <a:pt x="2235" y="1291"/>
                  </a:lnTo>
                  <a:lnTo>
                    <a:pt x="2233" y="1297"/>
                  </a:lnTo>
                  <a:lnTo>
                    <a:pt x="2229" y="1300"/>
                  </a:lnTo>
                  <a:lnTo>
                    <a:pt x="2235" y="1320"/>
                  </a:lnTo>
                  <a:lnTo>
                    <a:pt x="2235" y="1338"/>
                  </a:lnTo>
                  <a:lnTo>
                    <a:pt x="2231" y="1357"/>
                  </a:lnTo>
                  <a:lnTo>
                    <a:pt x="2228" y="1375"/>
                  </a:lnTo>
                  <a:lnTo>
                    <a:pt x="2226" y="1397"/>
                  </a:lnTo>
                  <a:lnTo>
                    <a:pt x="2226" y="1431"/>
                  </a:lnTo>
                  <a:lnTo>
                    <a:pt x="2231" y="1462"/>
                  </a:lnTo>
                  <a:lnTo>
                    <a:pt x="2235" y="1497"/>
                  </a:lnTo>
                  <a:lnTo>
                    <a:pt x="2237" y="1533"/>
                  </a:lnTo>
                  <a:lnTo>
                    <a:pt x="2242" y="1535"/>
                  </a:lnTo>
                  <a:lnTo>
                    <a:pt x="2244" y="1538"/>
                  </a:lnTo>
                  <a:lnTo>
                    <a:pt x="2246" y="1542"/>
                  </a:lnTo>
                  <a:lnTo>
                    <a:pt x="2246" y="1546"/>
                  </a:lnTo>
                  <a:lnTo>
                    <a:pt x="2249" y="1548"/>
                  </a:lnTo>
                  <a:lnTo>
                    <a:pt x="2257" y="1548"/>
                  </a:lnTo>
                  <a:lnTo>
                    <a:pt x="2266" y="1560"/>
                  </a:lnTo>
                  <a:lnTo>
                    <a:pt x="2277" y="1557"/>
                  </a:lnTo>
                  <a:lnTo>
                    <a:pt x="2280" y="1548"/>
                  </a:lnTo>
                  <a:lnTo>
                    <a:pt x="2326" y="1548"/>
                  </a:lnTo>
                  <a:lnTo>
                    <a:pt x="2329" y="1560"/>
                  </a:lnTo>
                  <a:lnTo>
                    <a:pt x="2337" y="1564"/>
                  </a:lnTo>
                  <a:lnTo>
                    <a:pt x="2337" y="1571"/>
                  </a:lnTo>
                  <a:lnTo>
                    <a:pt x="2346" y="1577"/>
                  </a:lnTo>
                  <a:lnTo>
                    <a:pt x="2349" y="1597"/>
                  </a:lnTo>
                  <a:lnTo>
                    <a:pt x="2353" y="1597"/>
                  </a:lnTo>
                  <a:lnTo>
                    <a:pt x="2353" y="1608"/>
                  </a:lnTo>
                  <a:lnTo>
                    <a:pt x="2357" y="1608"/>
                  </a:lnTo>
                  <a:lnTo>
                    <a:pt x="2366" y="1631"/>
                  </a:lnTo>
                  <a:lnTo>
                    <a:pt x="2369" y="1631"/>
                  </a:lnTo>
                  <a:lnTo>
                    <a:pt x="2369" y="1640"/>
                  </a:lnTo>
                  <a:lnTo>
                    <a:pt x="2373" y="1640"/>
                  </a:lnTo>
                  <a:lnTo>
                    <a:pt x="2373" y="1651"/>
                  </a:lnTo>
                  <a:lnTo>
                    <a:pt x="2380" y="1657"/>
                  </a:lnTo>
                  <a:lnTo>
                    <a:pt x="2380" y="1668"/>
                  </a:lnTo>
                  <a:lnTo>
                    <a:pt x="2389" y="1673"/>
                  </a:lnTo>
                  <a:lnTo>
                    <a:pt x="2391" y="1682"/>
                  </a:lnTo>
                  <a:lnTo>
                    <a:pt x="2393" y="1693"/>
                  </a:lnTo>
                  <a:lnTo>
                    <a:pt x="2393" y="1704"/>
                  </a:lnTo>
                  <a:lnTo>
                    <a:pt x="2397" y="1711"/>
                  </a:lnTo>
                  <a:lnTo>
                    <a:pt x="2397" y="1708"/>
                  </a:lnTo>
                  <a:lnTo>
                    <a:pt x="2417" y="1704"/>
                  </a:lnTo>
                  <a:lnTo>
                    <a:pt x="2433" y="1684"/>
                  </a:lnTo>
                  <a:lnTo>
                    <a:pt x="2440" y="1684"/>
                  </a:lnTo>
                  <a:lnTo>
                    <a:pt x="2440" y="1680"/>
                  </a:lnTo>
                  <a:lnTo>
                    <a:pt x="2460" y="1673"/>
                  </a:lnTo>
                  <a:lnTo>
                    <a:pt x="2486" y="1673"/>
                  </a:lnTo>
                  <a:lnTo>
                    <a:pt x="2486" y="1680"/>
                  </a:lnTo>
                  <a:lnTo>
                    <a:pt x="2526" y="1688"/>
                  </a:lnTo>
                  <a:lnTo>
                    <a:pt x="2526" y="1691"/>
                  </a:lnTo>
                  <a:lnTo>
                    <a:pt x="2533" y="1691"/>
                  </a:lnTo>
                  <a:lnTo>
                    <a:pt x="2533" y="1697"/>
                  </a:lnTo>
                  <a:lnTo>
                    <a:pt x="2546" y="1697"/>
                  </a:lnTo>
                  <a:lnTo>
                    <a:pt x="2546" y="1700"/>
                  </a:lnTo>
                  <a:lnTo>
                    <a:pt x="2580" y="1700"/>
                  </a:lnTo>
                  <a:lnTo>
                    <a:pt x="2580" y="1704"/>
                  </a:lnTo>
                  <a:lnTo>
                    <a:pt x="2593" y="1704"/>
                  </a:lnTo>
                  <a:lnTo>
                    <a:pt x="2593" y="1708"/>
                  </a:lnTo>
                  <a:lnTo>
                    <a:pt x="2609" y="1708"/>
                  </a:lnTo>
                  <a:lnTo>
                    <a:pt x="2617" y="1724"/>
                  </a:lnTo>
                  <a:lnTo>
                    <a:pt x="2640" y="1724"/>
                  </a:lnTo>
                  <a:lnTo>
                    <a:pt x="2677" y="1764"/>
                  </a:lnTo>
                  <a:lnTo>
                    <a:pt x="2757" y="1768"/>
                  </a:lnTo>
                  <a:lnTo>
                    <a:pt x="2757" y="1771"/>
                  </a:lnTo>
                  <a:lnTo>
                    <a:pt x="2797" y="1777"/>
                  </a:lnTo>
                  <a:lnTo>
                    <a:pt x="2800" y="1784"/>
                  </a:lnTo>
                  <a:lnTo>
                    <a:pt x="2813" y="1784"/>
                  </a:lnTo>
                  <a:lnTo>
                    <a:pt x="2820" y="1797"/>
                  </a:lnTo>
                  <a:lnTo>
                    <a:pt x="2877" y="1784"/>
                  </a:lnTo>
                  <a:lnTo>
                    <a:pt x="2877" y="1780"/>
                  </a:lnTo>
                  <a:lnTo>
                    <a:pt x="2886" y="1780"/>
                  </a:lnTo>
                  <a:lnTo>
                    <a:pt x="2886" y="1777"/>
                  </a:lnTo>
                  <a:lnTo>
                    <a:pt x="2900" y="1777"/>
                  </a:lnTo>
                  <a:lnTo>
                    <a:pt x="2900" y="1771"/>
                  </a:lnTo>
                  <a:lnTo>
                    <a:pt x="2917" y="1771"/>
                  </a:lnTo>
                  <a:lnTo>
                    <a:pt x="2917" y="1768"/>
                  </a:lnTo>
                  <a:lnTo>
                    <a:pt x="2926" y="1768"/>
                  </a:lnTo>
                  <a:lnTo>
                    <a:pt x="2926" y="1764"/>
                  </a:lnTo>
                  <a:lnTo>
                    <a:pt x="2997" y="1768"/>
                  </a:lnTo>
                  <a:lnTo>
                    <a:pt x="3000" y="1771"/>
                  </a:lnTo>
                  <a:lnTo>
                    <a:pt x="3002" y="1775"/>
                  </a:lnTo>
                  <a:lnTo>
                    <a:pt x="3006" y="1777"/>
                  </a:lnTo>
                  <a:lnTo>
                    <a:pt x="3006" y="1784"/>
                  </a:lnTo>
                  <a:lnTo>
                    <a:pt x="3009" y="1784"/>
                  </a:lnTo>
                  <a:lnTo>
                    <a:pt x="3017" y="1844"/>
                  </a:lnTo>
                  <a:lnTo>
                    <a:pt x="3020" y="1844"/>
                  </a:lnTo>
                  <a:lnTo>
                    <a:pt x="3026" y="1860"/>
                  </a:lnTo>
                  <a:lnTo>
                    <a:pt x="3029" y="1860"/>
                  </a:lnTo>
                  <a:lnTo>
                    <a:pt x="3029" y="1868"/>
                  </a:lnTo>
                  <a:lnTo>
                    <a:pt x="3033" y="1868"/>
                  </a:lnTo>
                  <a:lnTo>
                    <a:pt x="3033" y="1877"/>
                  </a:lnTo>
                  <a:lnTo>
                    <a:pt x="3037" y="1877"/>
                  </a:lnTo>
                  <a:lnTo>
                    <a:pt x="3037" y="1884"/>
                  </a:lnTo>
                  <a:lnTo>
                    <a:pt x="3040" y="1884"/>
                  </a:lnTo>
                  <a:lnTo>
                    <a:pt x="3040" y="1893"/>
                  </a:lnTo>
                  <a:lnTo>
                    <a:pt x="3046" y="1893"/>
                  </a:lnTo>
                  <a:lnTo>
                    <a:pt x="3046" y="1900"/>
                  </a:lnTo>
                  <a:lnTo>
                    <a:pt x="3049" y="1900"/>
                  </a:lnTo>
                  <a:lnTo>
                    <a:pt x="3049" y="1908"/>
                  </a:lnTo>
                  <a:lnTo>
                    <a:pt x="3053" y="1908"/>
                  </a:lnTo>
                  <a:lnTo>
                    <a:pt x="3053" y="1917"/>
                  </a:lnTo>
                  <a:lnTo>
                    <a:pt x="3057" y="1917"/>
                  </a:lnTo>
                  <a:lnTo>
                    <a:pt x="3057" y="1940"/>
                  </a:lnTo>
                  <a:lnTo>
                    <a:pt x="3060" y="1940"/>
                  </a:lnTo>
                  <a:lnTo>
                    <a:pt x="3060" y="1953"/>
                  </a:lnTo>
                  <a:lnTo>
                    <a:pt x="3066" y="1953"/>
                  </a:lnTo>
                  <a:lnTo>
                    <a:pt x="3066" y="1960"/>
                  </a:lnTo>
                  <a:lnTo>
                    <a:pt x="3069" y="1960"/>
                  </a:lnTo>
                  <a:lnTo>
                    <a:pt x="3069" y="1968"/>
                  </a:lnTo>
                  <a:lnTo>
                    <a:pt x="3129" y="2013"/>
                  </a:lnTo>
                  <a:lnTo>
                    <a:pt x="3129" y="2040"/>
                  </a:lnTo>
                  <a:lnTo>
                    <a:pt x="3133" y="2040"/>
                  </a:lnTo>
                  <a:lnTo>
                    <a:pt x="3133" y="2037"/>
                  </a:lnTo>
                  <a:lnTo>
                    <a:pt x="3166" y="2037"/>
                  </a:lnTo>
                  <a:lnTo>
                    <a:pt x="3169" y="2044"/>
                  </a:lnTo>
                  <a:lnTo>
                    <a:pt x="3177" y="2044"/>
                  </a:lnTo>
                  <a:lnTo>
                    <a:pt x="3177" y="2048"/>
                  </a:lnTo>
                  <a:lnTo>
                    <a:pt x="3186" y="2048"/>
                  </a:lnTo>
                  <a:lnTo>
                    <a:pt x="3186" y="2051"/>
                  </a:lnTo>
                  <a:lnTo>
                    <a:pt x="3200" y="2057"/>
                  </a:lnTo>
                  <a:lnTo>
                    <a:pt x="3206" y="2060"/>
                  </a:lnTo>
                  <a:lnTo>
                    <a:pt x="3208" y="2064"/>
                  </a:lnTo>
                  <a:lnTo>
                    <a:pt x="3211" y="2069"/>
                  </a:lnTo>
                  <a:lnTo>
                    <a:pt x="3215" y="2075"/>
                  </a:lnTo>
                  <a:lnTo>
                    <a:pt x="3217" y="2080"/>
                  </a:lnTo>
                  <a:lnTo>
                    <a:pt x="3220" y="2080"/>
                  </a:lnTo>
                  <a:lnTo>
                    <a:pt x="3220" y="2100"/>
                  </a:lnTo>
                  <a:lnTo>
                    <a:pt x="3273" y="2100"/>
                  </a:lnTo>
                  <a:lnTo>
                    <a:pt x="3269" y="2057"/>
                  </a:lnTo>
                  <a:lnTo>
                    <a:pt x="3277" y="2051"/>
                  </a:lnTo>
                  <a:lnTo>
                    <a:pt x="3284" y="2048"/>
                  </a:lnTo>
                  <a:lnTo>
                    <a:pt x="3293" y="2046"/>
                  </a:lnTo>
                  <a:lnTo>
                    <a:pt x="3306" y="2044"/>
                  </a:lnTo>
                  <a:lnTo>
                    <a:pt x="3313" y="2060"/>
                  </a:lnTo>
                  <a:lnTo>
                    <a:pt x="3317" y="2060"/>
                  </a:lnTo>
                  <a:lnTo>
                    <a:pt x="3317" y="2057"/>
                  </a:lnTo>
                  <a:lnTo>
                    <a:pt x="3320" y="2057"/>
                  </a:lnTo>
                  <a:lnTo>
                    <a:pt x="3320" y="2044"/>
                  </a:lnTo>
                  <a:lnTo>
                    <a:pt x="3308" y="2033"/>
                  </a:lnTo>
                  <a:lnTo>
                    <a:pt x="3302" y="2017"/>
                  </a:lnTo>
                  <a:lnTo>
                    <a:pt x="3300" y="1991"/>
                  </a:lnTo>
                  <a:lnTo>
                    <a:pt x="3306" y="1991"/>
                  </a:lnTo>
                  <a:lnTo>
                    <a:pt x="3309" y="1964"/>
                  </a:lnTo>
                  <a:lnTo>
                    <a:pt x="3309" y="1964"/>
                  </a:lnTo>
                  <a:lnTo>
                    <a:pt x="3311" y="1962"/>
                  </a:lnTo>
                  <a:lnTo>
                    <a:pt x="3313" y="1960"/>
                  </a:lnTo>
                  <a:lnTo>
                    <a:pt x="3315" y="1958"/>
                  </a:lnTo>
                  <a:lnTo>
                    <a:pt x="3317" y="1957"/>
                  </a:lnTo>
                  <a:lnTo>
                    <a:pt x="3300" y="1957"/>
                  </a:lnTo>
                  <a:lnTo>
                    <a:pt x="3260" y="1911"/>
                  </a:lnTo>
                  <a:lnTo>
                    <a:pt x="3260" y="1897"/>
                  </a:lnTo>
                  <a:lnTo>
                    <a:pt x="3253" y="1893"/>
                  </a:lnTo>
                  <a:lnTo>
                    <a:pt x="3253" y="1884"/>
                  </a:lnTo>
                  <a:lnTo>
                    <a:pt x="3246" y="1880"/>
                  </a:lnTo>
                  <a:lnTo>
                    <a:pt x="3246" y="1873"/>
                  </a:lnTo>
                  <a:lnTo>
                    <a:pt x="3240" y="1873"/>
                  </a:lnTo>
                  <a:lnTo>
                    <a:pt x="3240" y="1860"/>
                  </a:lnTo>
                  <a:lnTo>
                    <a:pt x="3237" y="1860"/>
                  </a:lnTo>
                  <a:lnTo>
                    <a:pt x="3237" y="1851"/>
                  </a:lnTo>
                  <a:lnTo>
                    <a:pt x="3233" y="1851"/>
                  </a:lnTo>
                  <a:lnTo>
                    <a:pt x="3233" y="1844"/>
                  </a:lnTo>
                  <a:lnTo>
                    <a:pt x="3226" y="1840"/>
                  </a:lnTo>
                  <a:lnTo>
                    <a:pt x="3217" y="1817"/>
                  </a:lnTo>
                  <a:lnTo>
                    <a:pt x="3213" y="1817"/>
                  </a:lnTo>
                  <a:lnTo>
                    <a:pt x="3209" y="1813"/>
                  </a:lnTo>
                  <a:lnTo>
                    <a:pt x="3208" y="1809"/>
                  </a:lnTo>
                  <a:lnTo>
                    <a:pt x="3206" y="1806"/>
                  </a:lnTo>
                  <a:lnTo>
                    <a:pt x="3206" y="1800"/>
                  </a:lnTo>
                  <a:lnTo>
                    <a:pt x="3198" y="1798"/>
                  </a:lnTo>
                  <a:lnTo>
                    <a:pt x="3193" y="1795"/>
                  </a:lnTo>
                  <a:lnTo>
                    <a:pt x="3189" y="1791"/>
                  </a:lnTo>
                  <a:lnTo>
                    <a:pt x="3186" y="1788"/>
                  </a:lnTo>
                  <a:lnTo>
                    <a:pt x="3186" y="1784"/>
                  </a:lnTo>
                  <a:lnTo>
                    <a:pt x="3177" y="1784"/>
                  </a:lnTo>
                  <a:lnTo>
                    <a:pt x="3171" y="1775"/>
                  </a:lnTo>
                  <a:lnTo>
                    <a:pt x="3169" y="1760"/>
                  </a:lnTo>
                  <a:lnTo>
                    <a:pt x="3169" y="1744"/>
                  </a:lnTo>
                  <a:lnTo>
                    <a:pt x="3178" y="1735"/>
                  </a:lnTo>
                  <a:lnTo>
                    <a:pt x="3184" y="1722"/>
                  </a:lnTo>
                  <a:lnTo>
                    <a:pt x="3189" y="1708"/>
                  </a:lnTo>
                  <a:lnTo>
                    <a:pt x="3193" y="1708"/>
                  </a:lnTo>
                  <a:lnTo>
                    <a:pt x="3193" y="1700"/>
                  </a:lnTo>
                  <a:lnTo>
                    <a:pt x="3209" y="1688"/>
                  </a:lnTo>
                  <a:lnTo>
                    <a:pt x="3213" y="1668"/>
                  </a:lnTo>
                  <a:lnTo>
                    <a:pt x="3220" y="1664"/>
                  </a:lnTo>
                  <a:lnTo>
                    <a:pt x="3226" y="1648"/>
                  </a:lnTo>
                  <a:lnTo>
                    <a:pt x="3233" y="1644"/>
                  </a:lnTo>
                  <a:lnTo>
                    <a:pt x="3233" y="1637"/>
                  </a:lnTo>
                  <a:lnTo>
                    <a:pt x="3237" y="1637"/>
                  </a:lnTo>
                  <a:lnTo>
                    <a:pt x="3249" y="1540"/>
                  </a:lnTo>
                  <a:lnTo>
                    <a:pt x="3269" y="1537"/>
                  </a:lnTo>
                  <a:lnTo>
                    <a:pt x="3269" y="1533"/>
                  </a:lnTo>
                  <a:lnTo>
                    <a:pt x="3266" y="1529"/>
                  </a:lnTo>
                  <a:lnTo>
                    <a:pt x="3264" y="1529"/>
                  </a:lnTo>
                  <a:lnTo>
                    <a:pt x="3262" y="1528"/>
                  </a:lnTo>
                  <a:lnTo>
                    <a:pt x="3260" y="1524"/>
                  </a:lnTo>
                  <a:lnTo>
                    <a:pt x="3255" y="1526"/>
                  </a:lnTo>
                  <a:lnTo>
                    <a:pt x="3251" y="1526"/>
                  </a:lnTo>
                  <a:lnTo>
                    <a:pt x="3246" y="1528"/>
                  </a:lnTo>
                  <a:lnTo>
                    <a:pt x="3240" y="1528"/>
                  </a:lnTo>
                  <a:lnTo>
                    <a:pt x="3233" y="1528"/>
                  </a:lnTo>
                  <a:lnTo>
                    <a:pt x="3233" y="1520"/>
                  </a:lnTo>
                  <a:lnTo>
                    <a:pt x="3222" y="1511"/>
                  </a:lnTo>
                  <a:lnTo>
                    <a:pt x="3217" y="1500"/>
                  </a:lnTo>
                  <a:lnTo>
                    <a:pt x="3209" y="1488"/>
                  </a:lnTo>
                  <a:lnTo>
                    <a:pt x="3200" y="1484"/>
                  </a:lnTo>
                  <a:lnTo>
                    <a:pt x="3197" y="1468"/>
                  </a:lnTo>
                  <a:lnTo>
                    <a:pt x="3180" y="1457"/>
                  </a:lnTo>
                  <a:lnTo>
                    <a:pt x="3180" y="1448"/>
                  </a:lnTo>
                  <a:lnTo>
                    <a:pt x="3173" y="1444"/>
                  </a:lnTo>
                  <a:lnTo>
                    <a:pt x="3173" y="1437"/>
                  </a:lnTo>
                  <a:lnTo>
                    <a:pt x="3160" y="1428"/>
                  </a:lnTo>
                  <a:lnTo>
                    <a:pt x="3160" y="1420"/>
                  </a:lnTo>
                  <a:lnTo>
                    <a:pt x="3153" y="1417"/>
                  </a:lnTo>
                  <a:lnTo>
                    <a:pt x="3153" y="1408"/>
                  </a:lnTo>
                  <a:lnTo>
                    <a:pt x="3146" y="1404"/>
                  </a:lnTo>
                  <a:lnTo>
                    <a:pt x="3146" y="1397"/>
                  </a:lnTo>
                  <a:lnTo>
                    <a:pt x="3140" y="1397"/>
                  </a:lnTo>
                  <a:lnTo>
                    <a:pt x="3140" y="1388"/>
                  </a:lnTo>
                  <a:lnTo>
                    <a:pt x="3126" y="1380"/>
                  </a:lnTo>
                  <a:lnTo>
                    <a:pt x="3120" y="1373"/>
                  </a:lnTo>
                  <a:lnTo>
                    <a:pt x="3086" y="1373"/>
                  </a:lnTo>
                  <a:lnTo>
                    <a:pt x="3086" y="1368"/>
                  </a:lnTo>
                  <a:lnTo>
                    <a:pt x="3077" y="1368"/>
                  </a:lnTo>
                  <a:lnTo>
                    <a:pt x="3077" y="1364"/>
                  </a:lnTo>
                  <a:lnTo>
                    <a:pt x="3064" y="1360"/>
                  </a:lnTo>
                  <a:lnTo>
                    <a:pt x="3055" y="1358"/>
                  </a:lnTo>
                  <a:lnTo>
                    <a:pt x="3046" y="1353"/>
                  </a:lnTo>
                  <a:lnTo>
                    <a:pt x="3040" y="1340"/>
                  </a:lnTo>
                  <a:lnTo>
                    <a:pt x="3037" y="1331"/>
                  </a:lnTo>
                  <a:lnTo>
                    <a:pt x="3033" y="1322"/>
                  </a:lnTo>
                  <a:lnTo>
                    <a:pt x="3033" y="1308"/>
                  </a:lnTo>
                  <a:lnTo>
                    <a:pt x="3048" y="1298"/>
                  </a:lnTo>
                  <a:lnTo>
                    <a:pt x="3058" y="1282"/>
                  </a:lnTo>
                  <a:lnTo>
                    <a:pt x="3066" y="1264"/>
                  </a:lnTo>
                  <a:lnTo>
                    <a:pt x="3060" y="1264"/>
                  </a:lnTo>
                  <a:lnTo>
                    <a:pt x="3060" y="1240"/>
                  </a:lnTo>
                  <a:lnTo>
                    <a:pt x="3066" y="1240"/>
                  </a:lnTo>
                  <a:lnTo>
                    <a:pt x="3066" y="1238"/>
                  </a:lnTo>
                  <a:lnTo>
                    <a:pt x="3068" y="1238"/>
                  </a:lnTo>
                  <a:lnTo>
                    <a:pt x="3068" y="1237"/>
                  </a:lnTo>
                  <a:lnTo>
                    <a:pt x="3068" y="1237"/>
                  </a:lnTo>
                  <a:lnTo>
                    <a:pt x="3069" y="1237"/>
                  </a:lnTo>
                  <a:lnTo>
                    <a:pt x="3073" y="1237"/>
                  </a:lnTo>
                  <a:lnTo>
                    <a:pt x="3069" y="1217"/>
                  </a:lnTo>
                  <a:lnTo>
                    <a:pt x="3064" y="1213"/>
                  </a:lnTo>
                  <a:lnTo>
                    <a:pt x="3060" y="1211"/>
                  </a:lnTo>
                  <a:lnTo>
                    <a:pt x="3055" y="1209"/>
                  </a:lnTo>
                  <a:lnTo>
                    <a:pt x="3049" y="1208"/>
                  </a:lnTo>
                  <a:lnTo>
                    <a:pt x="3048" y="1202"/>
                  </a:lnTo>
                  <a:lnTo>
                    <a:pt x="3048" y="1198"/>
                  </a:lnTo>
                  <a:lnTo>
                    <a:pt x="3046" y="1195"/>
                  </a:lnTo>
                  <a:lnTo>
                    <a:pt x="3044" y="1191"/>
                  </a:lnTo>
                  <a:lnTo>
                    <a:pt x="3040" y="1188"/>
                  </a:lnTo>
                  <a:lnTo>
                    <a:pt x="3037" y="1188"/>
                  </a:lnTo>
                  <a:lnTo>
                    <a:pt x="3037" y="1180"/>
                  </a:lnTo>
                  <a:lnTo>
                    <a:pt x="3037" y="1178"/>
                  </a:lnTo>
                  <a:lnTo>
                    <a:pt x="3035" y="1177"/>
                  </a:lnTo>
                  <a:lnTo>
                    <a:pt x="3033" y="1175"/>
                  </a:lnTo>
                  <a:lnTo>
                    <a:pt x="3029" y="1173"/>
                  </a:lnTo>
                  <a:lnTo>
                    <a:pt x="3029" y="1173"/>
                  </a:lnTo>
                  <a:lnTo>
                    <a:pt x="3020" y="1168"/>
                  </a:lnTo>
                  <a:lnTo>
                    <a:pt x="3020" y="1144"/>
                  </a:lnTo>
                  <a:lnTo>
                    <a:pt x="2997" y="1144"/>
                  </a:lnTo>
                  <a:lnTo>
                    <a:pt x="2997" y="1140"/>
                  </a:lnTo>
                  <a:lnTo>
                    <a:pt x="2993" y="1140"/>
                  </a:lnTo>
                  <a:lnTo>
                    <a:pt x="2989" y="1097"/>
                  </a:lnTo>
                  <a:lnTo>
                    <a:pt x="2993" y="1097"/>
                  </a:lnTo>
                  <a:lnTo>
                    <a:pt x="2993" y="1048"/>
                  </a:lnTo>
                  <a:lnTo>
                    <a:pt x="2989" y="1048"/>
                  </a:lnTo>
                  <a:lnTo>
                    <a:pt x="2989" y="1053"/>
                  </a:lnTo>
                  <a:lnTo>
                    <a:pt x="2966" y="1053"/>
                  </a:lnTo>
                  <a:lnTo>
                    <a:pt x="2962" y="1049"/>
                  </a:lnTo>
                  <a:lnTo>
                    <a:pt x="2960" y="1046"/>
                  </a:lnTo>
                  <a:lnTo>
                    <a:pt x="2960" y="1046"/>
                  </a:lnTo>
                  <a:lnTo>
                    <a:pt x="2958" y="1046"/>
                  </a:lnTo>
                  <a:lnTo>
                    <a:pt x="2957" y="1046"/>
                  </a:lnTo>
                  <a:lnTo>
                    <a:pt x="2957" y="1046"/>
                  </a:lnTo>
                  <a:lnTo>
                    <a:pt x="2955" y="1046"/>
                  </a:lnTo>
                  <a:lnTo>
                    <a:pt x="2953" y="1044"/>
                  </a:lnTo>
                  <a:lnTo>
                    <a:pt x="2949" y="1033"/>
                  </a:lnTo>
                  <a:lnTo>
                    <a:pt x="2937" y="1024"/>
                  </a:lnTo>
                  <a:lnTo>
                    <a:pt x="2937" y="988"/>
                  </a:lnTo>
                  <a:lnTo>
                    <a:pt x="2940" y="984"/>
                  </a:lnTo>
                  <a:lnTo>
                    <a:pt x="2942" y="978"/>
                  </a:lnTo>
                  <a:lnTo>
                    <a:pt x="2946" y="971"/>
                  </a:lnTo>
                  <a:lnTo>
                    <a:pt x="2948" y="966"/>
                  </a:lnTo>
                  <a:lnTo>
                    <a:pt x="2949" y="960"/>
                  </a:lnTo>
                  <a:lnTo>
                    <a:pt x="2953" y="960"/>
                  </a:lnTo>
                  <a:lnTo>
                    <a:pt x="2953" y="957"/>
                  </a:lnTo>
                  <a:lnTo>
                    <a:pt x="2973" y="957"/>
                  </a:lnTo>
                  <a:lnTo>
                    <a:pt x="2973" y="951"/>
                  </a:lnTo>
                  <a:lnTo>
                    <a:pt x="3006" y="951"/>
                  </a:lnTo>
                  <a:lnTo>
                    <a:pt x="3026" y="946"/>
                  </a:lnTo>
                  <a:lnTo>
                    <a:pt x="3049" y="942"/>
                  </a:lnTo>
                  <a:lnTo>
                    <a:pt x="3077" y="940"/>
                  </a:lnTo>
                  <a:lnTo>
                    <a:pt x="3113" y="893"/>
                  </a:lnTo>
                  <a:lnTo>
                    <a:pt x="3140" y="893"/>
                  </a:lnTo>
                  <a:lnTo>
                    <a:pt x="3151" y="897"/>
                  </a:lnTo>
                  <a:lnTo>
                    <a:pt x="3166" y="897"/>
                  </a:lnTo>
                  <a:lnTo>
                    <a:pt x="3180" y="897"/>
                  </a:lnTo>
                  <a:lnTo>
                    <a:pt x="3186" y="908"/>
                  </a:lnTo>
                  <a:lnTo>
                    <a:pt x="3188" y="909"/>
                  </a:lnTo>
                  <a:lnTo>
                    <a:pt x="3188" y="911"/>
                  </a:lnTo>
                  <a:lnTo>
                    <a:pt x="3188" y="911"/>
                  </a:lnTo>
                  <a:lnTo>
                    <a:pt x="3188" y="911"/>
                  </a:lnTo>
                  <a:lnTo>
                    <a:pt x="3188" y="913"/>
                  </a:lnTo>
                  <a:lnTo>
                    <a:pt x="3189" y="917"/>
                  </a:lnTo>
                  <a:lnTo>
                    <a:pt x="3213" y="913"/>
                  </a:lnTo>
                  <a:lnTo>
                    <a:pt x="3218" y="922"/>
                  </a:lnTo>
                  <a:lnTo>
                    <a:pt x="3224" y="928"/>
                  </a:lnTo>
                  <a:lnTo>
                    <a:pt x="3233" y="929"/>
                  </a:lnTo>
                  <a:lnTo>
                    <a:pt x="3249" y="928"/>
                  </a:lnTo>
                  <a:lnTo>
                    <a:pt x="3249" y="944"/>
                  </a:lnTo>
                  <a:lnTo>
                    <a:pt x="3253" y="946"/>
                  </a:lnTo>
                  <a:lnTo>
                    <a:pt x="3258" y="949"/>
                  </a:lnTo>
                  <a:lnTo>
                    <a:pt x="3262" y="951"/>
                  </a:lnTo>
                  <a:lnTo>
                    <a:pt x="3266" y="953"/>
                  </a:lnTo>
                  <a:lnTo>
                    <a:pt x="3271" y="955"/>
                  </a:lnTo>
                  <a:lnTo>
                    <a:pt x="3277" y="957"/>
                  </a:lnTo>
                  <a:lnTo>
                    <a:pt x="3277" y="951"/>
                  </a:lnTo>
                  <a:lnTo>
                    <a:pt x="3309" y="951"/>
                  </a:lnTo>
                  <a:lnTo>
                    <a:pt x="3313" y="944"/>
                  </a:lnTo>
                  <a:lnTo>
                    <a:pt x="3326" y="944"/>
                  </a:lnTo>
                  <a:lnTo>
                    <a:pt x="3326" y="940"/>
                  </a:lnTo>
                  <a:lnTo>
                    <a:pt x="3349" y="940"/>
                  </a:lnTo>
                  <a:lnTo>
                    <a:pt x="3349" y="937"/>
                  </a:lnTo>
                  <a:lnTo>
                    <a:pt x="3351" y="935"/>
                  </a:lnTo>
                  <a:lnTo>
                    <a:pt x="3351" y="933"/>
                  </a:lnTo>
                  <a:lnTo>
                    <a:pt x="3351" y="933"/>
                  </a:lnTo>
                  <a:lnTo>
                    <a:pt x="3351" y="933"/>
                  </a:lnTo>
                  <a:lnTo>
                    <a:pt x="3353" y="931"/>
                  </a:lnTo>
                  <a:lnTo>
                    <a:pt x="3353" y="928"/>
                  </a:lnTo>
                  <a:lnTo>
                    <a:pt x="3377" y="928"/>
                  </a:lnTo>
                  <a:lnTo>
                    <a:pt x="3386" y="973"/>
                  </a:lnTo>
                  <a:lnTo>
                    <a:pt x="3397" y="977"/>
                  </a:lnTo>
                  <a:lnTo>
                    <a:pt x="3400" y="984"/>
                  </a:lnTo>
                  <a:lnTo>
                    <a:pt x="3413" y="991"/>
                  </a:lnTo>
                  <a:lnTo>
                    <a:pt x="3413" y="1024"/>
                  </a:lnTo>
                  <a:lnTo>
                    <a:pt x="3409" y="1024"/>
                  </a:lnTo>
                  <a:lnTo>
                    <a:pt x="3409" y="1028"/>
                  </a:lnTo>
                  <a:lnTo>
                    <a:pt x="3426" y="1031"/>
                  </a:lnTo>
                  <a:lnTo>
                    <a:pt x="3437" y="1037"/>
                  </a:lnTo>
                  <a:lnTo>
                    <a:pt x="3446" y="1048"/>
                  </a:lnTo>
                  <a:lnTo>
                    <a:pt x="3446" y="1064"/>
                  </a:lnTo>
                  <a:lnTo>
                    <a:pt x="3449" y="1064"/>
                  </a:lnTo>
                  <a:lnTo>
                    <a:pt x="3449" y="1068"/>
                  </a:lnTo>
                  <a:lnTo>
                    <a:pt x="3453" y="1069"/>
                  </a:lnTo>
                  <a:lnTo>
                    <a:pt x="3457" y="1071"/>
                  </a:lnTo>
                  <a:lnTo>
                    <a:pt x="3458" y="1069"/>
                  </a:lnTo>
                  <a:lnTo>
                    <a:pt x="3460" y="1069"/>
                  </a:lnTo>
                  <a:lnTo>
                    <a:pt x="3462" y="1069"/>
                  </a:lnTo>
                  <a:lnTo>
                    <a:pt x="3464" y="1069"/>
                  </a:lnTo>
                  <a:lnTo>
                    <a:pt x="3466" y="1071"/>
                  </a:lnTo>
                  <a:lnTo>
                    <a:pt x="3468" y="1075"/>
                  </a:lnTo>
                  <a:lnTo>
                    <a:pt x="3469" y="1080"/>
                  </a:lnTo>
                  <a:lnTo>
                    <a:pt x="3477" y="1080"/>
                  </a:lnTo>
                  <a:lnTo>
                    <a:pt x="3477" y="1117"/>
                  </a:lnTo>
                  <a:lnTo>
                    <a:pt x="3457" y="1120"/>
                  </a:lnTo>
                  <a:lnTo>
                    <a:pt x="3457" y="1137"/>
                  </a:lnTo>
                  <a:lnTo>
                    <a:pt x="3469" y="1137"/>
                  </a:lnTo>
                  <a:lnTo>
                    <a:pt x="3480" y="1118"/>
                  </a:lnTo>
                  <a:lnTo>
                    <a:pt x="3493" y="1102"/>
                  </a:lnTo>
                  <a:lnTo>
                    <a:pt x="3509" y="1088"/>
                  </a:lnTo>
                  <a:lnTo>
                    <a:pt x="3509" y="1084"/>
                  </a:lnTo>
                  <a:lnTo>
                    <a:pt x="3533" y="1084"/>
                  </a:lnTo>
                  <a:lnTo>
                    <a:pt x="3542" y="1097"/>
                  </a:lnTo>
                  <a:lnTo>
                    <a:pt x="3557" y="1104"/>
                  </a:lnTo>
                  <a:lnTo>
                    <a:pt x="3573" y="1108"/>
                  </a:lnTo>
                  <a:lnTo>
                    <a:pt x="3593" y="1108"/>
                  </a:lnTo>
                  <a:lnTo>
                    <a:pt x="3602" y="1089"/>
                  </a:lnTo>
                  <a:lnTo>
                    <a:pt x="3611" y="1073"/>
                  </a:lnTo>
                  <a:lnTo>
                    <a:pt x="3618" y="1053"/>
                  </a:lnTo>
                  <a:lnTo>
                    <a:pt x="3620" y="1028"/>
                  </a:lnTo>
                  <a:lnTo>
                    <a:pt x="3637" y="1028"/>
                  </a:lnTo>
                  <a:lnTo>
                    <a:pt x="3633" y="1002"/>
                  </a:lnTo>
                  <a:lnTo>
                    <a:pt x="3631" y="973"/>
                  </a:lnTo>
                  <a:lnTo>
                    <a:pt x="3633" y="948"/>
                  </a:lnTo>
                  <a:lnTo>
                    <a:pt x="3620" y="944"/>
                  </a:lnTo>
                  <a:lnTo>
                    <a:pt x="3617" y="937"/>
                  </a:lnTo>
                  <a:lnTo>
                    <a:pt x="3609" y="937"/>
                  </a:lnTo>
                  <a:lnTo>
                    <a:pt x="3608" y="933"/>
                  </a:lnTo>
                  <a:lnTo>
                    <a:pt x="3606" y="931"/>
                  </a:lnTo>
                  <a:lnTo>
                    <a:pt x="3604" y="928"/>
                  </a:lnTo>
                  <a:lnTo>
                    <a:pt x="3600" y="924"/>
                  </a:lnTo>
                  <a:lnTo>
                    <a:pt x="3600" y="860"/>
                  </a:lnTo>
                  <a:lnTo>
                    <a:pt x="3620" y="860"/>
                  </a:lnTo>
                  <a:lnTo>
                    <a:pt x="3626" y="871"/>
                  </a:lnTo>
                  <a:lnTo>
                    <a:pt x="3657" y="871"/>
                  </a:lnTo>
                  <a:lnTo>
                    <a:pt x="3660" y="880"/>
                  </a:lnTo>
                  <a:lnTo>
                    <a:pt x="3673" y="880"/>
                  </a:lnTo>
                  <a:lnTo>
                    <a:pt x="3673" y="884"/>
                  </a:lnTo>
                  <a:lnTo>
                    <a:pt x="3700" y="888"/>
                  </a:lnTo>
                  <a:lnTo>
                    <a:pt x="3700" y="893"/>
                  </a:lnTo>
                  <a:lnTo>
                    <a:pt x="3711" y="897"/>
                  </a:lnTo>
                  <a:lnTo>
                    <a:pt x="3720" y="898"/>
                  </a:lnTo>
                  <a:lnTo>
                    <a:pt x="3733" y="900"/>
                  </a:lnTo>
                  <a:lnTo>
                    <a:pt x="3733" y="917"/>
                  </a:lnTo>
                  <a:lnTo>
                    <a:pt x="3746" y="918"/>
                  </a:lnTo>
                  <a:lnTo>
                    <a:pt x="3755" y="920"/>
                  </a:lnTo>
                  <a:lnTo>
                    <a:pt x="3760" y="924"/>
                  </a:lnTo>
                  <a:lnTo>
                    <a:pt x="3771" y="928"/>
                  </a:lnTo>
                  <a:lnTo>
                    <a:pt x="3786" y="928"/>
                  </a:lnTo>
                  <a:lnTo>
                    <a:pt x="3786" y="944"/>
                  </a:lnTo>
                  <a:lnTo>
                    <a:pt x="3813" y="944"/>
                  </a:lnTo>
                  <a:lnTo>
                    <a:pt x="3815" y="948"/>
                  </a:lnTo>
                  <a:lnTo>
                    <a:pt x="3817" y="953"/>
                  </a:lnTo>
                  <a:lnTo>
                    <a:pt x="3817" y="957"/>
                  </a:lnTo>
                  <a:lnTo>
                    <a:pt x="3817" y="964"/>
                  </a:lnTo>
                  <a:lnTo>
                    <a:pt x="3835" y="966"/>
                  </a:lnTo>
                  <a:lnTo>
                    <a:pt x="3848" y="968"/>
                  </a:lnTo>
                  <a:lnTo>
                    <a:pt x="3860" y="971"/>
                  </a:lnTo>
                  <a:lnTo>
                    <a:pt x="3877" y="973"/>
                  </a:lnTo>
                  <a:lnTo>
                    <a:pt x="3878" y="975"/>
                  </a:lnTo>
                  <a:lnTo>
                    <a:pt x="3880" y="978"/>
                  </a:lnTo>
                  <a:lnTo>
                    <a:pt x="3882" y="980"/>
                  </a:lnTo>
                  <a:lnTo>
                    <a:pt x="3884" y="984"/>
                  </a:lnTo>
                  <a:lnTo>
                    <a:pt x="3886" y="988"/>
                  </a:lnTo>
                  <a:lnTo>
                    <a:pt x="3889" y="988"/>
                  </a:lnTo>
                  <a:lnTo>
                    <a:pt x="3889" y="1004"/>
                  </a:lnTo>
                  <a:lnTo>
                    <a:pt x="3949" y="1008"/>
                  </a:lnTo>
                  <a:lnTo>
                    <a:pt x="3949" y="1068"/>
                  </a:lnTo>
                  <a:lnTo>
                    <a:pt x="3966" y="1068"/>
                  </a:lnTo>
                  <a:lnTo>
                    <a:pt x="3969" y="1080"/>
                  </a:lnTo>
                  <a:lnTo>
                    <a:pt x="3973" y="1082"/>
                  </a:lnTo>
                  <a:lnTo>
                    <a:pt x="3977" y="1082"/>
                  </a:lnTo>
                  <a:lnTo>
                    <a:pt x="3977" y="1084"/>
                  </a:lnTo>
                  <a:lnTo>
                    <a:pt x="3977" y="1084"/>
                  </a:lnTo>
                  <a:lnTo>
                    <a:pt x="4013" y="1084"/>
                  </a:lnTo>
                  <a:lnTo>
                    <a:pt x="4013" y="1088"/>
                  </a:lnTo>
                  <a:lnTo>
                    <a:pt x="4020" y="1088"/>
                  </a:lnTo>
                  <a:lnTo>
                    <a:pt x="4022" y="1089"/>
                  </a:lnTo>
                  <a:lnTo>
                    <a:pt x="4022" y="1091"/>
                  </a:lnTo>
                  <a:lnTo>
                    <a:pt x="4024" y="1093"/>
                  </a:lnTo>
                  <a:lnTo>
                    <a:pt x="4026" y="1095"/>
                  </a:lnTo>
                  <a:lnTo>
                    <a:pt x="4026" y="1097"/>
                  </a:lnTo>
                  <a:lnTo>
                    <a:pt x="4029" y="1097"/>
                  </a:lnTo>
                  <a:lnTo>
                    <a:pt x="4029" y="1093"/>
                  </a:lnTo>
                  <a:lnTo>
                    <a:pt x="4040" y="1088"/>
                  </a:lnTo>
                  <a:lnTo>
                    <a:pt x="4040" y="1084"/>
                  </a:lnTo>
                  <a:lnTo>
                    <a:pt x="4089" y="1084"/>
                  </a:lnTo>
                  <a:lnTo>
                    <a:pt x="4100" y="1104"/>
                  </a:lnTo>
                  <a:lnTo>
                    <a:pt x="4113" y="1100"/>
                  </a:lnTo>
                  <a:lnTo>
                    <a:pt x="4122" y="1097"/>
                  </a:lnTo>
                  <a:lnTo>
                    <a:pt x="4131" y="1093"/>
                  </a:lnTo>
                  <a:lnTo>
                    <a:pt x="4142" y="1093"/>
                  </a:lnTo>
                  <a:lnTo>
                    <a:pt x="4157" y="1097"/>
                  </a:lnTo>
                  <a:lnTo>
                    <a:pt x="4157" y="1084"/>
                  </a:lnTo>
                  <a:lnTo>
                    <a:pt x="4177" y="1082"/>
                  </a:lnTo>
                  <a:lnTo>
                    <a:pt x="4193" y="1082"/>
                  </a:lnTo>
                  <a:lnTo>
                    <a:pt x="4213" y="1084"/>
                  </a:lnTo>
                  <a:lnTo>
                    <a:pt x="4217" y="1078"/>
                  </a:lnTo>
                  <a:lnTo>
                    <a:pt x="4218" y="1075"/>
                  </a:lnTo>
                  <a:lnTo>
                    <a:pt x="4220" y="1071"/>
                  </a:lnTo>
                  <a:lnTo>
                    <a:pt x="4224" y="1066"/>
                  </a:lnTo>
                  <a:lnTo>
                    <a:pt x="4226" y="1060"/>
                  </a:lnTo>
                  <a:lnTo>
                    <a:pt x="4289" y="1060"/>
                  </a:lnTo>
                  <a:lnTo>
                    <a:pt x="4286" y="1104"/>
                  </a:lnTo>
                  <a:lnTo>
                    <a:pt x="4289" y="1104"/>
                  </a:lnTo>
                  <a:lnTo>
                    <a:pt x="4298" y="1095"/>
                  </a:lnTo>
                  <a:lnTo>
                    <a:pt x="4313" y="1091"/>
                  </a:lnTo>
                  <a:lnTo>
                    <a:pt x="4333" y="1093"/>
                  </a:lnTo>
                  <a:lnTo>
                    <a:pt x="4337" y="1097"/>
                  </a:lnTo>
                  <a:lnTo>
                    <a:pt x="4340" y="1100"/>
                  </a:lnTo>
                  <a:lnTo>
                    <a:pt x="4344" y="1106"/>
                  </a:lnTo>
                  <a:lnTo>
                    <a:pt x="4348" y="1109"/>
                  </a:lnTo>
                  <a:lnTo>
                    <a:pt x="4351" y="1113"/>
                  </a:lnTo>
                  <a:lnTo>
                    <a:pt x="4353" y="1120"/>
                  </a:lnTo>
                  <a:lnTo>
                    <a:pt x="4357" y="1120"/>
                  </a:lnTo>
                  <a:lnTo>
                    <a:pt x="4357" y="1113"/>
                  </a:lnTo>
                  <a:lnTo>
                    <a:pt x="4358" y="1106"/>
                  </a:lnTo>
                  <a:lnTo>
                    <a:pt x="4360" y="1100"/>
                  </a:lnTo>
                  <a:lnTo>
                    <a:pt x="4362" y="1097"/>
                  </a:lnTo>
                  <a:lnTo>
                    <a:pt x="4368" y="1095"/>
                  </a:lnTo>
                  <a:lnTo>
                    <a:pt x="4373" y="1093"/>
                  </a:lnTo>
                  <a:lnTo>
                    <a:pt x="4373" y="1088"/>
                  </a:lnTo>
                  <a:lnTo>
                    <a:pt x="4380" y="1086"/>
                  </a:lnTo>
                  <a:lnTo>
                    <a:pt x="4393" y="1082"/>
                  </a:lnTo>
                  <a:lnTo>
                    <a:pt x="4408" y="1080"/>
                  </a:lnTo>
                  <a:lnTo>
                    <a:pt x="4422" y="1078"/>
                  </a:lnTo>
                  <a:lnTo>
                    <a:pt x="4433" y="1080"/>
                  </a:lnTo>
                  <a:lnTo>
                    <a:pt x="4437" y="1088"/>
                  </a:lnTo>
                  <a:lnTo>
                    <a:pt x="4457" y="1093"/>
                  </a:lnTo>
                  <a:lnTo>
                    <a:pt x="4457" y="1124"/>
                  </a:lnTo>
                  <a:lnTo>
                    <a:pt x="4464" y="1124"/>
                  </a:lnTo>
                  <a:lnTo>
                    <a:pt x="4469" y="1126"/>
                  </a:lnTo>
                  <a:lnTo>
                    <a:pt x="4471" y="1126"/>
                  </a:lnTo>
                  <a:lnTo>
                    <a:pt x="4475" y="1128"/>
                  </a:lnTo>
                  <a:lnTo>
                    <a:pt x="4477" y="1129"/>
                  </a:lnTo>
                  <a:lnTo>
                    <a:pt x="4480" y="1131"/>
                  </a:lnTo>
                  <a:lnTo>
                    <a:pt x="4486" y="1131"/>
                  </a:lnTo>
                  <a:lnTo>
                    <a:pt x="4486" y="1137"/>
                  </a:lnTo>
                  <a:lnTo>
                    <a:pt x="4488" y="1140"/>
                  </a:lnTo>
                  <a:lnTo>
                    <a:pt x="4488" y="1140"/>
                  </a:lnTo>
                  <a:lnTo>
                    <a:pt x="4489" y="1142"/>
                  </a:lnTo>
                  <a:lnTo>
                    <a:pt x="4489" y="1142"/>
                  </a:lnTo>
                  <a:lnTo>
                    <a:pt x="4491" y="1142"/>
                  </a:lnTo>
                  <a:lnTo>
                    <a:pt x="4493" y="1142"/>
                  </a:lnTo>
                  <a:lnTo>
                    <a:pt x="4497" y="1144"/>
                  </a:lnTo>
                  <a:lnTo>
                    <a:pt x="4497" y="1148"/>
                  </a:lnTo>
                  <a:lnTo>
                    <a:pt x="4500" y="1151"/>
                  </a:lnTo>
                  <a:lnTo>
                    <a:pt x="4506" y="1151"/>
                  </a:lnTo>
                  <a:lnTo>
                    <a:pt x="4511" y="1151"/>
                  </a:lnTo>
                  <a:lnTo>
                    <a:pt x="4517" y="1151"/>
                  </a:lnTo>
                  <a:lnTo>
                    <a:pt x="4517" y="1168"/>
                  </a:lnTo>
                  <a:lnTo>
                    <a:pt x="4518" y="1169"/>
                  </a:lnTo>
                  <a:lnTo>
                    <a:pt x="4518" y="1169"/>
                  </a:lnTo>
                  <a:lnTo>
                    <a:pt x="4520" y="1169"/>
                  </a:lnTo>
                  <a:lnTo>
                    <a:pt x="4520" y="1169"/>
                  </a:lnTo>
                  <a:lnTo>
                    <a:pt x="4520" y="1171"/>
                  </a:lnTo>
                  <a:lnTo>
                    <a:pt x="4520" y="1173"/>
                  </a:lnTo>
                  <a:lnTo>
                    <a:pt x="4533" y="1173"/>
                  </a:lnTo>
                  <a:lnTo>
                    <a:pt x="4533" y="1184"/>
                  </a:lnTo>
                  <a:lnTo>
                    <a:pt x="4537" y="1202"/>
                  </a:lnTo>
                  <a:lnTo>
                    <a:pt x="4538" y="1222"/>
                  </a:lnTo>
                  <a:lnTo>
                    <a:pt x="4542" y="1240"/>
                  </a:lnTo>
                  <a:lnTo>
                    <a:pt x="4546" y="1248"/>
                  </a:lnTo>
                  <a:lnTo>
                    <a:pt x="4546" y="1242"/>
                  </a:lnTo>
                  <a:lnTo>
                    <a:pt x="4548" y="1238"/>
                  </a:lnTo>
                  <a:lnTo>
                    <a:pt x="4548" y="1235"/>
                  </a:lnTo>
                  <a:lnTo>
                    <a:pt x="4549" y="1233"/>
                  </a:lnTo>
                  <a:lnTo>
                    <a:pt x="4551" y="1229"/>
                  </a:lnTo>
                  <a:lnTo>
                    <a:pt x="4553" y="1224"/>
                  </a:lnTo>
                  <a:lnTo>
                    <a:pt x="4586" y="1224"/>
                  </a:lnTo>
                  <a:lnTo>
                    <a:pt x="4588" y="1238"/>
                  </a:lnTo>
                  <a:lnTo>
                    <a:pt x="4589" y="1257"/>
                  </a:lnTo>
                  <a:lnTo>
                    <a:pt x="4600" y="1260"/>
                  </a:lnTo>
                  <a:lnTo>
                    <a:pt x="4606" y="1271"/>
                  </a:lnTo>
                  <a:lnTo>
                    <a:pt x="4609" y="1271"/>
                  </a:lnTo>
                  <a:lnTo>
                    <a:pt x="4609" y="1280"/>
                  </a:lnTo>
                  <a:lnTo>
                    <a:pt x="4613" y="1280"/>
                  </a:lnTo>
                  <a:lnTo>
                    <a:pt x="4613" y="1313"/>
                  </a:lnTo>
                  <a:lnTo>
                    <a:pt x="4617" y="1313"/>
                  </a:lnTo>
                  <a:lnTo>
                    <a:pt x="4617" y="1324"/>
                  </a:lnTo>
                  <a:lnTo>
                    <a:pt x="4620" y="1324"/>
                  </a:lnTo>
                  <a:lnTo>
                    <a:pt x="4620" y="1337"/>
                  </a:lnTo>
                  <a:lnTo>
                    <a:pt x="4626" y="1337"/>
                  </a:lnTo>
                  <a:lnTo>
                    <a:pt x="4626" y="1348"/>
                  </a:lnTo>
                  <a:lnTo>
                    <a:pt x="4629" y="1348"/>
                  </a:lnTo>
                  <a:lnTo>
                    <a:pt x="4629" y="1360"/>
                  </a:lnTo>
                  <a:lnTo>
                    <a:pt x="4633" y="1360"/>
                  </a:lnTo>
                  <a:lnTo>
                    <a:pt x="4633" y="1373"/>
                  </a:lnTo>
                  <a:lnTo>
                    <a:pt x="4637" y="1373"/>
                  </a:lnTo>
                  <a:lnTo>
                    <a:pt x="4637" y="1380"/>
                  </a:lnTo>
                  <a:lnTo>
                    <a:pt x="4640" y="1380"/>
                  </a:lnTo>
                  <a:lnTo>
                    <a:pt x="4640" y="1400"/>
                  </a:lnTo>
                  <a:lnTo>
                    <a:pt x="4646" y="1400"/>
                  </a:lnTo>
                  <a:lnTo>
                    <a:pt x="4646" y="1377"/>
                  </a:lnTo>
                  <a:lnTo>
                    <a:pt x="4649" y="1357"/>
                  </a:lnTo>
                  <a:lnTo>
                    <a:pt x="4697" y="1351"/>
                  </a:lnTo>
                  <a:lnTo>
                    <a:pt x="4697" y="1373"/>
                  </a:lnTo>
                  <a:lnTo>
                    <a:pt x="4700" y="1375"/>
                  </a:lnTo>
                  <a:lnTo>
                    <a:pt x="4702" y="1377"/>
                  </a:lnTo>
                  <a:lnTo>
                    <a:pt x="4706" y="1377"/>
                  </a:lnTo>
                  <a:lnTo>
                    <a:pt x="4708" y="1378"/>
                  </a:lnTo>
                  <a:lnTo>
                    <a:pt x="4713" y="1380"/>
                  </a:lnTo>
                  <a:lnTo>
                    <a:pt x="4726" y="1364"/>
                  </a:lnTo>
                  <a:lnTo>
                    <a:pt x="4753" y="1364"/>
                  </a:lnTo>
                  <a:lnTo>
                    <a:pt x="4753" y="1360"/>
                  </a:lnTo>
                  <a:lnTo>
                    <a:pt x="4757" y="1360"/>
                  </a:lnTo>
                  <a:lnTo>
                    <a:pt x="4757" y="1351"/>
                  </a:lnTo>
                  <a:lnTo>
                    <a:pt x="4766" y="1348"/>
                  </a:lnTo>
                  <a:lnTo>
                    <a:pt x="4769" y="1342"/>
                  </a:lnTo>
                  <a:lnTo>
                    <a:pt x="4773" y="1335"/>
                  </a:lnTo>
                  <a:lnTo>
                    <a:pt x="4775" y="1328"/>
                  </a:lnTo>
                  <a:lnTo>
                    <a:pt x="4777" y="1320"/>
                  </a:lnTo>
                  <a:lnTo>
                    <a:pt x="4782" y="1318"/>
                  </a:lnTo>
                  <a:lnTo>
                    <a:pt x="4786" y="1317"/>
                  </a:lnTo>
                  <a:lnTo>
                    <a:pt x="4789" y="1315"/>
                  </a:lnTo>
                  <a:lnTo>
                    <a:pt x="4793" y="1313"/>
                  </a:lnTo>
                  <a:lnTo>
                    <a:pt x="4793" y="1308"/>
                  </a:lnTo>
                  <a:lnTo>
                    <a:pt x="4809" y="1304"/>
                  </a:lnTo>
                  <a:lnTo>
                    <a:pt x="4813" y="1297"/>
                  </a:lnTo>
                  <a:lnTo>
                    <a:pt x="4849" y="1297"/>
                  </a:lnTo>
                  <a:lnTo>
                    <a:pt x="4853" y="1308"/>
                  </a:lnTo>
                  <a:lnTo>
                    <a:pt x="4857" y="1308"/>
                  </a:lnTo>
                  <a:lnTo>
                    <a:pt x="4857" y="1333"/>
                  </a:lnTo>
                  <a:lnTo>
                    <a:pt x="4860" y="1333"/>
                  </a:lnTo>
                  <a:lnTo>
                    <a:pt x="4880" y="1357"/>
                  </a:lnTo>
                  <a:lnTo>
                    <a:pt x="4882" y="1355"/>
                  </a:lnTo>
                  <a:lnTo>
                    <a:pt x="4884" y="1355"/>
                  </a:lnTo>
                  <a:lnTo>
                    <a:pt x="4884" y="1355"/>
                  </a:lnTo>
                  <a:lnTo>
                    <a:pt x="4884" y="1355"/>
                  </a:lnTo>
                  <a:lnTo>
                    <a:pt x="4884" y="1353"/>
                  </a:lnTo>
                  <a:lnTo>
                    <a:pt x="4886" y="1351"/>
                  </a:lnTo>
                  <a:lnTo>
                    <a:pt x="4889" y="1351"/>
                  </a:lnTo>
                  <a:lnTo>
                    <a:pt x="4893" y="1340"/>
                  </a:lnTo>
                  <a:lnTo>
                    <a:pt x="4926" y="1340"/>
                  </a:lnTo>
                  <a:lnTo>
                    <a:pt x="4920" y="1393"/>
                  </a:lnTo>
                  <a:lnTo>
                    <a:pt x="4929" y="1393"/>
                  </a:lnTo>
                  <a:lnTo>
                    <a:pt x="4933" y="1395"/>
                  </a:lnTo>
                  <a:lnTo>
                    <a:pt x="4937" y="1397"/>
                  </a:lnTo>
                  <a:lnTo>
                    <a:pt x="4938" y="1400"/>
                  </a:lnTo>
                  <a:lnTo>
                    <a:pt x="4938" y="1402"/>
                  </a:lnTo>
                  <a:lnTo>
                    <a:pt x="4940" y="1404"/>
                  </a:lnTo>
                  <a:lnTo>
                    <a:pt x="4940" y="1408"/>
                  </a:lnTo>
                  <a:lnTo>
                    <a:pt x="4942" y="1409"/>
                  </a:lnTo>
                  <a:lnTo>
                    <a:pt x="4946" y="1411"/>
                  </a:lnTo>
                  <a:lnTo>
                    <a:pt x="4953" y="1411"/>
                  </a:lnTo>
                  <a:lnTo>
                    <a:pt x="4949" y="1368"/>
                  </a:lnTo>
                  <a:lnTo>
                    <a:pt x="4980" y="1368"/>
                  </a:lnTo>
                  <a:lnTo>
                    <a:pt x="4986" y="1388"/>
                  </a:lnTo>
                  <a:lnTo>
                    <a:pt x="4989" y="1388"/>
                  </a:lnTo>
                  <a:lnTo>
                    <a:pt x="4989" y="1380"/>
                  </a:lnTo>
                  <a:lnTo>
                    <a:pt x="5020" y="1380"/>
                  </a:lnTo>
                  <a:lnTo>
                    <a:pt x="5024" y="1384"/>
                  </a:lnTo>
                  <a:lnTo>
                    <a:pt x="5028" y="1386"/>
                  </a:lnTo>
                  <a:lnTo>
                    <a:pt x="5029" y="1388"/>
                  </a:lnTo>
                  <a:lnTo>
                    <a:pt x="5029" y="1397"/>
                  </a:lnTo>
                  <a:lnTo>
                    <a:pt x="5037" y="1400"/>
                  </a:lnTo>
                  <a:lnTo>
                    <a:pt x="5037" y="1408"/>
                  </a:lnTo>
                  <a:lnTo>
                    <a:pt x="5040" y="1408"/>
                  </a:lnTo>
                  <a:lnTo>
                    <a:pt x="5040" y="1417"/>
                  </a:lnTo>
                  <a:lnTo>
                    <a:pt x="5046" y="1417"/>
                  </a:lnTo>
                  <a:lnTo>
                    <a:pt x="5046" y="1424"/>
                  </a:lnTo>
                  <a:lnTo>
                    <a:pt x="5049" y="1424"/>
                  </a:lnTo>
                  <a:lnTo>
                    <a:pt x="5049" y="1431"/>
                  </a:lnTo>
                  <a:lnTo>
                    <a:pt x="5053" y="1431"/>
                  </a:lnTo>
                  <a:lnTo>
                    <a:pt x="5053" y="1440"/>
                  </a:lnTo>
                  <a:lnTo>
                    <a:pt x="5060" y="1444"/>
                  </a:lnTo>
                  <a:lnTo>
                    <a:pt x="5060" y="1488"/>
                  </a:lnTo>
                  <a:lnTo>
                    <a:pt x="5053" y="1491"/>
                  </a:lnTo>
                  <a:lnTo>
                    <a:pt x="5053" y="1500"/>
                  </a:lnTo>
                  <a:lnTo>
                    <a:pt x="5037" y="1502"/>
                  </a:lnTo>
                  <a:lnTo>
                    <a:pt x="5028" y="1502"/>
                  </a:lnTo>
                  <a:lnTo>
                    <a:pt x="5022" y="1500"/>
                  </a:lnTo>
                  <a:lnTo>
                    <a:pt x="5015" y="1495"/>
                  </a:lnTo>
                  <a:lnTo>
                    <a:pt x="5006" y="1488"/>
                  </a:lnTo>
                  <a:lnTo>
                    <a:pt x="5006" y="1513"/>
                  </a:lnTo>
                  <a:lnTo>
                    <a:pt x="4977" y="1513"/>
                  </a:lnTo>
                  <a:lnTo>
                    <a:pt x="4973" y="1500"/>
                  </a:lnTo>
                  <a:lnTo>
                    <a:pt x="4969" y="1500"/>
                  </a:lnTo>
                  <a:lnTo>
                    <a:pt x="4969" y="1491"/>
                  </a:lnTo>
                  <a:lnTo>
                    <a:pt x="4957" y="1484"/>
                  </a:lnTo>
                  <a:lnTo>
                    <a:pt x="4953" y="1468"/>
                  </a:lnTo>
                  <a:lnTo>
                    <a:pt x="4951" y="1466"/>
                  </a:lnTo>
                  <a:lnTo>
                    <a:pt x="4948" y="1464"/>
                  </a:lnTo>
                  <a:lnTo>
                    <a:pt x="4944" y="1462"/>
                  </a:lnTo>
                  <a:lnTo>
                    <a:pt x="4940" y="1460"/>
                  </a:lnTo>
                  <a:lnTo>
                    <a:pt x="4937" y="1457"/>
                  </a:lnTo>
                  <a:lnTo>
                    <a:pt x="4933" y="1457"/>
                  </a:lnTo>
                  <a:lnTo>
                    <a:pt x="4933" y="1468"/>
                  </a:lnTo>
                  <a:lnTo>
                    <a:pt x="4937" y="1477"/>
                  </a:lnTo>
                  <a:lnTo>
                    <a:pt x="4938" y="1491"/>
                  </a:lnTo>
                  <a:lnTo>
                    <a:pt x="4937" y="1504"/>
                  </a:lnTo>
                  <a:lnTo>
                    <a:pt x="4933" y="1504"/>
                  </a:lnTo>
                  <a:lnTo>
                    <a:pt x="4933" y="1513"/>
                  </a:lnTo>
                  <a:lnTo>
                    <a:pt x="4929" y="1513"/>
                  </a:lnTo>
                  <a:lnTo>
                    <a:pt x="4929" y="1580"/>
                  </a:lnTo>
                  <a:lnTo>
                    <a:pt x="4926" y="1584"/>
                  </a:lnTo>
                  <a:lnTo>
                    <a:pt x="4922" y="1586"/>
                  </a:lnTo>
                  <a:lnTo>
                    <a:pt x="4922" y="1588"/>
                  </a:lnTo>
                  <a:lnTo>
                    <a:pt x="4920" y="1591"/>
                  </a:lnTo>
                  <a:lnTo>
                    <a:pt x="4918" y="1593"/>
                  </a:lnTo>
                  <a:lnTo>
                    <a:pt x="4915" y="1595"/>
                  </a:lnTo>
                  <a:lnTo>
                    <a:pt x="4909" y="1597"/>
                  </a:lnTo>
                  <a:lnTo>
                    <a:pt x="4909" y="1600"/>
                  </a:lnTo>
                  <a:lnTo>
                    <a:pt x="4886" y="1600"/>
                  </a:lnTo>
                  <a:lnTo>
                    <a:pt x="4889" y="1517"/>
                  </a:lnTo>
                  <a:lnTo>
                    <a:pt x="4886" y="1517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4" y="1518"/>
                  </a:lnTo>
                  <a:lnTo>
                    <a:pt x="4882" y="1518"/>
                  </a:lnTo>
                  <a:lnTo>
                    <a:pt x="4880" y="1520"/>
                  </a:lnTo>
                  <a:lnTo>
                    <a:pt x="4878" y="1535"/>
                  </a:lnTo>
                  <a:lnTo>
                    <a:pt x="4875" y="1546"/>
                  </a:lnTo>
                  <a:lnTo>
                    <a:pt x="4869" y="1555"/>
                  </a:lnTo>
                  <a:lnTo>
                    <a:pt x="4857" y="1560"/>
                  </a:lnTo>
                  <a:lnTo>
                    <a:pt x="4857" y="1564"/>
                  </a:lnTo>
                  <a:lnTo>
                    <a:pt x="4833" y="1564"/>
                  </a:lnTo>
                  <a:lnTo>
                    <a:pt x="4833" y="1560"/>
                  </a:lnTo>
                  <a:lnTo>
                    <a:pt x="4826" y="1564"/>
                  </a:lnTo>
                  <a:lnTo>
                    <a:pt x="4822" y="1569"/>
                  </a:lnTo>
                  <a:lnTo>
                    <a:pt x="4820" y="1573"/>
                  </a:lnTo>
                  <a:lnTo>
                    <a:pt x="4818" y="1577"/>
                  </a:lnTo>
                  <a:lnTo>
                    <a:pt x="4818" y="1582"/>
                  </a:lnTo>
                  <a:lnTo>
                    <a:pt x="4817" y="1588"/>
                  </a:lnTo>
                  <a:lnTo>
                    <a:pt x="4809" y="1588"/>
                  </a:lnTo>
                  <a:lnTo>
                    <a:pt x="4806" y="1591"/>
                  </a:lnTo>
                  <a:lnTo>
                    <a:pt x="4802" y="1593"/>
                  </a:lnTo>
                  <a:lnTo>
                    <a:pt x="4800" y="1595"/>
                  </a:lnTo>
                  <a:lnTo>
                    <a:pt x="4797" y="1597"/>
                  </a:lnTo>
                  <a:lnTo>
                    <a:pt x="4793" y="1608"/>
                  </a:lnTo>
                  <a:lnTo>
                    <a:pt x="4786" y="1608"/>
                  </a:lnTo>
                  <a:lnTo>
                    <a:pt x="4777" y="1620"/>
                  </a:lnTo>
                  <a:lnTo>
                    <a:pt x="4769" y="1620"/>
                  </a:lnTo>
                  <a:lnTo>
                    <a:pt x="4757" y="1637"/>
                  </a:lnTo>
                  <a:lnTo>
                    <a:pt x="4740" y="1640"/>
                  </a:lnTo>
                  <a:lnTo>
                    <a:pt x="4729" y="1657"/>
                  </a:lnTo>
                  <a:lnTo>
                    <a:pt x="4717" y="1660"/>
                  </a:lnTo>
                  <a:lnTo>
                    <a:pt x="4717" y="1668"/>
                  </a:lnTo>
                  <a:lnTo>
                    <a:pt x="4713" y="1668"/>
                  </a:lnTo>
                  <a:lnTo>
                    <a:pt x="4711" y="1671"/>
                  </a:lnTo>
                  <a:lnTo>
                    <a:pt x="4709" y="1673"/>
                  </a:lnTo>
                  <a:lnTo>
                    <a:pt x="4709" y="1673"/>
                  </a:lnTo>
                  <a:lnTo>
                    <a:pt x="4708" y="1675"/>
                  </a:lnTo>
                  <a:lnTo>
                    <a:pt x="4706" y="1675"/>
                  </a:lnTo>
                  <a:lnTo>
                    <a:pt x="4700" y="1677"/>
                  </a:lnTo>
                  <a:lnTo>
                    <a:pt x="4700" y="1684"/>
                  </a:lnTo>
                  <a:lnTo>
                    <a:pt x="4677" y="1704"/>
                  </a:lnTo>
                  <a:lnTo>
                    <a:pt x="4677" y="1708"/>
                  </a:lnTo>
                  <a:lnTo>
                    <a:pt x="4649" y="1708"/>
                  </a:lnTo>
                  <a:lnTo>
                    <a:pt x="4646" y="1704"/>
                  </a:lnTo>
                  <a:lnTo>
                    <a:pt x="4642" y="1698"/>
                  </a:lnTo>
                  <a:lnTo>
                    <a:pt x="4638" y="1693"/>
                  </a:lnTo>
                  <a:lnTo>
                    <a:pt x="4635" y="1688"/>
                  </a:lnTo>
                  <a:lnTo>
                    <a:pt x="4633" y="1684"/>
                  </a:lnTo>
                  <a:lnTo>
                    <a:pt x="4631" y="1668"/>
                  </a:lnTo>
                  <a:lnTo>
                    <a:pt x="4631" y="1646"/>
                  </a:lnTo>
                  <a:lnTo>
                    <a:pt x="4635" y="1628"/>
                  </a:lnTo>
                  <a:lnTo>
                    <a:pt x="4637" y="1613"/>
                  </a:lnTo>
                  <a:lnTo>
                    <a:pt x="4613" y="1613"/>
                  </a:lnTo>
                  <a:lnTo>
                    <a:pt x="4609" y="1540"/>
                  </a:lnTo>
                  <a:lnTo>
                    <a:pt x="4613" y="1540"/>
                  </a:lnTo>
                  <a:lnTo>
                    <a:pt x="4613" y="1528"/>
                  </a:lnTo>
                  <a:lnTo>
                    <a:pt x="4600" y="1528"/>
                  </a:lnTo>
                  <a:lnTo>
                    <a:pt x="4597" y="1520"/>
                  </a:lnTo>
                  <a:lnTo>
                    <a:pt x="4591" y="1509"/>
                  </a:lnTo>
                  <a:lnTo>
                    <a:pt x="4591" y="1500"/>
                  </a:lnTo>
                  <a:lnTo>
                    <a:pt x="4589" y="1488"/>
                  </a:lnTo>
                  <a:lnTo>
                    <a:pt x="4586" y="1488"/>
                  </a:lnTo>
                  <a:lnTo>
                    <a:pt x="4586" y="1480"/>
                  </a:lnTo>
                  <a:lnTo>
                    <a:pt x="4580" y="1480"/>
                  </a:lnTo>
                  <a:lnTo>
                    <a:pt x="4580" y="1464"/>
                  </a:lnTo>
                  <a:lnTo>
                    <a:pt x="4577" y="1464"/>
                  </a:lnTo>
                  <a:lnTo>
                    <a:pt x="4577" y="1457"/>
                  </a:lnTo>
                  <a:lnTo>
                    <a:pt x="4573" y="1457"/>
                  </a:lnTo>
                  <a:lnTo>
                    <a:pt x="4573" y="1417"/>
                  </a:lnTo>
                  <a:lnTo>
                    <a:pt x="4560" y="1408"/>
                  </a:lnTo>
                  <a:lnTo>
                    <a:pt x="4557" y="1388"/>
                  </a:lnTo>
                  <a:lnTo>
                    <a:pt x="4546" y="1380"/>
                  </a:lnTo>
                  <a:lnTo>
                    <a:pt x="4546" y="1324"/>
                  </a:lnTo>
                  <a:lnTo>
                    <a:pt x="4540" y="1324"/>
                  </a:lnTo>
                  <a:lnTo>
                    <a:pt x="4540" y="1308"/>
                  </a:lnTo>
                  <a:lnTo>
                    <a:pt x="4537" y="1308"/>
                  </a:lnTo>
                  <a:lnTo>
                    <a:pt x="4537" y="1284"/>
                  </a:lnTo>
                  <a:lnTo>
                    <a:pt x="4533" y="1284"/>
                  </a:lnTo>
                  <a:lnTo>
                    <a:pt x="4533" y="1288"/>
                  </a:lnTo>
                  <a:lnTo>
                    <a:pt x="4520" y="1288"/>
                  </a:lnTo>
                  <a:lnTo>
                    <a:pt x="4520" y="1293"/>
                  </a:lnTo>
                  <a:lnTo>
                    <a:pt x="4518" y="1297"/>
                  </a:lnTo>
                  <a:lnTo>
                    <a:pt x="4517" y="1300"/>
                  </a:lnTo>
                  <a:lnTo>
                    <a:pt x="4513" y="1304"/>
                  </a:lnTo>
                  <a:lnTo>
                    <a:pt x="4509" y="1304"/>
                  </a:lnTo>
                  <a:lnTo>
                    <a:pt x="4509" y="1313"/>
                  </a:lnTo>
                  <a:lnTo>
                    <a:pt x="4500" y="1317"/>
                  </a:lnTo>
                  <a:lnTo>
                    <a:pt x="4500" y="1324"/>
                  </a:lnTo>
                  <a:lnTo>
                    <a:pt x="4489" y="1333"/>
                  </a:lnTo>
                  <a:lnTo>
                    <a:pt x="4489" y="1340"/>
                  </a:lnTo>
                  <a:lnTo>
                    <a:pt x="4480" y="1344"/>
                  </a:lnTo>
                  <a:lnTo>
                    <a:pt x="4477" y="1364"/>
                  </a:lnTo>
                  <a:lnTo>
                    <a:pt x="4466" y="1373"/>
                  </a:lnTo>
                  <a:lnTo>
                    <a:pt x="4460" y="1388"/>
                  </a:lnTo>
                  <a:lnTo>
                    <a:pt x="4457" y="1388"/>
                  </a:lnTo>
                  <a:lnTo>
                    <a:pt x="4457" y="1444"/>
                  </a:lnTo>
                  <a:lnTo>
                    <a:pt x="4453" y="1444"/>
                  </a:lnTo>
                  <a:lnTo>
                    <a:pt x="4453" y="1457"/>
                  </a:lnTo>
                  <a:lnTo>
                    <a:pt x="4449" y="1457"/>
                  </a:lnTo>
                  <a:lnTo>
                    <a:pt x="4449" y="1473"/>
                  </a:lnTo>
                  <a:lnTo>
                    <a:pt x="4453" y="1473"/>
                  </a:lnTo>
                  <a:lnTo>
                    <a:pt x="4455" y="1491"/>
                  </a:lnTo>
                  <a:lnTo>
                    <a:pt x="4451" y="1509"/>
                  </a:lnTo>
                  <a:lnTo>
                    <a:pt x="4449" y="1524"/>
                  </a:lnTo>
                  <a:lnTo>
                    <a:pt x="4429" y="1524"/>
                  </a:lnTo>
                  <a:lnTo>
                    <a:pt x="4377" y="1600"/>
                  </a:lnTo>
                  <a:lnTo>
                    <a:pt x="4368" y="1602"/>
                  </a:lnTo>
                  <a:lnTo>
                    <a:pt x="4357" y="1602"/>
                  </a:lnTo>
                  <a:lnTo>
                    <a:pt x="4346" y="1604"/>
                  </a:lnTo>
                  <a:lnTo>
                    <a:pt x="4337" y="1617"/>
                  </a:lnTo>
                  <a:lnTo>
                    <a:pt x="4329" y="1617"/>
                  </a:lnTo>
                  <a:lnTo>
                    <a:pt x="4329" y="1620"/>
                  </a:lnTo>
                  <a:lnTo>
                    <a:pt x="4317" y="1624"/>
                  </a:lnTo>
                  <a:lnTo>
                    <a:pt x="4313" y="1631"/>
                  </a:lnTo>
                  <a:lnTo>
                    <a:pt x="4306" y="1631"/>
                  </a:lnTo>
                  <a:lnTo>
                    <a:pt x="4297" y="1644"/>
                  </a:lnTo>
                  <a:lnTo>
                    <a:pt x="4286" y="1648"/>
                  </a:lnTo>
                  <a:lnTo>
                    <a:pt x="4280" y="1657"/>
                  </a:lnTo>
                  <a:lnTo>
                    <a:pt x="4266" y="1660"/>
                  </a:lnTo>
                  <a:lnTo>
                    <a:pt x="4260" y="1668"/>
                  </a:lnTo>
                  <a:lnTo>
                    <a:pt x="4253" y="1668"/>
                  </a:lnTo>
                  <a:lnTo>
                    <a:pt x="4249" y="1677"/>
                  </a:lnTo>
                  <a:lnTo>
                    <a:pt x="4240" y="1677"/>
                  </a:lnTo>
                  <a:lnTo>
                    <a:pt x="4237" y="1684"/>
                  </a:lnTo>
                  <a:lnTo>
                    <a:pt x="4229" y="1684"/>
                  </a:lnTo>
                  <a:lnTo>
                    <a:pt x="4229" y="1688"/>
                  </a:lnTo>
                  <a:lnTo>
                    <a:pt x="4217" y="1691"/>
                  </a:lnTo>
                  <a:lnTo>
                    <a:pt x="4213" y="1700"/>
                  </a:lnTo>
                  <a:lnTo>
                    <a:pt x="4206" y="1700"/>
                  </a:lnTo>
                  <a:lnTo>
                    <a:pt x="4197" y="1711"/>
                  </a:lnTo>
                  <a:lnTo>
                    <a:pt x="4189" y="1711"/>
                  </a:lnTo>
                  <a:lnTo>
                    <a:pt x="4186" y="1720"/>
                  </a:lnTo>
                  <a:lnTo>
                    <a:pt x="4177" y="1720"/>
                  </a:lnTo>
                  <a:lnTo>
                    <a:pt x="4169" y="1733"/>
                  </a:lnTo>
                  <a:lnTo>
                    <a:pt x="4160" y="1733"/>
                  </a:lnTo>
                  <a:lnTo>
                    <a:pt x="4157" y="1740"/>
                  </a:lnTo>
                  <a:lnTo>
                    <a:pt x="4146" y="1748"/>
                  </a:lnTo>
                  <a:lnTo>
                    <a:pt x="4146" y="1753"/>
                  </a:lnTo>
                  <a:lnTo>
                    <a:pt x="4137" y="1753"/>
                  </a:lnTo>
                  <a:lnTo>
                    <a:pt x="4126" y="1768"/>
                  </a:lnTo>
                  <a:lnTo>
                    <a:pt x="4117" y="1768"/>
                  </a:lnTo>
                  <a:lnTo>
                    <a:pt x="4113" y="1777"/>
                  </a:lnTo>
                  <a:lnTo>
                    <a:pt x="4109" y="1777"/>
                  </a:lnTo>
                  <a:lnTo>
                    <a:pt x="4109" y="1788"/>
                  </a:lnTo>
                  <a:lnTo>
                    <a:pt x="4106" y="1788"/>
                  </a:lnTo>
                  <a:lnTo>
                    <a:pt x="4106" y="1797"/>
                  </a:lnTo>
                  <a:lnTo>
                    <a:pt x="4100" y="1797"/>
                  </a:lnTo>
                  <a:lnTo>
                    <a:pt x="4100" y="1808"/>
                  </a:lnTo>
                  <a:lnTo>
                    <a:pt x="4097" y="1808"/>
                  </a:lnTo>
                  <a:lnTo>
                    <a:pt x="4097" y="1817"/>
                  </a:lnTo>
                  <a:lnTo>
                    <a:pt x="4093" y="1817"/>
                  </a:lnTo>
                  <a:lnTo>
                    <a:pt x="4093" y="1820"/>
                  </a:lnTo>
                  <a:lnTo>
                    <a:pt x="4097" y="1820"/>
                  </a:lnTo>
                  <a:lnTo>
                    <a:pt x="4097" y="1844"/>
                  </a:lnTo>
                  <a:lnTo>
                    <a:pt x="4100" y="1851"/>
                  </a:lnTo>
                  <a:lnTo>
                    <a:pt x="4104" y="1866"/>
                  </a:lnTo>
                  <a:lnTo>
                    <a:pt x="4106" y="1878"/>
                  </a:lnTo>
                  <a:lnTo>
                    <a:pt x="4106" y="1888"/>
                  </a:lnTo>
                  <a:lnTo>
                    <a:pt x="4100" y="1888"/>
                  </a:lnTo>
                  <a:lnTo>
                    <a:pt x="4098" y="1891"/>
                  </a:lnTo>
                  <a:lnTo>
                    <a:pt x="4097" y="1893"/>
                  </a:lnTo>
                  <a:lnTo>
                    <a:pt x="4095" y="1893"/>
                  </a:lnTo>
                  <a:lnTo>
                    <a:pt x="4093" y="1895"/>
                  </a:lnTo>
                  <a:lnTo>
                    <a:pt x="4091" y="1897"/>
                  </a:lnTo>
                  <a:lnTo>
                    <a:pt x="4091" y="1898"/>
                  </a:lnTo>
                  <a:lnTo>
                    <a:pt x="4089" y="1904"/>
                  </a:lnTo>
                  <a:lnTo>
                    <a:pt x="4080" y="1904"/>
                  </a:lnTo>
                  <a:lnTo>
                    <a:pt x="4069" y="1920"/>
                  </a:lnTo>
                  <a:lnTo>
                    <a:pt x="4066" y="1920"/>
                  </a:lnTo>
                  <a:lnTo>
                    <a:pt x="4060" y="1948"/>
                  </a:lnTo>
                  <a:lnTo>
                    <a:pt x="4057" y="1948"/>
                  </a:lnTo>
                  <a:lnTo>
                    <a:pt x="4057" y="1960"/>
                  </a:lnTo>
                  <a:lnTo>
                    <a:pt x="4053" y="1960"/>
                  </a:lnTo>
                  <a:lnTo>
                    <a:pt x="4053" y="1968"/>
                  </a:lnTo>
                  <a:lnTo>
                    <a:pt x="4049" y="1968"/>
                  </a:lnTo>
                  <a:lnTo>
                    <a:pt x="4049" y="1984"/>
                  </a:lnTo>
                  <a:lnTo>
                    <a:pt x="4046" y="1984"/>
                  </a:lnTo>
                  <a:lnTo>
                    <a:pt x="4040" y="2013"/>
                  </a:lnTo>
                  <a:lnTo>
                    <a:pt x="4037" y="2013"/>
                  </a:lnTo>
                  <a:lnTo>
                    <a:pt x="4033" y="2077"/>
                  </a:lnTo>
                  <a:lnTo>
                    <a:pt x="4029" y="2077"/>
                  </a:lnTo>
                  <a:lnTo>
                    <a:pt x="4026" y="2100"/>
                  </a:lnTo>
                  <a:lnTo>
                    <a:pt x="4029" y="2100"/>
                  </a:lnTo>
                  <a:lnTo>
                    <a:pt x="4029" y="2117"/>
                  </a:lnTo>
                  <a:lnTo>
                    <a:pt x="4033" y="2117"/>
                  </a:lnTo>
                  <a:lnTo>
                    <a:pt x="4035" y="2129"/>
                  </a:lnTo>
                  <a:lnTo>
                    <a:pt x="4033" y="2142"/>
                  </a:lnTo>
                  <a:lnTo>
                    <a:pt x="4037" y="2153"/>
                  </a:lnTo>
                  <a:lnTo>
                    <a:pt x="4038" y="2124"/>
                  </a:lnTo>
                  <a:lnTo>
                    <a:pt x="4042" y="2098"/>
                  </a:lnTo>
                  <a:lnTo>
                    <a:pt x="4049" y="2077"/>
                  </a:lnTo>
                  <a:lnTo>
                    <a:pt x="4049" y="2051"/>
                  </a:lnTo>
                  <a:lnTo>
                    <a:pt x="4053" y="2051"/>
                  </a:lnTo>
                  <a:lnTo>
                    <a:pt x="4053" y="2044"/>
                  </a:lnTo>
                  <a:lnTo>
                    <a:pt x="4057" y="2044"/>
                  </a:lnTo>
                  <a:lnTo>
                    <a:pt x="4057" y="2033"/>
                  </a:lnTo>
                  <a:lnTo>
                    <a:pt x="4066" y="2028"/>
                  </a:lnTo>
                  <a:lnTo>
                    <a:pt x="4069" y="2004"/>
                  </a:lnTo>
                  <a:lnTo>
                    <a:pt x="4077" y="2000"/>
                  </a:lnTo>
                  <a:lnTo>
                    <a:pt x="4077" y="1988"/>
                  </a:lnTo>
                  <a:lnTo>
                    <a:pt x="4080" y="1988"/>
                  </a:lnTo>
                  <a:lnTo>
                    <a:pt x="4086" y="1971"/>
                  </a:lnTo>
                  <a:lnTo>
                    <a:pt x="4089" y="1971"/>
                  </a:lnTo>
                  <a:lnTo>
                    <a:pt x="4089" y="1960"/>
                  </a:lnTo>
                  <a:lnTo>
                    <a:pt x="4093" y="1960"/>
                  </a:lnTo>
                  <a:lnTo>
                    <a:pt x="4097" y="1944"/>
                  </a:lnTo>
                  <a:lnTo>
                    <a:pt x="4100" y="1944"/>
                  </a:lnTo>
                  <a:lnTo>
                    <a:pt x="4106" y="1928"/>
                  </a:lnTo>
                  <a:lnTo>
                    <a:pt x="4113" y="1924"/>
                  </a:lnTo>
                  <a:lnTo>
                    <a:pt x="4113" y="1917"/>
                  </a:lnTo>
                  <a:lnTo>
                    <a:pt x="4126" y="1908"/>
                  </a:lnTo>
                  <a:lnTo>
                    <a:pt x="4126" y="1900"/>
                  </a:lnTo>
                  <a:lnTo>
                    <a:pt x="4137" y="1893"/>
                  </a:lnTo>
                  <a:lnTo>
                    <a:pt x="4137" y="1884"/>
                  </a:lnTo>
                  <a:lnTo>
                    <a:pt x="4149" y="1877"/>
                  </a:lnTo>
                  <a:lnTo>
                    <a:pt x="4149" y="1868"/>
                  </a:lnTo>
                  <a:lnTo>
                    <a:pt x="4157" y="1864"/>
                  </a:lnTo>
                  <a:lnTo>
                    <a:pt x="4164" y="1857"/>
                  </a:lnTo>
                  <a:lnTo>
                    <a:pt x="4169" y="1846"/>
                  </a:lnTo>
                  <a:lnTo>
                    <a:pt x="4173" y="1837"/>
                  </a:lnTo>
                  <a:lnTo>
                    <a:pt x="4178" y="1835"/>
                  </a:lnTo>
                  <a:lnTo>
                    <a:pt x="4182" y="1833"/>
                  </a:lnTo>
                  <a:lnTo>
                    <a:pt x="4186" y="1831"/>
                  </a:lnTo>
                  <a:lnTo>
                    <a:pt x="4189" y="1828"/>
                  </a:lnTo>
                  <a:lnTo>
                    <a:pt x="4189" y="1824"/>
                  </a:lnTo>
                  <a:lnTo>
                    <a:pt x="4197" y="1824"/>
                  </a:lnTo>
                  <a:lnTo>
                    <a:pt x="4200" y="1817"/>
                  </a:lnTo>
                  <a:lnTo>
                    <a:pt x="4209" y="1817"/>
                  </a:lnTo>
                  <a:lnTo>
                    <a:pt x="4217" y="1804"/>
                  </a:lnTo>
                  <a:lnTo>
                    <a:pt x="4233" y="1798"/>
                  </a:lnTo>
                  <a:lnTo>
                    <a:pt x="4255" y="1797"/>
                  </a:lnTo>
                  <a:lnTo>
                    <a:pt x="4280" y="1797"/>
                  </a:lnTo>
                  <a:lnTo>
                    <a:pt x="4300" y="1797"/>
                  </a:lnTo>
                  <a:lnTo>
                    <a:pt x="4308" y="1808"/>
                  </a:lnTo>
                  <a:lnTo>
                    <a:pt x="4317" y="1822"/>
                  </a:lnTo>
                  <a:lnTo>
                    <a:pt x="4326" y="1831"/>
                  </a:lnTo>
                  <a:lnTo>
                    <a:pt x="4324" y="1848"/>
                  </a:lnTo>
                  <a:lnTo>
                    <a:pt x="4322" y="1860"/>
                  </a:lnTo>
                  <a:lnTo>
                    <a:pt x="4318" y="1869"/>
                  </a:lnTo>
                  <a:lnTo>
                    <a:pt x="4313" y="1880"/>
                  </a:lnTo>
                  <a:lnTo>
                    <a:pt x="4313" y="1893"/>
                  </a:lnTo>
                  <a:lnTo>
                    <a:pt x="4311" y="1898"/>
                  </a:lnTo>
                  <a:lnTo>
                    <a:pt x="4308" y="1906"/>
                  </a:lnTo>
                  <a:lnTo>
                    <a:pt x="4304" y="1913"/>
                  </a:lnTo>
                  <a:lnTo>
                    <a:pt x="4300" y="1920"/>
                  </a:lnTo>
                  <a:lnTo>
                    <a:pt x="4246" y="1948"/>
                  </a:lnTo>
                  <a:lnTo>
                    <a:pt x="4246" y="1953"/>
                  </a:lnTo>
                  <a:lnTo>
                    <a:pt x="4266" y="1953"/>
                  </a:lnTo>
                  <a:lnTo>
                    <a:pt x="4266" y="1948"/>
                  </a:lnTo>
                  <a:lnTo>
                    <a:pt x="4293" y="1953"/>
                  </a:lnTo>
                  <a:lnTo>
                    <a:pt x="4300" y="1942"/>
                  </a:lnTo>
                  <a:lnTo>
                    <a:pt x="4308" y="1931"/>
                  </a:lnTo>
                  <a:lnTo>
                    <a:pt x="4313" y="1920"/>
                  </a:lnTo>
                  <a:lnTo>
                    <a:pt x="4340" y="1920"/>
                  </a:lnTo>
                  <a:lnTo>
                    <a:pt x="4349" y="1940"/>
                  </a:lnTo>
                  <a:lnTo>
                    <a:pt x="4358" y="1962"/>
                  </a:lnTo>
                  <a:lnTo>
                    <a:pt x="4366" y="1984"/>
                  </a:lnTo>
                  <a:lnTo>
                    <a:pt x="4386" y="1984"/>
                  </a:lnTo>
                  <a:lnTo>
                    <a:pt x="4426" y="2028"/>
                  </a:lnTo>
                  <a:lnTo>
                    <a:pt x="4440" y="2028"/>
                  </a:lnTo>
                  <a:lnTo>
                    <a:pt x="4448" y="2029"/>
                  </a:lnTo>
                  <a:lnTo>
                    <a:pt x="4460" y="2029"/>
                  </a:lnTo>
                  <a:lnTo>
                    <a:pt x="4473" y="2029"/>
                  </a:lnTo>
                  <a:lnTo>
                    <a:pt x="4489" y="2029"/>
                  </a:lnTo>
                  <a:lnTo>
                    <a:pt x="4500" y="2028"/>
                  </a:lnTo>
                  <a:lnTo>
                    <a:pt x="4500" y="2040"/>
                  </a:lnTo>
                  <a:lnTo>
                    <a:pt x="4506" y="2040"/>
                  </a:lnTo>
                  <a:lnTo>
                    <a:pt x="4506" y="2037"/>
                  </a:lnTo>
                  <a:lnTo>
                    <a:pt x="4533" y="2033"/>
                  </a:lnTo>
                  <a:lnTo>
                    <a:pt x="4533" y="2028"/>
                  </a:lnTo>
                  <a:lnTo>
                    <a:pt x="4546" y="2028"/>
                  </a:lnTo>
                  <a:lnTo>
                    <a:pt x="4546" y="2024"/>
                  </a:lnTo>
                  <a:lnTo>
                    <a:pt x="4560" y="2020"/>
                  </a:lnTo>
                  <a:lnTo>
                    <a:pt x="4560" y="2017"/>
                  </a:lnTo>
                  <a:lnTo>
                    <a:pt x="4586" y="2013"/>
                  </a:lnTo>
                  <a:lnTo>
                    <a:pt x="4600" y="1991"/>
                  </a:lnTo>
                  <a:lnTo>
                    <a:pt x="4606" y="1991"/>
                  </a:lnTo>
                  <a:lnTo>
                    <a:pt x="4606" y="1980"/>
                  </a:lnTo>
                  <a:lnTo>
                    <a:pt x="4609" y="1980"/>
                  </a:lnTo>
                  <a:lnTo>
                    <a:pt x="4611" y="1977"/>
                  </a:lnTo>
                  <a:lnTo>
                    <a:pt x="4613" y="1975"/>
                  </a:lnTo>
                  <a:lnTo>
                    <a:pt x="4615" y="1971"/>
                  </a:lnTo>
                  <a:lnTo>
                    <a:pt x="4615" y="1969"/>
                  </a:lnTo>
                  <a:lnTo>
                    <a:pt x="4617" y="1964"/>
                  </a:lnTo>
                  <a:lnTo>
                    <a:pt x="4620" y="1964"/>
                  </a:lnTo>
                  <a:lnTo>
                    <a:pt x="4626" y="1966"/>
                  </a:lnTo>
                  <a:lnTo>
                    <a:pt x="4631" y="1966"/>
                  </a:lnTo>
                  <a:lnTo>
                    <a:pt x="4637" y="1966"/>
                  </a:lnTo>
                  <a:lnTo>
                    <a:pt x="4640" y="1968"/>
                  </a:lnTo>
                  <a:lnTo>
                    <a:pt x="4644" y="1968"/>
                  </a:lnTo>
                  <a:lnTo>
                    <a:pt x="4646" y="1968"/>
                  </a:lnTo>
                  <a:lnTo>
                    <a:pt x="4649" y="1960"/>
                  </a:lnTo>
                  <a:lnTo>
                    <a:pt x="4657" y="1960"/>
                  </a:lnTo>
                  <a:lnTo>
                    <a:pt x="4648" y="1933"/>
                  </a:lnTo>
                  <a:lnTo>
                    <a:pt x="4637" y="1908"/>
                  </a:lnTo>
                  <a:lnTo>
                    <a:pt x="4633" y="1808"/>
                  </a:lnTo>
                  <a:lnTo>
                    <a:pt x="4660" y="1813"/>
                  </a:lnTo>
                  <a:lnTo>
                    <a:pt x="4660" y="1817"/>
                  </a:lnTo>
                  <a:lnTo>
                    <a:pt x="4671" y="1831"/>
                  </a:lnTo>
                  <a:lnTo>
                    <a:pt x="4678" y="1849"/>
                  </a:lnTo>
                  <a:lnTo>
                    <a:pt x="4686" y="1868"/>
                  </a:lnTo>
                  <a:lnTo>
                    <a:pt x="4686" y="1868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8" y="1866"/>
                  </a:lnTo>
                  <a:lnTo>
                    <a:pt x="4689" y="1864"/>
                  </a:lnTo>
                  <a:lnTo>
                    <a:pt x="4695" y="1862"/>
                  </a:lnTo>
                  <a:lnTo>
                    <a:pt x="4700" y="1858"/>
                  </a:lnTo>
                  <a:lnTo>
                    <a:pt x="4704" y="1855"/>
                  </a:lnTo>
                  <a:lnTo>
                    <a:pt x="4708" y="1851"/>
                  </a:lnTo>
                  <a:lnTo>
                    <a:pt x="4709" y="1844"/>
                  </a:lnTo>
                  <a:lnTo>
                    <a:pt x="4733" y="1844"/>
                  </a:lnTo>
                  <a:lnTo>
                    <a:pt x="4737" y="1860"/>
                  </a:lnTo>
                  <a:lnTo>
                    <a:pt x="4737" y="1875"/>
                  </a:lnTo>
                  <a:lnTo>
                    <a:pt x="4733" y="1893"/>
                  </a:lnTo>
                  <a:lnTo>
                    <a:pt x="4733" y="1911"/>
                  </a:lnTo>
                  <a:lnTo>
                    <a:pt x="4729" y="1911"/>
                  </a:lnTo>
                  <a:lnTo>
                    <a:pt x="4726" y="1928"/>
                  </a:lnTo>
                  <a:lnTo>
                    <a:pt x="4713" y="1937"/>
                  </a:lnTo>
                  <a:lnTo>
                    <a:pt x="4700" y="1946"/>
                  </a:lnTo>
                  <a:lnTo>
                    <a:pt x="4686" y="1953"/>
                  </a:lnTo>
                  <a:lnTo>
                    <a:pt x="4689" y="1968"/>
                  </a:lnTo>
                  <a:lnTo>
                    <a:pt x="4706" y="1971"/>
                  </a:lnTo>
                  <a:lnTo>
                    <a:pt x="4700" y="2004"/>
                  </a:lnTo>
                  <a:lnTo>
                    <a:pt x="4693" y="2008"/>
                  </a:lnTo>
                  <a:lnTo>
                    <a:pt x="4693" y="2020"/>
                  </a:lnTo>
                  <a:lnTo>
                    <a:pt x="4686" y="2024"/>
                  </a:lnTo>
                  <a:lnTo>
                    <a:pt x="4686" y="2037"/>
                  </a:lnTo>
                  <a:lnTo>
                    <a:pt x="4680" y="2037"/>
                  </a:lnTo>
                  <a:lnTo>
                    <a:pt x="4680" y="2044"/>
                  </a:lnTo>
                  <a:lnTo>
                    <a:pt x="4677" y="2044"/>
                  </a:lnTo>
                  <a:lnTo>
                    <a:pt x="4677" y="2051"/>
                  </a:lnTo>
                  <a:lnTo>
                    <a:pt x="4669" y="2057"/>
                  </a:lnTo>
                  <a:lnTo>
                    <a:pt x="4666" y="2077"/>
                  </a:lnTo>
                  <a:lnTo>
                    <a:pt x="4657" y="2080"/>
                  </a:lnTo>
                  <a:lnTo>
                    <a:pt x="4657" y="2088"/>
                  </a:lnTo>
                  <a:lnTo>
                    <a:pt x="4646" y="2097"/>
                  </a:lnTo>
                  <a:lnTo>
                    <a:pt x="4646" y="2104"/>
                  </a:lnTo>
                  <a:lnTo>
                    <a:pt x="4633" y="2111"/>
                  </a:lnTo>
                  <a:lnTo>
                    <a:pt x="4633" y="2120"/>
                  </a:lnTo>
                  <a:lnTo>
                    <a:pt x="4617" y="2131"/>
                  </a:lnTo>
                  <a:lnTo>
                    <a:pt x="4613" y="2144"/>
                  </a:lnTo>
                  <a:lnTo>
                    <a:pt x="4606" y="2148"/>
                  </a:lnTo>
                  <a:lnTo>
                    <a:pt x="4606" y="2173"/>
                  </a:lnTo>
                  <a:lnTo>
                    <a:pt x="4600" y="2173"/>
                  </a:lnTo>
                  <a:lnTo>
                    <a:pt x="4593" y="2184"/>
                  </a:lnTo>
                  <a:lnTo>
                    <a:pt x="4580" y="2188"/>
                  </a:lnTo>
                  <a:lnTo>
                    <a:pt x="4580" y="2257"/>
                  </a:lnTo>
                  <a:lnTo>
                    <a:pt x="4577" y="2257"/>
                  </a:lnTo>
                  <a:lnTo>
                    <a:pt x="4577" y="2268"/>
                  </a:lnTo>
                  <a:lnTo>
                    <a:pt x="4573" y="2268"/>
                  </a:lnTo>
                  <a:lnTo>
                    <a:pt x="4573" y="2304"/>
                  </a:lnTo>
                  <a:lnTo>
                    <a:pt x="4569" y="2304"/>
                  </a:lnTo>
                  <a:lnTo>
                    <a:pt x="4569" y="2313"/>
                  </a:lnTo>
                  <a:lnTo>
                    <a:pt x="4560" y="2317"/>
                  </a:lnTo>
                  <a:lnTo>
                    <a:pt x="4560" y="2324"/>
                  </a:lnTo>
                  <a:lnTo>
                    <a:pt x="4557" y="2324"/>
                  </a:lnTo>
                  <a:lnTo>
                    <a:pt x="4557" y="2340"/>
                  </a:lnTo>
                  <a:lnTo>
                    <a:pt x="4553" y="2340"/>
                  </a:lnTo>
                  <a:lnTo>
                    <a:pt x="4553" y="2344"/>
                  </a:lnTo>
                  <a:lnTo>
                    <a:pt x="4526" y="2344"/>
                  </a:lnTo>
                  <a:lnTo>
                    <a:pt x="4513" y="2335"/>
                  </a:lnTo>
                  <a:lnTo>
                    <a:pt x="4497" y="2328"/>
                  </a:lnTo>
                  <a:lnTo>
                    <a:pt x="4480" y="2324"/>
                  </a:lnTo>
                  <a:lnTo>
                    <a:pt x="4478" y="2317"/>
                  </a:lnTo>
                  <a:lnTo>
                    <a:pt x="4477" y="2313"/>
                  </a:lnTo>
                  <a:lnTo>
                    <a:pt x="4473" y="2309"/>
                  </a:lnTo>
                  <a:lnTo>
                    <a:pt x="4469" y="2304"/>
                  </a:lnTo>
                  <a:lnTo>
                    <a:pt x="4466" y="2304"/>
                  </a:lnTo>
                  <a:lnTo>
                    <a:pt x="4462" y="2295"/>
                  </a:lnTo>
                  <a:lnTo>
                    <a:pt x="4460" y="2282"/>
                  </a:lnTo>
                  <a:lnTo>
                    <a:pt x="4460" y="2268"/>
                  </a:lnTo>
                  <a:lnTo>
                    <a:pt x="4453" y="2268"/>
                  </a:lnTo>
                  <a:lnTo>
                    <a:pt x="4455" y="2246"/>
                  </a:lnTo>
                  <a:lnTo>
                    <a:pt x="4460" y="2228"/>
                  </a:lnTo>
                  <a:lnTo>
                    <a:pt x="4473" y="2220"/>
                  </a:lnTo>
                  <a:lnTo>
                    <a:pt x="4473" y="2211"/>
                  </a:lnTo>
                  <a:lnTo>
                    <a:pt x="4477" y="2211"/>
                  </a:lnTo>
                  <a:lnTo>
                    <a:pt x="4477" y="2197"/>
                  </a:lnTo>
                  <a:lnTo>
                    <a:pt x="4486" y="2191"/>
                  </a:lnTo>
                  <a:lnTo>
                    <a:pt x="4486" y="2173"/>
                  </a:lnTo>
                  <a:lnTo>
                    <a:pt x="4489" y="2173"/>
                  </a:lnTo>
                  <a:lnTo>
                    <a:pt x="4489" y="2160"/>
                  </a:lnTo>
                  <a:lnTo>
                    <a:pt x="4493" y="2160"/>
                  </a:lnTo>
                  <a:lnTo>
                    <a:pt x="4493" y="2153"/>
                  </a:lnTo>
                  <a:lnTo>
                    <a:pt x="4497" y="2153"/>
                  </a:lnTo>
                  <a:lnTo>
                    <a:pt x="4497" y="2137"/>
                  </a:lnTo>
                  <a:lnTo>
                    <a:pt x="4513" y="2124"/>
                  </a:lnTo>
                  <a:lnTo>
                    <a:pt x="4517" y="2117"/>
                  </a:lnTo>
                  <a:lnTo>
                    <a:pt x="4529" y="2117"/>
                  </a:lnTo>
                  <a:lnTo>
                    <a:pt x="4529" y="2111"/>
                  </a:lnTo>
                  <a:lnTo>
                    <a:pt x="4533" y="2111"/>
                  </a:lnTo>
                  <a:lnTo>
                    <a:pt x="4533" y="2108"/>
                  </a:lnTo>
                  <a:lnTo>
                    <a:pt x="4520" y="2108"/>
                  </a:lnTo>
                  <a:lnTo>
                    <a:pt x="4513" y="2115"/>
                  </a:lnTo>
                  <a:lnTo>
                    <a:pt x="4504" y="2118"/>
                  </a:lnTo>
                  <a:lnTo>
                    <a:pt x="4489" y="2120"/>
                  </a:lnTo>
                  <a:lnTo>
                    <a:pt x="4486" y="2088"/>
                  </a:lnTo>
                  <a:lnTo>
                    <a:pt x="4473" y="2093"/>
                  </a:lnTo>
                  <a:lnTo>
                    <a:pt x="4473" y="2117"/>
                  </a:lnTo>
                  <a:lnTo>
                    <a:pt x="4466" y="2120"/>
                  </a:lnTo>
                  <a:lnTo>
                    <a:pt x="4458" y="2135"/>
                  </a:lnTo>
                  <a:lnTo>
                    <a:pt x="4453" y="2153"/>
                  </a:lnTo>
                  <a:lnTo>
                    <a:pt x="4448" y="2169"/>
                  </a:lnTo>
                  <a:lnTo>
                    <a:pt x="4440" y="2186"/>
                  </a:lnTo>
                  <a:lnTo>
                    <a:pt x="4431" y="2197"/>
                  </a:lnTo>
                  <a:lnTo>
                    <a:pt x="4417" y="2204"/>
                  </a:lnTo>
                  <a:lnTo>
                    <a:pt x="4413" y="2213"/>
                  </a:lnTo>
                  <a:lnTo>
                    <a:pt x="4406" y="2226"/>
                  </a:lnTo>
                  <a:lnTo>
                    <a:pt x="4398" y="2237"/>
                  </a:lnTo>
                  <a:lnTo>
                    <a:pt x="4393" y="2244"/>
                  </a:lnTo>
                  <a:lnTo>
                    <a:pt x="4386" y="2244"/>
                  </a:lnTo>
                  <a:lnTo>
                    <a:pt x="4380" y="2251"/>
                  </a:lnTo>
                  <a:lnTo>
                    <a:pt x="4369" y="2251"/>
                  </a:lnTo>
                  <a:lnTo>
                    <a:pt x="4364" y="2255"/>
                  </a:lnTo>
                  <a:lnTo>
                    <a:pt x="4362" y="2257"/>
                  </a:lnTo>
                  <a:lnTo>
                    <a:pt x="4362" y="2260"/>
                  </a:lnTo>
                  <a:lnTo>
                    <a:pt x="4362" y="2266"/>
                  </a:lnTo>
                  <a:lnTo>
                    <a:pt x="4360" y="2271"/>
                  </a:lnTo>
                  <a:lnTo>
                    <a:pt x="4349" y="2275"/>
                  </a:lnTo>
                  <a:lnTo>
                    <a:pt x="4337" y="2278"/>
                  </a:lnTo>
                  <a:lnTo>
                    <a:pt x="4320" y="2280"/>
                  </a:lnTo>
                  <a:lnTo>
                    <a:pt x="4311" y="2266"/>
                  </a:lnTo>
                  <a:lnTo>
                    <a:pt x="4298" y="2257"/>
                  </a:lnTo>
                  <a:lnTo>
                    <a:pt x="4282" y="2251"/>
                  </a:lnTo>
                  <a:lnTo>
                    <a:pt x="4260" y="2248"/>
                  </a:lnTo>
                  <a:lnTo>
                    <a:pt x="4260" y="2242"/>
                  </a:lnTo>
                  <a:lnTo>
                    <a:pt x="4260" y="2238"/>
                  </a:lnTo>
                  <a:lnTo>
                    <a:pt x="4258" y="2235"/>
                  </a:lnTo>
                  <a:lnTo>
                    <a:pt x="4257" y="2233"/>
                  </a:lnTo>
                  <a:lnTo>
                    <a:pt x="4253" y="2233"/>
                  </a:lnTo>
                  <a:lnTo>
                    <a:pt x="4253" y="2224"/>
                  </a:lnTo>
                  <a:lnTo>
                    <a:pt x="4246" y="2220"/>
                  </a:lnTo>
                  <a:lnTo>
                    <a:pt x="4246" y="2211"/>
                  </a:lnTo>
                  <a:lnTo>
                    <a:pt x="4237" y="2208"/>
                  </a:lnTo>
                  <a:lnTo>
                    <a:pt x="4237" y="2200"/>
                  </a:lnTo>
                  <a:lnTo>
                    <a:pt x="4229" y="2197"/>
                  </a:lnTo>
                  <a:lnTo>
                    <a:pt x="4229" y="2188"/>
                  </a:lnTo>
                  <a:lnTo>
                    <a:pt x="4217" y="2180"/>
                  </a:lnTo>
                  <a:lnTo>
                    <a:pt x="4217" y="2173"/>
                  </a:lnTo>
                  <a:lnTo>
                    <a:pt x="4206" y="2164"/>
                  </a:lnTo>
                  <a:lnTo>
                    <a:pt x="4206" y="2153"/>
                  </a:lnTo>
                  <a:lnTo>
                    <a:pt x="4197" y="2148"/>
                  </a:lnTo>
                  <a:lnTo>
                    <a:pt x="4197" y="2140"/>
                  </a:lnTo>
                  <a:lnTo>
                    <a:pt x="4189" y="2137"/>
                  </a:lnTo>
                  <a:lnTo>
                    <a:pt x="4189" y="2131"/>
                  </a:lnTo>
                  <a:lnTo>
                    <a:pt x="4180" y="2131"/>
                  </a:lnTo>
                  <a:lnTo>
                    <a:pt x="4180" y="2128"/>
                  </a:lnTo>
                  <a:lnTo>
                    <a:pt x="4140" y="2137"/>
                  </a:lnTo>
                  <a:lnTo>
                    <a:pt x="4137" y="2148"/>
                  </a:lnTo>
                  <a:lnTo>
                    <a:pt x="4089" y="2157"/>
                  </a:lnTo>
                  <a:lnTo>
                    <a:pt x="4086" y="2184"/>
                  </a:lnTo>
                  <a:lnTo>
                    <a:pt x="4080" y="2184"/>
                  </a:lnTo>
                  <a:lnTo>
                    <a:pt x="4086" y="2268"/>
                  </a:lnTo>
                  <a:lnTo>
                    <a:pt x="4089" y="2268"/>
                  </a:lnTo>
                  <a:lnTo>
                    <a:pt x="4089" y="2280"/>
                  </a:lnTo>
                  <a:lnTo>
                    <a:pt x="4093" y="2280"/>
                  </a:lnTo>
                  <a:lnTo>
                    <a:pt x="4093" y="2293"/>
                  </a:lnTo>
                  <a:lnTo>
                    <a:pt x="4097" y="2293"/>
                  </a:lnTo>
                  <a:lnTo>
                    <a:pt x="4097" y="2313"/>
                  </a:lnTo>
                  <a:lnTo>
                    <a:pt x="4100" y="2313"/>
                  </a:lnTo>
                  <a:lnTo>
                    <a:pt x="4100" y="2324"/>
                  </a:lnTo>
                  <a:lnTo>
                    <a:pt x="4106" y="2324"/>
                  </a:lnTo>
                  <a:lnTo>
                    <a:pt x="4106" y="2337"/>
                  </a:lnTo>
                  <a:lnTo>
                    <a:pt x="4109" y="2337"/>
                  </a:lnTo>
                  <a:lnTo>
                    <a:pt x="4109" y="2357"/>
                  </a:lnTo>
                  <a:lnTo>
                    <a:pt x="4109" y="2357"/>
                  </a:lnTo>
                  <a:lnTo>
                    <a:pt x="4111" y="2358"/>
                  </a:lnTo>
                  <a:lnTo>
                    <a:pt x="4113" y="2360"/>
                  </a:lnTo>
                  <a:lnTo>
                    <a:pt x="4113" y="2364"/>
                  </a:lnTo>
                  <a:lnTo>
                    <a:pt x="4113" y="2368"/>
                  </a:lnTo>
                  <a:lnTo>
                    <a:pt x="4109" y="2368"/>
                  </a:lnTo>
                  <a:lnTo>
                    <a:pt x="4106" y="2397"/>
                  </a:lnTo>
                  <a:lnTo>
                    <a:pt x="4100" y="2397"/>
                  </a:lnTo>
                  <a:lnTo>
                    <a:pt x="4100" y="2411"/>
                  </a:lnTo>
                  <a:lnTo>
                    <a:pt x="4077" y="2433"/>
                  </a:lnTo>
                  <a:lnTo>
                    <a:pt x="4075" y="2442"/>
                  </a:lnTo>
                  <a:lnTo>
                    <a:pt x="4073" y="2455"/>
                  </a:lnTo>
                  <a:lnTo>
                    <a:pt x="4069" y="2464"/>
                  </a:lnTo>
                  <a:lnTo>
                    <a:pt x="4066" y="2468"/>
                  </a:lnTo>
                  <a:lnTo>
                    <a:pt x="4064" y="2469"/>
                  </a:lnTo>
                  <a:lnTo>
                    <a:pt x="4060" y="2469"/>
                  </a:lnTo>
                  <a:lnTo>
                    <a:pt x="4058" y="2469"/>
                  </a:lnTo>
                  <a:lnTo>
                    <a:pt x="4057" y="2471"/>
                  </a:lnTo>
                  <a:lnTo>
                    <a:pt x="4053" y="2471"/>
                  </a:lnTo>
                  <a:lnTo>
                    <a:pt x="4049" y="2480"/>
                  </a:lnTo>
                  <a:lnTo>
                    <a:pt x="4037" y="2480"/>
                  </a:lnTo>
                  <a:lnTo>
                    <a:pt x="4033" y="2488"/>
                  </a:lnTo>
                  <a:lnTo>
                    <a:pt x="4026" y="2488"/>
                  </a:lnTo>
                  <a:lnTo>
                    <a:pt x="4026" y="2493"/>
                  </a:lnTo>
                  <a:lnTo>
                    <a:pt x="4013" y="2493"/>
                  </a:lnTo>
                  <a:lnTo>
                    <a:pt x="4009" y="2500"/>
                  </a:lnTo>
                  <a:lnTo>
                    <a:pt x="3989" y="2504"/>
                  </a:lnTo>
                  <a:lnTo>
                    <a:pt x="3986" y="2513"/>
                  </a:lnTo>
                  <a:lnTo>
                    <a:pt x="3977" y="2513"/>
                  </a:lnTo>
                  <a:lnTo>
                    <a:pt x="3977" y="2517"/>
                  </a:lnTo>
                  <a:lnTo>
                    <a:pt x="3966" y="2517"/>
                  </a:lnTo>
                  <a:lnTo>
                    <a:pt x="3960" y="2524"/>
                  </a:lnTo>
                  <a:lnTo>
                    <a:pt x="3946" y="2528"/>
                  </a:lnTo>
                  <a:lnTo>
                    <a:pt x="3946" y="2531"/>
                  </a:lnTo>
                  <a:lnTo>
                    <a:pt x="3937" y="2531"/>
                  </a:lnTo>
                  <a:lnTo>
                    <a:pt x="3933" y="2540"/>
                  </a:lnTo>
                  <a:lnTo>
                    <a:pt x="3920" y="2540"/>
                  </a:lnTo>
                  <a:lnTo>
                    <a:pt x="3917" y="2548"/>
                  </a:lnTo>
                  <a:lnTo>
                    <a:pt x="3880" y="2548"/>
                  </a:lnTo>
                  <a:lnTo>
                    <a:pt x="3880" y="2564"/>
                  </a:lnTo>
                  <a:lnTo>
                    <a:pt x="3875" y="2568"/>
                  </a:lnTo>
                  <a:lnTo>
                    <a:pt x="3871" y="2571"/>
                  </a:lnTo>
                  <a:lnTo>
                    <a:pt x="3866" y="2575"/>
                  </a:lnTo>
                  <a:lnTo>
                    <a:pt x="3860" y="2578"/>
                  </a:lnTo>
                  <a:lnTo>
                    <a:pt x="3853" y="2580"/>
                  </a:lnTo>
                  <a:lnTo>
                    <a:pt x="3846" y="2602"/>
                  </a:lnTo>
                  <a:lnTo>
                    <a:pt x="3833" y="2618"/>
                  </a:lnTo>
                  <a:lnTo>
                    <a:pt x="3820" y="2637"/>
                  </a:lnTo>
                  <a:lnTo>
                    <a:pt x="3820" y="2644"/>
                  </a:lnTo>
                  <a:lnTo>
                    <a:pt x="3793" y="2668"/>
                  </a:lnTo>
                  <a:lnTo>
                    <a:pt x="3793" y="2677"/>
                  </a:lnTo>
                  <a:lnTo>
                    <a:pt x="3777" y="2684"/>
                  </a:lnTo>
                  <a:lnTo>
                    <a:pt x="3777" y="2691"/>
                  </a:lnTo>
                  <a:lnTo>
                    <a:pt x="3769" y="2697"/>
                  </a:lnTo>
                  <a:lnTo>
                    <a:pt x="3769" y="2700"/>
                  </a:lnTo>
                  <a:lnTo>
                    <a:pt x="3764" y="2704"/>
                  </a:lnTo>
                  <a:lnTo>
                    <a:pt x="3760" y="2704"/>
                  </a:lnTo>
                  <a:lnTo>
                    <a:pt x="3757" y="2706"/>
                  </a:lnTo>
                  <a:lnTo>
                    <a:pt x="3753" y="2706"/>
                  </a:lnTo>
                  <a:lnTo>
                    <a:pt x="3749" y="2708"/>
                  </a:lnTo>
                  <a:lnTo>
                    <a:pt x="3746" y="2711"/>
                  </a:lnTo>
                  <a:lnTo>
                    <a:pt x="3740" y="2717"/>
                  </a:lnTo>
                  <a:lnTo>
                    <a:pt x="3737" y="2717"/>
                  </a:lnTo>
                  <a:lnTo>
                    <a:pt x="3738" y="2718"/>
                  </a:lnTo>
                  <a:lnTo>
                    <a:pt x="3738" y="2724"/>
                  </a:lnTo>
                  <a:lnTo>
                    <a:pt x="3740" y="2728"/>
                  </a:lnTo>
                  <a:lnTo>
                    <a:pt x="3742" y="2733"/>
                  </a:lnTo>
                  <a:lnTo>
                    <a:pt x="3742" y="2738"/>
                  </a:lnTo>
                  <a:lnTo>
                    <a:pt x="3740" y="2744"/>
                  </a:lnTo>
                  <a:lnTo>
                    <a:pt x="3700" y="2751"/>
                  </a:lnTo>
                  <a:lnTo>
                    <a:pt x="3682" y="2762"/>
                  </a:lnTo>
                  <a:lnTo>
                    <a:pt x="3664" y="2775"/>
                  </a:lnTo>
                  <a:lnTo>
                    <a:pt x="3646" y="2788"/>
                  </a:lnTo>
                  <a:lnTo>
                    <a:pt x="3626" y="2797"/>
                  </a:lnTo>
                  <a:lnTo>
                    <a:pt x="3624" y="2802"/>
                  </a:lnTo>
                  <a:lnTo>
                    <a:pt x="3622" y="2806"/>
                  </a:lnTo>
                  <a:lnTo>
                    <a:pt x="3620" y="2808"/>
                  </a:lnTo>
                  <a:lnTo>
                    <a:pt x="3617" y="2811"/>
                  </a:lnTo>
                  <a:lnTo>
                    <a:pt x="3613" y="2811"/>
                  </a:lnTo>
                  <a:lnTo>
                    <a:pt x="3613" y="2820"/>
                  </a:lnTo>
                  <a:lnTo>
                    <a:pt x="3606" y="2824"/>
                  </a:lnTo>
                  <a:lnTo>
                    <a:pt x="3606" y="2831"/>
                  </a:lnTo>
                  <a:lnTo>
                    <a:pt x="3597" y="2837"/>
                  </a:lnTo>
                  <a:lnTo>
                    <a:pt x="3591" y="2849"/>
                  </a:lnTo>
                  <a:lnTo>
                    <a:pt x="3589" y="2868"/>
                  </a:lnTo>
                  <a:lnTo>
                    <a:pt x="3593" y="2868"/>
                  </a:lnTo>
                  <a:lnTo>
                    <a:pt x="3593" y="2873"/>
                  </a:lnTo>
                  <a:lnTo>
                    <a:pt x="3604" y="2869"/>
                  </a:lnTo>
                  <a:lnTo>
                    <a:pt x="3615" y="2868"/>
                  </a:lnTo>
                  <a:lnTo>
                    <a:pt x="3624" y="2869"/>
                  </a:lnTo>
                  <a:lnTo>
                    <a:pt x="3629" y="2880"/>
                  </a:lnTo>
                  <a:lnTo>
                    <a:pt x="3633" y="2886"/>
                  </a:lnTo>
                  <a:lnTo>
                    <a:pt x="3637" y="2891"/>
                  </a:lnTo>
                  <a:lnTo>
                    <a:pt x="3637" y="2898"/>
                  </a:lnTo>
                  <a:lnTo>
                    <a:pt x="3637" y="2908"/>
                  </a:lnTo>
                  <a:lnTo>
                    <a:pt x="3633" y="2911"/>
                  </a:lnTo>
                  <a:lnTo>
                    <a:pt x="3631" y="2915"/>
                  </a:lnTo>
                  <a:lnTo>
                    <a:pt x="3629" y="2917"/>
                  </a:lnTo>
                  <a:lnTo>
                    <a:pt x="3620" y="2917"/>
                  </a:lnTo>
                  <a:lnTo>
                    <a:pt x="3620" y="2920"/>
                  </a:lnTo>
                  <a:lnTo>
                    <a:pt x="3600" y="2924"/>
                  </a:lnTo>
                  <a:lnTo>
                    <a:pt x="3600" y="2928"/>
                  </a:lnTo>
                  <a:lnTo>
                    <a:pt x="3589" y="2928"/>
                  </a:lnTo>
                  <a:lnTo>
                    <a:pt x="3589" y="2933"/>
                  </a:lnTo>
                  <a:lnTo>
                    <a:pt x="3577" y="2940"/>
                  </a:lnTo>
                  <a:lnTo>
                    <a:pt x="3577" y="2948"/>
                  </a:lnTo>
                  <a:lnTo>
                    <a:pt x="3557" y="2964"/>
                  </a:lnTo>
                  <a:lnTo>
                    <a:pt x="3553" y="2971"/>
                  </a:lnTo>
                  <a:lnTo>
                    <a:pt x="3529" y="2971"/>
                  </a:lnTo>
                  <a:lnTo>
                    <a:pt x="3529" y="2977"/>
                  </a:lnTo>
                  <a:lnTo>
                    <a:pt x="3520" y="2977"/>
                  </a:lnTo>
                  <a:lnTo>
                    <a:pt x="3520" y="2980"/>
                  </a:lnTo>
                  <a:lnTo>
                    <a:pt x="3509" y="2980"/>
                  </a:lnTo>
                  <a:lnTo>
                    <a:pt x="3500" y="2993"/>
                  </a:lnTo>
                  <a:lnTo>
                    <a:pt x="3493" y="2993"/>
                  </a:lnTo>
                  <a:lnTo>
                    <a:pt x="3489" y="3000"/>
                  </a:lnTo>
                  <a:lnTo>
                    <a:pt x="3480" y="3000"/>
                  </a:lnTo>
                  <a:lnTo>
                    <a:pt x="3475" y="3009"/>
                  </a:lnTo>
                  <a:lnTo>
                    <a:pt x="3473" y="3022"/>
                  </a:lnTo>
                  <a:lnTo>
                    <a:pt x="3469" y="3031"/>
                  </a:lnTo>
                  <a:lnTo>
                    <a:pt x="3460" y="3037"/>
                  </a:lnTo>
                  <a:lnTo>
                    <a:pt x="3460" y="3044"/>
                  </a:lnTo>
                  <a:lnTo>
                    <a:pt x="3440" y="3060"/>
                  </a:lnTo>
                  <a:lnTo>
                    <a:pt x="3431" y="3071"/>
                  </a:lnTo>
                  <a:lnTo>
                    <a:pt x="3422" y="3080"/>
                  </a:lnTo>
                  <a:lnTo>
                    <a:pt x="3413" y="3088"/>
                  </a:lnTo>
                  <a:lnTo>
                    <a:pt x="3398" y="3091"/>
                  </a:lnTo>
                  <a:lnTo>
                    <a:pt x="3377" y="3091"/>
                  </a:lnTo>
                  <a:lnTo>
                    <a:pt x="3377" y="3060"/>
                  </a:lnTo>
                  <a:lnTo>
                    <a:pt x="3382" y="3057"/>
                  </a:lnTo>
                  <a:lnTo>
                    <a:pt x="3386" y="3055"/>
                  </a:lnTo>
                  <a:lnTo>
                    <a:pt x="3389" y="3053"/>
                  </a:lnTo>
                  <a:lnTo>
                    <a:pt x="3395" y="3049"/>
                  </a:lnTo>
                  <a:lnTo>
                    <a:pt x="3400" y="3048"/>
                  </a:lnTo>
                  <a:lnTo>
                    <a:pt x="3397" y="3024"/>
                  </a:lnTo>
                  <a:lnTo>
                    <a:pt x="3391" y="3004"/>
                  </a:lnTo>
                  <a:lnTo>
                    <a:pt x="3384" y="2982"/>
                  </a:lnTo>
                  <a:lnTo>
                    <a:pt x="3380" y="2957"/>
                  </a:lnTo>
                  <a:lnTo>
                    <a:pt x="3393" y="2951"/>
                  </a:lnTo>
                  <a:lnTo>
                    <a:pt x="3393" y="2948"/>
                  </a:lnTo>
                  <a:lnTo>
                    <a:pt x="3400" y="2948"/>
                  </a:lnTo>
                  <a:lnTo>
                    <a:pt x="3400" y="2944"/>
                  </a:lnTo>
                  <a:lnTo>
                    <a:pt x="3413" y="2937"/>
                  </a:lnTo>
                  <a:lnTo>
                    <a:pt x="3413" y="2928"/>
                  </a:lnTo>
                  <a:lnTo>
                    <a:pt x="3417" y="2928"/>
                  </a:lnTo>
                  <a:lnTo>
                    <a:pt x="3409" y="2884"/>
                  </a:lnTo>
                  <a:lnTo>
                    <a:pt x="3406" y="2884"/>
                  </a:lnTo>
                  <a:lnTo>
                    <a:pt x="3406" y="2873"/>
                  </a:lnTo>
                  <a:lnTo>
                    <a:pt x="3400" y="2873"/>
                  </a:lnTo>
                  <a:lnTo>
                    <a:pt x="3400" y="2777"/>
                  </a:lnTo>
                  <a:lnTo>
                    <a:pt x="3393" y="2773"/>
                  </a:lnTo>
                  <a:lnTo>
                    <a:pt x="3393" y="2768"/>
                  </a:lnTo>
                  <a:lnTo>
                    <a:pt x="3386" y="2764"/>
                  </a:lnTo>
                  <a:lnTo>
                    <a:pt x="3386" y="2757"/>
                  </a:lnTo>
                  <a:lnTo>
                    <a:pt x="3377" y="2751"/>
                  </a:lnTo>
                  <a:lnTo>
                    <a:pt x="3377" y="2728"/>
                  </a:lnTo>
                  <a:lnTo>
                    <a:pt x="3391" y="2729"/>
                  </a:lnTo>
                  <a:lnTo>
                    <a:pt x="3404" y="2733"/>
                  </a:lnTo>
                  <a:lnTo>
                    <a:pt x="3413" y="2737"/>
                  </a:lnTo>
                  <a:lnTo>
                    <a:pt x="3426" y="2740"/>
                  </a:lnTo>
                  <a:lnTo>
                    <a:pt x="3426" y="2744"/>
                  </a:lnTo>
                  <a:lnTo>
                    <a:pt x="3428" y="2746"/>
                  </a:lnTo>
                  <a:lnTo>
                    <a:pt x="3428" y="2748"/>
                  </a:lnTo>
                  <a:lnTo>
                    <a:pt x="3429" y="2749"/>
                  </a:lnTo>
                  <a:lnTo>
                    <a:pt x="3429" y="2751"/>
                  </a:lnTo>
                  <a:lnTo>
                    <a:pt x="3433" y="2751"/>
                  </a:lnTo>
                  <a:lnTo>
                    <a:pt x="3440" y="2757"/>
                  </a:lnTo>
                  <a:lnTo>
                    <a:pt x="3453" y="2760"/>
                  </a:lnTo>
                  <a:lnTo>
                    <a:pt x="3466" y="2760"/>
                  </a:lnTo>
                  <a:lnTo>
                    <a:pt x="3466" y="2757"/>
                  </a:lnTo>
                  <a:lnTo>
                    <a:pt x="3473" y="2757"/>
                  </a:lnTo>
                  <a:lnTo>
                    <a:pt x="3473" y="2751"/>
                  </a:lnTo>
                  <a:lnTo>
                    <a:pt x="3500" y="2751"/>
                  </a:lnTo>
                  <a:lnTo>
                    <a:pt x="3506" y="2717"/>
                  </a:lnTo>
                  <a:lnTo>
                    <a:pt x="3500" y="2713"/>
                  </a:lnTo>
                  <a:lnTo>
                    <a:pt x="3497" y="2711"/>
                  </a:lnTo>
                  <a:lnTo>
                    <a:pt x="3491" y="2709"/>
                  </a:lnTo>
                  <a:lnTo>
                    <a:pt x="3486" y="2708"/>
                  </a:lnTo>
                  <a:lnTo>
                    <a:pt x="3480" y="2691"/>
                  </a:lnTo>
                  <a:lnTo>
                    <a:pt x="3471" y="2688"/>
                  </a:lnTo>
                  <a:lnTo>
                    <a:pt x="3462" y="2684"/>
                  </a:lnTo>
                  <a:lnTo>
                    <a:pt x="3453" y="2680"/>
                  </a:lnTo>
                  <a:lnTo>
                    <a:pt x="3453" y="2677"/>
                  </a:lnTo>
                  <a:lnTo>
                    <a:pt x="3437" y="2677"/>
                  </a:lnTo>
                  <a:lnTo>
                    <a:pt x="3420" y="2657"/>
                  </a:lnTo>
                  <a:lnTo>
                    <a:pt x="3413" y="2657"/>
                  </a:lnTo>
                  <a:lnTo>
                    <a:pt x="3413" y="2653"/>
                  </a:lnTo>
                  <a:lnTo>
                    <a:pt x="3406" y="2651"/>
                  </a:lnTo>
                  <a:lnTo>
                    <a:pt x="3400" y="2651"/>
                  </a:lnTo>
                  <a:lnTo>
                    <a:pt x="3395" y="2653"/>
                  </a:lnTo>
                  <a:lnTo>
                    <a:pt x="3389" y="2655"/>
                  </a:lnTo>
                  <a:lnTo>
                    <a:pt x="3386" y="2657"/>
                  </a:lnTo>
                  <a:lnTo>
                    <a:pt x="3333" y="2657"/>
                  </a:lnTo>
                  <a:lnTo>
                    <a:pt x="3333" y="2660"/>
                  </a:lnTo>
                  <a:lnTo>
                    <a:pt x="3309" y="2660"/>
                  </a:lnTo>
                  <a:lnTo>
                    <a:pt x="3309" y="2664"/>
                  </a:lnTo>
                  <a:lnTo>
                    <a:pt x="3293" y="2664"/>
                  </a:lnTo>
                  <a:lnTo>
                    <a:pt x="3293" y="2668"/>
                  </a:lnTo>
                  <a:lnTo>
                    <a:pt x="3277" y="2668"/>
                  </a:lnTo>
                  <a:lnTo>
                    <a:pt x="3277" y="2671"/>
                  </a:lnTo>
                  <a:lnTo>
                    <a:pt x="3253" y="2671"/>
                  </a:lnTo>
                  <a:lnTo>
                    <a:pt x="3244" y="2675"/>
                  </a:lnTo>
                  <a:lnTo>
                    <a:pt x="3226" y="2677"/>
                  </a:lnTo>
                  <a:lnTo>
                    <a:pt x="3206" y="2680"/>
                  </a:lnTo>
                  <a:lnTo>
                    <a:pt x="3184" y="2682"/>
                  </a:lnTo>
                  <a:lnTo>
                    <a:pt x="3166" y="2682"/>
                  </a:lnTo>
                  <a:lnTo>
                    <a:pt x="3153" y="2680"/>
                  </a:lnTo>
                  <a:lnTo>
                    <a:pt x="3149" y="2671"/>
                  </a:lnTo>
                  <a:lnTo>
                    <a:pt x="3140" y="2671"/>
                  </a:lnTo>
                  <a:lnTo>
                    <a:pt x="3140" y="2668"/>
                  </a:lnTo>
                  <a:lnTo>
                    <a:pt x="3129" y="2664"/>
                  </a:lnTo>
                  <a:lnTo>
                    <a:pt x="3129" y="2653"/>
                  </a:lnTo>
                  <a:lnTo>
                    <a:pt x="3124" y="2649"/>
                  </a:lnTo>
                  <a:lnTo>
                    <a:pt x="3122" y="2646"/>
                  </a:lnTo>
                  <a:lnTo>
                    <a:pt x="3120" y="2642"/>
                  </a:lnTo>
                  <a:lnTo>
                    <a:pt x="3118" y="2638"/>
                  </a:lnTo>
                  <a:lnTo>
                    <a:pt x="3117" y="2637"/>
                  </a:lnTo>
                  <a:lnTo>
                    <a:pt x="3113" y="2635"/>
                  </a:lnTo>
                  <a:lnTo>
                    <a:pt x="3109" y="2635"/>
                  </a:lnTo>
                  <a:lnTo>
                    <a:pt x="3106" y="2635"/>
                  </a:lnTo>
                  <a:lnTo>
                    <a:pt x="3104" y="2635"/>
                  </a:lnTo>
                  <a:lnTo>
                    <a:pt x="3100" y="2633"/>
                  </a:lnTo>
                  <a:lnTo>
                    <a:pt x="3100" y="2620"/>
                  </a:lnTo>
                  <a:lnTo>
                    <a:pt x="3097" y="2620"/>
                  </a:lnTo>
                  <a:lnTo>
                    <a:pt x="3097" y="2608"/>
                  </a:lnTo>
                  <a:lnTo>
                    <a:pt x="3089" y="2604"/>
                  </a:lnTo>
                  <a:lnTo>
                    <a:pt x="3089" y="2597"/>
                  </a:lnTo>
                  <a:lnTo>
                    <a:pt x="3069" y="2584"/>
                  </a:lnTo>
                  <a:lnTo>
                    <a:pt x="3053" y="2540"/>
                  </a:lnTo>
                  <a:lnTo>
                    <a:pt x="3040" y="2544"/>
                  </a:lnTo>
                  <a:lnTo>
                    <a:pt x="3040" y="2548"/>
                  </a:lnTo>
                  <a:lnTo>
                    <a:pt x="3033" y="2548"/>
                  </a:lnTo>
                  <a:lnTo>
                    <a:pt x="3033" y="2551"/>
                  </a:lnTo>
                  <a:lnTo>
                    <a:pt x="2989" y="2551"/>
                  </a:lnTo>
                  <a:lnTo>
                    <a:pt x="2978" y="2537"/>
                  </a:lnTo>
                  <a:lnTo>
                    <a:pt x="2964" y="2522"/>
                  </a:lnTo>
                  <a:lnTo>
                    <a:pt x="2951" y="2509"/>
                  </a:lnTo>
                  <a:lnTo>
                    <a:pt x="2940" y="2493"/>
                  </a:lnTo>
                  <a:lnTo>
                    <a:pt x="2929" y="2493"/>
                  </a:lnTo>
                  <a:lnTo>
                    <a:pt x="2929" y="2488"/>
                  </a:lnTo>
                  <a:lnTo>
                    <a:pt x="2926" y="2488"/>
                  </a:lnTo>
                  <a:lnTo>
                    <a:pt x="2926" y="2493"/>
                  </a:lnTo>
                  <a:lnTo>
                    <a:pt x="2900" y="2493"/>
                  </a:lnTo>
                  <a:lnTo>
                    <a:pt x="2900" y="2513"/>
                  </a:lnTo>
                  <a:lnTo>
                    <a:pt x="2877" y="2513"/>
                  </a:lnTo>
                  <a:lnTo>
                    <a:pt x="2877" y="2508"/>
                  </a:lnTo>
                  <a:lnTo>
                    <a:pt x="2875" y="2506"/>
                  </a:lnTo>
                  <a:lnTo>
                    <a:pt x="2875" y="2504"/>
                  </a:lnTo>
                  <a:lnTo>
                    <a:pt x="2873" y="2504"/>
                  </a:lnTo>
                  <a:lnTo>
                    <a:pt x="2871" y="2502"/>
                  </a:lnTo>
                  <a:lnTo>
                    <a:pt x="2869" y="2500"/>
                  </a:lnTo>
                  <a:lnTo>
                    <a:pt x="2858" y="2495"/>
                  </a:lnTo>
                  <a:lnTo>
                    <a:pt x="2842" y="2491"/>
                  </a:lnTo>
                  <a:lnTo>
                    <a:pt x="2826" y="2493"/>
                  </a:lnTo>
                  <a:lnTo>
                    <a:pt x="2817" y="2537"/>
                  </a:lnTo>
                  <a:lnTo>
                    <a:pt x="2806" y="2537"/>
                  </a:lnTo>
                  <a:lnTo>
                    <a:pt x="2806" y="2540"/>
                  </a:lnTo>
                  <a:lnTo>
                    <a:pt x="2802" y="2544"/>
                  </a:lnTo>
                  <a:lnTo>
                    <a:pt x="2800" y="2546"/>
                  </a:lnTo>
                  <a:lnTo>
                    <a:pt x="2798" y="2551"/>
                  </a:lnTo>
                  <a:lnTo>
                    <a:pt x="2797" y="2557"/>
                  </a:lnTo>
                  <a:lnTo>
                    <a:pt x="2777" y="2557"/>
                  </a:lnTo>
                  <a:lnTo>
                    <a:pt x="2771" y="2580"/>
                  </a:lnTo>
                  <a:lnTo>
                    <a:pt x="2762" y="2597"/>
                  </a:lnTo>
                  <a:lnTo>
                    <a:pt x="2749" y="2611"/>
                  </a:lnTo>
                  <a:lnTo>
                    <a:pt x="2746" y="2620"/>
                  </a:lnTo>
                  <a:lnTo>
                    <a:pt x="2733" y="2620"/>
                  </a:lnTo>
                  <a:lnTo>
                    <a:pt x="2729" y="2628"/>
                  </a:lnTo>
                  <a:lnTo>
                    <a:pt x="2660" y="2633"/>
                  </a:lnTo>
                  <a:lnTo>
                    <a:pt x="2657" y="2640"/>
                  </a:lnTo>
                  <a:lnTo>
                    <a:pt x="2609" y="2644"/>
                  </a:lnTo>
                  <a:lnTo>
                    <a:pt x="2609" y="2640"/>
                  </a:lnTo>
                  <a:lnTo>
                    <a:pt x="2600" y="2640"/>
                  </a:lnTo>
                  <a:lnTo>
                    <a:pt x="2600" y="2637"/>
                  </a:lnTo>
                  <a:lnTo>
                    <a:pt x="2589" y="2637"/>
                  </a:lnTo>
                  <a:lnTo>
                    <a:pt x="2586" y="2628"/>
                  </a:lnTo>
                  <a:lnTo>
                    <a:pt x="2573" y="2628"/>
                  </a:lnTo>
                  <a:lnTo>
                    <a:pt x="2573" y="2624"/>
                  </a:lnTo>
                  <a:lnTo>
                    <a:pt x="2566" y="2624"/>
                  </a:lnTo>
                  <a:lnTo>
                    <a:pt x="2566" y="2620"/>
                  </a:lnTo>
                  <a:lnTo>
                    <a:pt x="2549" y="2620"/>
                  </a:lnTo>
                  <a:lnTo>
                    <a:pt x="2549" y="2617"/>
                  </a:lnTo>
                  <a:lnTo>
                    <a:pt x="2537" y="2617"/>
                  </a:lnTo>
                  <a:lnTo>
                    <a:pt x="2537" y="2611"/>
                  </a:lnTo>
                  <a:lnTo>
                    <a:pt x="2520" y="2611"/>
                  </a:lnTo>
                  <a:lnTo>
                    <a:pt x="2520" y="2608"/>
                  </a:lnTo>
                  <a:lnTo>
                    <a:pt x="2508" y="2608"/>
                  </a:lnTo>
                  <a:lnTo>
                    <a:pt x="2495" y="2611"/>
                  </a:lnTo>
                  <a:lnTo>
                    <a:pt x="2486" y="2617"/>
                  </a:lnTo>
                  <a:lnTo>
                    <a:pt x="2477" y="2620"/>
                  </a:lnTo>
                  <a:lnTo>
                    <a:pt x="2464" y="2620"/>
                  </a:lnTo>
                  <a:lnTo>
                    <a:pt x="2446" y="2618"/>
                  </a:lnTo>
                  <a:lnTo>
                    <a:pt x="2428" y="2615"/>
                  </a:lnTo>
                  <a:lnTo>
                    <a:pt x="2409" y="2611"/>
                  </a:lnTo>
                  <a:lnTo>
                    <a:pt x="2397" y="2608"/>
                  </a:lnTo>
                  <a:lnTo>
                    <a:pt x="2397" y="2600"/>
                  </a:lnTo>
                  <a:lnTo>
                    <a:pt x="2393" y="2598"/>
                  </a:lnTo>
                  <a:lnTo>
                    <a:pt x="2389" y="2597"/>
                  </a:lnTo>
                  <a:lnTo>
                    <a:pt x="2388" y="2597"/>
                  </a:lnTo>
                  <a:lnTo>
                    <a:pt x="2386" y="2595"/>
                  </a:lnTo>
                  <a:lnTo>
                    <a:pt x="2386" y="2593"/>
                  </a:lnTo>
                  <a:lnTo>
                    <a:pt x="2384" y="2591"/>
                  </a:lnTo>
                  <a:lnTo>
                    <a:pt x="2380" y="2588"/>
                  </a:lnTo>
                  <a:lnTo>
                    <a:pt x="2380" y="2584"/>
                  </a:lnTo>
                  <a:lnTo>
                    <a:pt x="2373" y="2584"/>
                  </a:lnTo>
                  <a:lnTo>
                    <a:pt x="2369" y="2593"/>
                  </a:lnTo>
                  <a:lnTo>
                    <a:pt x="2362" y="2595"/>
                  </a:lnTo>
                  <a:lnTo>
                    <a:pt x="2349" y="2598"/>
                  </a:lnTo>
                  <a:lnTo>
                    <a:pt x="2333" y="2600"/>
                  </a:lnTo>
                  <a:lnTo>
                    <a:pt x="2315" y="2604"/>
                  </a:lnTo>
                  <a:lnTo>
                    <a:pt x="2300" y="2606"/>
                  </a:lnTo>
                  <a:lnTo>
                    <a:pt x="2289" y="2604"/>
                  </a:lnTo>
                  <a:lnTo>
                    <a:pt x="2289" y="2600"/>
                  </a:lnTo>
                  <a:lnTo>
                    <a:pt x="2266" y="2600"/>
                  </a:lnTo>
                  <a:lnTo>
                    <a:pt x="2266" y="2604"/>
                  </a:lnTo>
                  <a:lnTo>
                    <a:pt x="2249" y="2604"/>
                  </a:lnTo>
                  <a:lnTo>
                    <a:pt x="2249" y="2608"/>
                  </a:lnTo>
                  <a:lnTo>
                    <a:pt x="2200" y="2608"/>
                  </a:lnTo>
                  <a:lnTo>
                    <a:pt x="2200" y="2611"/>
                  </a:lnTo>
                  <a:lnTo>
                    <a:pt x="2146" y="2611"/>
                  </a:lnTo>
                  <a:lnTo>
                    <a:pt x="2146" y="2617"/>
                  </a:lnTo>
                  <a:lnTo>
                    <a:pt x="2100" y="2617"/>
                  </a:lnTo>
                  <a:lnTo>
                    <a:pt x="2100" y="2620"/>
                  </a:lnTo>
                  <a:lnTo>
                    <a:pt x="2046" y="2620"/>
                  </a:lnTo>
                  <a:lnTo>
                    <a:pt x="2046" y="2624"/>
                  </a:lnTo>
                  <a:lnTo>
                    <a:pt x="2009" y="2624"/>
                  </a:lnTo>
                  <a:lnTo>
                    <a:pt x="2009" y="2628"/>
                  </a:lnTo>
                  <a:lnTo>
                    <a:pt x="1960" y="2628"/>
                  </a:lnTo>
                  <a:lnTo>
                    <a:pt x="1935" y="2633"/>
                  </a:lnTo>
                  <a:lnTo>
                    <a:pt x="1906" y="2635"/>
                  </a:lnTo>
                  <a:lnTo>
                    <a:pt x="1873" y="2637"/>
                  </a:lnTo>
                  <a:lnTo>
                    <a:pt x="1793" y="2633"/>
                  </a:lnTo>
                  <a:lnTo>
                    <a:pt x="1793" y="2637"/>
                  </a:lnTo>
                  <a:lnTo>
                    <a:pt x="1733" y="2637"/>
                  </a:lnTo>
                  <a:lnTo>
                    <a:pt x="1733" y="2633"/>
                  </a:lnTo>
                  <a:lnTo>
                    <a:pt x="1637" y="2633"/>
                  </a:lnTo>
                  <a:lnTo>
                    <a:pt x="1588" y="2633"/>
                  </a:lnTo>
                  <a:lnTo>
                    <a:pt x="1537" y="2631"/>
                  </a:lnTo>
                  <a:lnTo>
                    <a:pt x="1491" y="2628"/>
                  </a:lnTo>
                  <a:lnTo>
                    <a:pt x="1449" y="2620"/>
                  </a:lnTo>
                  <a:lnTo>
                    <a:pt x="1353" y="2620"/>
                  </a:lnTo>
                  <a:lnTo>
                    <a:pt x="1353" y="2617"/>
                  </a:lnTo>
                  <a:lnTo>
                    <a:pt x="1346" y="2617"/>
                  </a:lnTo>
                  <a:lnTo>
                    <a:pt x="1337" y="2604"/>
                  </a:lnTo>
                  <a:lnTo>
                    <a:pt x="1300" y="2604"/>
                  </a:lnTo>
                  <a:lnTo>
                    <a:pt x="1300" y="2600"/>
                  </a:lnTo>
                  <a:lnTo>
                    <a:pt x="1273" y="2600"/>
                  </a:lnTo>
                  <a:lnTo>
                    <a:pt x="1273" y="2597"/>
                  </a:lnTo>
                  <a:lnTo>
                    <a:pt x="1253" y="2597"/>
                  </a:lnTo>
                  <a:lnTo>
                    <a:pt x="1253" y="2593"/>
                  </a:lnTo>
                  <a:lnTo>
                    <a:pt x="1126" y="2584"/>
                  </a:lnTo>
                  <a:lnTo>
                    <a:pt x="1126" y="2580"/>
                  </a:lnTo>
                  <a:lnTo>
                    <a:pt x="1097" y="2580"/>
                  </a:lnTo>
                  <a:lnTo>
                    <a:pt x="1097" y="2577"/>
                  </a:lnTo>
                  <a:lnTo>
                    <a:pt x="1077" y="2577"/>
                  </a:lnTo>
                  <a:lnTo>
                    <a:pt x="1077" y="2573"/>
                  </a:lnTo>
                  <a:lnTo>
                    <a:pt x="1020" y="2573"/>
                  </a:lnTo>
                  <a:lnTo>
                    <a:pt x="1020" y="2568"/>
                  </a:lnTo>
                  <a:lnTo>
                    <a:pt x="989" y="2568"/>
                  </a:lnTo>
                  <a:lnTo>
                    <a:pt x="989" y="2564"/>
                  </a:lnTo>
                  <a:lnTo>
                    <a:pt x="980" y="2564"/>
                  </a:lnTo>
                  <a:lnTo>
                    <a:pt x="980" y="2560"/>
                  </a:lnTo>
                  <a:lnTo>
                    <a:pt x="953" y="2560"/>
                  </a:lnTo>
                  <a:lnTo>
                    <a:pt x="915" y="2551"/>
                  </a:lnTo>
                  <a:lnTo>
                    <a:pt x="875" y="2542"/>
                  </a:lnTo>
                  <a:lnTo>
                    <a:pt x="837" y="2531"/>
                  </a:lnTo>
                  <a:lnTo>
                    <a:pt x="786" y="2528"/>
                  </a:lnTo>
                  <a:lnTo>
                    <a:pt x="786" y="2524"/>
                  </a:lnTo>
                  <a:lnTo>
                    <a:pt x="773" y="2524"/>
                  </a:lnTo>
                  <a:lnTo>
                    <a:pt x="773" y="2520"/>
                  </a:lnTo>
                  <a:lnTo>
                    <a:pt x="717" y="2513"/>
                  </a:lnTo>
                  <a:lnTo>
                    <a:pt x="717" y="2508"/>
                  </a:lnTo>
                  <a:lnTo>
                    <a:pt x="700" y="2508"/>
                  </a:lnTo>
                  <a:lnTo>
                    <a:pt x="700" y="2504"/>
                  </a:lnTo>
                  <a:lnTo>
                    <a:pt x="689" y="2504"/>
                  </a:lnTo>
                  <a:lnTo>
                    <a:pt x="689" y="2500"/>
                  </a:lnTo>
                  <a:lnTo>
                    <a:pt x="669" y="2500"/>
                  </a:lnTo>
                  <a:lnTo>
                    <a:pt x="669" y="2497"/>
                  </a:lnTo>
                  <a:lnTo>
                    <a:pt x="660" y="2497"/>
                  </a:lnTo>
                  <a:lnTo>
                    <a:pt x="660" y="2493"/>
                  </a:lnTo>
                  <a:lnTo>
                    <a:pt x="649" y="2493"/>
                  </a:lnTo>
                  <a:lnTo>
                    <a:pt x="649" y="2488"/>
                  </a:lnTo>
                  <a:lnTo>
                    <a:pt x="626" y="2488"/>
                  </a:lnTo>
                  <a:lnTo>
                    <a:pt x="626" y="2484"/>
                  </a:lnTo>
                  <a:lnTo>
                    <a:pt x="597" y="2480"/>
                  </a:lnTo>
                  <a:lnTo>
                    <a:pt x="597" y="2477"/>
                  </a:lnTo>
                  <a:lnTo>
                    <a:pt x="586" y="2477"/>
                  </a:lnTo>
                  <a:lnTo>
                    <a:pt x="586" y="2471"/>
                  </a:lnTo>
                  <a:lnTo>
                    <a:pt x="569" y="2471"/>
                  </a:lnTo>
                  <a:lnTo>
                    <a:pt x="569" y="2468"/>
                  </a:lnTo>
                  <a:lnTo>
                    <a:pt x="533" y="2464"/>
                  </a:lnTo>
                  <a:lnTo>
                    <a:pt x="533" y="2460"/>
                  </a:lnTo>
                  <a:lnTo>
                    <a:pt x="517" y="2460"/>
                  </a:lnTo>
                  <a:lnTo>
                    <a:pt x="517" y="2457"/>
                  </a:lnTo>
                  <a:lnTo>
                    <a:pt x="509" y="2457"/>
                  </a:lnTo>
                  <a:lnTo>
                    <a:pt x="509" y="2453"/>
                  </a:lnTo>
                  <a:lnTo>
                    <a:pt x="493" y="2453"/>
                  </a:lnTo>
                  <a:lnTo>
                    <a:pt x="493" y="2448"/>
                  </a:lnTo>
                  <a:lnTo>
                    <a:pt x="477" y="2448"/>
                  </a:lnTo>
                  <a:lnTo>
                    <a:pt x="466" y="2433"/>
                  </a:lnTo>
                  <a:lnTo>
                    <a:pt x="457" y="2428"/>
                  </a:lnTo>
                  <a:lnTo>
                    <a:pt x="457" y="2391"/>
                  </a:lnTo>
                  <a:lnTo>
                    <a:pt x="449" y="2391"/>
                  </a:lnTo>
                  <a:lnTo>
                    <a:pt x="449" y="2353"/>
                  </a:lnTo>
                  <a:lnTo>
                    <a:pt x="420" y="2353"/>
                  </a:lnTo>
                  <a:lnTo>
                    <a:pt x="420" y="2308"/>
                  </a:lnTo>
                  <a:lnTo>
                    <a:pt x="373" y="2300"/>
                  </a:lnTo>
                  <a:lnTo>
                    <a:pt x="373" y="2304"/>
                  </a:lnTo>
                  <a:lnTo>
                    <a:pt x="393" y="2328"/>
                  </a:lnTo>
                  <a:lnTo>
                    <a:pt x="400" y="2331"/>
                  </a:lnTo>
                  <a:lnTo>
                    <a:pt x="400" y="2340"/>
                  </a:lnTo>
                  <a:lnTo>
                    <a:pt x="417" y="2353"/>
                  </a:lnTo>
                  <a:lnTo>
                    <a:pt x="417" y="2380"/>
                  </a:lnTo>
                  <a:lnTo>
                    <a:pt x="424" y="2406"/>
                  </a:lnTo>
                  <a:lnTo>
                    <a:pt x="428" y="2433"/>
                  </a:lnTo>
                  <a:lnTo>
                    <a:pt x="429" y="2464"/>
                  </a:lnTo>
                  <a:lnTo>
                    <a:pt x="377" y="2464"/>
                  </a:lnTo>
                  <a:lnTo>
                    <a:pt x="373" y="2457"/>
                  </a:lnTo>
                  <a:lnTo>
                    <a:pt x="366" y="2457"/>
                  </a:lnTo>
                  <a:lnTo>
                    <a:pt x="366" y="2448"/>
                  </a:lnTo>
                  <a:lnTo>
                    <a:pt x="348" y="2438"/>
                  </a:lnTo>
                  <a:lnTo>
                    <a:pt x="335" y="2426"/>
                  </a:lnTo>
                  <a:lnTo>
                    <a:pt x="320" y="2411"/>
                  </a:lnTo>
                  <a:lnTo>
                    <a:pt x="313" y="2408"/>
                  </a:lnTo>
                  <a:lnTo>
                    <a:pt x="306" y="2368"/>
                  </a:lnTo>
                  <a:lnTo>
                    <a:pt x="280" y="2364"/>
                  </a:lnTo>
                  <a:lnTo>
                    <a:pt x="280" y="2337"/>
                  </a:lnTo>
                  <a:lnTo>
                    <a:pt x="277" y="2337"/>
                  </a:lnTo>
                  <a:lnTo>
                    <a:pt x="269" y="2322"/>
                  </a:lnTo>
                  <a:lnTo>
                    <a:pt x="260" y="2311"/>
                  </a:lnTo>
                  <a:lnTo>
                    <a:pt x="249" y="2300"/>
                  </a:lnTo>
                  <a:lnTo>
                    <a:pt x="240" y="2297"/>
                  </a:lnTo>
                  <a:lnTo>
                    <a:pt x="240" y="2248"/>
                  </a:lnTo>
                  <a:lnTo>
                    <a:pt x="237" y="2246"/>
                  </a:lnTo>
                  <a:lnTo>
                    <a:pt x="233" y="2242"/>
                  </a:lnTo>
                  <a:lnTo>
                    <a:pt x="231" y="2240"/>
                  </a:lnTo>
                  <a:lnTo>
                    <a:pt x="228" y="2237"/>
                  </a:lnTo>
                  <a:lnTo>
                    <a:pt x="224" y="2235"/>
                  </a:lnTo>
                  <a:lnTo>
                    <a:pt x="218" y="2233"/>
                  </a:lnTo>
                  <a:lnTo>
                    <a:pt x="213" y="2233"/>
                  </a:lnTo>
                  <a:lnTo>
                    <a:pt x="213" y="2226"/>
                  </a:lnTo>
                  <a:lnTo>
                    <a:pt x="213" y="2218"/>
                  </a:lnTo>
                  <a:lnTo>
                    <a:pt x="211" y="2215"/>
                  </a:lnTo>
                  <a:lnTo>
                    <a:pt x="209" y="2209"/>
                  </a:lnTo>
                  <a:lnTo>
                    <a:pt x="209" y="2204"/>
                  </a:lnTo>
                  <a:lnTo>
                    <a:pt x="202" y="2202"/>
                  </a:lnTo>
                  <a:lnTo>
                    <a:pt x="197" y="2200"/>
                  </a:lnTo>
                  <a:lnTo>
                    <a:pt x="193" y="2197"/>
                  </a:lnTo>
                  <a:lnTo>
                    <a:pt x="188" y="2195"/>
                  </a:lnTo>
                  <a:lnTo>
                    <a:pt x="180" y="2191"/>
                  </a:lnTo>
                  <a:lnTo>
                    <a:pt x="180" y="2140"/>
                  </a:lnTo>
                  <a:lnTo>
                    <a:pt x="200" y="2137"/>
                  </a:lnTo>
                  <a:lnTo>
                    <a:pt x="200" y="2108"/>
                  </a:lnTo>
                  <a:lnTo>
                    <a:pt x="226" y="2108"/>
                  </a:lnTo>
                  <a:lnTo>
                    <a:pt x="226" y="2060"/>
                  </a:lnTo>
                  <a:lnTo>
                    <a:pt x="233" y="2060"/>
                  </a:lnTo>
                  <a:lnTo>
                    <a:pt x="235" y="2057"/>
                  </a:lnTo>
                  <a:lnTo>
                    <a:pt x="237" y="2055"/>
                  </a:lnTo>
                  <a:lnTo>
                    <a:pt x="238" y="2051"/>
                  </a:lnTo>
                  <a:lnTo>
                    <a:pt x="240" y="2049"/>
                  </a:lnTo>
                  <a:lnTo>
                    <a:pt x="240" y="2044"/>
                  </a:lnTo>
                  <a:lnTo>
                    <a:pt x="237" y="2033"/>
                  </a:lnTo>
                  <a:lnTo>
                    <a:pt x="235" y="2020"/>
                  </a:lnTo>
                  <a:lnTo>
                    <a:pt x="238" y="2004"/>
                  </a:lnTo>
                  <a:lnTo>
                    <a:pt x="242" y="1989"/>
                  </a:lnTo>
                  <a:lnTo>
                    <a:pt x="246" y="1977"/>
                  </a:lnTo>
                  <a:lnTo>
                    <a:pt x="249" y="1968"/>
                  </a:lnTo>
                  <a:lnTo>
                    <a:pt x="246" y="1966"/>
                  </a:lnTo>
                  <a:lnTo>
                    <a:pt x="244" y="1964"/>
                  </a:lnTo>
                  <a:lnTo>
                    <a:pt x="242" y="1962"/>
                  </a:lnTo>
                  <a:lnTo>
                    <a:pt x="242" y="1960"/>
                  </a:lnTo>
                  <a:lnTo>
                    <a:pt x="244" y="1960"/>
                  </a:lnTo>
                  <a:lnTo>
                    <a:pt x="244" y="1958"/>
                  </a:lnTo>
                  <a:lnTo>
                    <a:pt x="242" y="1955"/>
                  </a:lnTo>
                  <a:lnTo>
                    <a:pt x="240" y="1953"/>
                  </a:lnTo>
                  <a:lnTo>
                    <a:pt x="237" y="1953"/>
                  </a:lnTo>
                  <a:lnTo>
                    <a:pt x="229" y="1940"/>
                  </a:lnTo>
                  <a:lnTo>
                    <a:pt x="217" y="1937"/>
                  </a:lnTo>
                  <a:lnTo>
                    <a:pt x="213" y="1926"/>
                  </a:lnTo>
                  <a:lnTo>
                    <a:pt x="211" y="1906"/>
                  </a:lnTo>
                  <a:lnTo>
                    <a:pt x="209" y="1882"/>
                  </a:lnTo>
                  <a:lnTo>
                    <a:pt x="208" y="1860"/>
                  </a:lnTo>
                  <a:lnTo>
                    <a:pt x="209" y="1844"/>
                  </a:lnTo>
                  <a:lnTo>
                    <a:pt x="211" y="1840"/>
                  </a:lnTo>
                  <a:lnTo>
                    <a:pt x="213" y="1837"/>
                  </a:lnTo>
                  <a:lnTo>
                    <a:pt x="215" y="1833"/>
                  </a:lnTo>
                  <a:lnTo>
                    <a:pt x="217" y="1829"/>
                  </a:lnTo>
                  <a:lnTo>
                    <a:pt x="218" y="1826"/>
                  </a:lnTo>
                  <a:lnTo>
                    <a:pt x="217" y="1820"/>
                  </a:lnTo>
                  <a:lnTo>
                    <a:pt x="209" y="1817"/>
                  </a:lnTo>
                  <a:lnTo>
                    <a:pt x="209" y="1800"/>
                  </a:lnTo>
                  <a:lnTo>
                    <a:pt x="206" y="1800"/>
                  </a:lnTo>
                  <a:lnTo>
                    <a:pt x="200" y="1771"/>
                  </a:lnTo>
                  <a:lnTo>
                    <a:pt x="197" y="1771"/>
                  </a:lnTo>
                  <a:lnTo>
                    <a:pt x="197" y="1744"/>
                  </a:lnTo>
                  <a:lnTo>
                    <a:pt x="200" y="1744"/>
                  </a:lnTo>
                  <a:lnTo>
                    <a:pt x="200" y="1740"/>
                  </a:lnTo>
                  <a:lnTo>
                    <a:pt x="198" y="1724"/>
                  </a:lnTo>
                  <a:lnTo>
                    <a:pt x="195" y="1704"/>
                  </a:lnTo>
                  <a:lnTo>
                    <a:pt x="197" y="1684"/>
                  </a:lnTo>
                  <a:lnTo>
                    <a:pt x="200" y="1684"/>
                  </a:lnTo>
                  <a:lnTo>
                    <a:pt x="206" y="1664"/>
                  </a:lnTo>
                  <a:lnTo>
                    <a:pt x="220" y="1664"/>
                  </a:lnTo>
                  <a:lnTo>
                    <a:pt x="222" y="1662"/>
                  </a:lnTo>
                  <a:lnTo>
                    <a:pt x="224" y="1660"/>
                  </a:lnTo>
                  <a:lnTo>
                    <a:pt x="226" y="1657"/>
                  </a:lnTo>
                  <a:lnTo>
                    <a:pt x="229" y="1651"/>
                  </a:lnTo>
                  <a:lnTo>
                    <a:pt x="231" y="1648"/>
                  </a:lnTo>
                  <a:lnTo>
                    <a:pt x="235" y="1644"/>
                  </a:lnTo>
                  <a:lnTo>
                    <a:pt x="237" y="1642"/>
                  </a:lnTo>
                  <a:lnTo>
                    <a:pt x="237" y="1640"/>
                  </a:lnTo>
                  <a:lnTo>
                    <a:pt x="249" y="1640"/>
                  </a:lnTo>
                  <a:lnTo>
                    <a:pt x="253" y="1631"/>
                  </a:lnTo>
                  <a:lnTo>
                    <a:pt x="257" y="1631"/>
                  </a:lnTo>
                  <a:lnTo>
                    <a:pt x="257" y="1624"/>
                  </a:lnTo>
                  <a:lnTo>
                    <a:pt x="260" y="1624"/>
                  </a:lnTo>
                  <a:lnTo>
                    <a:pt x="260" y="1617"/>
                  </a:lnTo>
                  <a:lnTo>
                    <a:pt x="266" y="1617"/>
                  </a:lnTo>
                  <a:lnTo>
                    <a:pt x="266" y="1604"/>
                  </a:lnTo>
                  <a:lnTo>
                    <a:pt x="269" y="1604"/>
                  </a:lnTo>
                  <a:lnTo>
                    <a:pt x="269" y="1593"/>
                  </a:lnTo>
                  <a:lnTo>
                    <a:pt x="277" y="1588"/>
                  </a:lnTo>
                  <a:lnTo>
                    <a:pt x="280" y="1564"/>
                  </a:lnTo>
                  <a:lnTo>
                    <a:pt x="277" y="1560"/>
                  </a:lnTo>
                  <a:lnTo>
                    <a:pt x="273" y="1558"/>
                  </a:lnTo>
                  <a:lnTo>
                    <a:pt x="271" y="1555"/>
                  </a:lnTo>
                  <a:lnTo>
                    <a:pt x="271" y="1551"/>
                  </a:lnTo>
                  <a:lnTo>
                    <a:pt x="269" y="1549"/>
                  </a:lnTo>
                  <a:lnTo>
                    <a:pt x="268" y="1544"/>
                  </a:lnTo>
                  <a:lnTo>
                    <a:pt x="266" y="1540"/>
                  </a:lnTo>
                  <a:lnTo>
                    <a:pt x="249" y="1528"/>
                  </a:lnTo>
                  <a:lnTo>
                    <a:pt x="249" y="1520"/>
                  </a:lnTo>
                  <a:lnTo>
                    <a:pt x="233" y="1508"/>
                  </a:lnTo>
                  <a:lnTo>
                    <a:pt x="233" y="1500"/>
                  </a:lnTo>
                  <a:lnTo>
                    <a:pt x="220" y="1491"/>
                  </a:lnTo>
                  <a:lnTo>
                    <a:pt x="220" y="1388"/>
                  </a:lnTo>
                  <a:lnTo>
                    <a:pt x="224" y="1378"/>
                  </a:lnTo>
                  <a:lnTo>
                    <a:pt x="224" y="1362"/>
                  </a:lnTo>
                  <a:lnTo>
                    <a:pt x="222" y="1344"/>
                  </a:lnTo>
                  <a:lnTo>
                    <a:pt x="222" y="1324"/>
                  </a:lnTo>
                  <a:lnTo>
                    <a:pt x="220" y="1308"/>
                  </a:lnTo>
                  <a:lnTo>
                    <a:pt x="217" y="1233"/>
                  </a:lnTo>
                  <a:lnTo>
                    <a:pt x="213" y="1233"/>
                  </a:lnTo>
                  <a:lnTo>
                    <a:pt x="213" y="1224"/>
                  </a:lnTo>
                  <a:lnTo>
                    <a:pt x="206" y="1220"/>
                  </a:lnTo>
                  <a:lnTo>
                    <a:pt x="206" y="1200"/>
                  </a:lnTo>
                  <a:lnTo>
                    <a:pt x="200" y="1200"/>
                  </a:lnTo>
                  <a:lnTo>
                    <a:pt x="200" y="1173"/>
                  </a:lnTo>
                  <a:lnTo>
                    <a:pt x="206" y="1173"/>
                  </a:lnTo>
                  <a:lnTo>
                    <a:pt x="208" y="1148"/>
                  </a:lnTo>
                  <a:lnTo>
                    <a:pt x="202" y="1126"/>
                  </a:lnTo>
                  <a:lnTo>
                    <a:pt x="197" y="1108"/>
                  </a:lnTo>
                  <a:lnTo>
                    <a:pt x="182" y="1104"/>
                  </a:lnTo>
                  <a:lnTo>
                    <a:pt x="166" y="1104"/>
                  </a:lnTo>
                  <a:lnTo>
                    <a:pt x="155" y="1115"/>
                  </a:lnTo>
                  <a:lnTo>
                    <a:pt x="140" y="1120"/>
                  </a:lnTo>
                  <a:lnTo>
                    <a:pt x="122" y="1124"/>
                  </a:lnTo>
                  <a:lnTo>
                    <a:pt x="104" y="1122"/>
                  </a:lnTo>
                  <a:lnTo>
                    <a:pt x="84" y="1122"/>
                  </a:lnTo>
                  <a:lnTo>
                    <a:pt x="66" y="1120"/>
                  </a:lnTo>
                  <a:lnTo>
                    <a:pt x="66" y="1044"/>
                  </a:lnTo>
                  <a:lnTo>
                    <a:pt x="60" y="1044"/>
                  </a:lnTo>
                  <a:lnTo>
                    <a:pt x="60" y="1033"/>
                  </a:lnTo>
                  <a:lnTo>
                    <a:pt x="57" y="1033"/>
                  </a:lnTo>
                  <a:lnTo>
                    <a:pt x="57" y="1024"/>
                  </a:lnTo>
                  <a:lnTo>
                    <a:pt x="53" y="1024"/>
                  </a:lnTo>
                  <a:lnTo>
                    <a:pt x="53" y="980"/>
                  </a:lnTo>
                  <a:lnTo>
                    <a:pt x="66" y="980"/>
                  </a:lnTo>
                  <a:lnTo>
                    <a:pt x="66" y="951"/>
                  </a:lnTo>
                  <a:lnTo>
                    <a:pt x="53" y="948"/>
                  </a:lnTo>
                  <a:lnTo>
                    <a:pt x="53" y="944"/>
                  </a:lnTo>
                  <a:lnTo>
                    <a:pt x="46" y="944"/>
                  </a:lnTo>
                  <a:lnTo>
                    <a:pt x="46" y="940"/>
                  </a:lnTo>
                  <a:lnTo>
                    <a:pt x="37" y="940"/>
                  </a:lnTo>
                  <a:lnTo>
                    <a:pt x="29" y="928"/>
                  </a:lnTo>
                  <a:lnTo>
                    <a:pt x="20" y="928"/>
                  </a:lnTo>
                  <a:lnTo>
                    <a:pt x="20" y="924"/>
                  </a:lnTo>
                  <a:lnTo>
                    <a:pt x="17" y="922"/>
                  </a:lnTo>
                  <a:lnTo>
                    <a:pt x="13" y="922"/>
                  </a:lnTo>
                  <a:lnTo>
                    <a:pt x="8" y="920"/>
                  </a:lnTo>
                  <a:lnTo>
                    <a:pt x="4" y="918"/>
                  </a:lnTo>
                  <a:lnTo>
                    <a:pt x="0" y="917"/>
                  </a:lnTo>
                  <a:lnTo>
                    <a:pt x="0" y="888"/>
                  </a:lnTo>
                  <a:lnTo>
                    <a:pt x="6" y="888"/>
                  </a:lnTo>
                  <a:lnTo>
                    <a:pt x="6" y="877"/>
                  </a:lnTo>
                  <a:lnTo>
                    <a:pt x="13" y="871"/>
                  </a:lnTo>
                  <a:lnTo>
                    <a:pt x="13" y="864"/>
                  </a:lnTo>
                  <a:lnTo>
                    <a:pt x="26" y="857"/>
                  </a:lnTo>
                  <a:lnTo>
                    <a:pt x="26" y="844"/>
                  </a:lnTo>
                  <a:lnTo>
                    <a:pt x="33" y="840"/>
                  </a:lnTo>
                  <a:lnTo>
                    <a:pt x="37" y="828"/>
                  </a:lnTo>
                  <a:lnTo>
                    <a:pt x="49" y="820"/>
                  </a:lnTo>
                  <a:lnTo>
                    <a:pt x="53" y="804"/>
                  </a:lnTo>
                  <a:lnTo>
                    <a:pt x="69" y="791"/>
                  </a:lnTo>
                  <a:lnTo>
                    <a:pt x="69" y="784"/>
                  </a:lnTo>
                  <a:lnTo>
                    <a:pt x="77" y="780"/>
                  </a:lnTo>
                  <a:lnTo>
                    <a:pt x="80" y="764"/>
                  </a:lnTo>
                  <a:lnTo>
                    <a:pt x="89" y="760"/>
                  </a:lnTo>
                  <a:lnTo>
                    <a:pt x="93" y="748"/>
                  </a:lnTo>
                  <a:lnTo>
                    <a:pt x="106" y="740"/>
                  </a:lnTo>
                  <a:lnTo>
                    <a:pt x="106" y="731"/>
                  </a:lnTo>
                  <a:lnTo>
                    <a:pt x="113" y="728"/>
                  </a:lnTo>
                  <a:lnTo>
                    <a:pt x="117" y="711"/>
                  </a:lnTo>
                  <a:lnTo>
                    <a:pt x="129" y="704"/>
                  </a:lnTo>
                  <a:lnTo>
                    <a:pt x="129" y="697"/>
                  </a:lnTo>
                  <a:lnTo>
                    <a:pt x="140" y="688"/>
                  </a:lnTo>
                  <a:lnTo>
                    <a:pt x="140" y="680"/>
                  </a:lnTo>
                  <a:lnTo>
                    <a:pt x="146" y="680"/>
                  </a:lnTo>
                  <a:lnTo>
                    <a:pt x="149" y="668"/>
                  </a:lnTo>
                  <a:lnTo>
                    <a:pt x="157" y="664"/>
                  </a:lnTo>
                  <a:lnTo>
                    <a:pt x="157" y="657"/>
                  </a:lnTo>
                  <a:lnTo>
                    <a:pt x="169" y="648"/>
                  </a:lnTo>
                  <a:lnTo>
                    <a:pt x="173" y="637"/>
                  </a:lnTo>
                  <a:lnTo>
                    <a:pt x="180" y="633"/>
                  </a:lnTo>
                  <a:lnTo>
                    <a:pt x="180" y="624"/>
                  </a:lnTo>
                  <a:lnTo>
                    <a:pt x="186" y="624"/>
                  </a:lnTo>
                  <a:lnTo>
                    <a:pt x="186" y="617"/>
                  </a:lnTo>
                  <a:lnTo>
                    <a:pt x="193" y="613"/>
                  </a:lnTo>
                  <a:lnTo>
                    <a:pt x="197" y="597"/>
                  </a:lnTo>
                  <a:lnTo>
                    <a:pt x="206" y="591"/>
                  </a:lnTo>
                  <a:lnTo>
                    <a:pt x="206" y="584"/>
                  </a:lnTo>
                  <a:lnTo>
                    <a:pt x="217" y="577"/>
                  </a:lnTo>
                  <a:lnTo>
                    <a:pt x="220" y="560"/>
                  </a:lnTo>
                  <a:lnTo>
                    <a:pt x="229" y="557"/>
                  </a:lnTo>
                  <a:lnTo>
                    <a:pt x="229" y="548"/>
                  </a:lnTo>
                  <a:lnTo>
                    <a:pt x="240" y="540"/>
                  </a:lnTo>
                  <a:lnTo>
                    <a:pt x="240" y="531"/>
                  </a:lnTo>
                  <a:lnTo>
                    <a:pt x="253" y="524"/>
                  </a:lnTo>
                  <a:lnTo>
                    <a:pt x="260" y="500"/>
                  </a:lnTo>
                  <a:lnTo>
                    <a:pt x="266" y="500"/>
                  </a:lnTo>
                  <a:lnTo>
                    <a:pt x="269" y="488"/>
                  </a:lnTo>
                  <a:lnTo>
                    <a:pt x="277" y="484"/>
                  </a:lnTo>
                  <a:lnTo>
                    <a:pt x="277" y="477"/>
                  </a:lnTo>
                  <a:lnTo>
                    <a:pt x="286" y="473"/>
                  </a:lnTo>
                  <a:lnTo>
                    <a:pt x="286" y="464"/>
                  </a:lnTo>
                  <a:lnTo>
                    <a:pt x="297" y="457"/>
                  </a:lnTo>
                  <a:lnTo>
                    <a:pt x="300" y="440"/>
                  </a:lnTo>
                  <a:lnTo>
                    <a:pt x="313" y="431"/>
                  </a:lnTo>
                  <a:lnTo>
                    <a:pt x="317" y="417"/>
                  </a:lnTo>
                  <a:lnTo>
                    <a:pt x="329" y="408"/>
                  </a:lnTo>
                  <a:lnTo>
                    <a:pt x="329" y="400"/>
                  </a:lnTo>
                  <a:lnTo>
                    <a:pt x="337" y="397"/>
                  </a:lnTo>
                  <a:lnTo>
                    <a:pt x="340" y="380"/>
                  </a:lnTo>
                  <a:lnTo>
                    <a:pt x="349" y="377"/>
                  </a:lnTo>
                  <a:lnTo>
                    <a:pt x="349" y="368"/>
                  </a:lnTo>
                  <a:lnTo>
                    <a:pt x="360" y="360"/>
                  </a:lnTo>
                  <a:lnTo>
                    <a:pt x="360" y="353"/>
                  </a:lnTo>
                  <a:lnTo>
                    <a:pt x="366" y="353"/>
                  </a:lnTo>
                  <a:lnTo>
                    <a:pt x="369" y="340"/>
                  </a:lnTo>
                  <a:lnTo>
                    <a:pt x="377" y="337"/>
                  </a:lnTo>
                  <a:lnTo>
                    <a:pt x="377" y="328"/>
                  </a:lnTo>
                  <a:lnTo>
                    <a:pt x="389" y="320"/>
                  </a:lnTo>
                  <a:lnTo>
                    <a:pt x="389" y="311"/>
                  </a:lnTo>
                  <a:lnTo>
                    <a:pt x="397" y="308"/>
                  </a:lnTo>
                  <a:lnTo>
                    <a:pt x="397" y="300"/>
                  </a:lnTo>
                  <a:lnTo>
                    <a:pt x="406" y="297"/>
                  </a:lnTo>
                  <a:lnTo>
                    <a:pt x="406" y="288"/>
                  </a:lnTo>
                  <a:lnTo>
                    <a:pt x="417" y="280"/>
                  </a:lnTo>
                  <a:lnTo>
                    <a:pt x="417" y="273"/>
                  </a:lnTo>
                  <a:lnTo>
                    <a:pt x="426" y="268"/>
                  </a:lnTo>
                  <a:lnTo>
                    <a:pt x="426" y="260"/>
                  </a:lnTo>
                  <a:lnTo>
                    <a:pt x="429" y="260"/>
                  </a:lnTo>
                  <a:lnTo>
                    <a:pt x="429" y="253"/>
                  </a:lnTo>
                  <a:lnTo>
                    <a:pt x="433" y="253"/>
                  </a:lnTo>
                  <a:lnTo>
                    <a:pt x="437" y="240"/>
                  </a:lnTo>
                  <a:lnTo>
                    <a:pt x="446" y="240"/>
                  </a:lnTo>
                  <a:lnTo>
                    <a:pt x="448" y="233"/>
                  </a:lnTo>
                  <a:lnTo>
                    <a:pt x="449" y="228"/>
                  </a:lnTo>
                  <a:lnTo>
                    <a:pt x="453" y="222"/>
                  </a:lnTo>
                  <a:lnTo>
                    <a:pt x="457" y="217"/>
                  </a:lnTo>
                  <a:lnTo>
                    <a:pt x="460" y="213"/>
                  </a:lnTo>
                  <a:lnTo>
                    <a:pt x="466" y="213"/>
                  </a:lnTo>
                  <a:lnTo>
                    <a:pt x="469" y="197"/>
                  </a:lnTo>
                  <a:lnTo>
                    <a:pt x="477" y="193"/>
                  </a:lnTo>
                  <a:lnTo>
                    <a:pt x="477" y="184"/>
                  </a:lnTo>
                  <a:lnTo>
                    <a:pt x="486" y="180"/>
                  </a:lnTo>
                  <a:lnTo>
                    <a:pt x="486" y="171"/>
                  </a:lnTo>
                  <a:lnTo>
                    <a:pt x="497" y="164"/>
                  </a:lnTo>
                  <a:lnTo>
                    <a:pt x="500" y="148"/>
                  </a:lnTo>
                  <a:lnTo>
                    <a:pt x="509" y="144"/>
                  </a:lnTo>
                  <a:lnTo>
                    <a:pt x="509" y="137"/>
                  </a:lnTo>
                  <a:lnTo>
                    <a:pt x="520" y="128"/>
                  </a:lnTo>
                  <a:lnTo>
                    <a:pt x="520" y="120"/>
                  </a:lnTo>
                  <a:lnTo>
                    <a:pt x="533" y="113"/>
                  </a:lnTo>
                  <a:lnTo>
                    <a:pt x="533" y="108"/>
                  </a:lnTo>
                  <a:lnTo>
                    <a:pt x="566" y="108"/>
                  </a:lnTo>
                  <a:lnTo>
                    <a:pt x="589" y="148"/>
                  </a:lnTo>
                  <a:lnTo>
                    <a:pt x="589" y="177"/>
                  </a:lnTo>
                  <a:lnTo>
                    <a:pt x="593" y="177"/>
                  </a:lnTo>
                  <a:lnTo>
                    <a:pt x="593" y="188"/>
                  </a:lnTo>
                  <a:lnTo>
                    <a:pt x="597" y="188"/>
                  </a:lnTo>
                  <a:lnTo>
                    <a:pt x="597" y="197"/>
                  </a:lnTo>
                  <a:lnTo>
                    <a:pt x="600" y="197"/>
                  </a:lnTo>
                  <a:lnTo>
                    <a:pt x="606" y="217"/>
                  </a:lnTo>
                  <a:lnTo>
                    <a:pt x="649" y="257"/>
                  </a:lnTo>
                  <a:lnTo>
                    <a:pt x="649" y="277"/>
                  </a:lnTo>
                  <a:lnTo>
                    <a:pt x="657" y="277"/>
                  </a:lnTo>
                  <a:lnTo>
                    <a:pt x="657" y="268"/>
                  </a:lnTo>
                  <a:lnTo>
                    <a:pt x="677" y="268"/>
                  </a:lnTo>
                  <a:lnTo>
                    <a:pt x="678" y="271"/>
                  </a:lnTo>
                  <a:lnTo>
                    <a:pt x="682" y="273"/>
                  </a:lnTo>
                  <a:lnTo>
                    <a:pt x="684" y="275"/>
                  </a:lnTo>
                  <a:lnTo>
                    <a:pt x="686" y="277"/>
                  </a:lnTo>
                  <a:lnTo>
                    <a:pt x="689" y="297"/>
                  </a:lnTo>
                  <a:lnTo>
                    <a:pt x="693" y="297"/>
                  </a:lnTo>
                  <a:lnTo>
                    <a:pt x="693" y="277"/>
                  </a:lnTo>
                  <a:lnTo>
                    <a:pt x="697" y="260"/>
                  </a:lnTo>
                  <a:lnTo>
                    <a:pt x="689" y="260"/>
                  </a:lnTo>
                  <a:lnTo>
                    <a:pt x="689" y="228"/>
                  </a:lnTo>
                  <a:lnTo>
                    <a:pt x="706" y="224"/>
                  </a:lnTo>
                  <a:lnTo>
                    <a:pt x="722" y="222"/>
                  </a:lnTo>
                  <a:lnTo>
                    <a:pt x="740" y="220"/>
                  </a:lnTo>
                  <a:lnTo>
                    <a:pt x="740" y="244"/>
                  </a:lnTo>
                  <a:lnTo>
                    <a:pt x="726" y="253"/>
                  </a:lnTo>
                  <a:lnTo>
                    <a:pt x="726" y="257"/>
                  </a:lnTo>
                  <a:lnTo>
                    <a:pt x="733" y="257"/>
                  </a:lnTo>
                  <a:lnTo>
                    <a:pt x="742" y="251"/>
                  </a:lnTo>
                  <a:lnTo>
                    <a:pt x="755" y="251"/>
                  </a:lnTo>
                  <a:lnTo>
                    <a:pt x="766" y="248"/>
                  </a:lnTo>
                  <a:lnTo>
                    <a:pt x="769" y="240"/>
                  </a:lnTo>
                  <a:lnTo>
                    <a:pt x="777" y="240"/>
                  </a:lnTo>
                  <a:lnTo>
                    <a:pt x="777" y="237"/>
                  </a:lnTo>
                  <a:lnTo>
                    <a:pt x="826" y="240"/>
                  </a:lnTo>
                  <a:lnTo>
                    <a:pt x="826" y="237"/>
                  </a:lnTo>
                  <a:lnTo>
                    <a:pt x="837" y="237"/>
                  </a:lnTo>
                  <a:lnTo>
                    <a:pt x="837" y="231"/>
                  </a:lnTo>
                  <a:lnTo>
                    <a:pt x="853" y="231"/>
                  </a:lnTo>
                  <a:lnTo>
                    <a:pt x="853" y="228"/>
                  </a:lnTo>
                  <a:lnTo>
                    <a:pt x="868" y="228"/>
                  </a:lnTo>
                  <a:lnTo>
                    <a:pt x="882" y="229"/>
                  </a:lnTo>
                  <a:lnTo>
                    <a:pt x="895" y="233"/>
                  </a:lnTo>
                  <a:lnTo>
                    <a:pt x="909" y="237"/>
                  </a:lnTo>
                  <a:lnTo>
                    <a:pt x="909" y="260"/>
                  </a:lnTo>
                  <a:lnTo>
                    <a:pt x="886" y="268"/>
                  </a:lnTo>
                  <a:lnTo>
                    <a:pt x="886" y="273"/>
                  </a:lnTo>
                  <a:lnTo>
                    <a:pt x="913" y="273"/>
                  </a:lnTo>
                  <a:lnTo>
                    <a:pt x="913" y="280"/>
                  </a:lnTo>
                  <a:lnTo>
                    <a:pt x="929" y="277"/>
                  </a:lnTo>
                  <a:lnTo>
                    <a:pt x="933" y="268"/>
                  </a:lnTo>
                  <a:lnTo>
                    <a:pt x="960" y="260"/>
                  </a:lnTo>
                  <a:lnTo>
                    <a:pt x="960" y="240"/>
                  </a:lnTo>
                  <a:lnTo>
                    <a:pt x="966" y="238"/>
                  </a:lnTo>
                  <a:lnTo>
                    <a:pt x="971" y="237"/>
                  </a:lnTo>
                  <a:lnTo>
                    <a:pt x="977" y="237"/>
                  </a:lnTo>
                  <a:lnTo>
                    <a:pt x="986" y="237"/>
                  </a:lnTo>
                  <a:lnTo>
                    <a:pt x="986" y="248"/>
                  </a:lnTo>
                  <a:lnTo>
                    <a:pt x="989" y="248"/>
                  </a:lnTo>
                  <a:lnTo>
                    <a:pt x="989" y="333"/>
                  </a:lnTo>
                  <a:lnTo>
                    <a:pt x="993" y="333"/>
                  </a:lnTo>
                  <a:lnTo>
                    <a:pt x="997" y="353"/>
                  </a:lnTo>
                  <a:lnTo>
                    <a:pt x="1000" y="353"/>
                  </a:lnTo>
                  <a:lnTo>
                    <a:pt x="1000" y="357"/>
                  </a:lnTo>
                  <a:lnTo>
                    <a:pt x="1013" y="357"/>
                  </a:lnTo>
                  <a:lnTo>
                    <a:pt x="1037" y="328"/>
                  </a:lnTo>
                  <a:lnTo>
                    <a:pt x="1040" y="328"/>
                  </a:lnTo>
                  <a:lnTo>
                    <a:pt x="1046" y="317"/>
                  </a:lnTo>
                  <a:lnTo>
                    <a:pt x="1069" y="317"/>
                  </a:lnTo>
                  <a:lnTo>
                    <a:pt x="1069" y="368"/>
                  </a:lnTo>
                  <a:lnTo>
                    <a:pt x="1066" y="368"/>
                  </a:lnTo>
                  <a:lnTo>
                    <a:pt x="1060" y="384"/>
                  </a:lnTo>
                  <a:lnTo>
                    <a:pt x="1077" y="388"/>
                  </a:lnTo>
                  <a:lnTo>
                    <a:pt x="1100" y="360"/>
                  </a:lnTo>
                  <a:lnTo>
                    <a:pt x="1133" y="357"/>
                  </a:lnTo>
                  <a:lnTo>
                    <a:pt x="1137" y="360"/>
                  </a:lnTo>
                  <a:lnTo>
                    <a:pt x="1140" y="364"/>
                  </a:lnTo>
                  <a:lnTo>
                    <a:pt x="1142" y="364"/>
                  </a:lnTo>
                  <a:lnTo>
                    <a:pt x="1146" y="366"/>
                  </a:lnTo>
                  <a:lnTo>
                    <a:pt x="1149" y="366"/>
                  </a:lnTo>
                  <a:lnTo>
                    <a:pt x="1153" y="366"/>
                  </a:lnTo>
                  <a:lnTo>
                    <a:pt x="1157" y="366"/>
                  </a:lnTo>
                  <a:lnTo>
                    <a:pt x="1160" y="368"/>
                  </a:lnTo>
                  <a:lnTo>
                    <a:pt x="1166" y="377"/>
                  </a:lnTo>
                  <a:lnTo>
                    <a:pt x="1173" y="380"/>
                  </a:lnTo>
                  <a:lnTo>
                    <a:pt x="1173" y="388"/>
                  </a:lnTo>
                  <a:lnTo>
                    <a:pt x="1180" y="393"/>
                  </a:lnTo>
                  <a:lnTo>
                    <a:pt x="1180" y="404"/>
                  </a:lnTo>
                  <a:lnTo>
                    <a:pt x="1186" y="404"/>
                  </a:lnTo>
                  <a:lnTo>
                    <a:pt x="1186" y="413"/>
                  </a:lnTo>
                  <a:lnTo>
                    <a:pt x="1189" y="413"/>
                  </a:lnTo>
                  <a:lnTo>
                    <a:pt x="1191" y="415"/>
                  </a:lnTo>
                  <a:lnTo>
                    <a:pt x="1193" y="417"/>
                  </a:lnTo>
                  <a:lnTo>
                    <a:pt x="1193" y="417"/>
                  </a:lnTo>
                  <a:lnTo>
                    <a:pt x="1195" y="418"/>
                  </a:lnTo>
                  <a:lnTo>
                    <a:pt x="1197" y="418"/>
                  </a:lnTo>
                  <a:lnTo>
                    <a:pt x="1200" y="420"/>
                  </a:lnTo>
                  <a:lnTo>
                    <a:pt x="1200" y="431"/>
                  </a:lnTo>
                  <a:lnTo>
                    <a:pt x="1215" y="433"/>
                  </a:lnTo>
                  <a:lnTo>
                    <a:pt x="1224" y="437"/>
                  </a:lnTo>
                  <a:lnTo>
                    <a:pt x="1233" y="440"/>
                  </a:lnTo>
                  <a:lnTo>
                    <a:pt x="1233" y="448"/>
                  </a:lnTo>
                  <a:lnTo>
                    <a:pt x="1260" y="473"/>
                  </a:lnTo>
                  <a:lnTo>
                    <a:pt x="1266" y="480"/>
                  </a:lnTo>
                  <a:lnTo>
                    <a:pt x="1273" y="480"/>
                  </a:lnTo>
                  <a:lnTo>
                    <a:pt x="1273" y="484"/>
                  </a:lnTo>
                  <a:lnTo>
                    <a:pt x="1280" y="484"/>
                  </a:lnTo>
                  <a:lnTo>
                    <a:pt x="1280" y="488"/>
                  </a:lnTo>
                  <a:lnTo>
                    <a:pt x="1289" y="488"/>
                  </a:lnTo>
                  <a:lnTo>
                    <a:pt x="1289" y="493"/>
                  </a:lnTo>
                  <a:lnTo>
                    <a:pt x="1297" y="493"/>
                  </a:lnTo>
                  <a:lnTo>
                    <a:pt x="1297" y="497"/>
                  </a:lnTo>
                  <a:lnTo>
                    <a:pt x="1306" y="497"/>
                  </a:lnTo>
                  <a:lnTo>
                    <a:pt x="1306" y="500"/>
                  </a:lnTo>
                  <a:lnTo>
                    <a:pt x="1313" y="500"/>
                  </a:lnTo>
                  <a:lnTo>
                    <a:pt x="1317" y="508"/>
                  </a:lnTo>
                  <a:lnTo>
                    <a:pt x="1349" y="504"/>
                  </a:lnTo>
                  <a:lnTo>
                    <a:pt x="1349" y="508"/>
                  </a:lnTo>
                  <a:lnTo>
                    <a:pt x="1364" y="515"/>
                  </a:lnTo>
                  <a:lnTo>
                    <a:pt x="1375" y="522"/>
                  </a:lnTo>
                  <a:lnTo>
                    <a:pt x="1380" y="537"/>
                  </a:lnTo>
                  <a:lnTo>
                    <a:pt x="1388" y="546"/>
                  </a:lnTo>
                  <a:lnTo>
                    <a:pt x="1389" y="560"/>
                  </a:lnTo>
                  <a:lnTo>
                    <a:pt x="1389" y="577"/>
                  </a:lnTo>
                  <a:lnTo>
                    <a:pt x="1389" y="591"/>
                  </a:lnTo>
                  <a:lnTo>
                    <a:pt x="1373" y="593"/>
                  </a:lnTo>
                  <a:lnTo>
                    <a:pt x="1358" y="597"/>
                  </a:lnTo>
                  <a:lnTo>
                    <a:pt x="1346" y="600"/>
                  </a:lnTo>
                  <a:lnTo>
                    <a:pt x="1344" y="606"/>
                  </a:lnTo>
                  <a:lnTo>
                    <a:pt x="1344" y="609"/>
                  </a:lnTo>
                  <a:lnTo>
                    <a:pt x="1342" y="613"/>
                  </a:lnTo>
                  <a:lnTo>
                    <a:pt x="1340" y="617"/>
                  </a:lnTo>
                  <a:lnTo>
                    <a:pt x="1346" y="617"/>
                  </a:lnTo>
                  <a:lnTo>
                    <a:pt x="1353" y="626"/>
                  </a:lnTo>
                  <a:lnTo>
                    <a:pt x="1364" y="631"/>
                  </a:lnTo>
                  <a:lnTo>
                    <a:pt x="1377" y="637"/>
                  </a:lnTo>
                  <a:lnTo>
                    <a:pt x="1400" y="637"/>
                  </a:lnTo>
                  <a:lnTo>
                    <a:pt x="1400" y="640"/>
                  </a:lnTo>
                  <a:lnTo>
                    <a:pt x="1477" y="651"/>
                  </a:lnTo>
                  <a:lnTo>
                    <a:pt x="1477" y="648"/>
                  </a:lnTo>
                  <a:lnTo>
                    <a:pt x="1500" y="648"/>
                  </a:lnTo>
                  <a:lnTo>
                    <a:pt x="1500" y="644"/>
                  </a:lnTo>
                  <a:lnTo>
                    <a:pt x="1509" y="644"/>
                  </a:lnTo>
                  <a:lnTo>
                    <a:pt x="1513" y="637"/>
                  </a:lnTo>
                  <a:lnTo>
                    <a:pt x="1537" y="637"/>
                  </a:lnTo>
                  <a:lnTo>
                    <a:pt x="1537" y="640"/>
                  </a:lnTo>
                  <a:lnTo>
                    <a:pt x="1549" y="646"/>
                  </a:lnTo>
                  <a:lnTo>
                    <a:pt x="1558" y="655"/>
                  </a:lnTo>
                  <a:lnTo>
                    <a:pt x="1568" y="662"/>
                  </a:lnTo>
                  <a:lnTo>
                    <a:pt x="1580" y="668"/>
                  </a:lnTo>
                  <a:lnTo>
                    <a:pt x="1586" y="693"/>
                  </a:lnTo>
                  <a:lnTo>
                    <a:pt x="1606" y="693"/>
                  </a:lnTo>
                  <a:lnTo>
                    <a:pt x="1609" y="704"/>
                  </a:lnTo>
                  <a:lnTo>
                    <a:pt x="1615" y="715"/>
                  </a:lnTo>
                  <a:lnTo>
                    <a:pt x="1617" y="728"/>
                  </a:lnTo>
                  <a:lnTo>
                    <a:pt x="1615" y="742"/>
                  </a:lnTo>
                  <a:lnTo>
                    <a:pt x="1617" y="757"/>
                  </a:lnTo>
                  <a:lnTo>
                    <a:pt x="1626" y="757"/>
                  </a:lnTo>
                  <a:lnTo>
                    <a:pt x="1628" y="753"/>
                  </a:lnTo>
                  <a:lnTo>
                    <a:pt x="1629" y="749"/>
                  </a:lnTo>
                  <a:lnTo>
                    <a:pt x="1629" y="748"/>
                  </a:lnTo>
                  <a:lnTo>
                    <a:pt x="1631" y="744"/>
                  </a:lnTo>
                  <a:lnTo>
                    <a:pt x="1633" y="740"/>
                  </a:lnTo>
                  <a:lnTo>
                    <a:pt x="1629" y="740"/>
                  </a:lnTo>
                  <a:lnTo>
                    <a:pt x="1629" y="717"/>
                  </a:lnTo>
                  <a:lnTo>
                    <a:pt x="1626" y="717"/>
                  </a:lnTo>
                  <a:lnTo>
                    <a:pt x="1626" y="697"/>
                  </a:lnTo>
                  <a:lnTo>
                    <a:pt x="1620" y="697"/>
                  </a:lnTo>
                  <a:lnTo>
                    <a:pt x="1618" y="684"/>
                  </a:lnTo>
                  <a:lnTo>
                    <a:pt x="1617" y="671"/>
                  </a:lnTo>
                  <a:lnTo>
                    <a:pt x="1620" y="660"/>
                  </a:lnTo>
                  <a:lnTo>
                    <a:pt x="1624" y="651"/>
                  </a:lnTo>
                  <a:lnTo>
                    <a:pt x="1629" y="644"/>
                  </a:lnTo>
                  <a:lnTo>
                    <a:pt x="1635" y="637"/>
                  </a:lnTo>
                  <a:lnTo>
                    <a:pt x="1640" y="633"/>
                  </a:lnTo>
                  <a:lnTo>
                    <a:pt x="1649" y="633"/>
                  </a:lnTo>
                  <a:lnTo>
                    <a:pt x="1649" y="628"/>
                  </a:lnTo>
                  <a:lnTo>
                    <a:pt x="1669" y="624"/>
                  </a:lnTo>
                  <a:lnTo>
                    <a:pt x="1669" y="620"/>
                  </a:lnTo>
                  <a:lnTo>
                    <a:pt x="1677" y="617"/>
                  </a:lnTo>
                  <a:lnTo>
                    <a:pt x="1677" y="608"/>
                  </a:lnTo>
                  <a:lnTo>
                    <a:pt x="1680" y="608"/>
                  </a:lnTo>
                  <a:lnTo>
                    <a:pt x="1684" y="604"/>
                  </a:lnTo>
                  <a:lnTo>
                    <a:pt x="1686" y="602"/>
                  </a:lnTo>
                  <a:lnTo>
                    <a:pt x="1688" y="597"/>
                  </a:lnTo>
                  <a:lnTo>
                    <a:pt x="1689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91"/>
                  </a:lnTo>
                  <a:lnTo>
                    <a:pt x="1691" y="589"/>
                  </a:lnTo>
                  <a:lnTo>
                    <a:pt x="1693" y="588"/>
                  </a:lnTo>
                  <a:lnTo>
                    <a:pt x="1689" y="588"/>
                  </a:lnTo>
                  <a:lnTo>
                    <a:pt x="1673" y="613"/>
                  </a:lnTo>
                  <a:lnTo>
                    <a:pt x="1637" y="613"/>
                  </a:lnTo>
                  <a:lnTo>
                    <a:pt x="1637" y="613"/>
                  </a:lnTo>
                  <a:lnTo>
                    <a:pt x="1635" y="615"/>
                  </a:lnTo>
                  <a:lnTo>
                    <a:pt x="1633" y="617"/>
                  </a:lnTo>
                  <a:lnTo>
                    <a:pt x="1631" y="618"/>
                  </a:lnTo>
                  <a:lnTo>
                    <a:pt x="1629" y="620"/>
                  </a:lnTo>
                  <a:lnTo>
                    <a:pt x="1629" y="633"/>
                  </a:lnTo>
                  <a:lnTo>
                    <a:pt x="1622" y="631"/>
                  </a:lnTo>
                  <a:lnTo>
                    <a:pt x="1617" y="631"/>
                  </a:lnTo>
                  <a:lnTo>
                    <a:pt x="1611" y="631"/>
                  </a:lnTo>
                  <a:lnTo>
                    <a:pt x="1606" y="629"/>
                  </a:lnTo>
                  <a:lnTo>
                    <a:pt x="1600" y="628"/>
                  </a:lnTo>
                  <a:lnTo>
                    <a:pt x="1597" y="618"/>
                  </a:lnTo>
                  <a:lnTo>
                    <a:pt x="1595" y="609"/>
                  </a:lnTo>
                  <a:lnTo>
                    <a:pt x="1593" y="597"/>
                  </a:lnTo>
                  <a:lnTo>
                    <a:pt x="1597" y="593"/>
                  </a:lnTo>
                  <a:lnTo>
                    <a:pt x="1598" y="589"/>
                  </a:lnTo>
                  <a:lnTo>
                    <a:pt x="1600" y="586"/>
                  </a:lnTo>
                  <a:lnTo>
                    <a:pt x="1600" y="580"/>
                  </a:lnTo>
                  <a:lnTo>
                    <a:pt x="1622" y="575"/>
                  </a:lnTo>
                  <a:lnTo>
                    <a:pt x="1642" y="569"/>
                  </a:lnTo>
                  <a:lnTo>
                    <a:pt x="1662" y="562"/>
                  </a:lnTo>
                  <a:lnTo>
                    <a:pt x="1684" y="558"/>
                  </a:lnTo>
                  <a:lnTo>
                    <a:pt x="1709" y="557"/>
                  </a:lnTo>
                  <a:lnTo>
                    <a:pt x="1713" y="568"/>
                  </a:lnTo>
                  <a:lnTo>
                    <a:pt x="1726" y="568"/>
                  </a:lnTo>
                  <a:lnTo>
                    <a:pt x="1724" y="577"/>
                  </a:lnTo>
                  <a:lnTo>
                    <a:pt x="1722" y="589"/>
                  </a:lnTo>
                  <a:lnTo>
                    <a:pt x="1722" y="600"/>
                  </a:lnTo>
                  <a:lnTo>
                    <a:pt x="1720" y="604"/>
                  </a:lnTo>
                  <a:lnTo>
                    <a:pt x="1726" y="604"/>
                  </a:lnTo>
                  <a:lnTo>
                    <a:pt x="1729" y="609"/>
                  </a:lnTo>
                  <a:lnTo>
                    <a:pt x="1733" y="613"/>
                  </a:lnTo>
                  <a:lnTo>
                    <a:pt x="1735" y="617"/>
                  </a:lnTo>
                  <a:lnTo>
                    <a:pt x="1738" y="622"/>
                  </a:lnTo>
                  <a:lnTo>
                    <a:pt x="1740" y="628"/>
                  </a:lnTo>
                  <a:lnTo>
                    <a:pt x="1749" y="628"/>
                  </a:lnTo>
                  <a:lnTo>
                    <a:pt x="1749" y="633"/>
                  </a:lnTo>
                  <a:lnTo>
                    <a:pt x="1751" y="635"/>
                  </a:lnTo>
                  <a:lnTo>
                    <a:pt x="1751" y="637"/>
                  </a:lnTo>
                  <a:lnTo>
                    <a:pt x="1753" y="638"/>
                  </a:lnTo>
                  <a:lnTo>
                    <a:pt x="1757" y="638"/>
                  </a:lnTo>
                  <a:lnTo>
                    <a:pt x="1760" y="640"/>
                  </a:lnTo>
                  <a:lnTo>
                    <a:pt x="1760" y="644"/>
                  </a:lnTo>
                  <a:lnTo>
                    <a:pt x="1766" y="646"/>
                  </a:lnTo>
                  <a:lnTo>
                    <a:pt x="1769" y="644"/>
                  </a:lnTo>
                  <a:lnTo>
                    <a:pt x="1771" y="644"/>
                  </a:lnTo>
                  <a:lnTo>
                    <a:pt x="1775" y="642"/>
                  </a:lnTo>
                  <a:lnTo>
                    <a:pt x="1777" y="640"/>
                  </a:lnTo>
                  <a:lnTo>
                    <a:pt x="1777" y="637"/>
                  </a:lnTo>
                  <a:lnTo>
                    <a:pt x="1797" y="637"/>
                  </a:lnTo>
                  <a:lnTo>
                    <a:pt x="1809" y="653"/>
                  </a:lnTo>
                  <a:lnTo>
                    <a:pt x="1822" y="666"/>
                  </a:lnTo>
                  <a:lnTo>
                    <a:pt x="1837" y="680"/>
                  </a:lnTo>
                  <a:lnTo>
                    <a:pt x="1842" y="678"/>
                  </a:lnTo>
                  <a:lnTo>
                    <a:pt x="1844" y="678"/>
                  </a:lnTo>
                  <a:lnTo>
                    <a:pt x="1844" y="677"/>
                  </a:lnTo>
                  <a:lnTo>
                    <a:pt x="1846" y="677"/>
                  </a:lnTo>
                  <a:lnTo>
                    <a:pt x="1880" y="677"/>
                  </a:lnTo>
                  <a:lnTo>
                    <a:pt x="1880" y="671"/>
                  </a:lnTo>
                  <a:lnTo>
                    <a:pt x="1897" y="668"/>
                  </a:lnTo>
                  <a:lnTo>
                    <a:pt x="1897" y="664"/>
                  </a:lnTo>
                  <a:lnTo>
                    <a:pt x="1937" y="664"/>
                  </a:lnTo>
                  <a:lnTo>
                    <a:pt x="1937" y="668"/>
                  </a:lnTo>
                  <a:lnTo>
                    <a:pt x="1969" y="664"/>
                  </a:lnTo>
                  <a:lnTo>
                    <a:pt x="1969" y="651"/>
                  </a:lnTo>
                  <a:lnTo>
                    <a:pt x="1986" y="651"/>
                  </a:lnTo>
                  <a:lnTo>
                    <a:pt x="1986" y="648"/>
                  </a:lnTo>
                  <a:lnTo>
                    <a:pt x="1978" y="638"/>
                  </a:lnTo>
                  <a:lnTo>
                    <a:pt x="1975" y="624"/>
                  </a:lnTo>
                  <a:lnTo>
                    <a:pt x="1973" y="608"/>
                  </a:lnTo>
                  <a:lnTo>
                    <a:pt x="2006" y="591"/>
                  </a:lnTo>
                  <a:lnTo>
                    <a:pt x="2006" y="588"/>
                  </a:lnTo>
                  <a:lnTo>
                    <a:pt x="1991" y="584"/>
                  </a:lnTo>
                  <a:lnTo>
                    <a:pt x="1980" y="578"/>
                  </a:lnTo>
                  <a:lnTo>
                    <a:pt x="1969" y="571"/>
                  </a:lnTo>
                  <a:lnTo>
                    <a:pt x="1960" y="571"/>
                  </a:lnTo>
                  <a:lnTo>
                    <a:pt x="1960" y="568"/>
                  </a:lnTo>
                  <a:lnTo>
                    <a:pt x="1933" y="564"/>
                  </a:lnTo>
                  <a:lnTo>
                    <a:pt x="1933" y="537"/>
                  </a:lnTo>
                  <a:lnTo>
                    <a:pt x="1966" y="517"/>
                  </a:lnTo>
                  <a:lnTo>
                    <a:pt x="1966" y="484"/>
                  </a:lnTo>
                  <a:lnTo>
                    <a:pt x="1968" y="477"/>
                  </a:lnTo>
                  <a:lnTo>
                    <a:pt x="1971" y="471"/>
                  </a:lnTo>
                  <a:lnTo>
                    <a:pt x="1975" y="464"/>
                  </a:lnTo>
                  <a:lnTo>
                    <a:pt x="1977" y="457"/>
                  </a:lnTo>
                  <a:lnTo>
                    <a:pt x="2000" y="457"/>
                  </a:lnTo>
                  <a:lnTo>
                    <a:pt x="2040" y="500"/>
                  </a:lnTo>
                  <a:lnTo>
                    <a:pt x="2049" y="504"/>
                  </a:lnTo>
                  <a:lnTo>
                    <a:pt x="2049" y="511"/>
                  </a:lnTo>
                  <a:lnTo>
                    <a:pt x="2060" y="520"/>
                  </a:lnTo>
                  <a:lnTo>
                    <a:pt x="2071" y="533"/>
                  </a:lnTo>
                  <a:lnTo>
                    <a:pt x="2078" y="549"/>
                  </a:lnTo>
                  <a:lnTo>
                    <a:pt x="2080" y="571"/>
                  </a:lnTo>
                  <a:lnTo>
                    <a:pt x="2069" y="580"/>
                  </a:lnTo>
                  <a:lnTo>
                    <a:pt x="2062" y="588"/>
                  </a:lnTo>
                  <a:lnTo>
                    <a:pt x="2057" y="591"/>
                  </a:lnTo>
                  <a:lnTo>
                    <a:pt x="2048" y="595"/>
                  </a:lnTo>
                  <a:lnTo>
                    <a:pt x="2037" y="595"/>
                  </a:lnTo>
                  <a:lnTo>
                    <a:pt x="2017" y="591"/>
                  </a:lnTo>
                  <a:lnTo>
                    <a:pt x="2017" y="597"/>
                  </a:lnTo>
                  <a:lnTo>
                    <a:pt x="2026" y="597"/>
                  </a:lnTo>
                  <a:lnTo>
                    <a:pt x="2028" y="598"/>
                  </a:lnTo>
                  <a:lnTo>
                    <a:pt x="2029" y="600"/>
                  </a:lnTo>
                  <a:lnTo>
                    <a:pt x="2031" y="600"/>
                  </a:lnTo>
                  <a:lnTo>
                    <a:pt x="2033" y="600"/>
                  </a:lnTo>
                  <a:lnTo>
                    <a:pt x="2033" y="598"/>
                  </a:lnTo>
                  <a:lnTo>
                    <a:pt x="2035" y="598"/>
                  </a:lnTo>
                  <a:lnTo>
                    <a:pt x="2037" y="600"/>
                  </a:lnTo>
                  <a:lnTo>
                    <a:pt x="2037" y="604"/>
                  </a:lnTo>
                  <a:lnTo>
                    <a:pt x="2044" y="611"/>
                  </a:lnTo>
                  <a:lnTo>
                    <a:pt x="2046" y="615"/>
                  </a:lnTo>
                  <a:lnTo>
                    <a:pt x="2049" y="618"/>
                  </a:lnTo>
                  <a:lnTo>
                    <a:pt x="2057" y="620"/>
                  </a:lnTo>
                  <a:lnTo>
                    <a:pt x="2069" y="620"/>
                  </a:lnTo>
                  <a:lnTo>
                    <a:pt x="2073" y="684"/>
                  </a:lnTo>
                  <a:lnTo>
                    <a:pt x="2078" y="688"/>
                  </a:lnTo>
                  <a:lnTo>
                    <a:pt x="2082" y="689"/>
                  </a:lnTo>
                  <a:lnTo>
                    <a:pt x="2086" y="691"/>
                  </a:lnTo>
                  <a:lnTo>
                    <a:pt x="2091" y="695"/>
                  </a:lnTo>
                  <a:lnTo>
                    <a:pt x="2097" y="697"/>
                  </a:lnTo>
                  <a:lnTo>
                    <a:pt x="2095" y="684"/>
                  </a:lnTo>
                  <a:lnTo>
                    <a:pt x="2093" y="675"/>
                  </a:lnTo>
                  <a:lnTo>
                    <a:pt x="2089" y="664"/>
                  </a:lnTo>
                  <a:lnTo>
                    <a:pt x="2086" y="664"/>
                  </a:lnTo>
                  <a:lnTo>
                    <a:pt x="2089" y="624"/>
                  </a:lnTo>
                  <a:lnTo>
                    <a:pt x="2106" y="615"/>
                  </a:lnTo>
                  <a:lnTo>
                    <a:pt x="2126" y="608"/>
                  </a:lnTo>
                  <a:lnTo>
                    <a:pt x="2126" y="602"/>
                  </a:lnTo>
                  <a:lnTo>
                    <a:pt x="2128" y="597"/>
                  </a:lnTo>
                  <a:lnTo>
                    <a:pt x="2129" y="593"/>
                  </a:lnTo>
                  <a:lnTo>
                    <a:pt x="2131" y="589"/>
                  </a:lnTo>
                  <a:lnTo>
                    <a:pt x="2135" y="586"/>
                  </a:lnTo>
                  <a:lnTo>
                    <a:pt x="2137" y="580"/>
                  </a:lnTo>
                  <a:lnTo>
                    <a:pt x="2140" y="580"/>
                  </a:lnTo>
                  <a:lnTo>
                    <a:pt x="2137" y="540"/>
                  </a:lnTo>
                  <a:lnTo>
                    <a:pt x="2133" y="540"/>
                  </a:lnTo>
                  <a:lnTo>
                    <a:pt x="2133" y="544"/>
                  </a:lnTo>
                  <a:lnTo>
                    <a:pt x="2113" y="544"/>
                  </a:lnTo>
                  <a:lnTo>
                    <a:pt x="2117" y="493"/>
                  </a:lnTo>
                  <a:lnTo>
                    <a:pt x="2133" y="493"/>
                  </a:lnTo>
                  <a:lnTo>
                    <a:pt x="2133" y="484"/>
                  </a:lnTo>
                  <a:lnTo>
                    <a:pt x="2097" y="484"/>
                  </a:lnTo>
                  <a:lnTo>
                    <a:pt x="2093" y="477"/>
                  </a:lnTo>
                  <a:lnTo>
                    <a:pt x="2086" y="477"/>
                  </a:lnTo>
                  <a:lnTo>
                    <a:pt x="2080" y="468"/>
                  </a:lnTo>
                  <a:lnTo>
                    <a:pt x="2073" y="468"/>
                  </a:lnTo>
                  <a:lnTo>
                    <a:pt x="2073" y="464"/>
                  </a:lnTo>
                  <a:lnTo>
                    <a:pt x="2053" y="464"/>
                  </a:lnTo>
                  <a:lnTo>
                    <a:pt x="2040" y="448"/>
                  </a:lnTo>
                  <a:lnTo>
                    <a:pt x="2029" y="444"/>
                  </a:lnTo>
                  <a:lnTo>
                    <a:pt x="2026" y="393"/>
                  </a:lnTo>
                  <a:lnTo>
                    <a:pt x="2029" y="393"/>
                  </a:lnTo>
                  <a:lnTo>
                    <a:pt x="2033" y="368"/>
                  </a:lnTo>
                  <a:lnTo>
                    <a:pt x="2029" y="368"/>
                  </a:lnTo>
                  <a:lnTo>
                    <a:pt x="2029" y="360"/>
                  </a:lnTo>
                  <a:lnTo>
                    <a:pt x="2026" y="360"/>
                  </a:lnTo>
                  <a:lnTo>
                    <a:pt x="2026" y="300"/>
                  </a:lnTo>
                  <a:lnTo>
                    <a:pt x="2026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8" y="298"/>
                  </a:lnTo>
                  <a:lnTo>
                    <a:pt x="2029" y="297"/>
                  </a:lnTo>
                  <a:lnTo>
                    <a:pt x="2040" y="297"/>
                  </a:lnTo>
                  <a:lnTo>
                    <a:pt x="2037" y="257"/>
                  </a:lnTo>
                  <a:lnTo>
                    <a:pt x="2046" y="253"/>
                  </a:lnTo>
                  <a:lnTo>
                    <a:pt x="2049" y="237"/>
                  </a:lnTo>
                  <a:lnTo>
                    <a:pt x="2057" y="237"/>
                  </a:lnTo>
                  <a:lnTo>
                    <a:pt x="2053" y="217"/>
                  </a:lnTo>
                  <a:lnTo>
                    <a:pt x="2049" y="217"/>
                  </a:lnTo>
                  <a:lnTo>
                    <a:pt x="2049" y="184"/>
                  </a:lnTo>
                  <a:lnTo>
                    <a:pt x="2033" y="171"/>
                  </a:lnTo>
                  <a:lnTo>
                    <a:pt x="2033" y="164"/>
                  </a:lnTo>
                  <a:lnTo>
                    <a:pt x="2029" y="164"/>
                  </a:lnTo>
                  <a:lnTo>
                    <a:pt x="2029" y="140"/>
                  </a:lnTo>
                  <a:lnTo>
                    <a:pt x="2024" y="113"/>
                  </a:lnTo>
                  <a:lnTo>
                    <a:pt x="2022" y="84"/>
                  </a:lnTo>
                  <a:lnTo>
                    <a:pt x="2020" y="53"/>
                  </a:lnTo>
                  <a:lnTo>
                    <a:pt x="2029" y="53"/>
                  </a:lnTo>
                  <a:lnTo>
                    <a:pt x="2026" y="37"/>
                  </a:lnTo>
                  <a:lnTo>
                    <a:pt x="2026" y="17"/>
                  </a:lnTo>
                  <a:lnTo>
                    <a:pt x="2037" y="11"/>
                  </a:lnTo>
                  <a:lnTo>
                    <a:pt x="2037" y="8"/>
                  </a:lnTo>
                  <a:lnTo>
                    <a:pt x="2060" y="4"/>
                  </a:lnTo>
                  <a:lnTo>
                    <a:pt x="2060" y="0"/>
                  </a:lnTo>
                  <a:lnTo>
                    <a:pt x="2071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3963988" y="944563"/>
              <a:ext cx="3746500" cy="2940050"/>
            </a:xfrm>
            <a:custGeom>
              <a:avLst/>
              <a:gdLst>
                <a:gd name="T0" fmla="*/ 1631 w 2360"/>
                <a:gd name="T1" fmla="*/ 1105 h 1852"/>
                <a:gd name="T2" fmla="*/ 1831 w 2360"/>
                <a:gd name="T3" fmla="*/ 1172 h 1852"/>
                <a:gd name="T4" fmla="*/ 1935 w 2360"/>
                <a:gd name="T5" fmla="*/ 1287 h 1852"/>
                <a:gd name="T6" fmla="*/ 2258 w 2360"/>
                <a:gd name="T7" fmla="*/ 1318 h 1852"/>
                <a:gd name="T8" fmla="*/ 2057 w 2360"/>
                <a:gd name="T9" fmla="*/ 1469 h 1852"/>
                <a:gd name="T10" fmla="*/ 2277 w 2360"/>
                <a:gd name="T11" fmla="*/ 1596 h 1852"/>
                <a:gd name="T12" fmla="*/ 2326 w 2360"/>
                <a:gd name="T13" fmla="*/ 1720 h 1852"/>
                <a:gd name="T14" fmla="*/ 2355 w 2360"/>
                <a:gd name="T15" fmla="*/ 1825 h 1852"/>
                <a:gd name="T16" fmla="*/ 2044 w 2360"/>
                <a:gd name="T17" fmla="*/ 1803 h 1852"/>
                <a:gd name="T18" fmla="*/ 1853 w 2360"/>
                <a:gd name="T19" fmla="*/ 1800 h 1852"/>
                <a:gd name="T20" fmla="*/ 1846 w 2360"/>
                <a:gd name="T21" fmla="*/ 1647 h 1852"/>
                <a:gd name="T22" fmla="*/ 1742 w 2360"/>
                <a:gd name="T23" fmla="*/ 1410 h 1852"/>
                <a:gd name="T24" fmla="*/ 1629 w 2360"/>
                <a:gd name="T25" fmla="*/ 1369 h 1852"/>
                <a:gd name="T26" fmla="*/ 1480 w 2360"/>
                <a:gd name="T27" fmla="*/ 1372 h 1852"/>
                <a:gd name="T28" fmla="*/ 1197 w 2360"/>
                <a:gd name="T29" fmla="*/ 1409 h 1852"/>
                <a:gd name="T30" fmla="*/ 1120 w 2360"/>
                <a:gd name="T31" fmla="*/ 1096 h 1852"/>
                <a:gd name="T32" fmla="*/ 1237 w 2360"/>
                <a:gd name="T33" fmla="*/ 1212 h 1852"/>
                <a:gd name="T34" fmla="*/ 1331 w 2360"/>
                <a:gd name="T35" fmla="*/ 1040 h 1852"/>
                <a:gd name="T36" fmla="*/ 671 w 2360"/>
                <a:gd name="T37" fmla="*/ 949 h 1852"/>
                <a:gd name="T38" fmla="*/ 329 w 2360"/>
                <a:gd name="T39" fmla="*/ 1132 h 1852"/>
                <a:gd name="T40" fmla="*/ 549 w 2360"/>
                <a:gd name="T41" fmla="*/ 1312 h 1852"/>
                <a:gd name="T42" fmla="*/ 658 w 2360"/>
                <a:gd name="T43" fmla="*/ 1180 h 1852"/>
                <a:gd name="T44" fmla="*/ 780 w 2360"/>
                <a:gd name="T45" fmla="*/ 1532 h 1852"/>
                <a:gd name="T46" fmla="*/ 637 w 2360"/>
                <a:gd name="T47" fmla="*/ 1616 h 1852"/>
                <a:gd name="T48" fmla="*/ 313 w 2360"/>
                <a:gd name="T49" fmla="*/ 1560 h 1852"/>
                <a:gd name="T50" fmla="*/ 360 w 2360"/>
                <a:gd name="T51" fmla="*/ 1440 h 1852"/>
                <a:gd name="T52" fmla="*/ 217 w 2360"/>
                <a:gd name="T53" fmla="*/ 1283 h 1852"/>
                <a:gd name="T54" fmla="*/ 213 w 2360"/>
                <a:gd name="T55" fmla="*/ 1185 h 1852"/>
                <a:gd name="T56" fmla="*/ 17 w 2360"/>
                <a:gd name="T57" fmla="*/ 1200 h 1852"/>
                <a:gd name="T58" fmla="*/ 949 w 2360"/>
                <a:gd name="T59" fmla="*/ 940 h 1852"/>
                <a:gd name="T60" fmla="*/ 297 w 2360"/>
                <a:gd name="T61" fmla="*/ 889 h 1852"/>
                <a:gd name="T62" fmla="*/ 777 w 2360"/>
                <a:gd name="T63" fmla="*/ 923 h 1852"/>
                <a:gd name="T64" fmla="*/ 595 w 2360"/>
                <a:gd name="T65" fmla="*/ 890 h 1852"/>
                <a:gd name="T66" fmla="*/ 493 w 2360"/>
                <a:gd name="T67" fmla="*/ 1003 h 1852"/>
                <a:gd name="T68" fmla="*/ 413 w 2360"/>
                <a:gd name="T69" fmla="*/ 936 h 1852"/>
                <a:gd name="T70" fmla="*/ 409 w 2360"/>
                <a:gd name="T71" fmla="*/ 805 h 1852"/>
                <a:gd name="T72" fmla="*/ 540 w 2360"/>
                <a:gd name="T73" fmla="*/ 900 h 1852"/>
                <a:gd name="T74" fmla="*/ 1037 w 2360"/>
                <a:gd name="T75" fmla="*/ 845 h 1852"/>
                <a:gd name="T76" fmla="*/ 1286 w 2360"/>
                <a:gd name="T77" fmla="*/ 829 h 1852"/>
                <a:gd name="T78" fmla="*/ 1146 w 2360"/>
                <a:gd name="T79" fmla="*/ 989 h 1852"/>
                <a:gd name="T80" fmla="*/ 960 w 2360"/>
                <a:gd name="T81" fmla="*/ 872 h 1852"/>
                <a:gd name="T82" fmla="*/ 393 w 2360"/>
                <a:gd name="T83" fmla="*/ 752 h 1852"/>
                <a:gd name="T84" fmla="*/ 297 w 2360"/>
                <a:gd name="T85" fmla="*/ 820 h 1852"/>
                <a:gd name="T86" fmla="*/ 373 w 2360"/>
                <a:gd name="T87" fmla="*/ 705 h 1852"/>
                <a:gd name="T88" fmla="*/ 529 w 2360"/>
                <a:gd name="T89" fmla="*/ 692 h 1852"/>
                <a:gd name="T90" fmla="*/ 557 w 2360"/>
                <a:gd name="T91" fmla="*/ 589 h 1852"/>
                <a:gd name="T92" fmla="*/ 729 w 2360"/>
                <a:gd name="T93" fmla="*/ 552 h 1852"/>
                <a:gd name="T94" fmla="*/ 689 w 2360"/>
                <a:gd name="T95" fmla="*/ 616 h 1852"/>
                <a:gd name="T96" fmla="*/ 795 w 2360"/>
                <a:gd name="T97" fmla="*/ 465 h 1852"/>
                <a:gd name="T98" fmla="*/ 1277 w 2360"/>
                <a:gd name="T99" fmla="*/ 60 h 1852"/>
                <a:gd name="T100" fmla="*/ 1209 w 2360"/>
                <a:gd name="T101" fmla="*/ 420 h 1852"/>
                <a:gd name="T102" fmla="*/ 1246 w 2360"/>
                <a:gd name="T103" fmla="*/ 665 h 1852"/>
                <a:gd name="T104" fmla="*/ 1213 w 2360"/>
                <a:gd name="T105" fmla="*/ 756 h 1852"/>
                <a:gd name="T106" fmla="*/ 1060 w 2360"/>
                <a:gd name="T107" fmla="*/ 809 h 1852"/>
                <a:gd name="T108" fmla="*/ 1117 w 2360"/>
                <a:gd name="T109" fmla="*/ 676 h 1852"/>
                <a:gd name="T110" fmla="*/ 957 w 2360"/>
                <a:gd name="T111" fmla="*/ 652 h 1852"/>
                <a:gd name="T112" fmla="*/ 851 w 2360"/>
                <a:gd name="T113" fmla="*/ 496 h 1852"/>
                <a:gd name="T114" fmla="*/ 886 w 2360"/>
                <a:gd name="T115" fmla="*/ 323 h 1852"/>
                <a:gd name="T116" fmla="*/ 1009 w 2360"/>
                <a:gd name="T117" fmla="*/ 390 h 1852"/>
                <a:gd name="T118" fmla="*/ 1089 w 2360"/>
                <a:gd name="T119" fmla="*/ 323 h 1852"/>
                <a:gd name="T120" fmla="*/ 906 w 2360"/>
                <a:gd name="T121" fmla="*/ 289 h 1852"/>
                <a:gd name="T122" fmla="*/ 1033 w 2360"/>
                <a:gd name="T123" fmla="*/ 69 h 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60" h="1852">
                  <a:moveTo>
                    <a:pt x="1386" y="989"/>
                  </a:moveTo>
                  <a:lnTo>
                    <a:pt x="1440" y="992"/>
                  </a:lnTo>
                  <a:lnTo>
                    <a:pt x="1449" y="1003"/>
                  </a:lnTo>
                  <a:lnTo>
                    <a:pt x="1462" y="1012"/>
                  </a:lnTo>
                  <a:lnTo>
                    <a:pt x="1473" y="1021"/>
                  </a:lnTo>
                  <a:lnTo>
                    <a:pt x="1480" y="1032"/>
                  </a:lnTo>
                  <a:lnTo>
                    <a:pt x="1482" y="1036"/>
                  </a:lnTo>
                  <a:lnTo>
                    <a:pt x="1482" y="1041"/>
                  </a:lnTo>
                  <a:lnTo>
                    <a:pt x="1480" y="1047"/>
                  </a:lnTo>
                  <a:lnTo>
                    <a:pt x="1478" y="1050"/>
                  </a:lnTo>
                  <a:lnTo>
                    <a:pt x="1478" y="1054"/>
                  </a:lnTo>
                  <a:lnTo>
                    <a:pt x="1477" y="1056"/>
                  </a:lnTo>
                  <a:lnTo>
                    <a:pt x="1529" y="1056"/>
                  </a:lnTo>
                  <a:lnTo>
                    <a:pt x="1537" y="1070"/>
                  </a:lnTo>
                  <a:lnTo>
                    <a:pt x="1548" y="1080"/>
                  </a:lnTo>
                  <a:lnTo>
                    <a:pt x="1562" y="1085"/>
                  </a:lnTo>
                  <a:lnTo>
                    <a:pt x="1577" y="1092"/>
                  </a:lnTo>
                  <a:lnTo>
                    <a:pt x="1577" y="1120"/>
                  </a:lnTo>
                  <a:lnTo>
                    <a:pt x="1580" y="1120"/>
                  </a:lnTo>
                  <a:lnTo>
                    <a:pt x="1582" y="1114"/>
                  </a:lnTo>
                  <a:lnTo>
                    <a:pt x="1586" y="1110"/>
                  </a:lnTo>
                  <a:lnTo>
                    <a:pt x="1588" y="1109"/>
                  </a:lnTo>
                  <a:lnTo>
                    <a:pt x="1593" y="1109"/>
                  </a:lnTo>
                  <a:lnTo>
                    <a:pt x="1598" y="1109"/>
                  </a:lnTo>
                  <a:lnTo>
                    <a:pt x="1606" y="1109"/>
                  </a:lnTo>
                  <a:lnTo>
                    <a:pt x="1609" y="1129"/>
                  </a:lnTo>
                  <a:lnTo>
                    <a:pt x="1620" y="1129"/>
                  </a:lnTo>
                  <a:lnTo>
                    <a:pt x="1620" y="1125"/>
                  </a:lnTo>
                  <a:lnTo>
                    <a:pt x="1626" y="1120"/>
                  </a:lnTo>
                  <a:lnTo>
                    <a:pt x="1629" y="1112"/>
                  </a:lnTo>
                  <a:lnTo>
                    <a:pt x="1631" y="1105"/>
                  </a:lnTo>
                  <a:lnTo>
                    <a:pt x="1633" y="1096"/>
                  </a:lnTo>
                  <a:lnTo>
                    <a:pt x="1668" y="1098"/>
                  </a:lnTo>
                  <a:lnTo>
                    <a:pt x="1697" y="1100"/>
                  </a:lnTo>
                  <a:lnTo>
                    <a:pt x="1700" y="1116"/>
                  </a:lnTo>
                  <a:lnTo>
                    <a:pt x="1700" y="1136"/>
                  </a:lnTo>
                  <a:lnTo>
                    <a:pt x="1706" y="1136"/>
                  </a:lnTo>
                  <a:lnTo>
                    <a:pt x="1709" y="1130"/>
                  </a:lnTo>
                  <a:lnTo>
                    <a:pt x="1713" y="1129"/>
                  </a:lnTo>
                  <a:lnTo>
                    <a:pt x="1718" y="1129"/>
                  </a:lnTo>
                  <a:lnTo>
                    <a:pt x="1724" y="1129"/>
                  </a:lnTo>
                  <a:lnTo>
                    <a:pt x="1733" y="1129"/>
                  </a:lnTo>
                  <a:lnTo>
                    <a:pt x="1735" y="1134"/>
                  </a:lnTo>
                  <a:lnTo>
                    <a:pt x="1737" y="1140"/>
                  </a:lnTo>
                  <a:lnTo>
                    <a:pt x="1738" y="1143"/>
                  </a:lnTo>
                  <a:lnTo>
                    <a:pt x="1744" y="1147"/>
                  </a:lnTo>
                  <a:lnTo>
                    <a:pt x="1749" y="1147"/>
                  </a:lnTo>
                  <a:lnTo>
                    <a:pt x="1757" y="1149"/>
                  </a:lnTo>
                  <a:lnTo>
                    <a:pt x="1766" y="1136"/>
                  </a:lnTo>
                  <a:lnTo>
                    <a:pt x="1777" y="1129"/>
                  </a:lnTo>
                  <a:lnTo>
                    <a:pt x="1791" y="1127"/>
                  </a:lnTo>
                  <a:lnTo>
                    <a:pt x="1813" y="1129"/>
                  </a:lnTo>
                  <a:lnTo>
                    <a:pt x="1815" y="1136"/>
                  </a:lnTo>
                  <a:lnTo>
                    <a:pt x="1817" y="1145"/>
                  </a:lnTo>
                  <a:lnTo>
                    <a:pt x="1817" y="1156"/>
                  </a:lnTo>
                  <a:lnTo>
                    <a:pt x="1813" y="1156"/>
                  </a:lnTo>
                  <a:lnTo>
                    <a:pt x="1813" y="1169"/>
                  </a:lnTo>
                  <a:lnTo>
                    <a:pt x="1818" y="1169"/>
                  </a:lnTo>
                  <a:lnTo>
                    <a:pt x="1824" y="1169"/>
                  </a:lnTo>
                  <a:lnTo>
                    <a:pt x="1826" y="1170"/>
                  </a:lnTo>
                  <a:lnTo>
                    <a:pt x="1829" y="1170"/>
                  </a:lnTo>
                  <a:lnTo>
                    <a:pt x="1831" y="1172"/>
                  </a:lnTo>
                  <a:lnTo>
                    <a:pt x="1833" y="1174"/>
                  </a:lnTo>
                  <a:lnTo>
                    <a:pt x="1837" y="1176"/>
                  </a:lnTo>
                  <a:lnTo>
                    <a:pt x="1837" y="1169"/>
                  </a:lnTo>
                  <a:lnTo>
                    <a:pt x="1838" y="1163"/>
                  </a:lnTo>
                  <a:lnTo>
                    <a:pt x="1838" y="1158"/>
                  </a:lnTo>
                  <a:lnTo>
                    <a:pt x="1840" y="1154"/>
                  </a:lnTo>
                  <a:lnTo>
                    <a:pt x="1840" y="1149"/>
                  </a:lnTo>
                  <a:lnTo>
                    <a:pt x="1886" y="1156"/>
                  </a:lnTo>
                  <a:lnTo>
                    <a:pt x="1888" y="1170"/>
                  </a:lnTo>
                  <a:lnTo>
                    <a:pt x="1889" y="1189"/>
                  </a:lnTo>
                  <a:lnTo>
                    <a:pt x="1880" y="1189"/>
                  </a:lnTo>
                  <a:lnTo>
                    <a:pt x="1866" y="1216"/>
                  </a:lnTo>
                  <a:lnTo>
                    <a:pt x="1877" y="1216"/>
                  </a:lnTo>
                  <a:lnTo>
                    <a:pt x="1891" y="1205"/>
                  </a:lnTo>
                  <a:lnTo>
                    <a:pt x="1911" y="1198"/>
                  </a:lnTo>
                  <a:lnTo>
                    <a:pt x="1937" y="1196"/>
                  </a:lnTo>
                  <a:lnTo>
                    <a:pt x="1937" y="1223"/>
                  </a:lnTo>
                  <a:lnTo>
                    <a:pt x="1929" y="1229"/>
                  </a:lnTo>
                  <a:lnTo>
                    <a:pt x="1922" y="1232"/>
                  </a:lnTo>
                  <a:lnTo>
                    <a:pt x="1913" y="1234"/>
                  </a:lnTo>
                  <a:lnTo>
                    <a:pt x="1900" y="1236"/>
                  </a:lnTo>
                  <a:lnTo>
                    <a:pt x="1900" y="1249"/>
                  </a:lnTo>
                  <a:lnTo>
                    <a:pt x="1917" y="1249"/>
                  </a:lnTo>
                  <a:lnTo>
                    <a:pt x="1920" y="1265"/>
                  </a:lnTo>
                  <a:lnTo>
                    <a:pt x="1926" y="1265"/>
                  </a:lnTo>
                  <a:lnTo>
                    <a:pt x="1928" y="1270"/>
                  </a:lnTo>
                  <a:lnTo>
                    <a:pt x="1929" y="1276"/>
                  </a:lnTo>
                  <a:lnTo>
                    <a:pt x="1929" y="1280"/>
                  </a:lnTo>
                  <a:lnTo>
                    <a:pt x="1929" y="1283"/>
                  </a:lnTo>
                  <a:lnTo>
                    <a:pt x="1931" y="1285"/>
                  </a:lnTo>
                  <a:lnTo>
                    <a:pt x="1935" y="1287"/>
                  </a:lnTo>
                  <a:lnTo>
                    <a:pt x="1938" y="1287"/>
                  </a:lnTo>
                  <a:lnTo>
                    <a:pt x="1944" y="1289"/>
                  </a:lnTo>
                  <a:lnTo>
                    <a:pt x="1953" y="1289"/>
                  </a:lnTo>
                  <a:lnTo>
                    <a:pt x="1960" y="1281"/>
                  </a:lnTo>
                  <a:lnTo>
                    <a:pt x="1971" y="1280"/>
                  </a:lnTo>
                  <a:lnTo>
                    <a:pt x="1986" y="1280"/>
                  </a:lnTo>
                  <a:lnTo>
                    <a:pt x="1989" y="1292"/>
                  </a:lnTo>
                  <a:lnTo>
                    <a:pt x="2004" y="1290"/>
                  </a:lnTo>
                  <a:lnTo>
                    <a:pt x="2017" y="1290"/>
                  </a:lnTo>
                  <a:lnTo>
                    <a:pt x="2033" y="1292"/>
                  </a:lnTo>
                  <a:lnTo>
                    <a:pt x="2033" y="1283"/>
                  </a:lnTo>
                  <a:lnTo>
                    <a:pt x="2066" y="1280"/>
                  </a:lnTo>
                  <a:lnTo>
                    <a:pt x="2066" y="1283"/>
                  </a:lnTo>
                  <a:lnTo>
                    <a:pt x="2113" y="1289"/>
                  </a:lnTo>
                  <a:lnTo>
                    <a:pt x="2126" y="1305"/>
                  </a:lnTo>
                  <a:lnTo>
                    <a:pt x="2129" y="1305"/>
                  </a:lnTo>
                  <a:lnTo>
                    <a:pt x="2129" y="1316"/>
                  </a:lnTo>
                  <a:lnTo>
                    <a:pt x="2133" y="1316"/>
                  </a:lnTo>
                  <a:lnTo>
                    <a:pt x="2140" y="1307"/>
                  </a:lnTo>
                  <a:lnTo>
                    <a:pt x="2149" y="1301"/>
                  </a:lnTo>
                  <a:lnTo>
                    <a:pt x="2166" y="1300"/>
                  </a:lnTo>
                  <a:lnTo>
                    <a:pt x="2177" y="1316"/>
                  </a:lnTo>
                  <a:lnTo>
                    <a:pt x="2189" y="1309"/>
                  </a:lnTo>
                  <a:lnTo>
                    <a:pt x="2189" y="1305"/>
                  </a:lnTo>
                  <a:lnTo>
                    <a:pt x="2204" y="1298"/>
                  </a:lnTo>
                  <a:lnTo>
                    <a:pt x="2224" y="1296"/>
                  </a:lnTo>
                  <a:lnTo>
                    <a:pt x="2246" y="1296"/>
                  </a:lnTo>
                  <a:lnTo>
                    <a:pt x="2248" y="1300"/>
                  </a:lnTo>
                  <a:lnTo>
                    <a:pt x="2251" y="1301"/>
                  </a:lnTo>
                  <a:lnTo>
                    <a:pt x="2253" y="1305"/>
                  </a:lnTo>
                  <a:lnTo>
                    <a:pt x="2258" y="1318"/>
                  </a:lnTo>
                  <a:lnTo>
                    <a:pt x="2260" y="1334"/>
                  </a:lnTo>
                  <a:lnTo>
                    <a:pt x="2260" y="1352"/>
                  </a:lnTo>
                  <a:lnTo>
                    <a:pt x="2249" y="1356"/>
                  </a:lnTo>
                  <a:lnTo>
                    <a:pt x="2246" y="1369"/>
                  </a:lnTo>
                  <a:lnTo>
                    <a:pt x="2266" y="1369"/>
                  </a:lnTo>
                  <a:lnTo>
                    <a:pt x="2269" y="1429"/>
                  </a:lnTo>
                  <a:lnTo>
                    <a:pt x="2253" y="1432"/>
                  </a:lnTo>
                  <a:lnTo>
                    <a:pt x="2253" y="1436"/>
                  </a:lnTo>
                  <a:lnTo>
                    <a:pt x="2266" y="1447"/>
                  </a:lnTo>
                  <a:lnTo>
                    <a:pt x="2273" y="1460"/>
                  </a:lnTo>
                  <a:lnTo>
                    <a:pt x="2277" y="1478"/>
                  </a:lnTo>
                  <a:lnTo>
                    <a:pt x="2277" y="1500"/>
                  </a:lnTo>
                  <a:lnTo>
                    <a:pt x="2237" y="1496"/>
                  </a:lnTo>
                  <a:lnTo>
                    <a:pt x="2237" y="1500"/>
                  </a:lnTo>
                  <a:lnTo>
                    <a:pt x="2213" y="1500"/>
                  </a:lnTo>
                  <a:lnTo>
                    <a:pt x="2209" y="1492"/>
                  </a:lnTo>
                  <a:lnTo>
                    <a:pt x="2200" y="1492"/>
                  </a:lnTo>
                  <a:lnTo>
                    <a:pt x="2200" y="1489"/>
                  </a:lnTo>
                  <a:lnTo>
                    <a:pt x="2177" y="1489"/>
                  </a:lnTo>
                  <a:lnTo>
                    <a:pt x="2160" y="1469"/>
                  </a:lnTo>
                  <a:lnTo>
                    <a:pt x="2126" y="1469"/>
                  </a:lnTo>
                  <a:lnTo>
                    <a:pt x="2126" y="1465"/>
                  </a:lnTo>
                  <a:lnTo>
                    <a:pt x="2113" y="1465"/>
                  </a:lnTo>
                  <a:lnTo>
                    <a:pt x="2113" y="1460"/>
                  </a:lnTo>
                  <a:lnTo>
                    <a:pt x="2077" y="1460"/>
                  </a:lnTo>
                  <a:lnTo>
                    <a:pt x="2077" y="1452"/>
                  </a:lnTo>
                  <a:lnTo>
                    <a:pt x="2066" y="1449"/>
                  </a:lnTo>
                  <a:lnTo>
                    <a:pt x="2066" y="1452"/>
                  </a:lnTo>
                  <a:lnTo>
                    <a:pt x="2060" y="1452"/>
                  </a:lnTo>
                  <a:lnTo>
                    <a:pt x="2060" y="1469"/>
                  </a:lnTo>
                  <a:lnTo>
                    <a:pt x="2057" y="1469"/>
                  </a:lnTo>
                  <a:lnTo>
                    <a:pt x="2053" y="1480"/>
                  </a:lnTo>
                  <a:lnTo>
                    <a:pt x="2060" y="1480"/>
                  </a:lnTo>
                  <a:lnTo>
                    <a:pt x="2060" y="1483"/>
                  </a:lnTo>
                  <a:lnTo>
                    <a:pt x="2089" y="1489"/>
                  </a:lnTo>
                  <a:lnTo>
                    <a:pt x="2089" y="1529"/>
                  </a:lnTo>
                  <a:lnTo>
                    <a:pt x="2117" y="1529"/>
                  </a:lnTo>
                  <a:lnTo>
                    <a:pt x="2117" y="1532"/>
                  </a:lnTo>
                  <a:lnTo>
                    <a:pt x="2131" y="1538"/>
                  </a:lnTo>
                  <a:lnTo>
                    <a:pt x="2142" y="1547"/>
                  </a:lnTo>
                  <a:lnTo>
                    <a:pt x="2153" y="1556"/>
                  </a:lnTo>
                  <a:lnTo>
                    <a:pt x="2157" y="1563"/>
                  </a:lnTo>
                  <a:lnTo>
                    <a:pt x="2158" y="1565"/>
                  </a:lnTo>
                  <a:lnTo>
                    <a:pt x="2160" y="1567"/>
                  </a:lnTo>
                  <a:lnTo>
                    <a:pt x="2162" y="1565"/>
                  </a:lnTo>
                  <a:lnTo>
                    <a:pt x="2162" y="1565"/>
                  </a:lnTo>
                  <a:lnTo>
                    <a:pt x="2162" y="1565"/>
                  </a:lnTo>
                  <a:lnTo>
                    <a:pt x="2164" y="1567"/>
                  </a:lnTo>
                  <a:lnTo>
                    <a:pt x="2166" y="1569"/>
                  </a:lnTo>
                  <a:lnTo>
                    <a:pt x="2189" y="1563"/>
                  </a:lnTo>
                  <a:lnTo>
                    <a:pt x="2193" y="1556"/>
                  </a:lnTo>
                  <a:lnTo>
                    <a:pt x="2204" y="1554"/>
                  </a:lnTo>
                  <a:lnTo>
                    <a:pt x="2218" y="1556"/>
                  </a:lnTo>
                  <a:lnTo>
                    <a:pt x="2235" y="1560"/>
                  </a:lnTo>
                  <a:lnTo>
                    <a:pt x="2249" y="1563"/>
                  </a:lnTo>
                  <a:lnTo>
                    <a:pt x="2260" y="1563"/>
                  </a:lnTo>
                  <a:lnTo>
                    <a:pt x="2262" y="1569"/>
                  </a:lnTo>
                  <a:lnTo>
                    <a:pt x="2264" y="1574"/>
                  </a:lnTo>
                  <a:lnTo>
                    <a:pt x="2264" y="1580"/>
                  </a:lnTo>
                  <a:lnTo>
                    <a:pt x="2264" y="1585"/>
                  </a:lnTo>
                  <a:lnTo>
                    <a:pt x="2266" y="1592"/>
                  </a:lnTo>
                  <a:lnTo>
                    <a:pt x="2277" y="1596"/>
                  </a:lnTo>
                  <a:lnTo>
                    <a:pt x="2277" y="1600"/>
                  </a:lnTo>
                  <a:lnTo>
                    <a:pt x="2280" y="1600"/>
                  </a:lnTo>
                  <a:lnTo>
                    <a:pt x="2280" y="1596"/>
                  </a:lnTo>
                  <a:lnTo>
                    <a:pt x="2288" y="1596"/>
                  </a:lnTo>
                  <a:lnTo>
                    <a:pt x="2293" y="1596"/>
                  </a:lnTo>
                  <a:lnTo>
                    <a:pt x="2298" y="1598"/>
                  </a:lnTo>
                  <a:lnTo>
                    <a:pt x="2304" y="1600"/>
                  </a:lnTo>
                  <a:lnTo>
                    <a:pt x="2309" y="1600"/>
                  </a:lnTo>
                  <a:lnTo>
                    <a:pt x="2317" y="1616"/>
                  </a:lnTo>
                  <a:lnTo>
                    <a:pt x="2326" y="1620"/>
                  </a:lnTo>
                  <a:lnTo>
                    <a:pt x="2326" y="1629"/>
                  </a:lnTo>
                  <a:lnTo>
                    <a:pt x="2333" y="1632"/>
                  </a:lnTo>
                  <a:lnTo>
                    <a:pt x="2333" y="1660"/>
                  </a:lnTo>
                  <a:lnTo>
                    <a:pt x="2329" y="1660"/>
                  </a:lnTo>
                  <a:lnTo>
                    <a:pt x="2333" y="1669"/>
                  </a:lnTo>
                  <a:lnTo>
                    <a:pt x="2337" y="1670"/>
                  </a:lnTo>
                  <a:lnTo>
                    <a:pt x="2342" y="1674"/>
                  </a:lnTo>
                  <a:lnTo>
                    <a:pt x="2346" y="1676"/>
                  </a:lnTo>
                  <a:lnTo>
                    <a:pt x="2349" y="1678"/>
                  </a:lnTo>
                  <a:lnTo>
                    <a:pt x="2355" y="1680"/>
                  </a:lnTo>
                  <a:lnTo>
                    <a:pt x="2360" y="1680"/>
                  </a:lnTo>
                  <a:lnTo>
                    <a:pt x="2360" y="1700"/>
                  </a:lnTo>
                  <a:lnTo>
                    <a:pt x="2360" y="1701"/>
                  </a:lnTo>
                  <a:lnTo>
                    <a:pt x="2360" y="1703"/>
                  </a:lnTo>
                  <a:lnTo>
                    <a:pt x="2358" y="1701"/>
                  </a:lnTo>
                  <a:lnTo>
                    <a:pt x="2358" y="1701"/>
                  </a:lnTo>
                  <a:lnTo>
                    <a:pt x="2357" y="1701"/>
                  </a:lnTo>
                  <a:lnTo>
                    <a:pt x="2357" y="1703"/>
                  </a:lnTo>
                  <a:lnTo>
                    <a:pt x="2360" y="1703"/>
                  </a:lnTo>
                  <a:lnTo>
                    <a:pt x="2360" y="1729"/>
                  </a:lnTo>
                  <a:lnTo>
                    <a:pt x="2326" y="1720"/>
                  </a:lnTo>
                  <a:lnTo>
                    <a:pt x="2320" y="1729"/>
                  </a:lnTo>
                  <a:lnTo>
                    <a:pt x="2306" y="1729"/>
                  </a:lnTo>
                  <a:lnTo>
                    <a:pt x="2297" y="1732"/>
                  </a:lnTo>
                  <a:lnTo>
                    <a:pt x="2284" y="1736"/>
                  </a:lnTo>
                  <a:lnTo>
                    <a:pt x="2271" y="1738"/>
                  </a:lnTo>
                  <a:lnTo>
                    <a:pt x="2257" y="1736"/>
                  </a:lnTo>
                  <a:lnTo>
                    <a:pt x="2253" y="1729"/>
                  </a:lnTo>
                  <a:lnTo>
                    <a:pt x="2249" y="1729"/>
                  </a:lnTo>
                  <a:lnTo>
                    <a:pt x="2249" y="1732"/>
                  </a:lnTo>
                  <a:lnTo>
                    <a:pt x="2226" y="1732"/>
                  </a:lnTo>
                  <a:lnTo>
                    <a:pt x="2226" y="1729"/>
                  </a:lnTo>
                  <a:lnTo>
                    <a:pt x="2209" y="1729"/>
                  </a:lnTo>
                  <a:lnTo>
                    <a:pt x="2209" y="1732"/>
                  </a:lnTo>
                  <a:lnTo>
                    <a:pt x="2166" y="1729"/>
                  </a:lnTo>
                  <a:lnTo>
                    <a:pt x="2166" y="1732"/>
                  </a:lnTo>
                  <a:lnTo>
                    <a:pt x="2173" y="1732"/>
                  </a:lnTo>
                  <a:lnTo>
                    <a:pt x="2182" y="1736"/>
                  </a:lnTo>
                  <a:lnTo>
                    <a:pt x="2193" y="1738"/>
                  </a:lnTo>
                  <a:lnTo>
                    <a:pt x="2206" y="1740"/>
                  </a:lnTo>
                  <a:lnTo>
                    <a:pt x="2206" y="1745"/>
                  </a:lnTo>
                  <a:lnTo>
                    <a:pt x="2220" y="1745"/>
                  </a:lnTo>
                  <a:lnTo>
                    <a:pt x="2278" y="1761"/>
                  </a:lnTo>
                  <a:lnTo>
                    <a:pt x="2337" y="1776"/>
                  </a:lnTo>
                  <a:lnTo>
                    <a:pt x="2344" y="1787"/>
                  </a:lnTo>
                  <a:lnTo>
                    <a:pt x="2349" y="1796"/>
                  </a:lnTo>
                  <a:lnTo>
                    <a:pt x="2355" y="1809"/>
                  </a:lnTo>
                  <a:lnTo>
                    <a:pt x="2357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5"/>
                  </a:lnTo>
                  <a:lnTo>
                    <a:pt x="2355" y="1827"/>
                  </a:lnTo>
                  <a:lnTo>
                    <a:pt x="2353" y="1829"/>
                  </a:lnTo>
                  <a:lnTo>
                    <a:pt x="2317" y="1829"/>
                  </a:lnTo>
                  <a:lnTo>
                    <a:pt x="2306" y="1843"/>
                  </a:lnTo>
                  <a:lnTo>
                    <a:pt x="2260" y="1843"/>
                  </a:lnTo>
                  <a:lnTo>
                    <a:pt x="2248" y="1847"/>
                  </a:lnTo>
                  <a:lnTo>
                    <a:pt x="2229" y="1849"/>
                  </a:lnTo>
                  <a:lnTo>
                    <a:pt x="2209" y="1850"/>
                  </a:lnTo>
                  <a:lnTo>
                    <a:pt x="2193" y="1849"/>
                  </a:lnTo>
                  <a:lnTo>
                    <a:pt x="2193" y="1843"/>
                  </a:lnTo>
                  <a:lnTo>
                    <a:pt x="2186" y="1843"/>
                  </a:lnTo>
                  <a:lnTo>
                    <a:pt x="2186" y="1840"/>
                  </a:lnTo>
                  <a:lnTo>
                    <a:pt x="2173" y="1840"/>
                  </a:lnTo>
                  <a:lnTo>
                    <a:pt x="2173" y="1836"/>
                  </a:lnTo>
                  <a:lnTo>
                    <a:pt x="2168" y="1836"/>
                  </a:lnTo>
                  <a:lnTo>
                    <a:pt x="2162" y="1838"/>
                  </a:lnTo>
                  <a:lnTo>
                    <a:pt x="2157" y="1840"/>
                  </a:lnTo>
                  <a:lnTo>
                    <a:pt x="2153" y="1841"/>
                  </a:lnTo>
                  <a:lnTo>
                    <a:pt x="2149" y="1843"/>
                  </a:lnTo>
                  <a:lnTo>
                    <a:pt x="2149" y="1849"/>
                  </a:lnTo>
                  <a:lnTo>
                    <a:pt x="2069" y="1849"/>
                  </a:lnTo>
                  <a:lnTo>
                    <a:pt x="2069" y="1843"/>
                  </a:lnTo>
                  <a:lnTo>
                    <a:pt x="2053" y="1840"/>
                  </a:lnTo>
                  <a:lnTo>
                    <a:pt x="2051" y="1836"/>
                  </a:lnTo>
                  <a:lnTo>
                    <a:pt x="2049" y="1830"/>
                  </a:lnTo>
                  <a:lnTo>
                    <a:pt x="2049" y="1823"/>
                  </a:lnTo>
                  <a:lnTo>
                    <a:pt x="2049" y="1816"/>
                  </a:lnTo>
                  <a:lnTo>
                    <a:pt x="2053" y="1816"/>
                  </a:lnTo>
                  <a:lnTo>
                    <a:pt x="2053" y="1805"/>
                  </a:lnTo>
                  <a:lnTo>
                    <a:pt x="2046" y="1805"/>
                  </a:lnTo>
                  <a:lnTo>
                    <a:pt x="2044" y="1803"/>
                  </a:lnTo>
                  <a:lnTo>
                    <a:pt x="2044" y="1801"/>
                  </a:lnTo>
                  <a:lnTo>
                    <a:pt x="2042" y="1800"/>
                  </a:lnTo>
                  <a:lnTo>
                    <a:pt x="2042" y="1798"/>
                  </a:lnTo>
                  <a:lnTo>
                    <a:pt x="2040" y="1796"/>
                  </a:lnTo>
                  <a:lnTo>
                    <a:pt x="2037" y="1796"/>
                  </a:lnTo>
                  <a:lnTo>
                    <a:pt x="2037" y="1800"/>
                  </a:lnTo>
                  <a:lnTo>
                    <a:pt x="2029" y="1800"/>
                  </a:lnTo>
                  <a:lnTo>
                    <a:pt x="2029" y="1805"/>
                  </a:lnTo>
                  <a:lnTo>
                    <a:pt x="1993" y="1805"/>
                  </a:lnTo>
                  <a:lnTo>
                    <a:pt x="1993" y="1800"/>
                  </a:lnTo>
                  <a:lnTo>
                    <a:pt x="1986" y="1800"/>
                  </a:lnTo>
                  <a:lnTo>
                    <a:pt x="1986" y="1796"/>
                  </a:lnTo>
                  <a:lnTo>
                    <a:pt x="1973" y="1796"/>
                  </a:lnTo>
                  <a:lnTo>
                    <a:pt x="1969" y="1789"/>
                  </a:lnTo>
                  <a:lnTo>
                    <a:pt x="1953" y="1783"/>
                  </a:lnTo>
                  <a:lnTo>
                    <a:pt x="1940" y="1769"/>
                  </a:lnTo>
                  <a:lnTo>
                    <a:pt x="1920" y="1763"/>
                  </a:lnTo>
                  <a:lnTo>
                    <a:pt x="1920" y="1760"/>
                  </a:lnTo>
                  <a:lnTo>
                    <a:pt x="1886" y="1763"/>
                  </a:lnTo>
                  <a:lnTo>
                    <a:pt x="1886" y="1769"/>
                  </a:lnTo>
                  <a:lnTo>
                    <a:pt x="1893" y="1769"/>
                  </a:lnTo>
                  <a:lnTo>
                    <a:pt x="1895" y="1774"/>
                  </a:lnTo>
                  <a:lnTo>
                    <a:pt x="1895" y="1778"/>
                  </a:lnTo>
                  <a:lnTo>
                    <a:pt x="1897" y="1783"/>
                  </a:lnTo>
                  <a:lnTo>
                    <a:pt x="1897" y="1789"/>
                  </a:lnTo>
                  <a:lnTo>
                    <a:pt x="1897" y="1796"/>
                  </a:lnTo>
                  <a:lnTo>
                    <a:pt x="1884" y="1798"/>
                  </a:lnTo>
                  <a:lnTo>
                    <a:pt x="1875" y="1800"/>
                  </a:lnTo>
                  <a:lnTo>
                    <a:pt x="1864" y="1800"/>
                  </a:lnTo>
                  <a:lnTo>
                    <a:pt x="1853" y="1796"/>
                  </a:lnTo>
                  <a:lnTo>
                    <a:pt x="1853" y="1800"/>
                  </a:lnTo>
                  <a:lnTo>
                    <a:pt x="1849" y="1800"/>
                  </a:lnTo>
                  <a:lnTo>
                    <a:pt x="1849" y="1825"/>
                  </a:lnTo>
                  <a:lnTo>
                    <a:pt x="1840" y="1829"/>
                  </a:lnTo>
                  <a:lnTo>
                    <a:pt x="1833" y="1838"/>
                  </a:lnTo>
                  <a:lnTo>
                    <a:pt x="1828" y="1843"/>
                  </a:lnTo>
                  <a:lnTo>
                    <a:pt x="1820" y="1847"/>
                  </a:lnTo>
                  <a:lnTo>
                    <a:pt x="1809" y="1849"/>
                  </a:lnTo>
                  <a:lnTo>
                    <a:pt x="1793" y="1849"/>
                  </a:lnTo>
                  <a:lnTo>
                    <a:pt x="1784" y="1852"/>
                  </a:lnTo>
                  <a:lnTo>
                    <a:pt x="1771" y="1850"/>
                  </a:lnTo>
                  <a:lnTo>
                    <a:pt x="1758" y="1847"/>
                  </a:lnTo>
                  <a:lnTo>
                    <a:pt x="1749" y="1843"/>
                  </a:lnTo>
                  <a:lnTo>
                    <a:pt x="1740" y="1820"/>
                  </a:lnTo>
                  <a:lnTo>
                    <a:pt x="1737" y="1820"/>
                  </a:lnTo>
                  <a:lnTo>
                    <a:pt x="1746" y="1769"/>
                  </a:lnTo>
                  <a:lnTo>
                    <a:pt x="1749" y="1769"/>
                  </a:lnTo>
                  <a:lnTo>
                    <a:pt x="1749" y="1740"/>
                  </a:lnTo>
                  <a:lnTo>
                    <a:pt x="1778" y="1736"/>
                  </a:lnTo>
                  <a:lnTo>
                    <a:pt x="1802" y="1730"/>
                  </a:lnTo>
                  <a:lnTo>
                    <a:pt x="1826" y="1720"/>
                  </a:lnTo>
                  <a:lnTo>
                    <a:pt x="1826" y="1716"/>
                  </a:lnTo>
                  <a:lnTo>
                    <a:pt x="1840" y="1703"/>
                  </a:lnTo>
                  <a:lnTo>
                    <a:pt x="1840" y="1696"/>
                  </a:lnTo>
                  <a:lnTo>
                    <a:pt x="1846" y="1696"/>
                  </a:lnTo>
                  <a:lnTo>
                    <a:pt x="1855" y="1685"/>
                  </a:lnTo>
                  <a:lnTo>
                    <a:pt x="1866" y="1678"/>
                  </a:lnTo>
                  <a:lnTo>
                    <a:pt x="1880" y="1672"/>
                  </a:lnTo>
                  <a:lnTo>
                    <a:pt x="1880" y="1665"/>
                  </a:lnTo>
                  <a:lnTo>
                    <a:pt x="1873" y="1660"/>
                  </a:lnTo>
                  <a:lnTo>
                    <a:pt x="1860" y="1654"/>
                  </a:lnTo>
                  <a:lnTo>
                    <a:pt x="1846" y="1647"/>
                  </a:lnTo>
                  <a:lnTo>
                    <a:pt x="1835" y="1641"/>
                  </a:lnTo>
                  <a:lnTo>
                    <a:pt x="1829" y="1636"/>
                  </a:lnTo>
                  <a:lnTo>
                    <a:pt x="1829" y="1600"/>
                  </a:lnTo>
                  <a:lnTo>
                    <a:pt x="1833" y="1600"/>
                  </a:lnTo>
                  <a:lnTo>
                    <a:pt x="1840" y="1563"/>
                  </a:lnTo>
                  <a:lnTo>
                    <a:pt x="1846" y="1563"/>
                  </a:lnTo>
                  <a:lnTo>
                    <a:pt x="1846" y="1540"/>
                  </a:lnTo>
                  <a:lnTo>
                    <a:pt x="1846" y="1538"/>
                  </a:lnTo>
                  <a:lnTo>
                    <a:pt x="1846" y="1538"/>
                  </a:lnTo>
                  <a:lnTo>
                    <a:pt x="1848" y="1538"/>
                  </a:lnTo>
                  <a:lnTo>
                    <a:pt x="1848" y="1538"/>
                  </a:lnTo>
                  <a:lnTo>
                    <a:pt x="1849" y="1538"/>
                  </a:lnTo>
                  <a:lnTo>
                    <a:pt x="1849" y="1536"/>
                  </a:lnTo>
                  <a:lnTo>
                    <a:pt x="1846" y="1536"/>
                  </a:lnTo>
                  <a:lnTo>
                    <a:pt x="1846" y="1512"/>
                  </a:lnTo>
                  <a:lnTo>
                    <a:pt x="1849" y="1512"/>
                  </a:lnTo>
                  <a:lnTo>
                    <a:pt x="1849" y="1496"/>
                  </a:lnTo>
                  <a:lnTo>
                    <a:pt x="1826" y="1476"/>
                  </a:lnTo>
                  <a:lnTo>
                    <a:pt x="1826" y="1469"/>
                  </a:lnTo>
                  <a:lnTo>
                    <a:pt x="1813" y="1465"/>
                  </a:lnTo>
                  <a:lnTo>
                    <a:pt x="1809" y="1452"/>
                  </a:lnTo>
                  <a:lnTo>
                    <a:pt x="1793" y="1440"/>
                  </a:lnTo>
                  <a:lnTo>
                    <a:pt x="1786" y="1423"/>
                  </a:lnTo>
                  <a:lnTo>
                    <a:pt x="1766" y="1423"/>
                  </a:lnTo>
                  <a:lnTo>
                    <a:pt x="1766" y="1420"/>
                  </a:lnTo>
                  <a:lnTo>
                    <a:pt x="1760" y="1420"/>
                  </a:lnTo>
                  <a:lnTo>
                    <a:pt x="1755" y="1418"/>
                  </a:lnTo>
                  <a:lnTo>
                    <a:pt x="1749" y="1418"/>
                  </a:lnTo>
                  <a:lnTo>
                    <a:pt x="1746" y="1416"/>
                  </a:lnTo>
                  <a:lnTo>
                    <a:pt x="1742" y="1412"/>
                  </a:lnTo>
                  <a:lnTo>
                    <a:pt x="1742" y="1410"/>
                  </a:lnTo>
                  <a:lnTo>
                    <a:pt x="1740" y="1409"/>
                  </a:lnTo>
                  <a:lnTo>
                    <a:pt x="1738" y="1405"/>
                  </a:lnTo>
                  <a:lnTo>
                    <a:pt x="1737" y="1400"/>
                  </a:lnTo>
                  <a:lnTo>
                    <a:pt x="1720" y="1403"/>
                  </a:lnTo>
                  <a:lnTo>
                    <a:pt x="1700" y="1405"/>
                  </a:lnTo>
                  <a:lnTo>
                    <a:pt x="1693" y="1380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91" y="1381"/>
                  </a:lnTo>
                  <a:lnTo>
                    <a:pt x="1689" y="1383"/>
                  </a:lnTo>
                  <a:lnTo>
                    <a:pt x="1689" y="1385"/>
                  </a:lnTo>
                  <a:lnTo>
                    <a:pt x="1680" y="1392"/>
                  </a:lnTo>
                  <a:lnTo>
                    <a:pt x="1675" y="1403"/>
                  </a:lnTo>
                  <a:lnTo>
                    <a:pt x="1669" y="1412"/>
                  </a:lnTo>
                  <a:lnTo>
                    <a:pt x="1662" y="1420"/>
                  </a:lnTo>
                  <a:lnTo>
                    <a:pt x="1651" y="1425"/>
                  </a:lnTo>
                  <a:lnTo>
                    <a:pt x="1637" y="1429"/>
                  </a:lnTo>
                  <a:lnTo>
                    <a:pt x="1635" y="1418"/>
                  </a:lnTo>
                  <a:lnTo>
                    <a:pt x="1631" y="1405"/>
                  </a:lnTo>
                  <a:lnTo>
                    <a:pt x="1633" y="1392"/>
                  </a:lnTo>
                  <a:lnTo>
                    <a:pt x="1637" y="1392"/>
                  </a:lnTo>
                  <a:lnTo>
                    <a:pt x="1638" y="1389"/>
                  </a:lnTo>
                  <a:lnTo>
                    <a:pt x="1640" y="1387"/>
                  </a:lnTo>
                  <a:lnTo>
                    <a:pt x="1642" y="1383"/>
                  </a:lnTo>
                  <a:lnTo>
                    <a:pt x="1644" y="1381"/>
                  </a:lnTo>
                  <a:lnTo>
                    <a:pt x="1646" y="1376"/>
                  </a:lnTo>
                  <a:lnTo>
                    <a:pt x="1642" y="1374"/>
                  </a:lnTo>
                  <a:lnTo>
                    <a:pt x="1638" y="1370"/>
                  </a:lnTo>
                  <a:lnTo>
                    <a:pt x="1637" y="1369"/>
                  </a:lnTo>
                  <a:lnTo>
                    <a:pt x="1629" y="1369"/>
                  </a:lnTo>
                  <a:lnTo>
                    <a:pt x="1629" y="1363"/>
                  </a:lnTo>
                  <a:lnTo>
                    <a:pt x="1613" y="1363"/>
                  </a:lnTo>
                  <a:lnTo>
                    <a:pt x="1613" y="1360"/>
                  </a:lnTo>
                  <a:lnTo>
                    <a:pt x="1606" y="1360"/>
                  </a:lnTo>
                  <a:lnTo>
                    <a:pt x="1606" y="1356"/>
                  </a:lnTo>
                  <a:lnTo>
                    <a:pt x="1589" y="1356"/>
                  </a:lnTo>
                  <a:lnTo>
                    <a:pt x="1589" y="1352"/>
                  </a:lnTo>
                  <a:lnTo>
                    <a:pt x="1586" y="1352"/>
                  </a:lnTo>
                  <a:lnTo>
                    <a:pt x="1586" y="1340"/>
                  </a:lnTo>
                  <a:lnTo>
                    <a:pt x="1557" y="1340"/>
                  </a:lnTo>
                  <a:lnTo>
                    <a:pt x="1557" y="1332"/>
                  </a:lnTo>
                  <a:lnTo>
                    <a:pt x="1553" y="1332"/>
                  </a:lnTo>
                  <a:lnTo>
                    <a:pt x="1553" y="1325"/>
                  </a:lnTo>
                  <a:lnTo>
                    <a:pt x="1546" y="1320"/>
                  </a:lnTo>
                  <a:lnTo>
                    <a:pt x="1540" y="1309"/>
                  </a:lnTo>
                  <a:lnTo>
                    <a:pt x="1497" y="1309"/>
                  </a:lnTo>
                  <a:lnTo>
                    <a:pt x="1497" y="1312"/>
                  </a:lnTo>
                  <a:lnTo>
                    <a:pt x="1513" y="1312"/>
                  </a:lnTo>
                  <a:lnTo>
                    <a:pt x="1517" y="1352"/>
                  </a:lnTo>
                  <a:lnTo>
                    <a:pt x="1513" y="1352"/>
                  </a:lnTo>
                  <a:lnTo>
                    <a:pt x="1513" y="1360"/>
                  </a:lnTo>
                  <a:lnTo>
                    <a:pt x="1506" y="1363"/>
                  </a:lnTo>
                  <a:lnTo>
                    <a:pt x="1506" y="1367"/>
                  </a:lnTo>
                  <a:lnTo>
                    <a:pt x="1508" y="1369"/>
                  </a:lnTo>
                  <a:lnTo>
                    <a:pt x="1509" y="1370"/>
                  </a:lnTo>
                  <a:lnTo>
                    <a:pt x="1511" y="1372"/>
                  </a:lnTo>
                  <a:lnTo>
                    <a:pt x="1513" y="1372"/>
                  </a:lnTo>
                  <a:lnTo>
                    <a:pt x="1513" y="1396"/>
                  </a:lnTo>
                  <a:lnTo>
                    <a:pt x="1498" y="1400"/>
                  </a:lnTo>
                  <a:lnTo>
                    <a:pt x="1480" y="1400"/>
                  </a:lnTo>
                  <a:lnTo>
                    <a:pt x="1480" y="1372"/>
                  </a:lnTo>
                  <a:lnTo>
                    <a:pt x="1493" y="1372"/>
                  </a:lnTo>
                  <a:lnTo>
                    <a:pt x="1493" y="1369"/>
                  </a:lnTo>
                  <a:lnTo>
                    <a:pt x="1440" y="1363"/>
                  </a:lnTo>
                  <a:lnTo>
                    <a:pt x="1440" y="1389"/>
                  </a:lnTo>
                  <a:lnTo>
                    <a:pt x="1437" y="1389"/>
                  </a:lnTo>
                  <a:lnTo>
                    <a:pt x="1433" y="1390"/>
                  </a:lnTo>
                  <a:lnTo>
                    <a:pt x="1431" y="1392"/>
                  </a:lnTo>
                  <a:lnTo>
                    <a:pt x="1428" y="1394"/>
                  </a:lnTo>
                  <a:lnTo>
                    <a:pt x="1426" y="1396"/>
                  </a:lnTo>
                  <a:lnTo>
                    <a:pt x="1426" y="1400"/>
                  </a:lnTo>
                  <a:lnTo>
                    <a:pt x="1413" y="1401"/>
                  </a:lnTo>
                  <a:lnTo>
                    <a:pt x="1398" y="1400"/>
                  </a:lnTo>
                  <a:lnTo>
                    <a:pt x="1384" y="1398"/>
                  </a:lnTo>
                  <a:lnTo>
                    <a:pt x="1369" y="1400"/>
                  </a:lnTo>
                  <a:lnTo>
                    <a:pt x="1369" y="1405"/>
                  </a:lnTo>
                  <a:lnTo>
                    <a:pt x="1360" y="1405"/>
                  </a:lnTo>
                  <a:lnTo>
                    <a:pt x="1360" y="1409"/>
                  </a:lnTo>
                  <a:lnTo>
                    <a:pt x="1353" y="1410"/>
                  </a:lnTo>
                  <a:lnTo>
                    <a:pt x="1338" y="1414"/>
                  </a:lnTo>
                  <a:lnTo>
                    <a:pt x="1320" y="1416"/>
                  </a:lnTo>
                  <a:lnTo>
                    <a:pt x="1302" y="1420"/>
                  </a:lnTo>
                  <a:lnTo>
                    <a:pt x="1286" y="1421"/>
                  </a:lnTo>
                  <a:lnTo>
                    <a:pt x="1277" y="1420"/>
                  </a:lnTo>
                  <a:lnTo>
                    <a:pt x="1277" y="1416"/>
                  </a:lnTo>
                  <a:lnTo>
                    <a:pt x="1269" y="1416"/>
                  </a:lnTo>
                  <a:lnTo>
                    <a:pt x="1260" y="1405"/>
                  </a:lnTo>
                  <a:lnTo>
                    <a:pt x="1253" y="1405"/>
                  </a:lnTo>
                  <a:lnTo>
                    <a:pt x="1253" y="1400"/>
                  </a:lnTo>
                  <a:lnTo>
                    <a:pt x="1229" y="1405"/>
                  </a:lnTo>
                  <a:lnTo>
                    <a:pt x="1229" y="1409"/>
                  </a:lnTo>
                  <a:lnTo>
                    <a:pt x="1197" y="1409"/>
                  </a:lnTo>
                  <a:lnTo>
                    <a:pt x="1186" y="1392"/>
                  </a:lnTo>
                  <a:lnTo>
                    <a:pt x="1177" y="1392"/>
                  </a:lnTo>
                  <a:lnTo>
                    <a:pt x="1169" y="1380"/>
                  </a:lnTo>
                  <a:lnTo>
                    <a:pt x="1157" y="1376"/>
                  </a:lnTo>
                  <a:lnTo>
                    <a:pt x="1157" y="1343"/>
                  </a:lnTo>
                  <a:lnTo>
                    <a:pt x="1200" y="1343"/>
                  </a:lnTo>
                  <a:lnTo>
                    <a:pt x="1206" y="1336"/>
                  </a:lnTo>
                  <a:lnTo>
                    <a:pt x="1200" y="1334"/>
                  </a:lnTo>
                  <a:lnTo>
                    <a:pt x="1197" y="1330"/>
                  </a:lnTo>
                  <a:lnTo>
                    <a:pt x="1195" y="1327"/>
                  </a:lnTo>
                  <a:lnTo>
                    <a:pt x="1191" y="1325"/>
                  </a:lnTo>
                  <a:lnTo>
                    <a:pt x="1188" y="1323"/>
                  </a:lnTo>
                  <a:lnTo>
                    <a:pt x="1184" y="1321"/>
                  </a:lnTo>
                  <a:lnTo>
                    <a:pt x="1177" y="1320"/>
                  </a:lnTo>
                  <a:lnTo>
                    <a:pt x="1168" y="1323"/>
                  </a:lnTo>
                  <a:lnTo>
                    <a:pt x="1153" y="1325"/>
                  </a:lnTo>
                  <a:lnTo>
                    <a:pt x="1138" y="1325"/>
                  </a:lnTo>
                  <a:lnTo>
                    <a:pt x="1126" y="1325"/>
                  </a:lnTo>
                  <a:lnTo>
                    <a:pt x="1120" y="1309"/>
                  </a:lnTo>
                  <a:lnTo>
                    <a:pt x="1117" y="1309"/>
                  </a:lnTo>
                  <a:lnTo>
                    <a:pt x="1113" y="1240"/>
                  </a:lnTo>
                  <a:lnTo>
                    <a:pt x="1109" y="1240"/>
                  </a:lnTo>
                  <a:lnTo>
                    <a:pt x="1109" y="1232"/>
                  </a:lnTo>
                  <a:lnTo>
                    <a:pt x="1106" y="1232"/>
                  </a:lnTo>
                  <a:lnTo>
                    <a:pt x="1106" y="1180"/>
                  </a:lnTo>
                  <a:lnTo>
                    <a:pt x="1109" y="1180"/>
                  </a:lnTo>
                  <a:lnTo>
                    <a:pt x="1113" y="1120"/>
                  </a:lnTo>
                  <a:lnTo>
                    <a:pt x="1117" y="1120"/>
                  </a:lnTo>
                  <a:lnTo>
                    <a:pt x="1117" y="1109"/>
                  </a:lnTo>
                  <a:lnTo>
                    <a:pt x="1120" y="1109"/>
                  </a:lnTo>
                  <a:lnTo>
                    <a:pt x="1120" y="1096"/>
                  </a:lnTo>
                  <a:lnTo>
                    <a:pt x="1126" y="1096"/>
                  </a:lnTo>
                  <a:lnTo>
                    <a:pt x="1126" y="1089"/>
                  </a:lnTo>
                  <a:lnTo>
                    <a:pt x="1129" y="1089"/>
                  </a:lnTo>
                  <a:lnTo>
                    <a:pt x="1129" y="1076"/>
                  </a:lnTo>
                  <a:lnTo>
                    <a:pt x="1160" y="1052"/>
                  </a:lnTo>
                  <a:lnTo>
                    <a:pt x="1160" y="1049"/>
                  </a:lnTo>
                  <a:lnTo>
                    <a:pt x="1186" y="1049"/>
                  </a:lnTo>
                  <a:lnTo>
                    <a:pt x="1186" y="1045"/>
                  </a:lnTo>
                  <a:lnTo>
                    <a:pt x="1213" y="1045"/>
                  </a:lnTo>
                  <a:lnTo>
                    <a:pt x="1215" y="1063"/>
                  </a:lnTo>
                  <a:lnTo>
                    <a:pt x="1215" y="1078"/>
                  </a:lnTo>
                  <a:lnTo>
                    <a:pt x="1209" y="1096"/>
                  </a:lnTo>
                  <a:lnTo>
                    <a:pt x="1206" y="1096"/>
                  </a:lnTo>
                  <a:lnTo>
                    <a:pt x="1200" y="1129"/>
                  </a:lnTo>
                  <a:lnTo>
                    <a:pt x="1198" y="1138"/>
                  </a:lnTo>
                  <a:lnTo>
                    <a:pt x="1197" y="1150"/>
                  </a:lnTo>
                  <a:lnTo>
                    <a:pt x="1197" y="1165"/>
                  </a:lnTo>
                  <a:lnTo>
                    <a:pt x="1200" y="1165"/>
                  </a:lnTo>
                  <a:lnTo>
                    <a:pt x="1200" y="1172"/>
                  </a:lnTo>
                  <a:lnTo>
                    <a:pt x="1220" y="1189"/>
                  </a:lnTo>
                  <a:lnTo>
                    <a:pt x="1220" y="1212"/>
                  </a:lnTo>
                  <a:lnTo>
                    <a:pt x="1226" y="1212"/>
                  </a:lnTo>
                  <a:lnTo>
                    <a:pt x="1229" y="1225"/>
                  </a:lnTo>
                  <a:lnTo>
                    <a:pt x="1229" y="1232"/>
                  </a:lnTo>
                  <a:lnTo>
                    <a:pt x="1233" y="1238"/>
                  </a:lnTo>
                  <a:lnTo>
                    <a:pt x="1238" y="1241"/>
                  </a:lnTo>
                  <a:lnTo>
                    <a:pt x="1249" y="1249"/>
                  </a:lnTo>
                  <a:lnTo>
                    <a:pt x="1244" y="1240"/>
                  </a:lnTo>
                  <a:lnTo>
                    <a:pt x="1240" y="1234"/>
                  </a:lnTo>
                  <a:lnTo>
                    <a:pt x="1238" y="1225"/>
                  </a:lnTo>
                  <a:lnTo>
                    <a:pt x="1237" y="1212"/>
                  </a:lnTo>
                  <a:lnTo>
                    <a:pt x="1240" y="1212"/>
                  </a:lnTo>
                  <a:lnTo>
                    <a:pt x="1240" y="1196"/>
                  </a:lnTo>
                  <a:lnTo>
                    <a:pt x="1242" y="1196"/>
                  </a:lnTo>
                  <a:lnTo>
                    <a:pt x="1244" y="1194"/>
                  </a:lnTo>
                  <a:lnTo>
                    <a:pt x="1248" y="1190"/>
                  </a:lnTo>
                  <a:lnTo>
                    <a:pt x="1249" y="1189"/>
                  </a:lnTo>
                  <a:lnTo>
                    <a:pt x="1237" y="1183"/>
                  </a:lnTo>
                  <a:lnTo>
                    <a:pt x="1228" y="1174"/>
                  </a:lnTo>
                  <a:lnTo>
                    <a:pt x="1222" y="1160"/>
                  </a:lnTo>
                  <a:lnTo>
                    <a:pt x="1218" y="1145"/>
                  </a:lnTo>
                  <a:lnTo>
                    <a:pt x="1217" y="1129"/>
                  </a:lnTo>
                  <a:lnTo>
                    <a:pt x="1237" y="1125"/>
                  </a:lnTo>
                  <a:lnTo>
                    <a:pt x="1237" y="1109"/>
                  </a:lnTo>
                  <a:lnTo>
                    <a:pt x="1229" y="1109"/>
                  </a:lnTo>
                  <a:lnTo>
                    <a:pt x="1231" y="1092"/>
                  </a:lnTo>
                  <a:lnTo>
                    <a:pt x="1233" y="1081"/>
                  </a:lnTo>
                  <a:lnTo>
                    <a:pt x="1237" y="1069"/>
                  </a:lnTo>
                  <a:lnTo>
                    <a:pt x="1260" y="1069"/>
                  </a:lnTo>
                  <a:lnTo>
                    <a:pt x="1260" y="1036"/>
                  </a:lnTo>
                  <a:lnTo>
                    <a:pt x="1273" y="1029"/>
                  </a:lnTo>
                  <a:lnTo>
                    <a:pt x="1273" y="1025"/>
                  </a:lnTo>
                  <a:lnTo>
                    <a:pt x="1293" y="1018"/>
                  </a:lnTo>
                  <a:lnTo>
                    <a:pt x="1317" y="1016"/>
                  </a:lnTo>
                  <a:lnTo>
                    <a:pt x="1318" y="1020"/>
                  </a:lnTo>
                  <a:lnTo>
                    <a:pt x="1322" y="1021"/>
                  </a:lnTo>
                  <a:lnTo>
                    <a:pt x="1326" y="1025"/>
                  </a:lnTo>
                  <a:lnTo>
                    <a:pt x="1328" y="1027"/>
                  </a:lnTo>
                  <a:lnTo>
                    <a:pt x="1329" y="1029"/>
                  </a:lnTo>
                  <a:lnTo>
                    <a:pt x="1331" y="1032"/>
                  </a:lnTo>
                  <a:lnTo>
                    <a:pt x="1331" y="1036"/>
                  </a:lnTo>
                  <a:lnTo>
                    <a:pt x="1331" y="1040"/>
                  </a:lnTo>
                  <a:lnTo>
                    <a:pt x="1331" y="1041"/>
                  </a:lnTo>
                  <a:lnTo>
                    <a:pt x="1331" y="1045"/>
                  </a:lnTo>
                  <a:lnTo>
                    <a:pt x="1331" y="1047"/>
                  </a:lnTo>
                  <a:lnTo>
                    <a:pt x="1333" y="1050"/>
                  </a:lnTo>
                  <a:lnTo>
                    <a:pt x="1337" y="1052"/>
                  </a:lnTo>
                  <a:lnTo>
                    <a:pt x="1340" y="1056"/>
                  </a:lnTo>
                  <a:lnTo>
                    <a:pt x="1335" y="1034"/>
                  </a:lnTo>
                  <a:lnTo>
                    <a:pt x="1333" y="1009"/>
                  </a:lnTo>
                  <a:lnTo>
                    <a:pt x="1338" y="1007"/>
                  </a:lnTo>
                  <a:lnTo>
                    <a:pt x="1340" y="1005"/>
                  </a:lnTo>
                  <a:lnTo>
                    <a:pt x="1342" y="1003"/>
                  </a:lnTo>
                  <a:lnTo>
                    <a:pt x="1344" y="1001"/>
                  </a:lnTo>
                  <a:lnTo>
                    <a:pt x="1344" y="1001"/>
                  </a:lnTo>
                  <a:lnTo>
                    <a:pt x="1346" y="1000"/>
                  </a:lnTo>
                  <a:lnTo>
                    <a:pt x="1360" y="1000"/>
                  </a:lnTo>
                  <a:lnTo>
                    <a:pt x="1360" y="996"/>
                  </a:lnTo>
                  <a:lnTo>
                    <a:pt x="1373" y="996"/>
                  </a:lnTo>
                  <a:lnTo>
                    <a:pt x="1373" y="992"/>
                  </a:lnTo>
                  <a:lnTo>
                    <a:pt x="1386" y="992"/>
                  </a:lnTo>
                  <a:lnTo>
                    <a:pt x="1386" y="989"/>
                  </a:lnTo>
                  <a:close/>
                  <a:moveTo>
                    <a:pt x="686" y="949"/>
                  </a:moveTo>
                  <a:lnTo>
                    <a:pt x="688" y="965"/>
                  </a:lnTo>
                  <a:lnTo>
                    <a:pt x="689" y="985"/>
                  </a:lnTo>
                  <a:lnTo>
                    <a:pt x="684" y="985"/>
                  </a:lnTo>
                  <a:lnTo>
                    <a:pt x="678" y="987"/>
                  </a:lnTo>
                  <a:lnTo>
                    <a:pt x="673" y="989"/>
                  </a:lnTo>
                  <a:lnTo>
                    <a:pt x="666" y="989"/>
                  </a:lnTo>
                  <a:lnTo>
                    <a:pt x="662" y="972"/>
                  </a:lnTo>
                  <a:lnTo>
                    <a:pt x="660" y="952"/>
                  </a:lnTo>
                  <a:lnTo>
                    <a:pt x="666" y="950"/>
                  </a:lnTo>
                  <a:lnTo>
                    <a:pt x="671" y="949"/>
                  </a:lnTo>
                  <a:lnTo>
                    <a:pt x="677" y="949"/>
                  </a:lnTo>
                  <a:lnTo>
                    <a:pt x="686" y="949"/>
                  </a:lnTo>
                  <a:close/>
                  <a:moveTo>
                    <a:pt x="146" y="947"/>
                  </a:moveTo>
                  <a:lnTo>
                    <a:pt x="160" y="949"/>
                  </a:lnTo>
                  <a:lnTo>
                    <a:pt x="173" y="954"/>
                  </a:lnTo>
                  <a:lnTo>
                    <a:pt x="189" y="960"/>
                  </a:lnTo>
                  <a:lnTo>
                    <a:pt x="208" y="963"/>
                  </a:lnTo>
                  <a:lnTo>
                    <a:pt x="226" y="965"/>
                  </a:lnTo>
                  <a:lnTo>
                    <a:pt x="233" y="989"/>
                  </a:lnTo>
                  <a:lnTo>
                    <a:pt x="240" y="992"/>
                  </a:lnTo>
                  <a:lnTo>
                    <a:pt x="242" y="996"/>
                  </a:lnTo>
                  <a:lnTo>
                    <a:pt x="244" y="1000"/>
                  </a:lnTo>
                  <a:lnTo>
                    <a:pt x="246" y="1005"/>
                  </a:lnTo>
                  <a:lnTo>
                    <a:pt x="248" y="1009"/>
                  </a:lnTo>
                  <a:lnTo>
                    <a:pt x="249" y="1012"/>
                  </a:lnTo>
                  <a:lnTo>
                    <a:pt x="293" y="1009"/>
                  </a:lnTo>
                  <a:lnTo>
                    <a:pt x="297" y="1016"/>
                  </a:lnTo>
                  <a:lnTo>
                    <a:pt x="306" y="1016"/>
                  </a:lnTo>
                  <a:lnTo>
                    <a:pt x="306" y="1020"/>
                  </a:lnTo>
                  <a:lnTo>
                    <a:pt x="317" y="1025"/>
                  </a:lnTo>
                  <a:lnTo>
                    <a:pt x="322" y="1041"/>
                  </a:lnTo>
                  <a:lnTo>
                    <a:pt x="331" y="1060"/>
                  </a:lnTo>
                  <a:lnTo>
                    <a:pt x="340" y="1078"/>
                  </a:lnTo>
                  <a:lnTo>
                    <a:pt x="346" y="1098"/>
                  </a:lnTo>
                  <a:lnTo>
                    <a:pt x="346" y="1116"/>
                  </a:lnTo>
                  <a:lnTo>
                    <a:pt x="340" y="1116"/>
                  </a:lnTo>
                  <a:lnTo>
                    <a:pt x="340" y="1125"/>
                  </a:lnTo>
                  <a:lnTo>
                    <a:pt x="338" y="1125"/>
                  </a:lnTo>
                  <a:lnTo>
                    <a:pt x="335" y="1127"/>
                  </a:lnTo>
                  <a:lnTo>
                    <a:pt x="333" y="1129"/>
                  </a:lnTo>
                  <a:lnTo>
                    <a:pt x="329" y="1132"/>
                  </a:lnTo>
                  <a:lnTo>
                    <a:pt x="337" y="1132"/>
                  </a:lnTo>
                  <a:lnTo>
                    <a:pt x="346" y="1129"/>
                  </a:lnTo>
                  <a:lnTo>
                    <a:pt x="360" y="1127"/>
                  </a:lnTo>
                  <a:lnTo>
                    <a:pt x="373" y="1129"/>
                  </a:lnTo>
                  <a:lnTo>
                    <a:pt x="377" y="1149"/>
                  </a:lnTo>
                  <a:lnTo>
                    <a:pt x="377" y="1172"/>
                  </a:lnTo>
                  <a:lnTo>
                    <a:pt x="373" y="1192"/>
                  </a:lnTo>
                  <a:lnTo>
                    <a:pt x="377" y="1192"/>
                  </a:lnTo>
                  <a:lnTo>
                    <a:pt x="384" y="1181"/>
                  </a:lnTo>
                  <a:lnTo>
                    <a:pt x="391" y="1174"/>
                  </a:lnTo>
                  <a:lnTo>
                    <a:pt x="402" y="1169"/>
                  </a:lnTo>
                  <a:lnTo>
                    <a:pt x="417" y="1169"/>
                  </a:lnTo>
                  <a:lnTo>
                    <a:pt x="426" y="1178"/>
                  </a:lnTo>
                  <a:lnTo>
                    <a:pt x="435" y="1183"/>
                  </a:lnTo>
                  <a:lnTo>
                    <a:pt x="442" y="1190"/>
                  </a:lnTo>
                  <a:lnTo>
                    <a:pt x="448" y="1198"/>
                  </a:lnTo>
                  <a:lnTo>
                    <a:pt x="451" y="1210"/>
                  </a:lnTo>
                  <a:lnTo>
                    <a:pt x="453" y="1229"/>
                  </a:lnTo>
                  <a:lnTo>
                    <a:pt x="469" y="1225"/>
                  </a:lnTo>
                  <a:lnTo>
                    <a:pt x="489" y="1223"/>
                  </a:lnTo>
                  <a:lnTo>
                    <a:pt x="489" y="1223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1" y="1221"/>
                  </a:lnTo>
                  <a:lnTo>
                    <a:pt x="493" y="1220"/>
                  </a:lnTo>
                  <a:lnTo>
                    <a:pt x="493" y="1196"/>
                  </a:lnTo>
                  <a:lnTo>
                    <a:pt x="513" y="1196"/>
                  </a:lnTo>
                  <a:lnTo>
                    <a:pt x="537" y="1236"/>
                  </a:lnTo>
                  <a:lnTo>
                    <a:pt x="537" y="1280"/>
                  </a:lnTo>
                  <a:lnTo>
                    <a:pt x="549" y="1312"/>
                  </a:lnTo>
                  <a:lnTo>
                    <a:pt x="557" y="1309"/>
                  </a:lnTo>
                  <a:lnTo>
                    <a:pt x="560" y="1292"/>
                  </a:lnTo>
                  <a:lnTo>
                    <a:pt x="560" y="1274"/>
                  </a:lnTo>
                  <a:lnTo>
                    <a:pt x="560" y="1256"/>
                  </a:lnTo>
                  <a:lnTo>
                    <a:pt x="557" y="1247"/>
                  </a:lnTo>
                  <a:lnTo>
                    <a:pt x="557" y="1234"/>
                  </a:lnTo>
                  <a:lnTo>
                    <a:pt x="557" y="1220"/>
                  </a:lnTo>
                  <a:lnTo>
                    <a:pt x="557" y="1203"/>
                  </a:lnTo>
                  <a:lnTo>
                    <a:pt x="553" y="1203"/>
                  </a:lnTo>
                  <a:lnTo>
                    <a:pt x="557" y="1160"/>
                  </a:lnTo>
                  <a:lnTo>
                    <a:pt x="571" y="1161"/>
                  </a:lnTo>
                  <a:lnTo>
                    <a:pt x="584" y="1165"/>
                  </a:lnTo>
                  <a:lnTo>
                    <a:pt x="593" y="1169"/>
                  </a:lnTo>
                  <a:lnTo>
                    <a:pt x="606" y="1172"/>
                  </a:lnTo>
                  <a:lnTo>
                    <a:pt x="604" y="1167"/>
                  </a:lnTo>
                  <a:lnTo>
                    <a:pt x="602" y="1165"/>
                  </a:lnTo>
                  <a:lnTo>
                    <a:pt x="600" y="1161"/>
                  </a:lnTo>
                  <a:lnTo>
                    <a:pt x="598" y="1160"/>
                  </a:lnTo>
                  <a:lnTo>
                    <a:pt x="597" y="1156"/>
                  </a:lnTo>
                  <a:lnTo>
                    <a:pt x="593" y="1156"/>
                  </a:lnTo>
                  <a:lnTo>
                    <a:pt x="593" y="1129"/>
                  </a:lnTo>
                  <a:lnTo>
                    <a:pt x="606" y="1125"/>
                  </a:lnTo>
                  <a:lnTo>
                    <a:pt x="617" y="1118"/>
                  </a:lnTo>
                  <a:lnTo>
                    <a:pt x="629" y="1116"/>
                  </a:lnTo>
                  <a:lnTo>
                    <a:pt x="644" y="1118"/>
                  </a:lnTo>
                  <a:lnTo>
                    <a:pt x="657" y="1120"/>
                  </a:lnTo>
                  <a:lnTo>
                    <a:pt x="657" y="1129"/>
                  </a:lnTo>
                  <a:lnTo>
                    <a:pt x="666" y="1132"/>
                  </a:lnTo>
                  <a:lnTo>
                    <a:pt x="668" y="1147"/>
                  </a:lnTo>
                  <a:lnTo>
                    <a:pt x="666" y="1163"/>
                  </a:lnTo>
                  <a:lnTo>
                    <a:pt x="658" y="1180"/>
                  </a:lnTo>
                  <a:lnTo>
                    <a:pt x="653" y="1192"/>
                  </a:lnTo>
                  <a:lnTo>
                    <a:pt x="649" y="1203"/>
                  </a:lnTo>
                  <a:lnTo>
                    <a:pt x="637" y="1203"/>
                  </a:lnTo>
                  <a:lnTo>
                    <a:pt x="637" y="1209"/>
                  </a:lnTo>
                  <a:lnTo>
                    <a:pt x="642" y="1220"/>
                  </a:lnTo>
                  <a:lnTo>
                    <a:pt x="644" y="1234"/>
                  </a:lnTo>
                  <a:lnTo>
                    <a:pt x="644" y="1249"/>
                  </a:lnTo>
                  <a:lnTo>
                    <a:pt x="642" y="1265"/>
                  </a:lnTo>
                  <a:lnTo>
                    <a:pt x="646" y="1280"/>
                  </a:lnTo>
                  <a:lnTo>
                    <a:pt x="649" y="1280"/>
                  </a:lnTo>
                  <a:lnTo>
                    <a:pt x="649" y="1305"/>
                  </a:lnTo>
                  <a:lnTo>
                    <a:pt x="653" y="1305"/>
                  </a:lnTo>
                  <a:lnTo>
                    <a:pt x="660" y="1329"/>
                  </a:lnTo>
                  <a:lnTo>
                    <a:pt x="666" y="1329"/>
                  </a:lnTo>
                  <a:lnTo>
                    <a:pt x="666" y="1392"/>
                  </a:lnTo>
                  <a:lnTo>
                    <a:pt x="677" y="1400"/>
                  </a:lnTo>
                  <a:lnTo>
                    <a:pt x="677" y="1409"/>
                  </a:lnTo>
                  <a:lnTo>
                    <a:pt x="689" y="1416"/>
                  </a:lnTo>
                  <a:lnTo>
                    <a:pt x="689" y="1423"/>
                  </a:lnTo>
                  <a:lnTo>
                    <a:pt x="693" y="1423"/>
                  </a:lnTo>
                  <a:lnTo>
                    <a:pt x="697" y="1432"/>
                  </a:lnTo>
                  <a:lnTo>
                    <a:pt x="726" y="1432"/>
                  </a:lnTo>
                  <a:lnTo>
                    <a:pt x="729" y="1443"/>
                  </a:lnTo>
                  <a:lnTo>
                    <a:pt x="737" y="1452"/>
                  </a:lnTo>
                  <a:lnTo>
                    <a:pt x="740" y="1465"/>
                  </a:lnTo>
                  <a:lnTo>
                    <a:pt x="755" y="1467"/>
                  </a:lnTo>
                  <a:lnTo>
                    <a:pt x="764" y="1470"/>
                  </a:lnTo>
                  <a:lnTo>
                    <a:pt x="771" y="1478"/>
                  </a:lnTo>
                  <a:lnTo>
                    <a:pt x="777" y="1485"/>
                  </a:lnTo>
                  <a:lnTo>
                    <a:pt x="786" y="1492"/>
                  </a:lnTo>
                  <a:lnTo>
                    <a:pt x="780" y="1532"/>
                  </a:lnTo>
                  <a:lnTo>
                    <a:pt x="764" y="1530"/>
                  </a:lnTo>
                  <a:lnTo>
                    <a:pt x="749" y="1527"/>
                  </a:lnTo>
                  <a:lnTo>
                    <a:pt x="737" y="1520"/>
                  </a:lnTo>
                  <a:lnTo>
                    <a:pt x="735" y="1527"/>
                  </a:lnTo>
                  <a:lnTo>
                    <a:pt x="733" y="1530"/>
                  </a:lnTo>
                  <a:lnTo>
                    <a:pt x="731" y="1534"/>
                  </a:lnTo>
                  <a:lnTo>
                    <a:pt x="729" y="1536"/>
                  </a:lnTo>
                  <a:lnTo>
                    <a:pt x="726" y="1540"/>
                  </a:lnTo>
                  <a:lnTo>
                    <a:pt x="726" y="1545"/>
                  </a:lnTo>
                  <a:lnTo>
                    <a:pt x="713" y="1549"/>
                  </a:lnTo>
                  <a:lnTo>
                    <a:pt x="713" y="1556"/>
                  </a:lnTo>
                  <a:lnTo>
                    <a:pt x="717" y="1556"/>
                  </a:lnTo>
                  <a:lnTo>
                    <a:pt x="717" y="1552"/>
                  </a:lnTo>
                  <a:lnTo>
                    <a:pt x="740" y="1552"/>
                  </a:lnTo>
                  <a:lnTo>
                    <a:pt x="740" y="1572"/>
                  </a:lnTo>
                  <a:lnTo>
                    <a:pt x="749" y="1576"/>
                  </a:lnTo>
                  <a:lnTo>
                    <a:pt x="753" y="1600"/>
                  </a:lnTo>
                  <a:lnTo>
                    <a:pt x="744" y="1607"/>
                  </a:lnTo>
                  <a:lnTo>
                    <a:pt x="738" y="1612"/>
                  </a:lnTo>
                  <a:lnTo>
                    <a:pt x="731" y="1618"/>
                  </a:lnTo>
                  <a:lnTo>
                    <a:pt x="722" y="1623"/>
                  </a:lnTo>
                  <a:lnTo>
                    <a:pt x="709" y="1623"/>
                  </a:lnTo>
                  <a:lnTo>
                    <a:pt x="704" y="1627"/>
                  </a:lnTo>
                  <a:lnTo>
                    <a:pt x="693" y="1629"/>
                  </a:lnTo>
                  <a:lnTo>
                    <a:pt x="682" y="1630"/>
                  </a:lnTo>
                  <a:lnTo>
                    <a:pt x="673" y="1629"/>
                  </a:lnTo>
                  <a:lnTo>
                    <a:pt x="669" y="1620"/>
                  </a:lnTo>
                  <a:lnTo>
                    <a:pt x="657" y="1620"/>
                  </a:lnTo>
                  <a:lnTo>
                    <a:pt x="657" y="1616"/>
                  </a:lnTo>
                  <a:lnTo>
                    <a:pt x="637" y="1616"/>
                  </a:lnTo>
                  <a:lnTo>
                    <a:pt x="637" y="1616"/>
                  </a:lnTo>
                  <a:lnTo>
                    <a:pt x="637" y="1614"/>
                  </a:lnTo>
                  <a:lnTo>
                    <a:pt x="633" y="1614"/>
                  </a:lnTo>
                  <a:lnTo>
                    <a:pt x="629" y="1612"/>
                  </a:lnTo>
                  <a:lnTo>
                    <a:pt x="629" y="1600"/>
                  </a:lnTo>
                  <a:lnTo>
                    <a:pt x="615" y="1596"/>
                  </a:lnTo>
                  <a:lnTo>
                    <a:pt x="602" y="1589"/>
                  </a:lnTo>
                  <a:lnTo>
                    <a:pt x="589" y="1583"/>
                  </a:lnTo>
                  <a:lnTo>
                    <a:pt x="586" y="1560"/>
                  </a:lnTo>
                  <a:lnTo>
                    <a:pt x="580" y="1560"/>
                  </a:lnTo>
                  <a:lnTo>
                    <a:pt x="578" y="1563"/>
                  </a:lnTo>
                  <a:lnTo>
                    <a:pt x="578" y="1565"/>
                  </a:lnTo>
                  <a:lnTo>
                    <a:pt x="577" y="1565"/>
                  </a:lnTo>
                  <a:lnTo>
                    <a:pt x="575" y="1567"/>
                  </a:lnTo>
                  <a:lnTo>
                    <a:pt x="573" y="1567"/>
                  </a:lnTo>
                  <a:lnTo>
                    <a:pt x="569" y="1569"/>
                  </a:lnTo>
                  <a:lnTo>
                    <a:pt x="566" y="1581"/>
                  </a:lnTo>
                  <a:lnTo>
                    <a:pt x="562" y="1590"/>
                  </a:lnTo>
                  <a:lnTo>
                    <a:pt x="557" y="1600"/>
                  </a:lnTo>
                  <a:lnTo>
                    <a:pt x="509" y="1609"/>
                  </a:lnTo>
                  <a:lnTo>
                    <a:pt x="506" y="1616"/>
                  </a:lnTo>
                  <a:lnTo>
                    <a:pt x="497" y="1623"/>
                  </a:lnTo>
                  <a:lnTo>
                    <a:pt x="488" y="1629"/>
                  </a:lnTo>
                  <a:lnTo>
                    <a:pt x="477" y="1632"/>
                  </a:lnTo>
                  <a:lnTo>
                    <a:pt x="389" y="1632"/>
                  </a:lnTo>
                  <a:lnTo>
                    <a:pt x="389" y="1636"/>
                  </a:lnTo>
                  <a:lnTo>
                    <a:pt x="337" y="1632"/>
                  </a:lnTo>
                  <a:lnTo>
                    <a:pt x="329" y="1620"/>
                  </a:lnTo>
                  <a:lnTo>
                    <a:pt x="326" y="1620"/>
                  </a:lnTo>
                  <a:lnTo>
                    <a:pt x="326" y="1612"/>
                  </a:lnTo>
                  <a:lnTo>
                    <a:pt x="317" y="1609"/>
                  </a:lnTo>
                  <a:lnTo>
                    <a:pt x="313" y="1560"/>
                  </a:lnTo>
                  <a:lnTo>
                    <a:pt x="308" y="1558"/>
                  </a:lnTo>
                  <a:lnTo>
                    <a:pt x="304" y="1558"/>
                  </a:lnTo>
                  <a:lnTo>
                    <a:pt x="300" y="1554"/>
                  </a:lnTo>
                  <a:lnTo>
                    <a:pt x="297" y="1552"/>
                  </a:lnTo>
                  <a:lnTo>
                    <a:pt x="297" y="1549"/>
                  </a:lnTo>
                  <a:lnTo>
                    <a:pt x="280" y="1545"/>
                  </a:lnTo>
                  <a:lnTo>
                    <a:pt x="280" y="1540"/>
                  </a:lnTo>
                  <a:lnTo>
                    <a:pt x="253" y="1540"/>
                  </a:lnTo>
                  <a:lnTo>
                    <a:pt x="253" y="1536"/>
                  </a:lnTo>
                  <a:lnTo>
                    <a:pt x="248" y="1532"/>
                  </a:lnTo>
                  <a:lnTo>
                    <a:pt x="242" y="1529"/>
                  </a:lnTo>
                  <a:lnTo>
                    <a:pt x="237" y="1527"/>
                  </a:lnTo>
                  <a:lnTo>
                    <a:pt x="229" y="1525"/>
                  </a:lnTo>
                  <a:lnTo>
                    <a:pt x="226" y="1509"/>
                  </a:lnTo>
                  <a:lnTo>
                    <a:pt x="217" y="1503"/>
                  </a:lnTo>
                  <a:lnTo>
                    <a:pt x="213" y="1465"/>
                  </a:lnTo>
                  <a:lnTo>
                    <a:pt x="206" y="1465"/>
                  </a:lnTo>
                  <a:lnTo>
                    <a:pt x="209" y="1440"/>
                  </a:lnTo>
                  <a:lnTo>
                    <a:pt x="213" y="1440"/>
                  </a:lnTo>
                  <a:lnTo>
                    <a:pt x="213" y="1436"/>
                  </a:lnTo>
                  <a:lnTo>
                    <a:pt x="240" y="1436"/>
                  </a:lnTo>
                  <a:lnTo>
                    <a:pt x="253" y="1434"/>
                  </a:lnTo>
                  <a:lnTo>
                    <a:pt x="273" y="1430"/>
                  </a:lnTo>
                  <a:lnTo>
                    <a:pt x="295" y="1427"/>
                  </a:lnTo>
                  <a:lnTo>
                    <a:pt x="317" y="1425"/>
                  </a:lnTo>
                  <a:lnTo>
                    <a:pt x="333" y="1429"/>
                  </a:lnTo>
                  <a:lnTo>
                    <a:pt x="333" y="1432"/>
                  </a:lnTo>
                  <a:lnTo>
                    <a:pt x="340" y="1432"/>
                  </a:lnTo>
                  <a:lnTo>
                    <a:pt x="340" y="1436"/>
                  </a:lnTo>
                  <a:lnTo>
                    <a:pt x="360" y="1436"/>
                  </a:lnTo>
                  <a:lnTo>
                    <a:pt x="360" y="1440"/>
                  </a:lnTo>
                  <a:lnTo>
                    <a:pt x="380" y="1445"/>
                  </a:lnTo>
                  <a:lnTo>
                    <a:pt x="386" y="1432"/>
                  </a:lnTo>
                  <a:lnTo>
                    <a:pt x="366" y="1429"/>
                  </a:lnTo>
                  <a:lnTo>
                    <a:pt x="360" y="1420"/>
                  </a:lnTo>
                  <a:lnTo>
                    <a:pt x="349" y="1420"/>
                  </a:lnTo>
                  <a:lnTo>
                    <a:pt x="349" y="1416"/>
                  </a:lnTo>
                  <a:lnTo>
                    <a:pt x="340" y="1416"/>
                  </a:lnTo>
                  <a:lnTo>
                    <a:pt x="340" y="1412"/>
                  </a:lnTo>
                  <a:lnTo>
                    <a:pt x="333" y="1412"/>
                  </a:lnTo>
                  <a:lnTo>
                    <a:pt x="333" y="1409"/>
                  </a:lnTo>
                  <a:lnTo>
                    <a:pt x="326" y="1409"/>
                  </a:lnTo>
                  <a:lnTo>
                    <a:pt x="326" y="1405"/>
                  </a:lnTo>
                  <a:lnTo>
                    <a:pt x="260" y="1405"/>
                  </a:lnTo>
                  <a:lnTo>
                    <a:pt x="260" y="1400"/>
                  </a:lnTo>
                  <a:lnTo>
                    <a:pt x="249" y="1400"/>
                  </a:lnTo>
                  <a:lnTo>
                    <a:pt x="249" y="1396"/>
                  </a:lnTo>
                  <a:lnTo>
                    <a:pt x="240" y="1396"/>
                  </a:lnTo>
                  <a:lnTo>
                    <a:pt x="240" y="1392"/>
                  </a:lnTo>
                  <a:lnTo>
                    <a:pt x="220" y="1389"/>
                  </a:lnTo>
                  <a:lnTo>
                    <a:pt x="213" y="1380"/>
                  </a:lnTo>
                  <a:lnTo>
                    <a:pt x="208" y="1363"/>
                  </a:lnTo>
                  <a:lnTo>
                    <a:pt x="206" y="1347"/>
                  </a:lnTo>
                  <a:lnTo>
                    <a:pt x="206" y="1329"/>
                  </a:lnTo>
                  <a:lnTo>
                    <a:pt x="220" y="1325"/>
                  </a:lnTo>
                  <a:lnTo>
                    <a:pt x="220" y="1320"/>
                  </a:lnTo>
                  <a:lnTo>
                    <a:pt x="235" y="1318"/>
                  </a:lnTo>
                  <a:lnTo>
                    <a:pt x="248" y="1320"/>
                  </a:lnTo>
                  <a:lnTo>
                    <a:pt x="258" y="1318"/>
                  </a:lnTo>
                  <a:lnTo>
                    <a:pt x="269" y="1312"/>
                  </a:lnTo>
                  <a:lnTo>
                    <a:pt x="217" y="1309"/>
                  </a:lnTo>
                  <a:lnTo>
                    <a:pt x="217" y="1283"/>
                  </a:lnTo>
                  <a:lnTo>
                    <a:pt x="206" y="1280"/>
                  </a:lnTo>
                  <a:lnTo>
                    <a:pt x="202" y="1272"/>
                  </a:lnTo>
                  <a:lnTo>
                    <a:pt x="200" y="1260"/>
                  </a:lnTo>
                  <a:lnTo>
                    <a:pt x="198" y="1247"/>
                  </a:lnTo>
                  <a:lnTo>
                    <a:pt x="200" y="1236"/>
                  </a:lnTo>
                  <a:lnTo>
                    <a:pt x="206" y="1236"/>
                  </a:lnTo>
                  <a:lnTo>
                    <a:pt x="208" y="1232"/>
                  </a:lnTo>
                  <a:lnTo>
                    <a:pt x="211" y="1229"/>
                  </a:lnTo>
                  <a:lnTo>
                    <a:pt x="213" y="1225"/>
                  </a:lnTo>
                  <a:lnTo>
                    <a:pt x="215" y="1221"/>
                  </a:lnTo>
                  <a:lnTo>
                    <a:pt x="217" y="1216"/>
                  </a:lnTo>
                  <a:lnTo>
                    <a:pt x="229" y="1216"/>
                  </a:lnTo>
                  <a:lnTo>
                    <a:pt x="229" y="1212"/>
                  </a:lnTo>
                  <a:lnTo>
                    <a:pt x="233" y="1212"/>
                  </a:lnTo>
                  <a:lnTo>
                    <a:pt x="233" y="1189"/>
                  </a:lnTo>
                  <a:lnTo>
                    <a:pt x="240" y="1185"/>
                  </a:lnTo>
                  <a:lnTo>
                    <a:pt x="253" y="1169"/>
                  </a:lnTo>
                  <a:lnTo>
                    <a:pt x="260" y="1169"/>
                  </a:lnTo>
                  <a:lnTo>
                    <a:pt x="269" y="1156"/>
                  </a:lnTo>
                  <a:lnTo>
                    <a:pt x="266" y="1156"/>
                  </a:lnTo>
                  <a:lnTo>
                    <a:pt x="262" y="1160"/>
                  </a:lnTo>
                  <a:lnTo>
                    <a:pt x="258" y="1161"/>
                  </a:lnTo>
                  <a:lnTo>
                    <a:pt x="257" y="1161"/>
                  </a:lnTo>
                  <a:lnTo>
                    <a:pt x="255" y="1161"/>
                  </a:lnTo>
                  <a:lnTo>
                    <a:pt x="251" y="1161"/>
                  </a:lnTo>
                  <a:lnTo>
                    <a:pt x="249" y="1163"/>
                  </a:lnTo>
                  <a:lnTo>
                    <a:pt x="246" y="1165"/>
                  </a:lnTo>
                  <a:lnTo>
                    <a:pt x="240" y="1172"/>
                  </a:lnTo>
                  <a:lnTo>
                    <a:pt x="226" y="1172"/>
                  </a:lnTo>
                  <a:lnTo>
                    <a:pt x="226" y="1176"/>
                  </a:lnTo>
                  <a:lnTo>
                    <a:pt x="213" y="1185"/>
                  </a:lnTo>
                  <a:lnTo>
                    <a:pt x="213" y="1192"/>
                  </a:lnTo>
                  <a:lnTo>
                    <a:pt x="206" y="1196"/>
                  </a:lnTo>
                  <a:lnTo>
                    <a:pt x="206" y="1203"/>
                  </a:lnTo>
                  <a:lnTo>
                    <a:pt x="173" y="1216"/>
                  </a:lnTo>
                  <a:lnTo>
                    <a:pt x="173" y="1223"/>
                  </a:lnTo>
                  <a:lnTo>
                    <a:pt x="166" y="1229"/>
                  </a:lnTo>
                  <a:lnTo>
                    <a:pt x="166" y="1236"/>
                  </a:lnTo>
                  <a:lnTo>
                    <a:pt x="160" y="1236"/>
                  </a:lnTo>
                  <a:lnTo>
                    <a:pt x="160" y="1245"/>
                  </a:lnTo>
                  <a:lnTo>
                    <a:pt x="153" y="1249"/>
                  </a:lnTo>
                  <a:lnTo>
                    <a:pt x="153" y="1260"/>
                  </a:lnTo>
                  <a:lnTo>
                    <a:pt x="140" y="1269"/>
                  </a:lnTo>
                  <a:lnTo>
                    <a:pt x="140" y="1272"/>
                  </a:lnTo>
                  <a:lnTo>
                    <a:pt x="97" y="1272"/>
                  </a:lnTo>
                  <a:lnTo>
                    <a:pt x="97" y="1276"/>
                  </a:lnTo>
                  <a:lnTo>
                    <a:pt x="80" y="1276"/>
                  </a:lnTo>
                  <a:lnTo>
                    <a:pt x="80" y="1280"/>
                  </a:lnTo>
                  <a:lnTo>
                    <a:pt x="71" y="1285"/>
                  </a:lnTo>
                  <a:lnTo>
                    <a:pt x="62" y="1287"/>
                  </a:lnTo>
                  <a:lnTo>
                    <a:pt x="49" y="1289"/>
                  </a:lnTo>
                  <a:lnTo>
                    <a:pt x="48" y="1287"/>
                  </a:lnTo>
                  <a:lnTo>
                    <a:pt x="46" y="1283"/>
                  </a:lnTo>
                  <a:lnTo>
                    <a:pt x="44" y="1281"/>
                  </a:lnTo>
                  <a:lnTo>
                    <a:pt x="42" y="1281"/>
                  </a:lnTo>
                  <a:lnTo>
                    <a:pt x="40" y="1280"/>
                  </a:lnTo>
                  <a:lnTo>
                    <a:pt x="40" y="1229"/>
                  </a:lnTo>
                  <a:lnTo>
                    <a:pt x="37" y="1229"/>
                  </a:lnTo>
                  <a:lnTo>
                    <a:pt x="37" y="1220"/>
                  </a:lnTo>
                  <a:lnTo>
                    <a:pt x="26" y="1212"/>
                  </a:lnTo>
                  <a:lnTo>
                    <a:pt x="26" y="1203"/>
                  </a:lnTo>
                  <a:lnTo>
                    <a:pt x="17" y="1200"/>
                  </a:lnTo>
                  <a:lnTo>
                    <a:pt x="17" y="1196"/>
                  </a:lnTo>
                  <a:lnTo>
                    <a:pt x="9" y="1192"/>
                  </a:lnTo>
                  <a:lnTo>
                    <a:pt x="9" y="1185"/>
                  </a:lnTo>
                  <a:lnTo>
                    <a:pt x="0" y="1180"/>
                  </a:lnTo>
                  <a:lnTo>
                    <a:pt x="0" y="1152"/>
                  </a:lnTo>
                  <a:lnTo>
                    <a:pt x="13" y="1141"/>
                  </a:lnTo>
                  <a:lnTo>
                    <a:pt x="24" y="1125"/>
                  </a:lnTo>
                  <a:lnTo>
                    <a:pt x="35" y="1109"/>
                  </a:lnTo>
                  <a:lnTo>
                    <a:pt x="40" y="1092"/>
                  </a:lnTo>
                  <a:lnTo>
                    <a:pt x="49" y="1092"/>
                  </a:lnTo>
                  <a:lnTo>
                    <a:pt x="60" y="1076"/>
                  </a:lnTo>
                  <a:lnTo>
                    <a:pt x="66" y="1076"/>
                  </a:lnTo>
                  <a:lnTo>
                    <a:pt x="66" y="1056"/>
                  </a:lnTo>
                  <a:lnTo>
                    <a:pt x="73" y="1052"/>
                  </a:lnTo>
                  <a:lnTo>
                    <a:pt x="73" y="1045"/>
                  </a:lnTo>
                  <a:lnTo>
                    <a:pt x="86" y="1036"/>
                  </a:lnTo>
                  <a:lnTo>
                    <a:pt x="86" y="1029"/>
                  </a:lnTo>
                  <a:lnTo>
                    <a:pt x="113" y="1003"/>
                  </a:lnTo>
                  <a:lnTo>
                    <a:pt x="115" y="992"/>
                  </a:lnTo>
                  <a:lnTo>
                    <a:pt x="117" y="978"/>
                  </a:lnTo>
                  <a:lnTo>
                    <a:pt x="117" y="963"/>
                  </a:lnTo>
                  <a:lnTo>
                    <a:pt x="120" y="952"/>
                  </a:lnTo>
                  <a:lnTo>
                    <a:pt x="131" y="949"/>
                  </a:lnTo>
                  <a:lnTo>
                    <a:pt x="146" y="947"/>
                  </a:lnTo>
                  <a:close/>
                  <a:moveTo>
                    <a:pt x="920" y="909"/>
                  </a:moveTo>
                  <a:lnTo>
                    <a:pt x="926" y="914"/>
                  </a:lnTo>
                  <a:lnTo>
                    <a:pt x="931" y="918"/>
                  </a:lnTo>
                  <a:lnTo>
                    <a:pt x="938" y="923"/>
                  </a:lnTo>
                  <a:lnTo>
                    <a:pt x="944" y="927"/>
                  </a:lnTo>
                  <a:lnTo>
                    <a:pt x="949" y="932"/>
                  </a:lnTo>
                  <a:lnTo>
                    <a:pt x="949" y="940"/>
                  </a:lnTo>
                  <a:lnTo>
                    <a:pt x="960" y="949"/>
                  </a:lnTo>
                  <a:lnTo>
                    <a:pt x="960" y="1012"/>
                  </a:lnTo>
                  <a:lnTo>
                    <a:pt x="944" y="1014"/>
                  </a:lnTo>
                  <a:lnTo>
                    <a:pt x="929" y="1014"/>
                  </a:lnTo>
                  <a:lnTo>
                    <a:pt x="913" y="1012"/>
                  </a:lnTo>
                  <a:lnTo>
                    <a:pt x="908" y="1005"/>
                  </a:lnTo>
                  <a:lnTo>
                    <a:pt x="902" y="1000"/>
                  </a:lnTo>
                  <a:lnTo>
                    <a:pt x="897" y="996"/>
                  </a:lnTo>
                  <a:lnTo>
                    <a:pt x="891" y="990"/>
                  </a:lnTo>
                  <a:lnTo>
                    <a:pt x="886" y="985"/>
                  </a:lnTo>
                  <a:lnTo>
                    <a:pt x="880" y="985"/>
                  </a:lnTo>
                  <a:lnTo>
                    <a:pt x="880" y="936"/>
                  </a:lnTo>
                  <a:lnTo>
                    <a:pt x="884" y="932"/>
                  </a:lnTo>
                  <a:lnTo>
                    <a:pt x="886" y="929"/>
                  </a:lnTo>
                  <a:lnTo>
                    <a:pt x="888" y="925"/>
                  </a:lnTo>
                  <a:lnTo>
                    <a:pt x="888" y="923"/>
                  </a:lnTo>
                  <a:lnTo>
                    <a:pt x="888" y="920"/>
                  </a:lnTo>
                  <a:lnTo>
                    <a:pt x="889" y="916"/>
                  </a:lnTo>
                  <a:lnTo>
                    <a:pt x="893" y="916"/>
                  </a:lnTo>
                  <a:lnTo>
                    <a:pt x="898" y="912"/>
                  </a:lnTo>
                  <a:lnTo>
                    <a:pt x="904" y="909"/>
                  </a:lnTo>
                  <a:lnTo>
                    <a:pt x="911" y="909"/>
                  </a:lnTo>
                  <a:lnTo>
                    <a:pt x="920" y="909"/>
                  </a:lnTo>
                  <a:close/>
                  <a:moveTo>
                    <a:pt x="337" y="836"/>
                  </a:moveTo>
                  <a:lnTo>
                    <a:pt x="335" y="850"/>
                  </a:lnTo>
                  <a:lnTo>
                    <a:pt x="333" y="861"/>
                  </a:lnTo>
                  <a:lnTo>
                    <a:pt x="329" y="872"/>
                  </a:lnTo>
                  <a:lnTo>
                    <a:pt x="326" y="885"/>
                  </a:lnTo>
                  <a:lnTo>
                    <a:pt x="317" y="887"/>
                  </a:lnTo>
                  <a:lnTo>
                    <a:pt x="308" y="887"/>
                  </a:lnTo>
                  <a:lnTo>
                    <a:pt x="297" y="889"/>
                  </a:lnTo>
                  <a:lnTo>
                    <a:pt x="295" y="872"/>
                  </a:lnTo>
                  <a:lnTo>
                    <a:pt x="293" y="852"/>
                  </a:lnTo>
                  <a:lnTo>
                    <a:pt x="302" y="847"/>
                  </a:lnTo>
                  <a:lnTo>
                    <a:pt x="311" y="841"/>
                  </a:lnTo>
                  <a:lnTo>
                    <a:pt x="322" y="838"/>
                  </a:lnTo>
                  <a:lnTo>
                    <a:pt x="337" y="836"/>
                  </a:lnTo>
                  <a:close/>
                  <a:moveTo>
                    <a:pt x="677" y="832"/>
                  </a:moveTo>
                  <a:lnTo>
                    <a:pt x="700" y="832"/>
                  </a:lnTo>
                  <a:lnTo>
                    <a:pt x="700" y="852"/>
                  </a:lnTo>
                  <a:lnTo>
                    <a:pt x="709" y="852"/>
                  </a:lnTo>
                  <a:lnTo>
                    <a:pt x="709" y="880"/>
                  </a:lnTo>
                  <a:lnTo>
                    <a:pt x="677" y="880"/>
                  </a:lnTo>
                  <a:lnTo>
                    <a:pt x="677" y="832"/>
                  </a:lnTo>
                  <a:close/>
                  <a:moveTo>
                    <a:pt x="788" y="818"/>
                  </a:moveTo>
                  <a:lnTo>
                    <a:pt x="802" y="818"/>
                  </a:lnTo>
                  <a:lnTo>
                    <a:pt x="817" y="820"/>
                  </a:lnTo>
                  <a:lnTo>
                    <a:pt x="829" y="820"/>
                  </a:lnTo>
                  <a:lnTo>
                    <a:pt x="829" y="825"/>
                  </a:lnTo>
                  <a:lnTo>
                    <a:pt x="833" y="825"/>
                  </a:lnTo>
                  <a:lnTo>
                    <a:pt x="846" y="929"/>
                  </a:lnTo>
                  <a:lnTo>
                    <a:pt x="840" y="929"/>
                  </a:lnTo>
                  <a:lnTo>
                    <a:pt x="840" y="940"/>
                  </a:lnTo>
                  <a:lnTo>
                    <a:pt x="837" y="940"/>
                  </a:lnTo>
                  <a:lnTo>
                    <a:pt x="837" y="985"/>
                  </a:lnTo>
                  <a:lnTo>
                    <a:pt x="817" y="987"/>
                  </a:lnTo>
                  <a:lnTo>
                    <a:pt x="797" y="990"/>
                  </a:lnTo>
                  <a:lnTo>
                    <a:pt x="773" y="992"/>
                  </a:lnTo>
                  <a:lnTo>
                    <a:pt x="771" y="972"/>
                  </a:lnTo>
                  <a:lnTo>
                    <a:pt x="771" y="956"/>
                  </a:lnTo>
                  <a:lnTo>
                    <a:pt x="771" y="941"/>
                  </a:lnTo>
                  <a:lnTo>
                    <a:pt x="777" y="923"/>
                  </a:lnTo>
                  <a:lnTo>
                    <a:pt x="769" y="923"/>
                  </a:lnTo>
                  <a:lnTo>
                    <a:pt x="760" y="932"/>
                  </a:lnTo>
                  <a:lnTo>
                    <a:pt x="748" y="936"/>
                  </a:lnTo>
                  <a:lnTo>
                    <a:pt x="733" y="936"/>
                  </a:lnTo>
                  <a:lnTo>
                    <a:pt x="717" y="936"/>
                  </a:lnTo>
                  <a:lnTo>
                    <a:pt x="718" y="916"/>
                  </a:lnTo>
                  <a:lnTo>
                    <a:pt x="720" y="900"/>
                  </a:lnTo>
                  <a:lnTo>
                    <a:pt x="737" y="900"/>
                  </a:lnTo>
                  <a:lnTo>
                    <a:pt x="735" y="880"/>
                  </a:lnTo>
                  <a:lnTo>
                    <a:pt x="731" y="861"/>
                  </a:lnTo>
                  <a:lnTo>
                    <a:pt x="729" y="840"/>
                  </a:lnTo>
                  <a:lnTo>
                    <a:pt x="737" y="840"/>
                  </a:lnTo>
                  <a:lnTo>
                    <a:pt x="746" y="841"/>
                  </a:lnTo>
                  <a:lnTo>
                    <a:pt x="751" y="841"/>
                  </a:lnTo>
                  <a:lnTo>
                    <a:pt x="757" y="845"/>
                  </a:lnTo>
                  <a:lnTo>
                    <a:pt x="757" y="836"/>
                  </a:lnTo>
                  <a:lnTo>
                    <a:pt x="757" y="829"/>
                  </a:lnTo>
                  <a:lnTo>
                    <a:pt x="758" y="825"/>
                  </a:lnTo>
                  <a:lnTo>
                    <a:pt x="762" y="823"/>
                  </a:lnTo>
                  <a:lnTo>
                    <a:pt x="769" y="820"/>
                  </a:lnTo>
                  <a:lnTo>
                    <a:pt x="777" y="818"/>
                  </a:lnTo>
                  <a:lnTo>
                    <a:pt x="788" y="818"/>
                  </a:lnTo>
                  <a:close/>
                  <a:moveTo>
                    <a:pt x="549" y="796"/>
                  </a:moveTo>
                  <a:lnTo>
                    <a:pt x="577" y="796"/>
                  </a:lnTo>
                  <a:lnTo>
                    <a:pt x="580" y="869"/>
                  </a:lnTo>
                  <a:lnTo>
                    <a:pt x="586" y="869"/>
                  </a:lnTo>
                  <a:lnTo>
                    <a:pt x="588" y="872"/>
                  </a:lnTo>
                  <a:lnTo>
                    <a:pt x="588" y="876"/>
                  </a:lnTo>
                  <a:lnTo>
                    <a:pt x="589" y="881"/>
                  </a:lnTo>
                  <a:lnTo>
                    <a:pt x="589" y="889"/>
                  </a:lnTo>
                  <a:lnTo>
                    <a:pt x="595" y="890"/>
                  </a:lnTo>
                  <a:lnTo>
                    <a:pt x="600" y="892"/>
                  </a:lnTo>
                  <a:lnTo>
                    <a:pt x="604" y="894"/>
                  </a:lnTo>
                  <a:lnTo>
                    <a:pt x="609" y="896"/>
                  </a:lnTo>
                  <a:lnTo>
                    <a:pt x="609" y="889"/>
                  </a:lnTo>
                  <a:lnTo>
                    <a:pt x="611" y="885"/>
                  </a:lnTo>
                  <a:lnTo>
                    <a:pt x="615" y="881"/>
                  </a:lnTo>
                  <a:lnTo>
                    <a:pt x="618" y="880"/>
                  </a:lnTo>
                  <a:lnTo>
                    <a:pt x="626" y="880"/>
                  </a:lnTo>
                  <a:lnTo>
                    <a:pt x="633" y="880"/>
                  </a:lnTo>
                  <a:lnTo>
                    <a:pt x="637" y="885"/>
                  </a:lnTo>
                  <a:lnTo>
                    <a:pt x="640" y="892"/>
                  </a:lnTo>
                  <a:lnTo>
                    <a:pt x="646" y="896"/>
                  </a:lnTo>
                  <a:lnTo>
                    <a:pt x="649" y="932"/>
                  </a:lnTo>
                  <a:lnTo>
                    <a:pt x="633" y="980"/>
                  </a:lnTo>
                  <a:lnTo>
                    <a:pt x="628" y="983"/>
                  </a:lnTo>
                  <a:lnTo>
                    <a:pt x="620" y="989"/>
                  </a:lnTo>
                  <a:lnTo>
                    <a:pt x="615" y="992"/>
                  </a:lnTo>
                  <a:lnTo>
                    <a:pt x="609" y="996"/>
                  </a:lnTo>
                  <a:lnTo>
                    <a:pt x="595" y="998"/>
                  </a:lnTo>
                  <a:lnTo>
                    <a:pt x="584" y="994"/>
                  </a:lnTo>
                  <a:lnTo>
                    <a:pt x="573" y="990"/>
                  </a:lnTo>
                  <a:lnTo>
                    <a:pt x="562" y="987"/>
                  </a:lnTo>
                  <a:lnTo>
                    <a:pt x="549" y="989"/>
                  </a:lnTo>
                  <a:lnTo>
                    <a:pt x="549" y="992"/>
                  </a:lnTo>
                  <a:lnTo>
                    <a:pt x="537" y="992"/>
                  </a:lnTo>
                  <a:lnTo>
                    <a:pt x="537" y="996"/>
                  </a:lnTo>
                  <a:lnTo>
                    <a:pt x="526" y="996"/>
                  </a:lnTo>
                  <a:lnTo>
                    <a:pt x="526" y="1000"/>
                  </a:lnTo>
                  <a:lnTo>
                    <a:pt x="513" y="1000"/>
                  </a:lnTo>
                  <a:lnTo>
                    <a:pt x="513" y="1003"/>
                  </a:lnTo>
                  <a:lnTo>
                    <a:pt x="493" y="1003"/>
                  </a:lnTo>
                  <a:lnTo>
                    <a:pt x="489" y="1012"/>
                  </a:lnTo>
                  <a:lnTo>
                    <a:pt x="469" y="1021"/>
                  </a:lnTo>
                  <a:lnTo>
                    <a:pt x="448" y="1027"/>
                  </a:lnTo>
                  <a:lnTo>
                    <a:pt x="420" y="1029"/>
                  </a:lnTo>
                  <a:lnTo>
                    <a:pt x="420" y="1027"/>
                  </a:lnTo>
                  <a:lnTo>
                    <a:pt x="418" y="1025"/>
                  </a:lnTo>
                  <a:lnTo>
                    <a:pt x="418" y="1025"/>
                  </a:lnTo>
                  <a:lnTo>
                    <a:pt x="418" y="1025"/>
                  </a:lnTo>
                  <a:lnTo>
                    <a:pt x="417" y="1025"/>
                  </a:lnTo>
                  <a:lnTo>
                    <a:pt x="413" y="1025"/>
                  </a:lnTo>
                  <a:lnTo>
                    <a:pt x="409" y="1014"/>
                  </a:lnTo>
                  <a:lnTo>
                    <a:pt x="406" y="1009"/>
                  </a:lnTo>
                  <a:lnTo>
                    <a:pt x="402" y="1001"/>
                  </a:lnTo>
                  <a:lnTo>
                    <a:pt x="400" y="989"/>
                  </a:lnTo>
                  <a:lnTo>
                    <a:pt x="413" y="983"/>
                  </a:lnTo>
                  <a:lnTo>
                    <a:pt x="428" y="976"/>
                  </a:lnTo>
                  <a:lnTo>
                    <a:pt x="444" y="967"/>
                  </a:lnTo>
                  <a:lnTo>
                    <a:pt x="457" y="960"/>
                  </a:lnTo>
                  <a:lnTo>
                    <a:pt x="466" y="952"/>
                  </a:lnTo>
                  <a:lnTo>
                    <a:pt x="460" y="952"/>
                  </a:lnTo>
                  <a:lnTo>
                    <a:pt x="451" y="956"/>
                  </a:lnTo>
                  <a:lnTo>
                    <a:pt x="435" y="960"/>
                  </a:lnTo>
                  <a:lnTo>
                    <a:pt x="420" y="960"/>
                  </a:lnTo>
                  <a:lnTo>
                    <a:pt x="420" y="932"/>
                  </a:lnTo>
                  <a:lnTo>
                    <a:pt x="417" y="932"/>
                  </a:lnTo>
                  <a:lnTo>
                    <a:pt x="417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5" y="934"/>
                  </a:lnTo>
                  <a:lnTo>
                    <a:pt x="413" y="936"/>
                  </a:lnTo>
                  <a:lnTo>
                    <a:pt x="411" y="941"/>
                  </a:lnTo>
                  <a:lnTo>
                    <a:pt x="409" y="945"/>
                  </a:lnTo>
                  <a:lnTo>
                    <a:pt x="408" y="950"/>
                  </a:lnTo>
                  <a:lnTo>
                    <a:pt x="406" y="956"/>
                  </a:lnTo>
                  <a:lnTo>
                    <a:pt x="386" y="956"/>
                  </a:lnTo>
                  <a:lnTo>
                    <a:pt x="384" y="956"/>
                  </a:lnTo>
                  <a:lnTo>
                    <a:pt x="382" y="954"/>
                  </a:lnTo>
                  <a:lnTo>
                    <a:pt x="384" y="954"/>
                  </a:lnTo>
                  <a:lnTo>
                    <a:pt x="384" y="952"/>
                  </a:lnTo>
                  <a:lnTo>
                    <a:pt x="382" y="952"/>
                  </a:lnTo>
                  <a:lnTo>
                    <a:pt x="380" y="952"/>
                  </a:lnTo>
                  <a:lnTo>
                    <a:pt x="380" y="956"/>
                  </a:lnTo>
                  <a:lnTo>
                    <a:pt x="357" y="956"/>
                  </a:lnTo>
                  <a:lnTo>
                    <a:pt x="349" y="947"/>
                  </a:lnTo>
                  <a:lnTo>
                    <a:pt x="342" y="941"/>
                  </a:lnTo>
                  <a:lnTo>
                    <a:pt x="337" y="936"/>
                  </a:lnTo>
                  <a:lnTo>
                    <a:pt x="329" y="930"/>
                  </a:lnTo>
                  <a:lnTo>
                    <a:pt x="326" y="920"/>
                  </a:lnTo>
                  <a:lnTo>
                    <a:pt x="326" y="905"/>
                  </a:lnTo>
                  <a:lnTo>
                    <a:pt x="329" y="901"/>
                  </a:lnTo>
                  <a:lnTo>
                    <a:pt x="331" y="900"/>
                  </a:lnTo>
                  <a:lnTo>
                    <a:pt x="335" y="898"/>
                  </a:lnTo>
                  <a:lnTo>
                    <a:pt x="337" y="898"/>
                  </a:lnTo>
                  <a:lnTo>
                    <a:pt x="342" y="896"/>
                  </a:lnTo>
                  <a:lnTo>
                    <a:pt x="349" y="896"/>
                  </a:lnTo>
                  <a:lnTo>
                    <a:pt x="346" y="869"/>
                  </a:lnTo>
                  <a:lnTo>
                    <a:pt x="366" y="869"/>
                  </a:lnTo>
                  <a:lnTo>
                    <a:pt x="369" y="829"/>
                  </a:lnTo>
                  <a:lnTo>
                    <a:pt x="393" y="829"/>
                  </a:lnTo>
                  <a:lnTo>
                    <a:pt x="393" y="809"/>
                  </a:lnTo>
                  <a:lnTo>
                    <a:pt x="409" y="805"/>
                  </a:lnTo>
                  <a:lnTo>
                    <a:pt x="429" y="803"/>
                  </a:lnTo>
                  <a:lnTo>
                    <a:pt x="446" y="836"/>
                  </a:lnTo>
                  <a:lnTo>
                    <a:pt x="449" y="838"/>
                  </a:lnTo>
                  <a:lnTo>
                    <a:pt x="453" y="838"/>
                  </a:lnTo>
                  <a:lnTo>
                    <a:pt x="458" y="838"/>
                  </a:lnTo>
                  <a:lnTo>
                    <a:pt x="462" y="838"/>
                  </a:lnTo>
                  <a:lnTo>
                    <a:pt x="466" y="838"/>
                  </a:lnTo>
                  <a:lnTo>
                    <a:pt x="469" y="840"/>
                  </a:lnTo>
                  <a:lnTo>
                    <a:pt x="473" y="856"/>
                  </a:lnTo>
                  <a:lnTo>
                    <a:pt x="477" y="856"/>
                  </a:lnTo>
                  <a:lnTo>
                    <a:pt x="477" y="863"/>
                  </a:lnTo>
                  <a:lnTo>
                    <a:pt x="480" y="863"/>
                  </a:lnTo>
                  <a:lnTo>
                    <a:pt x="480" y="872"/>
                  </a:lnTo>
                  <a:lnTo>
                    <a:pt x="486" y="872"/>
                  </a:lnTo>
                  <a:lnTo>
                    <a:pt x="486" y="880"/>
                  </a:lnTo>
                  <a:lnTo>
                    <a:pt x="489" y="880"/>
                  </a:lnTo>
                  <a:lnTo>
                    <a:pt x="493" y="900"/>
                  </a:lnTo>
                  <a:lnTo>
                    <a:pt x="497" y="900"/>
                  </a:lnTo>
                  <a:lnTo>
                    <a:pt x="500" y="909"/>
                  </a:lnTo>
                  <a:lnTo>
                    <a:pt x="509" y="909"/>
                  </a:lnTo>
                  <a:lnTo>
                    <a:pt x="513" y="916"/>
                  </a:lnTo>
                  <a:lnTo>
                    <a:pt x="533" y="916"/>
                  </a:lnTo>
                  <a:lnTo>
                    <a:pt x="533" y="920"/>
                  </a:lnTo>
                  <a:lnTo>
                    <a:pt x="549" y="920"/>
                  </a:lnTo>
                  <a:lnTo>
                    <a:pt x="549" y="912"/>
                  </a:lnTo>
                  <a:lnTo>
                    <a:pt x="553" y="912"/>
                  </a:lnTo>
                  <a:lnTo>
                    <a:pt x="553" y="909"/>
                  </a:lnTo>
                  <a:lnTo>
                    <a:pt x="549" y="907"/>
                  </a:lnTo>
                  <a:lnTo>
                    <a:pt x="546" y="903"/>
                  </a:lnTo>
                  <a:lnTo>
                    <a:pt x="542" y="901"/>
                  </a:lnTo>
                  <a:lnTo>
                    <a:pt x="540" y="900"/>
                  </a:lnTo>
                  <a:lnTo>
                    <a:pt x="540" y="890"/>
                  </a:lnTo>
                  <a:lnTo>
                    <a:pt x="542" y="880"/>
                  </a:lnTo>
                  <a:lnTo>
                    <a:pt x="544" y="870"/>
                  </a:lnTo>
                  <a:lnTo>
                    <a:pt x="546" y="863"/>
                  </a:lnTo>
                  <a:lnTo>
                    <a:pt x="537" y="860"/>
                  </a:lnTo>
                  <a:lnTo>
                    <a:pt x="531" y="845"/>
                  </a:lnTo>
                  <a:lnTo>
                    <a:pt x="529" y="825"/>
                  </a:lnTo>
                  <a:lnTo>
                    <a:pt x="535" y="818"/>
                  </a:lnTo>
                  <a:lnTo>
                    <a:pt x="540" y="810"/>
                  </a:lnTo>
                  <a:lnTo>
                    <a:pt x="546" y="803"/>
                  </a:lnTo>
                  <a:lnTo>
                    <a:pt x="549" y="803"/>
                  </a:lnTo>
                  <a:lnTo>
                    <a:pt x="549" y="796"/>
                  </a:lnTo>
                  <a:close/>
                  <a:moveTo>
                    <a:pt x="860" y="765"/>
                  </a:moveTo>
                  <a:lnTo>
                    <a:pt x="884" y="767"/>
                  </a:lnTo>
                  <a:lnTo>
                    <a:pt x="908" y="770"/>
                  </a:lnTo>
                  <a:lnTo>
                    <a:pt x="929" y="776"/>
                  </a:lnTo>
                  <a:lnTo>
                    <a:pt x="931" y="787"/>
                  </a:lnTo>
                  <a:lnTo>
                    <a:pt x="935" y="796"/>
                  </a:lnTo>
                  <a:lnTo>
                    <a:pt x="937" y="809"/>
                  </a:lnTo>
                  <a:lnTo>
                    <a:pt x="949" y="809"/>
                  </a:lnTo>
                  <a:lnTo>
                    <a:pt x="949" y="803"/>
                  </a:lnTo>
                  <a:lnTo>
                    <a:pt x="951" y="803"/>
                  </a:lnTo>
                  <a:lnTo>
                    <a:pt x="951" y="801"/>
                  </a:lnTo>
                  <a:lnTo>
                    <a:pt x="951" y="801"/>
                  </a:lnTo>
                  <a:lnTo>
                    <a:pt x="951" y="801"/>
                  </a:lnTo>
                  <a:lnTo>
                    <a:pt x="953" y="800"/>
                  </a:lnTo>
                  <a:lnTo>
                    <a:pt x="953" y="796"/>
                  </a:lnTo>
                  <a:lnTo>
                    <a:pt x="993" y="792"/>
                  </a:lnTo>
                  <a:lnTo>
                    <a:pt x="993" y="812"/>
                  </a:lnTo>
                  <a:lnTo>
                    <a:pt x="1037" y="820"/>
                  </a:lnTo>
                  <a:lnTo>
                    <a:pt x="1037" y="845"/>
                  </a:lnTo>
                  <a:lnTo>
                    <a:pt x="1006" y="849"/>
                  </a:lnTo>
                  <a:lnTo>
                    <a:pt x="1006" y="863"/>
                  </a:lnTo>
                  <a:lnTo>
                    <a:pt x="1040" y="863"/>
                  </a:lnTo>
                  <a:lnTo>
                    <a:pt x="1053" y="880"/>
                  </a:lnTo>
                  <a:lnTo>
                    <a:pt x="1057" y="880"/>
                  </a:lnTo>
                  <a:lnTo>
                    <a:pt x="1057" y="892"/>
                  </a:lnTo>
                  <a:lnTo>
                    <a:pt x="1060" y="892"/>
                  </a:lnTo>
                  <a:lnTo>
                    <a:pt x="1071" y="887"/>
                  </a:lnTo>
                  <a:lnTo>
                    <a:pt x="1088" y="885"/>
                  </a:lnTo>
                  <a:lnTo>
                    <a:pt x="1104" y="885"/>
                  </a:lnTo>
                  <a:lnTo>
                    <a:pt x="1120" y="885"/>
                  </a:lnTo>
                  <a:lnTo>
                    <a:pt x="1133" y="889"/>
                  </a:lnTo>
                  <a:lnTo>
                    <a:pt x="1133" y="885"/>
                  </a:lnTo>
                  <a:lnTo>
                    <a:pt x="1137" y="885"/>
                  </a:lnTo>
                  <a:lnTo>
                    <a:pt x="1138" y="881"/>
                  </a:lnTo>
                  <a:lnTo>
                    <a:pt x="1138" y="878"/>
                  </a:lnTo>
                  <a:lnTo>
                    <a:pt x="1138" y="874"/>
                  </a:lnTo>
                  <a:lnTo>
                    <a:pt x="1138" y="870"/>
                  </a:lnTo>
                  <a:lnTo>
                    <a:pt x="1140" y="869"/>
                  </a:lnTo>
                  <a:lnTo>
                    <a:pt x="1149" y="869"/>
                  </a:lnTo>
                  <a:lnTo>
                    <a:pt x="1149" y="863"/>
                  </a:lnTo>
                  <a:lnTo>
                    <a:pt x="1169" y="849"/>
                  </a:lnTo>
                  <a:lnTo>
                    <a:pt x="1169" y="840"/>
                  </a:lnTo>
                  <a:lnTo>
                    <a:pt x="1180" y="832"/>
                  </a:lnTo>
                  <a:lnTo>
                    <a:pt x="1180" y="829"/>
                  </a:lnTo>
                  <a:lnTo>
                    <a:pt x="1197" y="829"/>
                  </a:lnTo>
                  <a:lnTo>
                    <a:pt x="1206" y="816"/>
                  </a:lnTo>
                  <a:lnTo>
                    <a:pt x="1213" y="816"/>
                  </a:lnTo>
                  <a:lnTo>
                    <a:pt x="1213" y="812"/>
                  </a:lnTo>
                  <a:lnTo>
                    <a:pt x="1277" y="816"/>
                  </a:lnTo>
                  <a:lnTo>
                    <a:pt x="1286" y="829"/>
                  </a:lnTo>
                  <a:lnTo>
                    <a:pt x="1293" y="829"/>
                  </a:lnTo>
                  <a:lnTo>
                    <a:pt x="1297" y="836"/>
                  </a:lnTo>
                  <a:lnTo>
                    <a:pt x="1300" y="836"/>
                  </a:lnTo>
                  <a:lnTo>
                    <a:pt x="1300" y="869"/>
                  </a:lnTo>
                  <a:lnTo>
                    <a:pt x="1297" y="869"/>
                  </a:lnTo>
                  <a:lnTo>
                    <a:pt x="1295" y="872"/>
                  </a:lnTo>
                  <a:lnTo>
                    <a:pt x="1297" y="878"/>
                  </a:lnTo>
                  <a:lnTo>
                    <a:pt x="1297" y="881"/>
                  </a:lnTo>
                  <a:lnTo>
                    <a:pt x="1298" y="887"/>
                  </a:lnTo>
                  <a:lnTo>
                    <a:pt x="1300" y="890"/>
                  </a:lnTo>
                  <a:lnTo>
                    <a:pt x="1300" y="892"/>
                  </a:lnTo>
                  <a:lnTo>
                    <a:pt x="1306" y="892"/>
                  </a:lnTo>
                  <a:lnTo>
                    <a:pt x="1306" y="900"/>
                  </a:lnTo>
                  <a:lnTo>
                    <a:pt x="1309" y="900"/>
                  </a:lnTo>
                  <a:lnTo>
                    <a:pt x="1309" y="929"/>
                  </a:lnTo>
                  <a:lnTo>
                    <a:pt x="1295" y="938"/>
                  </a:lnTo>
                  <a:lnTo>
                    <a:pt x="1282" y="945"/>
                  </a:lnTo>
                  <a:lnTo>
                    <a:pt x="1268" y="952"/>
                  </a:lnTo>
                  <a:lnTo>
                    <a:pt x="1249" y="956"/>
                  </a:lnTo>
                  <a:lnTo>
                    <a:pt x="1246" y="952"/>
                  </a:lnTo>
                  <a:lnTo>
                    <a:pt x="1240" y="947"/>
                  </a:lnTo>
                  <a:lnTo>
                    <a:pt x="1235" y="943"/>
                  </a:lnTo>
                  <a:lnTo>
                    <a:pt x="1229" y="940"/>
                  </a:lnTo>
                  <a:lnTo>
                    <a:pt x="1226" y="956"/>
                  </a:lnTo>
                  <a:lnTo>
                    <a:pt x="1220" y="965"/>
                  </a:lnTo>
                  <a:lnTo>
                    <a:pt x="1209" y="970"/>
                  </a:lnTo>
                  <a:lnTo>
                    <a:pt x="1195" y="972"/>
                  </a:lnTo>
                  <a:lnTo>
                    <a:pt x="1177" y="972"/>
                  </a:lnTo>
                  <a:lnTo>
                    <a:pt x="1171" y="983"/>
                  </a:lnTo>
                  <a:lnTo>
                    <a:pt x="1162" y="989"/>
                  </a:lnTo>
                  <a:lnTo>
                    <a:pt x="1146" y="989"/>
                  </a:lnTo>
                  <a:lnTo>
                    <a:pt x="1135" y="994"/>
                  </a:lnTo>
                  <a:lnTo>
                    <a:pt x="1122" y="996"/>
                  </a:lnTo>
                  <a:lnTo>
                    <a:pt x="1108" y="996"/>
                  </a:lnTo>
                  <a:lnTo>
                    <a:pt x="1093" y="996"/>
                  </a:lnTo>
                  <a:lnTo>
                    <a:pt x="1093" y="989"/>
                  </a:lnTo>
                  <a:lnTo>
                    <a:pt x="1073" y="976"/>
                  </a:lnTo>
                  <a:lnTo>
                    <a:pt x="1073" y="1000"/>
                  </a:lnTo>
                  <a:lnTo>
                    <a:pt x="1064" y="1003"/>
                  </a:lnTo>
                  <a:lnTo>
                    <a:pt x="1053" y="1005"/>
                  </a:lnTo>
                  <a:lnTo>
                    <a:pt x="1040" y="1003"/>
                  </a:lnTo>
                  <a:lnTo>
                    <a:pt x="1040" y="1000"/>
                  </a:lnTo>
                  <a:lnTo>
                    <a:pt x="1033" y="1000"/>
                  </a:lnTo>
                  <a:lnTo>
                    <a:pt x="1033" y="996"/>
                  </a:lnTo>
                  <a:lnTo>
                    <a:pt x="1029" y="996"/>
                  </a:lnTo>
                  <a:lnTo>
                    <a:pt x="1028" y="996"/>
                  </a:lnTo>
                  <a:lnTo>
                    <a:pt x="1026" y="998"/>
                  </a:lnTo>
                  <a:lnTo>
                    <a:pt x="1026" y="1000"/>
                  </a:lnTo>
                  <a:lnTo>
                    <a:pt x="1026" y="1000"/>
                  </a:lnTo>
                  <a:lnTo>
                    <a:pt x="1000" y="1000"/>
                  </a:lnTo>
                  <a:lnTo>
                    <a:pt x="998" y="996"/>
                  </a:lnTo>
                  <a:lnTo>
                    <a:pt x="995" y="994"/>
                  </a:lnTo>
                  <a:lnTo>
                    <a:pt x="993" y="992"/>
                  </a:lnTo>
                  <a:lnTo>
                    <a:pt x="993" y="985"/>
                  </a:lnTo>
                  <a:lnTo>
                    <a:pt x="989" y="985"/>
                  </a:lnTo>
                  <a:lnTo>
                    <a:pt x="986" y="960"/>
                  </a:lnTo>
                  <a:lnTo>
                    <a:pt x="977" y="956"/>
                  </a:lnTo>
                  <a:lnTo>
                    <a:pt x="977" y="900"/>
                  </a:lnTo>
                  <a:lnTo>
                    <a:pt x="973" y="900"/>
                  </a:lnTo>
                  <a:lnTo>
                    <a:pt x="973" y="892"/>
                  </a:lnTo>
                  <a:lnTo>
                    <a:pt x="966" y="889"/>
                  </a:lnTo>
                  <a:lnTo>
                    <a:pt x="960" y="872"/>
                  </a:lnTo>
                  <a:lnTo>
                    <a:pt x="953" y="869"/>
                  </a:lnTo>
                  <a:lnTo>
                    <a:pt x="953" y="860"/>
                  </a:lnTo>
                  <a:lnTo>
                    <a:pt x="949" y="860"/>
                  </a:lnTo>
                  <a:lnTo>
                    <a:pt x="946" y="849"/>
                  </a:lnTo>
                  <a:lnTo>
                    <a:pt x="935" y="850"/>
                  </a:lnTo>
                  <a:lnTo>
                    <a:pt x="929" y="854"/>
                  </a:lnTo>
                  <a:lnTo>
                    <a:pt x="922" y="854"/>
                  </a:lnTo>
                  <a:lnTo>
                    <a:pt x="913" y="852"/>
                  </a:lnTo>
                  <a:lnTo>
                    <a:pt x="897" y="852"/>
                  </a:lnTo>
                  <a:lnTo>
                    <a:pt x="897" y="849"/>
                  </a:lnTo>
                  <a:lnTo>
                    <a:pt x="882" y="841"/>
                  </a:lnTo>
                  <a:lnTo>
                    <a:pt x="866" y="829"/>
                  </a:lnTo>
                  <a:lnTo>
                    <a:pt x="855" y="812"/>
                  </a:lnTo>
                  <a:lnTo>
                    <a:pt x="849" y="796"/>
                  </a:lnTo>
                  <a:lnTo>
                    <a:pt x="855" y="787"/>
                  </a:lnTo>
                  <a:lnTo>
                    <a:pt x="858" y="776"/>
                  </a:lnTo>
                  <a:lnTo>
                    <a:pt x="860" y="765"/>
                  </a:lnTo>
                  <a:close/>
                  <a:moveTo>
                    <a:pt x="649" y="729"/>
                  </a:moveTo>
                  <a:lnTo>
                    <a:pt x="669" y="729"/>
                  </a:lnTo>
                  <a:lnTo>
                    <a:pt x="671" y="736"/>
                  </a:lnTo>
                  <a:lnTo>
                    <a:pt x="673" y="745"/>
                  </a:lnTo>
                  <a:lnTo>
                    <a:pt x="673" y="756"/>
                  </a:lnTo>
                  <a:lnTo>
                    <a:pt x="649" y="756"/>
                  </a:lnTo>
                  <a:lnTo>
                    <a:pt x="649" y="729"/>
                  </a:lnTo>
                  <a:close/>
                  <a:moveTo>
                    <a:pt x="386" y="696"/>
                  </a:moveTo>
                  <a:lnTo>
                    <a:pt x="409" y="696"/>
                  </a:lnTo>
                  <a:lnTo>
                    <a:pt x="413" y="709"/>
                  </a:lnTo>
                  <a:lnTo>
                    <a:pt x="417" y="709"/>
                  </a:lnTo>
                  <a:lnTo>
                    <a:pt x="417" y="729"/>
                  </a:lnTo>
                  <a:lnTo>
                    <a:pt x="393" y="749"/>
                  </a:lnTo>
                  <a:lnTo>
                    <a:pt x="393" y="752"/>
                  </a:lnTo>
                  <a:lnTo>
                    <a:pt x="393" y="754"/>
                  </a:lnTo>
                  <a:lnTo>
                    <a:pt x="395" y="754"/>
                  </a:lnTo>
                  <a:lnTo>
                    <a:pt x="397" y="756"/>
                  </a:lnTo>
                  <a:lnTo>
                    <a:pt x="397" y="756"/>
                  </a:lnTo>
                  <a:lnTo>
                    <a:pt x="397" y="789"/>
                  </a:lnTo>
                  <a:lnTo>
                    <a:pt x="393" y="789"/>
                  </a:lnTo>
                  <a:lnTo>
                    <a:pt x="393" y="792"/>
                  </a:lnTo>
                  <a:lnTo>
                    <a:pt x="386" y="792"/>
                  </a:lnTo>
                  <a:lnTo>
                    <a:pt x="386" y="796"/>
                  </a:lnTo>
                  <a:lnTo>
                    <a:pt x="382" y="798"/>
                  </a:lnTo>
                  <a:lnTo>
                    <a:pt x="378" y="800"/>
                  </a:lnTo>
                  <a:lnTo>
                    <a:pt x="375" y="800"/>
                  </a:lnTo>
                  <a:lnTo>
                    <a:pt x="369" y="800"/>
                  </a:lnTo>
                  <a:lnTo>
                    <a:pt x="368" y="807"/>
                  </a:lnTo>
                  <a:lnTo>
                    <a:pt x="364" y="810"/>
                  </a:lnTo>
                  <a:lnTo>
                    <a:pt x="360" y="812"/>
                  </a:lnTo>
                  <a:lnTo>
                    <a:pt x="355" y="812"/>
                  </a:lnTo>
                  <a:lnTo>
                    <a:pt x="349" y="812"/>
                  </a:lnTo>
                  <a:lnTo>
                    <a:pt x="340" y="812"/>
                  </a:lnTo>
                  <a:lnTo>
                    <a:pt x="346" y="772"/>
                  </a:lnTo>
                  <a:lnTo>
                    <a:pt x="340" y="772"/>
                  </a:lnTo>
                  <a:lnTo>
                    <a:pt x="340" y="780"/>
                  </a:lnTo>
                  <a:lnTo>
                    <a:pt x="331" y="789"/>
                  </a:lnTo>
                  <a:lnTo>
                    <a:pt x="326" y="800"/>
                  </a:lnTo>
                  <a:lnTo>
                    <a:pt x="326" y="816"/>
                  </a:lnTo>
                  <a:lnTo>
                    <a:pt x="317" y="816"/>
                  </a:lnTo>
                  <a:lnTo>
                    <a:pt x="311" y="816"/>
                  </a:lnTo>
                  <a:lnTo>
                    <a:pt x="306" y="814"/>
                  </a:lnTo>
                  <a:lnTo>
                    <a:pt x="300" y="812"/>
                  </a:lnTo>
                  <a:lnTo>
                    <a:pt x="300" y="816"/>
                  </a:lnTo>
                  <a:lnTo>
                    <a:pt x="297" y="820"/>
                  </a:lnTo>
                  <a:lnTo>
                    <a:pt x="295" y="823"/>
                  </a:lnTo>
                  <a:lnTo>
                    <a:pt x="293" y="827"/>
                  </a:lnTo>
                  <a:lnTo>
                    <a:pt x="293" y="832"/>
                  </a:lnTo>
                  <a:lnTo>
                    <a:pt x="293" y="840"/>
                  </a:lnTo>
                  <a:lnTo>
                    <a:pt x="288" y="841"/>
                  </a:lnTo>
                  <a:lnTo>
                    <a:pt x="282" y="841"/>
                  </a:lnTo>
                  <a:lnTo>
                    <a:pt x="278" y="843"/>
                  </a:lnTo>
                  <a:lnTo>
                    <a:pt x="271" y="843"/>
                  </a:lnTo>
                  <a:lnTo>
                    <a:pt x="266" y="845"/>
                  </a:lnTo>
                  <a:lnTo>
                    <a:pt x="266" y="825"/>
                  </a:lnTo>
                  <a:lnTo>
                    <a:pt x="240" y="825"/>
                  </a:lnTo>
                  <a:lnTo>
                    <a:pt x="237" y="816"/>
                  </a:lnTo>
                  <a:lnTo>
                    <a:pt x="220" y="816"/>
                  </a:lnTo>
                  <a:lnTo>
                    <a:pt x="220" y="812"/>
                  </a:lnTo>
                  <a:lnTo>
                    <a:pt x="217" y="812"/>
                  </a:lnTo>
                  <a:lnTo>
                    <a:pt x="217" y="780"/>
                  </a:lnTo>
                  <a:lnTo>
                    <a:pt x="229" y="772"/>
                  </a:lnTo>
                  <a:lnTo>
                    <a:pt x="229" y="769"/>
                  </a:lnTo>
                  <a:lnTo>
                    <a:pt x="237" y="769"/>
                  </a:lnTo>
                  <a:lnTo>
                    <a:pt x="237" y="765"/>
                  </a:lnTo>
                  <a:lnTo>
                    <a:pt x="260" y="760"/>
                  </a:lnTo>
                  <a:lnTo>
                    <a:pt x="273" y="743"/>
                  </a:lnTo>
                  <a:lnTo>
                    <a:pt x="293" y="740"/>
                  </a:lnTo>
                  <a:lnTo>
                    <a:pt x="293" y="736"/>
                  </a:lnTo>
                  <a:lnTo>
                    <a:pt x="317" y="716"/>
                  </a:lnTo>
                  <a:lnTo>
                    <a:pt x="317" y="709"/>
                  </a:lnTo>
                  <a:lnTo>
                    <a:pt x="320" y="709"/>
                  </a:lnTo>
                  <a:lnTo>
                    <a:pt x="326" y="700"/>
                  </a:lnTo>
                  <a:lnTo>
                    <a:pt x="369" y="700"/>
                  </a:lnTo>
                  <a:lnTo>
                    <a:pt x="369" y="705"/>
                  </a:lnTo>
                  <a:lnTo>
                    <a:pt x="373" y="705"/>
                  </a:lnTo>
                  <a:lnTo>
                    <a:pt x="377" y="705"/>
                  </a:lnTo>
                  <a:lnTo>
                    <a:pt x="380" y="703"/>
                  </a:lnTo>
                  <a:lnTo>
                    <a:pt x="382" y="701"/>
                  </a:lnTo>
                  <a:lnTo>
                    <a:pt x="386" y="700"/>
                  </a:lnTo>
                  <a:lnTo>
                    <a:pt x="386" y="696"/>
                  </a:lnTo>
                  <a:close/>
                  <a:moveTo>
                    <a:pt x="920" y="692"/>
                  </a:moveTo>
                  <a:lnTo>
                    <a:pt x="920" y="732"/>
                  </a:lnTo>
                  <a:lnTo>
                    <a:pt x="869" y="732"/>
                  </a:lnTo>
                  <a:lnTo>
                    <a:pt x="866" y="720"/>
                  </a:lnTo>
                  <a:lnTo>
                    <a:pt x="860" y="720"/>
                  </a:lnTo>
                  <a:lnTo>
                    <a:pt x="860" y="696"/>
                  </a:lnTo>
                  <a:lnTo>
                    <a:pt x="889" y="692"/>
                  </a:lnTo>
                  <a:lnTo>
                    <a:pt x="920" y="692"/>
                  </a:lnTo>
                  <a:close/>
                  <a:moveTo>
                    <a:pt x="717" y="685"/>
                  </a:moveTo>
                  <a:lnTo>
                    <a:pt x="746" y="685"/>
                  </a:lnTo>
                  <a:lnTo>
                    <a:pt x="746" y="709"/>
                  </a:lnTo>
                  <a:lnTo>
                    <a:pt x="717" y="709"/>
                  </a:lnTo>
                  <a:lnTo>
                    <a:pt x="717" y="685"/>
                  </a:lnTo>
                  <a:close/>
                  <a:moveTo>
                    <a:pt x="1226" y="663"/>
                  </a:moveTo>
                  <a:lnTo>
                    <a:pt x="1189" y="669"/>
                  </a:lnTo>
                  <a:lnTo>
                    <a:pt x="1189" y="680"/>
                  </a:lnTo>
                  <a:lnTo>
                    <a:pt x="1193" y="680"/>
                  </a:lnTo>
                  <a:lnTo>
                    <a:pt x="1200" y="672"/>
                  </a:lnTo>
                  <a:lnTo>
                    <a:pt x="1209" y="670"/>
                  </a:lnTo>
                  <a:lnTo>
                    <a:pt x="1217" y="669"/>
                  </a:lnTo>
                  <a:lnTo>
                    <a:pt x="1226" y="663"/>
                  </a:lnTo>
                  <a:close/>
                  <a:moveTo>
                    <a:pt x="535" y="656"/>
                  </a:moveTo>
                  <a:lnTo>
                    <a:pt x="553" y="656"/>
                  </a:lnTo>
                  <a:lnTo>
                    <a:pt x="553" y="680"/>
                  </a:lnTo>
                  <a:lnTo>
                    <a:pt x="533" y="680"/>
                  </a:lnTo>
                  <a:lnTo>
                    <a:pt x="529" y="692"/>
                  </a:lnTo>
                  <a:lnTo>
                    <a:pt x="546" y="692"/>
                  </a:lnTo>
                  <a:lnTo>
                    <a:pt x="546" y="723"/>
                  </a:lnTo>
                  <a:lnTo>
                    <a:pt x="529" y="723"/>
                  </a:lnTo>
                  <a:lnTo>
                    <a:pt x="529" y="732"/>
                  </a:lnTo>
                  <a:lnTo>
                    <a:pt x="486" y="732"/>
                  </a:lnTo>
                  <a:lnTo>
                    <a:pt x="480" y="720"/>
                  </a:lnTo>
                  <a:lnTo>
                    <a:pt x="477" y="720"/>
                  </a:lnTo>
                  <a:lnTo>
                    <a:pt x="477" y="712"/>
                  </a:lnTo>
                  <a:lnTo>
                    <a:pt x="473" y="712"/>
                  </a:lnTo>
                  <a:lnTo>
                    <a:pt x="477" y="669"/>
                  </a:lnTo>
                  <a:lnTo>
                    <a:pt x="489" y="663"/>
                  </a:lnTo>
                  <a:lnTo>
                    <a:pt x="500" y="658"/>
                  </a:lnTo>
                  <a:lnTo>
                    <a:pt x="517" y="656"/>
                  </a:lnTo>
                  <a:lnTo>
                    <a:pt x="535" y="656"/>
                  </a:lnTo>
                  <a:close/>
                  <a:moveTo>
                    <a:pt x="557" y="589"/>
                  </a:moveTo>
                  <a:lnTo>
                    <a:pt x="560" y="600"/>
                  </a:lnTo>
                  <a:lnTo>
                    <a:pt x="568" y="609"/>
                  </a:lnTo>
                  <a:lnTo>
                    <a:pt x="569" y="621"/>
                  </a:lnTo>
                  <a:lnTo>
                    <a:pt x="569" y="636"/>
                  </a:lnTo>
                  <a:lnTo>
                    <a:pt x="553" y="640"/>
                  </a:lnTo>
                  <a:lnTo>
                    <a:pt x="533" y="640"/>
                  </a:lnTo>
                  <a:lnTo>
                    <a:pt x="533" y="632"/>
                  </a:lnTo>
                  <a:lnTo>
                    <a:pt x="522" y="636"/>
                  </a:lnTo>
                  <a:lnTo>
                    <a:pt x="513" y="638"/>
                  </a:lnTo>
                  <a:lnTo>
                    <a:pt x="506" y="634"/>
                  </a:lnTo>
                  <a:lnTo>
                    <a:pt x="500" y="625"/>
                  </a:lnTo>
                  <a:lnTo>
                    <a:pt x="497" y="625"/>
                  </a:lnTo>
                  <a:lnTo>
                    <a:pt x="497" y="603"/>
                  </a:lnTo>
                  <a:lnTo>
                    <a:pt x="515" y="596"/>
                  </a:lnTo>
                  <a:lnTo>
                    <a:pt x="533" y="590"/>
                  </a:lnTo>
                  <a:lnTo>
                    <a:pt x="557" y="589"/>
                  </a:lnTo>
                  <a:close/>
                  <a:moveTo>
                    <a:pt x="806" y="580"/>
                  </a:moveTo>
                  <a:lnTo>
                    <a:pt x="833" y="580"/>
                  </a:lnTo>
                  <a:lnTo>
                    <a:pt x="833" y="583"/>
                  </a:lnTo>
                  <a:lnTo>
                    <a:pt x="840" y="583"/>
                  </a:lnTo>
                  <a:lnTo>
                    <a:pt x="860" y="609"/>
                  </a:lnTo>
                  <a:lnTo>
                    <a:pt x="869" y="609"/>
                  </a:lnTo>
                  <a:lnTo>
                    <a:pt x="877" y="620"/>
                  </a:lnTo>
                  <a:lnTo>
                    <a:pt x="880" y="620"/>
                  </a:lnTo>
                  <a:lnTo>
                    <a:pt x="880" y="640"/>
                  </a:lnTo>
                  <a:lnTo>
                    <a:pt x="884" y="649"/>
                  </a:lnTo>
                  <a:lnTo>
                    <a:pt x="886" y="663"/>
                  </a:lnTo>
                  <a:lnTo>
                    <a:pt x="886" y="676"/>
                  </a:lnTo>
                  <a:lnTo>
                    <a:pt x="882" y="680"/>
                  </a:lnTo>
                  <a:lnTo>
                    <a:pt x="878" y="681"/>
                  </a:lnTo>
                  <a:lnTo>
                    <a:pt x="877" y="685"/>
                  </a:lnTo>
                  <a:lnTo>
                    <a:pt x="869" y="685"/>
                  </a:lnTo>
                  <a:lnTo>
                    <a:pt x="869" y="689"/>
                  </a:lnTo>
                  <a:lnTo>
                    <a:pt x="857" y="689"/>
                  </a:lnTo>
                  <a:lnTo>
                    <a:pt x="853" y="696"/>
                  </a:lnTo>
                  <a:lnTo>
                    <a:pt x="829" y="696"/>
                  </a:lnTo>
                  <a:lnTo>
                    <a:pt x="828" y="681"/>
                  </a:lnTo>
                  <a:lnTo>
                    <a:pt x="828" y="672"/>
                  </a:lnTo>
                  <a:lnTo>
                    <a:pt x="829" y="660"/>
                  </a:lnTo>
                  <a:lnTo>
                    <a:pt x="813" y="647"/>
                  </a:lnTo>
                  <a:lnTo>
                    <a:pt x="806" y="630"/>
                  </a:lnTo>
                  <a:lnTo>
                    <a:pt x="804" y="609"/>
                  </a:lnTo>
                  <a:lnTo>
                    <a:pt x="806" y="580"/>
                  </a:lnTo>
                  <a:close/>
                  <a:moveTo>
                    <a:pt x="680" y="536"/>
                  </a:moveTo>
                  <a:lnTo>
                    <a:pt x="697" y="536"/>
                  </a:lnTo>
                  <a:lnTo>
                    <a:pt x="700" y="552"/>
                  </a:lnTo>
                  <a:lnTo>
                    <a:pt x="729" y="552"/>
                  </a:lnTo>
                  <a:lnTo>
                    <a:pt x="729" y="560"/>
                  </a:lnTo>
                  <a:lnTo>
                    <a:pt x="733" y="560"/>
                  </a:lnTo>
                  <a:lnTo>
                    <a:pt x="733" y="569"/>
                  </a:lnTo>
                  <a:lnTo>
                    <a:pt x="746" y="576"/>
                  </a:lnTo>
                  <a:lnTo>
                    <a:pt x="746" y="580"/>
                  </a:lnTo>
                  <a:lnTo>
                    <a:pt x="766" y="583"/>
                  </a:lnTo>
                  <a:lnTo>
                    <a:pt x="771" y="592"/>
                  </a:lnTo>
                  <a:lnTo>
                    <a:pt x="773" y="603"/>
                  </a:lnTo>
                  <a:lnTo>
                    <a:pt x="773" y="618"/>
                  </a:lnTo>
                  <a:lnTo>
                    <a:pt x="773" y="632"/>
                  </a:lnTo>
                  <a:lnTo>
                    <a:pt x="782" y="641"/>
                  </a:lnTo>
                  <a:lnTo>
                    <a:pt x="789" y="656"/>
                  </a:lnTo>
                  <a:lnTo>
                    <a:pt x="791" y="672"/>
                  </a:lnTo>
                  <a:lnTo>
                    <a:pt x="789" y="689"/>
                  </a:lnTo>
                  <a:lnTo>
                    <a:pt x="786" y="700"/>
                  </a:lnTo>
                  <a:lnTo>
                    <a:pt x="760" y="700"/>
                  </a:lnTo>
                  <a:lnTo>
                    <a:pt x="755" y="687"/>
                  </a:lnTo>
                  <a:lnTo>
                    <a:pt x="748" y="674"/>
                  </a:lnTo>
                  <a:lnTo>
                    <a:pt x="737" y="663"/>
                  </a:lnTo>
                  <a:lnTo>
                    <a:pt x="726" y="663"/>
                  </a:lnTo>
                  <a:lnTo>
                    <a:pt x="720" y="656"/>
                  </a:lnTo>
                  <a:lnTo>
                    <a:pt x="713" y="656"/>
                  </a:lnTo>
                  <a:lnTo>
                    <a:pt x="713" y="652"/>
                  </a:lnTo>
                  <a:lnTo>
                    <a:pt x="673" y="652"/>
                  </a:lnTo>
                  <a:lnTo>
                    <a:pt x="673" y="652"/>
                  </a:lnTo>
                  <a:lnTo>
                    <a:pt x="671" y="650"/>
                  </a:lnTo>
                  <a:lnTo>
                    <a:pt x="669" y="649"/>
                  </a:lnTo>
                  <a:lnTo>
                    <a:pt x="666" y="649"/>
                  </a:lnTo>
                  <a:lnTo>
                    <a:pt x="666" y="620"/>
                  </a:lnTo>
                  <a:lnTo>
                    <a:pt x="689" y="620"/>
                  </a:lnTo>
                  <a:lnTo>
                    <a:pt x="689" y="616"/>
                  </a:lnTo>
                  <a:lnTo>
                    <a:pt x="686" y="610"/>
                  </a:lnTo>
                  <a:lnTo>
                    <a:pt x="682" y="603"/>
                  </a:lnTo>
                  <a:lnTo>
                    <a:pt x="678" y="596"/>
                  </a:lnTo>
                  <a:lnTo>
                    <a:pt x="677" y="589"/>
                  </a:lnTo>
                  <a:lnTo>
                    <a:pt x="662" y="583"/>
                  </a:lnTo>
                  <a:lnTo>
                    <a:pt x="655" y="574"/>
                  </a:lnTo>
                  <a:lnTo>
                    <a:pt x="649" y="560"/>
                  </a:lnTo>
                  <a:lnTo>
                    <a:pt x="649" y="540"/>
                  </a:lnTo>
                  <a:lnTo>
                    <a:pt x="662" y="538"/>
                  </a:lnTo>
                  <a:lnTo>
                    <a:pt x="680" y="536"/>
                  </a:lnTo>
                  <a:close/>
                  <a:moveTo>
                    <a:pt x="1049" y="480"/>
                  </a:moveTo>
                  <a:lnTo>
                    <a:pt x="1053" y="498"/>
                  </a:lnTo>
                  <a:lnTo>
                    <a:pt x="1049" y="514"/>
                  </a:lnTo>
                  <a:lnTo>
                    <a:pt x="1042" y="527"/>
                  </a:lnTo>
                  <a:lnTo>
                    <a:pt x="1035" y="540"/>
                  </a:lnTo>
                  <a:lnTo>
                    <a:pt x="1029" y="552"/>
                  </a:lnTo>
                  <a:lnTo>
                    <a:pt x="1033" y="552"/>
                  </a:lnTo>
                  <a:lnTo>
                    <a:pt x="1044" y="540"/>
                  </a:lnTo>
                  <a:lnTo>
                    <a:pt x="1058" y="532"/>
                  </a:lnTo>
                  <a:lnTo>
                    <a:pt x="1075" y="529"/>
                  </a:lnTo>
                  <a:lnTo>
                    <a:pt x="1095" y="530"/>
                  </a:lnTo>
                  <a:lnTo>
                    <a:pt x="1113" y="536"/>
                  </a:lnTo>
                  <a:lnTo>
                    <a:pt x="1113" y="523"/>
                  </a:lnTo>
                  <a:lnTo>
                    <a:pt x="1086" y="523"/>
                  </a:lnTo>
                  <a:lnTo>
                    <a:pt x="1086" y="516"/>
                  </a:lnTo>
                  <a:lnTo>
                    <a:pt x="1073" y="505"/>
                  </a:lnTo>
                  <a:lnTo>
                    <a:pt x="1062" y="492"/>
                  </a:lnTo>
                  <a:lnTo>
                    <a:pt x="1049" y="480"/>
                  </a:lnTo>
                  <a:close/>
                  <a:moveTo>
                    <a:pt x="769" y="460"/>
                  </a:moveTo>
                  <a:lnTo>
                    <a:pt x="793" y="460"/>
                  </a:lnTo>
                  <a:lnTo>
                    <a:pt x="795" y="465"/>
                  </a:lnTo>
                  <a:lnTo>
                    <a:pt x="795" y="470"/>
                  </a:lnTo>
                  <a:lnTo>
                    <a:pt x="797" y="476"/>
                  </a:lnTo>
                  <a:lnTo>
                    <a:pt x="797" y="481"/>
                  </a:lnTo>
                  <a:lnTo>
                    <a:pt x="797" y="489"/>
                  </a:lnTo>
                  <a:lnTo>
                    <a:pt x="773" y="489"/>
                  </a:lnTo>
                  <a:lnTo>
                    <a:pt x="771" y="483"/>
                  </a:lnTo>
                  <a:lnTo>
                    <a:pt x="771" y="478"/>
                  </a:lnTo>
                  <a:lnTo>
                    <a:pt x="769" y="472"/>
                  </a:lnTo>
                  <a:lnTo>
                    <a:pt x="769" y="467"/>
                  </a:lnTo>
                  <a:lnTo>
                    <a:pt x="769" y="460"/>
                  </a:lnTo>
                  <a:close/>
                  <a:moveTo>
                    <a:pt x="1093" y="425"/>
                  </a:moveTo>
                  <a:lnTo>
                    <a:pt x="1100" y="436"/>
                  </a:lnTo>
                  <a:lnTo>
                    <a:pt x="1106" y="436"/>
                  </a:lnTo>
                  <a:lnTo>
                    <a:pt x="1106" y="434"/>
                  </a:lnTo>
                  <a:lnTo>
                    <a:pt x="1104" y="432"/>
                  </a:lnTo>
                  <a:lnTo>
                    <a:pt x="1100" y="429"/>
                  </a:lnTo>
                  <a:lnTo>
                    <a:pt x="1097" y="427"/>
                  </a:lnTo>
                  <a:lnTo>
                    <a:pt x="1095" y="425"/>
                  </a:lnTo>
                  <a:lnTo>
                    <a:pt x="1093" y="425"/>
                  </a:lnTo>
                  <a:close/>
                  <a:moveTo>
                    <a:pt x="1206" y="0"/>
                  </a:moveTo>
                  <a:lnTo>
                    <a:pt x="1215" y="5"/>
                  </a:lnTo>
                  <a:lnTo>
                    <a:pt x="1226" y="9"/>
                  </a:lnTo>
                  <a:lnTo>
                    <a:pt x="1237" y="12"/>
                  </a:lnTo>
                  <a:lnTo>
                    <a:pt x="1237" y="16"/>
                  </a:lnTo>
                  <a:lnTo>
                    <a:pt x="1240" y="16"/>
                  </a:lnTo>
                  <a:lnTo>
                    <a:pt x="1240" y="12"/>
                  </a:lnTo>
                  <a:lnTo>
                    <a:pt x="1266" y="12"/>
                  </a:lnTo>
                  <a:lnTo>
                    <a:pt x="1266" y="16"/>
                  </a:lnTo>
                  <a:lnTo>
                    <a:pt x="1273" y="27"/>
                  </a:lnTo>
                  <a:lnTo>
                    <a:pt x="1277" y="41"/>
                  </a:lnTo>
                  <a:lnTo>
                    <a:pt x="1277" y="60"/>
                  </a:lnTo>
                  <a:lnTo>
                    <a:pt x="1273" y="70"/>
                  </a:lnTo>
                  <a:lnTo>
                    <a:pt x="1271" y="83"/>
                  </a:lnTo>
                  <a:lnTo>
                    <a:pt x="1271" y="96"/>
                  </a:lnTo>
                  <a:lnTo>
                    <a:pt x="1269" y="109"/>
                  </a:lnTo>
                  <a:lnTo>
                    <a:pt x="1246" y="140"/>
                  </a:lnTo>
                  <a:lnTo>
                    <a:pt x="1237" y="145"/>
                  </a:lnTo>
                  <a:lnTo>
                    <a:pt x="1237" y="172"/>
                  </a:lnTo>
                  <a:lnTo>
                    <a:pt x="1240" y="172"/>
                  </a:lnTo>
                  <a:lnTo>
                    <a:pt x="1240" y="169"/>
                  </a:lnTo>
                  <a:lnTo>
                    <a:pt x="1266" y="129"/>
                  </a:lnTo>
                  <a:lnTo>
                    <a:pt x="1286" y="129"/>
                  </a:lnTo>
                  <a:lnTo>
                    <a:pt x="1277" y="249"/>
                  </a:lnTo>
                  <a:lnTo>
                    <a:pt x="1273" y="249"/>
                  </a:lnTo>
                  <a:lnTo>
                    <a:pt x="1269" y="285"/>
                  </a:lnTo>
                  <a:lnTo>
                    <a:pt x="1266" y="285"/>
                  </a:lnTo>
                  <a:lnTo>
                    <a:pt x="1269" y="292"/>
                  </a:lnTo>
                  <a:lnTo>
                    <a:pt x="1266" y="320"/>
                  </a:lnTo>
                  <a:lnTo>
                    <a:pt x="1269" y="320"/>
                  </a:lnTo>
                  <a:lnTo>
                    <a:pt x="1273" y="363"/>
                  </a:lnTo>
                  <a:lnTo>
                    <a:pt x="1260" y="369"/>
                  </a:lnTo>
                  <a:lnTo>
                    <a:pt x="1260" y="372"/>
                  </a:lnTo>
                  <a:lnTo>
                    <a:pt x="1246" y="372"/>
                  </a:lnTo>
                  <a:lnTo>
                    <a:pt x="1244" y="390"/>
                  </a:lnTo>
                  <a:lnTo>
                    <a:pt x="1240" y="405"/>
                  </a:lnTo>
                  <a:lnTo>
                    <a:pt x="1237" y="407"/>
                  </a:lnTo>
                  <a:lnTo>
                    <a:pt x="1233" y="410"/>
                  </a:lnTo>
                  <a:lnTo>
                    <a:pt x="1231" y="412"/>
                  </a:lnTo>
                  <a:lnTo>
                    <a:pt x="1226" y="414"/>
                  </a:lnTo>
                  <a:lnTo>
                    <a:pt x="1220" y="416"/>
                  </a:lnTo>
                  <a:lnTo>
                    <a:pt x="1220" y="420"/>
                  </a:lnTo>
                  <a:lnTo>
                    <a:pt x="1209" y="420"/>
                  </a:lnTo>
                  <a:lnTo>
                    <a:pt x="1200" y="443"/>
                  </a:lnTo>
                  <a:lnTo>
                    <a:pt x="1209" y="449"/>
                  </a:lnTo>
                  <a:lnTo>
                    <a:pt x="1209" y="460"/>
                  </a:lnTo>
                  <a:lnTo>
                    <a:pt x="1213" y="460"/>
                  </a:lnTo>
                  <a:lnTo>
                    <a:pt x="1220" y="458"/>
                  </a:lnTo>
                  <a:lnTo>
                    <a:pt x="1233" y="454"/>
                  </a:lnTo>
                  <a:lnTo>
                    <a:pt x="1246" y="454"/>
                  </a:lnTo>
                  <a:lnTo>
                    <a:pt x="1257" y="456"/>
                  </a:lnTo>
                  <a:lnTo>
                    <a:pt x="1257" y="460"/>
                  </a:lnTo>
                  <a:lnTo>
                    <a:pt x="1269" y="465"/>
                  </a:lnTo>
                  <a:lnTo>
                    <a:pt x="1273" y="496"/>
                  </a:lnTo>
                  <a:lnTo>
                    <a:pt x="1269" y="496"/>
                  </a:lnTo>
                  <a:lnTo>
                    <a:pt x="1266" y="509"/>
                  </a:lnTo>
                  <a:lnTo>
                    <a:pt x="1273" y="509"/>
                  </a:lnTo>
                  <a:lnTo>
                    <a:pt x="1273" y="536"/>
                  </a:lnTo>
                  <a:lnTo>
                    <a:pt x="1269" y="536"/>
                  </a:lnTo>
                  <a:lnTo>
                    <a:pt x="1269" y="540"/>
                  </a:lnTo>
                  <a:lnTo>
                    <a:pt x="1273" y="540"/>
                  </a:lnTo>
                  <a:lnTo>
                    <a:pt x="1273" y="569"/>
                  </a:lnTo>
                  <a:lnTo>
                    <a:pt x="1246" y="589"/>
                  </a:lnTo>
                  <a:lnTo>
                    <a:pt x="1251" y="603"/>
                  </a:lnTo>
                  <a:lnTo>
                    <a:pt x="1255" y="621"/>
                  </a:lnTo>
                  <a:lnTo>
                    <a:pt x="1257" y="643"/>
                  </a:lnTo>
                  <a:lnTo>
                    <a:pt x="1251" y="647"/>
                  </a:lnTo>
                  <a:lnTo>
                    <a:pt x="1248" y="650"/>
                  </a:lnTo>
                  <a:lnTo>
                    <a:pt x="1244" y="654"/>
                  </a:lnTo>
                  <a:lnTo>
                    <a:pt x="1240" y="658"/>
                  </a:lnTo>
                  <a:lnTo>
                    <a:pt x="1233" y="660"/>
                  </a:lnTo>
                  <a:lnTo>
                    <a:pt x="1233" y="663"/>
                  </a:lnTo>
                  <a:lnTo>
                    <a:pt x="1240" y="665"/>
                  </a:lnTo>
                  <a:lnTo>
                    <a:pt x="1246" y="665"/>
                  </a:lnTo>
                  <a:lnTo>
                    <a:pt x="1248" y="667"/>
                  </a:lnTo>
                  <a:lnTo>
                    <a:pt x="1249" y="669"/>
                  </a:lnTo>
                  <a:lnTo>
                    <a:pt x="1251" y="670"/>
                  </a:lnTo>
                  <a:lnTo>
                    <a:pt x="1251" y="672"/>
                  </a:lnTo>
                  <a:lnTo>
                    <a:pt x="1251" y="674"/>
                  </a:lnTo>
                  <a:lnTo>
                    <a:pt x="1253" y="676"/>
                  </a:lnTo>
                  <a:lnTo>
                    <a:pt x="1255" y="678"/>
                  </a:lnTo>
                  <a:lnTo>
                    <a:pt x="1257" y="680"/>
                  </a:lnTo>
                  <a:lnTo>
                    <a:pt x="1260" y="681"/>
                  </a:lnTo>
                  <a:lnTo>
                    <a:pt x="1262" y="680"/>
                  </a:lnTo>
                  <a:lnTo>
                    <a:pt x="1266" y="680"/>
                  </a:lnTo>
                  <a:lnTo>
                    <a:pt x="1268" y="678"/>
                  </a:lnTo>
                  <a:lnTo>
                    <a:pt x="1271" y="676"/>
                  </a:lnTo>
                  <a:lnTo>
                    <a:pt x="1275" y="674"/>
                  </a:lnTo>
                  <a:lnTo>
                    <a:pt x="1277" y="676"/>
                  </a:lnTo>
                  <a:lnTo>
                    <a:pt x="1280" y="678"/>
                  </a:lnTo>
                  <a:lnTo>
                    <a:pt x="1282" y="681"/>
                  </a:lnTo>
                  <a:lnTo>
                    <a:pt x="1286" y="689"/>
                  </a:lnTo>
                  <a:lnTo>
                    <a:pt x="1289" y="698"/>
                  </a:lnTo>
                  <a:lnTo>
                    <a:pt x="1289" y="714"/>
                  </a:lnTo>
                  <a:lnTo>
                    <a:pt x="1289" y="729"/>
                  </a:lnTo>
                  <a:lnTo>
                    <a:pt x="1277" y="736"/>
                  </a:lnTo>
                  <a:lnTo>
                    <a:pt x="1277" y="743"/>
                  </a:lnTo>
                  <a:lnTo>
                    <a:pt x="1257" y="760"/>
                  </a:lnTo>
                  <a:lnTo>
                    <a:pt x="1253" y="772"/>
                  </a:lnTo>
                  <a:lnTo>
                    <a:pt x="1233" y="772"/>
                  </a:lnTo>
                  <a:lnTo>
                    <a:pt x="1231" y="767"/>
                  </a:lnTo>
                  <a:lnTo>
                    <a:pt x="1228" y="761"/>
                  </a:lnTo>
                  <a:lnTo>
                    <a:pt x="1224" y="760"/>
                  </a:lnTo>
                  <a:lnTo>
                    <a:pt x="1220" y="758"/>
                  </a:lnTo>
                  <a:lnTo>
                    <a:pt x="1213" y="756"/>
                  </a:lnTo>
                  <a:lnTo>
                    <a:pt x="1206" y="756"/>
                  </a:lnTo>
                  <a:lnTo>
                    <a:pt x="1206" y="752"/>
                  </a:lnTo>
                  <a:lnTo>
                    <a:pt x="1200" y="752"/>
                  </a:lnTo>
                  <a:lnTo>
                    <a:pt x="1200" y="769"/>
                  </a:lnTo>
                  <a:lnTo>
                    <a:pt x="1193" y="767"/>
                  </a:lnTo>
                  <a:lnTo>
                    <a:pt x="1186" y="767"/>
                  </a:lnTo>
                  <a:lnTo>
                    <a:pt x="1182" y="767"/>
                  </a:lnTo>
                  <a:lnTo>
                    <a:pt x="1178" y="767"/>
                  </a:lnTo>
                  <a:lnTo>
                    <a:pt x="1175" y="769"/>
                  </a:lnTo>
                  <a:lnTo>
                    <a:pt x="1173" y="772"/>
                  </a:lnTo>
                  <a:lnTo>
                    <a:pt x="1149" y="772"/>
                  </a:lnTo>
                  <a:lnTo>
                    <a:pt x="1148" y="776"/>
                  </a:lnTo>
                  <a:lnTo>
                    <a:pt x="1148" y="780"/>
                  </a:lnTo>
                  <a:lnTo>
                    <a:pt x="1146" y="781"/>
                  </a:lnTo>
                  <a:lnTo>
                    <a:pt x="1144" y="781"/>
                  </a:lnTo>
                  <a:lnTo>
                    <a:pt x="1142" y="783"/>
                  </a:lnTo>
                  <a:lnTo>
                    <a:pt x="1137" y="783"/>
                  </a:lnTo>
                  <a:lnTo>
                    <a:pt x="1137" y="809"/>
                  </a:lnTo>
                  <a:lnTo>
                    <a:pt x="1109" y="809"/>
                  </a:lnTo>
                  <a:lnTo>
                    <a:pt x="1109" y="803"/>
                  </a:lnTo>
                  <a:lnTo>
                    <a:pt x="1100" y="803"/>
                  </a:lnTo>
                  <a:lnTo>
                    <a:pt x="1100" y="800"/>
                  </a:lnTo>
                  <a:lnTo>
                    <a:pt x="1098" y="800"/>
                  </a:lnTo>
                  <a:lnTo>
                    <a:pt x="1095" y="801"/>
                  </a:lnTo>
                  <a:lnTo>
                    <a:pt x="1095" y="801"/>
                  </a:lnTo>
                  <a:lnTo>
                    <a:pt x="1093" y="803"/>
                  </a:lnTo>
                  <a:lnTo>
                    <a:pt x="1093" y="803"/>
                  </a:lnTo>
                  <a:lnTo>
                    <a:pt x="1073" y="803"/>
                  </a:lnTo>
                  <a:lnTo>
                    <a:pt x="1068" y="805"/>
                  </a:lnTo>
                  <a:lnTo>
                    <a:pt x="1064" y="807"/>
                  </a:lnTo>
                  <a:lnTo>
                    <a:pt x="1060" y="809"/>
                  </a:lnTo>
                  <a:lnTo>
                    <a:pt x="1058" y="809"/>
                  </a:lnTo>
                  <a:lnTo>
                    <a:pt x="1055" y="809"/>
                  </a:lnTo>
                  <a:lnTo>
                    <a:pt x="1053" y="807"/>
                  </a:lnTo>
                  <a:lnTo>
                    <a:pt x="1051" y="801"/>
                  </a:lnTo>
                  <a:lnTo>
                    <a:pt x="1049" y="796"/>
                  </a:lnTo>
                  <a:lnTo>
                    <a:pt x="1026" y="796"/>
                  </a:lnTo>
                  <a:lnTo>
                    <a:pt x="1026" y="756"/>
                  </a:lnTo>
                  <a:lnTo>
                    <a:pt x="1029" y="756"/>
                  </a:lnTo>
                  <a:lnTo>
                    <a:pt x="1033" y="740"/>
                  </a:lnTo>
                  <a:lnTo>
                    <a:pt x="1038" y="736"/>
                  </a:lnTo>
                  <a:lnTo>
                    <a:pt x="1044" y="732"/>
                  </a:lnTo>
                  <a:lnTo>
                    <a:pt x="1049" y="730"/>
                  </a:lnTo>
                  <a:lnTo>
                    <a:pt x="1055" y="727"/>
                  </a:lnTo>
                  <a:lnTo>
                    <a:pt x="1060" y="723"/>
                  </a:lnTo>
                  <a:lnTo>
                    <a:pt x="1057" y="712"/>
                  </a:lnTo>
                  <a:lnTo>
                    <a:pt x="1049" y="712"/>
                  </a:lnTo>
                  <a:lnTo>
                    <a:pt x="1049" y="709"/>
                  </a:lnTo>
                  <a:lnTo>
                    <a:pt x="1038" y="696"/>
                  </a:lnTo>
                  <a:lnTo>
                    <a:pt x="1031" y="681"/>
                  </a:lnTo>
                  <a:lnTo>
                    <a:pt x="1029" y="660"/>
                  </a:lnTo>
                  <a:lnTo>
                    <a:pt x="1031" y="658"/>
                  </a:lnTo>
                  <a:lnTo>
                    <a:pt x="1033" y="658"/>
                  </a:lnTo>
                  <a:lnTo>
                    <a:pt x="1035" y="656"/>
                  </a:lnTo>
                  <a:lnTo>
                    <a:pt x="1035" y="654"/>
                  </a:lnTo>
                  <a:lnTo>
                    <a:pt x="1037" y="652"/>
                  </a:lnTo>
                  <a:lnTo>
                    <a:pt x="1037" y="649"/>
                  </a:lnTo>
                  <a:lnTo>
                    <a:pt x="1073" y="649"/>
                  </a:lnTo>
                  <a:lnTo>
                    <a:pt x="1084" y="661"/>
                  </a:lnTo>
                  <a:lnTo>
                    <a:pt x="1098" y="674"/>
                  </a:lnTo>
                  <a:lnTo>
                    <a:pt x="1117" y="680"/>
                  </a:lnTo>
                  <a:lnTo>
                    <a:pt x="1117" y="676"/>
                  </a:lnTo>
                  <a:lnTo>
                    <a:pt x="1120" y="676"/>
                  </a:lnTo>
                  <a:lnTo>
                    <a:pt x="1120" y="672"/>
                  </a:lnTo>
                  <a:lnTo>
                    <a:pt x="1113" y="672"/>
                  </a:lnTo>
                  <a:lnTo>
                    <a:pt x="1108" y="670"/>
                  </a:lnTo>
                  <a:lnTo>
                    <a:pt x="1102" y="669"/>
                  </a:lnTo>
                  <a:lnTo>
                    <a:pt x="1098" y="667"/>
                  </a:lnTo>
                  <a:lnTo>
                    <a:pt x="1093" y="663"/>
                  </a:lnTo>
                  <a:lnTo>
                    <a:pt x="1093" y="656"/>
                  </a:lnTo>
                  <a:lnTo>
                    <a:pt x="1091" y="652"/>
                  </a:lnTo>
                  <a:lnTo>
                    <a:pt x="1089" y="649"/>
                  </a:lnTo>
                  <a:lnTo>
                    <a:pt x="1088" y="645"/>
                  </a:lnTo>
                  <a:lnTo>
                    <a:pt x="1086" y="640"/>
                  </a:lnTo>
                  <a:lnTo>
                    <a:pt x="1080" y="640"/>
                  </a:lnTo>
                  <a:lnTo>
                    <a:pt x="1080" y="620"/>
                  </a:lnTo>
                  <a:lnTo>
                    <a:pt x="1037" y="625"/>
                  </a:lnTo>
                  <a:lnTo>
                    <a:pt x="1033" y="612"/>
                  </a:lnTo>
                  <a:lnTo>
                    <a:pt x="1026" y="600"/>
                  </a:lnTo>
                  <a:lnTo>
                    <a:pt x="1026" y="589"/>
                  </a:lnTo>
                  <a:lnTo>
                    <a:pt x="1028" y="578"/>
                  </a:lnTo>
                  <a:lnTo>
                    <a:pt x="1031" y="567"/>
                  </a:lnTo>
                  <a:lnTo>
                    <a:pt x="1029" y="556"/>
                  </a:lnTo>
                  <a:lnTo>
                    <a:pt x="1026" y="556"/>
                  </a:lnTo>
                  <a:lnTo>
                    <a:pt x="1026" y="560"/>
                  </a:lnTo>
                  <a:lnTo>
                    <a:pt x="1006" y="560"/>
                  </a:lnTo>
                  <a:lnTo>
                    <a:pt x="1008" y="589"/>
                  </a:lnTo>
                  <a:lnTo>
                    <a:pt x="1009" y="620"/>
                  </a:lnTo>
                  <a:lnTo>
                    <a:pt x="989" y="620"/>
                  </a:lnTo>
                  <a:lnTo>
                    <a:pt x="986" y="632"/>
                  </a:lnTo>
                  <a:lnTo>
                    <a:pt x="982" y="641"/>
                  </a:lnTo>
                  <a:lnTo>
                    <a:pt x="977" y="652"/>
                  </a:lnTo>
                  <a:lnTo>
                    <a:pt x="957" y="652"/>
                  </a:lnTo>
                  <a:lnTo>
                    <a:pt x="957" y="649"/>
                  </a:lnTo>
                  <a:lnTo>
                    <a:pt x="951" y="647"/>
                  </a:lnTo>
                  <a:lnTo>
                    <a:pt x="948" y="645"/>
                  </a:lnTo>
                  <a:lnTo>
                    <a:pt x="944" y="643"/>
                  </a:lnTo>
                  <a:lnTo>
                    <a:pt x="940" y="640"/>
                  </a:lnTo>
                  <a:lnTo>
                    <a:pt x="940" y="636"/>
                  </a:lnTo>
                  <a:lnTo>
                    <a:pt x="937" y="632"/>
                  </a:lnTo>
                  <a:lnTo>
                    <a:pt x="933" y="630"/>
                  </a:lnTo>
                  <a:lnTo>
                    <a:pt x="929" y="630"/>
                  </a:lnTo>
                  <a:lnTo>
                    <a:pt x="928" y="629"/>
                  </a:lnTo>
                  <a:lnTo>
                    <a:pt x="926" y="627"/>
                  </a:lnTo>
                  <a:lnTo>
                    <a:pt x="926" y="621"/>
                  </a:lnTo>
                  <a:lnTo>
                    <a:pt x="926" y="616"/>
                  </a:lnTo>
                  <a:lnTo>
                    <a:pt x="926" y="609"/>
                  </a:lnTo>
                  <a:lnTo>
                    <a:pt x="909" y="603"/>
                  </a:lnTo>
                  <a:lnTo>
                    <a:pt x="904" y="590"/>
                  </a:lnTo>
                  <a:lnTo>
                    <a:pt x="900" y="580"/>
                  </a:lnTo>
                  <a:lnTo>
                    <a:pt x="895" y="567"/>
                  </a:lnTo>
                  <a:lnTo>
                    <a:pt x="893" y="549"/>
                  </a:lnTo>
                  <a:lnTo>
                    <a:pt x="906" y="540"/>
                  </a:lnTo>
                  <a:lnTo>
                    <a:pt x="906" y="536"/>
                  </a:lnTo>
                  <a:lnTo>
                    <a:pt x="929" y="532"/>
                  </a:lnTo>
                  <a:lnTo>
                    <a:pt x="929" y="529"/>
                  </a:lnTo>
                  <a:lnTo>
                    <a:pt x="913" y="520"/>
                  </a:lnTo>
                  <a:lnTo>
                    <a:pt x="909" y="529"/>
                  </a:lnTo>
                  <a:lnTo>
                    <a:pt x="889" y="534"/>
                  </a:lnTo>
                  <a:lnTo>
                    <a:pt x="866" y="536"/>
                  </a:lnTo>
                  <a:lnTo>
                    <a:pt x="862" y="520"/>
                  </a:lnTo>
                  <a:lnTo>
                    <a:pt x="860" y="500"/>
                  </a:lnTo>
                  <a:lnTo>
                    <a:pt x="855" y="498"/>
                  </a:lnTo>
                  <a:lnTo>
                    <a:pt x="851" y="496"/>
                  </a:lnTo>
                  <a:lnTo>
                    <a:pt x="848" y="494"/>
                  </a:lnTo>
                  <a:lnTo>
                    <a:pt x="844" y="492"/>
                  </a:lnTo>
                  <a:lnTo>
                    <a:pt x="842" y="490"/>
                  </a:lnTo>
                  <a:lnTo>
                    <a:pt x="842" y="487"/>
                  </a:lnTo>
                  <a:lnTo>
                    <a:pt x="840" y="480"/>
                  </a:lnTo>
                  <a:lnTo>
                    <a:pt x="840" y="472"/>
                  </a:lnTo>
                  <a:lnTo>
                    <a:pt x="837" y="472"/>
                  </a:lnTo>
                  <a:lnTo>
                    <a:pt x="837" y="449"/>
                  </a:lnTo>
                  <a:lnTo>
                    <a:pt x="857" y="449"/>
                  </a:lnTo>
                  <a:lnTo>
                    <a:pt x="857" y="443"/>
                  </a:lnTo>
                  <a:lnTo>
                    <a:pt x="837" y="440"/>
                  </a:lnTo>
                  <a:lnTo>
                    <a:pt x="835" y="425"/>
                  </a:lnTo>
                  <a:lnTo>
                    <a:pt x="837" y="412"/>
                  </a:lnTo>
                  <a:lnTo>
                    <a:pt x="837" y="396"/>
                  </a:lnTo>
                  <a:lnTo>
                    <a:pt x="842" y="394"/>
                  </a:lnTo>
                  <a:lnTo>
                    <a:pt x="844" y="394"/>
                  </a:lnTo>
                  <a:lnTo>
                    <a:pt x="846" y="392"/>
                  </a:lnTo>
                  <a:lnTo>
                    <a:pt x="848" y="392"/>
                  </a:lnTo>
                  <a:lnTo>
                    <a:pt x="848" y="389"/>
                  </a:lnTo>
                  <a:lnTo>
                    <a:pt x="849" y="383"/>
                  </a:lnTo>
                  <a:lnTo>
                    <a:pt x="846" y="374"/>
                  </a:lnTo>
                  <a:lnTo>
                    <a:pt x="844" y="361"/>
                  </a:lnTo>
                  <a:lnTo>
                    <a:pt x="846" y="349"/>
                  </a:lnTo>
                  <a:lnTo>
                    <a:pt x="853" y="349"/>
                  </a:lnTo>
                  <a:lnTo>
                    <a:pt x="860" y="336"/>
                  </a:lnTo>
                  <a:lnTo>
                    <a:pt x="866" y="336"/>
                  </a:lnTo>
                  <a:lnTo>
                    <a:pt x="866" y="329"/>
                  </a:lnTo>
                  <a:lnTo>
                    <a:pt x="869" y="325"/>
                  </a:lnTo>
                  <a:lnTo>
                    <a:pt x="875" y="325"/>
                  </a:lnTo>
                  <a:lnTo>
                    <a:pt x="880" y="323"/>
                  </a:lnTo>
                  <a:lnTo>
                    <a:pt x="886" y="323"/>
                  </a:lnTo>
                  <a:lnTo>
                    <a:pt x="893" y="323"/>
                  </a:lnTo>
                  <a:lnTo>
                    <a:pt x="926" y="380"/>
                  </a:lnTo>
                  <a:lnTo>
                    <a:pt x="937" y="380"/>
                  </a:lnTo>
                  <a:lnTo>
                    <a:pt x="937" y="383"/>
                  </a:lnTo>
                  <a:lnTo>
                    <a:pt x="946" y="383"/>
                  </a:lnTo>
                  <a:lnTo>
                    <a:pt x="946" y="389"/>
                  </a:lnTo>
                  <a:lnTo>
                    <a:pt x="953" y="389"/>
                  </a:lnTo>
                  <a:lnTo>
                    <a:pt x="953" y="392"/>
                  </a:lnTo>
                  <a:lnTo>
                    <a:pt x="960" y="396"/>
                  </a:lnTo>
                  <a:lnTo>
                    <a:pt x="960" y="409"/>
                  </a:lnTo>
                  <a:lnTo>
                    <a:pt x="968" y="418"/>
                  </a:lnTo>
                  <a:lnTo>
                    <a:pt x="977" y="420"/>
                  </a:lnTo>
                  <a:lnTo>
                    <a:pt x="993" y="420"/>
                  </a:lnTo>
                  <a:lnTo>
                    <a:pt x="997" y="436"/>
                  </a:lnTo>
                  <a:lnTo>
                    <a:pt x="1000" y="436"/>
                  </a:lnTo>
                  <a:lnTo>
                    <a:pt x="1002" y="441"/>
                  </a:lnTo>
                  <a:lnTo>
                    <a:pt x="1004" y="445"/>
                  </a:lnTo>
                  <a:lnTo>
                    <a:pt x="1004" y="449"/>
                  </a:lnTo>
                  <a:lnTo>
                    <a:pt x="1004" y="452"/>
                  </a:lnTo>
                  <a:lnTo>
                    <a:pt x="1006" y="454"/>
                  </a:lnTo>
                  <a:lnTo>
                    <a:pt x="1008" y="456"/>
                  </a:lnTo>
                  <a:lnTo>
                    <a:pt x="1011" y="458"/>
                  </a:lnTo>
                  <a:lnTo>
                    <a:pt x="1017" y="460"/>
                  </a:lnTo>
                  <a:lnTo>
                    <a:pt x="1017" y="465"/>
                  </a:lnTo>
                  <a:lnTo>
                    <a:pt x="1037" y="469"/>
                  </a:lnTo>
                  <a:lnTo>
                    <a:pt x="1037" y="465"/>
                  </a:lnTo>
                  <a:lnTo>
                    <a:pt x="1020" y="454"/>
                  </a:lnTo>
                  <a:lnTo>
                    <a:pt x="1008" y="438"/>
                  </a:lnTo>
                  <a:lnTo>
                    <a:pt x="1000" y="418"/>
                  </a:lnTo>
                  <a:lnTo>
                    <a:pt x="997" y="392"/>
                  </a:lnTo>
                  <a:lnTo>
                    <a:pt x="1009" y="390"/>
                  </a:lnTo>
                  <a:lnTo>
                    <a:pt x="1024" y="387"/>
                  </a:lnTo>
                  <a:lnTo>
                    <a:pt x="1038" y="387"/>
                  </a:lnTo>
                  <a:lnTo>
                    <a:pt x="1049" y="392"/>
                  </a:lnTo>
                  <a:lnTo>
                    <a:pt x="1055" y="394"/>
                  </a:lnTo>
                  <a:lnTo>
                    <a:pt x="1060" y="398"/>
                  </a:lnTo>
                  <a:lnTo>
                    <a:pt x="1064" y="401"/>
                  </a:lnTo>
                  <a:lnTo>
                    <a:pt x="1068" y="405"/>
                  </a:lnTo>
                  <a:lnTo>
                    <a:pt x="1071" y="409"/>
                  </a:lnTo>
                  <a:lnTo>
                    <a:pt x="1077" y="412"/>
                  </a:lnTo>
                  <a:lnTo>
                    <a:pt x="1071" y="403"/>
                  </a:lnTo>
                  <a:lnTo>
                    <a:pt x="1066" y="398"/>
                  </a:lnTo>
                  <a:lnTo>
                    <a:pt x="1062" y="390"/>
                  </a:lnTo>
                  <a:lnTo>
                    <a:pt x="1058" y="381"/>
                  </a:lnTo>
                  <a:lnTo>
                    <a:pt x="1057" y="369"/>
                  </a:lnTo>
                  <a:lnTo>
                    <a:pt x="1106" y="329"/>
                  </a:lnTo>
                  <a:lnTo>
                    <a:pt x="1104" y="327"/>
                  </a:lnTo>
                  <a:lnTo>
                    <a:pt x="1104" y="325"/>
                  </a:lnTo>
                  <a:lnTo>
                    <a:pt x="1102" y="321"/>
                  </a:lnTo>
                  <a:lnTo>
                    <a:pt x="1102" y="316"/>
                  </a:lnTo>
                  <a:lnTo>
                    <a:pt x="1100" y="312"/>
                  </a:lnTo>
                  <a:lnTo>
                    <a:pt x="1100" y="307"/>
                  </a:lnTo>
                  <a:lnTo>
                    <a:pt x="1100" y="303"/>
                  </a:lnTo>
                  <a:lnTo>
                    <a:pt x="1102" y="303"/>
                  </a:lnTo>
                  <a:lnTo>
                    <a:pt x="1104" y="301"/>
                  </a:lnTo>
                  <a:lnTo>
                    <a:pt x="1106" y="300"/>
                  </a:lnTo>
                  <a:lnTo>
                    <a:pt x="1108" y="298"/>
                  </a:lnTo>
                  <a:lnTo>
                    <a:pt x="1109" y="296"/>
                  </a:lnTo>
                  <a:lnTo>
                    <a:pt x="1093" y="296"/>
                  </a:lnTo>
                  <a:lnTo>
                    <a:pt x="1093" y="289"/>
                  </a:lnTo>
                  <a:lnTo>
                    <a:pt x="1089" y="289"/>
                  </a:lnTo>
                  <a:lnTo>
                    <a:pt x="1089" y="323"/>
                  </a:lnTo>
                  <a:lnTo>
                    <a:pt x="1086" y="323"/>
                  </a:lnTo>
                  <a:lnTo>
                    <a:pt x="1086" y="332"/>
                  </a:lnTo>
                  <a:lnTo>
                    <a:pt x="1080" y="332"/>
                  </a:lnTo>
                  <a:lnTo>
                    <a:pt x="1078" y="336"/>
                  </a:lnTo>
                  <a:lnTo>
                    <a:pt x="1077" y="338"/>
                  </a:lnTo>
                  <a:lnTo>
                    <a:pt x="1075" y="340"/>
                  </a:lnTo>
                  <a:lnTo>
                    <a:pt x="1075" y="343"/>
                  </a:lnTo>
                  <a:lnTo>
                    <a:pt x="1073" y="349"/>
                  </a:lnTo>
                  <a:lnTo>
                    <a:pt x="1037" y="349"/>
                  </a:lnTo>
                  <a:lnTo>
                    <a:pt x="1035" y="352"/>
                  </a:lnTo>
                  <a:lnTo>
                    <a:pt x="1035" y="358"/>
                  </a:lnTo>
                  <a:lnTo>
                    <a:pt x="1033" y="365"/>
                  </a:lnTo>
                  <a:lnTo>
                    <a:pt x="1033" y="372"/>
                  </a:lnTo>
                  <a:lnTo>
                    <a:pt x="993" y="376"/>
                  </a:lnTo>
                  <a:lnTo>
                    <a:pt x="989" y="356"/>
                  </a:lnTo>
                  <a:lnTo>
                    <a:pt x="991" y="338"/>
                  </a:lnTo>
                  <a:lnTo>
                    <a:pt x="997" y="320"/>
                  </a:lnTo>
                  <a:lnTo>
                    <a:pt x="989" y="320"/>
                  </a:lnTo>
                  <a:lnTo>
                    <a:pt x="989" y="316"/>
                  </a:lnTo>
                  <a:lnTo>
                    <a:pt x="977" y="320"/>
                  </a:lnTo>
                  <a:lnTo>
                    <a:pt x="977" y="323"/>
                  </a:lnTo>
                  <a:lnTo>
                    <a:pt x="969" y="323"/>
                  </a:lnTo>
                  <a:lnTo>
                    <a:pt x="966" y="332"/>
                  </a:lnTo>
                  <a:lnTo>
                    <a:pt x="957" y="332"/>
                  </a:lnTo>
                  <a:lnTo>
                    <a:pt x="953" y="340"/>
                  </a:lnTo>
                  <a:lnTo>
                    <a:pt x="926" y="345"/>
                  </a:lnTo>
                  <a:lnTo>
                    <a:pt x="924" y="329"/>
                  </a:lnTo>
                  <a:lnTo>
                    <a:pt x="924" y="316"/>
                  </a:lnTo>
                  <a:lnTo>
                    <a:pt x="926" y="300"/>
                  </a:lnTo>
                  <a:lnTo>
                    <a:pt x="906" y="300"/>
                  </a:lnTo>
                  <a:lnTo>
                    <a:pt x="906" y="289"/>
                  </a:lnTo>
                  <a:lnTo>
                    <a:pt x="880" y="289"/>
                  </a:lnTo>
                  <a:lnTo>
                    <a:pt x="880" y="260"/>
                  </a:lnTo>
                  <a:lnTo>
                    <a:pt x="886" y="256"/>
                  </a:lnTo>
                  <a:lnTo>
                    <a:pt x="888" y="254"/>
                  </a:lnTo>
                  <a:lnTo>
                    <a:pt x="889" y="250"/>
                  </a:lnTo>
                  <a:lnTo>
                    <a:pt x="891" y="249"/>
                  </a:lnTo>
                  <a:lnTo>
                    <a:pt x="893" y="247"/>
                  </a:lnTo>
                  <a:lnTo>
                    <a:pt x="897" y="245"/>
                  </a:lnTo>
                  <a:lnTo>
                    <a:pt x="902" y="245"/>
                  </a:lnTo>
                  <a:lnTo>
                    <a:pt x="909" y="243"/>
                  </a:lnTo>
                  <a:lnTo>
                    <a:pt x="909" y="223"/>
                  </a:lnTo>
                  <a:lnTo>
                    <a:pt x="913" y="223"/>
                  </a:lnTo>
                  <a:lnTo>
                    <a:pt x="913" y="220"/>
                  </a:lnTo>
                  <a:lnTo>
                    <a:pt x="940" y="220"/>
                  </a:lnTo>
                  <a:lnTo>
                    <a:pt x="940" y="216"/>
                  </a:lnTo>
                  <a:lnTo>
                    <a:pt x="938" y="207"/>
                  </a:lnTo>
                  <a:lnTo>
                    <a:pt x="938" y="196"/>
                  </a:lnTo>
                  <a:lnTo>
                    <a:pt x="942" y="183"/>
                  </a:lnTo>
                  <a:lnTo>
                    <a:pt x="946" y="172"/>
                  </a:lnTo>
                  <a:lnTo>
                    <a:pt x="957" y="172"/>
                  </a:lnTo>
                  <a:lnTo>
                    <a:pt x="966" y="176"/>
                  </a:lnTo>
                  <a:lnTo>
                    <a:pt x="973" y="180"/>
                  </a:lnTo>
                  <a:lnTo>
                    <a:pt x="980" y="183"/>
                  </a:lnTo>
                  <a:lnTo>
                    <a:pt x="980" y="140"/>
                  </a:lnTo>
                  <a:lnTo>
                    <a:pt x="989" y="140"/>
                  </a:lnTo>
                  <a:lnTo>
                    <a:pt x="989" y="120"/>
                  </a:lnTo>
                  <a:lnTo>
                    <a:pt x="997" y="116"/>
                  </a:lnTo>
                  <a:lnTo>
                    <a:pt x="997" y="92"/>
                  </a:lnTo>
                  <a:lnTo>
                    <a:pt x="1013" y="89"/>
                  </a:lnTo>
                  <a:lnTo>
                    <a:pt x="1033" y="89"/>
                  </a:lnTo>
                  <a:lnTo>
                    <a:pt x="1033" y="69"/>
                  </a:lnTo>
                  <a:lnTo>
                    <a:pt x="1044" y="65"/>
                  </a:lnTo>
                  <a:lnTo>
                    <a:pt x="1055" y="61"/>
                  </a:lnTo>
                  <a:lnTo>
                    <a:pt x="1064" y="61"/>
                  </a:lnTo>
                  <a:lnTo>
                    <a:pt x="1077" y="65"/>
                  </a:lnTo>
                  <a:lnTo>
                    <a:pt x="1077" y="36"/>
                  </a:lnTo>
                  <a:lnTo>
                    <a:pt x="1082" y="34"/>
                  </a:lnTo>
                  <a:lnTo>
                    <a:pt x="1086" y="32"/>
                  </a:lnTo>
                  <a:lnTo>
                    <a:pt x="1088" y="30"/>
                  </a:lnTo>
                  <a:lnTo>
                    <a:pt x="1088" y="29"/>
                  </a:lnTo>
                  <a:lnTo>
                    <a:pt x="1089" y="29"/>
                  </a:lnTo>
                  <a:lnTo>
                    <a:pt x="1117" y="29"/>
                  </a:lnTo>
                  <a:lnTo>
                    <a:pt x="1117" y="23"/>
                  </a:lnTo>
                  <a:lnTo>
                    <a:pt x="1126" y="23"/>
                  </a:lnTo>
                  <a:lnTo>
                    <a:pt x="1129" y="16"/>
                  </a:lnTo>
                  <a:lnTo>
                    <a:pt x="1166" y="12"/>
                  </a:lnTo>
                  <a:lnTo>
                    <a:pt x="1166" y="36"/>
                  </a:lnTo>
                  <a:lnTo>
                    <a:pt x="1169" y="36"/>
                  </a:lnTo>
                  <a:lnTo>
                    <a:pt x="1175" y="18"/>
                  </a:lnTo>
                  <a:lnTo>
                    <a:pt x="1186" y="5"/>
                  </a:lnTo>
                  <a:lnTo>
                    <a:pt x="120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9" name="직사각형 1"/>
          <p:cNvSpPr/>
          <p:nvPr/>
        </p:nvSpPr>
        <p:spPr>
          <a:xfrm>
            <a:off x="323528" y="2558453"/>
            <a:ext cx="864096" cy="745936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4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직사각형 1"/>
          <p:cNvSpPr/>
          <p:nvPr/>
        </p:nvSpPr>
        <p:spPr>
          <a:xfrm>
            <a:off x="323528" y="3710581"/>
            <a:ext cx="864096" cy="745936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8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4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1" name="직사각형 1"/>
          <p:cNvSpPr/>
          <p:nvPr/>
        </p:nvSpPr>
        <p:spPr>
          <a:xfrm>
            <a:off x="2507770" y="2558453"/>
            <a:ext cx="864096" cy="745936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800" b="1" dirty="0">
                <a:solidFill>
                  <a:schemeClr val="accent3"/>
                </a:solidFill>
                <a:cs typeface="Arial" pitchFamily="34" charset="0"/>
              </a:rPr>
              <a:t>02</a:t>
            </a:r>
            <a:endParaRPr lang="ko-KR" altLang="en-US" sz="4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12" name="직사각형 1"/>
          <p:cNvSpPr/>
          <p:nvPr/>
        </p:nvSpPr>
        <p:spPr>
          <a:xfrm>
            <a:off x="2507770" y="3710581"/>
            <a:ext cx="864096" cy="745936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4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15045" y="1159563"/>
            <a:ext cx="4467111" cy="1048024"/>
            <a:chOff x="803640" y="3362835"/>
            <a:chExt cx="2059657" cy="1048024"/>
          </a:xfrm>
        </p:grpSpPr>
        <p:sp>
          <p:nvSpPr>
            <p:cNvPr id="14" name="TextBox 17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Easy to change colors, photos and Text.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" name="TextBox 18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163621" y="2499742"/>
            <a:ext cx="1368152" cy="863358"/>
            <a:chOff x="803640" y="3362835"/>
            <a:chExt cx="2059657" cy="863358"/>
          </a:xfrm>
        </p:grpSpPr>
        <p:sp>
          <p:nvSpPr>
            <p:cNvPr id="17" name="TextBox 1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347864" y="2499742"/>
            <a:ext cx="1368152" cy="863358"/>
            <a:chOff x="803640" y="3362835"/>
            <a:chExt cx="2059657" cy="863358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163621" y="3651870"/>
            <a:ext cx="1368152" cy="863358"/>
            <a:chOff x="803640" y="3362835"/>
            <a:chExt cx="2059657" cy="863358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347864" y="3651870"/>
            <a:ext cx="1368152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8" name="Oval 27"/>
          <p:cNvSpPr/>
          <p:nvPr/>
        </p:nvSpPr>
        <p:spPr>
          <a:xfrm>
            <a:off x="5554722" y="2814917"/>
            <a:ext cx="1152128" cy="1152128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672868" y="2940997"/>
            <a:ext cx="905389" cy="905389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32"/>
          <p:cNvSpPr txBox="1"/>
          <p:nvPr/>
        </p:nvSpPr>
        <p:spPr>
          <a:xfrm>
            <a:off x="5642153" y="3252481"/>
            <a:ext cx="936104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1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차트 60">
            <a:extLst>
              <a:ext uri="{FF2B5EF4-FFF2-40B4-BE49-F238E27FC236}">
                <a16:creationId xmlns:a16="http://schemas.microsoft.com/office/drawing/2014/main" id="{BE17C2BF-C9FA-4587-A14E-4B65691FE2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7711611"/>
              </p:ext>
            </p:extLst>
          </p:nvPr>
        </p:nvGraphicFramePr>
        <p:xfrm>
          <a:off x="4866204" y="1159250"/>
          <a:ext cx="3836039" cy="2173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0" name="차트 59">
            <a:extLst>
              <a:ext uri="{FF2B5EF4-FFF2-40B4-BE49-F238E27FC236}">
                <a16:creationId xmlns:a16="http://schemas.microsoft.com/office/drawing/2014/main" id="{AF9B44A5-FD69-45BB-ADCF-1D6E0CE216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8102295"/>
              </p:ext>
            </p:extLst>
          </p:nvPr>
        </p:nvGraphicFramePr>
        <p:xfrm>
          <a:off x="474463" y="1159250"/>
          <a:ext cx="3836039" cy="2173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TextBox 22"/>
          <p:cNvSpPr txBox="1"/>
          <p:nvPr/>
        </p:nvSpPr>
        <p:spPr>
          <a:xfrm>
            <a:off x="683568" y="3435846"/>
            <a:ext cx="3500276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9" name="TextBox 22"/>
          <p:cNvSpPr txBox="1"/>
          <p:nvPr/>
        </p:nvSpPr>
        <p:spPr>
          <a:xfrm>
            <a:off x="4959410" y="3435846"/>
            <a:ext cx="3500276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2" name="Oval 1"/>
          <p:cNvSpPr/>
          <p:nvPr/>
        </p:nvSpPr>
        <p:spPr>
          <a:xfrm>
            <a:off x="3210406" y="4568338"/>
            <a:ext cx="194320" cy="19432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Box 36"/>
          <p:cNvSpPr txBox="1"/>
          <p:nvPr/>
        </p:nvSpPr>
        <p:spPr>
          <a:xfrm>
            <a:off x="3521321" y="4526999"/>
            <a:ext cx="94871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809728" y="4564187"/>
            <a:ext cx="194320" cy="1943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TextBox 36"/>
          <p:cNvSpPr txBox="1"/>
          <p:nvPr/>
        </p:nvSpPr>
        <p:spPr>
          <a:xfrm>
            <a:off x="5099921" y="4526999"/>
            <a:ext cx="94871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Contents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77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Oval 5"/>
          <p:cNvSpPr/>
          <p:nvPr/>
        </p:nvSpPr>
        <p:spPr>
          <a:xfrm>
            <a:off x="488828" y="1419622"/>
            <a:ext cx="504579" cy="504579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직사각형 1"/>
          <p:cNvSpPr/>
          <p:nvPr/>
        </p:nvSpPr>
        <p:spPr>
          <a:xfrm>
            <a:off x="482923" y="1455911"/>
            <a:ext cx="516388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488828" y="2013819"/>
            <a:ext cx="504579" cy="504579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직사각형 1"/>
          <p:cNvSpPr/>
          <p:nvPr/>
        </p:nvSpPr>
        <p:spPr>
          <a:xfrm>
            <a:off x="482923" y="2050108"/>
            <a:ext cx="516388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88828" y="2608016"/>
            <a:ext cx="504579" cy="504579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직사각형 1"/>
          <p:cNvSpPr/>
          <p:nvPr/>
        </p:nvSpPr>
        <p:spPr>
          <a:xfrm>
            <a:off x="482923" y="2644305"/>
            <a:ext cx="516388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88828" y="3202213"/>
            <a:ext cx="504579" cy="504579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직사각형 1"/>
          <p:cNvSpPr/>
          <p:nvPr/>
        </p:nvSpPr>
        <p:spPr>
          <a:xfrm>
            <a:off x="482923" y="3238502"/>
            <a:ext cx="516388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88828" y="3796410"/>
            <a:ext cx="504579" cy="504579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직사각형 1"/>
          <p:cNvSpPr/>
          <p:nvPr/>
        </p:nvSpPr>
        <p:spPr>
          <a:xfrm>
            <a:off x="482923" y="3832699"/>
            <a:ext cx="516388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cs typeface="Arial" pitchFamily="34" charset="0"/>
              </a:rPr>
              <a:t>05</a:t>
            </a:r>
            <a:endParaRPr lang="ko-KR" altLang="en-US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43608" y="1533411"/>
            <a:ext cx="288032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43608" y="2127608"/>
            <a:ext cx="288032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  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43608" y="2721805"/>
            <a:ext cx="288032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3608" y="3316002"/>
            <a:ext cx="288032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43608" y="3910200"/>
            <a:ext cx="288032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 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3CCC95C-5697-4C7A-8F0B-30F548398CA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858847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269844"/>
              </p:ext>
            </p:extLst>
          </p:nvPr>
        </p:nvGraphicFramePr>
        <p:xfrm>
          <a:off x="647565" y="1229086"/>
          <a:ext cx="7848870" cy="335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738">
                  <a:extLst>
                    <a:ext uri="{9D8B030D-6E8A-4147-A177-3AD203B41FA5}">
                      <a16:colId xmlns:a16="http://schemas.microsoft.com/office/drawing/2014/main" val="3625481463"/>
                    </a:ext>
                  </a:extLst>
                </a:gridCol>
                <a:gridCol w="1416033">
                  <a:extLst>
                    <a:ext uri="{9D8B030D-6E8A-4147-A177-3AD203B41FA5}">
                      <a16:colId xmlns:a16="http://schemas.microsoft.com/office/drawing/2014/main" val="3518099691"/>
                    </a:ext>
                  </a:extLst>
                </a:gridCol>
                <a:gridCol w="1416033">
                  <a:extLst>
                    <a:ext uri="{9D8B030D-6E8A-4147-A177-3AD203B41FA5}">
                      <a16:colId xmlns:a16="http://schemas.microsoft.com/office/drawing/2014/main" val="1072865309"/>
                    </a:ext>
                  </a:extLst>
                </a:gridCol>
                <a:gridCol w="1416033">
                  <a:extLst>
                    <a:ext uri="{9D8B030D-6E8A-4147-A177-3AD203B41FA5}">
                      <a16:colId xmlns:a16="http://schemas.microsoft.com/office/drawing/2014/main" val="3492350863"/>
                    </a:ext>
                  </a:extLst>
                </a:gridCol>
                <a:gridCol w="1416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37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6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r>
                        <a:rPr lang="en-US" altLang="ko-KR" sz="1400" b="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r>
                        <a:rPr lang="en-US" altLang="ko-KR" sz="1400" b="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r>
                        <a:rPr lang="en-US" altLang="ko-KR" sz="1400" b="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r>
                        <a:rPr lang="en-US" altLang="ko-KR" sz="1400" b="0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074180"/>
                  </a:ext>
                </a:extLst>
              </a:tr>
              <a:tr h="490889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$15</a:t>
                      </a:r>
                      <a:endParaRPr lang="ko-KR" altLang="en-US" sz="28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$25</a:t>
                      </a:r>
                      <a:endParaRPr lang="ko-KR" altLang="en-US" sz="28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$20</a:t>
                      </a:r>
                      <a:endParaRPr lang="ko-KR" altLang="en-US" sz="28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$35 </a:t>
                      </a:r>
                      <a:endParaRPr lang="ko-KR" altLang="en-US" sz="28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440186"/>
                  </a:ext>
                </a:extLst>
              </a:tr>
              <a:tr h="309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767666"/>
                  </a:ext>
                </a:extLst>
              </a:tr>
              <a:tr h="309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r>
                        <a:rPr lang="en-US" altLang="ko-KR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199141"/>
                  </a:ext>
                </a:extLst>
              </a:tr>
              <a:tr h="309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828273"/>
                  </a:ext>
                </a:extLst>
              </a:tr>
              <a:tr h="309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r>
                        <a:rPr lang="en-US" altLang="ko-KR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48897"/>
                  </a:ext>
                </a:extLst>
              </a:tr>
              <a:tr h="309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9163"/>
                  </a:ext>
                </a:extLst>
              </a:tr>
              <a:tr h="309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r>
                        <a:rPr lang="en-US" altLang="ko-KR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51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Text  Here</a:t>
                      </a:r>
                      <a:endParaRPr lang="ko-KR" altLang="en-US" sz="14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86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9511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Columns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3" name="Freeform 2"/>
          <p:cNvSpPr/>
          <p:nvPr/>
        </p:nvSpPr>
        <p:spPr>
          <a:xfrm>
            <a:off x="2633472" y="1543507"/>
            <a:ext cx="6042355" cy="3035808"/>
          </a:xfrm>
          <a:custGeom>
            <a:avLst/>
            <a:gdLst>
              <a:gd name="connsiteX0" fmla="*/ 6035040 w 6042355"/>
              <a:gd name="connsiteY0" fmla="*/ 0 h 3035808"/>
              <a:gd name="connsiteX1" fmla="*/ 0 w 6042355"/>
              <a:gd name="connsiteY1" fmla="*/ 29261 h 3035808"/>
              <a:gd name="connsiteX2" fmla="*/ 0 w 6042355"/>
              <a:gd name="connsiteY2" fmla="*/ 3035808 h 3035808"/>
              <a:gd name="connsiteX3" fmla="*/ 6042355 w 6042355"/>
              <a:gd name="connsiteY3" fmla="*/ 3035808 h 3035808"/>
              <a:gd name="connsiteX0" fmla="*/ 6035040 w 6042355"/>
              <a:gd name="connsiteY0" fmla="*/ 0 h 3035808"/>
              <a:gd name="connsiteX1" fmla="*/ 7316 w 6042355"/>
              <a:gd name="connsiteY1" fmla="*/ 0 h 3035808"/>
              <a:gd name="connsiteX2" fmla="*/ 0 w 6042355"/>
              <a:gd name="connsiteY2" fmla="*/ 3035808 h 3035808"/>
              <a:gd name="connsiteX3" fmla="*/ 6042355 w 6042355"/>
              <a:gd name="connsiteY3" fmla="*/ 3035808 h 3035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42355" h="3035808">
                <a:moveTo>
                  <a:pt x="6035040" y="0"/>
                </a:moveTo>
                <a:lnTo>
                  <a:pt x="7316" y="0"/>
                </a:lnTo>
                <a:cubicBezTo>
                  <a:pt x="4877" y="1011936"/>
                  <a:pt x="2439" y="2023872"/>
                  <a:pt x="0" y="3035808"/>
                </a:cubicBezTo>
                <a:lnTo>
                  <a:pt x="6042355" y="3035808"/>
                </a:lnTo>
              </a:path>
            </a:pathLst>
          </a:cu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2987824" y="1749932"/>
            <a:ext cx="5544616" cy="2622958"/>
            <a:chOff x="2227884" y="1330362"/>
            <a:chExt cx="2835932" cy="2622958"/>
          </a:xfrm>
          <a:noFill/>
        </p:grpSpPr>
        <p:sp>
          <p:nvSpPr>
            <p:cNvPr id="8" name="TextBox 7"/>
            <p:cNvSpPr txBox="1"/>
            <p:nvPr/>
          </p:nvSpPr>
          <p:spPr>
            <a:xfrm>
              <a:off x="2227884" y="1644996"/>
              <a:ext cx="2835932" cy="2308324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Get a modern PowerPoint  Presentation that is beautifully designed. You can simply impress your audience and add a unique zing and appeal to your Presentations.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I hope and I believe that this Template will your Time, Money and Reputation. Easy to change colors, photos and Text.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27884" y="1330362"/>
              <a:ext cx="2835932" cy="276999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79512" y="3840651"/>
            <a:ext cx="153978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Modern PowerPoint  Presentation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412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Columns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Freeform 5"/>
          <p:cNvSpPr/>
          <p:nvPr/>
        </p:nvSpPr>
        <p:spPr>
          <a:xfrm>
            <a:off x="2633472" y="1340299"/>
            <a:ext cx="6042355" cy="1517904"/>
          </a:xfrm>
          <a:custGeom>
            <a:avLst/>
            <a:gdLst>
              <a:gd name="connsiteX0" fmla="*/ 6035040 w 6042355"/>
              <a:gd name="connsiteY0" fmla="*/ 0 h 3035808"/>
              <a:gd name="connsiteX1" fmla="*/ 0 w 6042355"/>
              <a:gd name="connsiteY1" fmla="*/ 29261 h 3035808"/>
              <a:gd name="connsiteX2" fmla="*/ 0 w 6042355"/>
              <a:gd name="connsiteY2" fmla="*/ 3035808 h 3035808"/>
              <a:gd name="connsiteX3" fmla="*/ 6042355 w 6042355"/>
              <a:gd name="connsiteY3" fmla="*/ 3035808 h 3035808"/>
              <a:gd name="connsiteX0" fmla="*/ 6035040 w 6042355"/>
              <a:gd name="connsiteY0" fmla="*/ 0 h 3035808"/>
              <a:gd name="connsiteX1" fmla="*/ 7316 w 6042355"/>
              <a:gd name="connsiteY1" fmla="*/ 0 h 3035808"/>
              <a:gd name="connsiteX2" fmla="*/ 0 w 6042355"/>
              <a:gd name="connsiteY2" fmla="*/ 3035808 h 3035808"/>
              <a:gd name="connsiteX3" fmla="*/ 6042355 w 6042355"/>
              <a:gd name="connsiteY3" fmla="*/ 3035808 h 3035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42355" h="3035808">
                <a:moveTo>
                  <a:pt x="6035040" y="0"/>
                </a:moveTo>
                <a:lnTo>
                  <a:pt x="7316" y="0"/>
                </a:lnTo>
                <a:cubicBezTo>
                  <a:pt x="4877" y="1011936"/>
                  <a:pt x="2439" y="2023872"/>
                  <a:pt x="0" y="3035808"/>
                </a:cubicBezTo>
                <a:lnTo>
                  <a:pt x="6042355" y="3035808"/>
                </a:lnTo>
              </a:path>
            </a:pathLst>
          </a:cu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2987824" y="1546724"/>
            <a:ext cx="5544616" cy="1145631"/>
            <a:chOff x="2227884" y="1330362"/>
            <a:chExt cx="2835932" cy="1145631"/>
          </a:xfrm>
          <a:noFill/>
        </p:grpSpPr>
        <p:sp>
          <p:nvSpPr>
            <p:cNvPr id="8" name="TextBox 7"/>
            <p:cNvSpPr txBox="1"/>
            <p:nvPr/>
          </p:nvSpPr>
          <p:spPr>
            <a:xfrm>
              <a:off x="2227884" y="1644996"/>
              <a:ext cx="2835932" cy="83099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Get a modern PowerPoint  Presentation that is beautifully designed. 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27884" y="1330362"/>
              <a:ext cx="2835932" cy="276999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79512" y="3840651"/>
            <a:ext cx="153978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Modern PowerPoint  Presentation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2633471" y="3214086"/>
            <a:ext cx="6042355" cy="1517904"/>
          </a:xfrm>
          <a:custGeom>
            <a:avLst/>
            <a:gdLst>
              <a:gd name="connsiteX0" fmla="*/ 6035040 w 6042355"/>
              <a:gd name="connsiteY0" fmla="*/ 0 h 3035808"/>
              <a:gd name="connsiteX1" fmla="*/ 0 w 6042355"/>
              <a:gd name="connsiteY1" fmla="*/ 29261 h 3035808"/>
              <a:gd name="connsiteX2" fmla="*/ 0 w 6042355"/>
              <a:gd name="connsiteY2" fmla="*/ 3035808 h 3035808"/>
              <a:gd name="connsiteX3" fmla="*/ 6042355 w 6042355"/>
              <a:gd name="connsiteY3" fmla="*/ 3035808 h 3035808"/>
              <a:gd name="connsiteX0" fmla="*/ 6035040 w 6042355"/>
              <a:gd name="connsiteY0" fmla="*/ 0 h 3035808"/>
              <a:gd name="connsiteX1" fmla="*/ 7316 w 6042355"/>
              <a:gd name="connsiteY1" fmla="*/ 0 h 3035808"/>
              <a:gd name="connsiteX2" fmla="*/ 0 w 6042355"/>
              <a:gd name="connsiteY2" fmla="*/ 3035808 h 3035808"/>
              <a:gd name="connsiteX3" fmla="*/ 6042355 w 6042355"/>
              <a:gd name="connsiteY3" fmla="*/ 3035808 h 3035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42355" h="3035808">
                <a:moveTo>
                  <a:pt x="6035040" y="0"/>
                </a:moveTo>
                <a:lnTo>
                  <a:pt x="7316" y="0"/>
                </a:lnTo>
                <a:cubicBezTo>
                  <a:pt x="4877" y="1011936"/>
                  <a:pt x="2439" y="2023872"/>
                  <a:pt x="0" y="3035808"/>
                </a:cubicBezTo>
                <a:lnTo>
                  <a:pt x="6042355" y="3035808"/>
                </a:lnTo>
              </a:path>
            </a:pathLst>
          </a:cu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2987823" y="3420511"/>
            <a:ext cx="5544616" cy="1145631"/>
            <a:chOff x="2227884" y="1330362"/>
            <a:chExt cx="2835932" cy="1145631"/>
          </a:xfrm>
          <a:noFill/>
        </p:grpSpPr>
        <p:sp>
          <p:nvSpPr>
            <p:cNvPr id="13" name="TextBox 12"/>
            <p:cNvSpPr txBox="1"/>
            <p:nvPr/>
          </p:nvSpPr>
          <p:spPr>
            <a:xfrm>
              <a:off x="2227884" y="1644996"/>
              <a:ext cx="2835932" cy="830997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 Get a modern PowerPoint  Presentation that is beautifully designed.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27884" y="1330362"/>
              <a:ext cx="2835932" cy="276999"/>
            </a:xfrm>
            <a:prstGeom prst="rect">
              <a:avLst/>
            </a:prstGeom>
            <a:grp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65676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56822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Welcome!!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8981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114800" y="1294238"/>
            <a:ext cx="914400" cy="914400"/>
            <a:chOff x="4114800" y="1294238"/>
            <a:chExt cx="914400" cy="914400"/>
          </a:xfrm>
        </p:grpSpPr>
        <p:sp>
          <p:nvSpPr>
            <p:cNvPr id="4" name="Oval 3"/>
            <p:cNvSpPr/>
            <p:nvPr/>
          </p:nvSpPr>
          <p:spPr>
            <a:xfrm>
              <a:off x="4114800" y="1294238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4175956" y="1355394"/>
              <a:ext cx="792088" cy="7920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cxnSp>
        <p:nvCxnSpPr>
          <p:cNvPr id="8" name="Straight Connector 7"/>
          <p:cNvCxnSpPr>
            <a:stCxn id="4" idx="4"/>
          </p:cNvCxnSpPr>
          <p:nvPr/>
        </p:nvCxnSpPr>
        <p:spPr>
          <a:xfrm>
            <a:off x="4572000" y="2208638"/>
            <a:ext cx="0" cy="36311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59632" y="2571750"/>
            <a:ext cx="6624736" cy="0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59632" y="2571750"/>
            <a:ext cx="0" cy="36311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15816" y="2571750"/>
            <a:ext cx="0" cy="36311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572000" y="2571750"/>
            <a:ext cx="0" cy="36311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28184" y="2571750"/>
            <a:ext cx="0" cy="36311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92723" y="2571750"/>
            <a:ext cx="0" cy="36311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946297" y="2934862"/>
            <a:ext cx="621100" cy="621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2605266" y="2934862"/>
            <a:ext cx="621100" cy="621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Oval 22"/>
          <p:cNvSpPr/>
          <p:nvPr/>
        </p:nvSpPr>
        <p:spPr>
          <a:xfrm>
            <a:off x="4264235" y="2934862"/>
            <a:ext cx="621100" cy="6211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Oval 23"/>
          <p:cNvSpPr/>
          <p:nvPr/>
        </p:nvSpPr>
        <p:spPr>
          <a:xfrm>
            <a:off x="5923204" y="2934862"/>
            <a:ext cx="621100" cy="621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Oval 24"/>
          <p:cNvSpPr/>
          <p:nvPr/>
        </p:nvSpPr>
        <p:spPr>
          <a:xfrm>
            <a:off x="7582173" y="2934862"/>
            <a:ext cx="621100" cy="621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6" name="Rounded Rectangle 27"/>
          <p:cNvSpPr/>
          <p:nvPr/>
        </p:nvSpPr>
        <p:spPr>
          <a:xfrm>
            <a:off x="6078280" y="3112872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27" name="Rounded Rectangle 7"/>
          <p:cNvSpPr/>
          <p:nvPr/>
        </p:nvSpPr>
        <p:spPr>
          <a:xfrm>
            <a:off x="1107226" y="3096494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28" name="Rectangle 16"/>
          <p:cNvSpPr/>
          <p:nvPr/>
        </p:nvSpPr>
        <p:spPr>
          <a:xfrm>
            <a:off x="2757198" y="3137840"/>
            <a:ext cx="317236" cy="208492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29" name="Oval 21"/>
          <p:cNvSpPr>
            <a:spLocks noChangeAspect="1"/>
          </p:cNvSpPr>
          <p:nvPr/>
        </p:nvSpPr>
        <p:spPr>
          <a:xfrm>
            <a:off x="4356163" y="1533799"/>
            <a:ext cx="431671" cy="43527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0" name="Rectangle 9"/>
          <p:cNvSpPr/>
          <p:nvPr/>
        </p:nvSpPr>
        <p:spPr>
          <a:xfrm>
            <a:off x="7735361" y="3088535"/>
            <a:ext cx="298013" cy="27896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Rectangle 16"/>
          <p:cNvSpPr/>
          <p:nvPr/>
        </p:nvSpPr>
        <p:spPr>
          <a:xfrm rot="2700000">
            <a:off x="4466284" y="3033498"/>
            <a:ext cx="217001" cy="3890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482519" y="3651870"/>
            <a:ext cx="155422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38703" y="3651870"/>
            <a:ext cx="155422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94887" y="3651870"/>
            <a:ext cx="1554225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Modern PowerPoint  Presentation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1071" y="3651870"/>
            <a:ext cx="1554225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Content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07255" y="3651870"/>
            <a:ext cx="1554225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Text Here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58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1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538981" y="3812340"/>
            <a:ext cx="1584176" cy="1045197"/>
            <a:chOff x="752576" y="3529871"/>
            <a:chExt cx="1584176" cy="1045197"/>
          </a:xfrm>
        </p:grpSpPr>
        <p:sp>
          <p:nvSpPr>
            <p:cNvPr id="64" name="Text Placeholder 18"/>
            <p:cNvSpPr txBox="1">
              <a:spLocks/>
            </p:cNvSpPr>
            <p:nvPr/>
          </p:nvSpPr>
          <p:spPr>
            <a:xfrm>
              <a:off x="752576" y="3529871"/>
              <a:ext cx="1584176" cy="249580"/>
            </a:xfrm>
            <a:prstGeom prst="rect">
              <a:avLst/>
            </a:prstGeom>
          </p:spPr>
          <p:txBody>
            <a:bodyPr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5" name="TextBox 9"/>
            <p:cNvSpPr txBox="1"/>
            <p:nvPr/>
          </p:nvSpPr>
          <p:spPr>
            <a:xfrm>
              <a:off x="752576" y="3744071"/>
              <a:ext cx="15841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6" name="Text Placeholder 17"/>
          <p:cNvSpPr txBox="1">
            <a:spLocks/>
          </p:cNvSpPr>
          <p:nvPr/>
        </p:nvSpPr>
        <p:spPr>
          <a:xfrm>
            <a:off x="538981" y="1347614"/>
            <a:ext cx="1584176" cy="246087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Name Here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2699792" y="3812340"/>
            <a:ext cx="1584176" cy="1045197"/>
            <a:chOff x="752576" y="3529871"/>
            <a:chExt cx="1584176" cy="1045197"/>
          </a:xfrm>
        </p:grpSpPr>
        <p:sp>
          <p:nvSpPr>
            <p:cNvPr id="68" name="Text Placeholder 18"/>
            <p:cNvSpPr txBox="1">
              <a:spLocks/>
            </p:cNvSpPr>
            <p:nvPr/>
          </p:nvSpPr>
          <p:spPr>
            <a:xfrm>
              <a:off x="752576" y="3529871"/>
              <a:ext cx="1584176" cy="249580"/>
            </a:xfrm>
            <a:prstGeom prst="rect">
              <a:avLst/>
            </a:prstGeom>
          </p:spPr>
          <p:txBody>
            <a:bodyPr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69" name="TextBox 9"/>
            <p:cNvSpPr txBox="1"/>
            <p:nvPr/>
          </p:nvSpPr>
          <p:spPr>
            <a:xfrm>
              <a:off x="752576" y="3744071"/>
              <a:ext cx="15841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0" name="Text Placeholder 17"/>
          <p:cNvSpPr txBox="1">
            <a:spLocks/>
          </p:cNvSpPr>
          <p:nvPr/>
        </p:nvSpPr>
        <p:spPr>
          <a:xfrm>
            <a:off x="2699792" y="1347614"/>
            <a:ext cx="1584176" cy="246087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Name Here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860603" y="3812340"/>
            <a:ext cx="1584176" cy="1045197"/>
            <a:chOff x="752576" y="3529871"/>
            <a:chExt cx="1584176" cy="1045197"/>
          </a:xfrm>
        </p:grpSpPr>
        <p:sp>
          <p:nvSpPr>
            <p:cNvPr id="72" name="Text Placeholder 18"/>
            <p:cNvSpPr txBox="1">
              <a:spLocks/>
            </p:cNvSpPr>
            <p:nvPr/>
          </p:nvSpPr>
          <p:spPr>
            <a:xfrm>
              <a:off x="752576" y="3529871"/>
              <a:ext cx="1584176" cy="249580"/>
            </a:xfrm>
            <a:prstGeom prst="rect">
              <a:avLst/>
            </a:prstGeom>
          </p:spPr>
          <p:txBody>
            <a:bodyPr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73" name="TextBox 9"/>
            <p:cNvSpPr txBox="1"/>
            <p:nvPr/>
          </p:nvSpPr>
          <p:spPr>
            <a:xfrm>
              <a:off x="752576" y="3744071"/>
              <a:ext cx="15841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4" name="Text Placeholder 17"/>
          <p:cNvSpPr txBox="1">
            <a:spLocks/>
          </p:cNvSpPr>
          <p:nvPr/>
        </p:nvSpPr>
        <p:spPr>
          <a:xfrm>
            <a:off x="4860603" y="1347614"/>
            <a:ext cx="1584176" cy="246087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Name Here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7021414" y="3812340"/>
            <a:ext cx="1584176" cy="1045197"/>
            <a:chOff x="752576" y="3529871"/>
            <a:chExt cx="1584176" cy="1045197"/>
          </a:xfrm>
        </p:grpSpPr>
        <p:sp>
          <p:nvSpPr>
            <p:cNvPr id="76" name="Text Placeholder 18"/>
            <p:cNvSpPr txBox="1">
              <a:spLocks/>
            </p:cNvSpPr>
            <p:nvPr/>
          </p:nvSpPr>
          <p:spPr>
            <a:xfrm>
              <a:off x="752576" y="3529871"/>
              <a:ext cx="1584176" cy="249580"/>
            </a:xfrm>
            <a:prstGeom prst="rect">
              <a:avLst/>
            </a:prstGeom>
          </p:spPr>
          <p:txBody>
            <a:bodyPr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77" name="TextBox 9"/>
            <p:cNvSpPr txBox="1"/>
            <p:nvPr/>
          </p:nvSpPr>
          <p:spPr>
            <a:xfrm>
              <a:off x="752576" y="3744071"/>
              <a:ext cx="15841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8" name="Text Placeholder 17"/>
          <p:cNvSpPr txBox="1">
            <a:spLocks/>
          </p:cNvSpPr>
          <p:nvPr/>
        </p:nvSpPr>
        <p:spPr>
          <a:xfrm>
            <a:off x="7021414" y="1347614"/>
            <a:ext cx="1584176" cy="246087"/>
          </a:xfrm>
          <a:prstGeom prst="rect">
            <a:avLst/>
          </a:prstGeom>
          <a:noFill/>
          <a:ln w="19050">
            <a:noFill/>
          </a:ln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Name Here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590CBC-6D4C-4763-B1FE-CC3A578EB18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B7BD9AD-DE59-4D38-AF9E-834BF722121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711335E0-F5A0-4CB7-B32B-856905F78CC9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BF00C19E-6B99-4212-8A77-A46524DB2498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214292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692485" y="1464577"/>
            <a:ext cx="914400" cy="914400"/>
            <a:chOff x="4114800" y="1294238"/>
            <a:chExt cx="914400" cy="914400"/>
          </a:xfrm>
        </p:grpSpPr>
        <p:sp>
          <p:nvSpPr>
            <p:cNvPr id="7" name="Oval 6"/>
            <p:cNvSpPr/>
            <p:nvPr/>
          </p:nvSpPr>
          <p:spPr>
            <a:xfrm>
              <a:off x="4114800" y="1294238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175956" y="1355394"/>
              <a:ext cx="792088" cy="7920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" name="Oval 21"/>
          <p:cNvSpPr>
            <a:spLocks noChangeAspect="1"/>
          </p:cNvSpPr>
          <p:nvPr/>
        </p:nvSpPr>
        <p:spPr>
          <a:xfrm>
            <a:off x="7933848" y="1704138"/>
            <a:ext cx="431671" cy="43527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067749" y="1960299"/>
            <a:ext cx="6624736" cy="0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16" idx="0"/>
          </p:cNvCxnSpPr>
          <p:nvPr/>
        </p:nvCxnSpPr>
        <p:spPr>
          <a:xfrm>
            <a:off x="1044727" y="1985434"/>
            <a:ext cx="23022" cy="1661120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19" idx="0"/>
          </p:cNvCxnSpPr>
          <p:nvPr/>
        </p:nvCxnSpPr>
        <p:spPr>
          <a:xfrm flipH="1">
            <a:off x="2723933" y="1960299"/>
            <a:ext cx="1" cy="1376486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23" idx="0"/>
          </p:cNvCxnSpPr>
          <p:nvPr/>
        </p:nvCxnSpPr>
        <p:spPr>
          <a:xfrm>
            <a:off x="4380116" y="1960299"/>
            <a:ext cx="1" cy="1881793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36301" y="1960299"/>
            <a:ext cx="0" cy="1160462"/>
          </a:xfrm>
          <a:prstGeom prst="line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682573" y="3646554"/>
            <a:ext cx="770351" cy="770351"/>
            <a:chOff x="4114800" y="1294238"/>
            <a:chExt cx="914400" cy="914400"/>
          </a:xfrm>
        </p:grpSpPr>
        <p:sp>
          <p:nvSpPr>
            <p:cNvPr id="16" name="Oval 15"/>
            <p:cNvSpPr/>
            <p:nvPr/>
          </p:nvSpPr>
          <p:spPr>
            <a:xfrm>
              <a:off x="4114800" y="1294238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175956" y="1355394"/>
              <a:ext cx="792088" cy="79208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338757" y="3336785"/>
            <a:ext cx="770351" cy="770351"/>
            <a:chOff x="4114800" y="1294238"/>
            <a:chExt cx="914400" cy="914400"/>
          </a:xfrm>
        </p:grpSpPr>
        <p:sp>
          <p:nvSpPr>
            <p:cNvPr id="19" name="Oval 18"/>
            <p:cNvSpPr/>
            <p:nvPr/>
          </p:nvSpPr>
          <p:spPr>
            <a:xfrm>
              <a:off x="4114800" y="1294238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175956" y="1355394"/>
              <a:ext cx="792088" cy="79208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994941" y="3790570"/>
            <a:ext cx="770351" cy="770351"/>
            <a:chOff x="4114800" y="1294238"/>
            <a:chExt cx="914400" cy="914400"/>
          </a:xfrm>
        </p:grpSpPr>
        <p:sp>
          <p:nvSpPr>
            <p:cNvPr id="22" name="Oval 21"/>
            <p:cNvSpPr/>
            <p:nvPr/>
          </p:nvSpPr>
          <p:spPr>
            <a:xfrm>
              <a:off x="4114800" y="1294238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4175956" y="1355394"/>
              <a:ext cx="792088" cy="79208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51125" y="3120761"/>
            <a:ext cx="770351" cy="770351"/>
            <a:chOff x="4114800" y="1294238"/>
            <a:chExt cx="914400" cy="914400"/>
          </a:xfrm>
        </p:grpSpPr>
        <p:sp>
          <p:nvSpPr>
            <p:cNvPr id="25" name="Oval 24"/>
            <p:cNvSpPr/>
            <p:nvPr/>
          </p:nvSpPr>
          <p:spPr>
            <a:xfrm>
              <a:off x="4114800" y="1294238"/>
              <a:ext cx="914400" cy="914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4175956" y="1355394"/>
              <a:ext cx="792088" cy="792088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7" name="직사각형 1"/>
          <p:cNvSpPr/>
          <p:nvPr/>
        </p:nvSpPr>
        <p:spPr>
          <a:xfrm>
            <a:off x="539552" y="1451569"/>
            <a:ext cx="1056394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직사각형 1"/>
          <p:cNvSpPr/>
          <p:nvPr/>
        </p:nvSpPr>
        <p:spPr>
          <a:xfrm>
            <a:off x="2195737" y="1451569"/>
            <a:ext cx="1056394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직사각형 1"/>
          <p:cNvSpPr/>
          <p:nvPr/>
        </p:nvSpPr>
        <p:spPr>
          <a:xfrm>
            <a:off x="3851922" y="1451569"/>
            <a:ext cx="1056394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직사각형 1"/>
          <p:cNvSpPr/>
          <p:nvPr/>
        </p:nvSpPr>
        <p:spPr>
          <a:xfrm>
            <a:off x="5508107" y="1451569"/>
            <a:ext cx="1056394" cy="432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139757" y="2075904"/>
            <a:ext cx="1440160" cy="1082657"/>
            <a:chOff x="3017859" y="4337228"/>
            <a:chExt cx="1870812" cy="1082657"/>
          </a:xfrm>
        </p:grpSpPr>
        <p:sp>
          <p:nvSpPr>
            <p:cNvPr id="32" name="TextBox 31"/>
            <p:cNvSpPr txBox="1"/>
            <p:nvPr/>
          </p:nvSpPr>
          <p:spPr>
            <a:xfrm>
              <a:off x="3021856" y="4588888"/>
              <a:ext cx="1866815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17859" y="4337228"/>
              <a:ext cx="187081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795941" y="2075904"/>
            <a:ext cx="1440160" cy="897991"/>
            <a:chOff x="3017859" y="4337228"/>
            <a:chExt cx="1870812" cy="897991"/>
          </a:xfrm>
        </p:grpSpPr>
        <p:sp>
          <p:nvSpPr>
            <p:cNvPr id="35" name="TextBox 34"/>
            <p:cNvSpPr txBox="1"/>
            <p:nvPr/>
          </p:nvSpPr>
          <p:spPr>
            <a:xfrm>
              <a:off x="3021856" y="4588888"/>
              <a:ext cx="186681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017859" y="4337228"/>
              <a:ext cx="187081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452125" y="2075904"/>
            <a:ext cx="1440160" cy="1267323"/>
            <a:chOff x="3017859" y="4337228"/>
            <a:chExt cx="1870812" cy="1267323"/>
          </a:xfrm>
        </p:grpSpPr>
        <p:sp>
          <p:nvSpPr>
            <p:cNvPr id="38" name="TextBox 37"/>
            <p:cNvSpPr txBox="1"/>
            <p:nvPr/>
          </p:nvSpPr>
          <p:spPr>
            <a:xfrm>
              <a:off x="3021856" y="4588888"/>
              <a:ext cx="1866815" cy="101566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017859" y="4337228"/>
              <a:ext cx="187081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08309" y="2075904"/>
            <a:ext cx="1440160" cy="897991"/>
            <a:chOff x="3017859" y="4337228"/>
            <a:chExt cx="1870812" cy="897991"/>
          </a:xfrm>
        </p:grpSpPr>
        <p:sp>
          <p:nvSpPr>
            <p:cNvPr id="41" name="TextBox 40"/>
            <p:cNvSpPr txBox="1"/>
            <p:nvPr/>
          </p:nvSpPr>
          <p:spPr>
            <a:xfrm>
              <a:off x="3021856" y="4588888"/>
              <a:ext cx="186681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Modern PowerPoint 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17859" y="4337228"/>
              <a:ext cx="1870812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3" name="Rounded Rectangle 27"/>
          <p:cNvSpPr/>
          <p:nvPr/>
        </p:nvSpPr>
        <p:spPr>
          <a:xfrm>
            <a:off x="5886395" y="3367783"/>
            <a:ext cx="299807" cy="23029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44" name="Rounded Rectangle 7"/>
          <p:cNvSpPr/>
          <p:nvPr/>
        </p:nvSpPr>
        <p:spPr>
          <a:xfrm>
            <a:off x="915342" y="3900205"/>
            <a:ext cx="304811" cy="263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45" name="Rectangle 16"/>
          <p:cNvSpPr/>
          <p:nvPr/>
        </p:nvSpPr>
        <p:spPr>
          <a:xfrm>
            <a:off x="2565314" y="3646554"/>
            <a:ext cx="317236" cy="208492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46" name="Rectangle 16"/>
          <p:cNvSpPr/>
          <p:nvPr/>
        </p:nvSpPr>
        <p:spPr>
          <a:xfrm rot="2700000">
            <a:off x="4274400" y="3984816"/>
            <a:ext cx="217001" cy="3890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910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348FA76-FDFF-4AC8-8459-095B0D9ADFF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1763688" y="3117949"/>
            <a:ext cx="5616624" cy="1224384"/>
          </a:xfrm>
          <a:prstGeom prst="rect">
            <a:avLst/>
          </a:prstGeom>
        </p:spPr>
        <p:txBody>
          <a:bodyPr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36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Presentation</a:t>
            </a:r>
          </a:p>
          <a:p>
            <a:pPr marL="0" indent="0" algn="ctr">
              <a:buNone/>
            </a:pPr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7" name="TextBox 9"/>
          <p:cNvSpPr txBox="1"/>
          <p:nvPr/>
        </p:nvSpPr>
        <p:spPr>
          <a:xfrm>
            <a:off x="899592" y="4342333"/>
            <a:ext cx="734481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 </a:t>
            </a:r>
          </a:p>
        </p:txBody>
      </p:sp>
      <p:sp>
        <p:nvSpPr>
          <p:cNvPr id="9" name="Frame 8"/>
          <p:cNvSpPr/>
          <p:nvPr/>
        </p:nvSpPr>
        <p:spPr>
          <a:xfrm>
            <a:off x="107504" y="130793"/>
            <a:ext cx="8928992" cy="2800997"/>
          </a:xfrm>
          <a:prstGeom prst="frame">
            <a:avLst>
              <a:gd name="adj1" fmla="val 10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TextBox 14"/>
          <p:cNvSpPr txBox="1"/>
          <p:nvPr/>
        </p:nvSpPr>
        <p:spPr>
          <a:xfrm>
            <a:off x="395536" y="346205"/>
            <a:ext cx="3579964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and appeal to your Reports and Presentations with our Templates. I hope and I believe that this Template will your Time, Money and Reputation.       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065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3718"/>
            <a:ext cx="9144000" cy="709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3535444" y="1289355"/>
            <a:ext cx="1972660" cy="3407324"/>
            <a:chOff x="2627784" y="1825002"/>
            <a:chExt cx="1198166" cy="2069560"/>
          </a:xfrm>
        </p:grpSpPr>
        <p:sp>
          <p:nvSpPr>
            <p:cNvPr id="7" name="Rounded Rectangle 6"/>
            <p:cNvSpPr/>
            <p:nvPr userDrawn="1"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grpSp>
          <p:nvGrpSpPr>
            <p:cNvPr id="9" name="Group 8"/>
            <p:cNvGrpSpPr/>
            <p:nvPr userDrawn="1"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0" name="Oval 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sp>
            <p:nvSpPr>
              <p:cNvPr id="11" name="Rounded Rectangle 1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Picture Placeholder 2"/>
          <p:cNvSpPr>
            <a:spLocks noGrp="1"/>
          </p:cNvSpPr>
          <p:nvPr/>
        </p:nvSpPr>
        <p:spPr>
          <a:xfrm>
            <a:off x="3653463" y="1572998"/>
            <a:ext cx="1736623" cy="2738293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ko-KR" altLang="en-US" sz="1600" dirty="0"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53463" y="2283717"/>
            <a:ext cx="1736623" cy="7092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14" name="Oval 13"/>
          <p:cNvSpPr/>
          <p:nvPr/>
        </p:nvSpPr>
        <p:spPr>
          <a:xfrm>
            <a:off x="3702695" y="1779662"/>
            <a:ext cx="433093" cy="433093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3702695" y="2403731"/>
            <a:ext cx="433093" cy="433093"/>
          </a:xfrm>
          <a:prstGeom prst="ellipse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3702695" y="3027800"/>
            <a:ext cx="433093" cy="433093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3702695" y="3651870"/>
            <a:ext cx="433093" cy="433093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Rounded Rectangle 27"/>
          <p:cNvSpPr/>
          <p:nvPr/>
        </p:nvSpPr>
        <p:spPr>
          <a:xfrm>
            <a:off x="3818226" y="3786004"/>
            <a:ext cx="212535" cy="163256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19" name="Rounded Rectangle 7"/>
          <p:cNvSpPr/>
          <p:nvPr/>
        </p:nvSpPr>
        <p:spPr>
          <a:xfrm>
            <a:off x="3823767" y="1894163"/>
            <a:ext cx="216082" cy="18647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20" name="Rectangle 16"/>
          <p:cNvSpPr/>
          <p:nvPr/>
        </p:nvSpPr>
        <p:spPr>
          <a:xfrm>
            <a:off x="3812048" y="2555865"/>
            <a:ext cx="224890" cy="147801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797B4F"/>
              </a:solidFill>
            </a:endParaRPr>
          </a:p>
        </p:txBody>
      </p:sp>
      <p:sp>
        <p:nvSpPr>
          <p:cNvPr id="21" name="Rectangle 16"/>
          <p:cNvSpPr/>
          <p:nvPr/>
        </p:nvSpPr>
        <p:spPr>
          <a:xfrm rot="2700000">
            <a:off x="3847577" y="3110596"/>
            <a:ext cx="153833" cy="27579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112007" y="2356324"/>
            <a:ext cx="1359522" cy="523643"/>
            <a:chOff x="803640" y="3362835"/>
            <a:chExt cx="2059657" cy="523643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17146"/>
              <a:ext cx="2059657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9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9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900" b="1" dirty="0">
                  <a:solidFill>
                    <a:schemeClr val="bg1"/>
                  </a:solidFill>
                  <a:cs typeface="Arial" pitchFamily="34" charset="0"/>
                </a:rPr>
                <a:t>Text  Here</a:t>
              </a:r>
              <a:endParaRPr lang="ko-KR" altLang="en-US" sz="9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112007" y="1730796"/>
            <a:ext cx="1359522" cy="526781"/>
            <a:chOff x="803640" y="3362835"/>
            <a:chExt cx="2059657" cy="526781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20284"/>
              <a:ext cx="2059657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12007" y="2978714"/>
            <a:ext cx="1359522" cy="526781"/>
            <a:chOff x="803640" y="3362835"/>
            <a:chExt cx="2059657" cy="526781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20284"/>
              <a:ext cx="2059657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112007" y="3604241"/>
            <a:ext cx="1359522" cy="526781"/>
            <a:chOff x="803640" y="3362835"/>
            <a:chExt cx="2059657" cy="526781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20284"/>
              <a:ext cx="2059657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 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67543" y="2376757"/>
            <a:ext cx="259228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Easy to change colors, photos and Text.    </a:t>
            </a:r>
            <a:endParaRPr lang="ko-KR" alt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56175" y="2376757"/>
            <a:ext cx="259228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Easy to change colors, photos and Text.    </a:t>
            </a:r>
            <a:endParaRPr lang="ko-KR" alt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7543" y="3094130"/>
            <a:ext cx="2592289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</a:t>
            </a: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Easy to change colors, photos and Text.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56175" y="3094130"/>
            <a:ext cx="2592289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</a:t>
            </a: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Easy to change colors, photos and Text. </a:t>
            </a:r>
          </a:p>
        </p:txBody>
      </p:sp>
      <p:sp>
        <p:nvSpPr>
          <p:cNvPr id="42" name="Oval 7"/>
          <p:cNvSpPr/>
          <p:nvPr/>
        </p:nvSpPr>
        <p:spPr>
          <a:xfrm>
            <a:off x="1495787" y="1473216"/>
            <a:ext cx="535801" cy="535801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3" name="Oval 21"/>
          <p:cNvSpPr>
            <a:spLocks noChangeAspect="1"/>
          </p:cNvSpPr>
          <p:nvPr/>
        </p:nvSpPr>
        <p:spPr>
          <a:xfrm>
            <a:off x="7155272" y="1363492"/>
            <a:ext cx="594095" cy="59905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5729133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ALLPPT-COLOR-A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B494B"/>
      </a:accent1>
      <a:accent2>
        <a:srgbClr val="3F3F3F"/>
      </a:accent2>
      <a:accent3>
        <a:srgbClr val="EB494B"/>
      </a:accent3>
      <a:accent4>
        <a:srgbClr val="3F3F3F"/>
      </a:accent4>
      <a:accent5>
        <a:srgbClr val="EB494B"/>
      </a:accent5>
      <a:accent6>
        <a:srgbClr val="3F3F3F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-https://www.freeppt7.com">
  <a:themeElements>
    <a:clrScheme name="ALLPPT-COLOR-A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F4A4A"/>
      </a:accent1>
      <a:accent2>
        <a:srgbClr val="262626"/>
      </a:accent2>
      <a:accent3>
        <a:srgbClr val="EF4A4A"/>
      </a:accent3>
      <a:accent4>
        <a:srgbClr val="262626"/>
      </a:accent4>
      <a:accent5>
        <a:srgbClr val="EF4A4A"/>
      </a:accent5>
      <a:accent6>
        <a:srgbClr val="262626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-https://www.freeppt7.com">
  <a:themeElements>
    <a:clrScheme name="ALLPPT-COLOR-A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F4A4A"/>
      </a:accent1>
      <a:accent2>
        <a:srgbClr val="262626"/>
      </a:accent2>
      <a:accent3>
        <a:srgbClr val="EF4A4A"/>
      </a:accent3>
      <a:accent4>
        <a:srgbClr val="262626"/>
      </a:accent4>
      <a:accent5>
        <a:srgbClr val="EF4A4A"/>
      </a:accent5>
      <a:accent6>
        <a:srgbClr val="262626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5372</TotalTime>
  <Words>2409</Words>
  <Application>Microsoft Office PowerPoint</Application>
  <PresentationFormat>全屏显示(16:9)</PresentationFormat>
  <Paragraphs>330</Paragraphs>
  <Slides>33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33</vt:i4>
      </vt:variant>
    </vt:vector>
  </HeadingPairs>
  <TitlesOfParts>
    <vt:vector size="39" baseType="lpstr">
      <vt:lpstr>맑은 고딕</vt:lpstr>
      <vt:lpstr>Arial</vt:lpstr>
      <vt:lpstr>Calibri</vt:lpstr>
      <vt:lpstr>https://www.freeppt7.com</vt:lpstr>
      <vt:lpstr>2-https://www.freeppt7.com</vt:lpstr>
      <vt:lpstr>3-https://www.freeppt7.com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https://www.freeppt7.com</dc:creator>
  <cp:lastModifiedBy>之灵 宇</cp:lastModifiedBy>
  <cp:revision>87</cp:revision>
  <dcterms:created xsi:type="dcterms:W3CDTF">2016-12-05T23:26:54Z</dcterms:created>
  <dcterms:modified xsi:type="dcterms:W3CDTF">2019-08-01T09:45:38Z</dcterms:modified>
</cp:coreProperties>
</file>