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90" r:id="rId2"/>
    <p:sldId id="269" r:id="rId3"/>
    <p:sldId id="263" r:id="rId4"/>
    <p:sldId id="278" r:id="rId5"/>
    <p:sldId id="279" r:id="rId6"/>
    <p:sldId id="266" r:id="rId7"/>
    <p:sldId id="271" r:id="rId8"/>
    <p:sldId id="280" r:id="rId9"/>
    <p:sldId id="281" r:id="rId10"/>
    <p:sldId id="282" r:id="rId11"/>
    <p:sldId id="265" r:id="rId12"/>
    <p:sldId id="267" r:id="rId13"/>
    <p:sldId id="283" r:id="rId14"/>
    <p:sldId id="284" r:id="rId15"/>
    <p:sldId id="285" r:id="rId16"/>
    <p:sldId id="286" r:id="rId17"/>
    <p:sldId id="287" r:id="rId18"/>
    <p:sldId id="288" r:id="rId19"/>
    <p:sldId id="264" r:id="rId20"/>
    <p:sldId id="268" r:id="rId21"/>
    <p:sldId id="275" r:id="rId22"/>
    <p:sldId id="276" r:id="rId23"/>
    <p:sldId id="277" r:id="rId24"/>
    <p:sldId id="272" r:id="rId25"/>
    <p:sldId id="273" r:id="rId26"/>
    <p:sldId id="274" r:id="rId27"/>
    <p:sldId id="262" r:id="rId28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08E"/>
    <a:srgbClr val="00CC99"/>
    <a:srgbClr val="00966F"/>
    <a:srgbClr val="009E75"/>
    <a:srgbClr val="00DEA4"/>
    <a:srgbClr val="6ABA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816" y="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6F5091-51AA-4571-9DB0-CBB376339E62}" type="datetimeFigureOut">
              <a:rPr lang="zh-CN" altLang="en-US" smtClean="0"/>
              <a:t>2019/8/2 Friday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B0CAB5-6163-46D3-81D8-F08AFFA19C4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0823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2019/8/2 Friday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solidFill>
          <a:srgbClr val="00C08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581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2019/8/2 Friday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矩形 5"/>
          <p:cNvSpPr/>
          <p:nvPr userDrawn="1"/>
        </p:nvSpPr>
        <p:spPr>
          <a:xfrm>
            <a:off x="611560" y="0"/>
            <a:ext cx="792088" cy="771550"/>
          </a:xfrm>
          <a:prstGeom prst="rect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标题占位符 1"/>
          <p:cNvSpPr>
            <a:spLocks noGrp="1"/>
          </p:cNvSpPr>
          <p:nvPr>
            <p:ph type="title" hasCustomPrompt="1"/>
          </p:nvPr>
        </p:nvSpPr>
        <p:spPr>
          <a:xfrm>
            <a:off x="1609328" y="123479"/>
            <a:ext cx="7211144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altLang="zh-CN" dirty="0"/>
              <a:t>1.0 </a:t>
            </a:r>
            <a:r>
              <a:rPr lang="zh-CN" altLang="en-US" dirty="0"/>
              <a:t>请输入标题</a:t>
            </a:r>
          </a:p>
        </p:txBody>
      </p:sp>
    </p:spTree>
    <p:extLst>
      <p:ext uri="{BB962C8B-B14F-4D97-AF65-F5344CB8AC3E}">
        <p14:creationId xmlns:p14="http://schemas.microsoft.com/office/powerpoint/2010/main" val="121975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2019/8/2 Friday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矩形 5"/>
          <p:cNvSpPr/>
          <p:nvPr userDrawn="1"/>
        </p:nvSpPr>
        <p:spPr>
          <a:xfrm>
            <a:off x="611560" y="0"/>
            <a:ext cx="792088" cy="7715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标题占位符 1"/>
          <p:cNvSpPr>
            <a:spLocks noGrp="1"/>
          </p:cNvSpPr>
          <p:nvPr>
            <p:ph type="title" hasCustomPrompt="1"/>
          </p:nvPr>
        </p:nvSpPr>
        <p:spPr>
          <a:xfrm>
            <a:off x="1609328" y="123479"/>
            <a:ext cx="7211144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altLang="zh-CN" dirty="0"/>
              <a:t>2.0 </a:t>
            </a:r>
            <a:r>
              <a:rPr lang="zh-CN" altLang="en-US" dirty="0"/>
              <a:t>请输入标题</a:t>
            </a:r>
          </a:p>
        </p:txBody>
      </p:sp>
    </p:spTree>
    <p:extLst>
      <p:ext uri="{BB962C8B-B14F-4D97-AF65-F5344CB8AC3E}">
        <p14:creationId xmlns:p14="http://schemas.microsoft.com/office/powerpoint/2010/main" val="3966253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2019/8/2 Friday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矩形 5"/>
          <p:cNvSpPr/>
          <p:nvPr userDrawn="1"/>
        </p:nvSpPr>
        <p:spPr>
          <a:xfrm>
            <a:off x="611560" y="0"/>
            <a:ext cx="792088" cy="7715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标题占位符 1"/>
          <p:cNvSpPr>
            <a:spLocks noGrp="1"/>
          </p:cNvSpPr>
          <p:nvPr>
            <p:ph type="title" hasCustomPrompt="1"/>
          </p:nvPr>
        </p:nvSpPr>
        <p:spPr>
          <a:xfrm>
            <a:off x="1609328" y="123479"/>
            <a:ext cx="7211144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altLang="zh-CN" dirty="0"/>
              <a:t>3.0 </a:t>
            </a:r>
            <a:r>
              <a:rPr lang="zh-CN" altLang="en-US" dirty="0"/>
              <a:t>请输入标题</a:t>
            </a:r>
          </a:p>
        </p:txBody>
      </p:sp>
    </p:spTree>
    <p:extLst>
      <p:ext uri="{BB962C8B-B14F-4D97-AF65-F5344CB8AC3E}">
        <p14:creationId xmlns:p14="http://schemas.microsoft.com/office/powerpoint/2010/main" val="3242730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bg>
      <p:bgPr>
        <a:solidFill>
          <a:srgbClr val="00C08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7775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475656" y="123479"/>
            <a:ext cx="7211144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2019/8/2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63" r:id="rId2"/>
    <p:sldLayoutId id="2147483660" r:id="rId3"/>
    <p:sldLayoutId id="2147483661" r:id="rId4"/>
    <p:sldLayoutId id="2147483662" r:id="rId5"/>
    <p:sldLayoutId id="2147483664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reeppt7.com/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64088" y="-1549"/>
            <a:ext cx="3779912" cy="515117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" name="梯形 2"/>
          <p:cNvSpPr/>
          <p:nvPr/>
        </p:nvSpPr>
        <p:spPr>
          <a:xfrm>
            <a:off x="2625534" y="-1548"/>
            <a:ext cx="3892932" cy="5151175"/>
          </a:xfrm>
          <a:prstGeom prst="trapezoid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" name="TextBox 1"/>
          <p:cNvSpPr txBox="1"/>
          <p:nvPr/>
        </p:nvSpPr>
        <p:spPr>
          <a:xfrm>
            <a:off x="1781690" y="1491630"/>
            <a:ext cx="558062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Minimalism &amp; Shape &amp; PPT</a:t>
            </a:r>
          </a:p>
          <a:p>
            <a:pPr algn="ctr"/>
            <a:r>
              <a:rPr lang="en-US" altLang="zh-CN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NAME OF PRESENTATION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BY John</a:t>
            </a:r>
            <a:endParaRPr lang="zh-CN" alt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0383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1.7 Add Your Title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cxnSp>
        <p:nvCxnSpPr>
          <p:cNvPr id="27" name="直接连接符 26"/>
          <p:cNvCxnSpPr/>
          <p:nvPr/>
        </p:nvCxnSpPr>
        <p:spPr>
          <a:xfrm>
            <a:off x="972000" y="2571750"/>
            <a:ext cx="7200000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矩形 31"/>
          <p:cNvSpPr/>
          <p:nvPr/>
        </p:nvSpPr>
        <p:spPr>
          <a:xfrm>
            <a:off x="3851920" y="1995686"/>
            <a:ext cx="627687" cy="449915"/>
          </a:xfrm>
          <a:prstGeom prst="rect">
            <a:avLst/>
          </a:prstGeom>
          <a:solidFill>
            <a:srgbClr val="00C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1</a:t>
            </a:r>
            <a:endParaRPr lang="zh-CN" altLang="en-US" sz="2000" dirty="0"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cxnSp>
        <p:nvCxnSpPr>
          <p:cNvPr id="21" name="直接连接符 20"/>
          <p:cNvCxnSpPr/>
          <p:nvPr/>
        </p:nvCxnSpPr>
        <p:spPr>
          <a:xfrm>
            <a:off x="4572000" y="1059582"/>
            <a:ext cx="0" cy="3672408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矩形 45"/>
          <p:cNvSpPr/>
          <p:nvPr/>
        </p:nvSpPr>
        <p:spPr>
          <a:xfrm>
            <a:off x="3852292" y="2670009"/>
            <a:ext cx="627687" cy="449915"/>
          </a:xfrm>
          <a:prstGeom prst="rect">
            <a:avLst/>
          </a:prstGeom>
          <a:solidFill>
            <a:srgbClr val="00C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2</a:t>
            </a:r>
            <a:endParaRPr lang="zh-CN" altLang="en-US" sz="2000" dirty="0"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4715644" y="1995686"/>
            <a:ext cx="627687" cy="449915"/>
          </a:xfrm>
          <a:prstGeom prst="rect">
            <a:avLst/>
          </a:prstGeom>
          <a:solidFill>
            <a:srgbClr val="00C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3</a:t>
            </a:r>
          </a:p>
        </p:txBody>
      </p:sp>
      <p:sp>
        <p:nvSpPr>
          <p:cNvPr id="48" name="矩形 47"/>
          <p:cNvSpPr/>
          <p:nvPr/>
        </p:nvSpPr>
        <p:spPr>
          <a:xfrm>
            <a:off x="4716016" y="2670009"/>
            <a:ext cx="627687" cy="449915"/>
          </a:xfrm>
          <a:prstGeom prst="rect">
            <a:avLst/>
          </a:prstGeom>
          <a:solidFill>
            <a:srgbClr val="00C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4</a:t>
            </a:r>
            <a:endParaRPr lang="zh-CN" altLang="en-US" sz="2000" dirty="0"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835697" y="1106773"/>
            <a:ext cx="1944216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Lorem ipsum</a:t>
            </a:r>
          </a:p>
          <a:p>
            <a:pPr marL="285750" indent="-285750" algn="r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Lorem ipsum</a:t>
            </a:r>
          </a:p>
          <a:p>
            <a:pPr algn="r">
              <a:lnSpc>
                <a:spcPct val="150000"/>
              </a:lnSpc>
            </a:pPr>
            <a:r>
              <a:rPr lang="en-US" altLang="zh-CN" b="1" dirty="0">
                <a:solidFill>
                  <a:srgbClr val="00C08E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Text 1</a:t>
            </a:r>
            <a:endParaRPr lang="en-US" altLang="zh-CN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436096" y="2670009"/>
            <a:ext cx="2448272" cy="1287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>
                <a:solidFill>
                  <a:srgbClr val="00C08E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Text 4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Lorem ipsum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Lorem ipsum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436096" y="1106773"/>
            <a:ext cx="2016224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Lorem ipsum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Lorem ipsum</a:t>
            </a:r>
          </a:p>
          <a:p>
            <a:pPr>
              <a:lnSpc>
                <a:spcPct val="150000"/>
              </a:lnSpc>
            </a:pPr>
            <a:r>
              <a:rPr lang="en-US" altLang="zh-CN" b="1" dirty="0">
                <a:solidFill>
                  <a:srgbClr val="00C08E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Text 3</a:t>
            </a:r>
            <a:endParaRPr lang="en-US" altLang="zh-CN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331640" y="2670009"/>
            <a:ext cx="2448272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b="1" dirty="0">
                <a:solidFill>
                  <a:srgbClr val="00C08E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Text 2</a:t>
            </a:r>
          </a:p>
          <a:p>
            <a:pPr marL="285750" indent="-285750" algn="r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Lorem ipsum</a:t>
            </a:r>
          </a:p>
          <a:p>
            <a:pPr marL="285750" indent="-285750" algn="r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Lorem ipsum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9905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292080" y="1851670"/>
            <a:ext cx="3851920" cy="1440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5616" y="1851670"/>
            <a:ext cx="4176464" cy="1501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altLang="zh-CN" sz="4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PART 2</a:t>
            </a:r>
          </a:p>
          <a:p>
            <a:pPr algn="r">
              <a:lnSpc>
                <a:spcPct val="120000"/>
              </a:lnSpc>
            </a:pPr>
            <a:r>
              <a:rPr lang="en-US" altLang="zh-CN" sz="4000" b="1" dirty="0">
                <a:solidFill>
                  <a:schemeClr val="accent2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Add Title</a:t>
            </a:r>
            <a:endParaRPr lang="zh-CN" altLang="en-US" sz="4000" b="1" dirty="0">
              <a:solidFill>
                <a:schemeClr val="accent2"/>
              </a:solidFill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9407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2.1 Add Your Title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" name="矩形 6"/>
          <p:cNvSpPr>
            <a:spLocks noChangeAspect="1"/>
          </p:cNvSpPr>
          <p:nvPr/>
        </p:nvSpPr>
        <p:spPr>
          <a:xfrm>
            <a:off x="1475656" y="1454612"/>
            <a:ext cx="360000" cy="36004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2000" dirty="0"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63688" y="2787774"/>
            <a:ext cx="56886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chemeClr val="accent2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Text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Lorem ipsum dolor sit amet elit.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Lorem ipsum dolor sit amet elit.</a:t>
            </a:r>
          </a:p>
        </p:txBody>
      </p:sp>
      <p:sp>
        <p:nvSpPr>
          <p:cNvPr id="9" name="矩形 8"/>
          <p:cNvSpPr>
            <a:spLocks noChangeAspect="1"/>
          </p:cNvSpPr>
          <p:nvPr/>
        </p:nvSpPr>
        <p:spPr>
          <a:xfrm>
            <a:off x="1853005" y="1454612"/>
            <a:ext cx="360000" cy="36004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2000" dirty="0"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2" name="矩形 11"/>
          <p:cNvSpPr>
            <a:spLocks noChangeAspect="1"/>
          </p:cNvSpPr>
          <p:nvPr/>
        </p:nvSpPr>
        <p:spPr>
          <a:xfrm>
            <a:off x="2230354" y="1454612"/>
            <a:ext cx="360000" cy="36004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2000" dirty="0"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3" name="矩形 12"/>
          <p:cNvSpPr>
            <a:spLocks noChangeAspect="1"/>
          </p:cNvSpPr>
          <p:nvPr/>
        </p:nvSpPr>
        <p:spPr>
          <a:xfrm>
            <a:off x="2614572" y="1454612"/>
            <a:ext cx="360000" cy="36004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2000" dirty="0">
              <a:solidFill>
                <a:srgbClr val="C00000"/>
              </a:solidFill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6" name="矩形 15"/>
          <p:cNvSpPr>
            <a:spLocks noChangeAspect="1"/>
          </p:cNvSpPr>
          <p:nvPr/>
        </p:nvSpPr>
        <p:spPr>
          <a:xfrm>
            <a:off x="5453404" y="1475081"/>
            <a:ext cx="360000" cy="3600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2000" dirty="0">
              <a:solidFill>
                <a:srgbClr val="C00000"/>
              </a:solidFill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7" name="矩形 16"/>
          <p:cNvSpPr>
            <a:spLocks noChangeAspect="1"/>
          </p:cNvSpPr>
          <p:nvPr/>
        </p:nvSpPr>
        <p:spPr>
          <a:xfrm>
            <a:off x="1475656" y="1841156"/>
            <a:ext cx="360000" cy="36004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2000" dirty="0"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8" name="矩形 17"/>
          <p:cNvSpPr>
            <a:spLocks noChangeAspect="1"/>
          </p:cNvSpPr>
          <p:nvPr/>
        </p:nvSpPr>
        <p:spPr>
          <a:xfrm>
            <a:off x="1853005" y="1841156"/>
            <a:ext cx="360000" cy="36004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2000" dirty="0"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9" name="矩形 18"/>
          <p:cNvSpPr>
            <a:spLocks noChangeAspect="1"/>
          </p:cNvSpPr>
          <p:nvPr/>
        </p:nvSpPr>
        <p:spPr>
          <a:xfrm>
            <a:off x="2230354" y="1841156"/>
            <a:ext cx="360000" cy="36004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2000" dirty="0"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0" name="矩形 19"/>
          <p:cNvSpPr>
            <a:spLocks noChangeAspect="1"/>
          </p:cNvSpPr>
          <p:nvPr/>
        </p:nvSpPr>
        <p:spPr>
          <a:xfrm>
            <a:off x="5076056" y="1861625"/>
            <a:ext cx="360000" cy="3600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2000" dirty="0">
              <a:solidFill>
                <a:srgbClr val="C00000"/>
              </a:solidFill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1" name="矩形 20"/>
          <p:cNvSpPr>
            <a:spLocks noChangeAspect="1"/>
          </p:cNvSpPr>
          <p:nvPr/>
        </p:nvSpPr>
        <p:spPr>
          <a:xfrm>
            <a:off x="5453404" y="1861625"/>
            <a:ext cx="360000" cy="3600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2000" dirty="0">
              <a:solidFill>
                <a:srgbClr val="C00000"/>
              </a:solidFill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74572" y="1446126"/>
            <a:ext cx="1872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70%</a:t>
            </a:r>
            <a:endParaRPr lang="zh-CN" altLang="en-US" sz="4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813404" y="1419622"/>
            <a:ext cx="1872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 dirty="0">
                <a:solidFill>
                  <a:srgbClr val="C00000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30%</a:t>
            </a:r>
            <a:endParaRPr lang="zh-CN" altLang="en-US" sz="4800" b="1" dirty="0">
              <a:solidFill>
                <a:srgbClr val="C00000"/>
              </a:solidFill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cxnSp>
        <p:nvCxnSpPr>
          <p:cNvPr id="25" name="直接连接符 24"/>
          <p:cNvCxnSpPr/>
          <p:nvPr/>
        </p:nvCxnSpPr>
        <p:spPr>
          <a:xfrm>
            <a:off x="1403648" y="2643758"/>
            <a:ext cx="6137948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30281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2.2 Add Your Title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325646" y="1059582"/>
            <a:ext cx="1440000" cy="1440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2000" dirty="0"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517944" y="1491630"/>
            <a:ext cx="1080000" cy="1080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2000" dirty="0"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067944" y="2121630"/>
            <a:ext cx="900000" cy="900000"/>
          </a:xfrm>
          <a:prstGeom prst="rect">
            <a:avLst/>
          </a:prstGeom>
          <a:solidFill>
            <a:schemeClr val="accent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2000" dirty="0"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19872" y="1441084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60%</a:t>
            </a:r>
            <a:endParaRPr lang="zh-CN" altLang="en-US" sz="2400" b="1" dirty="0">
              <a:solidFill>
                <a:schemeClr val="bg1"/>
              </a:solidFill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95936" y="25119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10%</a:t>
            </a:r>
            <a:endParaRPr lang="zh-CN" altLang="en-US" b="1" dirty="0">
              <a:solidFill>
                <a:schemeClr val="bg1"/>
              </a:solidFill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179183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30%</a:t>
            </a:r>
            <a:endParaRPr lang="zh-CN" altLang="en-US" b="1" dirty="0">
              <a:solidFill>
                <a:schemeClr val="bg1"/>
              </a:solidFill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07704" y="1433479"/>
            <a:ext cx="1368152" cy="416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1600" dirty="0">
                <a:solidFill>
                  <a:schemeClr val="accent2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Add Text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43807" y="2513799"/>
            <a:ext cx="1243203" cy="416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dirty="0">
                <a:solidFill>
                  <a:schemeClr val="accent2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Add Text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597944" y="1825993"/>
            <a:ext cx="1522730" cy="416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dirty="0">
                <a:solidFill>
                  <a:schemeClr val="accent2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Add Text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91680" y="3291830"/>
            <a:ext cx="62646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chemeClr val="accent2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Text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Lorem ipsum dolor sit amet elit.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Lorem ipsum dolor sit amet elit.</a:t>
            </a:r>
          </a:p>
        </p:txBody>
      </p:sp>
      <p:sp>
        <p:nvSpPr>
          <p:cNvPr id="13" name="圆角矩形 12"/>
          <p:cNvSpPr/>
          <p:nvPr/>
        </p:nvSpPr>
        <p:spPr>
          <a:xfrm>
            <a:off x="1259632" y="3291830"/>
            <a:ext cx="7056784" cy="1457003"/>
          </a:xfrm>
          <a:prstGeom prst="roundRect">
            <a:avLst/>
          </a:prstGeom>
          <a:noFill/>
          <a:ln w="19050">
            <a:solidFill>
              <a:schemeClr val="bg1">
                <a:lumMod val="85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2000" dirty="0"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5557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2.3 Add Your Title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547664" y="1377347"/>
            <a:ext cx="5184576" cy="57606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2000" dirty="0"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547664" y="2088924"/>
            <a:ext cx="5184576" cy="57606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2000" dirty="0"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547664" y="2817507"/>
            <a:ext cx="5184576" cy="57606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2000" dirty="0"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6732240" y="1131590"/>
            <a:ext cx="0" cy="252028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/>
        </p:nvCxnSpPr>
        <p:spPr>
          <a:xfrm>
            <a:off x="1547664" y="1131590"/>
            <a:ext cx="0" cy="252028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1567542" y="1377347"/>
            <a:ext cx="1276266" cy="5760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2000" dirty="0"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567542" y="2088924"/>
            <a:ext cx="2644418" cy="5760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2000" dirty="0"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567542" y="2817388"/>
            <a:ext cx="3796546" cy="5760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2000" dirty="0"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24128" y="1491630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19%</a:t>
            </a:r>
            <a:endParaRPr lang="zh-CN" altLang="en-US" sz="2000" b="1" dirty="0">
              <a:solidFill>
                <a:schemeClr val="bg1"/>
              </a:solidFill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35285" y="2171640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46%</a:t>
            </a:r>
            <a:endParaRPr lang="zh-CN" altLang="en-US" sz="2000" b="1" dirty="0">
              <a:solidFill>
                <a:schemeClr val="bg1"/>
              </a:solidFill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24128" y="2891720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78%</a:t>
            </a:r>
            <a:endParaRPr lang="zh-CN" altLang="en-US" sz="2000" b="1" dirty="0">
              <a:solidFill>
                <a:schemeClr val="bg1"/>
              </a:solidFill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76256" y="1480713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accent2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A</a:t>
            </a:r>
            <a:endParaRPr lang="zh-CN" altLang="en-US" dirty="0">
              <a:solidFill>
                <a:schemeClr val="accent2"/>
              </a:solidFill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76256" y="219229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accent2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B</a:t>
            </a:r>
            <a:endParaRPr lang="zh-CN" altLang="en-US" dirty="0">
              <a:solidFill>
                <a:schemeClr val="accent2"/>
              </a:solidFill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76256" y="292249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accent2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C</a:t>
            </a:r>
            <a:endParaRPr lang="zh-CN" altLang="en-US" dirty="0">
              <a:solidFill>
                <a:schemeClr val="accent2"/>
              </a:solidFill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67542" y="4011910"/>
            <a:ext cx="6264696" cy="496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sz="2000" b="1" dirty="0">
                <a:solidFill>
                  <a:schemeClr val="accent2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Text: </a:t>
            </a: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Lorem ipsum dolor sit amet elit.</a:t>
            </a:r>
          </a:p>
        </p:txBody>
      </p:sp>
    </p:spTree>
    <p:extLst>
      <p:ext uri="{BB962C8B-B14F-4D97-AF65-F5344CB8AC3E}">
        <p14:creationId xmlns:p14="http://schemas.microsoft.com/office/powerpoint/2010/main" val="39033615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2.4 Add Your Title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104" name="组合 103"/>
          <p:cNvGrpSpPr/>
          <p:nvPr/>
        </p:nvGrpSpPr>
        <p:grpSpPr>
          <a:xfrm>
            <a:off x="719592" y="1131590"/>
            <a:ext cx="7698624" cy="1959645"/>
            <a:chOff x="719592" y="1404193"/>
            <a:chExt cx="7698624" cy="1959645"/>
          </a:xfrm>
        </p:grpSpPr>
        <p:sp>
          <p:nvSpPr>
            <p:cNvPr id="3" name="矩形 2"/>
            <p:cNvSpPr>
              <a:spLocks noChangeAspect="1"/>
            </p:cNvSpPr>
            <p:nvPr/>
          </p:nvSpPr>
          <p:spPr>
            <a:xfrm>
              <a:off x="719592" y="1404193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4" name="矩形 3"/>
            <p:cNvSpPr>
              <a:spLocks noChangeAspect="1"/>
            </p:cNvSpPr>
            <p:nvPr/>
          </p:nvSpPr>
          <p:spPr>
            <a:xfrm>
              <a:off x="1105835" y="1404193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5" name="矩形 4"/>
            <p:cNvSpPr>
              <a:spLocks noChangeAspect="1"/>
            </p:cNvSpPr>
            <p:nvPr/>
          </p:nvSpPr>
          <p:spPr>
            <a:xfrm>
              <a:off x="1492078" y="1404193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6" name="矩形 5"/>
            <p:cNvSpPr>
              <a:spLocks noChangeAspect="1"/>
            </p:cNvSpPr>
            <p:nvPr/>
          </p:nvSpPr>
          <p:spPr>
            <a:xfrm>
              <a:off x="1878321" y="1404193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solidFill>
                  <a:srgbClr val="C00000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7" name="矩形 6"/>
            <p:cNvSpPr>
              <a:spLocks noChangeAspect="1"/>
            </p:cNvSpPr>
            <p:nvPr/>
          </p:nvSpPr>
          <p:spPr>
            <a:xfrm>
              <a:off x="2264564" y="1404193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8" name="矩形 7"/>
            <p:cNvSpPr>
              <a:spLocks noChangeAspect="1"/>
            </p:cNvSpPr>
            <p:nvPr/>
          </p:nvSpPr>
          <p:spPr>
            <a:xfrm>
              <a:off x="2650807" y="1404193"/>
              <a:ext cx="360000" cy="3600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9" name="矩形 8"/>
            <p:cNvSpPr>
              <a:spLocks noChangeAspect="1"/>
            </p:cNvSpPr>
            <p:nvPr/>
          </p:nvSpPr>
          <p:spPr>
            <a:xfrm>
              <a:off x="3037050" y="1404193"/>
              <a:ext cx="360000" cy="3600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0" name="矩形 9"/>
            <p:cNvSpPr>
              <a:spLocks noChangeAspect="1"/>
            </p:cNvSpPr>
            <p:nvPr/>
          </p:nvSpPr>
          <p:spPr>
            <a:xfrm>
              <a:off x="3423293" y="1404193"/>
              <a:ext cx="360000" cy="3600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solidFill>
                  <a:srgbClr val="C00000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1" name="矩形 10"/>
            <p:cNvSpPr>
              <a:spLocks noChangeAspect="1"/>
            </p:cNvSpPr>
            <p:nvPr/>
          </p:nvSpPr>
          <p:spPr>
            <a:xfrm>
              <a:off x="3809536" y="1404193"/>
              <a:ext cx="360000" cy="3600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2" name="矩形 11"/>
            <p:cNvSpPr>
              <a:spLocks noChangeAspect="1"/>
            </p:cNvSpPr>
            <p:nvPr/>
          </p:nvSpPr>
          <p:spPr>
            <a:xfrm>
              <a:off x="4195779" y="1404193"/>
              <a:ext cx="360000" cy="3600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3" name="矩形 12"/>
            <p:cNvSpPr>
              <a:spLocks noChangeAspect="1"/>
            </p:cNvSpPr>
            <p:nvPr/>
          </p:nvSpPr>
          <p:spPr>
            <a:xfrm>
              <a:off x="4582022" y="1404193"/>
              <a:ext cx="360000" cy="3600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4" name="矩形 13"/>
            <p:cNvSpPr>
              <a:spLocks noChangeAspect="1"/>
            </p:cNvSpPr>
            <p:nvPr/>
          </p:nvSpPr>
          <p:spPr>
            <a:xfrm>
              <a:off x="4968265" y="1404193"/>
              <a:ext cx="360000" cy="3600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solidFill>
                  <a:srgbClr val="C00000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5" name="矩形 14"/>
            <p:cNvSpPr>
              <a:spLocks noChangeAspect="1"/>
            </p:cNvSpPr>
            <p:nvPr/>
          </p:nvSpPr>
          <p:spPr>
            <a:xfrm>
              <a:off x="5354508" y="1404193"/>
              <a:ext cx="360000" cy="3600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6" name="矩形 15"/>
            <p:cNvSpPr>
              <a:spLocks noChangeAspect="1"/>
            </p:cNvSpPr>
            <p:nvPr/>
          </p:nvSpPr>
          <p:spPr>
            <a:xfrm>
              <a:off x="5740751" y="1404193"/>
              <a:ext cx="360000" cy="3600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7" name="矩形 16"/>
            <p:cNvSpPr>
              <a:spLocks noChangeAspect="1"/>
            </p:cNvSpPr>
            <p:nvPr/>
          </p:nvSpPr>
          <p:spPr>
            <a:xfrm>
              <a:off x="6126994" y="1404193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8" name="矩形 17"/>
            <p:cNvSpPr>
              <a:spLocks noChangeAspect="1"/>
            </p:cNvSpPr>
            <p:nvPr/>
          </p:nvSpPr>
          <p:spPr>
            <a:xfrm>
              <a:off x="6513237" y="1404193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solidFill>
                  <a:srgbClr val="C00000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9" name="矩形 18"/>
            <p:cNvSpPr>
              <a:spLocks noChangeAspect="1"/>
            </p:cNvSpPr>
            <p:nvPr/>
          </p:nvSpPr>
          <p:spPr>
            <a:xfrm>
              <a:off x="6899480" y="1404193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0" name="矩形 19"/>
            <p:cNvSpPr>
              <a:spLocks noChangeAspect="1"/>
            </p:cNvSpPr>
            <p:nvPr/>
          </p:nvSpPr>
          <p:spPr>
            <a:xfrm>
              <a:off x="7285723" y="1404193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1" name="矩形 20"/>
            <p:cNvSpPr>
              <a:spLocks noChangeAspect="1"/>
            </p:cNvSpPr>
            <p:nvPr/>
          </p:nvSpPr>
          <p:spPr>
            <a:xfrm>
              <a:off x="7671966" y="1404193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2" name="矩形 21"/>
            <p:cNvSpPr>
              <a:spLocks noChangeAspect="1"/>
            </p:cNvSpPr>
            <p:nvPr/>
          </p:nvSpPr>
          <p:spPr>
            <a:xfrm>
              <a:off x="8058216" y="1404193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solidFill>
                  <a:srgbClr val="C00000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3" name="矩形 22"/>
            <p:cNvSpPr>
              <a:spLocks noChangeAspect="1"/>
            </p:cNvSpPr>
            <p:nvPr/>
          </p:nvSpPr>
          <p:spPr>
            <a:xfrm>
              <a:off x="719592" y="1799540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4" name="矩形 23"/>
            <p:cNvSpPr>
              <a:spLocks noChangeAspect="1"/>
            </p:cNvSpPr>
            <p:nvPr/>
          </p:nvSpPr>
          <p:spPr>
            <a:xfrm>
              <a:off x="1105835" y="1799540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5" name="矩形 24"/>
            <p:cNvSpPr>
              <a:spLocks noChangeAspect="1"/>
            </p:cNvSpPr>
            <p:nvPr/>
          </p:nvSpPr>
          <p:spPr>
            <a:xfrm>
              <a:off x="1492078" y="1799540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6" name="矩形 25"/>
            <p:cNvSpPr>
              <a:spLocks noChangeAspect="1"/>
            </p:cNvSpPr>
            <p:nvPr/>
          </p:nvSpPr>
          <p:spPr>
            <a:xfrm>
              <a:off x="1878321" y="1799540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solidFill>
                  <a:srgbClr val="C00000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7" name="矩形 26"/>
            <p:cNvSpPr>
              <a:spLocks noChangeAspect="1"/>
            </p:cNvSpPr>
            <p:nvPr/>
          </p:nvSpPr>
          <p:spPr>
            <a:xfrm>
              <a:off x="2264564" y="1799540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8" name="矩形 27"/>
            <p:cNvSpPr>
              <a:spLocks noChangeAspect="1"/>
            </p:cNvSpPr>
            <p:nvPr/>
          </p:nvSpPr>
          <p:spPr>
            <a:xfrm>
              <a:off x="2650807" y="1799540"/>
              <a:ext cx="360000" cy="3600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9" name="矩形 28"/>
            <p:cNvSpPr>
              <a:spLocks noChangeAspect="1"/>
            </p:cNvSpPr>
            <p:nvPr/>
          </p:nvSpPr>
          <p:spPr>
            <a:xfrm>
              <a:off x="3037050" y="1799540"/>
              <a:ext cx="360000" cy="3600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30" name="矩形 29"/>
            <p:cNvSpPr>
              <a:spLocks noChangeAspect="1"/>
            </p:cNvSpPr>
            <p:nvPr/>
          </p:nvSpPr>
          <p:spPr>
            <a:xfrm>
              <a:off x="3423293" y="1799540"/>
              <a:ext cx="360000" cy="3600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solidFill>
                  <a:srgbClr val="C00000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31" name="矩形 30"/>
            <p:cNvSpPr>
              <a:spLocks noChangeAspect="1"/>
            </p:cNvSpPr>
            <p:nvPr/>
          </p:nvSpPr>
          <p:spPr>
            <a:xfrm>
              <a:off x="3809536" y="1799540"/>
              <a:ext cx="360000" cy="3600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32" name="矩形 31"/>
            <p:cNvSpPr>
              <a:spLocks noChangeAspect="1"/>
            </p:cNvSpPr>
            <p:nvPr/>
          </p:nvSpPr>
          <p:spPr>
            <a:xfrm>
              <a:off x="4195779" y="1799540"/>
              <a:ext cx="360000" cy="3600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33" name="矩形 32"/>
            <p:cNvSpPr>
              <a:spLocks noChangeAspect="1"/>
            </p:cNvSpPr>
            <p:nvPr/>
          </p:nvSpPr>
          <p:spPr>
            <a:xfrm>
              <a:off x="4582022" y="1799540"/>
              <a:ext cx="360000" cy="3600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34" name="矩形 33"/>
            <p:cNvSpPr>
              <a:spLocks noChangeAspect="1"/>
            </p:cNvSpPr>
            <p:nvPr/>
          </p:nvSpPr>
          <p:spPr>
            <a:xfrm>
              <a:off x="4968265" y="1799540"/>
              <a:ext cx="360000" cy="3600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solidFill>
                  <a:srgbClr val="C00000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35" name="矩形 34"/>
            <p:cNvSpPr>
              <a:spLocks noChangeAspect="1"/>
            </p:cNvSpPr>
            <p:nvPr/>
          </p:nvSpPr>
          <p:spPr>
            <a:xfrm>
              <a:off x="5354508" y="1799540"/>
              <a:ext cx="360000" cy="3600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36" name="矩形 35"/>
            <p:cNvSpPr>
              <a:spLocks noChangeAspect="1"/>
            </p:cNvSpPr>
            <p:nvPr/>
          </p:nvSpPr>
          <p:spPr>
            <a:xfrm>
              <a:off x="5740751" y="1799540"/>
              <a:ext cx="360000" cy="3600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37" name="矩形 36"/>
            <p:cNvSpPr>
              <a:spLocks noChangeAspect="1"/>
            </p:cNvSpPr>
            <p:nvPr/>
          </p:nvSpPr>
          <p:spPr>
            <a:xfrm>
              <a:off x="6126994" y="1799540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38" name="矩形 37"/>
            <p:cNvSpPr>
              <a:spLocks noChangeAspect="1"/>
            </p:cNvSpPr>
            <p:nvPr/>
          </p:nvSpPr>
          <p:spPr>
            <a:xfrm>
              <a:off x="6513237" y="1799540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solidFill>
                  <a:srgbClr val="C00000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39" name="矩形 38"/>
            <p:cNvSpPr>
              <a:spLocks noChangeAspect="1"/>
            </p:cNvSpPr>
            <p:nvPr/>
          </p:nvSpPr>
          <p:spPr>
            <a:xfrm>
              <a:off x="6899480" y="1799540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40" name="矩形 39"/>
            <p:cNvSpPr>
              <a:spLocks noChangeAspect="1"/>
            </p:cNvSpPr>
            <p:nvPr/>
          </p:nvSpPr>
          <p:spPr>
            <a:xfrm>
              <a:off x="7285723" y="1799540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41" name="矩形 40"/>
            <p:cNvSpPr>
              <a:spLocks noChangeAspect="1"/>
            </p:cNvSpPr>
            <p:nvPr/>
          </p:nvSpPr>
          <p:spPr>
            <a:xfrm>
              <a:off x="7671966" y="1799540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42" name="矩形 41"/>
            <p:cNvSpPr>
              <a:spLocks noChangeAspect="1"/>
            </p:cNvSpPr>
            <p:nvPr/>
          </p:nvSpPr>
          <p:spPr>
            <a:xfrm>
              <a:off x="8058216" y="1799540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solidFill>
                  <a:srgbClr val="C00000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43" name="矩形 42"/>
            <p:cNvSpPr>
              <a:spLocks noChangeAspect="1"/>
            </p:cNvSpPr>
            <p:nvPr/>
          </p:nvSpPr>
          <p:spPr>
            <a:xfrm>
              <a:off x="719592" y="2198458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44" name="矩形 43"/>
            <p:cNvSpPr>
              <a:spLocks noChangeAspect="1"/>
            </p:cNvSpPr>
            <p:nvPr/>
          </p:nvSpPr>
          <p:spPr>
            <a:xfrm>
              <a:off x="1105835" y="2198458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45" name="矩形 44"/>
            <p:cNvSpPr>
              <a:spLocks noChangeAspect="1"/>
            </p:cNvSpPr>
            <p:nvPr/>
          </p:nvSpPr>
          <p:spPr>
            <a:xfrm>
              <a:off x="1492078" y="2198458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46" name="矩形 45"/>
            <p:cNvSpPr>
              <a:spLocks noChangeAspect="1"/>
            </p:cNvSpPr>
            <p:nvPr/>
          </p:nvSpPr>
          <p:spPr>
            <a:xfrm>
              <a:off x="1878321" y="2198458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solidFill>
                  <a:srgbClr val="C00000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47" name="矩形 46"/>
            <p:cNvSpPr>
              <a:spLocks noChangeAspect="1"/>
            </p:cNvSpPr>
            <p:nvPr/>
          </p:nvSpPr>
          <p:spPr>
            <a:xfrm>
              <a:off x="2264564" y="2198458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48" name="矩形 47"/>
            <p:cNvSpPr>
              <a:spLocks noChangeAspect="1"/>
            </p:cNvSpPr>
            <p:nvPr/>
          </p:nvSpPr>
          <p:spPr>
            <a:xfrm>
              <a:off x="2650807" y="2198458"/>
              <a:ext cx="360000" cy="3600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49" name="矩形 48"/>
            <p:cNvSpPr>
              <a:spLocks noChangeAspect="1"/>
            </p:cNvSpPr>
            <p:nvPr/>
          </p:nvSpPr>
          <p:spPr>
            <a:xfrm>
              <a:off x="3037050" y="2198458"/>
              <a:ext cx="360000" cy="3600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50" name="矩形 49"/>
            <p:cNvSpPr>
              <a:spLocks noChangeAspect="1"/>
            </p:cNvSpPr>
            <p:nvPr/>
          </p:nvSpPr>
          <p:spPr>
            <a:xfrm>
              <a:off x="3423293" y="2198458"/>
              <a:ext cx="360000" cy="3600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solidFill>
                  <a:srgbClr val="C00000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51" name="矩形 50"/>
            <p:cNvSpPr>
              <a:spLocks noChangeAspect="1"/>
            </p:cNvSpPr>
            <p:nvPr/>
          </p:nvSpPr>
          <p:spPr>
            <a:xfrm>
              <a:off x="3809536" y="2198458"/>
              <a:ext cx="360000" cy="3600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52" name="矩形 51"/>
            <p:cNvSpPr>
              <a:spLocks noChangeAspect="1"/>
            </p:cNvSpPr>
            <p:nvPr/>
          </p:nvSpPr>
          <p:spPr>
            <a:xfrm>
              <a:off x="4195779" y="2198458"/>
              <a:ext cx="360000" cy="3600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53" name="矩形 52"/>
            <p:cNvSpPr>
              <a:spLocks noChangeAspect="1"/>
            </p:cNvSpPr>
            <p:nvPr/>
          </p:nvSpPr>
          <p:spPr>
            <a:xfrm>
              <a:off x="4582022" y="2198458"/>
              <a:ext cx="360000" cy="3600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54" name="矩形 53"/>
            <p:cNvSpPr>
              <a:spLocks noChangeAspect="1"/>
            </p:cNvSpPr>
            <p:nvPr/>
          </p:nvSpPr>
          <p:spPr>
            <a:xfrm>
              <a:off x="4968265" y="2198458"/>
              <a:ext cx="360000" cy="3600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solidFill>
                  <a:srgbClr val="C00000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55" name="矩形 54"/>
            <p:cNvSpPr>
              <a:spLocks noChangeAspect="1"/>
            </p:cNvSpPr>
            <p:nvPr/>
          </p:nvSpPr>
          <p:spPr>
            <a:xfrm>
              <a:off x="5354508" y="2198458"/>
              <a:ext cx="360000" cy="3600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56" name="矩形 55"/>
            <p:cNvSpPr>
              <a:spLocks noChangeAspect="1"/>
            </p:cNvSpPr>
            <p:nvPr/>
          </p:nvSpPr>
          <p:spPr>
            <a:xfrm>
              <a:off x="5740751" y="2198458"/>
              <a:ext cx="360000" cy="3600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57" name="矩形 56"/>
            <p:cNvSpPr>
              <a:spLocks noChangeAspect="1"/>
            </p:cNvSpPr>
            <p:nvPr/>
          </p:nvSpPr>
          <p:spPr>
            <a:xfrm>
              <a:off x="6126994" y="2198458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58" name="矩形 57"/>
            <p:cNvSpPr>
              <a:spLocks noChangeAspect="1"/>
            </p:cNvSpPr>
            <p:nvPr/>
          </p:nvSpPr>
          <p:spPr>
            <a:xfrm>
              <a:off x="6513237" y="2198458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solidFill>
                  <a:srgbClr val="C00000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59" name="矩形 58"/>
            <p:cNvSpPr>
              <a:spLocks noChangeAspect="1"/>
            </p:cNvSpPr>
            <p:nvPr/>
          </p:nvSpPr>
          <p:spPr>
            <a:xfrm>
              <a:off x="6899480" y="2198458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60" name="矩形 59"/>
            <p:cNvSpPr>
              <a:spLocks noChangeAspect="1"/>
            </p:cNvSpPr>
            <p:nvPr/>
          </p:nvSpPr>
          <p:spPr>
            <a:xfrm>
              <a:off x="7285723" y="2198458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61" name="矩形 60"/>
            <p:cNvSpPr>
              <a:spLocks noChangeAspect="1"/>
            </p:cNvSpPr>
            <p:nvPr/>
          </p:nvSpPr>
          <p:spPr>
            <a:xfrm>
              <a:off x="7671966" y="2198458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62" name="矩形 61"/>
            <p:cNvSpPr>
              <a:spLocks noChangeAspect="1"/>
            </p:cNvSpPr>
            <p:nvPr/>
          </p:nvSpPr>
          <p:spPr>
            <a:xfrm>
              <a:off x="8058216" y="2198458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solidFill>
                  <a:srgbClr val="C00000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63" name="矩形 62"/>
            <p:cNvSpPr>
              <a:spLocks noChangeAspect="1"/>
            </p:cNvSpPr>
            <p:nvPr/>
          </p:nvSpPr>
          <p:spPr>
            <a:xfrm>
              <a:off x="719592" y="2604880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64" name="矩形 63"/>
            <p:cNvSpPr>
              <a:spLocks noChangeAspect="1"/>
            </p:cNvSpPr>
            <p:nvPr/>
          </p:nvSpPr>
          <p:spPr>
            <a:xfrm>
              <a:off x="1105835" y="2604880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65" name="矩形 64"/>
            <p:cNvSpPr>
              <a:spLocks noChangeAspect="1"/>
            </p:cNvSpPr>
            <p:nvPr/>
          </p:nvSpPr>
          <p:spPr>
            <a:xfrm>
              <a:off x="1492078" y="2604880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66" name="矩形 65"/>
            <p:cNvSpPr>
              <a:spLocks noChangeAspect="1"/>
            </p:cNvSpPr>
            <p:nvPr/>
          </p:nvSpPr>
          <p:spPr>
            <a:xfrm>
              <a:off x="1878321" y="2604880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solidFill>
                  <a:srgbClr val="C00000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67" name="矩形 66"/>
            <p:cNvSpPr>
              <a:spLocks noChangeAspect="1"/>
            </p:cNvSpPr>
            <p:nvPr/>
          </p:nvSpPr>
          <p:spPr>
            <a:xfrm>
              <a:off x="2264564" y="2604880"/>
              <a:ext cx="360000" cy="3600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68" name="矩形 67"/>
            <p:cNvSpPr>
              <a:spLocks noChangeAspect="1"/>
            </p:cNvSpPr>
            <p:nvPr/>
          </p:nvSpPr>
          <p:spPr>
            <a:xfrm>
              <a:off x="2650807" y="2604880"/>
              <a:ext cx="360000" cy="3600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69" name="矩形 68"/>
            <p:cNvSpPr>
              <a:spLocks noChangeAspect="1"/>
            </p:cNvSpPr>
            <p:nvPr/>
          </p:nvSpPr>
          <p:spPr>
            <a:xfrm>
              <a:off x="3037050" y="2604880"/>
              <a:ext cx="360000" cy="3600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70" name="矩形 69"/>
            <p:cNvSpPr>
              <a:spLocks noChangeAspect="1"/>
            </p:cNvSpPr>
            <p:nvPr/>
          </p:nvSpPr>
          <p:spPr>
            <a:xfrm>
              <a:off x="3423293" y="2604880"/>
              <a:ext cx="360000" cy="3600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solidFill>
                  <a:srgbClr val="C00000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71" name="矩形 70"/>
            <p:cNvSpPr>
              <a:spLocks noChangeAspect="1"/>
            </p:cNvSpPr>
            <p:nvPr/>
          </p:nvSpPr>
          <p:spPr>
            <a:xfrm>
              <a:off x="3809536" y="2604880"/>
              <a:ext cx="360000" cy="3600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72" name="矩形 71"/>
            <p:cNvSpPr>
              <a:spLocks noChangeAspect="1"/>
            </p:cNvSpPr>
            <p:nvPr/>
          </p:nvSpPr>
          <p:spPr>
            <a:xfrm>
              <a:off x="4195779" y="2604880"/>
              <a:ext cx="360000" cy="3600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73" name="矩形 72"/>
            <p:cNvSpPr>
              <a:spLocks noChangeAspect="1"/>
            </p:cNvSpPr>
            <p:nvPr/>
          </p:nvSpPr>
          <p:spPr>
            <a:xfrm>
              <a:off x="4582022" y="2604880"/>
              <a:ext cx="360000" cy="3600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74" name="矩形 73"/>
            <p:cNvSpPr>
              <a:spLocks noChangeAspect="1"/>
            </p:cNvSpPr>
            <p:nvPr/>
          </p:nvSpPr>
          <p:spPr>
            <a:xfrm>
              <a:off x="4968265" y="2604880"/>
              <a:ext cx="360000" cy="3600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solidFill>
                  <a:srgbClr val="C00000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75" name="矩形 74"/>
            <p:cNvSpPr>
              <a:spLocks noChangeAspect="1"/>
            </p:cNvSpPr>
            <p:nvPr/>
          </p:nvSpPr>
          <p:spPr>
            <a:xfrm>
              <a:off x="5354508" y="2604880"/>
              <a:ext cx="360000" cy="3600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76" name="矩形 75"/>
            <p:cNvSpPr>
              <a:spLocks noChangeAspect="1"/>
            </p:cNvSpPr>
            <p:nvPr/>
          </p:nvSpPr>
          <p:spPr>
            <a:xfrm>
              <a:off x="5740751" y="2604880"/>
              <a:ext cx="360000" cy="3600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77" name="矩形 76"/>
            <p:cNvSpPr>
              <a:spLocks noChangeAspect="1"/>
            </p:cNvSpPr>
            <p:nvPr/>
          </p:nvSpPr>
          <p:spPr>
            <a:xfrm>
              <a:off x="6126994" y="2604880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78" name="矩形 77"/>
            <p:cNvSpPr>
              <a:spLocks noChangeAspect="1"/>
            </p:cNvSpPr>
            <p:nvPr/>
          </p:nvSpPr>
          <p:spPr>
            <a:xfrm>
              <a:off x="6513237" y="2604880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solidFill>
                  <a:srgbClr val="C00000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79" name="矩形 78"/>
            <p:cNvSpPr>
              <a:spLocks noChangeAspect="1"/>
            </p:cNvSpPr>
            <p:nvPr/>
          </p:nvSpPr>
          <p:spPr>
            <a:xfrm>
              <a:off x="6899480" y="2604880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80" name="矩形 79"/>
            <p:cNvSpPr>
              <a:spLocks noChangeAspect="1"/>
            </p:cNvSpPr>
            <p:nvPr/>
          </p:nvSpPr>
          <p:spPr>
            <a:xfrm>
              <a:off x="7285723" y="2604880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81" name="矩形 80"/>
            <p:cNvSpPr>
              <a:spLocks noChangeAspect="1"/>
            </p:cNvSpPr>
            <p:nvPr/>
          </p:nvSpPr>
          <p:spPr>
            <a:xfrm>
              <a:off x="7671966" y="2604880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82" name="矩形 81"/>
            <p:cNvSpPr>
              <a:spLocks noChangeAspect="1"/>
            </p:cNvSpPr>
            <p:nvPr/>
          </p:nvSpPr>
          <p:spPr>
            <a:xfrm>
              <a:off x="8058216" y="2604880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solidFill>
                  <a:srgbClr val="C00000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83" name="矩形 82"/>
            <p:cNvSpPr>
              <a:spLocks noChangeAspect="1"/>
            </p:cNvSpPr>
            <p:nvPr/>
          </p:nvSpPr>
          <p:spPr>
            <a:xfrm>
              <a:off x="719592" y="3003798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84" name="矩形 83"/>
            <p:cNvSpPr>
              <a:spLocks noChangeAspect="1"/>
            </p:cNvSpPr>
            <p:nvPr/>
          </p:nvSpPr>
          <p:spPr>
            <a:xfrm>
              <a:off x="1105835" y="3003798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85" name="矩形 84"/>
            <p:cNvSpPr>
              <a:spLocks noChangeAspect="1"/>
            </p:cNvSpPr>
            <p:nvPr/>
          </p:nvSpPr>
          <p:spPr>
            <a:xfrm>
              <a:off x="1492078" y="3003798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86" name="矩形 85"/>
            <p:cNvSpPr>
              <a:spLocks noChangeAspect="1"/>
            </p:cNvSpPr>
            <p:nvPr/>
          </p:nvSpPr>
          <p:spPr>
            <a:xfrm>
              <a:off x="1878321" y="3003798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solidFill>
                  <a:srgbClr val="C00000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87" name="矩形 86"/>
            <p:cNvSpPr>
              <a:spLocks noChangeAspect="1"/>
            </p:cNvSpPr>
            <p:nvPr/>
          </p:nvSpPr>
          <p:spPr>
            <a:xfrm>
              <a:off x="2264564" y="3003798"/>
              <a:ext cx="360000" cy="3600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88" name="矩形 87"/>
            <p:cNvSpPr>
              <a:spLocks noChangeAspect="1"/>
            </p:cNvSpPr>
            <p:nvPr/>
          </p:nvSpPr>
          <p:spPr>
            <a:xfrm>
              <a:off x="2650807" y="3003798"/>
              <a:ext cx="360000" cy="3600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89" name="矩形 88"/>
            <p:cNvSpPr>
              <a:spLocks noChangeAspect="1"/>
            </p:cNvSpPr>
            <p:nvPr/>
          </p:nvSpPr>
          <p:spPr>
            <a:xfrm>
              <a:off x="3037050" y="3003798"/>
              <a:ext cx="360000" cy="3600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90" name="矩形 89"/>
            <p:cNvSpPr>
              <a:spLocks noChangeAspect="1"/>
            </p:cNvSpPr>
            <p:nvPr/>
          </p:nvSpPr>
          <p:spPr>
            <a:xfrm>
              <a:off x="3423293" y="3003798"/>
              <a:ext cx="360000" cy="3600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solidFill>
                  <a:srgbClr val="C00000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91" name="矩形 90"/>
            <p:cNvSpPr>
              <a:spLocks noChangeAspect="1"/>
            </p:cNvSpPr>
            <p:nvPr/>
          </p:nvSpPr>
          <p:spPr>
            <a:xfrm>
              <a:off x="3809536" y="3003798"/>
              <a:ext cx="360000" cy="3600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92" name="矩形 91"/>
            <p:cNvSpPr>
              <a:spLocks noChangeAspect="1"/>
            </p:cNvSpPr>
            <p:nvPr/>
          </p:nvSpPr>
          <p:spPr>
            <a:xfrm>
              <a:off x="4195779" y="3003798"/>
              <a:ext cx="360000" cy="3600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93" name="矩形 92"/>
            <p:cNvSpPr>
              <a:spLocks noChangeAspect="1"/>
            </p:cNvSpPr>
            <p:nvPr/>
          </p:nvSpPr>
          <p:spPr>
            <a:xfrm>
              <a:off x="4582022" y="3003798"/>
              <a:ext cx="360000" cy="3600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94" name="矩形 93"/>
            <p:cNvSpPr>
              <a:spLocks noChangeAspect="1"/>
            </p:cNvSpPr>
            <p:nvPr/>
          </p:nvSpPr>
          <p:spPr>
            <a:xfrm>
              <a:off x="4968265" y="3003798"/>
              <a:ext cx="360000" cy="3600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solidFill>
                  <a:srgbClr val="C00000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95" name="矩形 94"/>
            <p:cNvSpPr>
              <a:spLocks noChangeAspect="1"/>
            </p:cNvSpPr>
            <p:nvPr/>
          </p:nvSpPr>
          <p:spPr>
            <a:xfrm>
              <a:off x="5354508" y="3003798"/>
              <a:ext cx="360000" cy="3600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96" name="矩形 95"/>
            <p:cNvSpPr>
              <a:spLocks noChangeAspect="1"/>
            </p:cNvSpPr>
            <p:nvPr/>
          </p:nvSpPr>
          <p:spPr>
            <a:xfrm>
              <a:off x="5740751" y="3003798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97" name="矩形 96"/>
            <p:cNvSpPr>
              <a:spLocks noChangeAspect="1"/>
            </p:cNvSpPr>
            <p:nvPr/>
          </p:nvSpPr>
          <p:spPr>
            <a:xfrm>
              <a:off x="6126994" y="3003798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98" name="矩形 97"/>
            <p:cNvSpPr>
              <a:spLocks noChangeAspect="1"/>
            </p:cNvSpPr>
            <p:nvPr/>
          </p:nvSpPr>
          <p:spPr>
            <a:xfrm>
              <a:off x="6513237" y="3003798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solidFill>
                  <a:srgbClr val="C00000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99" name="矩形 98"/>
            <p:cNvSpPr>
              <a:spLocks noChangeAspect="1"/>
            </p:cNvSpPr>
            <p:nvPr/>
          </p:nvSpPr>
          <p:spPr>
            <a:xfrm>
              <a:off x="6899480" y="3003798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00" name="矩形 99"/>
            <p:cNvSpPr>
              <a:spLocks noChangeAspect="1"/>
            </p:cNvSpPr>
            <p:nvPr/>
          </p:nvSpPr>
          <p:spPr>
            <a:xfrm>
              <a:off x="7285723" y="3003798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01" name="矩形 100"/>
            <p:cNvSpPr>
              <a:spLocks noChangeAspect="1"/>
            </p:cNvSpPr>
            <p:nvPr/>
          </p:nvSpPr>
          <p:spPr>
            <a:xfrm>
              <a:off x="7671966" y="3003798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02" name="矩形 101"/>
            <p:cNvSpPr>
              <a:spLocks noChangeAspect="1"/>
            </p:cNvSpPr>
            <p:nvPr/>
          </p:nvSpPr>
          <p:spPr>
            <a:xfrm>
              <a:off x="8058216" y="3003798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solidFill>
                  <a:srgbClr val="C00000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sp>
        <p:nvSpPr>
          <p:cNvPr id="103" name="TextBox 102"/>
          <p:cNvSpPr txBox="1"/>
          <p:nvPr/>
        </p:nvSpPr>
        <p:spPr>
          <a:xfrm>
            <a:off x="746784" y="1491988"/>
            <a:ext cx="16977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A</a:t>
            </a:r>
          </a:p>
          <a:p>
            <a:pPr algn="ctr"/>
            <a:r>
              <a:rPr lang="en-US" altLang="zh-CN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23%</a:t>
            </a:r>
            <a:endParaRPr lang="zh-CN" alt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3423293" y="1530866"/>
            <a:ext cx="16977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B</a:t>
            </a:r>
          </a:p>
          <a:p>
            <a:pPr algn="ctr"/>
            <a:r>
              <a:rPr lang="en-US" altLang="zh-CN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46%</a:t>
            </a:r>
            <a:endParaRPr lang="zh-CN" alt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6334186" y="1526937"/>
            <a:ext cx="16977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C</a:t>
            </a:r>
          </a:p>
          <a:p>
            <a:pPr algn="ctr"/>
            <a:r>
              <a:rPr lang="en-US" altLang="zh-CN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31%</a:t>
            </a:r>
            <a:endParaRPr lang="zh-CN" alt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1331640" y="3219822"/>
            <a:ext cx="62646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chemeClr val="accent2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Text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Lorem ipsum dolor sit amet elit.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Lorem ipsum dolor sit amet elit.</a:t>
            </a:r>
          </a:p>
        </p:txBody>
      </p:sp>
    </p:spTree>
    <p:extLst>
      <p:ext uri="{BB962C8B-B14F-4D97-AF65-F5344CB8AC3E}">
        <p14:creationId xmlns:p14="http://schemas.microsoft.com/office/powerpoint/2010/main" val="3594843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2.5 Add Your Title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1115616" y="3564226"/>
            <a:ext cx="6912768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2237678" y="3546218"/>
            <a:ext cx="524503" cy="3351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200" dirty="0">
                <a:solidFill>
                  <a:schemeClr val="accent2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2015</a:t>
            </a:r>
          </a:p>
        </p:txBody>
      </p:sp>
      <p:sp>
        <p:nvSpPr>
          <p:cNvPr id="22" name="矩形 21"/>
          <p:cNvSpPr/>
          <p:nvPr/>
        </p:nvSpPr>
        <p:spPr>
          <a:xfrm>
            <a:off x="3677838" y="3546218"/>
            <a:ext cx="524503" cy="3351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200" dirty="0">
                <a:solidFill>
                  <a:schemeClr val="accent2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2016</a:t>
            </a:r>
          </a:p>
        </p:txBody>
      </p:sp>
      <p:sp>
        <p:nvSpPr>
          <p:cNvPr id="23" name="矩形 22"/>
          <p:cNvSpPr/>
          <p:nvPr/>
        </p:nvSpPr>
        <p:spPr>
          <a:xfrm>
            <a:off x="5117998" y="3546218"/>
            <a:ext cx="524503" cy="3351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200" dirty="0">
                <a:solidFill>
                  <a:schemeClr val="accent2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2017</a:t>
            </a:r>
          </a:p>
        </p:txBody>
      </p:sp>
      <p:sp>
        <p:nvSpPr>
          <p:cNvPr id="24" name="矩形 23"/>
          <p:cNvSpPr/>
          <p:nvPr/>
        </p:nvSpPr>
        <p:spPr>
          <a:xfrm>
            <a:off x="6525833" y="3546218"/>
            <a:ext cx="524503" cy="3351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200" dirty="0">
                <a:solidFill>
                  <a:schemeClr val="accent2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2018</a:t>
            </a:r>
          </a:p>
        </p:txBody>
      </p:sp>
      <p:sp>
        <p:nvSpPr>
          <p:cNvPr id="28" name="椭圆 27"/>
          <p:cNvSpPr>
            <a:spLocks noChangeAspect="1"/>
          </p:cNvSpPr>
          <p:nvPr/>
        </p:nvSpPr>
        <p:spPr>
          <a:xfrm>
            <a:off x="2448839" y="3510226"/>
            <a:ext cx="108000" cy="108000"/>
          </a:xfrm>
          <a:prstGeom prst="ellipse">
            <a:avLst/>
          </a:prstGeom>
          <a:solidFill>
            <a:schemeClr val="accent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44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9" name="椭圆 28"/>
          <p:cNvSpPr>
            <a:spLocks noChangeAspect="1"/>
          </p:cNvSpPr>
          <p:nvPr/>
        </p:nvSpPr>
        <p:spPr>
          <a:xfrm>
            <a:off x="3876639" y="3510226"/>
            <a:ext cx="108000" cy="108000"/>
          </a:xfrm>
          <a:prstGeom prst="ellipse">
            <a:avLst/>
          </a:prstGeom>
          <a:solidFill>
            <a:schemeClr val="accent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44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0" name="椭圆 29"/>
          <p:cNvSpPr>
            <a:spLocks noChangeAspect="1"/>
          </p:cNvSpPr>
          <p:nvPr/>
        </p:nvSpPr>
        <p:spPr>
          <a:xfrm>
            <a:off x="5304439" y="3510226"/>
            <a:ext cx="108000" cy="108000"/>
          </a:xfrm>
          <a:prstGeom prst="ellipse">
            <a:avLst/>
          </a:prstGeom>
          <a:solidFill>
            <a:schemeClr val="accent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44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1" name="椭圆 30"/>
          <p:cNvSpPr>
            <a:spLocks noChangeAspect="1"/>
          </p:cNvSpPr>
          <p:nvPr/>
        </p:nvSpPr>
        <p:spPr>
          <a:xfrm>
            <a:off x="6732240" y="3507854"/>
            <a:ext cx="108000" cy="108000"/>
          </a:xfrm>
          <a:prstGeom prst="ellipse">
            <a:avLst/>
          </a:prstGeom>
          <a:solidFill>
            <a:schemeClr val="accent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44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2" name="右箭头 31"/>
          <p:cNvSpPr/>
          <p:nvPr/>
        </p:nvSpPr>
        <p:spPr>
          <a:xfrm rot="16200000">
            <a:off x="2021323" y="2330277"/>
            <a:ext cx="957215" cy="1152128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2000" dirty="0"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3" name="右箭头 32"/>
          <p:cNvSpPr/>
          <p:nvPr/>
        </p:nvSpPr>
        <p:spPr>
          <a:xfrm rot="16200000">
            <a:off x="3236008" y="2114253"/>
            <a:ext cx="1389263" cy="1152128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2000" dirty="0"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4" name="右箭头 33"/>
          <p:cNvSpPr/>
          <p:nvPr/>
        </p:nvSpPr>
        <p:spPr>
          <a:xfrm rot="16200000">
            <a:off x="4303768" y="1754214"/>
            <a:ext cx="2109344" cy="1152128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2000" dirty="0"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5" name="右箭头 34"/>
          <p:cNvSpPr/>
          <p:nvPr/>
        </p:nvSpPr>
        <p:spPr>
          <a:xfrm rot="16200000">
            <a:off x="6165461" y="2186262"/>
            <a:ext cx="1245248" cy="1152128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2000" dirty="0"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103886" y="2089180"/>
            <a:ext cx="79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135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534595" y="1657132"/>
            <a:ext cx="79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207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962395" y="937052"/>
            <a:ext cx="79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311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392041" y="1791292"/>
            <a:ext cx="79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189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567542" y="4011910"/>
            <a:ext cx="6264696" cy="499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chemeClr val="accent2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标题：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请输入内容请输入内容请输入内容</a:t>
            </a:r>
            <a:endParaRPr lang="en-US" altLang="zh-CN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1211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1598298" y="1714809"/>
            <a:ext cx="1809082" cy="1802572"/>
          </a:xfrm>
          <a:prstGeom prst="rect">
            <a:avLst/>
          </a:prstGeom>
          <a:solidFill>
            <a:schemeClr val="bg1">
              <a:lumMod val="65000"/>
              <a:alpha val="8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2000" dirty="0"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2.6 Add Your Title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1115616" y="3564226"/>
            <a:ext cx="6912768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矩形 4"/>
          <p:cNvSpPr/>
          <p:nvPr/>
        </p:nvSpPr>
        <p:spPr>
          <a:xfrm>
            <a:off x="2356301" y="3546218"/>
            <a:ext cx="287258" cy="3351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200" dirty="0">
                <a:solidFill>
                  <a:schemeClr val="accent2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A</a:t>
            </a:r>
          </a:p>
        </p:txBody>
      </p:sp>
      <p:sp>
        <p:nvSpPr>
          <p:cNvPr id="6" name="矩形 5"/>
          <p:cNvSpPr/>
          <p:nvPr/>
        </p:nvSpPr>
        <p:spPr>
          <a:xfrm>
            <a:off x="3796461" y="3546218"/>
            <a:ext cx="287259" cy="3351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200" dirty="0">
                <a:solidFill>
                  <a:schemeClr val="accent2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B</a:t>
            </a:r>
          </a:p>
        </p:txBody>
      </p:sp>
      <p:sp>
        <p:nvSpPr>
          <p:cNvPr id="7" name="矩形 6"/>
          <p:cNvSpPr/>
          <p:nvPr/>
        </p:nvSpPr>
        <p:spPr>
          <a:xfrm>
            <a:off x="5232613" y="3546218"/>
            <a:ext cx="295274" cy="3351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200" dirty="0">
                <a:solidFill>
                  <a:schemeClr val="accent2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C</a:t>
            </a:r>
          </a:p>
        </p:txBody>
      </p:sp>
      <p:sp>
        <p:nvSpPr>
          <p:cNvPr id="8" name="矩形 7"/>
          <p:cNvSpPr/>
          <p:nvPr/>
        </p:nvSpPr>
        <p:spPr>
          <a:xfrm>
            <a:off x="6640449" y="3546218"/>
            <a:ext cx="295274" cy="3351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200" dirty="0">
                <a:solidFill>
                  <a:schemeClr val="accent2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D</a:t>
            </a:r>
          </a:p>
        </p:txBody>
      </p:sp>
      <p:sp>
        <p:nvSpPr>
          <p:cNvPr id="14" name="矩形 13"/>
          <p:cNvSpPr/>
          <p:nvPr/>
        </p:nvSpPr>
        <p:spPr>
          <a:xfrm>
            <a:off x="3035549" y="2355726"/>
            <a:ext cx="1809082" cy="1159069"/>
          </a:xfrm>
          <a:prstGeom prst="rect">
            <a:avLst/>
          </a:prstGeom>
          <a:solidFill>
            <a:schemeClr val="accent2">
              <a:alpha val="8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2000" dirty="0"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453898" y="2067694"/>
            <a:ext cx="1809082" cy="1440160"/>
          </a:xfrm>
          <a:prstGeom prst="rect">
            <a:avLst/>
          </a:prstGeom>
          <a:solidFill>
            <a:schemeClr val="bg1">
              <a:lumMod val="65000"/>
              <a:alpha val="8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2000" dirty="0"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5883545" y="1419622"/>
            <a:ext cx="1809082" cy="2069446"/>
          </a:xfrm>
          <a:prstGeom prst="rect">
            <a:avLst/>
          </a:prstGeom>
          <a:solidFill>
            <a:schemeClr val="accent2">
              <a:alpha val="8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2000" dirty="0"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08015" y="1348874"/>
            <a:ext cx="983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45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07752" y="1990172"/>
            <a:ext cx="983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28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44706" y="1710267"/>
            <a:ext cx="983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36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296171" y="1050290"/>
            <a:ext cx="983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55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67542" y="4011910"/>
            <a:ext cx="6264696" cy="577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chemeClr val="accent2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Text: </a:t>
            </a:r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Lorem ipsum dolor sit amet elit.</a:t>
            </a:r>
          </a:p>
        </p:txBody>
      </p:sp>
    </p:spTree>
    <p:extLst>
      <p:ext uri="{BB962C8B-B14F-4D97-AF65-F5344CB8AC3E}">
        <p14:creationId xmlns:p14="http://schemas.microsoft.com/office/powerpoint/2010/main" val="38931008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2.7 Add Your Title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47664" y="3939902"/>
            <a:ext cx="6264696" cy="577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chemeClr val="accent2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Text: </a:t>
            </a:r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Lorem ipsum dolor sit amet elit.</a:t>
            </a:r>
          </a:p>
        </p:txBody>
      </p:sp>
      <p:cxnSp>
        <p:nvCxnSpPr>
          <p:cNvPr id="10" name="直接连接符 9"/>
          <p:cNvCxnSpPr/>
          <p:nvPr/>
        </p:nvCxnSpPr>
        <p:spPr>
          <a:xfrm>
            <a:off x="1187624" y="1306261"/>
            <a:ext cx="6912768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1411419" y="915566"/>
            <a:ext cx="524503" cy="3351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200" dirty="0">
                <a:solidFill>
                  <a:schemeClr val="accent2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2016</a:t>
            </a:r>
          </a:p>
        </p:txBody>
      </p:sp>
      <p:sp>
        <p:nvSpPr>
          <p:cNvPr id="12" name="矩形 11"/>
          <p:cNvSpPr/>
          <p:nvPr/>
        </p:nvSpPr>
        <p:spPr>
          <a:xfrm>
            <a:off x="3607663" y="915566"/>
            <a:ext cx="524503" cy="3351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200" dirty="0">
                <a:solidFill>
                  <a:schemeClr val="accent2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2017</a:t>
            </a:r>
          </a:p>
        </p:txBody>
      </p:sp>
      <p:sp>
        <p:nvSpPr>
          <p:cNvPr id="13" name="矩形 12"/>
          <p:cNvSpPr/>
          <p:nvPr/>
        </p:nvSpPr>
        <p:spPr>
          <a:xfrm>
            <a:off x="5803907" y="917205"/>
            <a:ext cx="524503" cy="3351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200" dirty="0">
                <a:solidFill>
                  <a:schemeClr val="accent2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2018</a:t>
            </a:r>
          </a:p>
        </p:txBody>
      </p:sp>
      <p:sp>
        <p:nvSpPr>
          <p:cNvPr id="15" name="椭圆 14"/>
          <p:cNvSpPr>
            <a:spLocks noChangeAspect="1"/>
          </p:cNvSpPr>
          <p:nvPr/>
        </p:nvSpPr>
        <p:spPr>
          <a:xfrm>
            <a:off x="1619672" y="1253900"/>
            <a:ext cx="108000" cy="108000"/>
          </a:xfrm>
          <a:prstGeom prst="ellipse">
            <a:avLst/>
          </a:prstGeom>
          <a:solidFill>
            <a:schemeClr val="accent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44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6" name="椭圆 15"/>
          <p:cNvSpPr>
            <a:spLocks noChangeAspect="1"/>
          </p:cNvSpPr>
          <p:nvPr/>
        </p:nvSpPr>
        <p:spPr>
          <a:xfrm>
            <a:off x="3815916" y="1252261"/>
            <a:ext cx="108000" cy="108000"/>
          </a:xfrm>
          <a:prstGeom prst="ellipse">
            <a:avLst/>
          </a:prstGeom>
          <a:solidFill>
            <a:schemeClr val="accent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44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7" name="椭圆 16"/>
          <p:cNvSpPr>
            <a:spLocks noChangeAspect="1"/>
          </p:cNvSpPr>
          <p:nvPr/>
        </p:nvSpPr>
        <p:spPr>
          <a:xfrm>
            <a:off x="6012160" y="1253900"/>
            <a:ext cx="108000" cy="108000"/>
          </a:xfrm>
          <a:prstGeom prst="ellipse">
            <a:avLst/>
          </a:prstGeom>
          <a:solidFill>
            <a:schemeClr val="accent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44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cxnSp>
        <p:nvCxnSpPr>
          <p:cNvPr id="22" name="直接连接符 21"/>
          <p:cNvCxnSpPr>
            <a:stCxn id="15" idx="4"/>
          </p:cNvCxnSpPr>
          <p:nvPr/>
        </p:nvCxnSpPr>
        <p:spPr>
          <a:xfrm>
            <a:off x="1673672" y="1361900"/>
            <a:ext cx="0" cy="2336994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oli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 flipH="1">
            <a:off x="3869915" y="1361900"/>
            <a:ext cx="7992" cy="2336994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oli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 flipH="1">
            <a:off x="6074150" y="1361900"/>
            <a:ext cx="1" cy="2336994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oli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组合 36"/>
          <p:cNvGrpSpPr/>
          <p:nvPr/>
        </p:nvGrpSpPr>
        <p:grpSpPr>
          <a:xfrm>
            <a:off x="1673672" y="1594293"/>
            <a:ext cx="1314152" cy="1831116"/>
            <a:chOff x="1673672" y="1594293"/>
            <a:chExt cx="1314152" cy="1831116"/>
          </a:xfrm>
        </p:grpSpPr>
        <p:sp>
          <p:nvSpPr>
            <p:cNvPr id="26" name="矩形 25"/>
            <p:cNvSpPr/>
            <p:nvPr/>
          </p:nvSpPr>
          <p:spPr>
            <a:xfrm>
              <a:off x="1673672" y="1594293"/>
              <a:ext cx="972120" cy="43204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>
              <a:off x="1679283" y="2293827"/>
              <a:ext cx="1308541" cy="43204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>
              <a:off x="1679283" y="2993361"/>
              <a:ext cx="732477" cy="43204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051720" y="1657132"/>
              <a:ext cx="5760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CN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itchFamily="34" charset="-122"/>
                  <a:cs typeface="Arial" panose="020B0604020202020204" pitchFamily="34" charset="0"/>
                  <a:sym typeface="Arial" panose="020B0604020202020204" pitchFamily="34" charset="0"/>
                </a:rPr>
                <a:t>43</a:t>
              </a:r>
              <a:endPara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411760" y="2355962"/>
              <a:ext cx="5760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CN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itchFamily="34" charset="-122"/>
                  <a:cs typeface="Arial" panose="020B0604020202020204" pitchFamily="34" charset="0"/>
                  <a:sym typeface="Arial" panose="020B0604020202020204" pitchFamily="34" charset="0"/>
                </a:rPr>
                <a:t>67</a:t>
              </a:r>
              <a:endPara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835696" y="3055496"/>
              <a:ext cx="5760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CN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itchFamily="34" charset="-122"/>
                  <a:cs typeface="Arial" panose="020B0604020202020204" pitchFamily="34" charset="0"/>
                  <a:sym typeface="Arial" panose="020B0604020202020204" pitchFamily="34" charset="0"/>
                </a:rPr>
                <a:t>31</a:t>
              </a:r>
              <a:endPara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3817856" y="1591478"/>
            <a:ext cx="1330208" cy="1831116"/>
            <a:chOff x="1615920" y="1594293"/>
            <a:chExt cx="1330208" cy="1831116"/>
          </a:xfrm>
        </p:grpSpPr>
        <p:sp>
          <p:nvSpPr>
            <p:cNvPr id="39" name="矩形 38"/>
            <p:cNvSpPr/>
            <p:nvPr/>
          </p:nvSpPr>
          <p:spPr>
            <a:xfrm>
              <a:off x="1673672" y="1594293"/>
              <a:ext cx="371849" cy="43204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40" name="矩形 39"/>
            <p:cNvSpPr/>
            <p:nvPr/>
          </p:nvSpPr>
          <p:spPr>
            <a:xfrm>
              <a:off x="1672657" y="2293827"/>
              <a:ext cx="1020509" cy="43204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41" name="矩形 40"/>
            <p:cNvSpPr/>
            <p:nvPr/>
          </p:nvSpPr>
          <p:spPr>
            <a:xfrm>
              <a:off x="1672657" y="2993361"/>
              <a:ext cx="1266845" cy="43204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615920" y="1625651"/>
              <a:ext cx="4263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CN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itchFamily="34" charset="-122"/>
                  <a:cs typeface="Arial" panose="020B0604020202020204" pitchFamily="34" charset="0"/>
                  <a:sym typeface="Arial" panose="020B0604020202020204" pitchFamily="34" charset="0"/>
                </a:rPr>
                <a:t>20</a:t>
              </a:r>
              <a:endPara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128414" y="2340574"/>
              <a:ext cx="5760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CN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itchFamily="34" charset="-122"/>
                  <a:cs typeface="Arial" panose="020B0604020202020204" pitchFamily="34" charset="0"/>
                  <a:sym typeface="Arial" panose="020B0604020202020204" pitchFamily="34" charset="0"/>
                </a:rPr>
                <a:t>52</a:t>
              </a:r>
              <a:endPara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370064" y="3055496"/>
              <a:ext cx="5760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CN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itchFamily="34" charset="-122"/>
                  <a:cs typeface="Arial" panose="020B0604020202020204" pitchFamily="34" charset="0"/>
                  <a:sym typeface="Arial" panose="020B0604020202020204" pitchFamily="34" charset="0"/>
                </a:rPr>
                <a:t>59</a:t>
              </a:r>
              <a:endPara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6078633" y="1594293"/>
            <a:ext cx="1733727" cy="1831116"/>
            <a:chOff x="1666031" y="1594293"/>
            <a:chExt cx="1733727" cy="1831116"/>
          </a:xfrm>
        </p:grpSpPr>
        <p:sp>
          <p:nvSpPr>
            <p:cNvPr id="46" name="矩形 45"/>
            <p:cNvSpPr/>
            <p:nvPr/>
          </p:nvSpPr>
          <p:spPr>
            <a:xfrm>
              <a:off x="1667046" y="1594293"/>
              <a:ext cx="580584" cy="43204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47" name="矩形 46"/>
            <p:cNvSpPr/>
            <p:nvPr/>
          </p:nvSpPr>
          <p:spPr>
            <a:xfrm>
              <a:off x="1666031" y="2293827"/>
              <a:ext cx="1727101" cy="43204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48" name="矩形 47"/>
            <p:cNvSpPr/>
            <p:nvPr/>
          </p:nvSpPr>
          <p:spPr>
            <a:xfrm>
              <a:off x="1666031" y="2993361"/>
              <a:ext cx="1439069" cy="43204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816915" y="1653613"/>
              <a:ext cx="4263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CN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itchFamily="34" charset="-122"/>
                  <a:cs typeface="Arial" panose="020B0604020202020204" pitchFamily="34" charset="0"/>
                  <a:sym typeface="Arial" panose="020B0604020202020204" pitchFamily="34" charset="0"/>
                </a:rPr>
                <a:t>29</a:t>
              </a:r>
              <a:endPara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823694" y="2355962"/>
              <a:ext cx="5760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CN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itchFamily="34" charset="-122"/>
                  <a:cs typeface="Arial" panose="020B0604020202020204" pitchFamily="34" charset="0"/>
                  <a:sym typeface="Arial" panose="020B0604020202020204" pitchFamily="34" charset="0"/>
                </a:rPr>
                <a:t>78</a:t>
              </a:r>
              <a:endPara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535662" y="3055496"/>
              <a:ext cx="5760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CN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itchFamily="34" charset="-122"/>
                  <a:cs typeface="Arial" panose="020B0604020202020204" pitchFamily="34" charset="0"/>
                  <a:sym typeface="Arial" panose="020B0604020202020204" pitchFamily="34" charset="0"/>
                </a:rPr>
                <a:t>62</a:t>
              </a:r>
              <a:endPara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971600" y="1657132"/>
            <a:ext cx="684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A</a:t>
            </a:r>
            <a:endParaRPr lang="zh-CN" alt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971600" y="2377212"/>
            <a:ext cx="684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600" b="1" dirty="0">
                <a:solidFill>
                  <a:schemeClr val="accent2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B</a:t>
            </a:r>
            <a:endParaRPr lang="zh-CN" altLang="en-US" sz="1600" b="1" dirty="0">
              <a:solidFill>
                <a:schemeClr val="accent2"/>
              </a:solidFill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971600" y="3075806"/>
            <a:ext cx="684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C</a:t>
            </a:r>
            <a:endParaRPr lang="zh-CN" alt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8798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292080" y="1851670"/>
            <a:ext cx="3851920" cy="14401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5616" y="1851670"/>
            <a:ext cx="4176464" cy="1501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altLang="zh-CN" sz="4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PART 3</a:t>
            </a:r>
          </a:p>
          <a:p>
            <a:pPr algn="r">
              <a:lnSpc>
                <a:spcPct val="120000"/>
              </a:lnSpc>
            </a:pPr>
            <a:r>
              <a:rPr lang="en-US" altLang="zh-CN" sz="4000" b="1" dirty="0">
                <a:solidFill>
                  <a:schemeClr val="accent5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Add Title</a:t>
            </a:r>
            <a:endParaRPr lang="zh-CN" altLang="en-US" sz="4000" b="1" dirty="0">
              <a:solidFill>
                <a:schemeClr val="accent5"/>
              </a:solidFill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623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699542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CONTENTS</a:t>
            </a:r>
            <a:endParaRPr lang="zh-CN" altLang="en-US" sz="2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755576" y="1760448"/>
            <a:ext cx="2448272" cy="2372072"/>
            <a:chOff x="755576" y="1711846"/>
            <a:chExt cx="2448272" cy="2372072"/>
          </a:xfrm>
        </p:grpSpPr>
        <p:sp>
          <p:nvSpPr>
            <p:cNvPr id="4" name="矩形 3"/>
            <p:cNvSpPr/>
            <p:nvPr/>
          </p:nvSpPr>
          <p:spPr>
            <a:xfrm>
              <a:off x="755576" y="1711846"/>
              <a:ext cx="2448272" cy="2372072"/>
            </a:xfrm>
            <a:prstGeom prst="rect">
              <a:avLst/>
            </a:prstGeom>
            <a:solidFill>
              <a:srgbClr val="00CC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cxnSp>
          <p:nvCxnSpPr>
            <p:cNvPr id="9" name="直接连接符 8"/>
            <p:cNvCxnSpPr/>
            <p:nvPr/>
          </p:nvCxnSpPr>
          <p:spPr>
            <a:xfrm>
              <a:off x="1043608" y="2571750"/>
              <a:ext cx="1872208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1007604" y="2995087"/>
              <a:ext cx="194421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dirty="0">
                  <a:solidFill>
                    <a:schemeClr val="bg1"/>
                  </a:solidFill>
                  <a:latin typeface="Arial" panose="020B0604020202020204" pitchFamily="34" charset="0"/>
                  <a:ea typeface="微软雅黑" pitchFamily="34" charset="-122"/>
                  <a:cs typeface="Arial" panose="020B0604020202020204" pitchFamily="34" charset="0"/>
                  <a:sym typeface="Arial" panose="020B0604020202020204" pitchFamily="34" charset="0"/>
                </a:rPr>
                <a:t>Add Title</a:t>
              </a:r>
              <a:endParaRPr lang="zh-CN" altLang="en-US" sz="3200" dirty="0">
                <a:solidFill>
                  <a:schemeClr val="bg1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300454" y="2058402"/>
              <a:ext cx="13585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>
                  <a:solidFill>
                    <a:schemeClr val="bg1"/>
                  </a:solidFill>
                  <a:latin typeface="Arial" panose="020B0604020202020204" pitchFamily="34" charset="0"/>
                  <a:ea typeface="微软雅黑" pitchFamily="34" charset="-122"/>
                  <a:cs typeface="Arial" panose="020B0604020202020204" pitchFamily="34" charset="0"/>
                  <a:sym typeface="Arial" panose="020B0604020202020204" pitchFamily="34" charset="0"/>
                </a:rPr>
                <a:t>PART 1</a:t>
              </a:r>
              <a:endParaRPr lang="zh-CN" altLang="en-US" dirty="0">
                <a:solidFill>
                  <a:schemeClr val="bg1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3347864" y="1760448"/>
            <a:ext cx="2448272" cy="2372072"/>
            <a:chOff x="755576" y="1711846"/>
            <a:chExt cx="2448272" cy="2372072"/>
          </a:xfrm>
        </p:grpSpPr>
        <p:sp>
          <p:nvSpPr>
            <p:cNvPr id="15" name="矩形 14"/>
            <p:cNvSpPr/>
            <p:nvPr/>
          </p:nvSpPr>
          <p:spPr>
            <a:xfrm>
              <a:off x="755576" y="1711846"/>
              <a:ext cx="2448272" cy="237207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cxnSp>
          <p:nvCxnSpPr>
            <p:cNvPr id="16" name="直接连接符 15"/>
            <p:cNvCxnSpPr/>
            <p:nvPr/>
          </p:nvCxnSpPr>
          <p:spPr>
            <a:xfrm>
              <a:off x="1043608" y="2571750"/>
              <a:ext cx="1872208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1007604" y="2995087"/>
              <a:ext cx="194421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dirty="0">
                  <a:solidFill>
                    <a:schemeClr val="bg1"/>
                  </a:solidFill>
                  <a:latin typeface="Arial" panose="020B0604020202020204" pitchFamily="34" charset="0"/>
                  <a:ea typeface="微软雅黑" pitchFamily="34" charset="-122"/>
                  <a:cs typeface="Arial" panose="020B0604020202020204" pitchFamily="34" charset="0"/>
                  <a:sym typeface="Arial" panose="020B0604020202020204" pitchFamily="34" charset="0"/>
                </a:rPr>
                <a:t>Add Title</a:t>
              </a:r>
              <a:endParaRPr lang="zh-CN" altLang="en-US" sz="3200" dirty="0">
                <a:solidFill>
                  <a:schemeClr val="bg1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300454" y="2058402"/>
              <a:ext cx="13585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>
                  <a:solidFill>
                    <a:schemeClr val="bg1"/>
                  </a:solidFill>
                  <a:latin typeface="Arial" panose="020B0604020202020204" pitchFamily="34" charset="0"/>
                  <a:ea typeface="微软雅黑" pitchFamily="34" charset="-122"/>
                  <a:cs typeface="Arial" panose="020B0604020202020204" pitchFamily="34" charset="0"/>
                  <a:sym typeface="Arial" panose="020B0604020202020204" pitchFamily="34" charset="0"/>
                </a:rPr>
                <a:t>PART 2</a:t>
              </a:r>
              <a:endParaRPr lang="zh-CN" altLang="en-US" dirty="0">
                <a:solidFill>
                  <a:schemeClr val="bg1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5940152" y="1760448"/>
            <a:ext cx="2448272" cy="2372072"/>
            <a:chOff x="755576" y="1711846"/>
            <a:chExt cx="2448272" cy="2372072"/>
          </a:xfrm>
        </p:grpSpPr>
        <p:sp>
          <p:nvSpPr>
            <p:cNvPr id="20" name="矩形 19"/>
            <p:cNvSpPr/>
            <p:nvPr/>
          </p:nvSpPr>
          <p:spPr>
            <a:xfrm>
              <a:off x="755576" y="1711846"/>
              <a:ext cx="2448272" cy="2372072"/>
            </a:xfrm>
            <a:prstGeom prst="rect">
              <a:avLst/>
            </a:prstGeom>
            <a:solidFill>
              <a:srgbClr val="6ABA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cxnSp>
          <p:nvCxnSpPr>
            <p:cNvPr id="21" name="直接连接符 20"/>
            <p:cNvCxnSpPr/>
            <p:nvPr/>
          </p:nvCxnSpPr>
          <p:spPr>
            <a:xfrm>
              <a:off x="1043608" y="2571750"/>
              <a:ext cx="1872208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1007604" y="2995087"/>
              <a:ext cx="194421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dirty="0">
                  <a:solidFill>
                    <a:schemeClr val="bg1"/>
                  </a:solidFill>
                  <a:latin typeface="Arial" panose="020B0604020202020204" pitchFamily="34" charset="0"/>
                  <a:ea typeface="微软雅黑" pitchFamily="34" charset="-122"/>
                  <a:cs typeface="Arial" panose="020B0604020202020204" pitchFamily="34" charset="0"/>
                  <a:sym typeface="Arial" panose="020B0604020202020204" pitchFamily="34" charset="0"/>
                </a:rPr>
                <a:t>Add Title</a:t>
              </a:r>
              <a:endParaRPr lang="zh-CN" altLang="en-US" sz="3200" dirty="0">
                <a:solidFill>
                  <a:schemeClr val="bg1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300454" y="2058402"/>
              <a:ext cx="13585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>
                  <a:solidFill>
                    <a:schemeClr val="bg1"/>
                  </a:solidFill>
                  <a:latin typeface="Arial" panose="020B0604020202020204" pitchFamily="34" charset="0"/>
                  <a:ea typeface="微软雅黑" pitchFamily="34" charset="-122"/>
                  <a:cs typeface="Arial" panose="020B0604020202020204" pitchFamily="34" charset="0"/>
                  <a:sym typeface="Arial" panose="020B0604020202020204" pitchFamily="34" charset="0"/>
                </a:rPr>
                <a:t>PART 3</a:t>
              </a:r>
              <a:endParaRPr lang="zh-CN" altLang="en-US" dirty="0">
                <a:solidFill>
                  <a:schemeClr val="bg1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257172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3.1 Add Your Title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3" name="组合 11"/>
          <p:cNvGrpSpPr/>
          <p:nvPr/>
        </p:nvGrpSpPr>
        <p:grpSpPr>
          <a:xfrm>
            <a:off x="5984912" y="3147814"/>
            <a:ext cx="1913729" cy="1069556"/>
            <a:chOff x="692147" y="2743194"/>
            <a:chExt cx="1913729" cy="1069557"/>
          </a:xfrm>
        </p:grpSpPr>
        <p:sp>
          <p:nvSpPr>
            <p:cNvPr id="4" name="矩形 2"/>
            <p:cNvSpPr>
              <a:spLocks noChangeArrowheads="1"/>
            </p:cNvSpPr>
            <p:nvPr/>
          </p:nvSpPr>
          <p:spPr bwMode="auto">
            <a:xfrm>
              <a:off x="692147" y="2743194"/>
              <a:ext cx="1913729" cy="769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4400" b="1" dirty="0">
                  <a:solidFill>
                    <a:schemeClr val="accent5"/>
                  </a:solidFill>
                  <a:latin typeface="Arial" panose="020B0604020202020204" pitchFamily="34" charset="0"/>
                  <a:ea typeface="微软雅黑" pitchFamily="34" charset="-122"/>
                  <a:cs typeface="Arial" panose="020B0604020202020204" pitchFamily="34" charset="0"/>
                  <a:sym typeface="Arial" panose="020B0604020202020204" pitchFamily="34" charset="0"/>
                </a:rPr>
                <a:t>Text</a:t>
              </a:r>
              <a:r>
                <a:rPr lang="en-US" altLang="zh-CN" sz="2400" b="1" dirty="0">
                  <a:solidFill>
                    <a:srgbClr val="BFBFBF"/>
                  </a:solidFill>
                  <a:latin typeface="Arial" panose="020B0604020202020204" pitchFamily="34" charset="0"/>
                  <a:ea typeface="微软雅黑" pitchFamily="34" charset="-122"/>
                  <a:cs typeface="Arial" panose="020B0604020202020204" pitchFamily="34" charset="0"/>
                  <a:sym typeface="Arial" panose="020B0604020202020204" pitchFamily="34" charset="0"/>
                </a:rPr>
                <a:t>Text</a:t>
              </a:r>
              <a:endParaRPr lang="zh-CN" altLang="en-US" sz="2400" dirty="0">
                <a:solidFill>
                  <a:srgbClr val="BFBFBF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5" name="矩形 7"/>
            <p:cNvSpPr>
              <a:spLocks noChangeArrowheads="1"/>
            </p:cNvSpPr>
            <p:nvPr/>
          </p:nvSpPr>
          <p:spPr bwMode="auto">
            <a:xfrm>
              <a:off x="790177" y="3474197"/>
              <a:ext cx="1774178" cy="338554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sz="1600" b="1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C</a:t>
              </a:r>
              <a:r>
                <a:rPr lang="en-US" altLang="zh-CN" sz="1600" b="1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bccdc</a:t>
              </a:r>
              <a:r>
                <a:rPr lang="en-US" sz="1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  Effect</a:t>
              </a:r>
              <a:endPara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sp>
        <p:nvSpPr>
          <p:cNvPr id="6" name="矩形 5"/>
          <p:cNvSpPr/>
          <p:nvPr/>
        </p:nvSpPr>
        <p:spPr>
          <a:xfrm>
            <a:off x="1187624" y="1275607"/>
            <a:ext cx="4248472" cy="294176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PHOTO</a:t>
            </a:r>
            <a:endParaRPr lang="zh-CN" altLang="en-US" dirty="0"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6456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3.2 Add Your Title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043608" y="1203598"/>
            <a:ext cx="3024336" cy="158417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PHOTO</a:t>
            </a:r>
            <a:endParaRPr lang="zh-CN" altLang="en-US" sz="1400" dirty="0"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932040" y="3016594"/>
            <a:ext cx="3024336" cy="158417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PHOTO</a:t>
            </a:r>
            <a:endParaRPr lang="zh-CN" altLang="en-US" sz="1400" dirty="0"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88024" y="1059582"/>
            <a:ext cx="2448272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chemeClr val="accent5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Text 1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Lorem ipsum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Lorem ipsum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Lorem ipsum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3608" y="2859782"/>
            <a:ext cx="2448272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chemeClr val="accent5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Text 2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Lorem ipsum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Lorem ipsum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Lorem ipsum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1956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3.3 Add Your Title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11560" y="1275606"/>
            <a:ext cx="4392488" cy="324035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PHOTO</a:t>
            </a:r>
            <a:endParaRPr lang="zh-CN" altLang="en-US" dirty="0"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127377" y="3579861"/>
            <a:ext cx="1876671" cy="660395"/>
          </a:xfrm>
          <a:prstGeom prst="rect">
            <a:avLst/>
          </a:prstGeom>
          <a:solidFill>
            <a:schemeClr val="accent5">
              <a:alpha val="6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1400" b="1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Add Text</a:t>
            </a:r>
            <a:endParaRPr lang="zh-CN" altLang="en-US" sz="1400" b="1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68144" y="1452428"/>
            <a:ext cx="2160240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000" b="1" dirty="0">
                <a:solidFill>
                  <a:schemeClr val="accent5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Text 1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Lorem ipsum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Lorem ipsum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Lorem ipsum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Lorem ipsum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Lorem ipsum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264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3.4 Add Your Title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83568" y="1275607"/>
            <a:ext cx="2952328" cy="172819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PHOTO</a:t>
            </a:r>
            <a:endParaRPr lang="zh-CN" altLang="en-US" sz="1400" dirty="0"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779912" y="1275607"/>
            <a:ext cx="4536504" cy="1728191"/>
          </a:xfrm>
          <a:prstGeom prst="rect">
            <a:avLst/>
          </a:prstGeom>
          <a:gradFill flip="none" rotWithShape="1">
            <a:gsLst>
              <a:gs pos="0">
                <a:schemeClr val="accent5"/>
              </a:gs>
              <a:gs pos="50000">
                <a:schemeClr val="accent5">
                  <a:tint val="44500"/>
                  <a:satMod val="160000"/>
                </a:schemeClr>
              </a:gs>
              <a:gs pos="100000">
                <a:schemeClr val="accent5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Add Text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9592" y="3435845"/>
            <a:ext cx="6336704" cy="872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 Morbi ultrices posuere sapien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8693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3.5 Add Your Title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755576" y="1311610"/>
            <a:ext cx="2448272" cy="2952328"/>
            <a:chOff x="755576" y="1275606"/>
            <a:chExt cx="2448272" cy="2952328"/>
          </a:xfrm>
        </p:grpSpPr>
        <p:sp>
          <p:nvSpPr>
            <p:cNvPr id="12" name="矩形 11"/>
            <p:cNvSpPr/>
            <p:nvPr/>
          </p:nvSpPr>
          <p:spPr>
            <a:xfrm>
              <a:off x="755576" y="1275606"/>
              <a:ext cx="2448272" cy="295232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zh-CN" sz="1200" dirty="0">
                  <a:latin typeface="Arial" panose="020B0604020202020204" pitchFamily="34" charset="0"/>
                  <a:ea typeface="微软雅黑" pitchFamily="34" charset="-122"/>
                  <a:cs typeface="Arial" panose="020B0604020202020204" pitchFamily="34" charset="0"/>
                  <a:sym typeface="Arial" panose="020B0604020202020204" pitchFamily="34" charset="0"/>
                </a:rPr>
                <a:t>PHOTO</a:t>
              </a:r>
              <a:endParaRPr lang="zh-CN" altLang="en-US" sz="1200" dirty="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755576" y="3567539"/>
              <a:ext cx="2448272" cy="660395"/>
            </a:xfrm>
            <a:prstGeom prst="rect">
              <a:avLst/>
            </a:prstGeom>
            <a:solidFill>
              <a:schemeClr val="accent5">
                <a:alpha val="61961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  <a:sym typeface="Arial" panose="020B0604020202020204" pitchFamily="34" charset="0"/>
                </a:rPr>
                <a:t>Add Text</a:t>
              </a:r>
              <a:endParaRPr lang="zh-CN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3347864" y="1311610"/>
            <a:ext cx="2448272" cy="2952328"/>
            <a:chOff x="3251042" y="1275606"/>
            <a:chExt cx="2448272" cy="2952328"/>
          </a:xfrm>
        </p:grpSpPr>
        <p:sp>
          <p:nvSpPr>
            <p:cNvPr id="13" name="矩形 12"/>
            <p:cNvSpPr/>
            <p:nvPr/>
          </p:nvSpPr>
          <p:spPr>
            <a:xfrm>
              <a:off x="3251042" y="1275606"/>
              <a:ext cx="2448272" cy="295232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zh-CN" sz="1200" dirty="0">
                  <a:latin typeface="Arial" panose="020B0604020202020204" pitchFamily="34" charset="0"/>
                  <a:ea typeface="微软雅黑" pitchFamily="34" charset="-122"/>
                  <a:cs typeface="Arial" panose="020B0604020202020204" pitchFamily="34" charset="0"/>
                  <a:sym typeface="Arial" panose="020B0604020202020204" pitchFamily="34" charset="0"/>
                </a:rPr>
                <a:t>PHOTO</a:t>
              </a:r>
              <a:endParaRPr lang="zh-CN" altLang="en-US" sz="1200" dirty="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3251042" y="3567539"/>
              <a:ext cx="2448272" cy="660395"/>
            </a:xfrm>
            <a:prstGeom prst="rect">
              <a:avLst/>
            </a:prstGeom>
            <a:solidFill>
              <a:schemeClr val="accent5">
                <a:alpha val="61961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  <a:sym typeface="Arial" panose="020B0604020202020204" pitchFamily="34" charset="0"/>
                </a:rPr>
                <a:t>Add Text</a:t>
              </a:r>
              <a:endParaRPr lang="zh-CN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5940152" y="1311610"/>
            <a:ext cx="2448272" cy="2952328"/>
            <a:chOff x="5940152" y="1347614"/>
            <a:chExt cx="2448272" cy="2952328"/>
          </a:xfrm>
        </p:grpSpPr>
        <p:sp>
          <p:nvSpPr>
            <p:cNvPr id="15" name="矩形 14"/>
            <p:cNvSpPr/>
            <p:nvPr/>
          </p:nvSpPr>
          <p:spPr>
            <a:xfrm>
              <a:off x="5940152" y="1347614"/>
              <a:ext cx="2448272" cy="295232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zh-CN" sz="1200" dirty="0">
                  <a:latin typeface="Arial" panose="020B0604020202020204" pitchFamily="34" charset="0"/>
                  <a:ea typeface="微软雅黑" pitchFamily="34" charset="-122"/>
                  <a:cs typeface="Arial" panose="020B0604020202020204" pitchFamily="34" charset="0"/>
                  <a:sym typeface="Arial" panose="020B0604020202020204" pitchFamily="34" charset="0"/>
                </a:rPr>
                <a:t>PHOTO</a:t>
              </a:r>
              <a:endParaRPr lang="zh-CN" altLang="en-US" sz="1200" dirty="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5940152" y="3639547"/>
              <a:ext cx="2448272" cy="660395"/>
            </a:xfrm>
            <a:prstGeom prst="rect">
              <a:avLst/>
            </a:prstGeom>
            <a:solidFill>
              <a:schemeClr val="accent5">
                <a:alpha val="61961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  <a:sym typeface="Arial" panose="020B0604020202020204" pitchFamily="34" charset="0"/>
                </a:rPr>
                <a:t>Add Text</a:t>
              </a:r>
              <a:endParaRPr lang="zh-CN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526618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691680" y="915566"/>
            <a:ext cx="5976664" cy="273630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1200" dirty="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PHOTO</a:t>
            </a:r>
            <a:endParaRPr lang="zh-CN" altLang="en-US" sz="1200" dirty="0"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691680" y="3363838"/>
            <a:ext cx="5976664" cy="828092"/>
          </a:xfrm>
          <a:prstGeom prst="rect">
            <a:avLst/>
          </a:prstGeom>
          <a:solidFill>
            <a:schemeClr val="accent5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zh-CN" altLang="en-US" sz="2000" b="1" dirty="0">
              <a:effectLst/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3.6 Add Your Title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691680" y="3651870"/>
            <a:ext cx="5976664" cy="100811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000" b="1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Add Text</a:t>
            </a:r>
            <a:endParaRPr lang="zh-CN" altLang="en-US" sz="2000" b="1" dirty="0">
              <a:effectLst/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3414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3.7 Add Your Title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971599" y="1311610"/>
            <a:ext cx="3384377" cy="2952329"/>
            <a:chOff x="755576" y="1275606"/>
            <a:chExt cx="2448272" cy="2952329"/>
          </a:xfrm>
        </p:grpSpPr>
        <p:sp>
          <p:nvSpPr>
            <p:cNvPr id="5" name="矩形 4"/>
            <p:cNvSpPr/>
            <p:nvPr/>
          </p:nvSpPr>
          <p:spPr>
            <a:xfrm>
              <a:off x="755576" y="1275606"/>
              <a:ext cx="2448272" cy="295232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zh-CN" sz="1200" dirty="0">
                  <a:latin typeface="Arial" panose="020B0604020202020204" pitchFamily="34" charset="0"/>
                  <a:ea typeface="微软雅黑" pitchFamily="34" charset="-122"/>
                  <a:cs typeface="Arial" panose="020B0604020202020204" pitchFamily="34" charset="0"/>
                  <a:sym typeface="Arial" panose="020B0604020202020204" pitchFamily="34" charset="0"/>
                </a:rPr>
                <a:t>PHOTO</a:t>
              </a:r>
              <a:endParaRPr lang="zh-CN" altLang="en-US" sz="1200" dirty="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2630848" y="1275606"/>
              <a:ext cx="573000" cy="2952329"/>
            </a:xfrm>
            <a:prstGeom prst="rect">
              <a:avLst/>
            </a:prstGeom>
            <a:solidFill>
              <a:schemeClr val="accent5">
                <a:alpha val="61961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lIns="0" tIns="0" rIns="0" bIns="0" rtlCol="0" anchor="ctr"/>
            <a:lstStyle/>
            <a:p>
              <a:pPr algn="ctr"/>
              <a:r>
                <a:rPr lang="en-US" altLang="zh-CN" sz="2000" b="1" dirty="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  <a:sym typeface="Arial" panose="020B0604020202020204" pitchFamily="34" charset="0"/>
                </a:rPr>
                <a:t>Add Text</a:t>
              </a:r>
              <a:endParaRPr lang="zh-CN" altLang="en-US" sz="2000" b="1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4788023" y="1311610"/>
            <a:ext cx="3384377" cy="2952329"/>
            <a:chOff x="755576" y="1275606"/>
            <a:chExt cx="2448272" cy="2952329"/>
          </a:xfrm>
        </p:grpSpPr>
        <p:sp>
          <p:nvSpPr>
            <p:cNvPr id="8" name="矩形 7"/>
            <p:cNvSpPr/>
            <p:nvPr/>
          </p:nvSpPr>
          <p:spPr>
            <a:xfrm>
              <a:off x="755576" y="1275606"/>
              <a:ext cx="2448272" cy="295232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zh-CN" sz="1200" dirty="0">
                  <a:latin typeface="Arial" panose="020B0604020202020204" pitchFamily="34" charset="0"/>
                  <a:ea typeface="微软雅黑" pitchFamily="34" charset="-122"/>
                  <a:cs typeface="Arial" panose="020B0604020202020204" pitchFamily="34" charset="0"/>
                  <a:sym typeface="Arial" panose="020B0604020202020204" pitchFamily="34" charset="0"/>
                </a:rPr>
                <a:t>PHOTO</a:t>
              </a:r>
              <a:endParaRPr lang="zh-CN" altLang="en-US" sz="1200" dirty="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2630848" y="1275606"/>
              <a:ext cx="573000" cy="2952329"/>
            </a:xfrm>
            <a:prstGeom prst="rect">
              <a:avLst/>
            </a:prstGeom>
            <a:solidFill>
              <a:schemeClr val="accent5">
                <a:alpha val="61961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lIns="0" tIns="0" rIns="0" bIns="0" rtlCol="0" anchor="ctr"/>
            <a:lstStyle/>
            <a:p>
              <a:pPr algn="ctr"/>
              <a:r>
                <a:rPr lang="en-US" altLang="zh-CN" sz="2000" b="1" dirty="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  <a:sym typeface="Arial" panose="020B0604020202020204" pitchFamily="34" charset="0"/>
                </a:rPr>
                <a:t>Add Text</a:t>
              </a:r>
              <a:endParaRPr lang="zh-CN" altLang="en-US" sz="2000" b="1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596466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64088" y="-1549"/>
            <a:ext cx="3779912" cy="515117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" name="梯形 2"/>
          <p:cNvSpPr/>
          <p:nvPr/>
        </p:nvSpPr>
        <p:spPr>
          <a:xfrm flipV="1">
            <a:off x="2625534" y="-1548"/>
            <a:ext cx="3892932" cy="5151175"/>
          </a:xfrm>
          <a:prstGeom prst="trapezoid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" name="TextBox 9"/>
          <p:cNvSpPr txBox="1"/>
          <p:nvPr/>
        </p:nvSpPr>
        <p:spPr>
          <a:xfrm>
            <a:off x="2646969" y="1603995"/>
            <a:ext cx="37444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b="1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THANK YOU</a:t>
            </a:r>
            <a:endParaRPr lang="zh-CN" altLang="en-US" sz="5400" b="1" dirty="0">
              <a:effectLst>
                <a:glow rad="101600">
                  <a:schemeClr val="bg1">
                    <a:alpha val="60000"/>
                  </a:schemeClr>
                </a:glow>
              </a:effectLst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771800" y="3219822"/>
            <a:ext cx="36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https://www.freeppt7.com</a:t>
            </a:r>
            <a:endParaRPr lang="zh-CN" altLang="en-US" sz="12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886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292080" y="1851670"/>
            <a:ext cx="3851920" cy="1440160"/>
          </a:xfrm>
          <a:prstGeom prst="rect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5616" y="1851670"/>
            <a:ext cx="4176464" cy="1501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altLang="zh-CN" sz="4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PART 1</a:t>
            </a:r>
          </a:p>
          <a:p>
            <a:pPr algn="r">
              <a:lnSpc>
                <a:spcPct val="120000"/>
              </a:lnSpc>
            </a:pPr>
            <a:r>
              <a:rPr lang="en-US" altLang="zh-CN" sz="4000" b="1" dirty="0">
                <a:solidFill>
                  <a:srgbClr val="00CC99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Add Title</a:t>
            </a:r>
            <a:endParaRPr lang="zh-CN" altLang="en-US" sz="4000" b="1" dirty="0">
              <a:solidFill>
                <a:srgbClr val="00CC99"/>
              </a:solidFill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840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1.1 Add Your Title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" name="AutoShape 11"/>
          <p:cNvSpPr>
            <a:spLocks noChangeArrowheads="1"/>
          </p:cNvSpPr>
          <p:nvPr/>
        </p:nvSpPr>
        <p:spPr bwMode="gray">
          <a:xfrm>
            <a:off x="2663702" y="1171558"/>
            <a:ext cx="5426487" cy="158417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tint val="66000"/>
                  <a:satMod val="160000"/>
                </a:schemeClr>
              </a:gs>
              <a:gs pos="50000">
                <a:schemeClr val="bg1">
                  <a:lumMod val="50000"/>
                  <a:tint val="44500"/>
                  <a:satMod val="160000"/>
                </a:schemeClr>
              </a:gs>
              <a:gs pos="100000">
                <a:schemeClr val="bg1">
                  <a:lumMod val="50000"/>
                  <a:tint val="23500"/>
                  <a:satMod val="160000"/>
                </a:schemeClr>
              </a:gs>
            </a:gsLst>
            <a:lin ang="0" scaled="1"/>
            <a:tileRect/>
          </a:gradFill>
          <a:ln w="6350" algn="ctr">
            <a:noFill/>
            <a:prstDash val="sysDot"/>
            <a:round/>
            <a:headEnd/>
            <a:tailEnd/>
          </a:ln>
          <a:effectLst/>
        </p:spPr>
        <p:txBody>
          <a:bodyPr wrap="none" lIns="360000" tIns="54508" rIns="109015" bIns="54508" anchor="ctr"/>
          <a:lstStyle/>
          <a:p>
            <a:pPr indent="2160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Lorem ipsum dolor sit amet elit.</a:t>
            </a:r>
          </a:p>
          <a:p>
            <a:pPr indent="2160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Lorem ipsum dolor sit amet elit.</a:t>
            </a:r>
          </a:p>
        </p:txBody>
      </p:sp>
      <p:sp>
        <p:nvSpPr>
          <p:cNvPr id="4" name="AutoShape 13"/>
          <p:cNvSpPr>
            <a:spLocks noChangeArrowheads="1"/>
          </p:cNvSpPr>
          <p:nvPr/>
        </p:nvSpPr>
        <p:spPr bwMode="gray">
          <a:xfrm>
            <a:off x="1206056" y="1171558"/>
            <a:ext cx="1457646" cy="1584176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>
            <a:noFill/>
            <a:round/>
            <a:headEnd/>
            <a:tailEnd/>
          </a:ln>
          <a:effectLst/>
        </p:spPr>
        <p:txBody>
          <a:bodyPr wrap="none" lIns="109015" tIns="54508" rIns="109015" bIns="54508" anchor="ctr"/>
          <a:lstStyle/>
          <a:p>
            <a:pPr algn="ctr">
              <a:defRPr/>
            </a:pPr>
            <a:r>
              <a:rPr lang="en-US" altLang="zh-CN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Add Text</a:t>
            </a:r>
            <a:endParaRPr lang="zh-CN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" name="AutoShape 11"/>
          <p:cNvSpPr>
            <a:spLocks noChangeArrowheads="1"/>
          </p:cNvSpPr>
          <p:nvPr/>
        </p:nvSpPr>
        <p:spPr bwMode="gray">
          <a:xfrm>
            <a:off x="2663701" y="2859782"/>
            <a:ext cx="5426487" cy="1584176"/>
          </a:xfrm>
          <a:prstGeom prst="rect">
            <a:avLst/>
          </a:prstGeom>
          <a:gradFill flip="none" rotWithShape="1">
            <a:gsLst>
              <a:gs pos="0">
                <a:srgbClr val="00C08E">
                  <a:tint val="66000"/>
                  <a:satMod val="160000"/>
                </a:srgbClr>
              </a:gs>
              <a:gs pos="50000">
                <a:srgbClr val="00C08E">
                  <a:tint val="44500"/>
                  <a:satMod val="160000"/>
                </a:srgbClr>
              </a:gs>
              <a:gs pos="100000">
                <a:srgbClr val="00C08E">
                  <a:tint val="23500"/>
                  <a:satMod val="160000"/>
                </a:srgbClr>
              </a:gs>
            </a:gsLst>
            <a:lin ang="0" scaled="1"/>
            <a:tileRect/>
          </a:gradFill>
          <a:ln w="6350" algn="ctr">
            <a:noFill/>
            <a:prstDash val="sysDot"/>
            <a:round/>
            <a:headEnd/>
            <a:tailEnd/>
          </a:ln>
          <a:effectLst/>
        </p:spPr>
        <p:txBody>
          <a:bodyPr wrap="none" lIns="360000" tIns="54508" rIns="109015" bIns="54508" anchor="ctr"/>
          <a:lstStyle/>
          <a:p>
            <a:pPr indent="2160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Lorem ipsum dolor sit amet elit.</a:t>
            </a:r>
          </a:p>
          <a:p>
            <a:pPr indent="2160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Lorem ipsum dolor sit amet elit.</a:t>
            </a:r>
          </a:p>
        </p:txBody>
      </p:sp>
      <p:sp>
        <p:nvSpPr>
          <p:cNvPr id="6" name="AutoShape 13"/>
          <p:cNvSpPr>
            <a:spLocks noChangeArrowheads="1"/>
          </p:cNvSpPr>
          <p:nvPr/>
        </p:nvSpPr>
        <p:spPr bwMode="gray">
          <a:xfrm>
            <a:off x="1209380" y="2859782"/>
            <a:ext cx="1457646" cy="1584176"/>
          </a:xfrm>
          <a:prstGeom prst="rect">
            <a:avLst/>
          </a:prstGeom>
          <a:solidFill>
            <a:srgbClr val="00C08E"/>
          </a:solidFill>
          <a:ln w="25400">
            <a:noFill/>
            <a:round/>
            <a:headEnd/>
            <a:tailEnd/>
          </a:ln>
          <a:effectLst/>
        </p:spPr>
        <p:txBody>
          <a:bodyPr wrap="none" lIns="109015" tIns="54508" rIns="109015" bIns="54508" anchor="ctr"/>
          <a:lstStyle/>
          <a:p>
            <a:pPr algn="ctr">
              <a:defRPr/>
            </a:pPr>
            <a:r>
              <a:rPr lang="en-US" altLang="zh-CN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Add Text</a:t>
            </a:r>
            <a:endParaRPr lang="zh-CN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252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1.2 Add Your Title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959932" y="1347614"/>
            <a:ext cx="1332148" cy="144016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2000" dirty="0"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959932" y="2787774"/>
            <a:ext cx="1332148" cy="1440160"/>
          </a:xfrm>
          <a:prstGeom prst="rect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2000" dirty="0"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5292080" y="4214682"/>
            <a:ext cx="21600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flipH="1">
            <a:off x="1799932" y="1354240"/>
            <a:ext cx="21600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609329" y="1419622"/>
            <a:ext cx="217058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2000" b="1" dirty="0">
                <a:solidFill>
                  <a:srgbClr val="00C08E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Text 1</a:t>
            </a:r>
          </a:p>
          <a:p>
            <a:pPr marL="285750" indent="-285750" algn="r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Add Your Text</a:t>
            </a:r>
          </a:p>
          <a:p>
            <a:pPr marL="285750" indent="-285750" algn="r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Add Your Text</a:t>
            </a:r>
          </a:p>
          <a:p>
            <a:pPr marL="285750" indent="-285750" algn="r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Add Your Text</a:t>
            </a:r>
          </a:p>
          <a:p>
            <a:pPr marL="285750" indent="-285750" algn="r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Add Your Text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36096" y="1939935"/>
            <a:ext cx="223224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Add Your Text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Add Your Text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Add Your Text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Add Your Text</a:t>
            </a:r>
          </a:p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rgbClr val="00C08E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Text 2</a:t>
            </a:r>
          </a:p>
        </p:txBody>
      </p:sp>
    </p:spTree>
    <p:extLst>
      <p:ext uri="{BB962C8B-B14F-4D97-AF65-F5344CB8AC3E}">
        <p14:creationId xmlns:p14="http://schemas.microsoft.com/office/powerpoint/2010/main" val="2795994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直接连接符 43"/>
          <p:cNvCxnSpPr>
            <a:stCxn id="15" idx="4"/>
          </p:cNvCxnSpPr>
          <p:nvPr/>
        </p:nvCxnSpPr>
        <p:spPr>
          <a:xfrm>
            <a:off x="5314690" y="2855007"/>
            <a:ext cx="801982" cy="146078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1.3 Add Your Title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24" name="组合 23"/>
          <p:cNvGrpSpPr/>
          <p:nvPr/>
        </p:nvGrpSpPr>
        <p:grpSpPr>
          <a:xfrm rot="527227">
            <a:off x="2944740" y="1226495"/>
            <a:ext cx="2412674" cy="2518875"/>
            <a:chOff x="2915816" y="1370762"/>
            <a:chExt cx="2726110" cy="2785164"/>
          </a:xfrm>
        </p:grpSpPr>
        <p:grpSp>
          <p:nvGrpSpPr>
            <p:cNvPr id="10" name="组合 9"/>
            <p:cNvGrpSpPr/>
            <p:nvPr/>
          </p:nvGrpSpPr>
          <p:grpSpPr>
            <a:xfrm>
              <a:off x="3620844" y="1370762"/>
              <a:ext cx="1310630" cy="1506471"/>
              <a:chOff x="2017573" y="1278763"/>
              <a:chExt cx="1310630" cy="1506471"/>
            </a:xfrm>
            <a:solidFill>
              <a:schemeClr val="bg1">
                <a:lumMod val="65000"/>
              </a:schemeClr>
            </a:solidFill>
          </p:grpSpPr>
          <p:sp>
            <p:nvSpPr>
              <p:cNvPr id="17" name="六边形 16"/>
              <p:cNvSpPr/>
              <p:nvPr/>
            </p:nvSpPr>
            <p:spPr>
              <a:xfrm rot="5400000">
                <a:off x="1919652" y="1376684"/>
                <a:ext cx="1506471" cy="1310630"/>
              </a:xfrm>
              <a:prstGeom prst="hexagon">
                <a:avLst>
                  <a:gd name="adj" fmla="val 25000"/>
                  <a:gd name="vf" fmla="val 115470"/>
                </a:avLst>
              </a:prstGeom>
              <a:grpFill/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18" name="六边形 4"/>
              <p:cNvSpPr/>
              <p:nvPr/>
            </p:nvSpPr>
            <p:spPr>
              <a:xfrm>
                <a:off x="2221812" y="1513522"/>
                <a:ext cx="902150" cy="1036955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91440" tIns="91440" rIns="91440" bIns="91440" numCol="1" spcCol="1270" anchor="ctr" anchorCtr="0">
                <a:noAutofit/>
              </a:bodyPr>
              <a:lstStyle/>
              <a:p>
                <a:pPr lvl="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zh-CN" altLang="en-US" sz="2400" kern="1200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1" name="组合 10"/>
            <p:cNvGrpSpPr/>
            <p:nvPr/>
          </p:nvGrpSpPr>
          <p:grpSpPr>
            <a:xfrm>
              <a:off x="4331296" y="2649455"/>
              <a:ext cx="1310630" cy="1506471"/>
              <a:chOff x="2728025" y="2557456"/>
              <a:chExt cx="1310630" cy="1506471"/>
            </a:xfrm>
            <a:solidFill>
              <a:srgbClr val="00C08E"/>
            </a:solidFill>
          </p:grpSpPr>
          <p:sp>
            <p:nvSpPr>
              <p:cNvPr id="15" name="六边形 14"/>
              <p:cNvSpPr/>
              <p:nvPr/>
            </p:nvSpPr>
            <p:spPr>
              <a:xfrm rot="5400000">
                <a:off x="2630104" y="2655377"/>
                <a:ext cx="1506471" cy="1310630"/>
              </a:xfrm>
              <a:prstGeom prst="hexagon">
                <a:avLst>
                  <a:gd name="adj" fmla="val 25000"/>
                  <a:gd name="vf" fmla="val 115470"/>
                </a:avLst>
              </a:prstGeom>
              <a:grpFill/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16" name="六边形 6"/>
              <p:cNvSpPr/>
              <p:nvPr/>
            </p:nvSpPr>
            <p:spPr>
              <a:xfrm>
                <a:off x="2932264" y="2792215"/>
                <a:ext cx="902150" cy="1036955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83820" tIns="83820" rIns="83820" bIns="83820" numCol="1" spcCol="1270" anchor="ctr" anchorCtr="0">
                <a:noAutofit/>
              </a:bodyPr>
              <a:lstStyle/>
              <a:p>
                <a:pPr lvl="0" algn="ctr" defTabSz="9779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zh-CN" altLang="en-US" sz="2200" kern="1200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2" name="组合 11"/>
            <p:cNvGrpSpPr/>
            <p:nvPr/>
          </p:nvGrpSpPr>
          <p:grpSpPr>
            <a:xfrm>
              <a:off x="2915816" y="2649455"/>
              <a:ext cx="1310630" cy="1506471"/>
              <a:chOff x="1312545" y="2557456"/>
              <a:chExt cx="1310630" cy="1506471"/>
            </a:xfrm>
            <a:solidFill>
              <a:schemeClr val="bg1">
                <a:lumMod val="65000"/>
              </a:schemeClr>
            </a:solidFill>
          </p:grpSpPr>
          <p:sp>
            <p:nvSpPr>
              <p:cNvPr id="13" name="六边形 12"/>
              <p:cNvSpPr/>
              <p:nvPr/>
            </p:nvSpPr>
            <p:spPr>
              <a:xfrm rot="5400000">
                <a:off x="1214624" y="2655377"/>
                <a:ext cx="1506471" cy="1310630"/>
              </a:xfrm>
              <a:prstGeom prst="hexagon">
                <a:avLst>
                  <a:gd name="adj" fmla="val 25000"/>
                  <a:gd name="vf" fmla="val 115470"/>
                </a:avLst>
              </a:prstGeom>
              <a:grpFill/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14" name="六边形 8"/>
              <p:cNvSpPr/>
              <p:nvPr/>
            </p:nvSpPr>
            <p:spPr>
              <a:xfrm>
                <a:off x="1516784" y="2792215"/>
                <a:ext cx="902150" cy="1036955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1600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zh-CN" altLang="en-US" sz="3600" kern="1200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</p:grpSp>
      </p:grpSp>
      <p:cxnSp>
        <p:nvCxnSpPr>
          <p:cNvPr id="23" name="直接连接符 22"/>
          <p:cNvCxnSpPr>
            <a:stCxn id="17" idx="4"/>
          </p:cNvCxnSpPr>
          <p:nvPr/>
        </p:nvCxnSpPr>
        <p:spPr>
          <a:xfrm flipV="1">
            <a:off x="4869964" y="1203598"/>
            <a:ext cx="598636" cy="412492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>
            <a:stCxn id="13" idx="2"/>
          </p:cNvCxnSpPr>
          <p:nvPr/>
        </p:nvCxnSpPr>
        <p:spPr>
          <a:xfrm flipH="1" flipV="1">
            <a:off x="2516272" y="1914135"/>
            <a:ext cx="414062" cy="572304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495240" y="923592"/>
            <a:ext cx="24482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rgbClr val="00C08E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Text 2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Add Your Text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Add Your Text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67544" y="1616090"/>
            <a:ext cx="203621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2000" b="1" dirty="0">
                <a:solidFill>
                  <a:srgbClr val="00C08E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Text 1</a:t>
            </a:r>
          </a:p>
          <a:p>
            <a:pPr marL="285750" indent="-285750" algn="r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Add Your Text</a:t>
            </a:r>
          </a:p>
          <a:p>
            <a:pPr marL="285750" indent="-285750" algn="r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Add Your Text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156176" y="2715766"/>
            <a:ext cx="24482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rgbClr val="00C08E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Text 3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Add Your Text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Add Your Text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937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1.4 Add Your Title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115616" y="1068085"/>
            <a:ext cx="2420805" cy="111935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r>
              <a:rPr lang="en-US" altLang="zh-CN" sz="2400" b="1" dirty="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Text 1</a:t>
            </a:r>
            <a:endParaRPr lang="zh-CN" altLang="en-US" sz="2400" b="1" dirty="0"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247539" y="1059582"/>
            <a:ext cx="2420805" cy="111935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r>
              <a:rPr lang="en-US" altLang="zh-CN" sz="2400" b="1" dirty="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Text 3</a:t>
            </a:r>
            <a:endParaRPr lang="zh-CN" altLang="en-US" sz="2400" b="1" dirty="0"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159307" y="1627764"/>
            <a:ext cx="2420805" cy="1119358"/>
          </a:xfrm>
          <a:prstGeom prst="rect">
            <a:avLst/>
          </a:prstGeom>
          <a:solidFill>
            <a:srgbClr val="00C08E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r>
              <a:rPr lang="en-US" altLang="zh-CN" sz="2400" b="1" dirty="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Text 2</a:t>
            </a:r>
            <a:endParaRPr lang="zh-CN" altLang="en-US" sz="2400" b="1" dirty="0"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87624" y="2504966"/>
            <a:ext cx="2160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Add Your Text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Add Your Text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Add Your Text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63888" y="3171621"/>
            <a:ext cx="2160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Add Your Text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Add Your Text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Add Your Text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32512" y="2504966"/>
            <a:ext cx="2160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Add Your Text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Add Your Text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Add Your Text</a:t>
            </a:r>
          </a:p>
        </p:txBody>
      </p:sp>
    </p:spTree>
    <p:extLst>
      <p:ext uri="{BB962C8B-B14F-4D97-AF65-F5344CB8AC3E}">
        <p14:creationId xmlns:p14="http://schemas.microsoft.com/office/powerpoint/2010/main" val="866930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0" name="肘形连接符 59"/>
          <p:cNvCxnSpPr>
            <a:stCxn id="49" idx="0"/>
            <a:endCxn id="46" idx="0"/>
          </p:cNvCxnSpPr>
          <p:nvPr/>
        </p:nvCxnSpPr>
        <p:spPr>
          <a:xfrm rot="5400000" flipH="1" flipV="1">
            <a:off x="5475877" y="1700765"/>
            <a:ext cx="10777" cy="1818531"/>
          </a:xfrm>
          <a:prstGeom prst="bentConnector3">
            <a:avLst>
              <a:gd name="adj1" fmla="val 4289775"/>
            </a:avLst>
          </a:prstGeom>
          <a:ln w="12700">
            <a:solidFill>
              <a:schemeClr val="bg1">
                <a:lumMod val="75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肘形连接符 57"/>
          <p:cNvCxnSpPr>
            <a:stCxn id="43" idx="4"/>
            <a:endCxn id="49" idx="4"/>
          </p:cNvCxnSpPr>
          <p:nvPr/>
        </p:nvCxnSpPr>
        <p:spPr>
          <a:xfrm rot="16200000" flipH="1">
            <a:off x="3657664" y="1935093"/>
            <a:ext cx="1462" cy="1827210"/>
          </a:xfrm>
          <a:prstGeom prst="bentConnector3">
            <a:avLst>
              <a:gd name="adj1" fmla="val 29574419"/>
            </a:avLst>
          </a:prstGeom>
          <a:ln w="12700">
            <a:solidFill>
              <a:schemeClr val="bg1">
                <a:lumMod val="75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1.5 Add Your Title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cxnSp>
        <p:nvCxnSpPr>
          <p:cNvPr id="41" name="直接连接符 40"/>
          <p:cNvCxnSpPr/>
          <p:nvPr/>
        </p:nvCxnSpPr>
        <p:spPr>
          <a:xfrm>
            <a:off x="1115616" y="2715766"/>
            <a:ext cx="6912768" cy="0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组合 41"/>
          <p:cNvGrpSpPr>
            <a:grpSpLocks noChangeAspect="1"/>
          </p:cNvGrpSpPr>
          <p:nvPr/>
        </p:nvGrpSpPr>
        <p:grpSpPr>
          <a:xfrm>
            <a:off x="2627784" y="2613956"/>
            <a:ext cx="234011" cy="234011"/>
            <a:chOff x="3686163" y="1743062"/>
            <a:chExt cx="1044000" cy="1044000"/>
          </a:xfrm>
        </p:grpSpPr>
        <p:sp>
          <p:nvSpPr>
            <p:cNvPr id="43" name="椭圆 42"/>
            <p:cNvSpPr/>
            <p:nvPr/>
          </p:nvSpPr>
          <p:spPr>
            <a:xfrm>
              <a:off x="3686163" y="1743062"/>
              <a:ext cx="1044000" cy="1044000"/>
            </a:xfrm>
            <a:prstGeom prst="ellipse">
              <a:avLst/>
            </a:prstGeom>
            <a:ln>
              <a:solidFill>
                <a:srgbClr val="00C08E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44" name="椭圆 43"/>
            <p:cNvSpPr>
              <a:spLocks noChangeAspect="1"/>
            </p:cNvSpPr>
            <p:nvPr/>
          </p:nvSpPr>
          <p:spPr>
            <a:xfrm>
              <a:off x="3888444" y="1945343"/>
              <a:ext cx="626400" cy="626400"/>
            </a:xfrm>
            <a:prstGeom prst="ellipse">
              <a:avLst/>
            </a:prstGeom>
            <a:solidFill>
              <a:srgbClr val="00C08E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44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grpSp>
        <p:nvGrpSpPr>
          <p:cNvPr id="45" name="组合 44"/>
          <p:cNvGrpSpPr>
            <a:grpSpLocks noChangeAspect="1"/>
          </p:cNvGrpSpPr>
          <p:nvPr/>
        </p:nvGrpSpPr>
        <p:grpSpPr>
          <a:xfrm>
            <a:off x="6273525" y="2604641"/>
            <a:ext cx="234011" cy="234011"/>
            <a:chOff x="3686163" y="1743062"/>
            <a:chExt cx="1044000" cy="1044000"/>
          </a:xfrm>
        </p:grpSpPr>
        <p:sp>
          <p:nvSpPr>
            <p:cNvPr id="46" name="椭圆 45"/>
            <p:cNvSpPr/>
            <p:nvPr/>
          </p:nvSpPr>
          <p:spPr>
            <a:xfrm>
              <a:off x="3686163" y="1743062"/>
              <a:ext cx="1044000" cy="1044000"/>
            </a:xfrm>
            <a:prstGeom prst="ellipse">
              <a:avLst/>
            </a:prstGeom>
            <a:ln>
              <a:solidFill>
                <a:srgbClr val="00C08E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47" name="椭圆 46"/>
            <p:cNvSpPr>
              <a:spLocks noChangeAspect="1"/>
            </p:cNvSpPr>
            <p:nvPr/>
          </p:nvSpPr>
          <p:spPr>
            <a:xfrm>
              <a:off x="3888444" y="1945343"/>
              <a:ext cx="626400" cy="626400"/>
            </a:xfrm>
            <a:prstGeom prst="ellipse">
              <a:avLst/>
            </a:prstGeom>
            <a:solidFill>
              <a:srgbClr val="00C08E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44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grpSp>
        <p:nvGrpSpPr>
          <p:cNvPr id="48" name="组合 47"/>
          <p:cNvGrpSpPr>
            <a:grpSpLocks noChangeAspect="1"/>
          </p:cNvGrpSpPr>
          <p:nvPr/>
        </p:nvGrpSpPr>
        <p:grpSpPr>
          <a:xfrm>
            <a:off x="4454994" y="2615418"/>
            <a:ext cx="234011" cy="234011"/>
            <a:chOff x="3686163" y="1743062"/>
            <a:chExt cx="1044000" cy="1044000"/>
          </a:xfrm>
        </p:grpSpPr>
        <p:sp>
          <p:nvSpPr>
            <p:cNvPr id="49" name="椭圆 48"/>
            <p:cNvSpPr/>
            <p:nvPr/>
          </p:nvSpPr>
          <p:spPr>
            <a:xfrm>
              <a:off x="3686163" y="1743062"/>
              <a:ext cx="1044000" cy="1044000"/>
            </a:xfrm>
            <a:prstGeom prst="ellipse">
              <a:avLst/>
            </a:prstGeom>
            <a:ln>
              <a:solidFill>
                <a:srgbClr val="00C08E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50" name="椭圆 49"/>
            <p:cNvSpPr>
              <a:spLocks noChangeAspect="1"/>
            </p:cNvSpPr>
            <p:nvPr/>
          </p:nvSpPr>
          <p:spPr>
            <a:xfrm>
              <a:off x="3888444" y="1945343"/>
              <a:ext cx="626400" cy="626400"/>
            </a:xfrm>
            <a:prstGeom prst="ellipse">
              <a:avLst/>
            </a:prstGeom>
            <a:solidFill>
              <a:srgbClr val="00C08E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44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cxnSp>
        <p:nvCxnSpPr>
          <p:cNvPr id="52" name="肘形连接符 51"/>
          <p:cNvCxnSpPr>
            <a:stCxn id="43" idx="0"/>
          </p:cNvCxnSpPr>
          <p:nvPr/>
        </p:nvCxnSpPr>
        <p:spPr>
          <a:xfrm rot="16200000" flipV="1">
            <a:off x="1693076" y="1562242"/>
            <a:ext cx="474254" cy="1629174"/>
          </a:xfrm>
          <a:prstGeom prst="bentConnector2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肘形连接符 55"/>
          <p:cNvCxnSpPr>
            <a:stCxn id="46" idx="4"/>
          </p:cNvCxnSpPr>
          <p:nvPr/>
        </p:nvCxnSpPr>
        <p:spPr>
          <a:xfrm rot="16200000" flipH="1">
            <a:off x="7018872" y="2210310"/>
            <a:ext cx="453178" cy="1709861"/>
          </a:xfrm>
          <a:prstGeom prst="bentConnector2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1043608" y="1308705"/>
            <a:ext cx="2160240" cy="78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Lorem ipsum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Lorem ipsum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743328" y="3291830"/>
            <a:ext cx="2160240" cy="78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Lorem ipsum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Lorem ipsum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572000" y="1308705"/>
            <a:ext cx="2160240" cy="78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Lorem ipsum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Lorem ipsum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389069" y="3291830"/>
            <a:ext cx="2160240" cy="78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Lorem ipsum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Lorem ipsum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9" name="矩形 68"/>
          <p:cNvSpPr/>
          <p:nvPr/>
        </p:nvSpPr>
        <p:spPr>
          <a:xfrm>
            <a:off x="1456047" y="2139702"/>
            <a:ext cx="834396" cy="4565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b="1" dirty="0">
                <a:solidFill>
                  <a:srgbClr val="00C08E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Text 1</a:t>
            </a:r>
          </a:p>
        </p:txBody>
      </p:sp>
      <p:sp>
        <p:nvSpPr>
          <p:cNvPr id="70" name="矩形 69"/>
          <p:cNvSpPr/>
          <p:nvPr/>
        </p:nvSpPr>
        <p:spPr>
          <a:xfrm>
            <a:off x="3181150" y="2787774"/>
            <a:ext cx="834396" cy="4565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b="1" dirty="0">
                <a:solidFill>
                  <a:srgbClr val="00C08E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Text 2</a:t>
            </a:r>
          </a:p>
        </p:txBody>
      </p:sp>
      <p:sp>
        <p:nvSpPr>
          <p:cNvPr id="71" name="矩形 70"/>
          <p:cNvSpPr/>
          <p:nvPr/>
        </p:nvSpPr>
        <p:spPr>
          <a:xfrm>
            <a:off x="5064067" y="2184850"/>
            <a:ext cx="834396" cy="4565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b="1" dirty="0">
                <a:solidFill>
                  <a:srgbClr val="00C08E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Text 3</a:t>
            </a:r>
          </a:p>
        </p:txBody>
      </p:sp>
      <p:sp>
        <p:nvSpPr>
          <p:cNvPr id="73" name="矩形 72"/>
          <p:cNvSpPr/>
          <p:nvPr/>
        </p:nvSpPr>
        <p:spPr>
          <a:xfrm>
            <a:off x="6828263" y="2786105"/>
            <a:ext cx="834396" cy="4565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b="1" dirty="0">
                <a:solidFill>
                  <a:srgbClr val="00C08E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Text 4</a:t>
            </a:r>
          </a:p>
        </p:txBody>
      </p:sp>
    </p:spTree>
    <p:extLst>
      <p:ext uri="{BB962C8B-B14F-4D97-AF65-F5344CB8AC3E}">
        <p14:creationId xmlns:p14="http://schemas.microsoft.com/office/powerpoint/2010/main" val="1545573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1.6 Add Your Title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11560" y="1131590"/>
            <a:ext cx="792088" cy="43204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1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1403648" y="1557012"/>
            <a:ext cx="2664296" cy="6626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矩形 33"/>
          <p:cNvSpPr/>
          <p:nvPr/>
        </p:nvSpPr>
        <p:spPr>
          <a:xfrm>
            <a:off x="4572000" y="1131590"/>
            <a:ext cx="792088" cy="432048"/>
          </a:xfrm>
          <a:prstGeom prst="rect">
            <a:avLst/>
          </a:prstGeom>
          <a:solidFill>
            <a:srgbClr val="00C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3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cxnSp>
        <p:nvCxnSpPr>
          <p:cNvPr id="35" name="直接连接符 34"/>
          <p:cNvCxnSpPr/>
          <p:nvPr/>
        </p:nvCxnSpPr>
        <p:spPr>
          <a:xfrm>
            <a:off x="5364088" y="1557012"/>
            <a:ext cx="2664296" cy="6626"/>
          </a:xfrm>
          <a:prstGeom prst="line">
            <a:avLst/>
          </a:prstGeom>
          <a:ln w="12700">
            <a:solidFill>
              <a:srgbClr val="00C08E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矩形 35"/>
          <p:cNvSpPr/>
          <p:nvPr/>
        </p:nvSpPr>
        <p:spPr>
          <a:xfrm>
            <a:off x="611560" y="3010424"/>
            <a:ext cx="792088" cy="432048"/>
          </a:xfrm>
          <a:prstGeom prst="rect">
            <a:avLst/>
          </a:prstGeom>
          <a:solidFill>
            <a:srgbClr val="00C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2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cxnSp>
        <p:nvCxnSpPr>
          <p:cNvPr id="37" name="直接连接符 36"/>
          <p:cNvCxnSpPr/>
          <p:nvPr/>
        </p:nvCxnSpPr>
        <p:spPr>
          <a:xfrm>
            <a:off x="1403648" y="3435846"/>
            <a:ext cx="2664296" cy="6626"/>
          </a:xfrm>
          <a:prstGeom prst="line">
            <a:avLst/>
          </a:prstGeom>
          <a:ln w="12700">
            <a:solidFill>
              <a:srgbClr val="00C08E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矩形 37"/>
          <p:cNvSpPr/>
          <p:nvPr/>
        </p:nvSpPr>
        <p:spPr>
          <a:xfrm>
            <a:off x="4572000" y="3003798"/>
            <a:ext cx="792088" cy="43204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4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cxnSp>
        <p:nvCxnSpPr>
          <p:cNvPr id="39" name="直接连接符 38"/>
          <p:cNvCxnSpPr/>
          <p:nvPr/>
        </p:nvCxnSpPr>
        <p:spPr>
          <a:xfrm>
            <a:off x="5364088" y="3429220"/>
            <a:ext cx="2664296" cy="6626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矩形 39"/>
          <p:cNvSpPr/>
          <p:nvPr/>
        </p:nvSpPr>
        <p:spPr>
          <a:xfrm>
            <a:off x="1668982" y="1084328"/>
            <a:ext cx="834396" cy="4565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Text 1</a:t>
            </a:r>
          </a:p>
        </p:txBody>
      </p:sp>
      <p:sp>
        <p:nvSpPr>
          <p:cNvPr id="51" name="矩形 50"/>
          <p:cNvSpPr/>
          <p:nvPr/>
        </p:nvSpPr>
        <p:spPr>
          <a:xfrm>
            <a:off x="5608327" y="1098104"/>
            <a:ext cx="834396" cy="4565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b="1" dirty="0">
                <a:solidFill>
                  <a:srgbClr val="00C08E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Text 3</a:t>
            </a:r>
          </a:p>
        </p:txBody>
      </p:sp>
      <p:sp>
        <p:nvSpPr>
          <p:cNvPr id="53" name="矩形 52"/>
          <p:cNvSpPr/>
          <p:nvPr/>
        </p:nvSpPr>
        <p:spPr>
          <a:xfrm>
            <a:off x="1596974" y="2963044"/>
            <a:ext cx="834396" cy="4565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b="1" dirty="0">
                <a:solidFill>
                  <a:srgbClr val="00C08E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Text 2</a:t>
            </a:r>
          </a:p>
        </p:txBody>
      </p:sp>
      <p:sp>
        <p:nvSpPr>
          <p:cNvPr id="54" name="矩形 53"/>
          <p:cNvSpPr/>
          <p:nvPr/>
        </p:nvSpPr>
        <p:spPr>
          <a:xfrm>
            <a:off x="5608326" y="2969890"/>
            <a:ext cx="834396" cy="4565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Text 4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403648" y="1635646"/>
            <a:ext cx="2160240" cy="78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Lorem ipsum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Lorem ipsum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403648" y="3507854"/>
            <a:ext cx="2160240" cy="78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Lorem ipsum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Lorem ipsum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364088" y="1635645"/>
            <a:ext cx="2160240" cy="78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Lorem ipsum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Lorem ipsum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364088" y="3507854"/>
            <a:ext cx="2160240" cy="78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Lorem ipsum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rPr>
              <a:t>Lorem ipsum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163427"/>
      </p:ext>
    </p:extLst>
  </p:cSld>
  <p:clrMapOvr>
    <a:masterClrMapping/>
  </p:clrMapOvr>
</p:sld>
</file>

<file path=ppt/theme/theme1.xml><?xml version="1.0" encoding="utf-8"?>
<a:theme xmlns:a="http://schemas.openxmlformats.org/drawingml/2006/main" name="https://www.freeppt7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000" dirty="0" smtClean="0">
            <a:latin typeface="微软雅黑" pitchFamily="34" charset="-122"/>
            <a:ea typeface="微软雅黑" pitchFamily="34" charset="-122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1">
              <a:lumMod val="75000"/>
            </a:schemeClr>
          </a:solidFill>
          <a:prstDash val="solid"/>
          <a:tailEnd type="oval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chemeClr val="tx1">
                <a:lumMod val="65000"/>
                <a:lumOff val="35000"/>
              </a:schemeClr>
            </a:solidFill>
            <a:latin typeface="微软雅黑" pitchFamily="34" charset="-122"/>
            <a:ea typeface="微软雅黑" pitchFamily="34" charset="-122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</TotalTime>
  <Words>544</Words>
  <Application>Microsoft Office PowerPoint</Application>
  <PresentationFormat>全屏显示(16:9)</PresentationFormat>
  <Paragraphs>219</Paragraphs>
  <Slides>27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31" baseType="lpstr">
      <vt:lpstr>微软雅黑</vt:lpstr>
      <vt:lpstr>Arial</vt:lpstr>
      <vt:lpstr>Calibri</vt:lpstr>
      <vt:lpstr>https://www.freeppt7.com</vt:lpstr>
      <vt:lpstr>PowerPoint 演示文稿</vt:lpstr>
      <vt:lpstr>PowerPoint 演示文稿</vt:lpstr>
      <vt:lpstr>PowerPoint 演示文稿</vt:lpstr>
      <vt:lpstr>1.1 Add Your Title</vt:lpstr>
      <vt:lpstr>1.2 Add Your Title</vt:lpstr>
      <vt:lpstr>1.3 Add Your Title</vt:lpstr>
      <vt:lpstr>1.4 Add Your Title</vt:lpstr>
      <vt:lpstr>1.5 Add Your Title</vt:lpstr>
      <vt:lpstr>1.6 Add Your Title</vt:lpstr>
      <vt:lpstr>1.7 Add Your Title</vt:lpstr>
      <vt:lpstr>PowerPoint 演示文稿</vt:lpstr>
      <vt:lpstr>2.1 Add Your Title</vt:lpstr>
      <vt:lpstr>2.2 Add Your Title</vt:lpstr>
      <vt:lpstr>2.3 Add Your Title</vt:lpstr>
      <vt:lpstr>2.4 Add Your Title</vt:lpstr>
      <vt:lpstr>2.5 Add Your Title</vt:lpstr>
      <vt:lpstr>2.6 Add Your Title</vt:lpstr>
      <vt:lpstr>2.7 Add Your Title</vt:lpstr>
      <vt:lpstr>PowerPoint 演示文稿</vt:lpstr>
      <vt:lpstr>3.1 Add Your Title</vt:lpstr>
      <vt:lpstr>3.2 Add Your Title</vt:lpstr>
      <vt:lpstr>3.3 Add Your Title</vt:lpstr>
      <vt:lpstr>3.4 Add Your Title</vt:lpstr>
      <vt:lpstr>3.5 Add Your Title</vt:lpstr>
      <vt:lpstr>3.6 Add Your Title</vt:lpstr>
      <vt:lpstr>3.7 Add Your Title</vt:lpstr>
      <vt:lpstr>PowerPoint 演示文稿</vt:lpstr>
    </vt:vector>
  </TitlesOfParts>
  <Company>www.freeppt7.com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/>
  <dc:creator>https://www.freeppt7.com</dc:creator>
  <cp:lastModifiedBy>之灵 宇</cp:lastModifiedBy>
  <cp:revision>103</cp:revision>
  <dcterms:modified xsi:type="dcterms:W3CDTF">2019-08-02T04:08:51Z</dcterms:modified>
</cp:coreProperties>
</file>