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0" r:id="rId2"/>
    <p:sldId id="269" r:id="rId3"/>
    <p:sldId id="263" r:id="rId4"/>
    <p:sldId id="278" r:id="rId5"/>
    <p:sldId id="279" r:id="rId6"/>
    <p:sldId id="266" r:id="rId7"/>
    <p:sldId id="271" r:id="rId8"/>
    <p:sldId id="280" r:id="rId9"/>
    <p:sldId id="281" r:id="rId10"/>
    <p:sldId id="282" r:id="rId11"/>
    <p:sldId id="265" r:id="rId12"/>
    <p:sldId id="267" r:id="rId13"/>
    <p:sldId id="283" r:id="rId14"/>
    <p:sldId id="284" r:id="rId15"/>
    <p:sldId id="285" r:id="rId16"/>
    <p:sldId id="286" r:id="rId17"/>
    <p:sldId id="287" r:id="rId18"/>
    <p:sldId id="288" r:id="rId19"/>
    <p:sldId id="264" r:id="rId20"/>
    <p:sldId id="268" r:id="rId21"/>
    <p:sldId id="275" r:id="rId22"/>
    <p:sldId id="276" r:id="rId23"/>
    <p:sldId id="277" r:id="rId24"/>
    <p:sldId id="272" r:id="rId25"/>
    <p:sldId id="273" r:id="rId26"/>
    <p:sldId id="274" r:id="rId27"/>
    <p:sldId id="262" r:id="rId2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8E"/>
    <a:srgbClr val="00CC99"/>
    <a:srgbClr val="00966F"/>
    <a:srgbClr val="009E75"/>
    <a:srgbClr val="00DEA4"/>
    <a:srgbClr val="6AB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F5091-51AA-4571-9DB0-CBB376339E62}" type="datetimeFigureOut">
              <a:rPr lang="zh-CN" altLang="en-US" smtClean="0"/>
              <a:t>2019/8/2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0CAB5-6163-46D3-81D8-F08AFFA19C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8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2019/8/2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00C0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81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/>
              <a:t>1.0 </a:t>
            </a:r>
            <a:r>
              <a:rPr lang="zh-CN" altLang="en-US" dirty="0"/>
              <a:t>请输入标题</a:t>
            </a:r>
          </a:p>
        </p:txBody>
      </p:sp>
    </p:spTree>
    <p:extLst>
      <p:ext uri="{BB962C8B-B14F-4D97-AF65-F5344CB8AC3E}">
        <p14:creationId xmlns:p14="http://schemas.microsoft.com/office/powerpoint/2010/main" val="12197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/>
              <a:t>2.0 </a:t>
            </a:r>
            <a:r>
              <a:rPr lang="zh-CN" altLang="en-US" dirty="0"/>
              <a:t>请输入标题</a:t>
            </a:r>
          </a:p>
        </p:txBody>
      </p:sp>
    </p:spTree>
    <p:extLst>
      <p:ext uri="{BB962C8B-B14F-4D97-AF65-F5344CB8AC3E}">
        <p14:creationId xmlns:p14="http://schemas.microsoft.com/office/powerpoint/2010/main" val="396625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2019/8/2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611560" y="0"/>
            <a:ext cx="792088" cy="7715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标题占位符 1"/>
          <p:cNvSpPr>
            <a:spLocks noGrp="1"/>
          </p:cNvSpPr>
          <p:nvPr>
            <p:ph type="title" hasCustomPrompt="1"/>
          </p:nvPr>
        </p:nvSpPr>
        <p:spPr>
          <a:xfrm>
            <a:off x="1609328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CN" dirty="0"/>
              <a:t>3.0 </a:t>
            </a:r>
            <a:r>
              <a:rPr lang="zh-CN" altLang="en-US" dirty="0"/>
              <a:t>请输入标题</a:t>
            </a:r>
          </a:p>
        </p:txBody>
      </p:sp>
    </p:spTree>
    <p:extLst>
      <p:ext uri="{BB962C8B-B14F-4D97-AF65-F5344CB8AC3E}">
        <p14:creationId xmlns:p14="http://schemas.microsoft.com/office/powerpoint/2010/main" val="324273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rgbClr val="00C0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77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475656" y="123479"/>
            <a:ext cx="72111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2019/8/2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  <p:sldLayoutId id="2147483660" r:id="rId3"/>
    <p:sldLayoutId id="2147483661" r:id="rId4"/>
    <p:sldLayoutId id="2147483662" r:id="rId5"/>
    <p:sldLayoutId id="214748366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64088" y="-1549"/>
            <a:ext cx="3779912" cy="5151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梯形 2"/>
          <p:cNvSpPr/>
          <p:nvPr/>
        </p:nvSpPr>
        <p:spPr>
          <a:xfrm>
            <a:off x="2625534" y="-1548"/>
            <a:ext cx="3892932" cy="5151175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1781690" y="1491630"/>
            <a:ext cx="558062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Minimalism &amp; Shape &amp; PPT</a:t>
            </a:r>
          </a:p>
          <a:p>
            <a:pPr algn="ctr"/>
            <a:r>
              <a:rPr lang="en-US" altLang="zh-CN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NAME OF PRESENTATION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BY John</a:t>
            </a:r>
            <a:endParaRPr lang="zh-CN" alt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38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1.7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972000" y="2571750"/>
            <a:ext cx="7200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3851920" y="1995686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72000" y="1059582"/>
            <a:ext cx="0" cy="3672408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/>
          <p:cNvSpPr/>
          <p:nvPr/>
        </p:nvSpPr>
        <p:spPr>
          <a:xfrm>
            <a:off x="3852292" y="2670009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715644" y="1995686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48" name="矩形 47"/>
          <p:cNvSpPr/>
          <p:nvPr/>
        </p:nvSpPr>
        <p:spPr>
          <a:xfrm>
            <a:off x="4716016" y="2670009"/>
            <a:ext cx="627687" cy="449915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35697" y="1106773"/>
            <a:ext cx="19442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algn="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36096" y="2670009"/>
            <a:ext cx="2448272" cy="128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4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36096" y="1106773"/>
            <a:ext cx="2016224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3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31640" y="2670009"/>
            <a:ext cx="244827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9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0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2</a:t>
            </a:r>
          </a:p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Title</a:t>
            </a:r>
            <a:endParaRPr lang="zh-CN" altLang="en-US" sz="4000" b="1" dirty="0">
              <a:solidFill>
                <a:schemeClr val="accent2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40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2.1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1475656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787774"/>
            <a:ext cx="56886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  <p:sp>
        <p:nvSpPr>
          <p:cNvPr id="9" name="矩形 8"/>
          <p:cNvSpPr>
            <a:spLocks noChangeAspect="1"/>
          </p:cNvSpPr>
          <p:nvPr/>
        </p:nvSpPr>
        <p:spPr>
          <a:xfrm>
            <a:off x="1853005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>
            <a:spLocks noChangeAspect="1"/>
          </p:cNvSpPr>
          <p:nvPr/>
        </p:nvSpPr>
        <p:spPr>
          <a:xfrm>
            <a:off x="2230354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矩形 12"/>
          <p:cNvSpPr>
            <a:spLocks noChangeAspect="1"/>
          </p:cNvSpPr>
          <p:nvPr/>
        </p:nvSpPr>
        <p:spPr>
          <a:xfrm>
            <a:off x="2614572" y="1454612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solidFill>
                <a:srgbClr val="C00000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>
            <a:spLocks noChangeAspect="1"/>
          </p:cNvSpPr>
          <p:nvPr/>
        </p:nvSpPr>
        <p:spPr>
          <a:xfrm>
            <a:off x="5453404" y="1475081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solidFill>
                <a:srgbClr val="C00000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矩形 16"/>
          <p:cNvSpPr>
            <a:spLocks noChangeAspect="1"/>
          </p:cNvSpPr>
          <p:nvPr/>
        </p:nvSpPr>
        <p:spPr>
          <a:xfrm>
            <a:off x="1475656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>
            <a:spLocks noChangeAspect="1"/>
          </p:cNvSpPr>
          <p:nvPr/>
        </p:nvSpPr>
        <p:spPr>
          <a:xfrm>
            <a:off x="1853005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>
            <a:spLocks noChangeAspect="1"/>
          </p:cNvSpPr>
          <p:nvPr/>
        </p:nvSpPr>
        <p:spPr>
          <a:xfrm>
            <a:off x="2230354" y="1841156"/>
            <a:ext cx="360000" cy="3600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>
            <a:spLocks noChangeAspect="1"/>
          </p:cNvSpPr>
          <p:nvPr/>
        </p:nvSpPr>
        <p:spPr>
          <a:xfrm>
            <a:off x="5076056" y="1861625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solidFill>
                <a:srgbClr val="C00000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>
            <a:spLocks noChangeAspect="1"/>
          </p:cNvSpPr>
          <p:nvPr/>
        </p:nvSpPr>
        <p:spPr>
          <a:xfrm>
            <a:off x="5453404" y="1861625"/>
            <a:ext cx="360000" cy="360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solidFill>
                <a:srgbClr val="C00000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74572" y="144612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70%</a:t>
            </a:r>
            <a:endParaRPr lang="zh-CN" altLang="en-US" sz="4800" b="1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13404" y="141962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sz="4800" b="1" dirty="0">
              <a:solidFill>
                <a:srgbClr val="C00000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1403648" y="2643758"/>
            <a:ext cx="613794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0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2.2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25646" y="1059582"/>
            <a:ext cx="1440000" cy="144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517944" y="1491630"/>
            <a:ext cx="1080000" cy="108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067944" y="2121630"/>
            <a:ext cx="900000" cy="90000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9872" y="144108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60%</a:t>
            </a:r>
            <a:endParaRPr lang="zh-CN" alt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95936" y="251191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10%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7918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30%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1433479"/>
            <a:ext cx="1368152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43807" y="2513799"/>
            <a:ext cx="1243203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97944" y="1825993"/>
            <a:ext cx="1522730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680" y="3291830"/>
            <a:ext cx="6264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1259632" y="3291830"/>
            <a:ext cx="7056784" cy="1457003"/>
          </a:xfrm>
          <a:prstGeom prst="roundRect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55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2.3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47664" y="1377347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47664" y="2088924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7664" y="2817507"/>
            <a:ext cx="5184576" cy="5760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6732240" y="1131590"/>
            <a:ext cx="0" cy="252028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547664" y="1131590"/>
            <a:ext cx="0" cy="252028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567542" y="1377347"/>
            <a:ext cx="1276266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67542" y="2088924"/>
            <a:ext cx="2644418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567542" y="2817388"/>
            <a:ext cx="3796546" cy="5760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149163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19%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35285" y="21716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46%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24128" y="289172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78%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76256" y="148071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zh-CN" altLang="en-US" dirty="0">
              <a:solidFill>
                <a:schemeClr val="accent2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76256" y="219229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zh-CN" altLang="en-US" dirty="0">
              <a:solidFill>
                <a:schemeClr val="accent2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76256" y="29224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zh-CN" altLang="en-US" dirty="0">
              <a:solidFill>
                <a:schemeClr val="accent2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67542" y="4011910"/>
            <a:ext cx="6264696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Text: 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</p:spTree>
    <p:extLst>
      <p:ext uri="{BB962C8B-B14F-4D97-AF65-F5344CB8AC3E}">
        <p14:creationId xmlns:p14="http://schemas.microsoft.com/office/powerpoint/2010/main" val="390336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2.4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4" name="组合 103"/>
          <p:cNvGrpSpPr/>
          <p:nvPr/>
        </p:nvGrpSpPr>
        <p:grpSpPr>
          <a:xfrm>
            <a:off x="719592" y="1131590"/>
            <a:ext cx="7698624" cy="1959645"/>
            <a:chOff x="719592" y="1404193"/>
            <a:chExt cx="7698624" cy="1959645"/>
          </a:xfrm>
        </p:grpSpPr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719592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" name="矩形 3"/>
            <p:cNvSpPr>
              <a:spLocks noChangeAspect="1"/>
            </p:cNvSpPr>
            <p:nvPr/>
          </p:nvSpPr>
          <p:spPr>
            <a:xfrm>
              <a:off x="1105835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" name="矩形 4"/>
            <p:cNvSpPr>
              <a:spLocks noChangeAspect="1"/>
            </p:cNvSpPr>
            <p:nvPr/>
          </p:nvSpPr>
          <p:spPr>
            <a:xfrm>
              <a:off x="1492078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" name="矩形 5"/>
            <p:cNvSpPr>
              <a:spLocks noChangeAspect="1"/>
            </p:cNvSpPr>
            <p:nvPr/>
          </p:nvSpPr>
          <p:spPr>
            <a:xfrm>
              <a:off x="1878321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" name="矩形 6"/>
            <p:cNvSpPr>
              <a:spLocks noChangeAspect="1"/>
            </p:cNvSpPr>
            <p:nvPr/>
          </p:nvSpPr>
          <p:spPr>
            <a:xfrm>
              <a:off x="2264564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" name="矩形 7"/>
            <p:cNvSpPr>
              <a:spLocks noChangeAspect="1"/>
            </p:cNvSpPr>
            <p:nvPr/>
          </p:nvSpPr>
          <p:spPr>
            <a:xfrm>
              <a:off x="2650807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" name="矩形 8"/>
            <p:cNvSpPr>
              <a:spLocks noChangeAspect="1"/>
            </p:cNvSpPr>
            <p:nvPr/>
          </p:nvSpPr>
          <p:spPr>
            <a:xfrm>
              <a:off x="3037050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" name="矩形 9"/>
            <p:cNvSpPr>
              <a:spLocks noChangeAspect="1"/>
            </p:cNvSpPr>
            <p:nvPr/>
          </p:nvSpPr>
          <p:spPr>
            <a:xfrm>
              <a:off x="3423293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" name="矩形 10"/>
            <p:cNvSpPr>
              <a:spLocks noChangeAspect="1"/>
            </p:cNvSpPr>
            <p:nvPr/>
          </p:nvSpPr>
          <p:spPr>
            <a:xfrm>
              <a:off x="3809536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矩形 11"/>
            <p:cNvSpPr>
              <a:spLocks noChangeAspect="1"/>
            </p:cNvSpPr>
            <p:nvPr/>
          </p:nvSpPr>
          <p:spPr>
            <a:xfrm>
              <a:off x="4195779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矩形 12"/>
            <p:cNvSpPr>
              <a:spLocks noChangeAspect="1"/>
            </p:cNvSpPr>
            <p:nvPr/>
          </p:nvSpPr>
          <p:spPr>
            <a:xfrm>
              <a:off x="4582022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" name="矩形 13"/>
            <p:cNvSpPr>
              <a:spLocks noChangeAspect="1"/>
            </p:cNvSpPr>
            <p:nvPr/>
          </p:nvSpPr>
          <p:spPr>
            <a:xfrm>
              <a:off x="4968265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" name="矩形 14"/>
            <p:cNvSpPr>
              <a:spLocks noChangeAspect="1"/>
            </p:cNvSpPr>
            <p:nvPr/>
          </p:nvSpPr>
          <p:spPr>
            <a:xfrm>
              <a:off x="5354508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矩形 15"/>
            <p:cNvSpPr>
              <a:spLocks noChangeAspect="1"/>
            </p:cNvSpPr>
            <p:nvPr/>
          </p:nvSpPr>
          <p:spPr>
            <a:xfrm>
              <a:off x="5740751" y="1404193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矩形 16"/>
            <p:cNvSpPr>
              <a:spLocks noChangeAspect="1"/>
            </p:cNvSpPr>
            <p:nvPr/>
          </p:nvSpPr>
          <p:spPr>
            <a:xfrm>
              <a:off x="6126994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矩形 17"/>
            <p:cNvSpPr>
              <a:spLocks noChangeAspect="1"/>
            </p:cNvSpPr>
            <p:nvPr/>
          </p:nvSpPr>
          <p:spPr>
            <a:xfrm>
              <a:off x="6513237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" name="矩形 18"/>
            <p:cNvSpPr>
              <a:spLocks noChangeAspect="1"/>
            </p:cNvSpPr>
            <p:nvPr/>
          </p:nvSpPr>
          <p:spPr>
            <a:xfrm>
              <a:off x="6899480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矩形 19"/>
            <p:cNvSpPr>
              <a:spLocks noChangeAspect="1"/>
            </p:cNvSpPr>
            <p:nvPr/>
          </p:nvSpPr>
          <p:spPr>
            <a:xfrm>
              <a:off x="7285723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1" name="矩形 20"/>
            <p:cNvSpPr>
              <a:spLocks noChangeAspect="1"/>
            </p:cNvSpPr>
            <p:nvPr/>
          </p:nvSpPr>
          <p:spPr>
            <a:xfrm>
              <a:off x="7671966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矩形 21"/>
            <p:cNvSpPr>
              <a:spLocks noChangeAspect="1"/>
            </p:cNvSpPr>
            <p:nvPr/>
          </p:nvSpPr>
          <p:spPr>
            <a:xfrm>
              <a:off x="8058216" y="1404193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矩形 22"/>
            <p:cNvSpPr>
              <a:spLocks noChangeAspect="1"/>
            </p:cNvSpPr>
            <p:nvPr/>
          </p:nvSpPr>
          <p:spPr>
            <a:xfrm>
              <a:off x="719592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4" name="矩形 23"/>
            <p:cNvSpPr>
              <a:spLocks noChangeAspect="1"/>
            </p:cNvSpPr>
            <p:nvPr/>
          </p:nvSpPr>
          <p:spPr>
            <a:xfrm>
              <a:off x="1105835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5" name="矩形 24"/>
            <p:cNvSpPr>
              <a:spLocks noChangeAspect="1"/>
            </p:cNvSpPr>
            <p:nvPr/>
          </p:nvSpPr>
          <p:spPr>
            <a:xfrm>
              <a:off x="1492078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" name="矩形 25"/>
            <p:cNvSpPr>
              <a:spLocks noChangeAspect="1"/>
            </p:cNvSpPr>
            <p:nvPr/>
          </p:nvSpPr>
          <p:spPr>
            <a:xfrm>
              <a:off x="1878321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7" name="矩形 26"/>
            <p:cNvSpPr>
              <a:spLocks noChangeAspect="1"/>
            </p:cNvSpPr>
            <p:nvPr/>
          </p:nvSpPr>
          <p:spPr>
            <a:xfrm>
              <a:off x="2264564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8" name="矩形 27"/>
            <p:cNvSpPr>
              <a:spLocks noChangeAspect="1"/>
            </p:cNvSpPr>
            <p:nvPr/>
          </p:nvSpPr>
          <p:spPr>
            <a:xfrm>
              <a:off x="2650807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9" name="矩形 28"/>
            <p:cNvSpPr>
              <a:spLocks noChangeAspect="1"/>
            </p:cNvSpPr>
            <p:nvPr/>
          </p:nvSpPr>
          <p:spPr>
            <a:xfrm>
              <a:off x="3037050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0" name="矩形 29"/>
            <p:cNvSpPr>
              <a:spLocks noChangeAspect="1"/>
            </p:cNvSpPr>
            <p:nvPr/>
          </p:nvSpPr>
          <p:spPr>
            <a:xfrm>
              <a:off x="3423293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1" name="矩形 30"/>
            <p:cNvSpPr>
              <a:spLocks noChangeAspect="1"/>
            </p:cNvSpPr>
            <p:nvPr/>
          </p:nvSpPr>
          <p:spPr>
            <a:xfrm>
              <a:off x="3809536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2" name="矩形 31"/>
            <p:cNvSpPr>
              <a:spLocks noChangeAspect="1"/>
            </p:cNvSpPr>
            <p:nvPr/>
          </p:nvSpPr>
          <p:spPr>
            <a:xfrm>
              <a:off x="4195779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3" name="矩形 32"/>
            <p:cNvSpPr>
              <a:spLocks noChangeAspect="1"/>
            </p:cNvSpPr>
            <p:nvPr/>
          </p:nvSpPr>
          <p:spPr>
            <a:xfrm>
              <a:off x="4582022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4" name="矩形 33"/>
            <p:cNvSpPr>
              <a:spLocks noChangeAspect="1"/>
            </p:cNvSpPr>
            <p:nvPr/>
          </p:nvSpPr>
          <p:spPr>
            <a:xfrm>
              <a:off x="4968265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5" name="矩形 34"/>
            <p:cNvSpPr>
              <a:spLocks noChangeAspect="1"/>
            </p:cNvSpPr>
            <p:nvPr/>
          </p:nvSpPr>
          <p:spPr>
            <a:xfrm>
              <a:off x="5354508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6" name="矩形 35"/>
            <p:cNvSpPr>
              <a:spLocks noChangeAspect="1"/>
            </p:cNvSpPr>
            <p:nvPr/>
          </p:nvSpPr>
          <p:spPr>
            <a:xfrm>
              <a:off x="5740751" y="179954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7" name="矩形 36"/>
            <p:cNvSpPr>
              <a:spLocks noChangeAspect="1"/>
            </p:cNvSpPr>
            <p:nvPr/>
          </p:nvSpPr>
          <p:spPr>
            <a:xfrm>
              <a:off x="6126994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8" name="矩形 37"/>
            <p:cNvSpPr>
              <a:spLocks noChangeAspect="1"/>
            </p:cNvSpPr>
            <p:nvPr/>
          </p:nvSpPr>
          <p:spPr>
            <a:xfrm>
              <a:off x="6513237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9" name="矩形 38"/>
            <p:cNvSpPr>
              <a:spLocks noChangeAspect="1"/>
            </p:cNvSpPr>
            <p:nvPr/>
          </p:nvSpPr>
          <p:spPr>
            <a:xfrm>
              <a:off x="6899480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0" name="矩形 39"/>
            <p:cNvSpPr>
              <a:spLocks noChangeAspect="1"/>
            </p:cNvSpPr>
            <p:nvPr/>
          </p:nvSpPr>
          <p:spPr>
            <a:xfrm>
              <a:off x="7285723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" name="矩形 40"/>
            <p:cNvSpPr>
              <a:spLocks noChangeAspect="1"/>
            </p:cNvSpPr>
            <p:nvPr/>
          </p:nvSpPr>
          <p:spPr>
            <a:xfrm>
              <a:off x="7671966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2" name="矩形 41"/>
            <p:cNvSpPr>
              <a:spLocks noChangeAspect="1"/>
            </p:cNvSpPr>
            <p:nvPr/>
          </p:nvSpPr>
          <p:spPr>
            <a:xfrm>
              <a:off x="8058216" y="179954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3" name="矩形 42"/>
            <p:cNvSpPr>
              <a:spLocks noChangeAspect="1"/>
            </p:cNvSpPr>
            <p:nvPr/>
          </p:nvSpPr>
          <p:spPr>
            <a:xfrm>
              <a:off x="719592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4" name="矩形 43"/>
            <p:cNvSpPr>
              <a:spLocks noChangeAspect="1"/>
            </p:cNvSpPr>
            <p:nvPr/>
          </p:nvSpPr>
          <p:spPr>
            <a:xfrm>
              <a:off x="1105835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5" name="矩形 44"/>
            <p:cNvSpPr>
              <a:spLocks noChangeAspect="1"/>
            </p:cNvSpPr>
            <p:nvPr/>
          </p:nvSpPr>
          <p:spPr>
            <a:xfrm>
              <a:off x="1492078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6" name="矩形 45"/>
            <p:cNvSpPr>
              <a:spLocks noChangeAspect="1"/>
            </p:cNvSpPr>
            <p:nvPr/>
          </p:nvSpPr>
          <p:spPr>
            <a:xfrm>
              <a:off x="1878321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7" name="矩形 46"/>
            <p:cNvSpPr>
              <a:spLocks noChangeAspect="1"/>
            </p:cNvSpPr>
            <p:nvPr/>
          </p:nvSpPr>
          <p:spPr>
            <a:xfrm>
              <a:off x="2264564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8" name="矩形 47"/>
            <p:cNvSpPr>
              <a:spLocks noChangeAspect="1"/>
            </p:cNvSpPr>
            <p:nvPr/>
          </p:nvSpPr>
          <p:spPr>
            <a:xfrm>
              <a:off x="2650807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9" name="矩形 48"/>
            <p:cNvSpPr>
              <a:spLocks noChangeAspect="1"/>
            </p:cNvSpPr>
            <p:nvPr/>
          </p:nvSpPr>
          <p:spPr>
            <a:xfrm>
              <a:off x="3037050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0" name="矩形 49"/>
            <p:cNvSpPr>
              <a:spLocks noChangeAspect="1"/>
            </p:cNvSpPr>
            <p:nvPr/>
          </p:nvSpPr>
          <p:spPr>
            <a:xfrm>
              <a:off x="3423293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1" name="矩形 50"/>
            <p:cNvSpPr>
              <a:spLocks noChangeAspect="1"/>
            </p:cNvSpPr>
            <p:nvPr/>
          </p:nvSpPr>
          <p:spPr>
            <a:xfrm>
              <a:off x="3809536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2" name="矩形 51"/>
            <p:cNvSpPr>
              <a:spLocks noChangeAspect="1"/>
            </p:cNvSpPr>
            <p:nvPr/>
          </p:nvSpPr>
          <p:spPr>
            <a:xfrm>
              <a:off x="4195779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3" name="矩形 52"/>
            <p:cNvSpPr>
              <a:spLocks noChangeAspect="1"/>
            </p:cNvSpPr>
            <p:nvPr/>
          </p:nvSpPr>
          <p:spPr>
            <a:xfrm>
              <a:off x="4582022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4" name="矩形 53"/>
            <p:cNvSpPr>
              <a:spLocks noChangeAspect="1"/>
            </p:cNvSpPr>
            <p:nvPr/>
          </p:nvSpPr>
          <p:spPr>
            <a:xfrm>
              <a:off x="4968265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5" name="矩形 54"/>
            <p:cNvSpPr>
              <a:spLocks noChangeAspect="1"/>
            </p:cNvSpPr>
            <p:nvPr/>
          </p:nvSpPr>
          <p:spPr>
            <a:xfrm>
              <a:off x="5354508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6" name="矩形 55"/>
            <p:cNvSpPr>
              <a:spLocks noChangeAspect="1"/>
            </p:cNvSpPr>
            <p:nvPr/>
          </p:nvSpPr>
          <p:spPr>
            <a:xfrm>
              <a:off x="5740751" y="219845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7" name="矩形 56"/>
            <p:cNvSpPr>
              <a:spLocks noChangeAspect="1"/>
            </p:cNvSpPr>
            <p:nvPr/>
          </p:nvSpPr>
          <p:spPr>
            <a:xfrm>
              <a:off x="6126994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8" name="矩形 57"/>
            <p:cNvSpPr>
              <a:spLocks noChangeAspect="1"/>
            </p:cNvSpPr>
            <p:nvPr/>
          </p:nvSpPr>
          <p:spPr>
            <a:xfrm>
              <a:off x="6513237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9" name="矩形 58"/>
            <p:cNvSpPr>
              <a:spLocks noChangeAspect="1"/>
            </p:cNvSpPr>
            <p:nvPr/>
          </p:nvSpPr>
          <p:spPr>
            <a:xfrm>
              <a:off x="6899480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0" name="矩形 59"/>
            <p:cNvSpPr>
              <a:spLocks noChangeAspect="1"/>
            </p:cNvSpPr>
            <p:nvPr/>
          </p:nvSpPr>
          <p:spPr>
            <a:xfrm>
              <a:off x="7285723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1" name="矩形 60"/>
            <p:cNvSpPr>
              <a:spLocks noChangeAspect="1"/>
            </p:cNvSpPr>
            <p:nvPr/>
          </p:nvSpPr>
          <p:spPr>
            <a:xfrm>
              <a:off x="7671966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2" name="矩形 61"/>
            <p:cNvSpPr>
              <a:spLocks noChangeAspect="1"/>
            </p:cNvSpPr>
            <p:nvPr/>
          </p:nvSpPr>
          <p:spPr>
            <a:xfrm>
              <a:off x="8058216" y="219845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3" name="矩形 62"/>
            <p:cNvSpPr>
              <a:spLocks noChangeAspect="1"/>
            </p:cNvSpPr>
            <p:nvPr/>
          </p:nvSpPr>
          <p:spPr>
            <a:xfrm>
              <a:off x="719592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4" name="矩形 63"/>
            <p:cNvSpPr>
              <a:spLocks noChangeAspect="1"/>
            </p:cNvSpPr>
            <p:nvPr/>
          </p:nvSpPr>
          <p:spPr>
            <a:xfrm>
              <a:off x="1105835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5" name="矩形 64"/>
            <p:cNvSpPr>
              <a:spLocks noChangeAspect="1"/>
            </p:cNvSpPr>
            <p:nvPr/>
          </p:nvSpPr>
          <p:spPr>
            <a:xfrm>
              <a:off x="1492078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6" name="矩形 65"/>
            <p:cNvSpPr>
              <a:spLocks noChangeAspect="1"/>
            </p:cNvSpPr>
            <p:nvPr/>
          </p:nvSpPr>
          <p:spPr>
            <a:xfrm>
              <a:off x="1878321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7" name="矩形 66"/>
            <p:cNvSpPr>
              <a:spLocks noChangeAspect="1"/>
            </p:cNvSpPr>
            <p:nvPr/>
          </p:nvSpPr>
          <p:spPr>
            <a:xfrm>
              <a:off x="2264564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8" name="矩形 67"/>
            <p:cNvSpPr>
              <a:spLocks noChangeAspect="1"/>
            </p:cNvSpPr>
            <p:nvPr/>
          </p:nvSpPr>
          <p:spPr>
            <a:xfrm>
              <a:off x="2650807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9" name="矩形 68"/>
            <p:cNvSpPr>
              <a:spLocks noChangeAspect="1"/>
            </p:cNvSpPr>
            <p:nvPr/>
          </p:nvSpPr>
          <p:spPr>
            <a:xfrm>
              <a:off x="3037050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0" name="矩形 69"/>
            <p:cNvSpPr>
              <a:spLocks noChangeAspect="1"/>
            </p:cNvSpPr>
            <p:nvPr/>
          </p:nvSpPr>
          <p:spPr>
            <a:xfrm>
              <a:off x="3423293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1" name="矩形 70"/>
            <p:cNvSpPr>
              <a:spLocks noChangeAspect="1"/>
            </p:cNvSpPr>
            <p:nvPr/>
          </p:nvSpPr>
          <p:spPr>
            <a:xfrm>
              <a:off x="3809536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2" name="矩形 71"/>
            <p:cNvSpPr>
              <a:spLocks noChangeAspect="1"/>
            </p:cNvSpPr>
            <p:nvPr/>
          </p:nvSpPr>
          <p:spPr>
            <a:xfrm>
              <a:off x="4195779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3" name="矩形 72"/>
            <p:cNvSpPr>
              <a:spLocks noChangeAspect="1"/>
            </p:cNvSpPr>
            <p:nvPr/>
          </p:nvSpPr>
          <p:spPr>
            <a:xfrm>
              <a:off x="4582022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4" name="矩形 73"/>
            <p:cNvSpPr>
              <a:spLocks noChangeAspect="1"/>
            </p:cNvSpPr>
            <p:nvPr/>
          </p:nvSpPr>
          <p:spPr>
            <a:xfrm>
              <a:off x="4968265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5" name="矩形 74"/>
            <p:cNvSpPr>
              <a:spLocks noChangeAspect="1"/>
            </p:cNvSpPr>
            <p:nvPr/>
          </p:nvSpPr>
          <p:spPr>
            <a:xfrm>
              <a:off x="5354508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6" name="矩形 75"/>
            <p:cNvSpPr>
              <a:spLocks noChangeAspect="1"/>
            </p:cNvSpPr>
            <p:nvPr/>
          </p:nvSpPr>
          <p:spPr>
            <a:xfrm>
              <a:off x="5740751" y="2604880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7" name="矩形 76"/>
            <p:cNvSpPr>
              <a:spLocks noChangeAspect="1"/>
            </p:cNvSpPr>
            <p:nvPr/>
          </p:nvSpPr>
          <p:spPr>
            <a:xfrm>
              <a:off x="6126994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8" name="矩形 77"/>
            <p:cNvSpPr>
              <a:spLocks noChangeAspect="1"/>
            </p:cNvSpPr>
            <p:nvPr/>
          </p:nvSpPr>
          <p:spPr>
            <a:xfrm>
              <a:off x="6513237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79" name="矩形 78"/>
            <p:cNvSpPr>
              <a:spLocks noChangeAspect="1"/>
            </p:cNvSpPr>
            <p:nvPr/>
          </p:nvSpPr>
          <p:spPr>
            <a:xfrm>
              <a:off x="6899480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0" name="矩形 79"/>
            <p:cNvSpPr>
              <a:spLocks noChangeAspect="1"/>
            </p:cNvSpPr>
            <p:nvPr/>
          </p:nvSpPr>
          <p:spPr>
            <a:xfrm>
              <a:off x="7285723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1" name="矩形 80"/>
            <p:cNvSpPr>
              <a:spLocks noChangeAspect="1"/>
            </p:cNvSpPr>
            <p:nvPr/>
          </p:nvSpPr>
          <p:spPr>
            <a:xfrm>
              <a:off x="7671966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2" name="矩形 81"/>
            <p:cNvSpPr>
              <a:spLocks noChangeAspect="1"/>
            </p:cNvSpPr>
            <p:nvPr/>
          </p:nvSpPr>
          <p:spPr>
            <a:xfrm>
              <a:off x="8058216" y="2604880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3" name="矩形 82"/>
            <p:cNvSpPr>
              <a:spLocks noChangeAspect="1"/>
            </p:cNvSpPr>
            <p:nvPr/>
          </p:nvSpPr>
          <p:spPr>
            <a:xfrm>
              <a:off x="719592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4" name="矩形 83"/>
            <p:cNvSpPr>
              <a:spLocks noChangeAspect="1"/>
            </p:cNvSpPr>
            <p:nvPr/>
          </p:nvSpPr>
          <p:spPr>
            <a:xfrm>
              <a:off x="1105835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5" name="矩形 84"/>
            <p:cNvSpPr>
              <a:spLocks noChangeAspect="1"/>
            </p:cNvSpPr>
            <p:nvPr/>
          </p:nvSpPr>
          <p:spPr>
            <a:xfrm>
              <a:off x="1492078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6" name="矩形 85"/>
            <p:cNvSpPr>
              <a:spLocks noChangeAspect="1"/>
            </p:cNvSpPr>
            <p:nvPr/>
          </p:nvSpPr>
          <p:spPr>
            <a:xfrm>
              <a:off x="1878321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7" name="矩形 86"/>
            <p:cNvSpPr>
              <a:spLocks noChangeAspect="1"/>
            </p:cNvSpPr>
            <p:nvPr/>
          </p:nvSpPr>
          <p:spPr>
            <a:xfrm>
              <a:off x="2264564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8" name="矩形 87"/>
            <p:cNvSpPr>
              <a:spLocks noChangeAspect="1"/>
            </p:cNvSpPr>
            <p:nvPr/>
          </p:nvSpPr>
          <p:spPr>
            <a:xfrm>
              <a:off x="2650807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89" name="矩形 88"/>
            <p:cNvSpPr>
              <a:spLocks noChangeAspect="1"/>
            </p:cNvSpPr>
            <p:nvPr/>
          </p:nvSpPr>
          <p:spPr>
            <a:xfrm>
              <a:off x="3037050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0" name="矩形 89"/>
            <p:cNvSpPr>
              <a:spLocks noChangeAspect="1"/>
            </p:cNvSpPr>
            <p:nvPr/>
          </p:nvSpPr>
          <p:spPr>
            <a:xfrm>
              <a:off x="3423293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1" name="矩形 90"/>
            <p:cNvSpPr>
              <a:spLocks noChangeAspect="1"/>
            </p:cNvSpPr>
            <p:nvPr/>
          </p:nvSpPr>
          <p:spPr>
            <a:xfrm>
              <a:off x="3809536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2" name="矩形 91"/>
            <p:cNvSpPr>
              <a:spLocks noChangeAspect="1"/>
            </p:cNvSpPr>
            <p:nvPr/>
          </p:nvSpPr>
          <p:spPr>
            <a:xfrm>
              <a:off x="4195779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3" name="矩形 92"/>
            <p:cNvSpPr>
              <a:spLocks noChangeAspect="1"/>
            </p:cNvSpPr>
            <p:nvPr/>
          </p:nvSpPr>
          <p:spPr>
            <a:xfrm>
              <a:off x="4582022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4" name="矩形 93"/>
            <p:cNvSpPr>
              <a:spLocks noChangeAspect="1"/>
            </p:cNvSpPr>
            <p:nvPr/>
          </p:nvSpPr>
          <p:spPr>
            <a:xfrm>
              <a:off x="4968265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5" name="矩形 94"/>
            <p:cNvSpPr>
              <a:spLocks noChangeAspect="1"/>
            </p:cNvSpPr>
            <p:nvPr/>
          </p:nvSpPr>
          <p:spPr>
            <a:xfrm>
              <a:off x="5354508" y="3003798"/>
              <a:ext cx="360000" cy="3600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6" name="矩形 95"/>
            <p:cNvSpPr>
              <a:spLocks noChangeAspect="1"/>
            </p:cNvSpPr>
            <p:nvPr/>
          </p:nvSpPr>
          <p:spPr>
            <a:xfrm>
              <a:off x="5740751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7" name="矩形 96"/>
            <p:cNvSpPr>
              <a:spLocks noChangeAspect="1"/>
            </p:cNvSpPr>
            <p:nvPr/>
          </p:nvSpPr>
          <p:spPr>
            <a:xfrm>
              <a:off x="6126994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8" name="矩形 97"/>
            <p:cNvSpPr>
              <a:spLocks noChangeAspect="1"/>
            </p:cNvSpPr>
            <p:nvPr/>
          </p:nvSpPr>
          <p:spPr>
            <a:xfrm>
              <a:off x="6513237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9" name="矩形 98"/>
            <p:cNvSpPr>
              <a:spLocks noChangeAspect="1"/>
            </p:cNvSpPr>
            <p:nvPr/>
          </p:nvSpPr>
          <p:spPr>
            <a:xfrm>
              <a:off x="6899480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0" name="矩形 99"/>
            <p:cNvSpPr>
              <a:spLocks noChangeAspect="1"/>
            </p:cNvSpPr>
            <p:nvPr/>
          </p:nvSpPr>
          <p:spPr>
            <a:xfrm>
              <a:off x="7285723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1" name="矩形 100"/>
            <p:cNvSpPr>
              <a:spLocks noChangeAspect="1"/>
            </p:cNvSpPr>
            <p:nvPr/>
          </p:nvSpPr>
          <p:spPr>
            <a:xfrm>
              <a:off x="7671966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02" name="矩形 101"/>
            <p:cNvSpPr>
              <a:spLocks noChangeAspect="1"/>
            </p:cNvSpPr>
            <p:nvPr/>
          </p:nvSpPr>
          <p:spPr>
            <a:xfrm>
              <a:off x="8058216" y="3003798"/>
              <a:ext cx="360000" cy="360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solidFill>
                  <a:srgbClr val="C00000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46784" y="1491988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</a:t>
            </a:r>
          </a:p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23%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423293" y="1530866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</a:t>
            </a:r>
          </a:p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46%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334186" y="1526937"/>
            <a:ext cx="1697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</a:t>
            </a:r>
          </a:p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31%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331640" y="3219822"/>
            <a:ext cx="6264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</p:spTree>
    <p:extLst>
      <p:ext uri="{BB962C8B-B14F-4D97-AF65-F5344CB8AC3E}">
        <p14:creationId xmlns:p14="http://schemas.microsoft.com/office/powerpoint/2010/main" val="35948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2.5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115616" y="3564226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237678" y="3546218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2015</a:t>
            </a:r>
          </a:p>
        </p:txBody>
      </p:sp>
      <p:sp>
        <p:nvSpPr>
          <p:cNvPr id="22" name="矩形 21"/>
          <p:cNvSpPr/>
          <p:nvPr/>
        </p:nvSpPr>
        <p:spPr>
          <a:xfrm>
            <a:off x="3677838" y="3546218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2016</a:t>
            </a:r>
          </a:p>
        </p:txBody>
      </p:sp>
      <p:sp>
        <p:nvSpPr>
          <p:cNvPr id="23" name="矩形 22"/>
          <p:cNvSpPr/>
          <p:nvPr/>
        </p:nvSpPr>
        <p:spPr>
          <a:xfrm>
            <a:off x="5117998" y="3546218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2017</a:t>
            </a:r>
          </a:p>
        </p:txBody>
      </p:sp>
      <p:sp>
        <p:nvSpPr>
          <p:cNvPr id="24" name="矩形 23"/>
          <p:cNvSpPr/>
          <p:nvPr/>
        </p:nvSpPr>
        <p:spPr>
          <a:xfrm>
            <a:off x="6525833" y="3546218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2018</a:t>
            </a:r>
          </a:p>
        </p:txBody>
      </p:sp>
      <p:sp>
        <p:nvSpPr>
          <p:cNvPr id="28" name="椭圆 27"/>
          <p:cNvSpPr>
            <a:spLocks noChangeAspect="1"/>
          </p:cNvSpPr>
          <p:nvPr/>
        </p:nvSpPr>
        <p:spPr>
          <a:xfrm>
            <a:off x="24488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椭圆 28"/>
          <p:cNvSpPr>
            <a:spLocks noChangeAspect="1"/>
          </p:cNvSpPr>
          <p:nvPr/>
        </p:nvSpPr>
        <p:spPr>
          <a:xfrm>
            <a:off x="38766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椭圆 29"/>
          <p:cNvSpPr>
            <a:spLocks noChangeAspect="1"/>
          </p:cNvSpPr>
          <p:nvPr/>
        </p:nvSpPr>
        <p:spPr>
          <a:xfrm>
            <a:off x="5304439" y="3510226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椭圆 30"/>
          <p:cNvSpPr>
            <a:spLocks noChangeAspect="1"/>
          </p:cNvSpPr>
          <p:nvPr/>
        </p:nvSpPr>
        <p:spPr>
          <a:xfrm>
            <a:off x="6732240" y="3507854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右箭头 31"/>
          <p:cNvSpPr/>
          <p:nvPr/>
        </p:nvSpPr>
        <p:spPr>
          <a:xfrm rot="16200000">
            <a:off x="2021323" y="2330277"/>
            <a:ext cx="957215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右箭头 32"/>
          <p:cNvSpPr/>
          <p:nvPr/>
        </p:nvSpPr>
        <p:spPr>
          <a:xfrm rot="16200000">
            <a:off x="3236008" y="2114253"/>
            <a:ext cx="1389263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右箭头 33"/>
          <p:cNvSpPr/>
          <p:nvPr/>
        </p:nvSpPr>
        <p:spPr>
          <a:xfrm rot="16200000">
            <a:off x="4303768" y="1754214"/>
            <a:ext cx="2109344" cy="1152128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右箭头 34"/>
          <p:cNvSpPr/>
          <p:nvPr/>
        </p:nvSpPr>
        <p:spPr>
          <a:xfrm rot="16200000">
            <a:off x="6165461" y="2186262"/>
            <a:ext cx="1245248" cy="1152128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03886" y="208918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135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34595" y="165713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207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62395" y="93705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311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92041" y="179129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189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67542" y="4011910"/>
            <a:ext cx="626469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标题：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请输入内容请输入内容请输入内容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21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1598298" y="1714809"/>
            <a:ext cx="1809082" cy="1802572"/>
          </a:xfrm>
          <a:prstGeom prst="rect">
            <a:avLst/>
          </a:prstGeom>
          <a:solidFill>
            <a:schemeClr val="bg1">
              <a:lumMod val="65000"/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2.6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1115616" y="3564226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2356301" y="3546218"/>
            <a:ext cx="287258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</a:t>
            </a:r>
          </a:p>
        </p:txBody>
      </p:sp>
      <p:sp>
        <p:nvSpPr>
          <p:cNvPr id="6" name="矩形 5"/>
          <p:cNvSpPr/>
          <p:nvPr/>
        </p:nvSpPr>
        <p:spPr>
          <a:xfrm>
            <a:off x="3796461" y="3546218"/>
            <a:ext cx="287259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7" name="矩形 6"/>
          <p:cNvSpPr/>
          <p:nvPr/>
        </p:nvSpPr>
        <p:spPr>
          <a:xfrm>
            <a:off x="5232613" y="3546218"/>
            <a:ext cx="295274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8" name="矩形 7"/>
          <p:cNvSpPr/>
          <p:nvPr/>
        </p:nvSpPr>
        <p:spPr>
          <a:xfrm>
            <a:off x="6640449" y="3546218"/>
            <a:ext cx="295274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14" name="矩形 13"/>
          <p:cNvSpPr/>
          <p:nvPr/>
        </p:nvSpPr>
        <p:spPr>
          <a:xfrm>
            <a:off x="3035549" y="2355726"/>
            <a:ext cx="1809082" cy="1159069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53898" y="2067694"/>
            <a:ext cx="1809082" cy="1440160"/>
          </a:xfrm>
          <a:prstGeom prst="rect">
            <a:avLst/>
          </a:prstGeom>
          <a:solidFill>
            <a:schemeClr val="bg1">
              <a:lumMod val="65000"/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83545" y="1419622"/>
            <a:ext cx="1809082" cy="2069446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08015" y="1348874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45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07752" y="1990172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28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44706" y="1710267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36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6171" y="1050290"/>
            <a:ext cx="983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55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67542" y="4011910"/>
            <a:ext cx="6264696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Text: 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</p:spTree>
    <p:extLst>
      <p:ext uri="{BB962C8B-B14F-4D97-AF65-F5344CB8AC3E}">
        <p14:creationId xmlns:p14="http://schemas.microsoft.com/office/powerpoint/2010/main" val="3893100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2.7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3939902"/>
            <a:ext cx="6264696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Text: </a:t>
            </a:r>
            <a:r>
              <a:rPr lang="en-US" altLang="zh-CN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187624" y="1306261"/>
            <a:ext cx="69127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1411419" y="915566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2016</a:t>
            </a:r>
          </a:p>
        </p:txBody>
      </p:sp>
      <p:sp>
        <p:nvSpPr>
          <p:cNvPr id="12" name="矩形 11"/>
          <p:cNvSpPr/>
          <p:nvPr/>
        </p:nvSpPr>
        <p:spPr>
          <a:xfrm>
            <a:off x="3607663" y="915566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2017</a:t>
            </a:r>
          </a:p>
        </p:txBody>
      </p:sp>
      <p:sp>
        <p:nvSpPr>
          <p:cNvPr id="13" name="矩形 12"/>
          <p:cNvSpPr/>
          <p:nvPr/>
        </p:nvSpPr>
        <p:spPr>
          <a:xfrm>
            <a:off x="5803907" y="917205"/>
            <a:ext cx="524503" cy="3351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2018</a:t>
            </a:r>
          </a:p>
        </p:txBody>
      </p:sp>
      <p:sp>
        <p:nvSpPr>
          <p:cNvPr id="15" name="椭圆 14"/>
          <p:cNvSpPr>
            <a:spLocks noChangeAspect="1"/>
          </p:cNvSpPr>
          <p:nvPr/>
        </p:nvSpPr>
        <p:spPr>
          <a:xfrm>
            <a:off x="1619672" y="1253900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3815916" y="1252261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6012160" y="1253900"/>
            <a:ext cx="108000" cy="108000"/>
          </a:xfrm>
          <a:prstGeom prst="ellipse">
            <a:avLst/>
          </a:pr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4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2" name="直接连接符 21"/>
          <p:cNvCxnSpPr>
            <a:stCxn id="15" idx="4"/>
          </p:cNvCxnSpPr>
          <p:nvPr/>
        </p:nvCxnSpPr>
        <p:spPr>
          <a:xfrm>
            <a:off x="1673672" y="1361900"/>
            <a:ext cx="0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3869915" y="1361900"/>
            <a:ext cx="7992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6074150" y="1361900"/>
            <a:ext cx="1" cy="233699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组合 36"/>
          <p:cNvGrpSpPr/>
          <p:nvPr/>
        </p:nvGrpSpPr>
        <p:grpSpPr>
          <a:xfrm>
            <a:off x="1673672" y="1594293"/>
            <a:ext cx="1314152" cy="1831116"/>
            <a:chOff x="1673672" y="1594293"/>
            <a:chExt cx="1314152" cy="1831116"/>
          </a:xfrm>
        </p:grpSpPr>
        <p:sp>
          <p:nvSpPr>
            <p:cNvPr id="26" name="矩形 25"/>
            <p:cNvSpPr/>
            <p:nvPr/>
          </p:nvSpPr>
          <p:spPr>
            <a:xfrm>
              <a:off x="1673672" y="1594293"/>
              <a:ext cx="972120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679283" y="2293827"/>
              <a:ext cx="1308541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1679283" y="2993361"/>
              <a:ext cx="732477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51720" y="165713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43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11760" y="235596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67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35696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31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817856" y="1591478"/>
            <a:ext cx="1330208" cy="1831116"/>
            <a:chOff x="1615920" y="1594293"/>
            <a:chExt cx="1330208" cy="1831116"/>
          </a:xfrm>
        </p:grpSpPr>
        <p:sp>
          <p:nvSpPr>
            <p:cNvPr id="39" name="矩形 38"/>
            <p:cNvSpPr/>
            <p:nvPr/>
          </p:nvSpPr>
          <p:spPr>
            <a:xfrm>
              <a:off x="1673672" y="1594293"/>
              <a:ext cx="371849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672657" y="2293827"/>
              <a:ext cx="1020509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1672657" y="2993361"/>
              <a:ext cx="1266845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15920" y="1625651"/>
              <a:ext cx="42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20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28414" y="2340574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52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370064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59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6078633" y="1594293"/>
            <a:ext cx="1733727" cy="1831116"/>
            <a:chOff x="1666031" y="1594293"/>
            <a:chExt cx="1733727" cy="1831116"/>
          </a:xfrm>
        </p:grpSpPr>
        <p:sp>
          <p:nvSpPr>
            <p:cNvPr id="46" name="矩形 45"/>
            <p:cNvSpPr/>
            <p:nvPr/>
          </p:nvSpPr>
          <p:spPr>
            <a:xfrm>
              <a:off x="1667046" y="1594293"/>
              <a:ext cx="580584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1666031" y="2293827"/>
              <a:ext cx="1727101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666031" y="2993361"/>
              <a:ext cx="1439069" cy="43204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0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16915" y="1653613"/>
              <a:ext cx="4263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29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23694" y="2355962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78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35662" y="3055496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62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71600" y="1657132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971600" y="2377212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accent2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B</a:t>
            </a:r>
            <a:endParaRPr lang="zh-CN" altLang="en-US" sz="1600" b="1" dirty="0">
              <a:solidFill>
                <a:schemeClr val="accent2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71600" y="3075806"/>
            <a:ext cx="684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</a:t>
            </a:r>
            <a:endParaRPr lang="zh-CN" alt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879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0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3</a:t>
            </a:r>
          </a:p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chemeClr val="accent5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Title</a:t>
            </a:r>
            <a:endParaRPr lang="zh-CN" altLang="en-US" sz="4000" b="1" dirty="0">
              <a:solidFill>
                <a:schemeClr val="accent5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62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954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zh-CN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55576" y="1760448"/>
            <a:ext cx="2448272" cy="2372072"/>
            <a:chOff x="755576" y="1711846"/>
            <a:chExt cx="2448272" cy="2372072"/>
          </a:xfrm>
        </p:grpSpPr>
        <p:sp>
          <p:nvSpPr>
            <p:cNvPr id="4" name="矩形 3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Title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PART 1</a:t>
              </a: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347864" y="1760448"/>
            <a:ext cx="2448272" cy="2372072"/>
            <a:chOff x="755576" y="1711846"/>
            <a:chExt cx="2448272" cy="2372072"/>
          </a:xfrm>
        </p:grpSpPr>
        <p:sp>
          <p:nvSpPr>
            <p:cNvPr id="15" name="矩形 14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6" name="直接连接符 15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Title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PART 2</a:t>
              </a: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940152" y="1760448"/>
            <a:ext cx="2448272" cy="2372072"/>
            <a:chOff x="755576" y="1711846"/>
            <a:chExt cx="2448272" cy="2372072"/>
          </a:xfrm>
        </p:grpSpPr>
        <p:sp>
          <p:nvSpPr>
            <p:cNvPr id="20" name="矩形 19"/>
            <p:cNvSpPr/>
            <p:nvPr/>
          </p:nvSpPr>
          <p:spPr>
            <a:xfrm>
              <a:off x="755576" y="1711846"/>
              <a:ext cx="2448272" cy="2372072"/>
            </a:xfrm>
            <a:prstGeom prst="rect">
              <a:avLst/>
            </a:prstGeom>
            <a:solidFill>
              <a:srgbClr val="6ABA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1043608" y="2571750"/>
              <a:ext cx="1872208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007604" y="2995087"/>
              <a:ext cx="194421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Title</a:t>
              </a:r>
              <a:endParaRPr lang="zh-CN" altLang="en-US" sz="3200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00454" y="2058402"/>
              <a:ext cx="13585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PART 3</a:t>
              </a:r>
              <a:endPara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5717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3.1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3" name="组合 11"/>
          <p:cNvGrpSpPr/>
          <p:nvPr/>
        </p:nvGrpSpPr>
        <p:grpSpPr>
          <a:xfrm>
            <a:off x="5984912" y="3147814"/>
            <a:ext cx="1913729" cy="1069556"/>
            <a:chOff x="692147" y="2743194"/>
            <a:chExt cx="1913729" cy="1069557"/>
          </a:xfrm>
        </p:grpSpPr>
        <p:sp>
          <p:nvSpPr>
            <p:cNvPr id="4" name="矩形 2"/>
            <p:cNvSpPr>
              <a:spLocks noChangeArrowheads="1"/>
            </p:cNvSpPr>
            <p:nvPr/>
          </p:nvSpPr>
          <p:spPr bwMode="auto">
            <a:xfrm>
              <a:off x="692147" y="2743194"/>
              <a:ext cx="1913729" cy="769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4400" b="1" dirty="0">
                  <a:solidFill>
                    <a:schemeClr val="accent5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Text</a:t>
              </a:r>
              <a:r>
                <a:rPr lang="en-US" altLang="zh-CN" sz="2400" b="1" dirty="0">
                  <a:solidFill>
                    <a:srgbClr val="BFBFBF"/>
                  </a:solidFill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Text</a:t>
              </a:r>
              <a:endParaRPr lang="zh-CN" altLang="en-US" sz="2400" dirty="0">
                <a:solidFill>
                  <a:srgbClr val="BFBFB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" name="矩形 7"/>
            <p:cNvSpPr>
              <a:spLocks noChangeArrowheads="1"/>
            </p:cNvSpPr>
            <p:nvPr/>
          </p:nvSpPr>
          <p:spPr bwMode="auto">
            <a:xfrm>
              <a:off x="790177" y="3474197"/>
              <a:ext cx="1774178" cy="338554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C</a:t>
              </a:r>
              <a:r>
                <a:rPr lang="en-US" altLang="zh-CN" sz="16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bccdc</a:t>
              </a: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  Effect</a:t>
              </a:r>
              <a:endPara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6" name="矩形 5"/>
          <p:cNvSpPr/>
          <p:nvPr/>
        </p:nvSpPr>
        <p:spPr>
          <a:xfrm>
            <a:off x="1187624" y="1275607"/>
            <a:ext cx="4248472" cy="29417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645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3.2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43608" y="1203598"/>
            <a:ext cx="3024336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sz="14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32040" y="3016594"/>
            <a:ext cx="3024336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sz="14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059582"/>
            <a:ext cx="24482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5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859782"/>
            <a:ext cx="244827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5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195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3.3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1275606"/>
            <a:ext cx="4392488" cy="324035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27377" y="3579861"/>
            <a:ext cx="1876671" cy="660395"/>
          </a:xfrm>
          <a:prstGeom prst="rect">
            <a:avLst/>
          </a:prstGeom>
          <a:solidFill>
            <a:schemeClr val="accent5">
              <a:alpha val="6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400" b="1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144" y="1452428"/>
            <a:ext cx="216024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000" b="1" dirty="0">
                <a:solidFill>
                  <a:schemeClr val="accent5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26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3.4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1275607"/>
            <a:ext cx="2952328" cy="17281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sz="14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79912" y="1275607"/>
            <a:ext cx="4536504" cy="1728191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50000">
                <a:schemeClr val="accent5">
                  <a:tint val="44500"/>
                  <a:satMod val="160000"/>
                </a:schemeClr>
              </a:gs>
              <a:gs pos="100000">
                <a:schemeClr val="accent5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3435845"/>
            <a:ext cx="6336704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869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3.5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55576" y="1311610"/>
            <a:ext cx="2448272" cy="2952328"/>
            <a:chOff x="755576" y="1275606"/>
            <a:chExt cx="2448272" cy="2952328"/>
          </a:xfrm>
        </p:grpSpPr>
        <p:sp>
          <p:nvSpPr>
            <p:cNvPr id="12" name="矩形 11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2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PHOTO</a:t>
              </a:r>
              <a:endParaRPr lang="zh-CN" altLang="en-US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755576" y="3567539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Text</a:t>
              </a:r>
              <a:endPara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347864" y="1311610"/>
            <a:ext cx="2448272" cy="2952328"/>
            <a:chOff x="3251042" y="1275606"/>
            <a:chExt cx="2448272" cy="2952328"/>
          </a:xfrm>
        </p:grpSpPr>
        <p:sp>
          <p:nvSpPr>
            <p:cNvPr id="13" name="矩形 12"/>
            <p:cNvSpPr/>
            <p:nvPr/>
          </p:nvSpPr>
          <p:spPr>
            <a:xfrm>
              <a:off x="3251042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2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PHOTO</a:t>
              </a:r>
              <a:endParaRPr lang="zh-CN" altLang="en-US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3251042" y="3567539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Text</a:t>
              </a:r>
              <a:endPara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940152" y="1311610"/>
            <a:ext cx="2448272" cy="2952328"/>
            <a:chOff x="5940152" y="1347614"/>
            <a:chExt cx="2448272" cy="2952328"/>
          </a:xfrm>
        </p:grpSpPr>
        <p:sp>
          <p:nvSpPr>
            <p:cNvPr id="15" name="矩形 14"/>
            <p:cNvSpPr/>
            <p:nvPr/>
          </p:nvSpPr>
          <p:spPr>
            <a:xfrm>
              <a:off x="5940152" y="1347614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2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PHOTO</a:t>
              </a:r>
              <a:endParaRPr lang="zh-CN" altLang="en-US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940152" y="3639547"/>
              <a:ext cx="2448272" cy="660395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CN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Text</a:t>
              </a:r>
              <a:endParaRPr lang="zh-CN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661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691680" y="915566"/>
            <a:ext cx="5976664" cy="273630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PHOTO</a:t>
            </a:r>
            <a:endParaRPr lang="zh-CN" altLang="en-US" sz="12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3363838"/>
            <a:ext cx="5976664" cy="828092"/>
          </a:xfrm>
          <a:prstGeom prst="rect">
            <a:avLst/>
          </a:prstGeom>
          <a:solidFill>
            <a:schemeClr val="accent5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CN" altLang="en-US" sz="2000" b="1" dirty="0">
              <a:effectLst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3.6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91680" y="3651870"/>
            <a:ext cx="5976664" cy="10081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20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2000" b="1" dirty="0">
              <a:effectLst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41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3.7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71599" y="1311610"/>
            <a:ext cx="3384377" cy="2952329"/>
            <a:chOff x="755576" y="1275606"/>
            <a:chExt cx="2448272" cy="2952329"/>
          </a:xfrm>
        </p:grpSpPr>
        <p:sp>
          <p:nvSpPr>
            <p:cNvPr id="5" name="矩形 4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2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PHOTO</a:t>
              </a:r>
              <a:endParaRPr lang="zh-CN" altLang="en-US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630848" y="1275606"/>
              <a:ext cx="573000" cy="2952329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/>
              <a:r>
                <a:rPr lang="en-US" altLang="zh-CN" sz="2000" b="1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Text</a:t>
              </a:r>
              <a:endParaRPr lang="zh-CN" altLang="en-US" sz="20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88023" y="1311610"/>
            <a:ext cx="3384377" cy="2952329"/>
            <a:chOff x="755576" y="1275606"/>
            <a:chExt cx="2448272" cy="2952329"/>
          </a:xfrm>
        </p:grpSpPr>
        <p:sp>
          <p:nvSpPr>
            <p:cNvPr id="8" name="矩形 7"/>
            <p:cNvSpPr/>
            <p:nvPr/>
          </p:nvSpPr>
          <p:spPr>
            <a:xfrm>
              <a:off x="755576" y="1275606"/>
              <a:ext cx="2448272" cy="29523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200" dirty="0">
                  <a:latin typeface="Arial" panose="020B0604020202020204" pitchFamily="34" charset="0"/>
                  <a:ea typeface="微软雅黑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PHOTO</a:t>
              </a:r>
              <a:endParaRPr lang="zh-CN" altLang="en-US" sz="1200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630848" y="1275606"/>
              <a:ext cx="573000" cy="2952329"/>
            </a:xfrm>
            <a:prstGeom prst="rect">
              <a:avLst/>
            </a:prstGeom>
            <a:solidFill>
              <a:schemeClr val="accent5">
                <a:alpha val="61961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lIns="0" tIns="0" rIns="0" bIns="0" rtlCol="0" anchor="ctr"/>
            <a:lstStyle/>
            <a:p>
              <a:pPr algn="ctr"/>
              <a:r>
                <a:rPr lang="en-US" altLang="zh-CN" sz="2000" b="1" dirty="0"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Add Text</a:t>
              </a:r>
              <a:endParaRPr lang="zh-CN" altLang="en-US" sz="2000" b="1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646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64088" y="-1549"/>
            <a:ext cx="3779912" cy="5151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梯形 2"/>
          <p:cNvSpPr/>
          <p:nvPr/>
        </p:nvSpPr>
        <p:spPr>
          <a:xfrm flipV="1">
            <a:off x="2625534" y="-1548"/>
            <a:ext cx="3892932" cy="5151175"/>
          </a:xfrm>
          <a:prstGeom prst="trapezoi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extBox 9"/>
          <p:cNvSpPr txBox="1"/>
          <p:nvPr/>
        </p:nvSpPr>
        <p:spPr>
          <a:xfrm>
            <a:off x="2646969" y="1603995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THANK YOU</a:t>
            </a:r>
            <a:endParaRPr lang="zh-CN" altLang="en-US" sz="5400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71800" y="3219822"/>
            <a:ext cx="36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8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92080" y="1851670"/>
            <a:ext cx="3851920" cy="144016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851670"/>
            <a:ext cx="4176464" cy="150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</a:p>
          <a:p>
            <a:pPr algn="r">
              <a:lnSpc>
                <a:spcPct val="120000"/>
              </a:lnSpc>
            </a:pPr>
            <a:r>
              <a:rPr lang="en-US" altLang="zh-CN" sz="4000" b="1" dirty="0">
                <a:solidFill>
                  <a:srgbClr val="00CC99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Title</a:t>
            </a:r>
            <a:endParaRPr lang="zh-CN" altLang="en-US" sz="4000" b="1" dirty="0">
              <a:solidFill>
                <a:srgbClr val="00CC99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40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1.1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gray">
          <a:xfrm>
            <a:off x="2663702" y="1171558"/>
            <a:ext cx="5426487" cy="158417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0" scaled="1"/>
            <a:tileRect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lIns="360000" tIns="54508" rIns="109015" bIns="54508" anchor="ctr"/>
          <a:lstStyle/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gray">
          <a:xfrm>
            <a:off x="1206056" y="1171558"/>
            <a:ext cx="1457646" cy="1584176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lIns="109015" tIns="54508" rIns="109015" bIns="54508" anchor="ctr"/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gray">
          <a:xfrm>
            <a:off x="2663701" y="2859782"/>
            <a:ext cx="5426487" cy="1584176"/>
          </a:xfrm>
          <a:prstGeom prst="rect">
            <a:avLst/>
          </a:prstGeom>
          <a:gradFill flip="none" rotWithShape="1">
            <a:gsLst>
              <a:gs pos="0">
                <a:srgbClr val="00C08E">
                  <a:tint val="66000"/>
                  <a:satMod val="160000"/>
                </a:srgbClr>
              </a:gs>
              <a:gs pos="50000">
                <a:srgbClr val="00C08E">
                  <a:tint val="44500"/>
                  <a:satMod val="160000"/>
                </a:srgbClr>
              </a:gs>
              <a:gs pos="100000">
                <a:srgbClr val="00C08E">
                  <a:tint val="23500"/>
                  <a:satMod val="160000"/>
                </a:srgbClr>
              </a:gs>
            </a:gsLst>
            <a:lin ang="0" scaled="1"/>
            <a:tileRect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lIns="360000" tIns="54508" rIns="109015" bIns="54508" anchor="ctr"/>
          <a:lstStyle/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  <a:p>
            <a:pPr indent="216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 elit.</a:t>
            </a: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gray">
          <a:xfrm>
            <a:off x="1209380" y="2859782"/>
            <a:ext cx="1457646" cy="1584176"/>
          </a:xfrm>
          <a:prstGeom prst="rect">
            <a:avLst/>
          </a:prstGeom>
          <a:solidFill>
            <a:srgbClr val="00C08E"/>
          </a:solidFill>
          <a:ln w="25400">
            <a:noFill/>
            <a:round/>
            <a:headEnd/>
            <a:tailEnd/>
          </a:ln>
          <a:effectLst/>
        </p:spPr>
        <p:txBody>
          <a:bodyPr wrap="none" lIns="109015" tIns="54508" rIns="109015" bIns="54508" anchor="ctr"/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5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1.2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59932" y="1347614"/>
            <a:ext cx="1332148" cy="14401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59932" y="2787774"/>
            <a:ext cx="1332148" cy="144016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000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5292080" y="4214682"/>
            <a:ext cx="216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799932" y="1354240"/>
            <a:ext cx="2160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09329" y="1419622"/>
            <a:ext cx="2170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2000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36096" y="1939935"/>
            <a:ext cx="22322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</p:txBody>
      </p:sp>
    </p:spTree>
    <p:extLst>
      <p:ext uri="{BB962C8B-B14F-4D97-AF65-F5344CB8AC3E}">
        <p14:creationId xmlns:p14="http://schemas.microsoft.com/office/powerpoint/2010/main" val="2795994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>
            <a:stCxn id="15" idx="4"/>
          </p:cNvCxnSpPr>
          <p:nvPr/>
        </p:nvCxnSpPr>
        <p:spPr>
          <a:xfrm>
            <a:off x="5314690" y="2855007"/>
            <a:ext cx="801982" cy="146078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1.3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 rot="527227">
            <a:off x="2944740" y="1226495"/>
            <a:ext cx="2412674" cy="2518875"/>
            <a:chOff x="2915816" y="1370762"/>
            <a:chExt cx="2726110" cy="2785164"/>
          </a:xfrm>
        </p:grpSpPr>
        <p:grpSp>
          <p:nvGrpSpPr>
            <p:cNvPr id="10" name="组合 9"/>
            <p:cNvGrpSpPr/>
            <p:nvPr/>
          </p:nvGrpSpPr>
          <p:grpSpPr>
            <a:xfrm>
              <a:off x="3620844" y="1370762"/>
              <a:ext cx="1310630" cy="1506471"/>
              <a:chOff x="2017573" y="1278763"/>
              <a:chExt cx="1310630" cy="1506471"/>
            </a:xfrm>
            <a:solidFill>
              <a:schemeClr val="bg1">
                <a:lumMod val="65000"/>
              </a:schemeClr>
            </a:solidFill>
          </p:grpSpPr>
          <p:sp>
            <p:nvSpPr>
              <p:cNvPr id="17" name="六边形 16"/>
              <p:cNvSpPr/>
              <p:nvPr/>
            </p:nvSpPr>
            <p:spPr>
              <a:xfrm rot="5400000">
                <a:off x="1919652" y="1376684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8" name="六边形 4"/>
              <p:cNvSpPr/>
              <p:nvPr/>
            </p:nvSpPr>
            <p:spPr>
              <a:xfrm>
                <a:off x="2221812" y="1513522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400" kern="12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4331296" y="2649455"/>
              <a:ext cx="1310630" cy="1506471"/>
              <a:chOff x="2728025" y="2557456"/>
              <a:chExt cx="1310630" cy="1506471"/>
            </a:xfrm>
            <a:solidFill>
              <a:srgbClr val="00C08E"/>
            </a:solidFill>
          </p:grpSpPr>
          <p:sp>
            <p:nvSpPr>
              <p:cNvPr id="15" name="六边形 14"/>
              <p:cNvSpPr/>
              <p:nvPr/>
            </p:nvSpPr>
            <p:spPr>
              <a:xfrm rot="5400000">
                <a:off x="2630104" y="2655377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6" name="六边形 6"/>
              <p:cNvSpPr/>
              <p:nvPr/>
            </p:nvSpPr>
            <p:spPr>
              <a:xfrm>
                <a:off x="2932264" y="2792215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3820" tIns="83820" rIns="83820" bIns="83820" numCol="1" spcCol="1270" anchor="ctr" anchorCtr="0">
                <a:noAutofit/>
              </a:bodyPr>
              <a:lstStyle/>
              <a:p>
                <a:pPr lvl="0" algn="ctr" defTabSz="9779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2200" kern="12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2915816" y="2649455"/>
              <a:ext cx="1310630" cy="1506471"/>
              <a:chOff x="1312545" y="2557456"/>
              <a:chExt cx="1310630" cy="1506471"/>
            </a:xfrm>
            <a:solidFill>
              <a:schemeClr val="bg1">
                <a:lumMod val="65000"/>
              </a:schemeClr>
            </a:solidFill>
          </p:grpSpPr>
          <p:sp>
            <p:nvSpPr>
              <p:cNvPr id="13" name="六边形 12"/>
              <p:cNvSpPr/>
              <p:nvPr/>
            </p:nvSpPr>
            <p:spPr>
              <a:xfrm rot="5400000">
                <a:off x="1214624" y="2655377"/>
                <a:ext cx="1506471" cy="1310630"/>
              </a:xfrm>
              <a:prstGeom prst="hexagon">
                <a:avLst>
                  <a:gd name="adj" fmla="val 25000"/>
                  <a:gd name="vf" fmla="val 115470"/>
                </a:avLst>
              </a:prstGeom>
              <a:grpFill/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4" name="六边形 8"/>
              <p:cNvSpPr/>
              <p:nvPr/>
            </p:nvSpPr>
            <p:spPr>
              <a:xfrm>
                <a:off x="1516784" y="2792215"/>
                <a:ext cx="902150" cy="1036955"/>
              </a:xfrm>
              <a:prstGeom prst="rect">
                <a:avLst/>
              </a:prstGeom>
              <a:grp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zh-CN" altLang="en-US" sz="3600" kern="1200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  <p:cxnSp>
        <p:nvCxnSpPr>
          <p:cNvPr id="23" name="直接连接符 22"/>
          <p:cNvCxnSpPr>
            <a:stCxn id="17" idx="4"/>
          </p:cNvCxnSpPr>
          <p:nvPr/>
        </p:nvCxnSpPr>
        <p:spPr>
          <a:xfrm flipV="1">
            <a:off x="4869964" y="1203598"/>
            <a:ext cx="598636" cy="41249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>
            <a:stCxn id="13" idx="2"/>
          </p:cNvCxnSpPr>
          <p:nvPr/>
        </p:nvCxnSpPr>
        <p:spPr>
          <a:xfrm flipH="1" flipV="1">
            <a:off x="2516272" y="1914135"/>
            <a:ext cx="414062" cy="57230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495240" y="923592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7544" y="1616090"/>
            <a:ext cx="2036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2000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 algn="r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56176" y="2715766"/>
            <a:ext cx="2448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3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3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1.4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15616" y="1068085"/>
            <a:ext cx="2420805" cy="111935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b="1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  <a:endParaRPr lang="zh-CN" altLang="en-US" sz="2400" b="1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47539" y="1059582"/>
            <a:ext cx="2420805" cy="111935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b="1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3</a:t>
            </a:r>
            <a:endParaRPr lang="zh-CN" altLang="en-US" sz="2400" b="1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59307" y="1627764"/>
            <a:ext cx="2420805" cy="1119358"/>
          </a:xfrm>
          <a:prstGeom prst="rect">
            <a:avLst/>
          </a:prstGeom>
          <a:solidFill>
            <a:srgbClr val="00C08E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altLang="zh-CN" sz="2400" b="1" dirty="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  <a:endParaRPr lang="zh-CN" altLang="en-US" sz="2400" b="1" dirty="0"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50496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88" y="3171621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32512" y="250496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</a:p>
        </p:txBody>
      </p:sp>
    </p:spTree>
    <p:extLst>
      <p:ext uri="{BB962C8B-B14F-4D97-AF65-F5344CB8AC3E}">
        <p14:creationId xmlns:p14="http://schemas.microsoft.com/office/powerpoint/2010/main" val="86693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肘形连接符 59"/>
          <p:cNvCxnSpPr>
            <a:stCxn id="49" idx="0"/>
            <a:endCxn id="46" idx="0"/>
          </p:cNvCxnSpPr>
          <p:nvPr/>
        </p:nvCxnSpPr>
        <p:spPr>
          <a:xfrm rot="5400000" flipH="1" flipV="1">
            <a:off x="5475877" y="1700765"/>
            <a:ext cx="10777" cy="1818531"/>
          </a:xfrm>
          <a:prstGeom prst="bentConnector3">
            <a:avLst>
              <a:gd name="adj1" fmla="val 4289775"/>
            </a:avLst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肘形连接符 57"/>
          <p:cNvCxnSpPr>
            <a:stCxn id="43" idx="4"/>
            <a:endCxn id="49" idx="4"/>
          </p:cNvCxnSpPr>
          <p:nvPr/>
        </p:nvCxnSpPr>
        <p:spPr>
          <a:xfrm rot="16200000" flipH="1">
            <a:off x="3657664" y="1935093"/>
            <a:ext cx="1462" cy="1827210"/>
          </a:xfrm>
          <a:prstGeom prst="bentConnector3">
            <a:avLst>
              <a:gd name="adj1" fmla="val 29574419"/>
            </a:avLst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1.5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1115616" y="2715766"/>
            <a:ext cx="6912768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组合 41"/>
          <p:cNvGrpSpPr>
            <a:grpSpLocks noChangeAspect="1"/>
          </p:cNvGrpSpPr>
          <p:nvPr/>
        </p:nvGrpSpPr>
        <p:grpSpPr>
          <a:xfrm>
            <a:off x="2627784" y="2613956"/>
            <a:ext cx="234011" cy="234011"/>
            <a:chOff x="3686163" y="1743062"/>
            <a:chExt cx="1044000" cy="1044000"/>
          </a:xfrm>
        </p:grpSpPr>
        <p:sp>
          <p:nvSpPr>
            <p:cNvPr id="43" name="椭圆 42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4" name="椭圆 43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>
            <a:grpSpLocks noChangeAspect="1"/>
          </p:cNvGrpSpPr>
          <p:nvPr/>
        </p:nvGrpSpPr>
        <p:grpSpPr>
          <a:xfrm>
            <a:off x="6273525" y="2604641"/>
            <a:ext cx="234011" cy="234011"/>
            <a:chOff x="3686163" y="1743062"/>
            <a:chExt cx="1044000" cy="1044000"/>
          </a:xfrm>
        </p:grpSpPr>
        <p:sp>
          <p:nvSpPr>
            <p:cNvPr id="46" name="椭圆 45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47" name="椭圆 46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48" name="组合 47"/>
          <p:cNvGrpSpPr>
            <a:grpSpLocks noChangeAspect="1"/>
          </p:cNvGrpSpPr>
          <p:nvPr/>
        </p:nvGrpSpPr>
        <p:grpSpPr>
          <a:xfrm>
            <a:off x="4454994" y="2615418"/>
            <a:ext cx="234011" cy="234011"/>
            <a:chOff x="3686163" y="1743062"/>
            <a:chExt cx="1044000" cy="1044000"/>
          </a:xfrm>
        </p:grpSpPr>
        <p:sp>
          <p:nvSpPr>
            <p:cNvPr id="49" name="椭圆 48"/>
            <p:cNvSpPr/>
            <p:nvPr/>
          </p:nvSpPr>
          <p:spPr>
            <a:xfrm>
              <a:off x="3686163" y="1743062"/>
              <a:ext cx="1044000" cy="1044000"/>
            </a:xfrm>
            <a:prstGeom prst="ellipse">
              <a:avLst/>
            </a:prstGeom>
            <a:ln>
              <a:solidFill>
                <a:srgbClr val="00C08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0" name="椭圆 49"/>
            <p:cNvSpPr>
              <a:spLocks noChangeAspect="1"/>
            </p:cNvSpPr>
            <p:nvPr/>
          </p:nvSpPr>
          <p:spPr>
            <a:xfrm>
              <a:off x="3888444" y="1945343"/>
              <a:ext cx="626400" cy="626400"/>
            </a:xfrm>
            <a:prstGeom prst="ellipse">
              <a:avLst/>
            </a:prstGeom>
            <a:solidFill>
              <a:srgbClr val="00C08E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44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cxnSp>
        <p:nvCxnSpPr>
          <p:cNvPr id="52" name="肘形连接符 51"/>
          <p:cNvCxnSpPr>
            <a:stCxn id="43" idx="0"/>
          </p:cNvCxnSpPr>
          <p:nvPr/>
        </p:nvCxnSpPr>
        <p:spPr>
          <a:xfrm rot="16200000" flipV="1">
            <a:off x="1693076" y="1562242"/>
            <a:ext cx="474254" cy="1629174"/>
          </a:xfrm>
          <a:prstGeom prst="bentConnector2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46" idx="4"/>
          </p:cNvCxnSpPr>
          <p:nvPr/>
        </p:nvCxnSpPr>
        <p:spPr>
          <a:xfrm rot="16200000" flipH="1">
            <a:off x="7018872" y="2210310"/>
            <a:ext cx="453178" cy="1709861"/>
          </a:xfrm>
          <a:prstGeom prst="bentConnector2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043608" y="1308705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43328" y="3291830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2000" y="1308705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89069" y="3291830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456047" y="2139702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</p:txBody>
      </p:sp>
      <p:sp>
        <p:nvSpPr>
          <p:cNvPr id="70" name="矩形 69"/>
          <p:cNvSpPr/>
          <p:nvPr/>
        </p:nvSpPr>
        <p:spPr>
          <a:xfrm>
            <a:off x="3181150" y="2787774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</p:txBody>
      </p:sp>
      <p:sp>
        <p:nvSpPr>
          <p:cNvPr id="71" name="矩形 70"/>
          <p:cNvSpPr/>
          <p:nvPr/>
        </p:nvSpPr>
        <p:spPr>
          <a:xfrm>
            <a:off x="5064067" y="2184850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3</a:t>
            </a:r>
          </a:p>
        </p:txBody>
      </p:sp>
      <p:sp>
        <p:nvSpPr>
          <p:cNvPr id="73" name="矩形 72"/>
          <p:cNvSpPr/>
          <p:nvPr/>
        </p:nvSpPr>
        <p:spPr>
          <a:xfrm>
            <a:off x="6828263" y="2786105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4</a:t>
            </a:r>
          </a:p>
        </p:txBody>
      </p:sp>
    </p:spTree>
    <p:extLst>
      <p:ext uri="{BB962C8B-B14F-4D97-AF65-F5344CB8AC3E}">
        <p14:creationId xmlns:p14="http://schemas.microsoft.com/office/powerpoint/2010/main" val="154557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1.6 Add Your Title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1560" y="1131590"/>
            <a:ext cx="792088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403648" y="1557012"/>
            <a:ext cx="2664296" cy="662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4572000" y="1131590"/>
            <a:ext cx="792088" cy="432048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5364088" y="1557012"/>
            <a:ext cx="2664296" cy="6626"/>
          </a:xfrm>
          <a:prstGeom prst="line">
            <a:avLst/>
          </a:prstGeom>
          <a:ln w="12700">
            <a:solidFill>
              <a:srgbClr val="00C08E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611560" y="3010424"/>
            <a:ext cx="792088" cy="432048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403648" y="3435846"/>
            <a:ext cx="2664296" cy="6626"/>
          </a:xfrm>
          <a:prstGeom prst="line">
            <a:avLst/>
          </a:prstGeom>
          <a:ln w="12700">
            <a:solidFill>
              <a:srgbClr val="00C08E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4572000" y="3003798"/>
            <a:ext cx="792088" cy="4320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5364088" y="3429220"/>
            <a:ext cx="2664296" cy="662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1668982" y="1084328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1</a:t>
            </a:r>
          </a:p>
        </p:txBody>
      </p:sp>
      <p:sp>
        <p:nvSpPr>
          <p:cNvPr id="51" name="矩形 50"/>
          <p:cNvSpPr/>
          <p:nvPr/>
        </p:nvSpPr>
        <p:spPr>
          <a:xfrm>
            <a:off x="5608327" y="1098104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3</a:t>
            </a:r>
          </a:p>
        </p:txBody>
      </p:sp>
      <p:sp>
        <p:nvSpPr>
          <p:cNvPr id="53" name="矩形 52"/>
          <p:cNvSpPr/>
          <p:nvPr/>
        </p:nvSpPr>
        <p:spPr>
          <a:xfrm>
            <a:off x="1596974" y="2963044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rgbClr val="00C08E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2</a:t>
            </a:r>
          </a:p>
        </p:txBody>
      </p:sp>
      <p:sp>
        <p:nvSpPr>
          <p:cNvPr id="54" name="矩形 53"/>
          <p:cNvSpPr/>
          <p:nvPr/>
        </p:nvSpPr>
        <p:spPr>
          <a:xfrm>
            <a:off x="5608326" y="2969890"/>
            <a:ext cx="834396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Text 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403648" y="1635646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03648" y="3507854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64088" y="1635645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364088" y="3507854"/>
            <a:ext cx="2160240" cy="785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163427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smtClean="0">
            <a:latin typeface="微软雅黑" pitchFamily="34" charset="-122"/>
            <a:ea typeface="微软雅黑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75000"/>
            </a:schemeClr>
          </a:solidFill>
          <a:prstDash val="solid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>
                <a:lumMod val="65000"/>
                <a:lumOff val="35000"/>
              </a:schemeClr>
            </a:solidFill>
            <a:latin typeface="微软雅黑" pitchFamily="34" charset="-122"/>
            <a:ea typeface="微软雅黑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544</Words>
  <Application>Microsoft Office PowerPoint</Application>
  <PresentationFormat>全屏显示(16:9)</PresentationFormat>
  <Paragraphs>219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1" baseType="lpstr">
      <vt:lpstr>微软雅黑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1.1 Add Your Title</vt:lpstr>
      <vt:lpstr>1.2 Add Your Title</vt:lpstr>
      <vt:lpstr>1.3 Add Your Title</vt:lpstr>
      <vt:lpstr>1.4 Add Your Title</vt:lpstr>
      <vt:lpstr>1.5 Add Your Title</vt:lpstr>
      <vt:lpstr>1.6 Add Your Title</vt:lpstr>
      <vt:lpstr>1.7 Add Your Title</vt:lpstr>
      <vt:lpstr>PowerPoint 演示文稿</vt:lpstr>
      <vt:lpstr>2.1 Add Your Title</vt:lpstr>
      <vt:lpstr>2.2 Add Your Title</vt:lpstr>
      <vt:lpstr>2.3 Add Your Title</vt:lpstr>
      <vt:lpstr>2.4 Add Your Title</vt:lpstr>
      <vt:lpstr>2.5 Add Your Title</vt:lpstr>
      <vt:lpstr>2.6 Add Your Title</vt:lpstr>
      <vt:lpstr>2.7 Add Your Title</vt:lpstr>
      <vt:lpstr>PowerPoint 演示文稿</vt:lpstr>
      <vt:lpstr>3.1 Add Your Title</vt:lpstr>
      <vt:lpstr>3.2 Add Your Title</vt:lpstr>
      <vt:lpstr>3.3 Add Your Title</vt:lpstr>
      <vt:lpstr>3.4 Add Your Title</vt:lpstr>
      <vt:lpstr>3.5 Add Your Title</vt:lpstr>
      <vt:lpstr>3.6 Add Your Title</vt:lpstr>
      <vt:lpstr>3.7 Add Your Title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https://www.freeppt7.com</dc:creator>
  <cp:lastModifiedBy>之灵 宇</cp:lastModifiedBy>
  <cp:revision>103</cp:revision>
  <dcterms:modified xsi:type="dcterms:W3CDTF">2019-08-02T04:08:51Z</dcterms:modified>
</cp:coreProperties>
</file>